
<file path=[Content_Types].xml><?xml version="1.0" encoding="utf-8"?>
<Types xmlns="http://schemas.openxmlformats.org/package/2006/content-types">
  <Default Extension="bin" ContentType="application/vnd.openxmlformats-officedocument.oleObject"/>
  <Default Extension="png" ContentType="image/png"/>
  <Default Extension="rels" ContentType="application/vnd.openxmlformats-package.relationships+xml"/>
  <Default Extension="xml" ContentType="application/xml"/>
  <Override PartName="/word/document.xml" ContentType="application/vnd.openxmlformats-officedocument.wordprocessingml.document.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word/numbering.xml" ContentType="application/vnd.openxmlformats-officedocument.wordprocessingml.numbering+xml"/>
  <Override PartName="/word/styles.xml" ContentType="application/vnd.openxmlformats-officedocument.wordprocessingml.styles+xml"/>
  <Override PartName="/word/settings.xml" ContentType="application/vnd.openxmlformats-officedocument.wordprocessingml.settings+xml"/>
  <Override PartName="/word/webSettings.xml" ContentType="application/vnd.openxmlformats-officedocument.wordprocessingml.webSettings+xml"/>
  <Override PartName="/word/footnotes.xml" ContentType="application/vnd.openxmlformats-officedocument.wordprocessingml.footnotes+xml"/>
  <Override PartName="/word/endnotes.xml" ContentType="application/vnd.openxmlformats-officedocument.wordprocessingml.endnotes+xml"/>
  <Override PartName="/word/header1.xml" ContentType="application/vnd.openxmlformats-officedocument.wordprocessingml.header+xml"/>
  <Override PartName="/word/footer1.xml" ContentType="application/vnd.openxmlformats-officedocument.wordprocessingml.footer+xml"/>
  <Override PartName="/word/footer2.xml" ContentType="application/vnd.openxmlformats-officedocument.wordprocessingml.footer+xml"/>
  <Override PartName="/word/header2.xml" ContentType="application/vnd.openxmlformats-officedocument.wordprocessingml.header+xml"/>
  <Override PartName="/word/footer3.xml" ContentType="application/vnd.openxmlformats-officedocument.wordprocessingml.footer+xml"/>
  <Override PartName="/word/header3.xml" ContentType="application/vnd.openxmlformats-officedocument.wordprocessingml.header+xml"/>
  <Override PartName="/word/footer4.xml" ContentType="application/vnd.openxmlformats-officedocument.wordprocessingml.footer+xml"/>
  <Override PartName="/word/header4.xml" ContentType="application/vnd.openxmlformats-officedocument.wordprocessingml.header+xml"/>
  <Override PartName="/word/header5.xml" ContentType="application/vnd.openxmlformats-officedocument.wordprocessingml.header+xml"/>
  <Override PartName="/word/footer5.xml" ContentType="application/vnd.openxmlformats-officedocument.wordprocessingml.footer+xml"/>
  <Override PartName="/word/header6.xml" ContentType="application/vnd.openxmlformats-officedocument.wordprocessingml.header+xml"/>
  <Override PartName="/word/header7.xml" ContentType="application/vnd.openxmlformats-officedocument.wordprocessingml.header+xml"/>
  <Override PartName="/word/header8.xml" ContentType="application/vnd.openxmlformats-officedocument.wordprocessingml.header+xml"/>
  <Override PartName="/word/header9.xml" ContentType="application/vnd.openxmlformats-officedocument.wordprocessingml.header+xml"/>
  <Override PartName="/word/header10.xml" ContentType="application/vnd.openxmlformats-officedocument.wordprocessingml.header+xml"/>
  <Override PartName="/word/fontTable.xml" ContentType="application/vnd.openxmlformats-officedocument.wordprocessingml.fontTable+xml"/>
  <Override PartName="/word/theme/theme1.xml" ContentType="application/vnd.openxmlformats-officedocument.them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word/document.xml"/><Relationship Id="rId4" Type="http://schemas.openxmlformats.org/officeDocument/2006/relationships/custom-properties" Target="docProps/custom.xml"/></Relationships>
</file>

<file path=word/document.xml><?xml version="1.0" encoding="utf-8"?>
<w:document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body>
    <w:p w14:paraId="5E12CC75" w14:textId="77777777" w:rsidR="00AE7EFE" w:rsidRPr="00621A3B" w:rsidRDefault="00AE7EFE" w:rsidP="001B4E2F">
      <w:pPr>
        <w:ind w:left="-284" w:right="-316"/>
        <w:jc w:val="center"/>
        <w:rPr>
          <w:rFonts w:ascii="Verdana" w:eastAsia="Arial Unicode MS" w:hAnsi="Verdana"/>
          <w:b/>
          <w:sz w:val="10"/>
          <w:szCs w:val="10"/>
          <w:lang w:val="es-ES_tradnl"/>
        </w:rPr>
      </w:pPr>
    </w:p>
    <w:p w14:paraId="3EF6CB26" w14:textId="77777777" w:rsidR="0075228C" w:rsidRPr="00621A3B" w:rsidRDefault="0075228C" w:rsidP="001B4E2F">
      <w:pPr>
        <w:ind w:left="-284" w:right="-316"/>
        <w:jc w:val="center"/>
        <w:rPr>
          <w:rFonts w:ascii="Verdana" w:eastAsia="Arial Unicode MS" w:hAnsi="Verdana"/>
          <w:b/>
          <w:sz w:val="10"/>
          <w:szCs w:val="10"/>
          <w:lang w:val="es-ES_tradnl"/>
        </w:rPr>
      </w:pPr>
    </w:p>
    <w:p w14:paraId="123A9CD8" w14:textId="77777777" w:rsidR="00F24C5C" w:rsidRPr="00621A3B" w:rsidRDefault="00F24C5C" w:rsidP="001B4E2F">
      <w:pPr>
        <w:ind w:left="-284" w:right="-316"/>
        <w:jc w:val="center"/>
        <w:rPr>
          <w:rFonts w:ascii="Verdana" w:eastAsia="Arial Unicode MS" w:hAnsi="Verdana"/>
          <w:b/>
          <w:sz w:val="10"/>
          <w:szCs w:val="10"/>
          <w:lang w:val="es-ES_tradnl"/>
        </w:rPr>
      </w:pPr>
    </w:p>
    <w:p w14:paraId="6D9FB301" w14:textId="77777777" w:rsidR="00AE7EFE" w:rsidRPr="00621A3B" w:rsidRDefault="00AE7EFE" w:rsidP="001B4E2F">
      <w:pPr>
        <w:ind w:left="-284" w:right="-316"/>
        <w:jc w:val="center"/>
        <w:rPr>
          <w:rFonts w:ascii="Verdana" w:eastAsia="Arial Unicode MS" w:hAnsi="Verdana"/>
          <w:b/>
          <w:sz w:val="10"/>
          <w:szCs w:val="10"/>
          <w:lang w:val="es-ES_tradnl"/>
        </w:rPr>
      </w:pPr>
    </w:p>
    <w:p w14:paraId="22A31178" w14:textId="77777777" w:rsidR="001D2337" w:rsidRPr="00621A3B" w:rsidRDefault="001D2337" w:rsidP="001D2337">
      <w:pPr>
        <w:tabs>
          <w:tab w:val="left" w:pos="425"/>
        </w:tabs>
        <w:ind w:right="-316"/>
        <w:jc w:val="center"/>
        <w:rPr>
          <w:rFonts w:ascii="Verdana" w:hAnsi="Verdana"/>
          <w:b/>
          <w:lang w:val="es-ES_tradnl"/>
        </w:rPr>
      </w:pPr>
    </w:p>
    <w:p w14:paraId="64E1F5D8" w14:textId="77777777" w:rsidR="001D2337" w:rsidRPr="00621A3B" w:rsidRDefault="001D2337" w:rsidP="001D2337">
      <w:pPr>
        <w:tabs>
          <w:tab w:val="left" w:pos="425"/>
        </w:tabs>
        <w:ind w:right="-316"/>
        <w:jc w:val="center"/>
        <w:rPr>
          <w:rFonts w:ascii="Verdana" w:hAnsi="Verdana"/>
          <w:b/>
          <w:lang w:val="es-ES_tradnl"/>
        </w:rPr>
      </w:pPr>
    </w:p>
    <w:p w14:paraId="4BA143B9" w14:textId="77777777" w:rsidR="001D2337" w:rsidRPr="00621A3B" w:rsidRDefault="001D2337" w:rsidP="001D2337">
      <w:pPr>
        <w:tabs>
          <w:tab w:val="left" w:pos="425"/>
        </w:tabs>
        <w:ind w:right="-316"/>
        <w:jc w:val="center"/>
        <w:rPr>
          <w:rFonts w:ascii="Verdana" w:hAnsi="Verdana"/>
          <w:b/>
          <w:lang w:val="es-ES_tradnl"/>
        </w:rPr>
      </w:pPr>
    </w:p>
    <w:p w14:paraId="04AFEB66" w14:textId="77777777" w:rsidR="001D2337" w:rsidRPr="00621A3B" w:rsidRDefault="001D2337" w:rsidP="001D2337">
      <w:pPr>
        <w:tabs>
          <w:tab w:val="left" w:pos="425"/>
        </w:tabs>
        <w:ind w:right="-316"/>
        <w:jc w:val="center"/>
        <w:rPr>
          <w:rFonts w:ascii="Verdana" w:hAnsi="Verdana"/>
          <w:b/>
          <w:lang w:val="es-ES_tradnl"/>
        </w:rPr>
      </w:pPr>
    </w:p>
    <w:p w14:paraId="6BE65DB3" w14:textId="77777777" w:rsidR="001D2337" w:rsidRPr="00621A3B" w:rsidRDefault="001D2337" w:rsidP="001D2337">
      <w:pPr>
        <w:tabs>
          <w:tab w:val="left" w:pos="425"/>
        </w:tabs>
        <w:ind w:right="-316"/>
        <w:jc w:val="center"/>
        <w:rPr>
          <w:rFonts w:ascii="Verdana" w:hAnsi="Verdana"/>
          <w:b/>
          <w:lang w:val="es-ES_tradnl"/>
        </w:rPr>
      </w:pPr>
    </w:p>
    <w:p w14:paraId="7FA59E53" w14:textId="77777777" w:rsidR="001D2337" w:rsidRPr="00621A3B" w:rsidRDefault="001D2337" w:rsidP="001D2337">
      <w:pPr>
        <w:tabs>
          <w:tab w:val="left" w:pos="425"/>
        </w:tabs>
        <w:ind w:right="-316"/>
        <w:jc w:val="center"/>
        <w:rPr>
          <w:rFonts w:ascii="Verdana" w:hAnsi="Verdana"/>
          <w:b/>
          <w:lang w:val="es-ES_tradnl"/>
        </w:rPr>
      </w:pPr>
    </w:p>
    <w:p w14:paraId="0FB7D190" w14:textId="77777777" w:rsidR="001D2337" w:rsidRPr="00621A3B" w:rsidRDefault="001D2337" w:rsidP="001D2337">
      <w:pPr>
        <w:tabs>
          <w:tab w:val="left" w:pos="425"/>
        </w:tabs>
        <w:ind w:right="-316"/>
        <w:jc w:val="center"/>
        <w:rPr>
          <w:rFonts w:ascii="Verdana" w:hAnsi="Verdana"/>
          <w:b/>
          <w:lang w:val="es-ES_tradnl"/>
        </w:rPr>
      </w:pPr>
    </w:p>
    <w:p w14:paraId="19EF3B16" w14:textId="77777777" w:rsidR="001D2337" w:rsidRPr="00621A3B" w:rsidRDefault="001D2337" w:rsidP="001D2337">
      <w:pPr>
        <w:tabs>
          <w:tab w:val="left" w:pos="425"/>
        </w:tabs>
        <w:ind w:right="-316"/>
        <w:jc w:val="center"/>
        <w:rPr>
          <w:rFonts w:ascii="Verdana" w:hAnsi="Verdana"/>
          <w:lang w:val="es-ES_tradnl"/>
        </w:rPr>
      </w:pPr>
    </w:p>
    <w:p w14:paraId="09BA7032" w14:textId="77777777" w:rsidR="001D2337" w:rsidRPr="00621A3B" w:rsidRDefault="001D2337" w:rsidP="001D2337">
      <w:pPr>
        <w:tabs>
          <w:tab w:val="left" w:pos="567"/>
        </w:tabs>
        <w:ind w:right="-316" w:firstLine="567"/>
        <w:jc w:val="center"/>
        <w:rPr>
          <w:rFonts w:ascii="Verdana" w:hAnsi="Verdana" w:cs="Tahoma"/>
          <w:b/>
          <w:lang w:val="es-ES_tradnl"/>
        </w:rPr>
      </w:pPr>
    </w:p>
    <w:p w14:paraId="506EE04A" w14:textId="77777777" w:rsidR="001D2337" w:rsidRPr="00A64A7D" w:rsidRDefault="001D2337" w:rsidP="001D2337">
      <w:pPr>
        <w:tabs>
          <w:tab w:val="left" w:pos="567"/>
        </w:tabs>
        <w:ind w:right="-316" w:firstLine="567"/>
        <w:jc w:val="center"/>
        <w:rPr>
          <w:rFonts w:ascii="Verdana" w:hAnsi="Verdana" w:cs="Tahoma"/>
          <w:b/>
          <w:lang w:val="es-ES_tradnl"/>
        </w:rPr>
      </w:pPr>
      <w:r w:rsidRPr="00A64A7D">
        <w:rPr>
          <w:rFonts w:ascii="Verdana" w:hAnsi="Verdana" w:cs="Tahoma"/>
          <w:b/>
          <w:lang w:val="es-ES_tradnl"/>
        </w:rPr>
        <w:t xml:space="preserve">PLIEGO DE CLÁUSULAS ADMINISTRATIVAS PARTICULARES </w:t>
      </w:r>
    </w:p>
    <w:p w14:paraId="489F6494"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25E2589C"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776E2027"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56D45CF2"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2BFE9598" w14:textId="4B201CA6" w:rsidR="001D2337" w:rsidRPr="00A64A7D" w:rsidRDefault="001D2337" w:rsidP="001D2337">
      <w:pPr>
        <w:tabs>
          <w:tab w:val="left" w:pos="425"/>
        </w:tabs>
        <w:spacing w:line="360" w:lineRule="auto"/>
        <w:ind w:right="-316"/>
        <w:jc w:val="center"/>
        <w:rPr>
          <w:rFonts w:ascii="Verdana" w:hAnsi="Verdana" w:cs="Tahoma"/>
          <w:b/>
          <w:color w:val="4F81BD"/>
          <w:lang w:val="es-ES_tradnl"/>
        </w:rPr>
      </w:pPr>
      <w:r w:rsidRPr="00A64A7D">
        <w:rPr>
          <w:rFonts w:ascii="Verdana" w:hAnsi="Verdana" w:cs="Tahoma"/>
          <w:b/>
          <w:lang w:val="es-ES_tradnl"/>
        </w:rPr>
        <w:t xml:space="preserve">CONTRATO </w:t>
      </w:r>
      <w:r w:rsidR="00AA7AC6" w:rsidRPr="00A64A7D">
        <w:rPr>
          <w:rFonts w:ascii="Verdana" w:hAnsi="Verdana" w:cs="Tahoma"/>
          <w:b/>
          <w:color w:val="0000FF"/>
          <w:lang w:val="es-ES_tradnl"/>
        </w:rPr>
        <w:t>MIXTO</w:t>
      </w:r>
    </w:p>
    <w:p w14:paraId="60BDAE5A" w14:textId="77777777" w:rsidR="001D2337" w:rsidRPr="00A64A7D" w:rsidRDefault="001D2337" w:rsidP="001D2337">
      <w:pPr>
        <w:tabs>
          <w:tab w:val="left" w:pos="425"/>
        </w:tabs>
        <w:spacing w:line="360" w:lineRule="auto"/>
        <w:ind w:right="-316"/>
        <w:jc w:val="center"/>
        <w:rPr>
          <w:rFonts w:ascii="Verdana" w:hAnsi="Verdana" w:cs="Tahoma"/>
          <w:b/>
          <w:color w:val="0000FF"/>
          <w:lang w:val="es-ES_tradnl"/>
        </w:rPr>
      </w:pPr>
      <w:r w:rsidRPr="00A64A7D">
        <w:rPr>
          <w:rFonts w:ascii="Verdana" w:hAnsi="Verdana" w:cs="Tahoma"/>
          <w:b/>
          <w:lang w:val="es-ES_tradnl"/>
        </w:rPr>
        <w:t xml:space="preserve">Procedimiento </w:t>
      </w:r>
      <w:r w:rsidRPr="00A64A7D">
        <w:rPr>
          <w:rFonts w:ascii="Verdana" w:hAnsi="Verdana" w:cs="Tahoma"/>
          <w:b/>
          <w:color w:val="0000FF"/>
          <w:lang w:val="es-ES_tradnl"/>
        </w:rPr>
        <w:t>abierto</w:t>
      </w:r>
    </w:p>
    <w:p w14:paraId="67D68D22"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2CF13469" w14:textId="77777777" w:rsidR="001D2337" w:rsidRPr="00A64A7D" w:rsidRDefault="001D2337" w:rsidP="001D2337">
      <w:pPr>
        <w:tabs>
          <w:tab w:val="left" w:pos="425"/>
        </w:tabs>
        <w:spacing w:line="360" w:lineRule="auto"/>
        <w:ind w:right="-316"/>
        <w:rPr>
          <w:rFonts w:ascii="Verdana" w:hAnsi="Verdana" w:cs="Tahoma"/>
          <w:b/>
          <w:lang w:val="es-ES_tradnl"/>
        </w:rPr>
      </w:pPr>
    </w:p>
    <w:p w14:paraId="3C745891"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567683E6"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1BAEE480"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1F80C317"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29C912DD"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21E56308" w14:textId="77777777" w:rsidR="001D2337" w:rsidRPr="00A64A7D" w:rsidRDefault="001D2337" w:rsidP="001D2337">
      <w:pPr>
        <w:tabs>
          <w:tab w:val="left" w:pos="425"/>
        </w:tabs>
        <w:spacing w:line="360" w:lineRule="auto"/>
        <w:ind w:right="-316"/>
        <w:jc w:val="center"/>
        <w:rPr>
          <w:rFonts w:ascii="Verdana" w:hAnsi="Verdana" w:cs="Tahoma"/>
          <w:b/>
          <w:lang w:val="es-ES_tradnl"/>
        </w:rPr>
      </w:pPr>
    </w:p>
    <w:p w14:paraId="7814ECF7" w14:textId="69157417" w:rsidR="001D2337" w:rsidRPr="00A64A7D" w:rsidRDefault="001D2337" w:rsidP="001D2337">
      <w:pPr>
        <w:tabs>
          <w:tab w:val="left" w:pos="425"/>
        </w:tabs>
        <w:spacing w:line="360" w:lineRule="auto"/>
        <w:ind w:right="-316" w:firstLine="567"/>
        <w:rPr>
          <w:rFonts w:ascii="Verdana" w:hAnsi="Verdana" w:cs="Tahoma"/>
          <w:b/>
          <w:color w:val="0000FF"/>
          <w:lang w:val="es-ES_tradnl"/>
        </w:rPr>
      </w:pPr>
      <w:r w:rsidRPr="00A64A7D">
        <w:rPr>
          <w:rFonts w:ascii="Verdana" w:hAnsi="Verdana" w:cs="Tahoma"/>
          <w:b/>
          <w:lang w:val="es-ES_tradnl"/>
        </w:rPr>
        <w:t xml:space="preserve">Expediente nº: </w:t>
      </w:r>
      <w:r w:rsidR="00E53CF4" w:rsidRPr="00A64A7D">
        <w:rPr>
          <w:rFonts w:ascii="Verdana" w:hAnsi="Verdana" w:cs="Tahoma"/>
          <w:b/>
          <w:lang w:val="es-ES_tradnl"/>
        </w:rPr>
        <w:t>C02/007/2026</w:t>
      </w:r>
    </w:p>
    <w:p w14:paraId="55D3AF5F" w14:textId="10BF5185" w:rsidR="001D2337" w:rsidRPr="00A64A7D" w:rsidRDefault="001D2337" w:rsidP="00AA7AC6">
      <w:pPr>
        <w:tabs>
          <w:tab w:val="left" w:pos="425"/>
        </w:tabs>
        <w:spacing w:line="360" w:lineRule="auto"/>
        <w:ind w:right="-316" w:firstLine="567"/>
        <w:jc w:val="both"/>
        <w:rPr>
          <w:rFonts w:ascii="Verdana" w:hAnsi="Verdana" w:cs="Tahoma"/>
          <w:b/>
          <w:lang w:val="es-ES_tradnl"/>
        </w:rPr>
      </w:pPr>
      <w:r w:rsidRPr="00A64A7D">
        <w:rPr>
          <w:rFonts w:ascii="Verdana" w:hAnsi="Verdana" w:cs="Tahoma"/>
          <w:b/>
          <w:lang w:val="es-ES_tradnl"/>
        </w:rPr>
        <w:t xml:space="preserve">Objeto: </w:t>
      </w:r>
      <w:bookmarkStart w:id="0" w:name="_Hlk227858861"/>
      <w:r w:rsidR="00AA7AC6" w:rsidRPr="00A64A7D">
        <w:rPr>
          <w:rFonts w:ascii="Verdana" w:hAnsi="Verdana" w:cs="Arial"/>
          <w:b/>
          <w:color w:val="0000FF"/>
          <w:sz w:val="20"/>
          <w:szCs w:val="20"/>
          <w:lang w:val="es-ES_tradnl"/>
        </w:rPr>
        <w:t>Servicio de comedores escolares, suministro de productos de alimentación y materias primas, y prestaciones complementarias para el funcionamiento de los comedores de modalidad in situ de la Comunidad Autónoma del País Vasco.</w:t>
      </w:r>
      <w:r w:rsidR="00AA7AC6" w:rsidRPr="00A64A7D">
        <w:rPr>
          <w:rFonts w:ascii="Verdana" w:hAnsi="Verdana" w:cs="Tahoma"/>
          <w:b/>
          <w:lang w:val="es-ES_tradnl"/>
        </w:rPr>
        <w:t xml:space="preserve"> </w:t>
      </w:r>
      <w:bookmarkEnd w:id="0"/>
    </w:p>
    <w:p w14:paraId="34FBC23A" w14:textId="77777777" w:rsidR="001D2337" w:rsidRPr="00A64A7D" w:rsidRDefault="001D2337" w:rsidP="001D2337">
      <w:pPr>
        <w:tabs>
          <w:tab w:val="left" w:pos="425"/>
        </w:tabs>
        <w:spacing w:line="360" w:lineRule="auto"/>
        <w:ind w:right="-316" w:firstLine="567"/>
        <w:rPr>
          <w:rFonts w:ascii="Verdana" w:hAnsi="Verdana" w:cs="Tahoma"/>
          <w:b/>
          <w:lang w:val="es-ES_tradnl"/>
        </w:rPr>
      </w:pPr>
    </w:p>
    <w:p w14:paraId="3957086F" w14:textId="77777777" w:rsidR="001D2337" w:rsidRPr="00A64A7D" w:rsidRDefault="001D2337" w:rsidP="001D2337">
      <w:pPr>
        <w:tabs>
          <w:tab w:val="left" w:pos="425"/>
        </w:tabs>
        <w:spacing w:line="360" w:lineRule="auto"/>
        <w:ind w:right="-316" w:firstLine="567"/>
        <w:rPr>
          <w:rFonts w:ascii="Verdana" w:hAnsi="Verdana" w:cs="Tahoma"/>
          <w:b/>
          <w:lang w:val="es-ES_tradnl"/>
        </w:rPr>
      </w:pPr>
    </w:p>
    <w:p w14:paraId="5AEB4A3D" w14:textId="77777777" w:rsidR="001D2337" w:rsidRPr="00A64A7D" w:rsidRDefault="001D2337" w:rsidP="001D2337">
      <w:pPr>
        <w:tabs>
          <w:tab w:val="left" w:pos="425"/>
        </w:tabs>
        <w:spacing w:line="360" w:lineRule="auto"/>
        <w:ind w:right="-316" w:firstLine="567"/>
        <w:rPr>
          <w:rFonts w:ascii="Verdana" w:hAnsi="Verdana" w:cs="Tahoma"/>
          <w:b/>
          <w:lang w:val="es-ES_tradnl"/>
        </w:rPr>
      </w:pPr>
      <w:r w:rsidRPr="00A64A7D">
        <w:rPr>
          <w:rFonts w:ascii="Verdana" w:hAnsi="Verdana" w:cs="Tahoma"/>
          <w:b/>
          <w:lang w:val="es-ES_tradnl"/>
        </w:rPr>
        <w:t xml:space="preserve">Contenido: </w:t>
      </w:r>
    </w:p>
    <w:p w14:paraId="0F8BDDAE" w14:textId="77777777" w:rsidR="001D2337" w:rsidRPr="00A64A7D" w:rsidRDefault="001D2337" w:rsidP="001D2337">
      <w:pPr>
        <w:tabs>
          <w:tab w:val="left" w:pos="425"/>
        </w:tabs>
        <w:spacing w:line="360" w:lineRule="auto"/>
        <w:ind w:right="-316" w:firstLine="567"/>
        <w:rPr>
          <w:rFonts w:ascii="Verdana" w:hAnsi="Verdana" w:cs="Tahoma"/>
          <w:b/>
          <w:sz w:val="20"/>
          <w:szCs w:val="20"/>
          <w:lang w:val="es-ES_tradnl"/>
        </w:rPr>
      </w:pPr>
      <w:r w:rsidRPr="00A64A7D">
        <w:rPr>
          <w:rFonts w:ascii="Verdana" w:hAnsi="Verdana" w:cs="Tahoma"/>
          <w:b/>
          <w:sz w:val="20"/>
          <w:szCs w:val="20"/>
          <w:lang w:val="es-ES_tradnl"/>
        </w:rPr>
        <w:tab/>
        <w:t>Cláusulas específicas del contrato.</w:t>
      </w:r>
    </w:p>
    <w:p w14:paraId="03C415AF" w14:textId="77777777" w:rsidR="001D2337" w:rsidRPr="00A64A7D" w:rsidRDefault="001D2337" w:rsidP="001D2337">
      <w:pPr>
        <w:tabs>
          <w:tab w:val="left" w:pos="425"/>
        </w:tabs>
        <w:spacing w:line="360" w:lineRule="auto"/>
        <w:ind w:right="-316" w:firstLine="567"/>
        <w:rPr>
          <w:rFonts w:ascii="Verdana" w:hAnsi="Verdana" w:cs="Tahoma"/>
          <w:b/>
          <w:sz w:val="20"/>
          <w:szCs w:val="20"/>
          <w:lang w:val="es-ES_tradnl"/>
        </w:rPr>
      </w:pPr>
      <w:r w:rsidRPr="00A64A7D">
        <w:rPr>
          <w:rFonts w:ascii="Verdana" w:hAnsi="Verdana" w:cs="Tahoma"/>
          <w:b/>
          <w:sz w:val="20"/>
          <w:szCs w:val="20"/>
          <w:lang w:val="es-ES_tradnl"/>
        </w:rPr>
        <w:tab/>
        <w:t>Condiciones generales.</w:t>
      </w:r>
    </w:p>
    <w:p w14:paraId="14809A44" w14:textId="77777777" w:rsidR="001D2337" w:rsidRPr="00A64A7D" w:rsidRDefault="001D2337" w:rsidP="001D2337">
      <w:pPr>
        <w:tabs>
          <w:tab w:val="left" w:pos="425"/>
        </w:tabs>
        <w:spacing w:line="360" w:lineRule="auto"/>
        <w:ind w:right="-316" w:firstLine="567"/>
        <w:rPr>
          <w:rFonts w:ascii="Verdana" w:hAnsi="Verdana" w:cs="Tahoma"/>
          <w:b/>
          <w:sz w:val="20"/>
          <w:szCs w:val="20"/>
          <w:lang w:val="es-ES_tradnl"/>
        </w:rPr>
      </w:pPr>
      <w:r w:rsidRPr="00A64A7D">
        <w:rPr>
          <w:rFonts w:ascii="Verdana" w:hAnsi="Verdana" w:cs="Tahoma"/>
          <w:b/>
          <w:sz w:val="20"/>
          <w:szCs w:val="20"/>
          <w:lang w:val="es-ES_tradnl"/>
        </w:rPr>
        <w:tab/>
        <w:t>Anexos.</w:t>
      </w:r>
    </w:p>
    <w:p w14:paraId="24AAE551" w14:textId="77777777" w:rsidR="001D2337" w:rsidRPr="00A64A7D" w:rsidRDefault="001D2337" w:rsidP="001D2337">
      <w:pPr>
        <w:tabs>
          <w:tab w:val="left" w:pos="425"/>
        </w:tabs>
        <w:spacing w:line="360" w:lineRule="auto"/>
        <w:ind w:right="-316" w:firstLine="567"/>
        <w:rPr>
          <w:rFonts w:ascii="Verdana" w:hAnsi="Verdana" w:cs="Tahoma"/>
          <w:b/>
          <w:sz w:val="20"/>
          <w:szCs w:val="20"/>
          <w:lang w:val="es-ES_tradnl"/>
        </w:rPr>
      </w:pPr>
    </w:p>
    <w:p w14:paraId="4B2C1A42" w14:textId="77777777" w:rsidR="00B427A3" w:rsidRPr="00A64A7D" w:rsidRDefault="00AE7EFE" w:rsidP="00DA2579">
      <w:pPr>
        <w:pStyle w:val="Sinespaciado"/>
        <w:tabs>
          <w:tab w:val="left" w:pos="993"/>
          <w:tab w:val="center" w:pos="4904"/>
          <w:tab w:val="left" w:leader="dot" w:pos="8222"/>
        </w:tabs>
        <w:rPr>
          <w:rFonts w:ascii="Verdana" w:hAnsi="Verdana"/>
          <w:b/>
          <w:sz w:val="24"/>
          <w:szCs w:val="24"/>
          <w:lang w:val="es-ES_tradnl"/>
        </w:rPr>
      </w:pPr>
      <w:r w:rsidRPr="00A64A7D">
        <w:rPr>
          <w:rFonts w:ascii="Verdana" w:hAnsi="Verdana"/>
          <w:b/>
          <w:caps/>
          <w:lang w:val="es-ES_tradnl"/>
        </w:rPr>
        <w:br w:type="page"/>
      </w:r>
      <w:r w:rsidR="00DA2579" w:rsidRPr="00A64A7D">
        <w:rPr>
          <w:rFonts w:ascii="Verdana" w:hAnsi="Verdana"/>
          <w:b/>
          <w:caps/>
          <w:lang w:val="es-ES_tradnl"/>
        </w:rPr>
        <w:lastRenderedPageBreak/>
        <w:tab/>
      </w:r>
      <w:r w:rsidR="00DA2579" w:rsidRPr="00A64A7D">
        <w:rPr>
          <w:rFonts w:ascii="Verdana" w:hAnsi="Verdana"/>
          <w:b/>
          <w:caps/>
          <w:lang w:val="es-ES_tradnl"/>
        </w:rPr>
        <w:tab/>
      </w:r>
      <w:r w:rsidR="00C45AA2" w:rsidRPr="00A64A7D">
        <w:rPr>
          <w:rFonts w:ascii="Verdana" w:hAnsi="Verdana"/>
          <w:b/>
          <w:sz w:val="24"/>
          <w:szCs w:val="24"/>
          <w:lang w:val="es-ES_tradnl"/>
        </w:rPr>
        <w:t>ÍNDICE</w:t>
      </w:r>
    </w:p>
    <w:sdt>
      <w:sdtPr>
        <w:rPr>
          <w:rFonts w:ascii="Times New Roman" w:eastAsia="Times New Roman" w:hAnsi="Times New Roman" w:cs="Times New Roman"/>
          <w:color w:val="auto"/>
          <w:sz w:val="24"/>
          <w:szCs w:val="24"/>
          <w:lang w:val="es-ES_tradnl" w:eastAsia="es-ES"/>
        </w:rPr>
        <w:id w:val="1298341768"/>
        <w:docPartObj>
          <w:docPartGallery w:val="Table of Contents"/>
          <w:docPartUnique/>
        </w:docPartObj>
      </w:sdtPr>
      <w:sdtEndPr>
        <w:rPr>
          <w:b/>
          <w:bCs/>
        </w:rPr>
      </w:sdtEndPr>
      <w:sdtContent>
        <w:p w14:paraId="1EE972B8" w14:textId="6C39E610" w:rsidR="00486971" w:rsidRPr="00A64A7D" w:rsidRDefault="00486971">
          <w:pPr>
            <w:pStyle w:val="TtuloTDC"/>
            <w:rPr>
              <w:lang w:val="es-ES_tradnl"/>
            </w:rPr>
          </w:pPr>
        </w:p>
        <w:p w14:paraId="5BB3D8BD" w14:textId="672ADAFF" w:rsidR="00121214" w:rsidRPr="00A64A7D" w:rsidRDefault="00486971">
          <w:pPr>
            <w:pStyle w:val="TDC1"/>
            <w:rPr>
              <w:rFonts w:eastAsiaTheme="minorEastAsia" w:cstheme="minorBidi"/>
              <w:b w:val="0"/>
              <w:bCs w:val="0"/>
              <w:i w:val="0"/>
              <w:iCs w:val="0"/>
              <w:noProof/>
              <w:kern w:val="2"/>
              <w:szCs w:val="34"/>
              <w:lang w:val="es-ES_tradnl" w:eastAsia="eu-ES" w:bidi="bo-CN"/>
              <w14:ligatures w14:val="standardContextual"/>
            </w:rPr>
          </w:pPr>
          <w:r w:rsidRPr="00A64A7D">
            <w:rPr>
              <w:lang w:val="es-ES_tradnl"/>
            </w:rPr>
            <w:fldChar w:fldCharType="begin"/>
          </w:r>
          <w:r w:rsidRPr="00A64A7D">
            <w:rPr>
              <w:lang w:val="es-ES_tradnl"/>
            </w:rPr>
            <w:instrText xml:space="preserve"> TOC \o "1-3" \h \z \u </w:instrText>
          </w:r>
          <w:r w:rsidRPr="00A64A7D">
            <w:rPr>
              <w:lang w:val="es-ES_tradnl"/>
            </w:rPr>
            <w:fldChar w:fldCharType="separate"/>
          </w:r>
          <w:hyperlink w:anchor="_Toc225761093" w:history="1">
            <w:r w:rsidR="00121214" w:rsidRPr="00A64A7D">
              <w:rPr>
                <w:rStyle w:val="Hipervnculo"/>
                <w:noProof/>
                <w:lang w:val="es-ES_tradnl"/>
              </w:rPr>
              <w:t>CLÁUSULAS ESPECÍFICAS DEL CONTRATO</w:t>
            </w:r>
            <w:r w:rsidR="00121214" w:rsidRPr="00A64A7D">
              <w:rPr>
                <w:noProof/>
                <w:webHidden/>
                <w:lang w:val="es-ES_tradnl"/>
              </w:rPr>
              <w:tab/>
            </w:r>
            <w:r w:rsidR="00121214" w:rsidRPr="00A64A7D">
              <w:rPr>
                <w:noProof/>
                <w:webHidden/>
                <w:lang w:val="es-ES_tradnl"/>
              </w:rPr>
              <w:fldChar w:fldCharType="begin"/>
            </w:r>
            <w:r w:rsidR="00121214" w:rsidRPr="00A64A7D">
              <w:rPr>
                <w:noProof/>
                <w:webHidden/>
                <w:lang w:val="es-ES_tradnl"/>
              </w:rPr>
              <w:instrText xml:space="preserve"> PAGEREF _Toc225761093 \h </w:instrText>
            </w:r>
            <w:r w:rsidR="00121214" w:rsidRPr="00A64A7D">
              <w:rPr>
                <w:noProof/>
                <w:webHidden/>
                <w:lang w:val="es-ES_tradnl"/>
              </w:rPr>
            </w:r>
            <w:r w:rsidR="00121214" w:rsidRPr="00A64A7D">
              <w:rPr>
                <w:noProof/>
                <w:webHidden/>
                <w:lang w:val="es-ES_tradnl"/>
              </w:rPr>
              <w:fldChar w:fldCharType="separate"/>
            </w:r>
            <w:r w:rsidR="00C27E86" w:rsidRPr="00A64A7D">
              <w:rPr>
                <w:noProof/>
                <w:webHidden/>
                <w:lang w:val="es-ES_tradnl"/>
              </w:rPr>
              <w:t>5</w:t>
            </w:r>
            <w:r w:rsidR="00121214" w:rsidRPr="00A64A7D">
              <w:rPr>
                <w:noProof/>
                <w:webHidden/>
                <w:lang w:val="es-ES_tradnl"/>
              </w:rPr>
              <w:fldChar w:fldCharType="end"/>
            </w:r>
          </w:hyperlink>
        </w:p>
        <w:p w14:paraId="1D8EA626" w14:textId="57EB0164"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094" w:history="1">
            <w:r w:rsidRPr="00A64A7D">
              <w:rPr>
                <w:rStyle w:val="Hipervnculo"/>
                <w:noProof/>
                <w:lang w:val="es-ES_tradnl"/>
              </w:rPr>
              <w:t>I.- CARACTERÍSTICAS DE LA PRESTACIÓN</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_Toc225761094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5</w:t>
            </w:r>
            <w:r w:rsidRPr="00A64A7D">
              <w:rPr>
                <w:noProof/>
                <w:webHidden/>
                <w:lang w:val="es-ES_tradnl"/>
              </w:rPr>
              <w:fldChar w:fldCharType="end"/>
            </w:r>
          </w:hyperlink>
        </w:p>
        <w:p w14:paraId="0488D155" w14:textId="5C4EA921"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095" w:history="1">
            <w:r w:rsidRPr="00A64A7D">
              <w:rPr>
                <w:rStyle w:val="Hipervnculo"/>
                <w:lang w:val="es-ES_tradnl"/>
              </w:rPr>
              <w:t>1.- OBJETO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_Toc225761095 \h </w:instrText>
            </w:r>
            <w:r w:rsidRPr="00A64A7D">
              <w:rPr>
                <w:webHidden/>
                <w:lang w:val="es-ES_tradnl"/>
              </w:rPr>
            </w:r>
            <w:r w:rsidRPr="00A64A7D">
              <w:rPr>
                <w:webHidden/>
                <w:lang w:val="es-ES_tradnl"/>
              </w:rPr>
              <w:fldChar w:fldCharType="separate"/>
            </w:r>
            <w:r w:rsidR="00C27E86" w:rsidRPr="00A64A7D">
              <w:rPr>
                <w:webHidden/>
                <w:lang w:val="es-ES_tradnl"/>
              </w:rPr>
              <w:t>5</w:t>
            </w:r>
            <w:r w:rsidRPr="00A64A7D">
              <w:rPr>
                <w:webHidden/>
                <w:lang w:val="es-ES_tradnl"/>
              </w:rPr>
              <w:fldChar w:fldCharType="end"/>
            </w:r>
          </w:hyperlink>
        </w:p>
        <w:p w14:paraId="0FD34EF9" w14:textId="386F8523"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096" w:history="1">
            <w:r w:rsidRPr="00A64A7D">
              <w:rPr>
                <w:rStyle w:val="Hipervnculo"/>
                <w:lang w:val="es-ES_tradnl"/>
              </w:rPr>
              <w:t>2.- DOCUMENTOS QUE REVISTEN CARÁCTER CONTRACTUAL</w:t>
            </w:r>
            <w:r w:rsidRPr="00A64A7D">
              <w:rPr>
                <w:webHidden/>
                <w:lang w:val="es-ES_tradnl"/>
              </w:rPr>
              <w:tab/>
            </w:r>
            <w:r w:rsidRPr="00A64A7D">
              <w:rPr>
                <w:webHidden/>
                <w:lang w:val="es-ES_tradnl"/>
              </w:rPr>
              <w:fldChar w:fldCharType="begin"/>
            </w:r>
            <w:r w:rsidRPr="00A64A7D">
              <w:rPr>
                <w:webHidden/>
                <w:lang w:val="es-ES_tradnl"/>
              </w:rPr>
              <w:instrText xml:space="preserve"> PAGEREF _Toc225761096 \h </w:instrText>
            </w:r>
            <w:r w:rsidRPr="00A64A7D">
              <w:rPr>
                <w:webHidden/>
                <w:lang w:val="es-ES_tradnl"/>
              </w:rPr>
            </w:r>
            <w:r w:rsidRPr="00A64A7D">
              <w:rPr>
                <w:webHidden/>
                <w:lang w:val="es-ES_tradnl"/>
              </w:rPr>
              <w:fldChar w:fldCharType="separate"/>
            </w:r>
            <w:r w:rsidR="00C27E86" w:rsidRPr="00A64A7D">
              <w:rPr>
                <w:webHidden/>
                <w:lang w:val="es-ES_tradnl"/>
              </w:rPr>
              <w:t>5</w:t>
            </w:r>
            <w:r w:rsidRPr="00A64A7D">
              <w:rPr>
                <w:webHidden/>
                <w:lang w:val="es-ES_tradnl"/>
              </w:rPr>
              <w:fldChar w:fldCharType="end"/>
            </w:r>
          </w:hyperlink>
        </w:p>
        <w:p w14:paraId="38895690" w14:textId="7E4A922C"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097" w:history="1">
            <w:r w:rsidRPr="00A64A7D">
              <w:rPr>
                <w:rStyle w:val="Hipervnculo"/>
                <w:lang w:val="es-ES_tradnl"/>
              </w:rPr>
              <w:t>3.- PRESUPUESTO BASE DE LICITACIÓN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_Toc225761097 \h </w:instrText>
            </w:r>
            <w:r w:rsidRPr="00A64A7D">
              <w:rPr>
                <w:webHidden/>
                <w:lang w:val="es-ES_tradnl"/>
              </w:rPr>
            </w:r>
            <w:r w:rsidRPr="00A64A7D">
              <w:rPr>
                <w:webHidden/>
                <w:lang w:val="es-ES_tradnl"/>
              </w:rPr>
              <w:fldChar w:fldCharType="separate"/>
            </w:r>
            <w:r w:rsidR="00C27E86" w:rsidRPr="00A64A7D">
              <w:rPr>
                <w:webHidden/>
                <w:lang w:val="es-ES_tradnl"/>
              </w:rPr>
              <w:t>5</w:t>
            </w:r>
            <w:r w:rsidRPr="00A64A7D">
              <w:rPr>
                <w:webHidden/>
                <w:lang w:val="es-ES_tradnl"/>
              </w:rPr>
              <w:fldChar w:fldCharType="end"/>
            </w:r>
          </w:hyperlink>
        </w:p>
        <w:p w14:paraId="07CA9D52" w14:textId="7B66FC3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098" w:history="1">
            <w:r w:rsidRPr="00A64A7D">
              <w:rPr>
                <w:rStyle w:val="Hipervnculo"/>
                <w:lang w:val="es-ES_tradnl"/>
              </w:rPr>
              <w:t>4.- VALOR ESTIMADO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_Toc225761098 \h </w:instrText>
            </w:r>
            <w:r w:rsidRPr="00A64A7D">
              <w:rPr>
                <w:webHidden/>
                <w:lang w:val="es-ES_tradnl"/>
              </w:rPr>
            </w:r>
            <w:r w:rsidRPr="00A64A7D">
              <w:rPr>
                <w:webHidden/>
                <w:lang w:val="es-ES_tradnl"/>
              </w:rPr>
              <w:fldChar w:fldCharType="separate"/>
            </w:r>
            <w:r w:rsidR="00C27E86" w:rsidRPr="00A64A7D">
              <w:rPr>
                <w:webHidden/>
                <w:lang w:val="es-ES_tradnl"/>
              </w:rPr>
              <w:t>7</w:t>
            </w:r>
            <w:r w:rsidRPr="00A64A7D">
              <w:rPr>
                <w:webHidden/>
                <w:lang w:val="es-ES_tradnl"/>
              </w:rPr>
              <w:fldChar w:fldCharType="end"/>
            </w:r>
          </w:hyperlink>
        </w:p>
        <w:p w14:paraId="0301FF73" w14:textId="0E5F1FEB"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099" w:history="1">
            <w:r w:rsidRPr="00A64A7D">
              <w:rPr>
                <w:rStyle w:val="Hipervnculo"/>
                <w:lang w:val="es-ES_tradnl"/>
              </w:rPr>
              <w:t>5.- PRECIO Y PAGOS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_Toc225761099 \h </w:instrText>
            </w:r>
            <w:r w:rsidRPr="00A64A7D">
              <w:rPr>
                <w:webHidden/>
                <w:lang w:val="es-ES_tradnl"/>
              </w:rPr>
            </w:r>
            <w:r w:rsidRPr="00A64A7D">
              <w:rPr>
                <w:webHidden/>
                <w:lang w:val="es-ES_tradnl"/>
              </w:rPr>
              <w:fldChar w:fldCharType="separate"/>
            </w:r>
            <w:r w:rsidR="00C27E86" w:rsidRPr="00A64A7D">
              <w:rPr>
                <w:webHidden/>
                <w:lang w:val="es-ES_tradnl"/>
              </w:rPr>
              <w:t>8</w:t>
            </w:r>
            <w:r w:rsidRPr="00A64A7D">
              <w:rPr>
                <w:webHidden/>
                <w:lang w:val="es-ES_tradnl"/>
              </w:rPr>
              <w:fldChar w:fldCharType="end"/>
            </w:r>
          </w:hyperlink>
        </w:p>
        <w:p w14:paraId="7EB19C24" w14:textId="3C1A4D0C"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0" w:history="1">
            <w:r w:rsidRPr="00A64A7D">
              <w:rPr>
                <w:rStyle w:val="Hipervnculo"/>
                <w:lang w:val="es-ES_tradnl"/>
              </w:rPr>
              <w:t>6.- VIGENCIA DEL CONTRATO: DURACIÓN DEL CONTRATO O PLAZO DE EJECUCIÓN. PRÓRROGA</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_Toc225761100 \h </w:instrText>
            </w:r>
            <w:r w:rsidRPr="00A64A7D">
              <w:rPr>
                <w:webHidden/>
                <w:lang w:val="es-ES_tradnl"/>
              </w:rPr>
            </w:r>
            <w:r w:rsidRPr="00A64A7D">
              <w:rPr>
                <w:webHidden/>
                <w:lang w:val="es-ES_tradnl"/>
              </w:rPr>
              <w:fldChar w:fldCharType="separate"/>
            </w:r>
            <w:r w:rsidR="00C27E86" w:rsidRPr="00A64A7D">
              <w:rPr>
                <w:webHidden/>
                <w:lang w:val="es-ES_tradnl"/>
              </w:rPr>
              <w:t>9</w:t>
            </w:r>
            <w:r w:rsidRPr="00A64A7D">
              <w:rPr>
                <w:webHidden/>
                <w:lang w:val="es-ES_tradnl"/>
              </w:rPr>
              <w:fldChar w:fldCharType="end"/>
            </w:r>
          </w:hyperlink>
        </w:p>
        <w:p w14:paraId="7EC00837" w14:textId="2A3F7C90"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1" w:history="1">
            <w:r w:rsidRPr="00A64A7D">
              <w:rPr>
                <w:rStyle w:val="Hipervnculo"/>
                <w:lang w:val="es-ES_tradnl"/>
              </w:rPr>
              <w:t>7.- GASTOS DE PUBLICIDAD</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_Toc225761101 \h </w:instrText>
            </w:r>
            <w:r w:rsidRPr="00A64A7D">
              <w:rPr>
                <w:webHidden/>
                <w:lang w:val="es-ES_tradnl"/>
              </w:rPr>
            </w:r>
            <w:r w:rsidRPr="00A64A7D">
              <w:rPr>
                <w:webHidden/>
                <w:lang w:val="es-ES_tradnl"/>
              </w:rPr>
              <w:fldChar w:fldCharType="separate"/>
            </w:r>
            <w:r w:rsidR="00C27E86" w:rsidRPr="00A64A7D">
              <w:rPr>
                <w:webHidden/>
                <w:lang w:val="es-ES_tradnl"/>
              </w:rPr>
              <w:t>9</w:t>
            </w:r>
            <w:r w:rsidRPr="00A64A7D">
              <w:rPr>
                <w:webHidden/>
                <w:lang w:val="es-ES_tradnl"/>
              </w:rPr>
              <w:fldChar w:fldCharType="end"/>
            </w:r>
          </w:hyperlink>
        </w:p>
        <w:p w14:paraId="28080F8E" w14:textId="200B0A54"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2" w:history="1">
            <w:r w:rsidRPr="00A64A7D">
              <w:rPr>
                <w:rStyle w:val="Hipervnculo"/>
                <w:lang w:val="es-ES_tradnl"/>
              </w:rPr>
              <w:t>8.- GARANTÍAS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_Toc225761102 \h </w:instrText>
            </w:r>
            <w:r w:rsidRPr="00A64A7D">
              <w:rPr>
                <w:webHidden/>
                <w:lang w:val="es-ES_tradnl"/>
              </w:rPr>
            </w:r>
            <w:r w:rsidRPr="00A64A7D">
              <w:rPr>
                <w:webHidden/>
                <w:lang w:val="es-ES_tradnl"/>
              </w:rPr>
              <w:fldChar w:fldCharType="separate"/>
            </w:r>
            <w:r w:rsidR="00C27E86" w:rsidRPr="00A64A7D">
              <w:rPr>
                <w:webHidden/>
                <w:lang w:val="es-ES_tradnl"/>
              </w:rPr>
              <w:t>10</w:t>
            </w:r>
            <w:r w:rsidRPr="00A64A7D">
              <w:rPr>
                <w:webHidden/>
                <w:lang w:val="es-ES_tradnl"/>
              </w:rPr>
              <w:fldChar w:fldCharType="end"/>
            </w:r>
          </w:hyperlink>
        </w:p>
        <w:p w14:paraId="584991E0" w14:textId="7961FFA6"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3" w:history="1">
            <w:r w:rsidRPr="00A64A7D">
              <w:rPr>
                <w:rStyle w:val="Hipervnculo"/>
                <w:lang w:val="es-ES_tradnl"/>
              </w:rPr>
              <w:t>9.- SEGUROS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_Toc225761103 \h </w:instrText>
            </w:r>
            <w:r w:rsidRPr="00A64A7D">
              <w:rPr>
                <w:webHidden/>
                <w:lang w:val="es-ES_tradnl"/>
              </w:rPr>
            </w:r>
            <w:r w:rsidRPr="00A64A7D">
              <w:rPr>
                <w:webHidden/>
                <w:lang w:val="es-ES_tradnl"/>
              </w:rPr>
              <w:fldChar w:fldCharType="separate"/>
            </w:r>
            <w:r w:rsidR="00C27E86" w:rsidRPr="00A64A7D">
              <w:rPr>
                <w:webHidden/>
                <w:lang w:val="es-ES_tradnl"/>
              </w:rPr>
              <w:t>10</w:t>
            </w:r>
            <w:r w:rsidRPr="00A64A7D">
              <w:rPr>
                <w:webHidden/>
                <w:lang w:val="es-ES_tradnl"/>
              </w:rPr>
              <w:fldChar w:fldCharType="end"/>
            </w:r>
          </w:hyperlink>
        </w:p>
        <w:p w14:paraId="196E2FAB" w14:textId="7ED869A9"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4" w:history="1">
            <w:r w:rsidRPr="00A64A7D">
              <w:rPr>
                <w:rStyle w:val="Hipervnculo"/>
                <w:lang w:val="es-ES_tradnl"/>
              </w:rPr>
              <w:t>10.- INFORMACIÓN SOBRE SUBROGACIÓN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_Toc225761104 \h </w:instrText>
            </w:r>
            <w:r w:rsidRPr="00A64A7D">
              <w:rPr>
                <w:webHidden/>
                <w:lang w:val="es-ES_tradnl"/>
              </w:rPr>
            </w:r>
            <w:r w:rsidRPr="00A64A7D">
              <w:rPr>
                <w:webHidden/>
                <w:lang w:val="es-ES_tradnl"/>
              </w:rPr>
              <w:fldChar w:fldCharType="separate"/>
            </w:r>
            <w:r w:rsidR="00C27E86" w:rsidRPr="00A64A7D">
              <w:rPr>
                <w:webHidden/>
                <w:lang w:val="es-ES_tradnl"/>
              </w:rPr>
              <w:t>10</w:t>
            </w:r>
            <w:r w:rsidRPr="00A64A7D">
              <w:rPr>
                <w:webHidden/>
                <w:lang w:val="es-ES_tradnl"/>
              </w:rPr>
              <w:fldChar w:fldCharType="end"/>
            </w:r>
          </w:hyperlink>
        </w:p>
        <w:p w14:paraId="33277F2D" w14:textId="5C38FE42"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5" w:history="1">
            <w:r w:rsidRPr="00A64A7D">
              <w:rPr>
                <w:rStyle w:val="Hipervnculo"/>
                <w:lang w:val="es-ES_tradnl"/>
              </w:rPr>
              <w:t>11.- CONDICIONES ESPECIALES DE EJECUCIÓN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_Toc225761105 \h </w:instrText>
            </w:r>
            <w:r w:rsidRPr="00A64A7D">
              <w:rPr>
                <w:webHidden/>
                <w:lang w:val="es-ES_tradnl"/>
              </w:rPr>
            </w:r>
            <w:r w:rsidRPr="00A64A7D">
              <w:rPr>
                <w:webHidden/>
                <w:lang w:val="es-ES_tradnl"/>
              </w:rPr>
              <w:fldChar w:fldCharType="separate"/>
            </w:r>
            <w:r w:rsidR="00C27E86" w:rsidRPr="00A64A7D">
              <w:rPr>
                <w:webHidden/>
                <w:lang w:val="es-ES_tradnl"/>
              </w:rPr>
              <w:t>10</w:t>
            </w:r>
            <w:r w:rsidRPr="00A64A7D">
              <w:rPr>
                <w:webHidden/>
                <w:lang w:val="es-ES_tradnl"/>
              </w:rPr>
              <w:fldChar w:fldCharType="end"/>
            </w:r>
          </w:hyperlink>
        </w:p>
        <w:p w14:paraId="0D46A2D7" w14:textId="5104579F"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6" w:history="1">
            <w:r w:rsidRPr="00A64A7D">
              <w:rPr>
                <w:rStyle w:val="Hipervnculo"/>
                <w:lang w:val="es-ES_tradnl"/>
              </w:rPr>
              <w:t>12.- OBLIGACIONES CONTRACTUALES ESENCIALES DEL CONTRATO Y OTRAS OBLIGACIONES EN MATERIA MEDIOAMBIENTAL, SOCIAL O LABORAL</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_Toc225761106 \h </w:instrText>
            </w:r>
            <w:r w:rsidRPr="00A64A7D">
              <w:rPr>
                <w:webHidden/>
                <w:lang w:val="es-ES_tradnl"/>
              </w:rPr>
            </w:r>
            <w:r w:rsidRPr="00A64A7D">
              <w:rPr>
                <w:webHidden/>
                <w:lang w:val="es-ES_tradnl"/>
              </w:rPr>
              <w:fldChar w:fldCharType="separate"/>
            </w:r>
            <w:r w:rsidR="00C27E86" w:rsidRPr="00A64A7D">
              <w:rPr>
                <w:webHidden/>
                <w:lang w:val="es-ES_tradnl"/>
              </w:rPr>
              <w:t>13</w:t>
            </w:r>
            <w:r w:rsidRPr="00A64A7D">
              <w:rPr>
                <w:webHidden/>
                <w:lang w:val="es-ES_tradnl"/>
              </w:rPr>
              <w:fldChar w:fldCharType="end"/>
            </w:r>
          </w:hyperlink>
        </w:p>
        <w:p w14:paraId="69E1BC23" w14:textId="25C1CB59"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7" w:history="1">
            <w:r w:rsidRPr="00A64A7D">
              <w:rPr>
                <w:rStyle w:val="Hipervnculo"/>
                <w:lang w:val="es-ES_tradnl"/>
              </w:rPr>
              <w:t>13.- PENALIDADES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_Toc225761107 \h </w:instrText>
            </w:r>
            <w:r w:rsidRPr="00A64A7D">
              <w:rPr>
                <w:webHidden/>
                <w:lang w:val="es-ES_tradnl"/>
              </w:rPr>
            </w:r>
            <w:r w:rsidRPr="00A64A7D">
              <w:rPr>
                <w:webHidden/>
                <w:lang w:val="es-ES_tradnl"/>
              </w:rPr>
              <w:fldChar w:fldCharType="separate"/>
            </w:r>
            <w:r w:rsidR="00C27E86" w:rsidRPr="00A64A7D">
              <w:rPr>
                <w:webHidden/>
                <w:lang w:val="es-ES_tradnl"/>
              </w:rPr>
              <w:t>14</w:t>
            </w:r>
            <w:r w:rsidRPr="00A64A7D">
              <w:rPr>
                <w:webHidden/>
                <w:lang w:val="es-ES_tradnl"/>
              </w:rPr>
              <w:fldChar w:fldCharType="end"/>
            </w:r>
          </w:hyperlink>
        </w:p>
        <w:p w14:paraId="13FB8719" w14:textId="00FDFC5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8" w:history="1">
            <w:r w:rsidRPr="00A64A7D">
              <w:rPr>
                <w:rStyle w:val="Hipervnculo"/>
                <w:lang w:val="es-ES_tradnl"/>
              </w:rPr>
              <w:t>14.- SUBCONTRATACIÓN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_Toc225761108 \h </w:instrText>
            </w:r>
            <w:r w:rsidRPr="00A64A7D">
              <w:rPr>
                <w:webHidden/>
                <w:lang w:val="es-ES_tradnl"/>
              </w:rPr>
            </w:r>
            <w:r w:rsidRPr="00A64A7D">
              <w:rPr>
                <w:webHidden/>
                <w:lang w:val="es-ES_tradnl"/>
              </w:rPr>
              <w:fldChar w:fldCharType="separate"/>
            </w:r>
            <w:r w:rsidR="00C27E86" w:rsidRPr="00A64A7D">
              <w:rPr>
                <w:webHidden/>
                <w:lang w:val="es-ES_tradnl"/>
              </w:rPr>
              <w:t>17</w:t>
            </w:r>
            <w:r w:rsidRPr="00A64A7D">
              <w:rPr>
                <w:webHidden/>
                <w:lang w:val="es-ES_tradnl"/>
              </w:rPr>
              <w:fldChar w:fldCharType="end"/>
            </w:r>
          </w:hyperlink>
        </w:p>
        <w:p w14:paraId="337A91A4" w14:textId="1B7185C9"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09" w:history="1">
            <w:r w:rsidRPr="00A64A7D">
              <w:rPr>
                <w:rStyle w:val="Hipervnculo"/>
                <w:lang w:val="es-ES_tradnl"/>
              </w:rPr>
              <w:t>15.- COMPROBACIÓN DE LA EJECUCIÓN, RECEPCIÓN Y PLAZO DE GARANTÍA</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_Toc225761109 \h </w:instrText>
            </w:r>
            <w:r w:rsidRPr="00A64A7D">
              <w:rPr>
                <w:webHidden/>
                <w:lang w:val="es-ES_tradnl"/>
              </w:rPr>
            </w:r>
            <w:r w:rsidRPr="00A64A7D">
              <w:rPr>
                <w:webHidden/>
                <w:lang w:val="es-ES_tradnl"/>
              </w:rPr>
              <w:fldChar w:fldCharType="separate"/>
            </w:r>
            <w:r w:rsidR="00C27E86" w:rsidRPr="00A64A7D">
              <w:rPr>
                <w:webHidden/>
                <w:lang w:val="es-ES_tradnl"/>
              </w:rPr>
              <w:t>18</w:t>
            </w:r>
            <w:r w:rsidRPr="00A64A7D">
              <w:rPr>
                <w:webHidden/>
                <w:lang w:val="es-ES_tradnl"/>
              </w:rPr>
              <w:fldChar w:fldCharType="end"/>
            </w:r>
          </w:hyperlink>
        </w:p>
        <w:p w14:paraId="003205F7" w14:textId="6D9AE4CF"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10" w:history="1">
            <w:r w:rsidRPr="00A64A7D">
              <w:rPr>
                <w:rStyle w:val="Hipervnculo"/>
                <w:lang w:val="es-ES_tradnl"/>
              </w:rPr>
              <w:t>16.- MODIFICACIÓN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_Toc225761110 \h </w:instrText>
            </w:r>
            <w:r w:rsidRPr="00A64A7D">
              <w:rPr>
                <w:webHidden/>
                <w:lang w:val="es-ES_tradnl"/>
              </w:rPr>
            </w:r>
            <w:r w:rsidRPr="00A64A7D">
              <w:rPr>
                <w:webHidden/>
                <w:lang w:val="es-ES_tradnl"/>
              </w:rPr>
              <w:fldChar w:fldCharType="separate"/>
            </w:r>
            <w:r w:rsidR="00C27E86" w:rsidRPr="00A64A7D">
              <w:rPr>
                <w:webHidden/>
                <w:lang w:val="es-ES_tradnl"/>
              </w:rPr>
              <w:t>18</w:t>
            </w:r>
            <w:r w:rsidRPr="00A64A7D">
              <w:rPr>
                <w:webHidden/>
                <w:lang w:val="es-ES_tradnl"/>
              </w:rPr>
              <w:fldChar w:fldCharType="end"/>
            </w:r>
          </w:hyperlink>
        </w:p>
        <w:p w14:paraId="1A1B8FDA" w14:textId="036248DD"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11" w:history="1">
            <w:r w:rsidRPr="00A64A7D">
              <w:rPr>
                <w:rStyle w:val="Hipervnculo"/>
                <w:lang w:val="es-ES_tradnl"/>
              </w:rPr>
              <w:t>17.- CAUSAS DE RESOLUCIÓN ESPECÍFICAS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_Toc225761111 \h </w:instrText>
            </w:r>
            <w:r w:rsidRPr="00A64A7D">
              <w:rPr>
                <w:webHidden/>
                <w:lang w:val="es-ES_tradnl"/>
              </w:rPr>
            </w:r>
            <w:r w:rsidRPr="00A64A7D">
              <w:rPr>
                <w:webHidden/>
                <w:lang w:val="es-ES_tradnl"/>
              </w:rPr>
              <w:fldChar w:fldCharType="separate"/>
            </w:r>
            <w:r w:rsidR="00C27E86" w:rsidRPr="00A64A7D">
              <w:rPr>
                <w:webHidden/>
                <w:lang w:val="es-ES_tradnl"/>
              </w:rPr>
              <w:t>19</w:t>
            </w:r>
            <w:r w:rsidRPr="00A64A7D">
              <w:rPr>
                <w:webHidden/>
                <w:lang w:val="es-ES_tradnl"/>
              </w:rPr>
              <w:fldChar w:fldCharType="end"/>
            </w:r>
          </w:hyperlink>
        </w:p>
        <w:p w14:paraId="2E6A5DBD" w14:textId="38C28D05"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12" w:history="1">
            <w:r w:rsidRPr="00A64A7D">
              <w:rPr>
                <w:rStyle w:val="Hipervnculo"/>
                <w:lang w:val="es-ES_tradnl"/>
              </w:rPr>
              <w:t>18.- CLÁUSULAS ADICIONALES RELATIVAS A LA PRESTACIÓN OBJETO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_Toc225761112 \h </w:instrText>
            </w:r>
            <w:r w:rsidRPr="00A64A7D">
              <w:rPr>
                <w:webHidden/>
                <w:lang w:val="es-ES_tradnl"/>
              </w:rPr>
            </w:r>
            <w:r w:rsidRPr="00A64A7D">
              <w:rPr>
                <w:webHidden/>
                <w:lang w:val="es-ES_tradnl"/>
              </w:rPr>
              <w:fldChar w:fldCharType="separate"/>
            </w:r>
            <w:r w:rsidR="00C27E86" w:rsidRPr="00A64A7D">
              <w:rPr>
                <w:webHidden/>
                <w:lang w:val="es-ES_tradnl"/>
              </w:rPr>
              <w:t>19</w:t>
            </w:r>
            <w:r w:rsidRPr="00A64A7D">
              <w:rPr>
                <w:webHidden/>
                <w:lang w:val="es-ES_tradnl"/>
              </w:rPr>
              <w:fldChar w:fldCharType="end"/>
            </w:r>
          </w:hyperlink>
        </w:p>
        <w:p w14:paraId="419ADEB4" w14:textId="57842146"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13" w:history="1">
            <w:r w:rsidRPr="00A64A7D">
              <w:rPr>
                <w:rStyle w:val="Hipervnculo"/>
                <w:noProof/>
                <w:lang w:val="es-ES_tradnl"/>
              </w:rPr>
              <w:t>II.- CARACTERÍSTICAS DEL PROCEDIMIENTO DE ADJUDICACIÓN</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_Toc225761113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20</w:t>
            </w:r>
            <w:r w:rsidRPr="00A64A7D">
              <w:rPr>
                <w:noProof/>
                <w:webHidden/>
                <w:lang w:val="es-ES_tradnl"/>
              </w:rPr>
              <w:fldChar w:fldCharType="end"/>
            </w:r>
          </w:hyperlink>
        </w:p>
        <w:p w14:paraId="6D5E7089" w14:textId="4DE1125B"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14" w:history="1">
            <w:r w:rsidRPr="00A64A7D">
              <w:rPr>
                <w:rStyle w:val="Hipervnculo"/>
                <w:lang w:val="es-ES_tradnl"/>
              </w:rPr>
              <w:t>19.- ÓRGANOS ADMINISTRATIVOS Y REGISTROS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_Toc225761114 \h </w:instrText>
            </w:r>
            <w:r w:rsidRPr="00A64A7D">
              <w:rPr>
                <w:webHidden/>
                <w:lang w:val="es-ES_tradnl"/>
              </w:rPr>
            </w:r>
            <w:r w:rsidRPr="00A64A7D">
              <w:rPr>
                <w:webHidden/>
                <w:lang w:val="es-ES_tradnl"/>
              </w:rPr>
              <w:fldChar w:fldCharType="separate"/>
            </w:r>
            <w:r w:rsidR="00C27E86" w:rsidRPr="00A64A7D">
              <w:rPr>
                <w:webHidden/>
                <w:lang w:val="es-ES_tradnl"/>
              </w:rPr>
              <w:t>20</w:t>
            </w:r>
            <w:r w:rsidRPr="00A64A7D">
              <w:rPr>
                <w:webHidden/>
                <w:lang w:val="es-ES_tradnl"/>
              </w:rPr>
              <w:fldChar w:fldCharType="end"/>
            </w:r>
          </w:hyperlink>
        </w:p>
        <w:p w14:paraId="5B102D1B" w14:textId="20A4C951"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15" w:history="1">
            <w:r w:rsidRPr="00A64A7D">
              <w:rPr>
                <w:rStyle w:val="Hipervnculo"/>
                <w:lang w:val="es-ES_tradnl"/>
              </w:rPr>
              <w:t>20.- TRAMITACIÓN Y PROCEDIMIENTO DE ADJUDICACIÓN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_Toc225761115 \h </w:instrText>
            </w:r>
            <w:r w:rsidRPr="00A64A7D">
              <w:rPr>
                <w:webHidden/>
                <w:lang w:val="es-ES_tradnl"/>
              </w:rPr>
            </w:r>
            <w:r w:rsidRPr="00A64A7D">
              <w:rPr>
                <w:webHidden/>
                <w:lang w:val="es-ES_tradnl"/>
              </w:rPr>
              <w:fldChar w:fldCharType="separate"/>
            </w:r>
            <w:r w:rsidR="00C27E86" w:rsidRPr="00A64A7D">
              <w:rPr>
                <w:webHidden/>
                <w:lang w:val="es-ES_tradnl"/>
              </w:rPr>
              <w:t>21</w:t>
            </w:r>
            <w:r w:rsidRPr="00A64A7D">
              <w:rPr>
                <w:webHidden/>
                <w:lang w:val="es-ES_tradnl"/>
              </w:rPr>
              <w:fldChar w:fldCharType="end"/>
            </w:r>
          </w:hyperlink>
        </w:p>
        <w:p w14:paraId="169F5009" w14:textId="6799F23B"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16" w:history="1">
            <w:r w:rsidRPr="00A64A7D">
              <w:rPr>
                <w:rStyle w:val="Hipervnculo"/>
                <w:lang w:val="es-ES_tradnl"/>
              </w:rPr>
              <w:t>21.- SOLVENCIA, CLASIFICACIÓN, HABILITACIÓN Y ADSCRIPCIÓN DE MEDIOS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_Toc225761116 \h </w:instrText>
            </w:r>
            <w:r w:rsidRPr="00A64A7D">
              <w:rPr>
                <w:webHidden/>
                <w:lang w:val="es-ES_tradnl"/>
              </w:rPr>
            </w:r>
            <w:r w:rsidRPr="00A64A7D">
              <w:rPr>
                <w:webHidden/>
                <w:lang w:val="es-ES_tradnl"/>
              </w:rPr>
              <w:fldChar w:fldCharType="separate"/>
            </w:r>
            <w:r w:rsidR="00C27E86" w:rsidRPr="00A64A7D">
              <w:rPr>
                <w:webHidden/>
                <w:lang w:val="es-ES_tradnl"/>
              </w:rPr>
              <w:t>21</w:t>
            </w:r>
            <w:r w:rsidRPr="00A64A7D">
              <w:rPr>
                <w:webHidden/>
                <w:lang w:val="es-ES_tradnl"/>
              </w:rPr>
              <w:fldChar w:fldCharType="end"/>
            </w:r>
          </w:hyperlink>
        </w:p>
        <w:p w14:paraId="78CE19F8" w14:textId="389C548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17" w:history="1">
            <w:r w:rsidRPr="00A64A7D">
              <w:rPr>
                <w:rStyle w:val="Hipervnculo"/>
                <w:lang w:val="es-ES_tradnl"/>
              </w:rPr>
              <w:t>22.- CRITERIOS DE ADJUDICACIÓN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_Toc225761117 \h </w:instrText>
            </w:r>
            <w:r w:rsidRPr="00A64A7D">
              <w:rPr>
                <w:webHidden/>
                <w:lang w:val="es-ES_tradnl"/>
              </w:rPr>
            </w:r>
            <w:r w:rsidRPr="00A64A7D">
              <w:rPr>
                <w:webHidden/>
                <w:lang w:val="es-ES_tradnl"/>
              </w:rPr>
              <w:fldChar w:fldCharType="separate"/>
            </w:r>
            <w:r w:rsidR="00C27E86" w:rsidRPr="00A64A7D">
              <w:rPr>
                <w:webHidden/>
                <w:lang w:val="es-ES_tradnl"/>
              </w:rPr>
              <w:t>24</w:t>
            </w:r>
            <w:r w:rsidRPr="00A64A7D">
              <w:rPr>
                <w:webHidden/>
                <w:lang w:val="es-ES_tradnl"/>
              </w:rPr>
              <w:fldChar w:fldCharType="end"/>
            </w:r>
          </w:hyperlink>
        </w:p>
        <w:p w14:paraId="15C741D9" w14:textId="6DE622F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18" w:history="1">
            <w:r w:rsidRPr="00A64A7D">
              <w:rPr>
                <w:rStyle w:val="Hipervnculo"/>
                <w:lang w:val="es-ES_tradnl"/>
              </w:rPr>
              <w:t>23.- CRITERIOS ESPECÍFICOS DE DESEMPATE</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_Toc225761118 \h </w:instrText>
            </w:r>
            <w:r w:rsidRPr="00A64A7D">
              <w:rPr>
                <w:webHidden/>
                <w:lang w:val="es-ES_tradnl"/>
              </w:rPr>
            </w:r>
            <w:r w:rsidRPr="00A64A7D">
              <w:rPr>
                <w:webHidden/>
                <w:lang w:val="es-ES_tradnl"/>
              </w:rPr>
              <w:fldChar w:fldCharType="separate"/>
            </w:r>
            <w:r w:rsidR="00C27E86" w:rsidRPr="00A64A7D">
              <w:rPr>
                <w:webHidden/>
                <w:lang w:val="es-ES_tradnl"/>
              </w:rPr>
              <w:t>29</w:t>
            </w:r>
            <w:r w:rsidRPr="00A64A7D">
              <w:rPr>
                <w:webHidden/>
                <w:lang w:val="es-ES_tradnl"/>
              </w:rPr>
              <w:fldChar w:fldCharType="end"/>
            </w:r>
          </w:hyperlink>
        </w:p>
        <w:p w14:paraId="1835D3F6" w14:textId="7C6C73F5"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19" w:history="1">
            <w:r w:rsidRPr="00A64A7D">
              <w:rPr>
                <w:rStyle w:val="Hipervnculo"/>
                <w:lang w:val="es-ES_tradnl"/>
              </w:rPr>
              <w:t>24.- DOCUMENTACIÓN A PRESENTAR EN CADA SOBRE</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_Toc225761119 \h </w:instrText>
            </w:r>
            <w:r w:rsidRPr="00A64A7D">
              <w:rPr>
                <w:webHidden/>
                <w:lang w:val="es-ES_tradnl"/>
              </w:rPr>
            </w:r>
            <w:r w:rsidRPr="00A64A7D">
              <w:rPr>
                <w:webHidden/>
                <w:lang w:val="es-ES_tradnl"/>
              </w:rPr>
              <w:fldChar w:fldCharType="separate"/>
            </w:r>
            <w:r w:rsidR="00C27E86" w:rsidRPr="00A64A7D">
              <w:rPr>
                <w:webHidden/>
                <w:lang w:val="es-ES_tradnl"/>
              </w:rPr>
              <w:t>29</w:t>
            </w:r>
            <w:r w:rsidRPr="00A64A7D">
              <w:rPr>
                <w:webHidden/>
                <w:lang w:val="es-ES_tradnl"/>
              </w:rPr>
              <w:fldChar w:fldCharType="end"/>
            </w:r>
          </w:hyperlink>
        </w:p>
        <w:p w14:paraId="64114BB2" w14:textId="6C3BEA59"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20" w:history="1">
            <w:r w:rsidRPr="00A64A7D">
              <w:rPr>
                <w:rStyle w:val="Hipervnculo"/>
                <w:rFonts w:cs="Tahoma"/>
                <w:lang w:val="es-ES_tradnl"/>
              </w:rPr>
              <w:t xml:space="preserve">25.- </w:t>
            </w:r>
            <w:r w:rsidRPr="00A64A7D">
              <w:rPr>
                <w:rStyle w:val="Hipervnculo"/>
                <w:lang w:val="es-ES_tradnl"/>
              </w:rPr>
              <w:t>DOCUMENTACIÓN A PRESENTAR POR LA LICITADORA QUE HA PRESENTADO LA MEJOR OFERTA</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_Toc225761120 \h </w:instrText>
            </w:r>
            <w:r w:rsidRPr="00A64A7D">
              <w:rPr>
                <w:webHidden/>
                <w:lang w:val="es-ES_tradnl"/>
              </w:rPr>
            </w:r>
            <w:r w:rsidRPr="00A64A7D">
              <w:rPr>
                <w:webHidden/>
                <w:lang w:val="es-ES_tradnl"/>
              </w:rPr>
              <w:fldChar w:fldCharType="separate"/>
            </w:r>
            <w:r w:rsidR="00C27E86" w:rsidRPr="00A64A7D">
              <w:rPr>
                <w:webHidden/>
                <w:lang w:val="es-ES_tradnl"/>
              </w:rPr>
              <w:t>30</w:t>
            </w:r>
            <w:r w:rsidRPr="00A64A7D">
              <w:rPr>
                <w:webHidden/>
                <w:lang w:val="es-ES_tradnl"/>
              </w:rPr>
              <w:fldChar w:fldCharType="end"/>
            </w:r>
          </w:hyperlink>
        </w:p>
        <w:p w14:paraId="0691E8E0" w14:textId="247DA88F"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21" w:history="1">
            <w:r w:rsidRPr="00A64A7D">
              <w:rPr>
                <w:rStyle w:val="Hipervnculo"/>
                <w:lang w:val="es-ES_tradnl"/>
              </w:rPr>
              <w:t>26.- CLÁUSULAS ADICIONALES RELATIVAS AL PROCEDIMIENTO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_Toc225761121 \h </w:instrText>
            </w:r>
            <w:r w:rsidRPr="00A64A7D">
              <w:rPr>
                <w:webHidden/>
                <w:lang w:val="es-ES_tradnl"/>
              </w:rPr>
            </w:r>
            <w:r w:rsidRPr="00A64A7D">
              <w:rPr>
                <w:webHidden/>
                <w:lang w:val="es-ES_tradnl"/>
              </w:rPr>
              <w:fldChar w:fldCharType="separate"/>
            </w:r>
            <w:r w:rsidR="00C27E86" w:rsidRPr="00A64A7D">
              <w:rPr>
                <w:webHidden/>
                <w:lang w:val="es-ES_tradnl"/>
              </w:rPr>
              <w:t>30</w:t>
            </w:r>
            <w:r w:rsidRPr="00A64A7D">
              <w:rPr>
                <w:webHidden/>
                <w:lang w:val="es-ES_tradnl"/>
              </w:rPr>
              <w:fldChar w:fldCharType="end"/>
            </w:r>
          </w:hyperlink>
        </w:p>
        <w:p w14:paraId="269F7A7F" w14:textId="4B22ABE2"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22" w:history="1">
            <w:r w:rsidRPr="00A64A7D">
              <w:rPr>
                <w:rStyle w:val="Hipervnculo"/>
                <w:noProof/>
                <w:lang w:val="es-ES_tradnl"/>
              </w:rPr>
              <w:t>III.- OTRAS ESPECIFICACIONES</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_Toc225761122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31</w:t>
            </w:r>
            <w:r w:rsidRPr="00A64A7D">
              <w:rPr>
                <w:noProof/>
                <w:webHidden/>
                <w:lang w:val="es-ES_tradnl"/>
              </w:rPr>
              <w:fldChar w:fldCharType="end"/>
            </w:r>
          </w:hyperlink>
        </w:p>
        <w:p w14:paraId="4F2B188D" w14:textId="13DF2357"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23" w:history="1">
            <w:r w:rsidRPr="00A64A7D">
              <w:rPr>
                <w:rStyle w:val="Hipervnculo"/>
                <w:lang w:val="es-ES_tradnl"/>
              </w:rPr>
              <w:t>27.- CESIÓN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_Toc225761123 \h </w:instrText>
            </w:r>
            <w:r w:rsidRPr="00A64A7D">
              <w:rPr>
                <w:webHidden/>
                <w:lang w:val="es-ES_tradnl"/>
              </w:rPr>
            </w:r>
            <w:r w:rsidRPr="00A64A7D">
              <w:rPr>
                <w:webHidden/>
                <w:lang w:val="es-ES_tradnl"/>
              </w:rPr>
              <w:fldChar w:fldCharType="separate"/>
            </w:r>
            <w:r w:rsidR="00C27E86" w:rsidRPr="00A64A7D">
              <w:rPr>
                <w:webHidden/>
                <w:lang w:val="es-ES_tradnl"/>
              </w:rPr>
              <w:t>31</w:t>
            </w:r>
            <w:r w:rsidRPr="00A64A7D">
              <w:rPr>
                <w:webHidden/>
                <w:lang w:val="es-ES_tradnl"/>
              </w:rPr>
              <w:fldChar w:fldCharType="end"/>
            </w:r>
          </w:hyperlink>
        </w:p>
        <w:p w14:paraId="4359BED3" w14:textId="3B8F23A2"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24" w:history="1">
            <w:r w:rsidRPr="00A64A7D">
              <w:rPr>
                <w:rStyle w:val="Hipervnculo"/>
                <w:lang w:val="es-ES_tradnl"/>
              </w:rPr>
              <w:t>28.- CUADRO DE SEGUIMIENTO DE LA INCORPORACIÓN DE ASPECTOS SOCIALES, MEDIOAMBIENTALES Y RELATIVOS A OTRAS POLÍTICAS PÚBLICAS INCORPORADAS EN EL PROCEDIMIENTO Y EN EL CONTRATO</w:t>
            </w:r>
            <w:r w:rsidRPr="00A64A7D">
              <w:rPr>
                <w:webHidden/>
                <w:lang w:val="es-ES_tradnl"/>
              </w:rPr>
              <w:tab/>
            </w:r>
            <w:r w:rsidR="00563922" w:rsidRPr="00A64A7D">
              <w:rPr>
                <w:webHidden/>
                <w:lang w:val="es-ES_tradnl"/>
              </w:rPr>
              <w:t>________________________________________________________________________</w:t>
            </w:r>
            <w:r w:rsidRPr="00A64A7D">
              <w:rPr>
                <w:webHidden/>
                <w:lang w:val="es-ES_tradnl"/>
              </w:rPr>
              <w:fldChar w:fldCharType="begin"/>
            </w:r>
            <w:r w:rsidRPr="00A64A7D">
              <w:rPr>
                <w:webHidden/>
                <w:lang w:val="es-ES_tradnl"/>
              </w:rPr>
              <w:instrText xml:space="preserve"> PAGEREF _Toc225761124 \h </w:instrText>
            </w:r>
            <w:r w:rsidRPr="00A64A7D">
              <w:rPr>
                <w:webHidden/>
                <w:lang w:val="es-ES_tradnl"/>
              </w:rPr>
            </w:r>
            <w:r w:rsidRPr="00A64A7D">
              <w:rPr>
                <w:webHidden/>
                <w:lang w:val="es-ES_tradnl"/>
              </w:rPr>
              <w:fldChar w:fldCharType="separate"/>
            </w:r>
            <w:r w:rsidR="00C27E86" w:rsidRPr="00A64A7D">
              <w:rPr>
                <w:webHidden/>
                <w:lang w:val="es-ES_tradnl"/>
              </w:rPr>
              <w:t>31</w:t>
            </w:r>
            <w:r w:rsidRPr="00A64A7D">
              <w:rPr>
                <w:webHidden/>
                <w:lang w:val="es-ES_tradnl"/>
              </w:rPr>
              <w:fldChar w:fldCharType="end"/>
            </w:r>
          </w:hyperlink>
        </w:p>
        <w:p w14:paraId="64FA8A2E" w14:textId="09861CFE" w:rsidR="00121214" w:rsidRPr="00A64A7D" w:rsidRDefault="00121214">
          <w:pPr>
            <w:pStyle w:val="TDC3"/>
            <w:rPr>
              <w:rStyle w:val="Hipervnculo"/>
              <w:lang w:val="es-ES_tradnl"/>
            </w:rPr>
          </w:pPr>
          <w:hyperlink w:anchor="_Toc225761125" w:history="1">
            <w:r w:rsidRPr="00A64A7D">
              <w:rPr>
                <w:rStyle w:val="Hipervnculo"/>
                <w:lang w:val="es-ES_tradnl"/>
              </w:rPr>
              <w:t>29.- DOCUMENTACIÓN ADICIONAL A APORTAR EN EJECUCIÓN</w:t>
            </w:r>
            <w:r w:rsidRPr="00A64A7D">
              <w:rPr>
                <w:rStyle w:val="Hipervnculo"/>
                <w:webHidden/>
                <w:lang w:val="es-ES_tradnl"/>
              </w:rPr>
              <w:tab/>
            </w:r>
            <w:r w:rsidRPr="00A64A7D">
              <w:rPr>
                <w:rStyle w:val="Hipervnculo"/>
                <w:webHidden/>
                <w:lang w:val="es-ES_tradnl"/>
              </w:rPr>
              <w:fldChar w:fldCharType="begin"/>
            </w:r>
            <w:r w:rsidRPr="00A64A7D">
              <w:rPr>
                <w:rStyle w:val="Hipervnculo"/>
                <w:webHidden/>
                <w:lang w:val="es-ES_tradnl"/>
              </w:rPr>
              <w:instrText xml:space="preserve"> PAGEREF _Toc225761125 \h </w:instrText>
            </w:r>
            <w:r w:rsidRPr="00A64A7D">
              <w:rPr>
                <w:rStyle w:val="Hipervnculo"/>
                <w:webHidden/>
                <w:lang w:val="es-ES_tradnl"/>
              </w:rPr>
            </w:r>
            <w:r w:rsidRPr="00A64A7D">
              <w:rPr>
                <w:rStyle w:val="Hipervnculo"/>
                <w:webHidden/>
                <w:lang w:val="es-ES_tradnl"/>
              </w:rPr>
              <w:fldChar w:fldCharType="separate"/>
            </w:r>
            <w:r w:rsidR="00C27E86" w:rsidRPr="00A64A7D">
              <w:rPr>
                <w:rStyle w:val="Hipervnculo"/>
                <w:webHidden/>
                <w:lang w:val="es-ES_tradnl"/>
              </w:rPr>
              <w:t>31</w:t>
            </w:r>
            <w:r w:rsidRPr="00A64A7D">
              <w:rPr>
                <w:rStyle w:val="Hipervnculo"/>
                <w:webHidden/>
                <w:lang w:val="es-ES_tradnl"/>
              </w:rPr>
              <w:fldChar w:fldCharType="end"/>
            </w:r>
          </w:hyperlink>
        </w:p>
        <w:p w14:paraId="7A93E544" w14:textId="64F1FC87" w:rsidR="00121214" w:rsidRPr="00A64A7D" w:rsidRDefault="00121214">
          <w:pPr>
            <w:pStyle w:val="TDC1"/>
            <w:rPr>
              <w:rFonts w:eastAsiaTheme="minorEastAsia" w:cstheme="minorBidi"/>
              <w:b w:val="0"/>
              <w:bCs w:val="0"/>
              <w:i w:val="0"/>
              <w:iCs w:val="0"/>
              <w:noProof/>
              <w:kern w:val="2"/>
              <w:szCs w:val="34"/>
              <w:lang w:val="es-ES_tradnl" w:eastAsia="eu-ES" w:bidi="bo-CN"/>
              <w14:ligatures w14:val="standardContextual"/>
            </w:rPr>
          </w:pPr>
          <w:hyperlink w:anchor="_Toc225761126" w:history="1">
            <w:r w:rsidRPr="00A64A7D">
              <w:rPr>
                <w:rStyle w:val="Hipervnculo"/>
                <w:noProof/>
                <w:lang w:val="es-ES_tradnl"/>
              </w:rPr>
              <w:t>CONDICIONES GENERALES</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_Toc225761126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33</w:t>
            </w:r>
            <w:r w:rsidRPr="00A64A7D">
              <w:rPr>
                <w:noProof/>
                <w:webHidden/>
                <w:lang w:val="es-ES_tradnl"/>
              </w:rPr>
              <w:fldChar w:fldCharType="end"/>
            </w:r>
          </w:hyperlink>
        </w:p>
        <w:p w14:paraId="16CF6AC0" w14:textId="4C63CDB4"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27" w:history="1">
            <w:r w:rsidRPr="00A64A7D">
              <w:rPr>
                <w:rStyle w:val="Hipervnculo"/>
                <w:noProof/>
                <w:lang w:val="es-ES_tradnl"/>
              </w:rPr>
              <w:t>I.- OBJETO Y CUESTIONES GENERALES DEL CONTRATO</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_Toc225761127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33</w:t>
            </w:r>
            <w:r w:rsidRPr="00A64A7D">
              <w:rPr>
                <w:noProof/>
                <w:webHidden/>
                <w:lang w:val="es-ES_tradnl"/>
              </w:rPr>
              <w:fldChar w:fldCharType="end"/>
            </w:r>
          </w:hyperlink>
        </w:p>
        <w:p w14:paraId="2E3F03C5" w14:textId="7F20F341"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28" w:history="1">
            <w:r w:rsidRPr="00A64A7D">
              <w:rPr>
                <w:rStyle w:val="Hipervnculo"/>
                <w:lang w:val="es-ES_tradnl"/>
              </w:rPr>
              <w:t>1.- OBJETO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_Toc225761128 \h </w:instrText>
            </w:r>
            <w:r w:rsidRPr="00A64A7D">
              <w:rPr>
                <w:webHidden/>
                <w:lang w:val="es-ES_tradnl"/>
              </w:rPr>
            </w:r>
            <w:r w:rsidRPr="00A64A7D">
              <w:rPr>
                <w:webHidden/>
                <w:lang w:val="es-ES_tradnl"/>
              </w:rPr>
              <w:fldChar w:fldCharType="separate"/>
            </w:r>
            <w:r w:rsidR="00C27E86" w:rsidRPr="00A64A7D">
              <w:rPr>
                <w:webHidden/>
                <w:lang w:val="es-ES_tradnl"/>
              </w:rPr>
              <w:t>33</w:t>
            </w:r>
            <w:r w:rsidRPr="00A64A7D">
              <w:rPr>
                <w:webHidden/>
                <w:lang w:val="es-ES_tradnl"/>
              </w:rPr>
              <w:fldChar w:fldCharType="end"/>
            </w:r>
          </w:hyperlink>
        </w:p>
        <w:p w14:paraId="42806300" w14:textId="44B40CCF"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29" w:history="1">
            <w:r w:rsidRPr="00A64A7D">
              <w:rPr>
                <w:rStyle w:val="Hipervnculo"/>
                <w:lang w:val="es-ES_tradnl"/>
              </w:rPr>
              <w:t>2.- DOCUMENTOS DE CARÁCTER CONTRACTUAL</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_Toc225761129 \h </w:instrText>
            </w:r>
            <w:r w:rsidRPr="00A64A7D">
              <w:rPr>
                <w:webHidden/>
                <w:lang w:val="es-ES_tradnl"/>
              </w:rPr>
            </w:r>
            <w:r w:rsidRPr="00A64A7D">
              <w:rPr>
                <w:webHidden/>
                <w:lang w:val="es-ES_tradnl"/>
              </w:rPr>
              <w:fldChar w:fldCharType="separate"/>
            </w:r>
            <w:r w:rsidR="00C27E86" w:rsidRPr="00A64A7D">
              <w:rPr>
                <w:webHidden/>
                <w:lang w:val="es-ES_tradnl"/>
              </w:rPr>
              <w:t>33</w:t>
            </w:r>
            <w:r w:rsidRPr="00A64A7D">
              <w:rPr>
                <w:webHidden/>
                <w:lang w:val="es-ES_tradnl"/>
              </w:rPr>
              <w:fldChar w:fldCharType="end"/>
            </w:r>
          </w:hyperlink>
        </w:p>
        <w:p w14:paraId="5262C6F3" w14:textId="5029569B"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30" w:history="1">
            <w:r w:rsidRPr="00A64A7D">
              <w:rPr>
                <w:rStyle w:val="Hipervnculo"/>
                <w:lang w:val="es-ES_tradnl"/>
              </w:rPr>
              <w:t>3.- RÉGIMEN JURÍDICO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_Toc225761130 \h </w:instrText>
            </w:r>
            <w:r w:rsidRPr="00A64A7D">
              <w:rPr>
                <w:webHidden/>
                <w:lang w:val="es-ES_tradnl"/>
              </w:rPr>
            </w:r>
            <w:r w:rsidRPr="00A64A7D">
              <w:rPr>
                <w:webHidden/>
                <w:lang w:val="es-ES_tradnl"/>
              </w:rPr>
              <w:fldChar w:fldCharType="separate"/>
            </w:r>
            <w:r w:rsidR="00C27E86" w:rsidRPr="00A64A7D">
              <w:rPr>
                <w:webHidden/>
                <w:lang w:val="es-ES_tradnl"/>
              </w:rPr>
              <w:t>33</w:t>
            </w:r>
            <w:r w:rsidRPr="00A64A7D">
              <w:rPr>
                <w:webHidden/>
                <w:lang w:val="es-ES_tradnl"/>
              </w:rPr>
              <w:fldChar w:fldCharType="end"/>
            </w:r>
          </w:hyperlink>
        </w:p>
        <w:p w14:paraId="32772AD9" w14:textId="70B3B200"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31" w:history="1">
            <w:r w:rsidRPr="00A64A7D">
              <w:rPr>
                <w:rStyle w:val="Hipervnculo"/>
                <w:lang w:val="es-ES_tradnl"/>
              </w:rPr>
              <w:t>4.-. INFORMACIÓN EN MATERIA FISCAL, MEDIO AMBIENTE, IGUALDAD DE MUJERES Y HOMBRES, PROTECCIÓN DEL EMPLEO, CONDICIONES DE TRABAJO, PREVENCIÓN DE RIESGOS LABORALES E INSERCIÓN SOCIOLABORAL DE PERSONAS CON DISCAPACIDAD, OBLIGACIÓN DE CONTRATAR A UN NÚMERO O PORCENTAJE ESPECÍFICO DE PERSONAS CON DISCAPACIDAD, PROTECCIÓN DE DATOS, Y DEFENSA DE LA COMPETENCIA</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_Toc225761131 \h </w:instrText>
            </w:r>
            <w:r w:rsidRPr="00A64A7D">
              <w:rPr>
                <w:webHidden/>
                <w:lang w:val="es-ES_tradnl"/>
              </w:rPr>
            </w:r>
            <w:r w:rsidRPr="00A64A7D">
              <w:rPr>
                <w:webHidden/>
                <w:lang w:val="es-ES_tradnl"/>
              </w:rPr>
              <w:fldChar w:fldCharType="separate"/>
            </w:r>
            <w:r w:rsidR="00C27E86" w:rsidRPr="00A64A7D">
              <w:rPr>
                <w:webHidden/>
                <w:lang w:val="es-ES_tradnl"/>
              </w:rPr>
              <w:t>34</w:t>
            </w:r>
            <w:r w:rsidRPr="00A64A7D">
              <w:rPr>
                <w:webHidden/>
                <w:lang w:val="es-ES_tradnl"/>
              </w:rPr>
              <w:fldChar w:fldCharType="end"/>
            </w:r>
          </w:hyperlink>
        </w:p>
        <w:p w14:paraId="20B3A71E" w14:textId="50DB8F65"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32" w:history="1">
            <w:r w:rsidRPr="00A64A7D">
              <w:rPr>
                <w:rStyle w:val="Hipervnculo"/>
                <w:lang w:val="es-ES_tradnl"/>
              </w:rPr>
              <w:t>5.- PRESUPUESTO BASE DE LICITACIÓN, EXISTENCIA DE CRÉDITO, TRAMITACIÓN ANTICIPADA Y VALOR ESTIMADO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_Toc225761132 \h </w:instrText>
            </w:r>
            <w:r w:rsidRPr="00A64A7D">
              <w:rPr>
                <w:webHidden/>
                <w:lang w:val="es-ES_tradnl"/>
              </w:rPr>
            </w:r>
            <w:r w:rsidRPr="00A64A7D">
              <w:rPr>
                <w:webHidden/>
                <w:lang w:val="es-ES_tradnl"/>
              </w:rPr>
              <w:fldChar w:fldCharType="separate"/>
            </w:r>
            <w:r w:rsidR="00C27E86" w:rsidRPr="00A64A7D">
              <w:rPr>
                <w:webHidden/>
                <w:lang w:val="es-ES_tradnl"/>
              </w:rPr>
              <w:t>34</w:t>
            </w:r>
            <w:r w:rsidRPr="00A64A7D">
              <w:rPr>
                <w:webHidden/>
                <w:lang w:val="es-ES_tradnl"/>
              </w:rPr>
              <w:fldChar w:fldCharType="end"/>
            </w:r>
          </w:hyperlink>
        </w:p>
        <w:p w14:paraId="271EED09" w14:textId="62DD983D"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33" w:history="1">
            <w:r w:rsidRPr="00A64A7D">
              <w:rPr>
                <w:rStyle w:val="Hipervnculo"/>
                <w:lang w:val="es-ES_tradnl"/>
              </w:rPr>
              <w:t>6.- PRECIO DEL CONTRATO Y PRESUPUESTO MÁXIMO LIMITATIVO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_Toc225761133 \h </w:instrText>
            </w:r>
            <w:r w:rsidRPr="00A64A7D">
              <w:rPr>
                <w:webHidden/>
                <w:lang w:val="es-ES_tradnl"/>
              </w:rPr>
            </w:r>
            <w:r w:rsidRPr="00A64A7D">
              <w:rPr>
                <w:webHidden/>
                <w:lang w:val="es-ES_tradnl"/>
              </w:rPr>
              <w:fldChar w:fldCharType="separate"/>
            </w:r>
            <w:r w:rsidR="00C27E86" w:rsidRPr="00A64A7D">
              <w:rPr>
                <w:webHidden/>
                <w:lang w:val="es-ES_tradnl"/>
              </w:rPr>
              <w:t>34</w:t>
            </w:r>
            <w:r w:rsidRPr="00A64A7D">
              <w:rPr>
                <w:webHidden/>
                <w:lang w:val="es-ES_tradnl"/>
              </w:rPr>
              <w:fldChar w:fldCharType="end"/>
            </w:r>
          </w:hyperlink>
        </w:p>
        <w:p w14:paraId="68784284" w14:textId="59C9AEF3"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34" w:history="1">
            <w:r w:rsidRPr="00A64A7D">
              <w:rPr>
                <w:rStyle w:val="Hipervnculo"/>
                <w:lang w:val="es-ES_tradnl"/>
              </w:rPr>
              <w:t>7.- REVISIÓN DE PRECIOS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_Toc225761134 \h </w:instrText>
            </w:r>
            <w:r w:rsidRPr="00A64A7D">
              <w:rPr>
                <w:webHidden/>
                <w:lang w:val="es-ES_tradnl"/>
              </w:rPr>
            </w:r>
            <w:r w:rsidRPr="00A64A7D">
              <w:rPr>
                <w:webHidden/>
                <w:lang w:val="es-ES_tradnl"/>
              </w:rPr>
              <w:fldChar w:fldCharType="separate"/>
            </w:r>
            <w:r w:rsidR="00C27E86" w:rsidRPr="00A64A7D">
              <w:rPr>
                <w:webHidden/>
                <w:lang w:val="es-ES_tradnl"/>
              </w:rPr>
              <w:t>35</w:t>
            </w:r>
            <w:r w:rsidRPr="00A64A7D">
              <w:rPr>
                <w:webHidden/>
                <w:lang w:val="es-ES_tradnl"/>
              </w:rPr>
              <w:fldChar w:fldCharType="end"/>
            </w:r>
          </w:hyperlink>
        </w:p>
        <w:p w14:paraId="689CB065" w14:textId="07878CE7"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35" w:history="1">
            <w:r w:rsidRPr="00A64A7D">
              <w:rPr>
                <w:rStyle w:val="Hipervnculo"/>
                <w:lang w:val="es-ES_tradnl"/>
              </w:rPr>
              <w:t>8.- VIGENCIA DEL CONTRATO: PLAZO DE EJECUCIÓN O DURACIÓN DEL CONTRATO. PRÓRROGA</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_Toc225761135 \h </w:instrText>
            </w:r>
            <w:r w:rsidRPr="00A64A7D">
              <w:rPr>
                <w:webHidden/>
                <w:lang w:val="es-ES_tradnl"/>
              </w:rPr>
            </w:r>
            <w:r w:rsidRPr="00A64A7D">
              <w:rPr>
                <w:webHidden/>
                <w:lang w:val="es-ES_tradnl"/>
              </w:rPr>
              <w:fldChar w:fldCharType="separate"/>
            </w:r>
            <w:r w:rsidR="00C27E86" w:rsidRPr="00A64A7D">
              <w:rPr>
                <w:webHidden/>
                <w:lang w:val="es-ES_tradnl"/>
              </w:rPr>
              <w:t>35</w:t>
            </w:r>
            <w:r w:rsidRPr="00A64A7D">
              <w:rPr>
                <w:webHidden/>
                <w:lang w:val="es-ES_tradnl"/>
              </w:rPr>
              <w:fldChar w:fldCharType="end"/>
            </w:r>
          </w:hyperlink>
        </w:p>
        <w:p w14:paraId="5E2808DA" w14:textId="73741255"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36" w:history="1">
            <w:r w:rsidRPr="00A64A7D">
              <w:rPr>
                <w:rStyle w:val="Hipervnculo"/>
                <w:lang w:val="es-ES_tradnl"/>
              </w:rPr>
              <w:t>9.- GARANTÍAS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_Toc225761136 \h </w:instrText>
            </w:r>
            <w:r w:rsidRPr="00A64A7D">
              <w:rPr>
                <w:webHidden/>
                <w:lang w:val="es-ES_tradnl"/>
              </w:rPr>
            </w:r>
            <w:r w:rsidRPr="00A64A7D">
              <w:rPr>
                <w:webHidden/>
                <w:lang w:val="es-ES_tradnl"/>
              </w:rPr>
              <w:fldChar w:fldCharType="separate"/>
            </w:r>
            <w:r w:rsidR="00C27E86" w:rsidRPr="00A64A7D">
              <w:rPr>
                <w:webHidden/>
                <w:lang w:val="es-ES_tradnl"/>
              </w:rPr>
              <w:t>36</w:t>
            </w:r>
            <w:r w:rsidRPr="00A64A7D">
              <w:rPr>
                <w:webHidden/>
                <w:lang w:val="es-ES_tradnl"/>
              </w:rPr>
              <w:fldChar w:fldCharType="end"/>
            </w:r>
          </w:hyperlink>
        </w:p>
        <w:p w14:paraId="40E87E31" w14:textId="083D60E6"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37" w:history="1">
            <w:r w:rsidRPr="00A64A7D">
              <w:rPr>
                <w:rStyle w:val="Hipervnculo"/>
                <w:lang w:val="es-ES_tradnl"/>
              </w:rPr>
              <w:t>10.- PERFIL DE CONTRATANTE Y CONSULTAS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_Toc225761137 \h </w:instrText>
            </w:r>
            <w:r w:rsidRPr="00A64A7D">
              <w:rPr>
                <w:webHidden/>
                <w:lang w:val="es-ES_tradnl"/>
              </w:rPr>
            </w:r>
            <w:r w:rsidRPr="00A64A7D">
              <w:rPr>
                <w:webHidden/>
                <w:lang w:val="es-ES_tradnl"/>
              </w:rPr>
              <w:fldChar w:fldCharType="separate"/>
            </w:r>
            <w:r w:rsidR="00C27E86" w:rsidRPr="00A64A7D">
              <w:rPr>
                <w:webHidden/>
                <w:lang w:val="es-ES_tradnl"/>
              </w:rPr>
              <w:t>36</w:t>
            </w:r>
            <w:r w:rsidRPr="00A64A7D">
              <w:rPr>
                <w:webHidden/>
                <w:lang w:val="es-ES_tradnl"/>
              </w:rPr>
              <w:fldChar w:fldCharType="end"/>
            </w:r>
          </w:hyperlink>
        </w:p>
        <w:p w14:paraId="323E0654" w14:textId="66A2810C"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38" w:history="1">
            <w:r w:rsidRPr="00A64A7D">
              <w:rPr>
                <w:rStyle w:val="Hipervnculo"/>
                <w:noProof/>
                <w:lang w:val="es-ES_tradnl"/>
              </w:rPr>
              <w:t>II.- LICITACIÓN</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_Toc225761138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38</w:t>
            </w:r>
            <w:r w:rsidRPr="00A64A7D">
              <w:rPr>
                <w:noProof/>
                <w:webHidden/>
                <w:lang w:val="es-ES_tradnl"/>
              </w:rPr>
              <w:fldChar w:fldCharType="end"/>
            </w:r>
          </w:hyperlink>
        </w:p>
        <w:p w14:paraId="108586E8" w14:textId="6BA258E5"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39" w:history="1">
            <w:r w:rsidRPr="00A64A7D">
              <w:rPr>
                <w:rStyle w:val="Hipervnculo"/>
                <w:lang w:val="es-ES_tradnl"/>
              </w:rPr>
              <w:t>11.-CONDICIONES PARA PARTICIPAR</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_Toc225761139 \h </w:instrText>
            </w:r>
            <w:r w:rsidRPr="00A64A7D">
              <w:rPr>
                <w:webHidden/>
                <w:lang w:val="es-ES_tradnl"/>
              </w:rPr>
            </w:r>
            <w:r w:rsidRPr="00A64A7D">
              <w:rPr>
                <w:webHidden/>
                <w:lang w:val="es-ES_tradnl"/>
              </w:rPr>
              <w:fldChar w:fldCharType="separate"/>
            </w:r>
            <w:r w:rsidR="00C27E86" w:rsidRPr="00A64A7D">
              <w:rPr>
                <w:webHidden/>
                <w:lang w:val="es-ES_tradnl"/>
              </w:rPr>
              <w:t>38</w:t>
            </w:r>
            <w:r w:rsidRPr="00A64A7D">
              <w:rPr>
                <w:webHidden/>
                <w:lang w:val="es-ES_tradnl"/>
              </w:rPr>
              <w:fldChar w:fldCharType="end"/>
            </w:r>
          </w:hyperlink>
        </w:p>
        <w:p w14:paraId="6D952335" w14:textId="01B6EA83"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40" w:history="1">
            <w:r w:rsidRPr="00A64A7D">
              <w:rPr>
                <w:rStyle w:val="Hipervnculo"/>
                <w:lang w:val="es-ES_tradnl"/>
              </w:rPr>
              <w:t>12.- PRESENTACIÓN DE OFERTAS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_Toc225761140 \h </w:instrText>
            </w:r>
            <w:r w:rsidRPr="00A64A7D">
              <w:rPr>
                <w:webHidden/>
                <w:lang w:val="es-ES_tradnl"/>
              </w:rPr>
            </w:r>
            <w:r w:rsidRPr="00A64A7D">
              <w:rPr>
                <w:webHidden/>
                <w:lang w:val="es-ES_tradnl"/>
              </w:rPr>
              <w:fldChar w:fldCharType="separate"/>
            </w:r>
            <w:r w:rsidR="00C27E86" w:rsidRPr="00A64A7D">
              <w:rPr>
                <w:webHidden/>
                <w:lang w:val="es-ES_tradnl"/>
              </w:rPr>
              <w:t>39</w:t>
            </w:r>
            <w:r w:rsidRPr="00A64A7D">
              <w:rPr>
                <w:webHidden/>
                <w:lang w:val="es-ES_tradnl"/>
              </w:rPr>
              <w:fldChar w:fldCharType="end"/>
            </w:r>
          </w:hyperlink>
        </w:p>
        <w:p w14:paraId="0D74998D" w14:textId="3CC04DDC"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41" w:history="1">
            <w:r w:rsidRPr="00A64A7D">
              <w:rPr>
                <w:rStyle w:val="Hipervnculo"/>
                <w:lang w:val="es-ES_tradnl"/>
              </w:rPr>
              <w:t>13.- SOBRE A «DOCUMENTACIÓN ACREDITATIVA DEL CUMPLIMIENTO DE LOS REQUISITOS PREVIOS»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_Toc225761141 \h </w:instrText>
            </w:r>
            <w:r w:rsidRPr="00A64A7D">
              <w:rPr>
                <w:webHidden/>
                <w:lang w:val="es-ES_tradnl"/>
              </w:rPr>
            </w:r>
            <w:r w:rsidRPr="00A64A7D">
              <w:rPr>
                <w:webHidden/>
                <w:lang w:val="es-ES_tradnl"/>
              </w:rPr>
              <w:fldChar w:fldCharType="separate"/>
            </w:r>
            <w:r w:rsidR="00C27E86" w:rsidRPr="00A64A7D">
              <w:rPr>
                <w:webHidden/>
                <w:lang w:val="es-ES_tradnl"/>
              </w:rPr>
              <w:t>41</w:t>
            </w:r>
            <w:r w:rsidRPr="00A64A7D">
              <w:rPr>
                <w:webHidden/>
                <w:lang w:val="es-ES_tradnl"/>
              </w:rPr>
              <w:fldChar w:fldCharType="end"/>
            </w:r>
          </w:hyperlink>
        </w:p>
        <w:p w14:paraId="4D335BE9" w14:textId="638B5076"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42" w:history="1">
            <w:r w:rsidRPr="00A64A7D">
              <w:rPr>
                <w:rStyle w:val="Hipervnculo"/>
                <w:noProof/>
                <w:lang w:val="es-ES_tradnl"/>
              </w:rPr>
              <w:t>III.- APERTURA DE LOS SOBRES Y VALORACIÓN DE OFERTAS</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_Toc225761142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44</w:t>
            </w:r>
            <w:r w:rsidRPr="00A64A7D">
              <w:rPr>
                <w:noProof/>
                <w:webHidden/>
                <w:lang w:val="es-ES_tradnl"/>
              </w:rPr>
              <w:fldChar w:fldCharType="end"/>
            </w:r>
          </w:hyperlink>
        </w:p>
        <w:p w14:paraId="4659E17F" w14:textId="34C6710A"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43" w:history="1">
            <w:r w:rsidRPr="00A64A7D">
              <w:rPr>
                <w:rStyle w:val="Hipervnculo"/>
                <w:lang w:val="es-ES_tradnl"/>
              </w:rPr>
              <w:t>14.- MOTIVOS DE RECHAZO DE OFERTAS Y SOLICITUD DE ACLARACIONES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_Toc225761143 \h </w:instrText>
            </w:r>
            <w:r w:rsidRPr="00A64A7D">
              <w:rPr>
                <w:webHidden/>
                <w:lang w:val="es-ES_tradnl"/>
              </w:rPr>
            </w:r>
            <w:r w:rsidRPr="00A64A7D">
              <w:rPr>
                <w:webHidden/>
                <w:lang w:val="es-ES_tradnl"/>
              </w:rPr>
              <w:fldChar w:fldCharType="separate"/>
            </w:r>
            <w:r w:rsidR="00C27E86" w:rsidRPr="00A64A7D">
              <w:rPr>
                <w:webHidden/>
                <w:lang w:val="es-ES_tradnl"/>
              </w:rPr>
              <w:t>44</w:t>
            </w:r>
            <w:r w:rsidRPr="00A64A7D">
              <w:rPr>
                <w:webHidden/>
                <w:lang w:val="es-ES_tradnl"/>
              </w:rPr>
              <w:fldChar w:fldCharType="end"/>
            </w:r>
          </w:hyperlink>
        </w:p>
        <w:p w14:paraId="012C958A" w14:textId="51ACF74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44" w:history="1">
            <w:r w:rsidRPr="00A64A7D">
              <w:rPr>
                <w:rStyle w:val="Hipervnculo"/>
                <w:lang w:val="es-ES_tradnl"/>
              </w:rPr>
              <w:t>15.- APERTURA Y CALIFICACIÓN DE LA DOCUMENTACIÓN ACREDITATIVA DEL CUMPLIMIENTO DE LOS REQUISITOS PREVIOS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_Toc225761144 \h </w:instrText>
            </w:r>
            <w:r w:rsidRPr="00A64A7D">
              <w:rPr>
                <w:webHidden/>
                <w:lang w:val="es-ES_tradnl"/>
              </w:rPr>
            </w:r>
            <w:r w:rsidRPr="00A64A7D">
              <w:rPr>
                <w:webHidden/>
                <w:lang w:val="es-ES_tradnl"/>
              </w:rPr>
              <w:fldChar w:fldCharType="separate"/>
            </w:r>
            <w:r w:rsidR="00C27E86" w:rsidRPr="00A64A7D">
              <w:rPr>
                <w:webHidden/>
                <w:lang w:val="es-ES_tradnl"/>
              </w:rPr>
              <w:t>44</w:t>
            </w:r>
            <w:r w:rsidRPr="00A64A7D">
              <w:rPr>
                <w:webHidden/>
                <w:lang w:val="es-ES_tradnl"/>
              </w:rPr>
              <w:fldChar w:fldCharType="end"/>
            </w:r>
          </w:hyperlink>
        </w:p>
        <w:p w14:paraId="26717ECA" w14:textId="1368D430"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45" w:history="1">
            <w:r w:rsidRPr="00A64A7D">
              <w:rPr>
                <w:rStyle w:val="Hipervnculo"/>
                <w:lang w:val="es-ES_tradnl"/>
              </w:rPr>
              <w:t>16.- APERTURA Y EVALUACIÓN DE LA PARTE DE LA OFERTA EVALUABLE MEDIANTE CRITERIOS CUYA APLICACIÓN REQUIERE REALIZAR UN JUICIO DE VALOR</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_Toc225761145 \h </w:instrText>
            </w:r>
            <w:r w:rsidRPr="00A64A7D">
              <w:rPr>
                <w:webHidden/>
                <w:lang w:val="es-ES_tradnl"/>
              </w:rPr>
            </w:r>
            <w:r w:rsidRPr="00A64A7D">
              <w:rPr>
                <w:webHidden/>
                <w:lang w:val="es-ES_tradnl"/>
              </w:rPr>
              <w:fldChar w:fldCharType="separate"/>
            </w:r>
            <w:r w:rsidR="00C27E86" w:rsidRPr="00A64A7D">
              <w:rPr>
                <w:webHidden/>
                <w:lang w:val="es-ES_tradnl"/>
              </w:rPr>
              <w:t>45</w:t>
            </w:r>
            <w:r w:rsidRPr="00A64A7D">
              <w:rPr>
                <w:webHidden/>
                <w:lang w:val="es-ES_tradnl"/>
              </w:rPr>
              <w:fldChar w:fldCharType="end"/>
            </w:r>
          </w:hyperlink>
        </w:p>
        <w:p w14:paraId="6B19D2F0" w14:textId="34BD978A"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46" w:history="1">
            <w:r w:rsidRPr="00A64A7D">
              <w:rPr>
                <w:rStyle w:val="Hipervnculo"/>
                <w:lang w:val="es-ES_tradnl"/>
              </w:rPr>
              <w:t>17.- APERTURA Y EVALUACIÓN DE LA PARTE DE LA OFERTA EVALUABLE AUTOMÁTICAMENTE MEDIANTE FÓRMULAS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_Toc225761146 \h </w:instrText>
            </w:r>
            <w:r w:rsidRPr="00A64A7D">
              <w:rPr>
                <w:webHidden/>
                <w:lang w:val="es-ES_tradnl"/>
              </w:rPr>
            </w:r>
            <w:r w:rsidRPr="00A64A7D">
              <w:rPr>
                <w:webHidden/>
                <w:lang w:val="es-ES_tradnl"/>
              </w:rPr>
              <w:fldChar w:fldCharType="separate"/>
            </w:r>
            <w:r w:rsidR="00C27E86" w:rsidRPr="00A64A7D">
              <w:rPr>
                <w:webHidden/>
                <w:lang w:val="es-ES_tradnl"/>
              </w:rPr>
              <w:t>45</w:t>
            </w:r>
            <w:r w:rsidRPr="00A64A7D">
              <w:rPr>
                <w:webHidden/>
                <w:lang w:val="es-ES_tradnl"/>
              </w:rPr>
              <w:fldChar w:fldCharType="end"/>
            </w:r>
          </w:hyperlink>
        </w:p>
        <w:p w14:paraId="58BE386F" w14:textId="7B44F62D"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47" w:history="1">
            <w:r w:rsidRPr="00A64A7D">
              <w:rPr>
                <w:rStyle w:val="Hipervnculo"/>
                <w:lang w:val="es-ES_tradnl"/>
              </w:rPr>
              <w:t>18.- EVALUACIÓN DE OFERTAS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_Toc225761147 \h </w:instrText>
            </w:r>
            <w:r w:rsidRPr="00A64A7D">
              <w:rPr>
                <w:webHidden/>
                <w:lang w:val="es-ES_tradnl"/>
              </w:rPr>
            </w:r>
            <w:r w:rsidRPr="00A64A7D">
              <w:rPr>
                <w:webHidden/>
                <w:lang w:val="es-ES_tradnl"/>
              </w:rPr>
              <w:fldChar w:fldCharType="separate"/>
            </w:r>
            <w:r w:rsidR="00C27E86" w:rsidRPr="00A64A7D">
              <w:rPr>
                <w:webHidden/>
                <w:lang w:val="es-ES_tradnl"/>
              </w:rPr>
              <w:t>46</w:t>
            </w:r>
            <w:r w:rsidRPr="00A64A7D">
              <w:rPr>
                <w:webHidden/>
                <w:lang w:val="es-ES_tradnl"/>
              </w:rPr>
              <w:fldChar w:fldCharType="end"/>
            </w:r>
          </w:hyperlink>
        </w:p>
        <w:p w14:paraId="1487EA7F" w14:textId="1C8A1BDE"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48" w:history="1">
            <w:r w:rsidRPr="00A64A7D">
              <w:rPr>
                <w:rStyle w:val="Hipervnculo"/>
                <w:lang w:val="es-ES_tradnl"/>
              </w:rPr>
              <w:t>19.- CRITERIOS DE DESEMPATE</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_Toc225761148 \h </w:instrText>
            </w:r>
            <w:r w:rsidRPr="00A64A7D">
              <w:rPr>
                <w:webHidden/>
                <w:lang w:val="es-ES_tradnl"/>
              </w:rPr>
            </w:r>
            <w:r w:rsidRPr="00A64A7D">
              <w:rPr>
                <w:webHidden/>
                <w:lang w:val="es-ES_tradnl"/>
              </w:rPr>
              <w:fldChar w:fldCharType="separate"/>
            </w:r>
            <w:r w:rsidR="00C27E86" w:rsidRPr="00A64A7D">
              <w:rPr>
                <w:webHidden/>
                <w:lang w:val="es-ES_tradnl"/>
              </w:rPr>
              <w:t>46</w:t>
            </w:r>
            <w:r w:rsidRPr="00A64A7D">
              <w:rPr>
                <w:webHidden/>
                <w:lang w:val="es-ES_tradnl"/>
              </w:rPr>
              <w:fldChar w:fldCharType="end"/>
            </w:r>
          </w:hyperlink>
        </w:p>
        <w:p w14:paraId="3D3BBA64" w14:textId="5459E11C"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49" w:history="1">
            <w:r w:rsidRPr="00A64A7D">
              <w:rPr>
                <w:rStyle w:val="Hipervnculo"/>
                <w:noProof/>
                <w:lang w:val="es-ES_tradnl"/>
              </w:rPr>
              <w:t>IV.- ADJUDICACIÓN Y FORMALIZACIÓN DEL CONTRATO</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_Toc225761149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47</w:t>
            </w:r>
            <w:r w:rsidRPr="00A64A7D">
              <w:rPr>
                <w:noProof/>
                <w:webHidden/>
                <w:lang w:val="es-ES_tradnl"/>
              </w:rPr>
              <w:fldChar w:fldCharType="end"/>
            </w:r>
          </w:hyperlink>
        </w:p>
        <w:p w14:paraId="376A6745" w14:textId="6F3EEC8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50" w:history="1">
            <w:r w:rsidRPr="00A64A7D">
              <w:rPr>
                <w:rStyle w:val="Hipervnculo"/>
                <w:lang w:val="es-ES_tradnl"/>
              </w:rPr>
              <w:t>20.- PROPUESTA DE ADJUDICACIÓN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_Toc225761150 \h </w:instrText>
            </w:r>
            <w:r w:rsidRPr="00A64A7D">
              <w:rPr>
                <w:webHidden/>
                <w:lang w:val="es-ES_tradnl"/>
              </w:rPr>
            </w:r>
            <w:r w:rsidRPr="00A64A7D">
              <w:rPr>
                <w:webHidden/>
                <w:lang w:val="es-ES_tradnl"/>
              </w:rPr>
              <w:fldChar w:fldCharType="separate"/>
            </w:r>
            <w:r w:rsidR="00C27E86" w:rsidRPr="00A64A7D">
              <w:rPr>
                <w:webHidden/>
                <w:lang w:val="es-ES_tradnl"/>
              </w:rPr>
              <w:t>47</w:t>
            </w:r>
            <w:r w:rsidRPr="00A64A7D">
              <w:rPr>
                <w:webHidden/>
                <w:lang w:val="es-ES_tradnl"/>
              </w:rPr>
              <w:fldChar w:fldCharType="end"/>
            </w:r>
          </w:hyperlink>
        </w:p>
        <w:p w14:paraId="08088CD9" w14:textId="49A44E8F"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51" w:history="1">
            <w:r w:rsidRPr="00A64A7D">
              <w:rPr>
                <w:rStyle w:val="Hipervnculo"/>
                <w:lang w:val="es-ES_tradnl"/>
              </w:rPr>
              <w:t>21.- PRESENTACIÓN DE DOCUMENTACIÓN PREVIA A LA ADJUDICACIÓN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_Toc225761151 \h </w:instrText>
            </w:r>
            <w:r w:rsidRPr="00A64A7D">
              <w:rPr>
                <w:webHidden/>
                <w:lang w:val="es-ES_tradnl"/>
              </w:rPr>
            </w:r>
            <w:r w:rsidRPr="00A64A7D">
              <w:rPr>
                <w:webHidden/>
                <w:lang w:val="es-ES_tradnl"/>
              </w:rPr>
              <w:fldChar w:fldCharType="separate"/>
            </w:r>
            <w:r w:rsidR="00C27E86" w:rsidRPr="00A64A7D">
              <w:rPr>
                <w:webHidden/>
                <w:lang w:val="es-ES_tradnl"/>
              </w:rPr>
              <w:t>47</w:t>
            </w:r>
            <w:r w:rsidRPr="00A64A7D">
              <w:rPr>
                <w:webHidden/>
                <w:lang w:val="es-ES_tradnl"/>
              </w:rPr>
              <w:fldChar w:fldCharType="end"/>
            </w:r>
          </w:hyperlink>
        </w:p>
        <w:p w14:paraId="4B101EF2" w14:textId="5F24BB87"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52" w:history="1">
            <w:r w:rsidRPr="00A64A7D">
              <w:rPr>
                <w:rStyle w:val="Hipervnculo"/>
                <w:lang w:val="es-ES_tradnl"/>
              </w:rPr>
              <w:t>22.- ADJUDICACIÓN DEL CONTRATO Y NOTIFICACIÓN DE LA ADJUDICACIÓN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_Toc225761152 \h </w:instrText>
            </w:r>
            <w:r w:rsidRPr="00A64A7D">
              <w:rPr>
                <w:webHidden/>
                <w:lang w:val="es-ES_tradnl"/>
              </w:rPr>
            </w:r>
            <w:r w:rsidRPr="00A64A7D">
              <w:rPr>
                <w:webHidden/>
                <w:lang w:val="es-ES_tradnl"/>
              </w:rPr>
              <w:fldChar w:fldCharType="separate"/>
            </w:r>
            <w:r w:rsidR="00C27E86" w:rsidRPr="00A64A7D">
              <w:rPr>
                <w:webHidden/>
                <w:lang w:val="es-ES_tradnl"/>
              </w:rPr>
              <w:t>48</w:t>
            </w:r>
            <w:r w:rsidRPr="00A64A7D">
              <w:rPr>
                <w:webHidden/>
                <w:lang w:val="es-ES_tradnl"/>
              </w:rPr>
              <w:fldChar w:fldCharType="end"/>
            </w:r>
          </w:hyperlink>
        </w:p>
        <w:p w14:paraId="44801A02" w14:textId="376117A5"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53" w:history="1">
            <w:r w:rsidRPr="00A64A7D">
              <w:rPr>
                <w:rStyle w:val="Hipervnculo"/>
                <w:lang w:val="es-ES_tradnl"/>
              </w:rPr>
              <w:t>23.- FORMALIZACIÓN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_Toc225761153 \h </w:instrText>
            </w:r>
            <w:r w:rsidRPr="00A64A7D">
              <w:rPr>
                <w:webHidden/>
                <w:lang w:val="es-ES_tradnl"/>
              </w:rPr>
            </w:r>
            <w:r w:rsidRPr="00A64A7D">
              <w:rPr>
                <w:webHidden/>
                <w:lang w:val="es-ES_tradnl"/>
              </w:rPr>
              <w:fldChar w:fldCharType="separate"/>
            </w:r>
            <w:r w:rsidR="00C27E86" w:rsidRPr="00A64A7D">
              <w:rPr>
                <w:webHidden/>
                <w:lang w:val="es-ES_tradnl"/>
              </w:rPr>
              <w:t>49</w:t>
            </w:r>
            <w:r w:rsidRPr="00A64A7D">
              <w:rPr>
                <w:webHidden/>
                <w:lang w:val="es-ES_tradnl"/>
              </w:rPr>
              <w:fldChar w:fldCharType="end"/>
            </w:r>
          </w:hyperlink>
        </w:p>
        <w:p w14:paraId="01728E61" w14:textId="5A8386BD"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54" w:history="1">
            <w:r w:rsidRPr="00A64A7D">
              <w:rPr>
                <w:rStyle w:val="Hipervnculo"/>
                <w:noProof/>
                <w:lang w:val="es-ES_tradnl"/>
              </w:rPr>
              <w:t>V.- EJECUCIÓN DEL CONTRATO</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_Toc225761154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50</w:t>
            </w:r>
            <w:r w:rsidRPr="00A64A7D">
              <w:rPr>
                <w:noProof/>
                <w:webHidden/>
                <w:lang w:val="es-ES_tradnl"/>
              </w:rPr>
              <w:fldChar w:fldCharType="end"/>
            </w:r>
          </w:hyperlink>
        </w:p>
        <w:p w14:paraId="22CCD5F0" w14:textId="3A311949"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55" w:history="1">
            <w:r w:rsidRPr="00A64A7D">
              <w:rPr>
                <w:rStyle w:val="Hipervnculo"/>
                <w:lang w:val="es-ES_tradnl"/>
              </w:rPr>
              <w:t>24.- RESPONSABLE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_Toc225761155 \h </w:instrText>
            </w:r>
            <w:r w:rsidRPr="00A64A7D">
              <w:rPr>
                <w:webHidden/>
                <w:lang w:val="es-ES_tradnl"/>
              </w:rPr>
            </w:r>
            <w:r w:rsidRPr="00A64A7D">
              <w:rPr>
                <w:webHidden/>
                <w:lang w:val="es-ES_tradnl"/>
              </w:rPr>
              <w:fldChar w:fldCharType="separate"/>
            </w:r>
            <w:r w:rsidR="00C27E86" w:rsidRPr="00A64A7D">
              <w:rPr>
                <w:webHidden/>
                <w:lang w:val="es-ES_tradnl"/>
              </w:rPr>
              <w:t>50</w:t>
            </w:r>
            <w:r w:rsidRPr="00A64A7D">
              <w:rPr>
                <w:webHidden/>
                <w:lang w:val="es-ES_tradnl"/>
              </w:rPr>
              <w:fldChar w:fldCharType="end"/>
            </w:r>
          </w:hyperlink>
        </w:p>
        <w:p w14:paraId="27382298" w14:textId="11245BF4"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56" w:history="1">
            <w:r w:rsidRPr="00A64A7D">
              <w:rPr>
                <w:rStyle w:val="Hipervnculo"/>
                <w:lang w:val="es-ES_tradnl"/>
              </w:rPr>
              <w:t>25.- EJECUCIÓN DE LOS SERVICIOS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_Toc225761156 \h </w:instrText>
            </w:r>
            <w:r w:rsidRPr="00A64A7D">
              <w:rPr>
                <w:webHidden/>
                <w:lang w:val="es-ES_tradnl"/>
              </w:rPr>
            </w:r>
            <w:r w:rsidRPr="00A64A7D">
              <w:rPr>
                <w:webHidden/>
                <w:lang w:val="es-ES_tradnl"/>
              </w:rPr>
              <w:fldChar w:fldCharType="separate"/>
            </w:r>
            <w:r w:rsidR="00C27E86" w:rsidRPr="00A64A7D">
              <w:rPr>
                <w:webHidden/>
                <w:lang w:val="es-ES_tradnl"/>
              </w:rPr>
              <w:t>50</w:t>
            </w:r>
            <w:r w:rsidRPr="00A64A7D">
              <w:rPr>
                <w:webHidden/>
                <w:lang w:val="es-ES_tradnl"/>
              </w:rPr>
              <w:fldChar w:fldCharType="end"/>
            </w:r>
          </w:hyperlink>
        </w:p>
        <w:p w14:paraId="2F93EE5C" w14:textId="0058DA17"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57" w:history="1">
            <w:r w:rsidRPr="00A64A7D">
              <w:rPr>
                <w:rStyle w:val="Hipervnculo"/>
                <w:lang w:val="es-ES_tradnl"/>
              </w:rPr>
              <w:t>26.- MEDIOS A ADSCRIBIR A LA EJECUCIÓN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_Toc225761157 \h </w:instrText>
            </w:r>
            <w:r w:rsidRPr="00A64A7D">
              <w:rPr>
                <w:webHidden/>
                <w:lang w:val="es-ES_tradnl"/>
              </w:rPr>
            </w:r>
            <w:r w:rsidRPr="00A64A7D">
              <w:rPr>
                <w:webHidden/>
                <w:lang w:val="es-ES_tradnl"/>
              </w:rPr>
              <w:fldChar w:fldCharType="separate"/>
            </w:r>
            <w:r w:rsidR="00C27E86" w:rsidRPr="00A64A7D">
              <w:rPr>
                <w:webHidden/>
                <w:lang w:val="es-ES_tradnl"/>
              </w:rPr>
              <w:t>51</w:t>
            </w:r>
            <w:r w:rsidRPr="00A64A7D">
              <w:rPr>
                <w:webHidden/>
                <w:lang w:val="es-ES_tradnl"/>
              </w:rPr>
              <w:fldChar w:fldCharType="end"/>
            </w:r>
          </w:hyperlink>
        </w:p>
        <w:p w14:paraId="592C060A" w14:textId="5757B96B"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58" w:history="1">
            <w:r w:rsidRPr="00A64A7D">
              <w:rPr>
                <w:rStyle w:val="Hipervnculo"/>
                <w:lang w:val="es-ES_tradnl"/>
              </w:rPr>
              <w:t>27.- OBLIGACIONES EN MATERIA LABORAL, SEGURIDAD SOCIAL Y DE SEGURIDAD Y SALUD EN EL TRABAJO</w:t>
            </w:r>
            <w:r w:rsidRPr="00A64A7D">
              <w:rPr>
                <w:webHidden/>
                <w:lang w:val="es-ES_tradnl"/>
              </w:rPr>
              <w:tab/>
            </w:r>
            <w:r w:rsidR="00563922" w:rsidRPr="00A64A7D">
              <w:rPr>
                <w:webHidden/>
                <w:lang w:val="es-ES_tradnl"/>
              </w:rPr>
              <w:t>________________________________________________________________________</w:t>
            </w:r>
            <w:r w:rsidRPr="00A64A7D">
              <w:rPr>
                <w:webHidden/>
                <w:lang w:val="es-ES_tradnl"/>
              </w:rPr>
              <w:fldChar w:fldCharType="begin"/>
            </w:r>
            <w:r w:rsidRPr="00A64A7D">
              <w:rPr>
                <w:webHidden/>
                <w:lang w:val="es-ES_tradnl"/>
              </w:rPr>
              <w:instrText xml:space="preserve"> PAGEREF _Toc225761158 \h </w:instrText>
            </w:r>
            <w:r w:rsidRPr="00A64A7D">
              <w:rPr>
                <w:webHidden/>
                <w:lang w:val="es-ES_tradnl"/>
              </w:rPr>
            </w:r>
            <w:r w:rsidRPr="00A64A7D">
              <w:rPr>
                <w:webHidden/>
                <w:lang w:val="es-ES_tradnl"/>
              </w:rPr>
              <w:fldChar w:fldCharType="separate"/>
            </w:r>
            <w:r w:rsidR="00C27E86" w:rsidRPr="00A64A7D">
              <w:rPr>
                <w:webHidden/>
                <w:lang w:val="es-ES_tradnl"/>
              </w:rPr>
              <w:t>53</w:t>
            </w:r>
            <w:r w:rsidRPr="00A64A7D">
              <w:rPr>
                <w:webHidden/>
                <w:lang w:val="es-ES_tradnl"/>
              </w:rPr>
              <w:fldChar w:fldCharType="end"/>
            </w:r>
          </w:hyperlink>
        </w:p>
        <w:p w14:paraId="08F0A230" w14:textId="1D1A6D9E"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59" w:history="1">
            <w:r w:rsidRPr="00A64A7D">
              <w:rPr>
                <w:rStyle w:val="Hipervnculo"/>
                <w:lang w:val="es-ES_tradnl"/>
              </w:rPr>
              <w:t>28.- CONDICIONES ESPECIALES DE EJECUCIÓN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_Toc225761159 \h </w:instrText>
            </w:r>
            <w:r w:rsidRPr="00A64A7D">
              <w:rPr>
                <w:webHidden/>
                <w:lang w:val="es-ES_tradnl"/>
              </w:rPr>
            </w:r>
            <w:r w:rsidRPr="00A64A7D">
              <w:rPr>
                <w:webHidden/>
                <w:lang w:val="es-ES_tradnl"/>
              </w:rPr>
              <w:fldChar w:fldCharType="separate"/>
            </w:r>
            <w:r w:rsidR="00C27E86" w:rsidRPr="00A64A7D">
              <w:rPr>
                <w:webHidden/>
                <w:lang w:val="es-ES_tradnl"/>
              </w:rPr>
              <w:t>54</w:t>
            </w:r>
            <w:r w:rsidRPr="00A64A7D">
              <w:rPr>
                <w:webHidden/>
                <w:lang w:val="es-ES_tradnl"/>
              </w:rPr>
              <w:fldChar w:fldCharType="end"/>
            </w:r>
          </w:hyperlink>
        </w:p>
        <w:p w14:paraId="128AC07D" w14:textId="10D76A45"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60" w:history="1">
            <w:r w:rsidRPr="00A64A7D">
              <w:rPr>
                <w:rStyle w:val="Hipervnculo"/>
                <w:lang w:val="es-ES_tradnl"/>
              </w:rPr>
              <w:t>29.- CONFIDENCIALIDAD Y TRATAMIENTO DE DATOS PERSONALES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_Toc225761160 \h </w:instrText>
            </w:r>
            <w:r w:rsidRPr="00A64A7D">
              <w:rPr>
                <w:webHidden/>
                <w:lang w:val="es-ES_tradnl"/>
              </w:rPr>
            </w:r>
            <w:r w:rsidRPr="00A64A7D">
              <w:rPr>
                <w:webHidden/>
                <w:lang w:val="es-ES_tradnl"/>
              </w:rPr>
              <w:fldChar w:fldCharType="separate"/>
            </w:r>
            <w:r w:rsidR="00C27E86" w:rsidRPr="00A64A7D">
              <w:rPr>
                <w:webHidden/>
                <w:lang w:val="es-ES_tradnl"/>
              </w:rPr>
              <w:t>56</w:t>
            </w:r>
            <w:r w:rsidRPr="00A64A7D">
              <w:rPr>
                <w:webHidden/>
                <w:lang w:val="es-ES_tradnl"/>
              </w:rPr>
              <w:fldChar w:fldCharType="end"/>
            </w:r>
          </w:hyperlink>
        </w:p>
        <w:p w14:paraId="700745F6" w14:textId="362704C1"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61" w:history="1">
            <w:r w:rsidRPr="00A64A7D">
              <w:rPr>
                <w:rStyle w:val="Hipervnculo"/>
                <w:lang w:val="es-ES_tradnl"/>
              </w:rPr>
              <w:t>30.- PROPIEDAD DE LOS TRABAJOS REALIZADOS Y DERECHOS DE PROPIEDAD INDUSTRIAL E INTELECTUAL</w:t>
            </w:r>
            <w:r w:rsidRPr="00A64A7D">
              <w:rPr>
                <w:webHidden/>
                <w:lang w:val="es-ES_tradnl"/>
              </w:rPr>
              <w:tab/>
            </w:r>
            <w:r w:rsidR="00563922" w:rsidRPr="00A64A7D">
              <w:rPr>
                <w:webHidden/>
                <w:lang w:val="es-ES_tradnl"/>
              </w:rPr>
              <w:t>________________________________________________________________________</w:t>
            </w:r>
            <w:r w:rsidRPr="00A64A7D">
              <w:rPr>
                <w:webHidden/>
                <w:lang w:val="es-ES_tradnl"/>
              </w:rPr>
              <w:fldChar w:fldCharType="begin"/>
            </w:r>
            <w:r w:rsidRPr="00A64A7D">
              <w:rPr>
                <w:webHidden/>
                <w:lang w:val="es-ES_tradnl"/>
              </w:rPr>
              <w:instrText xml:space="preserve"> PAGEREF _Toc225761161 \h </w:instrText>
            </w:r>
            <w:r w:rsidRPr="00A64A7D">
              <w:rPr>
                <w:webHidden/>
                <w:lang w:val="es-ES_tradnl"/>
              </w:rPr>
            </w:r>
            <w:r w:rsidRPr="00A64A7D">
              <w:rPr>
                <w:webHidden/>
                <w:lang w:val="es-ES_tradnl"/>
              </w:rPr>
              <w:fldChar w:fldCharType="separate"/>
            </w:r>
            <w:r w:rsidR="00C27E86" w:rsidRPr="00A64A7D">
              <w:rPr>
                <w:webHidden/>
                <w:lang w:val="es-ES_tradnl"/>
              </w:rPr>
              <w:t>60</w:t>
            </w:r>
            <w:r w:rsidRPr="00A64A7D">
              <w:rPr>
                <w:webHidden/>
                <w:lang w:val="es-ES_tradnl"/>
              </w:rPr>
              <w:fldChar w:fldCharType="end"/>
            </w:r>
          </w:hyperlink>
        </w:p>
        <w:p w14:paraId="6213E44D" w14:textId="7BFB4E42"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62" w:history="1">
            <w:r w:rsidRPr="00A64A7D">
              <w:rPr>
                <w:rStyle w:val="Hipervnculo"/>
                <w:lang w:val="es-ES_tradnl"/>
              </w:rPr>
              <w:t>31.- PENALIDADES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_Toc225761162 \h </w:instrText>
            </w:r>
            <w:r w:rsidRPr="00A64A7D">
              <w:rPr>
                <w:webHidden/>
                <w:lang w:val="es-ES_tradnl"/>
              </w:rPr>
            </w:r>
            <w:r w:rsidRPr="00A64A7D">
              <w:rPr>
                <w:webHidden/>
                <w:lang w:val="es-ES_tradnl"/>
              </w:rPr>
              <w:fldChar w:fldCharType="separate"/>
            </w:r>
            <w:r w:rsidR="00C27E86" w:rsidRPr="00A64A7D">
              <w:rPr>
                <w:webHidden/>
                <w:lang w:val="es-ES_tradnl"/>
              </w:rPr>
              <w:t>61</w:t>
            </w:r>
            <w:r w:rsidRPr="00A64A7D">
              <w:rPr>
                <w:webHidden/>
                <w:lang w:val="es-ES_tradnl"/>
              </w:rPr>
              <w:fldChar w:fldCharType="end"/>
            </w:r>
          </w:hyperlink>
        </w:p>
        <w:p w14:paraId="302A5A94" w14:textId="6814EBA2"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63" w:history="1">
            <w:r w:rsidRPr="00A64A7D">
              <w:rPr>
                <w:rStyle w:val="Hipervnculo"/>
                <w:lang w:val="es-ES_tradnl"/>
              </w:rPr>
              <w:t>32.- PAGO DEL PRECIO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_Toc225761163 \h </w:instrText>
            </w:r>
            <w:r w:rsidRPr="00A64A7D">
              <w:rPr>
                <w:webHidden/>
                <w:lang w:val="es-ES_tradnl"/>
              </w:rPr>
            </w:r>
            <w:r w:rsidRPr="00A64A7D">
              <w:rPr>
                <w:webHidden/>
                <w:lang w:val="es-ES_tradnl"/>
              </w:rPr>
              <w:fldChar w:fldCharType="separate"/>
            </w:r>
            <w:r w:rsidR="00C27E86" w:rsidRPr="00A64A7D">
              <w:rPr>
                <w:webHidden/>
                <w:lang w:val="es-ES_tradnl"/>
              </w:rPr>
              <w:t>62</w:t>
            </w:r>
            <w:r w:rsidRPr="00A64A7D">
              <w:rPr>
                <w:webHidden/>
                <w:lang w:val="es-ES_tradnl"/>
              </w:rPr>
              <w:fldChar w:fldCharType="end"/>
            </w:r>
          </w:hyperlink>
        </w:p>
        <w:p w14:paraId="63E1BC3A" w14:textId="7B8E611B"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64" w:history="1">
            <w:r w:rsidRPr="00A64A7D">
              <w:rPr>
                <w:rStyle w:val="Hipervnculo"/>
                <w:lang w:val="es-ES_tradnl"/>
              </w:rPr>
              <w:t>33.- MODIFICACIÓN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_Toc225761164 \h </w:instrText>
            </w:r>
            <w:r w:rsidRPr="00A64A7D">
              <w:rPr>
                <w:webHidden/>
                <w:lang w:val="es-ES_tradnl"/>
              </w:rPr>
            </w:r>
            <w:r w:rsidRPr="00A64A7D">
              <w:rPr>
                <w:webHidden/>
                <w:lang w:val="es-ES_tradnl"/>
              </w:rPr>
              <w:fldChar w:fldCharType="separate"/>
            </w:r>
            <w:r w:rsidR="00C27E86" w:rsidRPr="00A64A7D">
              <w:rPr>
                <w:webHidden/>
                <w:lang w:val="es-ES_tradnl"/>
              </w:rPr>
              <w:t>63</w:t>
            </w:r>
            <w:r w:rsidRPr="00A64A7D">
              <w:rPr>
                <w:webHidden/>
                <w:lang w:val="es-ES_tradnl"/>
              </w:rPr>
              <w:fldChar w:fldCharType="end"/>
            </w:r>
          </w:hyperlink>
        </w:p>
        <w:p w14:paraId="65FEDC74" w14:textId="7493AAAF"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65" w:history="1">
            <w:r w:rsidRPr="00A64A7D">
              <w:rPr>
                <w:rStyle w:val="Hipervnculo"/>
                <w:lang w:val="es-ES_tradnl"/>
              </w:rPr>
              <w:t>34.- SUBCONTRATACIÓN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_Toc225761165 \h </w:instrText>
            </w:r>
            <w:r w:rsidRPr="00A64A7D">
              <w:rPr>
                <w:webHidden/>
                <w:lang w:val="es-ES_tradnl"/>
              </w:rPr>
            </w:r>
            <w:r w:rsidRPr="00A64A7D">
              <w:rPr>
                <w:webHidden/>
                <w:lang w:val="es-ES_tradnl"/>
              </w:rPr>
              <w:fldChar w:fldCharType="separate"/>
            </w:r>
            <w:r w:rsidR="00C27E86" w:rsidRPr="00A64A7D">
              <w:rPr>
                <w:webHidden/>
                <w:lang w:val="es-ES_tradnl"/>
              </w:rPr>
              <w:t>65</w:t>
            </w:r>
            <w:r w:rsidRPr="00A64A7D">
              <w:rPr>
                <w:webHidden/>
                <w:lang w:val="es-ES_tradnl"/>
              </w:rPr>
              <w:fldChar w:fldCharType="end"/>
            </w:r>
          </w:hyperlink>
        </w:p>
        <w:p w14:paraId="7D5C30BE" w14:textId="2A30D70C"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66" w:history="1">
            <w:r w:rsidRPr="00A64A7D">
              <w:rPr>
                <w:rStyle w:val="Hipervnculo"/>
                <w:lang w:val="es-ES_tradnl"/>
              </w:rPr>
              <w:t>35.- CESIÓN DEL CONTRATO Y MODIFICACIÓN DE LA COMPOSICIÓN DE LA UTE</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_Toc225761166 \h </w:instrText>
            </w:r>
            <w:r w:rsidRPr="00A64A7D">
              <w:rPr>
                <w:webHidden/>
                <w:lang w:val="es-ES_tradnl"/>
              </w:rPr>
            </w:r>
            <w:r w:rsidRPr="00A64A7D">
              <w:rPr>
                <w:webHidden/>
                <w:lang w:val="es-ES_tradnl"/>
              </w:rPr>
              <w:fldChar w:fldCharType="separate"/>
            </w:r>
            <w:r w:rsidR="00C27E86" w:rsidRPr="00A64A7D">
              <w:rPr>
                <w:webHidden/>
                <w:lang w:val="es-ES_tradnl"/>
              </w:rPr>
              <w:t>65</w:t>
            </w:r>
            <w:r w:rsidRPr="00A64A7D">
              <w:rPr>
                <w:webHidden/>
                <w:lang w:val="es-ES_tradnl"/>
              </w:rPr>
              <w:fldChar w:fldCharType="end"/>
            </w:r>
          </w:hyperlink>
        </w:p>
        <w:p w14:paraId="54C6EAB9" w14:textId="33E235EB"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67" w:history="1">
            <w:r w:rsidRPr="00A64A7D">
              <w:rPr>
                <w:rStyle w:val="Hipervnculo"/>
                <w:noProof/>
                <w:lang w:val="es-ES_tradnl"/>
              </w:rPr>
              <w:t>VI.- EXTINCIÓN DEL CONTRATO</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_Toc225761167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68</w:t>
            </w:r>
            <w:r w:rsidRPr="00A64A7D">
              <w:rPr>
                <w:noProof/>
                <w:webHidden/>
                <w:lang w:val="es-ES_tradnl"/>
              </w:rPr>
              <w:fldChar w:fldCharType="end"/>
            </w:r>
          </w:hyperlink>
        </w:p>
        <w:p w14:paraId="6E27A53A" w14:textId="62754556"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68" w:history="1">
            <w:r w:rsidRPr="00A64A7D">
              <w:rPr>
                <w:rStyle w:val="Hipervnculo"/>
                <w:lang w:val="es-ES_tradnl"/>
              </w:rPr>
              <w:t>36.- CUMPLIMIENTO: ENTREGA, RECEPCIÓN Y LIQUIDACIÓN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_Toc225761168 \h </w:instrText>
            </w:r>
            <w:r w:rsidRPr="00A64A7D">
              <w:rPr>
                <w:webHidden/>
                <w:lang w:val="es-ES_tradnl"/>
              </w:rPr>
            </w:r>
            <w:r w:rsidRPr="00A64A7D">
              <w:rPr>
                <w:webHidden/>
                <w:lang w:val="es-ES_tradnl"/>
              </w:rPr>
              <w:fldChar w:fldCharType="separate"/>
            </w:r>
            <w:r w:rsidR="00C27E86" w:rsidRPr="00A64A7D">
              <w:rPr>
                <w:webHidden/>
                <w:lang w:val="es-ES_tradnl"/>
              </w:rPr>
              <w:t>68</w:t>
            </w:r>
            <w:r w:rsidRPr="00A64A7D">
              <w:rPr>
                <w:webHidden/>
                <w:lang w:val="es-ES_tradnl"/>
              </w:rPr>
              <w:fldChar w:fldCharType="end"/>
            </w:r>
          </w:hyperlink>
        </w:p>
        <w:p w14:paraId="01FAA31A" w14:textId="25B4C830"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69" w:history="1">
            <w:r w:rsidRPr="00A64A7D">
              <w:rPr>
                <w:rStyle w:val="Hipervnculo"/>
                <w:lang w:val="es-ES_tradnl"/>
              </w:rPr>
              <w:t>37.- PLAZO DE GARANTÍA Y DEVOLUCIÓN DE LA GARANTÍA</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_Toc225761169 \h </w:instrText>
            </w:r>
            <w:r w:rsidRPr="00A64A7D">
              <w:rPr>
                <w:webHidden/>
                <w:lang w:val="es-ES_tradnl"/>
              </w:rPr>
            </w:r>
            <w:r w:rsidRPr="00A64A7D">
              <w:rPr>
                <w:webHidden/>
                <w:lang w:val="es-ES_tradnl"/>
              </w:rPr>
              <w:fldChar w:fldCharType="separate"/>
            </w:r>
            <w:r w:rsidR="00C27E86" w:rsidRPr="00A64A7D">
              <w:rPr>
                <w:webHidden/>
                <w:lang w:val="es-ES_tradnl"/>
              </w:rPr>
              <w:t>69</w:t>
            </w:r>
            <w:r w:rsidRPr="00A64A7D">
              <w:rPr>
                <w:webHidden/>
                <w:lang w:val="es-ES_tradnl"/>
              </w:rPr>
              <w:fldChar w:fldCharType="end"/>
            </w:r>
          </w:hyperlink>
        </w:p>
        <w:p w14:paraId="074FC7D5" w14:textId="30C39435"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70" w:history="1">
            <w:r w:rsidRPr="00A64A7D">
              <w:rPr>
                <w:rStyle w:val="Hipervnculo"/>
                <w:lang w:val="es-ES_tradnl"/>
              </w:rPr>
              <w:t>38.- RESOLUCIÓN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_Toc225761170 \h </w:instrText>
            </w:r>
            <w:r w:rsidRPr="00A64A7D">
              <w:rPr>
                <w:webHidden/>
                <w:lang w:val="es-ES_tradnl"/>
              </w:rPr>
            </w:r>
            <w:r w:rsidRPr="00A64A7D">
              <w:rPr>
                <w:webHidden/>
                <w:lang w:val="es-ES_tradnl"/>
              </w:rPr>
              <w:fldChar w:fldCharType="separate"/>
            </w:r>
            <w:r w:rsidR="00C27E86" w:rsidRPr="00A64A7D">
              <w:rPr>
                <w:webHidden/>
                <w:lang w:val="es-ES_tradnl"/>
              </w:rPr>
              <w:t>70</w:t>
            </w:r>
            <w:r w:rsidRPr="00A64A7D">
              <w:rPr>
                <w:webHidden/>
                <w:lang w:val="es-ES_tradnl"/>
              </w:rPr>
              <w:fldChar w:fldCharType="end"/>
            </w:r>
          </w:hyperlink>
        </w:p>
        <w:p w14:paraId="1AB1F061" w14:textId="1D7A2C99"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71" w:history="1">
            <w:r w:rsidRPr="00A64A7D">
              <w:rPr>
                <w:rStyle w:val="Hipervnculo"/>
                <w:noProof/>
                <w:lang w:val="es-ES_tradnl"/>
              </w:rPr>
              <w:t>VII.- INCIDENCIAS Y REVISIÓN DE ACTOS</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_Toc225761171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71</w:t>
            </w:r>
            <w:r w:rsidRPr="00A64A7D">
              <w:rPr>
                <w:noProof/>
                <w:webHidden/>
                <w:lang w:val="es-ES_tradnl"/>
              </w:rPr>
              <w:fldChar w:fldCharType="end"/>
            </w:r>
          </w:hyperlink>
        </w:p>
        <w:p w14:paraId="375F73F9" w14:textId="6D716D0F"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72" w:history="1">
            <w:r w:rsidRPr="00A64A7D">
              <w:rPr>
                <w:rStyle w:val="Hipervnculo"/>
                <w:lang w:val="es-ES_tradnl"/>
              </w:rPr>
              <w:t>39.- INCIDENCIAS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_Toc225761172 \h </w:instrText>
            </w:r>
            <w:r w:rsidRPr="00A64A7D">
              <w:rPr>
                <w:webHidden/>
                <w:lang w:val="es-ES_tradnl"/>
              </w:rPr>
            </w:r>
            <w:r w:rsidRPr="00A64A7D">
              <w:rPr>
                <w:webHidden/>
                <w:lang w:val="es-ES_tradnl"/>
              </w:rPr>
              <w:fldChar w:fldCharType="separate"/>
            </w:r>
            <w:r w:rsidR="00C27E86" w:rsidRPr="00A64A7D">
              <w:rPr>
                <w:webHidden/>
                <w:lang w:val="es-ES_tradnl"/>
              </w:rPr>
              <w:t>71</w:t>
            </w:r>
            <w:r w:rsidRPr="00A64A7D">
              <w:rPr>
                <w:webHidden/>
                <w:lang w:val="es-ES_tradnl"/>
              </w:rPr>
              <w:fldChar w:fldCharType="end"/>
            </w:r>
          </w:hyperlink>
        </w:p>
        <w:p w14:paraId="63F0F1A2" w14:textId="2CA08952"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73" w:history="1">
            <w:r w:rsidRPr="00A64A7D">
              <w:rPr>
                <w:rStyle w:val="Hipervnculo"/>
                <w:lang w:val="es-ES_tradnl"/>
              </w:rPr>
              <w:t>40.- RÉGIMEN DE REVISIÓN DE ACTOS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_Toc225761173 \h </w:instrText>
            </w:r>
            <w:r w:rsidRPr="00A64A7D">
              <w:rPr>
                <w:webHidden/>
                <w:lang w:val="es-ES_tradnl"/>
              </w:rPr>
            </w:r>
            <w:r w:rsidRPr="00A64A7D">
              <w:rPr>
                <w:webHidden/>
                <w:lang w:val="es-ES_tradnl"/>
              </w:rPr>
              <w:fldChar w:fldCharType="separate"/>
            </w:r>
            <w:r w:rsidR="00C27E86" w:rsidRPr="00A64A7D">
              <w:rPr>
                <w:webHidden/>
                <w:lang w:val="es-ES_tradnl"/>
              </w:rPr>
              <w:t>71</w:t>
            </w:r>
            <w:r w:rsidRPr="00A64A7D">
              <w:rPr>
                <w:webHidden/>
                <w:lang w:val="es-ES_tradnl"/>
              </w:rPr>
              <w:fldChar w:fldCharType="end"/>
            </w:r>
          </w:hyperlink>
        </w:p>
        <w:p w14:paraId="2D72B1AA" w14:textId="716A7F88" w:rsidR="00121214" w:rsidRPr="00A64A7D" w:rsidRDefault="00121214">
          <w:pPr>
            <w:pStyle w:val="TDC1"/>
            <w:rPr>
              <w:rFonts w:eastAsiaTheme="minorEastAsia" w:cstheme="minorBidi"/>
              <w:b w:val="0"/>
              <w:bCs w:val="0"/>
              <w:i w:val="0"/>
              <w:iCs w:val="0"/>
              <w:noProof/>
              <w:kern w:val="2"/>
              <w:szCs w:val="34"/>
              <w:lang w:val="es-ES_tradnl" w:eastAsia="eu-ES" w:bidi="bo-CN"/>
              <w14:ligatures w14:val="standardContextual"/>
            </w:rPr>
          </w:pPr>
          <w:hyperlink w:anchor="_Toc225761174" w:history="1">
            <w:r w:rsidRPr="00A64A7D">
              <w:rPr>
                <w:rStyle w:val="Hipervnculo"/>
                <w:noProof/>
                <w:lang w:val="es-ES_tradnl"/>
              </w:rPr>
              <w:t>ANEXOS</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_Toc225761174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72</w:t>
            </w:r>
            <w:r w:rsidRPr="00A64A7D">
              <w:rPr>
                <w:noProof/>
                <w:webHidden/>
                <w:lang w:val="es-ES_tradnl"/>
              </w:rPr>
              <w:fldChar w:fldCharType="end"/>
            </w:r>
          </w:hyperlink>
        </w:p>
        <w:p w14:paraId="24168A1F" w14:textId="583C0425" w:rsidR="00121214" w:rsidRPr="00A64A7D" w:rsidRDefault="00121214">
          <w:pPr>
            <w:pStyle w:val="TDC2"/>
            <w:rPr>
              <w:rFonts w:eastAsiaTheme="minorEastAsia" w:cstheme="minorBidi"/>
              <w:b w:val="0"/>
              <w:bCs w:val="0"/>
              <w:noProof/>
              <w:kern w:val="2"/>
              <w:sz w:val="24"/>
              <w:szCs w:val="34"/>
              <w:lang w:val="es-ES_tradnl" w:eastAsia="eu-ES" w:bidi="bo-CN"/>
              <w14:ligatures w14:val="standardContextual"/>
            </w:rPr>
          </w:pPr>
          <w:hyperlink w:anchor="_Toc225761175" w:history="1">
            <w:r w:rsidRPr="00A64A7D">
              <w:rPr>
                <w:rStyle w:val="Hipervnculo"/>
                <w:noProof/>
                <w:lang w:val="es-ES_tradnl"/>
              </w:rPr>
              <w:t>CUADRO RESUMEN</w:t>
            </w:r>
            <w:r w:rsidRPr="00A64A7D">
              <w:rPr>
                <w:noProof/>
                <w:webHidden/>
                <w:lang w:val="es-ES_tradnl"/>
              </w:rPr>
              <w:tab/>
            </w:r>
            <w:r w:rsidRPr="00A64A7D">
              <w:rPr>
                <w:noProof/>
                <w:webHidden/>
                <w:lang w:val="es-ES_tradnl"/>
              </w:rPr>
              <w:fldChar w:fldCharType="begin"/>
            </w:r>
            <w:r w:rsidRPr="00A64A7D">
              <w:rPr>
                <w:noProof/>
                <w:webHidden/>
                <w:lang w:val="es-ES_tradnl"/>
              </w:rPr>
              <w:instrText xml:space="preserve"> PAGEREF _Toc225761175 \h </w:instrText>
            </w:r>
            <w:r w:rsidRPr="00A64A7D">
              <w:rPr>
                <w:noProof/>
                <w:webHidden/>
                <w:lang w:val="es-ES_tradnl"/>
              </w:rPr>
            </w:r>
            <w:r w:rsidRPr="00A64A7D">
              <w:rPr>
                <w:noProof/>
                <w:webHidden/>
                <w:lang w:val="es-ES_tradnl"/>
              </w:rPr>
              <w:fldChar w:fldCharType="separate"/>
            </w:r>
            <w:r w:rsidR="00C27E86" w:rsidRPr="00A64A7D">
              <w:rPr>
                <w:noProof/>
                <w:webHidden/>
                <w:lang w:val="es-ES_tradnl"/>
              </w:rPr>
              <w:t>72</w:t>
            </w:r>
            <w:r w:rsidRPr="00A64A7D">
              <w:rPr>
                <w:noProof/>
                <w:webHidden/>
                <w:lang w:val="es-ES_tradnl"/>
              </w:rPr>
              <w:fldChar w:fldCharType="end"/>
            </w:r>
          </w:hyperlink>
        </w:p>
        <w:p w14:paraId="0FBD860E" w14:textId="3EC6061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76" w:history="1">
            <w:r w:rsidRPr="00A64A7D">
              <w:rPr>
                <w:rStyle w:val="Hipervnculo"/>
                <w:lang w:val="es-ES_tradnl"/>
              </w:rPr>
              <w:t>ANEXO I.1.-</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CÁLCULO PRESUPUESTO BASE DE LICITACIÓN: COSTES Y OTROS GASTOS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_Toc225761176 \h </w:instrText>
            </w:r>
            <w:r w:rsidRPr="00A64A7D">
              <w:rPr>
                <w:webHidden/>
                <w:lang w:val="es-ES_tradnl"/>
              </w:rPr>
            </w:r>
            <w:r w:rsidRPr="00A64A7D">
              <w:rPr>
                <w:webHidden/>
                <w:lang w:val="es-ES_tradnl"/>
              </w:rPr>
              <w:fldChar w:fldCharType="separate"/>
            </w:r>
            <w:r w:rsidR="00C27E86" w:rsidRPr="00A64A7D">
              <w:rPr>
                <w:webHidden/>
                <w:lang w:val="es-ES_tradnl"/>
              </w:rPr>
              <w:t>74</w:t>
            </w:r>
            <w:r w:rsidRPr="00A64A7D">
              <w:rPr>
                <w:webHidden/>
                <w:lang w:val="es-ES_tradnl"/>
              </w:rPr>
              <w:fldChar w:fldCharType="end"/>
            </w:r>
          </w:hyperlink>
        </w:p>
        <w:p w14:paraId="74CC82CD" w14:textId="575ABAD6"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77" w:history="1">
            <w:r w:rsidRPr="00A64A7D">
              <w:rPr>
                <w:rStyle w:val="Hipervnculo"/>
                <w:lang w:val="es-ES_tradnl"/>
              </w:rPr>
              <w:t>ANEXO I.2.-</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DATOS SOBRE LAS CONDICIONES DE LOS CONTRATOS DE TRABAJO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_Toc225761177 \h </w:instrText>
            </w:r>
            <w:r w:rsidRPr="00A64A7D">
              <w:rPr>
                <w:webHidden/>
                <w:lang w:val="es-ES_tradnl"/>
              </w:rPr>
            </w:r>
            <w:r w:rsidRPr="00A64A7D">
              <w:rPr>
                <w:webHidden/>
                <w:lang w:val="es-ES_tradnl"/>
              </w:rPr>
              <w:fldChar w:fldCharType="separate"/>
            </w:r>
            <w:r w:rsidR="00C27E86" w:rsidRPr="00A64A7D">
              <w:rPr>
                <w:webHidden/>
                <w:lang w:val="es-ES_tradnl"/>
              </w:rPr>
              <w:t>78</w:t>
            </w:r>
            <w:r w:rsidRPr="00A64A7D">
              <w:rPr>
                <w:webHidden/>
                <w:lang w:val="es-ES_tradnl"/>
              </w:rPr>
              <w:fldChar w:fldCharType="end"/>
            </w:r>
          </w:hyperlink>
        </w:p>
        <w:p w14:paraId="248E97E9" w14:textId="7CF8ADE4" w:rsidR="00121214" w:rsidRPr="00A64A7D" w:rsidRDefault="00121214" w:rsidP="00563922">
          <w:pPr>
            <w:pStyle w:val="TDC3"/>
            <w:rPr>
              <w:rFonts w:eastAsiaTheme="minorEastAsia" w:cstheme="minorBidi"/>
              <w:kern w:val="2"/>
              <w:sz w:val="24"/>
              <w:szCs w:val="34"/>
              <w:lang w:val="es-ES_tradnl" w:eastAsia="eu-ES" w:bidi="bo-CN"/>
              <w14:ligatures w14:val="standardContextual"/>
            </w:rPr>
          </w:pPr>
          <w:hyperlink w:anchor="_Toc225761178" w:history="1">
            <w:r w:rsidRPr="00A64A7D">
              <w:rPr>
                <w:rStyle w:val="Hipervnculo"/>
                <w:lang w:val="es-ES_tradnl"/>
              </w:rPr>
              <w:t>ANEXO I.3</w:t>
            </w:r>
            <w:r w:rsidRPr="00A64A7D">
              <w:rPr>
                <w:webHidden/>
                <w:lang w:val="es-ES_tradnl"/>
              </w:rPr>
              <w:tab/>
            </w:r>
          </w:hyperlink>
          <w:hyperlink w:anchor="_Toc225761179" w:history="1">
            <w:r w:rsidRPr="00A64A7D">
              <w:rPr>
                <w:rStyle w:val="Hipervnculo"/>
                <w:lang w:val="es-ES_tradnl"/>
              </w:rPr>
              <w:t>DETALLE DE LOS LOTES POR CENTROS Y COMENSALES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_Toc225761179 \h </w:instrText>
            </w:r>
            <w:r w:rsidRPr="00A64A7D">
              <w:rPr>
                <w:webHidden/>
                <w:lang w:val="es-ES_tradnl"/>
              </w:rPr>
            </w:r>
            <w:r w:rsidRPr="00A64A7D">
              <w:rPr>
                <w:webHidden/>
                <w:lang w:val="es-ES_tradnl"/>
              </w:rPr>
              <w:fldChar w:fldCharType="separate"/>
            </w:r>
            <w:r w:rsidR="00C27E86" w:rsidRPr="00A64A7D">
              <w:rPr>
                <w:webHidden/>
                <w:lang w:val="es-ES_tradnl"/>
              </w:rPr>
              <w:t>155</w:t>
            </w:r>
            <w:r w:rsidRPr="00A64A7D">
              <w:rPr>
                <w:webHidden/>
                <w:lang w:val="es-ES_tradnl"/>
              </w:rPr>
              <w:fldChar w:fldCharType="end"/>
            </w:r>
          </w:hyperlink>
        </w:p>
        <w:p w14:paraId="0D6696B8" w14:textId="46E748EE"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80" w:history="1">
            <w:r w:rsidRPr="00A64A7D">
              <w:rPr>
                <w:rStyle w:val="Hipervnculo"/>
                <w:lang w:val="es-ES_tradnl"/>
              </w:rPr>
              <w:t>ANEXO I.4.-</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SIMULACIÓN FÓRMULA(S) MATEMÁTICA(S)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_Toc225761180 \h </w:instrText>
            </w:r>
            <w:r w:rsidRPr="00A64A7D">
              <w:rPr>
                <w:webHidden/>
                <w:lang w:val="es-ES_tradnl"/>
              </w:rPr>
            </w:r>
            <w:r w:rsidRPr="00A64A7D">
              <w:rPr>
                <w:webHidden/>
                <w:lang w:val="es-ES_tradnl"/>
              </w:rPr>
              <w:fldChar w:fldCharType="separate"/>
            </w:r>
            <w:r w:rsidR="00C27E86" w:rsidRPr="00A64A7D">
              <w:rPr>
                <w:webHidden/>
                <w:lang w:val="es-ES_tradnl"/>
              </w:rPr>
              <w:t>161</w:t>
            </w:r>
            <w:r w:rsidRPr="00A64A7D">
              <w:rPr>
                <w:webHidden/>
                <w:lang w:val="es-ES_tradnl"/>
              </w:rPr>
              <w:fldChar w:fldCharType="end"/>
            </w:r>
          </w:hyperlink>
        </w:p>
        <w:p w14:paraId="227BEC07" w14:textId="53045829" w:rsidR="00121214" w:rsidRPr="00A64A7D" w:rsidRDefault="00121214" w:rsidP="00563922">
          <w:pPr>
            <w:pStyle w:val="TDC3"/>
            <w:rPr>
              <w:rFonts w:eastAsiaTheme="minorEastAsia" w:cstheme="minorBidi"/>
              <w:kern w:val="2"/>
              <w:sz w:val="24"/>
              <w:szCs w:val="34"/>
              <w:lang w:val="es-ES_tradnl" w:eastAsia="eu-ES" w:bidi="bo-CN"/>
              <w14:ligatures w14:val="standardContextual"/>
            </w:rPr>
          </w:pPr>
          <w:hyperlink w:anchor="_Toc225761181" w:history="1">
            <w:r w:rsidRPr="00A64A7D">
              <w:rPr>
                <w:rStyle w:val="Hipervnculo"/>
                <w:lang w:val="es-ES_tradnl"/>
              </w:rPr>
              <w:t>ANEXO II.0.-</w:t>
            </w:r>
            <w:r w:rsidRPr="00A64A7D">
              <w:rPr>
                <w:rFonts w:eastAsiaTheme="minorEastAsia" w:cstheme="minorBidi"/>
                <w:kern w:val="2"/>
                <w:sz w:val="24"/>
                <w:szCs w:val="34"/>
                <w:lang w:val="es-ES_tradnl" w:eastAsia="eu-ES" w:bidi="bo-CN"/>
                <w14:ligatures w14:val="standardContextual"/>
              </w:rPr>
              <w:tab/>
            </w:r>
            <w:r w:rsidRPr="00A64A7D">
              <w:rPr>
                <w:rStyle w:val="Hipervnculo"/>
                <w:rFonts w:eastAsia="Calibri"/>
                <w:lang w:val="es-ES_tradnl"/>
              </w:rPr>
              <w:t>DATOS DE CARÁCTER PERSONAL</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_Toc225761181 \h </w:instrText>
            </w:r>
            <w:r w:rsidRPr="00A64A7D">
              <w:rPr>
                <w:webHidden/>
                <w:lang w:val="es-ES_tradnl"/>
              </w:rPr>
            </w:r>
            <w:r w:rsidRPr="00A64A7D">
              <w:rPr>
                <w:webHidden/>
                <w:lang w:val="es-ES_tradnl"/>
              </w:rPr>
              <w:fldChar w:fldCharType="separate"/>
            </w:r>
            <w:r w:rsidR="00C27E86" w:rsidRPr="00A64A7D">
              <w:rPr>
                <w:webHidden/>
                <w:lang w:val="es-ES_tradnl"/>
              </w:rPr>
              <w:t>163</w:t>
            </w:r>
            <w:r w:rsidRPr="00A64A7D">
              <w:rPr>
                <w:webHidden/>
                <w:lang w:val="es-ES_tradnl"/>
              </w:rPr>
              <w:fldChar w:fldCharType="end"/>
            </w:r>
          </w:hyperlink>
          <w:r w:rsidR="00563922" w:rsidRPr="00A64A7D">
            <w:rPr>
              <w:rFonts w:eastAsiaTheme="minorEastAsia" w:cstheme="minorBidi"/>
              <w:kern w:val="2"/>
              <w:sz w:val="24"/>
              <w:szCs w:val="34"/>
              <w:lang w:val="es-ES_tradnl" w:eastAsia="eu-ES" w:bidi="bo-CN"/>
              <w14:ligatures w14:val="standardContextual"/>
            </w:rPr>
            <w:t xml:space="preserve"> </w:t>
          </w:r>
        </w:p>
        <w:p w14:paraId="071A914D" w14:textId="508B804B"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83" w:history="1">
            <w:r w:rsidRPr="00A64A7D">
              <w:rPr>
                <w:rStyle w:val="Hipervnculo"/>
                <w:lang w:val="es-ES_tradnl"/>
              </w:rPr>
              <w:t>ANEXO II.1.-</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DOCUMENTO EUROPEO ÚNICO DE CONTRATACIÓN (DEUC)</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_Toc225761183 \h </w:instrText>
            </w:r>
            <w:r w:rsidRPr="00A64A7D">
              <w:rPr>
                <w:webHidden/>
                <w:lang w:val="es-ES_tradnl"/>
              </w:rPr>
            </w:r>
            <w:r w:rsidRPr="00A64A7D">
              <w:rPr>
                <w:webHidden/>
                <w:lang w:val="es-ES_tradnl"/>
              </w:rPr>
              <w:fldChar w:fldCharType="separate"/>
            </w:r>
            <w:r w:rsidR="00C27E86" w:rsidRPr="00A64A7D">
              <w:rPr>
                <w:webHidden/>
                <w:lang w:val="es-ES_tradnl"/>
              </w:rPr>
              <w:t>164</w:t>
            </w:r>
            <w:r w:rsidRPr="00A64A7D">
              <w:rPr>
                <w:webHidden/>
                <w:lang w:val="es-ES_tradnl"/>
              </w:rPr>
              <w:fldChar w:fldCharType="end"/>
            </w:r>
          </w:hyperlink>
        </w:p>
        <w:p w14:paraId="2144F8C3" w14:textId="4141F8AA"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84" w:history="1">
            <w:r w:rsidRPr="00A64A7D">
              <w:rPr>
                <w:rStyle w:val="Hipervnculo"/>
                <w:lang w:val="es-ES_tradnl"/>
              </w:rPr>
              <w:t>ANEXO II.2.-</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COMPROMISO DE ADSCRIPCIÓN DE MEDIOS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_Toc225761184 \h </w:instrText>
            </w:r>
            <w:r w:rsidRPr="00A64A7D">
              <w:rPr>
                <w:webHidden/>
                <w:lang w:val="es-ES_tradnl"/>
              </w:rPr>
            </w:r>
            <w:r w:rsidRPr="00A64A7D">
              <w:rPr>
                <w:webHidden/>
                <w:lang w:val="es-ES_tradnl"/>
              </w:rPr>
              <w:fldChar w:fldCharType="separate"/>
            </w:r>
            <w:r w:rsidR="00C27E86" w:rsidRPr="00A64A7D">
              <w:rPr>
                <w:webHidden/>
                <w:lang w:val="es-ES_tradnl"/>
              </w:rPr>
              <w:t>178</w:t>
            </w:r>
            <w:r w:rsidRPr="00A64A7D">
              <w:rPr>
                <w:webHidden/>
                <w:lang w:val="es-ES_tradnl"/>
              </w:rPr>
              <w:fldChar w:fldCharType="end"/>
            </w:r>
          </w:hyperlink>
        </w:p>
        <w:p w14:paraId="6E0816BF" w14:textId="21345F0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85" w:history="1">
            <w:r w:rsidRPr="00A64A7D">
              <w:rPr>
                <w:rStyle w:val="Hipervnculo"/>
                <w:lang w:val="es-ES_tradnl"/>
              </w:rPr>
              <w:t>ANEXO II.3.-</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DESIGNACIÓN COMO CONFIDENCIAL DE INFORMACIONES CONTENIDAS EN LA OFERTA</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_Toc225761185 \h </w:instrText>
            </w:r>
            <w:r w:rsidRPr="00A64A7D">
              <w:rPr>
                <w:webHidden/>
                <w:lang w:val="es-ES_tradnl"/>
              </w:rPr>
            </w:r>
            <w:r w:rsidRPr="00A64A7D">
              <w:rPr>
                <w:webHidden/>
                <w:lang w:val="es-ES_tradnl"/>
              </w:rPr>
              <w:fldChar w:fldCharType="separate"/>
            </w:r>
            <w:r w:rsidR="00C27E86" w:rsidRPr="00A64A7D">
              <w:rPr>
                <w:webHidden/>
                <w:lang w:val="es-ES_tradnl"/>
              </w:rPr>
              <w:t>180</w:t>
            </w:r>
            <w:r w:rsidRPr="00A64A7D">
              <w:rPr>
                <w:webHidden/>
                <w:lang w:val="es-ES_tradnl"/>
              </w:rPr>
              <w:fldChar w:fldCharType="end"/>
            </w:r>
          </w:hyperlink>
        </w:p>
        <w:p w14:paraId="475D8949" w14:textId="2030FC60"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86" w:history="1">
            <w:r w:rsidRPr="00A64A7D">
              <w:rPr>
                <w:rStyle w:val="Hipervnculo"/>
                <w:lang w:val="es-ES_tradnl"/>
              </w:rPr>
              <w:t>ANEXO II.4.-</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COMPROMISO DE CONSTITUIRSE FORMALMENTE EN UTE</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_Toc225761186 \h </w:instrText>
            </w:r>
            <w:r w:rsidRPr="00A64A7D">
              <w:rPr>
                <w:webHidden/>
                <w:lang w:val="es-ES_tradnl"/>
              </w:rPr>
            </w:r>
            <w:r w:rsidRPr="00A64A7D">
              <w:rPr>
                <w:webHidden/>
                <w:lang w:val="es-ES_tradnl"/>
              </w:rPr>
              <w:fldChar w:fldCharType="separate"/>
            </w:r>
            <w:r w:rsidR="00C27E86" w:rsidRPr="00A64A7D">
              <w:rPr>
                <w:webHidden/>
                <w:lang w:val="es-ES_tradnl"/>
              </w:rPr>
              <w:t>181</w:t>
            </w:r>
            <w:r w:rsidRPr="00A64A7D">
              <w:rPr>
                <w:webHidden/>
                <w:lang w:val="es-ES_tradnl"/>
              </w:rPr>
              <w:fldChar w:fldCharType="end"/>
            </w:r>
          </w:hyperlink>
        </w:p>
        <w:p w14:paraId="6A687E93" w14:textId="6ECB1BF3"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87" w:history="1">
            <w:r w:rsidRPr="00A64A7D">
              <w:rPr>
                <w:rStyle w:val="Hipervnculo"/>
                <w:lang w:val="es-ES_tradnl"/>
              </w:rPr>
              <w:t>ANEXO II.5.-</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DECLARACIÓN SOBRE LOS COMPROMISOS QUE ASUME RESPECTO A LAS PERSONAS QUE REALICEN LA ACTIVIDAD OBJETO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_Toc225761187 \h </w:instrText>
            </w:r>
            <w:r w:rsidRPr="00A64A7D">
              <w:rPr>
                <w:webHidden/>
                <w:lang w:val="es-ES_tradnl"/>
              </w:rPr>
            </w:r>
            <w:r w:rsidRPr="00A64A7D">
              <w:rPr>
                <w:webHidden/>
                <w:lang w:val="es-ES_tradnl"/>
              </w:rPr>
              <w:fldChar w:fldCharType="separate"/>
            </w:r>
            <w:r w:rsidR="00C27E86" w:rsidRPr="00A64A7D">
              <w:rPr>
                <w:webHidden/>
                <w:lang w:val="es-ES_tradnl"/>
              </w:rPr>
              <w:t>182</w:t>
            </w:r>
            <w:r w:rsidRPr="00A64A7D">
              <w:rPr>
                <w:webHidden/>
                <w:lang w:val="es-ES_tradnl"/>
              </w:rPr>
              <w:fldChar w:fldCharType="end"/>
            </w:r>
          </w:hyperlink>
        </w:p>
        <w:p w14:paraId="45CCAB10" w14:textId="6558CAE6"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88" w:history="1">
            <w:r w:rsidRPr="00A64A7D">
              <w:rPr>
                <w:rStyle w:val="Hipervnculo"/>
                <w:lang w:val="es-ES_tradnl"/>
              </w:rPr>
              <w:t>ANEXO II.6.-</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EMPRESAS PERTENECIENTES A UN MISMO GRUPO EMPRESARIAL-</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_Toc225761188 \h </w:instrText>
            </w:r>
            <w:r w:rsidRPr="00A64A7D">
              <w:rPr>
                <w:webHidden/>
                <w:lang w:val="es-ES_tradnl"/>
              </w:rPr>
            </w:r>
            <w:r w:rsidRPr="00A64A7D">
              <w:rPr>
                <w:webHidden/>
                <w:lang w:val="es-ES_tradnl"/>
              </w:rPr>
              <w:fldChar w:fldCharType="separate"/>
            </w:r>
            <w:r w:rsidR="00C27E86" w:rsidRPr="00A64A7D">
              <w:rPr>
                <w:webHidden/>
                <w:lang w:val="es-ES_tradnl"/>
              </w:rPr>
              <w:t>183</w:t>
            </w:r>
            <w:r w:rsidRPr="00A64A7D">
              <w:rPr>
                <w:webHidden/>
                <w:lang w:val="es-ES_tradnl"/>
              </w:rPr>
              <w:fldChar w:fldCharType="end"/>
            </w:r>
          </w:hyperlink>
        </w:p>
        <w:p w14:paraId="57CB6099" w14:textId="572DE6B2"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89" w:history="1">
            <w:r w:rsidRPr="00A64A7D">
              <w:rPr>
                <w:rStyle w:val="Hipervnculo"/>
                <w:lang w:val="es-ES_tradnl"/>
              </w:rPr>
              <w:t>ANEXO II.7.-</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LOTE O LOTES A LOS QUE PRESENTA OFERTA / OFERTA INTEGRADORA: COMBINACIÓN DE LOTES</w:t>
            </w:r>
            <w:r w:rsidRPr="00A64A7D">
              <w:rPr>
                <w:webHidden/>
                <w:lang w:val="es-ES_tradnl"/>
              </w:rPr>
              <w:tab/>
            </w:r>
            <w:r w:rsidR="00563922" w:rsidRPr="00A64A7D">
              <w:rPr>
                <w:webHidden/>
                <w:lang w:val="es-ES_tradnl"/>
              </w:rPr>
              <w:t>_______________________________________________________________________</w:t>
            </w:r>
            <w:r w:rsidRPr="00A64A7D">
              <w:rPr>
                <w:webHidden/>
                <w:lang w:val="es-ES_tradnl"/>
              </w:rPr>
              <w:fldChar w:fldCharType="begin"/>
            </w:r>
            <w:r w:rsidRPr="00A64A7D">
              <w:rPr>
                <w:webHidden/>
                <w:lang w:val="es-ES_tradnl"/>
              </w:rPr>
              <w:instrText xml:space="preserve"> PAGEREF _Toc225761189 \h </w:instrText>
            </w:r>
            <w:r w:rsidRPr="00A64A7D">
              <w:rPr>
                <w:webHidden/>
                <w:lang w:val="es-ES_tradnl"/>
              </w:rPr>
            </w:r>
            <w:r w:rsidRPr="00A64A7D">
              <w:rPr>
                <w:webHidden/>
                <w:lang w:val="es-ES_tradnl"/>
              </w:rPr>
              <w:fldChar w:fldCharType="separate"/>
            </w:r>
            <w:r w:rsidR="00C27E86" w:rsidRPr="00A64A7D">
              <w:rPr>
                <w:webHidden/>
                <w:lang w:val="es-ES_tradnl"/>
              </w:rPr>
              <w:t>184</w:t>
            </w:r>
            <w:r w:rsidRPr="00A64A7D">
              <w:rPr>
                <w:webHidden/>
                <w:lang w:val="es-ES_tradnl"/>
              </w:rPr>
              <w:fldChar w:fldCharType="end"/>
            </w:r>
          </w:hyperlink>
        </w:p>
        <w:p w14:paraId="3045BAFB" w14:textId="4A143E0C"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90" w:history="1">
            <w:r w:rsidRPr="00A64A7D">
              <w:rPr>
                <w:rStyle w:val="Hipervnculo"/>
                <w:lang w:val="es-ES_tradnl"/>
              </w:rPr>
              <w:t>ANEXO II.8.- DECLARACIÓN SOBRE SUBCONTRATACIÓN DE SERVIDORES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_Toc225761190 \h </w:instrText>
            </w:r>
            <w:r w:rsidRPr="00A64A7D">
              <w:rPr>
                <w:webHidden/>
                <w:lang w:val="es-ES_tradnl"/>
              </w:rPr>
            </w:r>
            <w:r w:rsidRPr="00A64A7D">
              <w:rPr>
                <w:webHidden/>
                <w:lang w:val="es-ES_tradnl"/>
              </w:rPr>
              <w:fldChar w:fldCharType="separate"/>
            </w:r>
            <w:r w:rsidR="00C27E86" w:rsidRPr="00A64A7D">
              <w:rPr>
                <w:webHidden/>
                <w:lang w:val="es-ES_tradnl"/>
              </w:rPr>
              <w:t>185</w:t>
            </w:r>
            <w:r w:rsidRPr="00A64A7D">
              <w:rPr>
                <w:webHidden/>
                <w:lang w:val="es-ES_tradnl"/>
              </w:rPr>
              <w:fldChar w:fldCharType="end"/>
            </w:r>
          </w:hyperlink>
        </w:p>
        <w:p w14:paraId="7E22EA26" w14:textId="79E92FDE"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91" w:history="1">
            <w:r w:rsidRPr="00A64A7D">
              <w:rPr>
                <w:rStyle w:val="Hipervnculo"/>
                <w:lang w:val="es-ES_tradnl"/>
              </w:rPr>
              <w:t>ANEXO II.9.-</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PLAN DE IGUALDAD O DELITOS O SANCIONES FIRMES POR INFRACCIÓN GRAVE EN MATERIA DE PREVENCIÓN DE IGUALDAD DE HOMBRES Y MUJERES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_Toc225761191 \h </w:instrText>
            </w:r>
            <w:r w:rsidRPr="00A64A7D">
              <w:rPr>
                <w:webHidden/>
                <w:lang w:val="es-ES_tradnl"/>
              </w:rPr>
            </w:r>
            <w:r w:rsidRPr="00A64A7D">
              <w:rPr>
                <w:webHidden/>
                <w:lang w:val="es-ES_tradnl"/>
              </w:rPr>
              <w:fldChar w:fldCharType="separate"/>
            </w:r>
            <w:r w:rsidR="00C27E86" w:rsidRPr="00A64A7D">
              <w:rPr>
                <w:webHidden/>
                <w:lang w:val="es-ES_tradnl"/>
              </w:rPr>
              <w:t>186</w:t>
            </w:r>
            <w:r w:rsidRPr="00A64A7D">
              <w:rPr>
                <w:webHidden/>
                <w:lang w:val="es-ES_tradnl"/>
              </w:rPr>
              <w:fldChar w:fldCharType="end"/>
            </w:r>
          </w:hyperlink>
        </w:p>
        <w:p w14:paraId="1D27A5C9" w14:textId="7F74896D"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92" w:history="1">
            <w:r w:rsidRPr="00A64A7D">
              <w:rPr>
                <w:rStyle w:val="Hipervnculo"/>
                <w:lang w:val="es-ES_tradnl"/>
              </w:rPr>
              <w:t>ANEXO II.10</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_Toc225761192 \h </w:instrText>
            </w:r>
            <w:r w:rsidRPr="00A64A7D">
              <w:rPr>
                <w:webHidden/>
                <w:lang w:val="es-ES_tradnl"/>
              </w:rPr>
            </w:r>
            <w:r w:rsidRPr="00A64A7D">
              <w:rPr>
                <w:webHidden/>
                <w:lang w:val="es-ES_tradnl"/>
              </w:rPr>
              <w:fldChar w:fldCharType="separate"/>
            </w:r>
            <w:r w:rsidR="00C27E86" w:rsidRPr="00A64A7D">
              <w:rPr>
                <w:webHidden/>
                <w:lang w:val="es-ES_tradnl"/>
              </w:rPr>
              <w:t>187</w:t>
            </w:r>
            <w:r w:rsidRPr="00A64A7D">
              <w:rPr>
                <w:webHidden/>
                <w:lang w:val="es-ES_tradnl"/>
              </w:rPr>
              <w:fldChar w:fldCharType="end"/>
            </w:r>
          </w:hyperlink>
          <w:hyperlink w:anchor="_Toc225761193" w:history="1">
            <w:r w:rsidRPr="00A64A7D">
              <w:rPr>
                <w:rStyle w:val="Hipervnculo"/>
                <w:lang w:val="es-ES_tradnl"/>
              </w:rPr>
              <w:t>DECLARACIÓN RESPONSABLE DE PROTECCIÓN DE LOS MENORES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_Toc225761193 \h </w:instrText>
            </w:r>
            <w:r w:rsidRPr="00A64A7D">
              <w:rPr>
                <w:webHidden/>
                <w:lang w:val="es-ES_tradnl"/>
              </w:rPr>
            </w:r>
            <w:r w:rsidRPr="00A64A7D">
              <w:rPr>
                <w:webHidden/>
                <w:lang w:val="es-ES_tradnl"/>
              </w:rPr>
              <w:fldChar w:fldCharType="separate"/>
            </w:r>
            <w:r w:rsidR="00C27E86" w:rsidRPr="00A64A7D">
              <w:rPr>
                <w:webHidden/>
                <w:lang w:val="es-ES_tradnl"/>
              </w:rPr>
              <w:t>187</w:t>
            </w:r>
            <w:r w:rsidRPr="00A64A7D">
              <w:rPr>
                <w:webHidden/>
                <w:lang w:val="es-ES_tradnl"/>
              </w:rPr>
              <w:fldChar w:fldCharType="end"/>
            </w:r>
          </w:hyperlink>
        </w:p>
        <w:p w14:paraId="150FC4EC" w14:textId="21248716"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94" w:history="1">
            <w:r w:rsidRPr="00A64A7D">
              <w:rPr>
                <w:rStyle w:val="Hipervnculo"/>
                <w:lang w:val="es-ES_tradnl"/>
              </w:rPr>
              <w:t>ANEXO III.1-</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OFERTA ECONÓMICA</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_Toc225761194 \h </w:instrText>
            </w:r>
            <w:r w:rsidRPr="00A64A7D">
              <w:rPr>
                <w:webHidden/>
                <w:lang w:val="es-ES_tradnl"/>
              </w:rPr>
            </w:r>
            <w:r w:rsidRPr="00A64A7D">
              <w:rPr>
                <w:webHidden/>
                <w:lang w:val="es-ES_tradnl"/>
              </w:rPr>
              <w:fldChar w:fldCharType="separate"/>
            </w:r>
            <w:r w:rsidR="00C27E86" w:rsidRPr="00A64A7D">
              <w:rPr>
                <w:webHidden/>
                <w:lang w:val="es-ES_tradnl"/>
              </w:rPr>
              <w:t>188</w:t>
            </w:r>
            <w:r w:rsidRPr="00A64A7D">
              <w:rPr>
                <w:webHidden/>
                <w:lang w:val="es-ES_tradnl"/>
              </w:rPr>
              <w:fldChar w:fldCharType="end"/>
            </w:r>
          </w:hyperlink>
        </w:p>
        <w:p w14:paraId="19024E5B" w14:textId="073E0277"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95" w:history="1">
            <w:r w:rsidRPr="00A64A7D">
              <w:rPr>
                <w:rStyle w:val="Hipervnculo"/>
                <w:rFonts w:cs="Tahoma"/>
                <w:lang w:val="es-ES_tradnl"/>
              </w:rPr>
              <w:t>ANEXO III.2</w:t>
            </w:r>
            <w:r w:rsidRPr="00A64A7D">
              <w:rPr>
                <w:rStyle w:val="Hipervnculo"/>
                <w:lang w:val="es-ES_tradnl"/>
              </w:rPr>
              <w:t xml:space="preserve">: </w:t>
            </w:r>
            <w:r w:rsidRPr="00A64A7D">
              <w:rPr>
                <w:rStyle w:val="Hipervnculo"/>
                <w:rFonts w:cs="Tahoma"/>
                <w:lang w:val="es-ES_tradnl"/>
              </w:rPr>
              <w:t>DOCUMENTACIÓN A EFECTOS DE VALORAR EL CRITERIO DE SOSTENIBILIDAD AMBIENTAL, CALIDAD Y SOCIAL</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_Toc225761195 \h </w:instrText>
            </w:r>
            <w:r w:rsidRPr="00A64A7D">
              <w:rPr>
                <w:webHidden/>
                <w:lang w:val="es-ES_tradnl"/>
              </w:rPr>
            </w:r>
            <w:r w:rsidRPr="00A64A7D">
              <w:rPr>
                <w:webHidden/>
                <w:lang w:val="es-ES_tradnl"/>
              </w:rPr>
              <w:fldChar w:fldCharType="separate"/>
            </w:r>
            <w:r w:rsidR="00C27E86" w:rsidRPr="00A64A7D">
              <w:rPr>
                <w:webHidden/>
                <w:lang w:val="es-ES_tradnl"/>
              </w:rPr>
              <w:t>190</w:t>
            </w:r>
            <w:r w:rsidRPr="00A64A7D">
              <w:rPr>
                <w:webHidden/>
                <w:lang w:val="es-ES_tradnl"/>
              </w:rPr>
              <w:fldChar w:fldCharType="end"/>
            </w:r>
          </w:hyperlink>
        </w:p>
        <w:p w14:paraId="0884AA84" w14:textId="74A13404"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96" w:history="1">
            <w:r w:rsidRPr="00A64A7D">
              <w:rPr>
                <w:rStyle w:val="Hipervnculo"/>
                <w:lang w:val="es-ES_tradnl"/>
              </w:rPr>
              <w:t>ANEXO III.3: DOCUMENTACIÓN A EFECTOS DE VALORAR EL CRITERIO DE POLÍTICAS DE IGUALDAD</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_Toc225761196 \h </w:instrText>
            </w:r>
            <w:r w:rsidRPr="00A64A7D">
              <w:rPr>
                <w:webHidden/>
                <w:lang w:val="es-ES_tradnl"/>
              </w:rPr>
            </w:r>
            <w:r w:rsidRPr="00A64A7D">
              <w:rPr>
                <w:webHidden/>
                <w:lang w:val="es-ES_tradnl"/>
              </w:rPr>
              <w:fldChar w:fldCharType="separate"/>
            </w:r>
            <w:r w:rsidR="00C27E86" w:rsidRPr="00A64A7D">
              <w:rPr>
                <w:webHidden/>
                <w:lang w:val="es-ES_tradnl"/>
              </w:rPr>
              <w:t>192</w:t>
            </w:r>
            <w:r w:rsidRPr="00A64A7D">
              <w:rPr>
                <w:webHidden/>
                <w:lang w:val="es-ES_tradnl"/>
              </w:rPr>
              <w:fldChar w:fldCharType="end"/>
            </w:r>
          </w:hyperlink>
        </w:p>
        <w:p w14:paraId="648E38EE" w14:textId="532785C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97" w:history="1">
            <w:r w:rsidRPr="00A64A7D">
              <w:rPr>
                <w:rStyle w:val="Hipervnculo"/>
                <w:lang w:val="es-ES_tradnl"/>
              </w:rPr>
              <w:t>ANEXO III.4: DOCUMENTACIÓN A EFECTOS DE VALORAR EL PLAN DE FORMACIÓN EN EUSKERA DEL PERSONAL</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_Toc225761197 \h </w:instrText>
            </w:r>
            <w:r w:rsidRPr="00A64A7D">
              <w:rPr>
                <w:webHidden/>
                <w:lang w:val="es-ES_tradnl"/>
              </w:rPr>
            </w:r>
            <w:r w:rsidRPr="00A64A7D">
              <w:rPr>
                <w:webHidden/>
                <w:lang w:val="es-ES_tradnl"/>
              </w:rPr>
              <w:fldChar w:fldCharType="separate"/>
            </w:r>
            <w:r w:rsidR="00C27E86" w:rsidRPr="00A64A7D">
              <w:rPr>
                <w:webHidden/>
                <w:lang w:val="es-ES_tradnl"/>
              </w:rPr>
              <w:t>193</w:t>
            </w:r>
            <w:r w:rsidRPr="00A64A7D">
              <w:rPr>
                <w:webHidden/>
                <w:lang w:val="es-ES_tradnl"/>
              </w:rPr>
              <w:fldChar w:fldCharType="end"/>
            </w:r>
          </w:hyperlink>
        </w:p>
        <w:p w14:paraId="3F2AFE65" w14:textId="0799AABC"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98" w:history="1">
            <w:r w:rsidRPr="00A64A7D">
              <w:rPr>
                <w:rStyle w:val="Hipervnculo"/>
                <w:lang w:val="es-ES_tradnl"/>
              </w:rPr>
              <w:t>ANEXO V.1.-</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DISPONIBILIDAD DE LA SOLVENCIA Y MEDIOS DE OTRAS ENTIDADES DURANTE TODA LA VIGENCIA DEL CONTRATO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_Toc225761198 \h </w:instrText>
            </w:r>
            <w:r w:rsidRPr="00A64A7D">
              <w:rPr>
                <w:webHidden/>
                <w:lang w:val="es-ES_tradnl"/>
              </w:rPr>
            </w:r>
            <w:r w:rsidRPr="00A64A7D">
              <w:rPr>
                <w:webHidden/>
                <w:lang w:val="es-ES_tradnl"/>
              </w:rPr>
              <w:fldChar w:fldCharType="separate"/>
            </w:r>
            <w:r w:rsidR="00C27E86" w:rsidRPr="00A64A7D">
              <w:rPr>
                <w:webHidden/>
                <w:lang w:val="es-ES_tradnl"/>
              </w:rPr>
              <w:t>194</w:t>
            </w:r>
            <w:r w:rsidRPr="00A64A7D">
              <w:rPr>
                <w:webHidden/>
                <w:lang w:val="es-ES_tradnl"/>
              </w:rPr>
              <w:fldChar w:fldCharType="end"/>
            </w:r>
          </w:hyperlink>
        </w:p>
        <w:p w14:paraId="6F6E2CCC" w14:textId="49ECDE9C"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199" w:history="1">
            <w:r w:rsidRPr="00A64A7D">
              <w:rPr>
                <w:rStyle w:val="Hipervnculo"/>
                <w:lang w:val="es-ES_tradnl"/>
              </w:rPr>
              <w:t>ANEXO V.2.-</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AUSENCIA DE PROHIBICIONES PARA CONTRATAR CON EL SECTOR PÚBLICO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_Toc225761199 \h </w:instrText>
            </w:r>
            <w:r w:rsidRPr="00A64A7D">
              <w:rPr>
                <w:webHidden/>
                <w:lang w:val="es-ES_tradnl"/>
              </w:rPr>
            </w:r>
            <w:r w:rsidRPr="00A64A7D">
              <w:rPr>
                <w:webHidden/>
                <w:lang w:val="es-ES_tradnl"/>
              </w:rPr>
              <w:fldChar w:fldCharType="separate"/>
            </w:r>
            <w:r w:rsidR="00C27E86" w:rsidRPr="00A64A7D">
              <w:rPr>
                <w:webHidden/>
                <w:lang w:val="es-ES_tradnl"/>
              </w:rPr>
              <w:t>195</w:t>
            </w:r>
            <w:r w:rsidRPr="00A64A7D">
              <w:rPr>
                <w:webHidden/>
                <w:lang w:val="es-ES_tradnl"/>
              </w:rPr>
              <w:fldChar w:fldCharType="end"/>
            </w:r>
          </w:hyperlink>
        </w:p>
        <w:p w14:paraId="70B99294" w14:textId="669A5E2E"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200" w:history="1">
            <w:r w:rsidRPr="00A64A7D">
              <w:rPr>
                <w:rStyle w:val="Hipervnculo"/>
                <w:lang w:val="es-ES_tradnl"/>
              </w:rPr>
              <w:t>ANEXO V.3.-</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MODELO DE AVAL BANCARIO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_Toc225761200 \h </w:instrText>
            </w:r>
            <w:r w:rsidRPr="00A64A7D">
              <w:rPr>
                <w:webHidden/>
                <w:lang w:val="es-ES_tradnl"/>
              </w:rPr>
            </w:r>
            <w:r w:rsidRPr="00A64A7D">
              <w:rPr>
                <w:webHidden/>
                <w:lang w:val="es-ES_tradnl"/>
              </w:rPr>
              <w:fldChar w:fldCharType="separate"/>
            </w:r>
            <w:r w:rsidR="00C27E86" w:rsidRPr="00A64A7D">
              <w:rPr>
                <w:webHidden/>
                <w:lang w:val="es-ES_tradnl"/>
              </w:rPr>
              <w:t>196</w:t>
            </w:r>
            <w:r w:rsidRPr="00A64A7D">
              <w:rPr>
                <w:webHidden/>
                <w:lang w:val="es-ES_tradnl"/>
              </w:rPr>
              <w:fldChar w:fldCharType="end"/>
            </w:r>
          </w:hyperlink>
        </w:p>
        <w:p w14:paraId="1A393D5E" w14:textId="0ADC0737"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201" w:history="1">
            <w:r w:rsidRPr="00A64A7D">
              <w:rPr>
                <w:rStyle w:val="Hipervnculo"/>
                <w:lang w:val="es-ES_tradnl"/>
              </w:rPr>
              <w:t>ANEXO V.4.-</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MODELO DE SEGURO DE CAUCIÓN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_Toc225761201 \h </w:instrText>
            </w:r>
            <w:r w:rsidRPr="00A64A7D">
              <w:rPr>
                <w:webHidden/>
                <w:lang w:val="es-ES_tradnl"/>
              </w:rPr>
            </w:r>
            <w:r w:rsidRPr="00A64A7D">
              <w:rPr>
                <w:webHidden/>
                <w:lang w:val="es-ES_tradnl"/>
              </w:rPr>
              <w:fldChar w:fldCharType="separate"/>
            </w:r>
            <w:r w:rsidR="00C27E86" w:rsidRPr="00A64A7D">
              <w:rPr>
                <w:webHidden/>
                <w:lang w:val="es-ES_tradnl"/>
              </w:rPr>
              <w:t>198</w:t>
            </w:r>
            <w:r w:rsidRPr="00A64A7D">
              <w:rPr>
                <w:webHidden/>
                <w:lang w:val="es-ES_tradnl"/>
              </w:rPr>
              <w:fldChar w:fldCharType="end"/>
            </w:r>
          </w:hyperlink>
        </w:p>
        <w:p w14:paraId="20F3ED88" w14:textId="3C869C08"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202" w:history="1">
            <w:r w:rsidRPr="00A64A7D">
              <w:rPr>
                <w:rStyle w:val="Hipervnculo"/>
                <w:lang w:val="es-ES_tradnl"/>
              </w:rPr>
              <w:t>ANEXO V.5.-</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DECLARACIÓN RESPONSABLE SOBRE AUSENCIA DE CONFLICTO DE INTERESES (DACI)</w:t>
            </w:r>
            <w:r w:rsidRPr="00A64A7D">
              <w:rPr>
                <w:webHidden/>
                <w:lang w:val="es-ES_tradnl"/>
              </w:rPr>
              <w:tab/>
            </w:r>
            <w:r w:rsidRPr="00A64A7D">
              <w:rPr>
                <w:webHidden/>
                <w:lang w:val="es-ES_tradnl"/>
              </w:rPr>
              <w:fldChar w:fldCharType="begin"/>
            </w:r>
            <w:r w:rsidRPr="00A64A7D">
              <w:rPr>
                <w:webHidden/>
                <w:lang w:val="es-ES_tradnl"/>
              </w:rPr>
              <w:instrText xml:space="preserve"> PAGEREF _Toc225761202 \h </w:instrText>
            </w:r>
            <w:r w:rsidRPr="00A64A7D">
              <w:rPr>
                <w:webHidden/>
                <w:lang w:val="es-ES_tradnl"/>
              </w:rPr>
            </w:r>
            <w:r w:rsidRPr="00A64A7D">
              <w:rPr>
                <w:webHidden/>
                <w:lang w:val="es-ES_tradnl"/>
              </w:rPr>
              <w:fldChar w:fldCharType="separate"/>
            </w:r>
            <w:r w:rsidR="00C27E86" w:rsidRPr="00A64A7D">
              <w:rPr>
                <w:webHidden/>
                <w:lang w:val="es-ES_tradnl"/>
              </w:rPr>
              <w:t>200</w:t>
            </w:r>
            <w:r w:rsidRPr="00A64A7D">
              <w:rPr>
                <w:webHidden/>
                <w:lang w:val="es-ES_tradnl"/>
              </w:rPr>
              <w:fldChar w:fldCharType="end"/>
            </w:r>
          </w:hyperlink>
        </w:p>
        <w:p w14:paraId="48EC3E97" w14:textId="50BA1F9E"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203" w:history="1">
            <w:r w:rsidRPr="00A64A7D">
              <w:rPr>
                <w:rStyle w:val="Hipervnculo"/>
                <w:lang w:val="es-ES_tradnl"/>
              </w:rPr>
              <w:t>ANEXO VI.- DECLARACIÓN DE UBICACIÓN DE SERVIDORES Y SERVICIOS ASOCIADOS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_Toc225761203 \h </w:instrText>
            </w:r>
            <w:r w:rsidRPr="00A64A7D">
              <w:rPr>
                <w:webHidden/>
                <w:lang w:val="es-ES_tradnl"/>
              </w:rPr>
            </w:r>
            <w:r w:rsidRPr="00A64A7D">
              <w:rPr>
                <w:webHidden/>
                <w:lang w:val="es-ES_tradnl"/>
              </w:rPr>
              <w:fldChar w:fldCharType="separate"/>
            </w:r>
            <w:r w:rsidR="00C27E86" w:rsidRPr="00A64A7D">
              <w:rPr>
                <w:webHidden/>
                <w:lang w:val="es-ES_tradnl"/>
              </w:rPr>
              <w:t>202</w:t>
            </w:r>
            <w:r w:rsidRPr="00A64A7D">
              <w:rPr>
                <w:webHidden/>
                <w:lang w:val="es-ES_tradnl"/>
              </w:rPr>
              <w:fldChar w:fldCharType="end"/>
            </w:r>
          </w:hyperlink>
        </w:p>
        <w:p w14:paraId="2A2A0BEF" w14:textId="5041EE22" w:rsidR="00121214" w:rsidRPr="00A64A7D" w:rsidRDefault="00121214">
          <w:pPr>
            <w:pStyle w:val="TDC3"/>
            <w:tabs>
              <w:tab w:val="left" w:pos="2189"/>
            </w:tabs>
            <w:rPr>
              <w:rFonts w:eastAsiaTheme="minorEastAsia" w:cstheme="minorBidi"/>
              <w:kern w:val="2"/>
              <w:sz w:val="24"/>
              <w:szCs w:val="34"/>
              <w:lang w:val="es-ES_tradnl" w:eastAsia="eu-ES" w:bidi="bo-CN"/>
              <w14:ligatures w14:val="standardContextual"/>
            </w:rPr>
          </w:pPr>
          <w:hyperlink w:anchor="_Toc225761204" w:history="1">
            <w:r w:rsidRPr="00A64A7D">
              <w:rPr>
                <w:rStyle w:val="Hipervnculo"/>
                <w:lang w:val="es-ES_tradnl"/>
              </w:rPr>
              <w:t>ANEXO VI.BIS.1.-</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APROBACIÓN DE CERTIFICACIÓN DE SERVICIOS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_Toc225761204 \h </w:instrText>
            </w:r>
            <w:r w:rsidRPr="00A64A7D">
              <w:rPr>
                <w:webHidden/>
                <w:lang w:val="es-ES_tradnl"/>
              </w:rPr>
            </w:r>
            <w:r w:rsidRPr="00A64A7D">
              <w:rPr>
                <w:webHidden/>
                <w:lang w:val="es-ES_tradnl"/>
              </w:rPr>
              <w:fldChar w:fldCharType="separate"/>
            </w:r>
            <w:r w:rsidR="00C27E86" w:rsidRPr="00A64A7D">
              <w:rPr>
                <w:webHidden/>
                <w:lang w:val="es-ES_tradnl"/>
              </w:rPr>
              <w:t>203</w:t>
            </w:r>
            <w:r w:rsidRPr="00A64A7D">
              <w:rPr>
                <w:webHidden/>
                <w:lang w:val="es-ES_tradnl"/>
              </w:rPr>
              <w:fldChar w:fldCharType="end"/>
            </w:r>
          </w:hyperlink>
        </w:p>
        <w:p w14:paraId="2A18AAF0" w14:textId="5C9A55FF" w:rsidR="00121214" w:rsidRPr="00A64A7D" w:rsidRDefault="00121214">
          <w:pPr>
            <w:pStyle w:val="TDC3"/>
            <w:tabs>
              <w:tab w:val="left" w:pos="2132"/>
            </w:tabs>
            <w:rPr>
              <w:rFonts w:eastAsiaTheme="minorEastAsia" w:cstheme="minorBidi"/>
              <w:kern w:val="2"/>
              <w:sz w:val="24"/>
              <w:szCs w:val="34"/>
              <w:lang w:val="es-ES_tradnl" w:eastAsia="eu-ES" w:bidi="bo-CN"/>
              <w14:ligatures w14:val="standardContextual"/>
            </w:rPr>
          </w:pPr>
          <w:hyperlink w:anchor="_Toc225761205" w:history="1">
            <w:r w:rsidRPr="00A64A7D">
              <w:rPr>
                <w:rStyle w:val="Hipervnculo"/>
                <w:lang w:val="es-ES_tradnl"/>
              </w:rPr>
              <w:t>ANEXO VI.BIS2.-</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COMUNICACIÓN DE SUBCONTRATACIÓN</w:t>
            </w:r>
            <w:r w:rsidRPr="00A64A7D">
              <w:rPr>
                <w:webHidden/>
                <w:lang w:val="es-ES_tradnl"/>
              </w:rPr>
              <w:tab/>
            </w:r>
            <w:r w:rsidRPr="00A64A7D">
              <w:rPr>
                <w:webHidden/>
                <w:lang w:val="es-ES_tradnl"/>
              </w:rPr>
              <w:fldChar w:fldCharType="begin"/>
            </w:r>
            <w:r w:rsidRPr="00A64A7D">
              <w:rPr>
                <w:webHidden/>
                <w:lang w:val="es-ES_tradnl"/>
              </w:rPr>
              <w:instrText xml:space="preserve"> PAGEREF _Toc225761205 \h </w:instrText>
            </w:r>
            <w:r w:rsidRPr="00A64A7D">
              <w:rPr>
                <w:webHidden/>
                <w:lang w:val="es-ES_tradnl"/>
              </w:rPr>
            </w:r>
            <w:r w:rsidRPr="00A64A7D">
              <w:rPr>
                <w:webHidden/>
                <w:lang w:val="es-ES_tradnl"/>
              </w:rPr>
              <w:fldChar w:fldCharType="separate"/>
            </w:r>
            <w:r w:rsidR="00C27E86" w:rsidRPr="00A64A7D">
              <w:rPr>
                <w:webHidden/>
                <w:lang w:val="es-ES_tradnl"/>
              </w:rPr>
              <w:t>204</w:t>
            </w:r>
            <w:r w:rsidRPr="00A64A7D">
              <w:rPr>
                <w:webHidden/>
                <w:lang w:val="es-ES_tradnl"/>
              </w:rPr>
              <w:fldChar w:fldCharType="end"/>
            </w:r>
          </w:hyperlink>
        </w:p>
        <w:p w14:paraId="0F628E3C" w14:textId="26469576" w:rsidR="00121214" w:rsidRPr="00A64A7D" w:rsidRDefault="00121214">
          <w:pPr>
            <w:pStyle w:val="TDC3"/>
            <w:tabs>
              <w:tab w:val="left" w:pos="2205"/>
            </w:tabs>
            <w:rPr>
              <w:rFonts w:eastAsiaTheme="minorEastAsia" w:cstheme="minorBidi"/>
              <w:kern w:val="2"/>
              <w:sz w:val="24"/>
              <w:szCs w:val="34"/>
              <w:lang w:val="es-ES_tradnl" w:eastAsia="eu-ES" w:bidi="bo-CN"/>
              <w14:ligatures w14:val="standardContextual"/>
            </w:rPr>
          </w:pPr>
          <w:hyperlink w:anchor="_Toc225761206" w:history="1">
            <w:r w:rsidRPr="00A64A7D">
              <w:rPr>
                <w:rStyle w:val="Hipervnculo"/>
                <w:lang w:val="es-ES_tradnl"/>
              </w:rPr>
              <w:t>ANEXO VI.BIS.3.-</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DECLARACIÓN SOBRE LOS DATOS RELATIVOS A LAS CONDICIONES DE LOS CONTRATOS DE TRABAJO</w:t>
            </w:r>
            <w:r w:rsidRPr="00A64A7D">
              <w:rPr>
                <w:webHidden/>
                <w:lang w:val="es-ES_tradnl"/>
              </w:rPr>
              <w:tab/>
            </w:r>
            <w:r w:rsidRPr="00A64A7D">
              <w:rPr>
                <w:webHidden/>
                <w:lang w:val="es-ES_tradnl"/>
              </w:rPr>
              <w:fldChar w:fldCharType="begin"/>
            </w:r>
            <w:r w:rsidRPr="00A64A7D">
              <w:rPr>
                <w:webHidden/>
                <w:lang w:val="es-ES_tradnl"/>
              </w:rPr>
              <w:instrText xml:space="preserve"> PAGEREF _Toc225761206 \h </w:instrText>
            </w:r>
            <w:r w:rsidRPr="00A64A7D">
              <w:rPr>
                <w:webHidden/>
                <w:lang w:val="es-ES_tradnl"/>
              </w:rPr>
            </w:r>
            <w:r w:rsidRPr="00A64A7D">
              <w:rPr>
                <w:webHidden/>
                <w:lang w:val="es-ES_tradnl"/>
              </w:rPr>
              <w:fldChar w:fldCharType="separate"/>
            </w:r>
            <w:r w:rsidR="00C27E86" w:rsidRPr="00A64A7D">
              <w:rPr>
                <w:webHidden/>
                <w:lang w:val="es-ES_tradnl"/>
              </w:rPr>
              <w:t>205</w:t>
            </w:r>
            <w:r w:rsidRPr="00A64A7D">
              <w:rPr>
                <w:webHidden/>
                <w:lang w:val="es-ES_tradnl"/>
              </w:rPr>
              <w:fldChar w:fldCharType="end"/>
            </w:r>
          </w:hyperlink>
        </w:p>
        <w:p w14:paraId="52F74D7E" w14:textId="50F840A4" w:rsidR="00121214" w:rsidRPr="00A64A7D" w:rsidRDefault="00121214">
          <w:pPr>
            <w:pStyle w:val="TDC3"/>
            <w:rPr>
              <w:rFonts w:eastAsiaTheme="minorEastAsia" w:cstheme="minorBidi"/>
              <w:kern w:val="2"/>
              <w:sz w:val="24"/>
              <w:szCs w:val="34"/>
              <w:lang w:val="es-ES_tradnl" w:eastAsia="eu-ES" w:bidi="bo-CN"/>
              <w14:ligatures w14:val="standardContextual"/>
            </w:rPr>
          </w:pPr>
          <w:hyperlink w:anchor="_Toc225761207" w:history="1">
            <w:r w:rsidRPr="00A64A7D">
              <w:rPr>
                <w:rStyle w:val="Hipervnculo"/>
                <w:lang w:val="es-ES_tradnl"/>
              </w:rPr>
              <w:t>ANEXO VII.1.-</w:t>
            </w:r>
            <w:r w:rsidRPr="00A64A7D">
              <w:rPr>
                <w:rFonts w:eastAsiaTheme="minorEastAsia" w:cstheme="minorBidi"/>
                <w:kern w:val="2"/>
                <w:sz w:val="24"/>
                <w:szCs w:val="34"/>
                <w:lang w:val="es-ES_tradnl" w:eastAsia="eu-ES" w:bidi="bo-CN"/>
                <w14:ligatures w14:val="standardContextual"/>
              </w:rPr>
              <w:tab/>
            </w:r>
            <w:r w:rsidRPr="00A64A7D">
              <w:rPr>
                <w:rStyle w:val="Hipervnculo"/>
                <w:lang w:val="es-ES_tradnl"/>
              </w:rPr>
              <w:t>INFORMACIÓN ADICIONAL SOBRE PROTECCIÓN DE DATOS PERSONALES</w:t>
            </w:r>
            <w:r w:rsidRPr="00A64A7D">
              <w:rPr>
                <w:webHidden/>
                <w:lang w:val="es-ES_tradnl"/>
              </w:rPr>
              <w:tab/>
            </w:r>
            <w:r w:rsidRPr="00A64A7D">
              <w:rPr>
                <w:webHidden/>
                <w:lang w:val="es-ES_tradnl"/>
              </w:rPr>
              <w:fldChar w:fldCharType="begin"/>
            </w:r>
            <w:r w:rsidRPr="00A64A7D">
              <w:rPr>
                <w:webHidden/>
                <w:lang w:val="es-ES_tradnl"/>
              </w:rPr>
              <w:instrText xml:space="preserve"> PAGEREF _Toc225761207 \h </w:instrText>
            </w:r>
            <w:r w:rsidRPr="00A64A7D">
              <w:rPr>
                <w:webHidden/>
                <w:lang w:val="es-ES_tradnl"/>
              </w:rPr>
            </w:r>
            <w:r w:rsidRPr="00A64A7D">
              <w:rPr>
                <w:webHidden/>
                <w:lang w:val="es-ES_tradnl"/>
              </w:rPr>
              <w:fldChar w:fldCharType="separate"/>
            </w:r>
            <w:r w:rsidR="00C27E86" w:rsidRPr="00A64A7D">
              <w:rPr>
                <w:webHidden/>
                <w:lang w:val="es-ES_tradnl"/>
              </w:rPr>
              <w:t>207</w:t>
            </w:r>
            <w:r w:rsidRPr="00A64A7D">
              <w:rPr>
                <w:webHidden/>
                <w:lang w:val="es-ES_tradnl"/>
              </w:rPr>
              <w:fldChar w:fldCharType="end"/>
            </w:r>
          </w:hyperlink>
        </w:p>
        <w:p w14:paraId="7CE2C67F" w14:textId="7464AF5D" w:rsidR="00486971" w:rsidRPr="00A64A7D" w:rsidRDefault="00486971">
          <w:pPr>
            <w:rPr>
              <w:lang w:val="es-ES_tradnl"/>
            </w:rPr>
          </w:pPr>
          <w:r w:rsidRPr="00A64A7D">
            <w:rPr>
              <w:b/>
              <w:bCs/>
              <w:lang w:val="es-ES_tradnl"/>
            </w:rPr>
            <w:fldChar w:fldCharType="end"/>
          </w:r>
        </w:p>
      </w:sdtContent>
    </w:sdt>
    <w:p w14:paraId="6DC1ADD6" w14:textId="77777777" w:rsidR="00122C03" w:rsidRPr="00A64A7D" w:rsidRDefault="007E1FA6" w:rsidP="00BD68E4">
      <w:pPr>
        <w:pStyle w:val="Ttulo1"/>
        <w:rPr>
          <w:lang w:val="es-ES_tradnl"/>
        </w:rPr>
        <w:sectPr w:rsidR="00122C03" w:rsidRPr="00A64A7D" w:rsidSect="00FF5D70">
          <w:headerReference w:type="default" r:id="rId11"/>
          <w:footerReference w:type="even" r:id="rId12"/>
          <w:footerReference w:type="default" r:id="rId13"/>
          <w:headerReference w:type="first" r:id="rId14"/>
          <w:footerReference w:type="first" r:id="rId15"/>
          <w:footnotePr>
            <w:numRestart w:val="eachSect"/>
          </w:footnotePr>
          <w:endnotePr>
            <w:numFmt w:val="decimal"/>
            <w:numRestart w:val="eachSect"/>
          </w:endnotePr>
          <w:type w:val="continuous"/>
          <w:pgSz w:w="11906" w:h="16838" w:code="9"/>
          <w:pgMar w:top="567" w:right="1274" w:bottom="992" w:left="1134" w:header="284" w:footer="482" w:gutter="0"/>
          <w:cols w:space="708"/>
          <w:titlePg/>
          <w:docGrid w:linePitch="360"/>
        </w:sectPr>
      </w:pPr>
      <w:r w:rsidRPr="00A64A7D">
        <w:rPr>
          <w:lang w:val="es-ES_tradnl"/>
        </w:rPr>
        <w:br w:type="page"/>
      </w:r>
    </w:p>
    <w:p w14:paraId="3A36CE06" w14:textId="55D3CC84" w:rsidR="00C548B6" w:rsidRPr="00A64A7D" w:rsidRDefault="00C548B6" w:rsidP="00C548B6">
      <w:pPr>
        <w:pStyle w:val="Ttulo1"/>
        <w:rPr>
          <w:lang w:val="es-ES_tradnl"/>
        </w:rPr>
      </w:pPr>
      <w:bookmarkStart w:id="1" w:name="_Toc528657900"/>
      <w:bookmarkStart w:id="2" w:name="_Toc528658719"/>
      <w:bookmarkStart w:id="3" w:name="_Toc528660346"/>
      <w:bookmarkStart w:id="4" w:name="_Toc528664195"/>
      <w:bookmarkStart w:id="5" w:name="_Toc528664196"/>
      <w:bookmarkStart w:id="6" w:name="_Toc528665887"/>
      <w:bookmarkStart w:id="7" w:name="_Toc528666512"/>
      <w:bookmarkStart w:id="8" w:name="_Toc528671235"/>
      <w:bookmarkStart w:id="9" w:name="_Toc530728015"/>
      <w:bookmarkStart w:id="10" w:name="_Toc5958905"/>
      <w:bookmarkStart w:id="11" w:name="_Toc34132869"/>
      <w:bookmarkStart w:id="12" w:name="_Toc225761093"/>
      <w:r w:rsidRPr="00A64A7D">
        <w:rPr>
          <w:lang w:val="es-ES_tradnl"/>
        </w:rPr>
        <w:lastRenderedPageBreak/>
        <w:t>CLÁUSULAS ESPECÍFICAS DEL CONTRATO</w:t>
      </w:r>
      <w:bookmarkEnd w:id="1"/>
      <w:bookmarkEnd w:id="2"/>
      <w:bookmarkEnd w:id="3"/>
      <w:bookmarkEnd w:id="4"/>
      <w:bookmarkEnd w:id="5"/>
      <w:bookmarkEnd w:id="6"/>
      <w:bookmarkEnd w:id="7"/>
      <w:bookmarkEnd w:id="8"/>
      <w:bookmarkEnd w:id="9"/>
      <w:bookmarkEnd w:id="10"/>
      <w:bookmarkEnd w:id="11"/>
      <w:bookmarkEnd w:id="12"/>
    </w:p>
    <w:p w14:paraId="638A8994" w14:textId="77777777" w:rsidR="00C548B6" w:rsidRPr="00A64A7D" w:rsidRDefault="00C548B6" w:rsidP="00C548B6">
      <w:pPr>
        <w:ind w:right="-427"/>
        <w:rPr>
          <w:lang w:val="es-ES_tradnl"/>
        </w:rPr>
      </w:pPr>
    </w:p>
    <w:p w14:paraId="54CCE4F5" w14:textId="6EF036C6" w:rsidR="00C548B6" w:rsidRPr="00A64A7D" w:rsidRDefault="00C548B6" w:rsidP="0063609A">
      <w:pPr>
        <w:pStyle w:val="Ttulo2"/>
        <w:rPr>
          <w:lang w:val="es-ES_tradnl"/>
        </w:rPr>
      </w:pPr>
      <w:bookmarkStart w:id="13" w:name="_Toc505598214"/>
      <w:bookmarkStart w:id="14" w:name="_Toc505598291"/>
      <w:bookmarkStart w:id="15" w:name="_Toc505598384"/>
      <w:bookmarkStart w:id="16" w:name="_Toc507512576"/>
      <w:bookmarkStart w:id="17" w:name="_Toc528657901"/>
      <w:bookmarkStart w:id="18" w:name="_Toc528658720"/>
      <w:bookmarkStart w:id="19" w:name="_Toc528660347"/>
      <w:bookmarkStart w:id="20" w:name="_Toc528664197"/>
      <w:bookmarkStart w:id="21" w:name="_Toc528665888"/>
      <w:bookmarkStart w:id="22" w:name="_Toc528666513"/>
      <w:bookmarkStart w:id="23" w:name="_Toc528671236"/>
      <w:bookmarkStart w:id="24" w:name="_Toc530728016"/>
      <w:bookmarkStart w:id="25" w:name="_Toc5958906"/>
      <w:bookmarkStart w:id="26" w:name="_Toc34132870"/>
      <w:bookmarkStart w:id="27" w:name="_Toc225761094"/>
      <w:r w:rsidRPr="00A64A7D">
        <w:rPr>
          <w:lang w:val="es-ES_tradnl"/>
        </w:rPr>
        <w:t>I.- CARACTERÍSTICAS DE LA PRESTACIÓN</w:t>
      </w:r>
      <w:bookmarkEnd w:id="13"/>
      <w:bookmarkEnd w:id="14"/>
      <w:bookmarkEnd w:id="15"/>
      <w:bookmarkEnd w:id="16"/>
      <w:bookmarkEnd w:id="17"/>
      <w:bookmarkEnd w:id="18"/>
      <w:bookmarkEnd w:id="19"/>
      <w:bookmarkEnd w:id="20"/>
      <w:bookmarkEnd w:id="21"/>
      <w:bookmarkEnd w:id="22"/>
      <w:bookmarkEnd w:id="23"/>
      <w:bookmarkEnd w:id="24"/>
      <w:bookmarkEnd w:id="25"/>
      <w:bookmarkEnd w:id="26"/>
      <w:bookmarkEnd w:id="27"/>
    </w:p>
    <w:p w14:paraId="53785DF3" w14:textId="587E0999" w:rsidR="00C548B6" w:rsidRPr="00A64A7D" w:rsidRDefault="00C548B6" w:rsidP="001D3DE3">
      <w:pPr>
        <w:pStyle w:val="Ttulo3"/>
        <w:spacing w:after="120"/>
        <w:rPr>
          <w:lang w:val="es-ES_tradnl"/>
        </w:rPr>
      </w:pPr>
      <w:bookmarkStart w:id="28" w:name="_Toc528657902"/>
      <w:bookmarkStart w:id="29" w:name="_Toc528658721"/>
      <w:bookmarkStart w:id="30" w:name="_Toc528660348"/>
      <w:bookmarkStart w:id="31" w:name="_Toc528664198"/>
      <w:bookmarkStart w:id="32" w:name="_Toc528665889"/>
      <w:bookmarkStart w:id="33" w:name="_Toc528666514"/>
      <w:bookmarkStart w:id="34" w:name="_Toc528671237"/>
      <w:bookmarkStart w:id="35" w:name="_Toc530728017"/>
      <w:bookmarkStart w:id="36" w:name="_Toc5958907"/>
      <w:bookmarkStart w:id="37" w:name="_Toc34132871"/>
      <w:bookmarkStart w:id="38" w:name="_Toc225761095"/>
      <w:r w:rsidRPr="00A64A7D">
        <w:rPr>
          <w:lang w:val="es-ES_tradnl"/>
        </w:rPr>
        <w:t>1.- OBJETO DEL CONTRATO</w:t>
      </w:r>
      <w:bookmarkEnd w:id="28"/>
      <w:bookmarkEnd w:id="29"/>
      <w:bookmarkEnd w:id="30"/>
      <w:bookmarkEnd w:id="31"/>
      <w:bookmarkEnd w:id="32"/>
      <w:bookmarkEnd w:id="33"/>
      <w:bookmarkEnd w:id="34"/>
      <w:bookmarkEnd w:id="35"/>
      <w:bookmarkEnd w:id="36"/>
      <w:bookmarkEnd w:id="37"/>
      <w:bookmarkEnd w:id="38"/>
    </w:p>
    <w:p w14:paraId="4BB9100A" w14:textId="20349626" w:rsidR="00C548B6" w:rsidRPr="00A64A7D" w:rsidRDefault="00C548B6" w:rsidP="00C84E69">
      <w:pPr>
        <w:pStyle w:val="Ttulo4"/>
        <w:spacing w:after="120"/>
        <w:ind w:left="851" w:right="0"/>
        <w:jc w:val="both"/>
        <w:rPr>
          <w:b w:val="0"/>
          <w:i/>
          <w:sz w:val="19"/>
          <w:szCs w:val="19"/>
          <w:lang w:val="es-ES_tradnl"/>
        </w:rPr>
      </w:pPr>
      <w:bookmarkStart w:id="39" w:name="_Toc38387562"/>
      <w:r w:rsidRPr="00A64A7D">
        <w:rPr>
          <w:sz w:val="19"/>
          <w:szCs w:val="19"/>
          <w:lang w:val="es-ES_tradnl"/>
        </w:rPr>
        <w:t>1.1.- Definición:</w:t>
      </w:r>
      <w:bookmarkEnd w:id="39"/>
      <w:r w:rsidR="00AA7AC6" w:rsidRPr="00A64A7D">
        <w:rPr>
          <w:sz w:val="19"/>
          <w:szCs w:val="19"/>
          <w:lang w:val="es-ES_tradnl"/>
        </w:rPr>
        <w:t xml:space="preserve"> </w:t>
      </w:r>
      <w:r w:rsidR="00AA7AC6" w:rsidRPr="00A64A7D">
        <w:rPr>
          <w:rFonts w:cs="Arial"/>
          <w:b w:val="0"/>
          <w:color w:val="0000FF"/>
          <w:sz w:val="19"/>
          <w:szCs w:val="19"/>
          <w:lang w:val="es-ES_tradnl"/>
        </w:rPr>
        <w:t>Servicio de comedores escolares, suministro de productos de alimentación y materias primas, y prestaciones complementarias para el funcionamiento de los comedores de gestión directa en diversos centros públicos dependientes del Departamento de Educación</w:t>
      </w:r>
      <w:r w:rsidR="005D4E9A" w:rsidRPr="00A64A7D">
        <w:rPr>
          <w:rFonts w:cs="Arial"/>
          <w:b w:val="0"/>
          <w:color w:val="0000FF"/>
          <w:sz w:val="19"/>
          <w:szCs w:val="19"/>
          <w:lang w:val="es-ES_tradnl"/>
        </w:rPr>
        <w:t xml:space="preserve">. </w:t>
      </w:r>
    </w:p>
    <w:p w14:paraId="15A92488" w14:textId="10192C34" w:rsidR="00C548B6" w:rsidRPr="00A64A7D" w:rsidRDefault="00C548B6" w:rsidP="001D3DE3">
      <w:pPr>
        <w:pStyle w:val="Ttulo4"/>
        <w:spacing w:after="120"/>
        <w:ind w:left="851" w:right="-427"/>
        <w:jc w:val="both"/>
        <w:rPr>
          <w:b w:val="0"/>
          <w:i/>
          <w:sz w:val="19"/>
          <w:szCs w:val="19"/>
          <w:lang w:val="es-ES_tradnl"/>
        </w:rPr>
      </w:pPr>
      <w:bookmarkStart w:id="40" w:name="_Toc38387563"/>
      <w:r w:rsidRPr="00A64A7D">
        <w:rPr>
          <w:sz w:val="19"/>
          <w:szCs w:val="19"/>
          <w:lang w:val="es-ES_tradnl"/>
        </w:rPr>
        <w:t xml:space="preserve">1.2.- División por lotes: </w:t>
      </w:r>
      <w:bookmarkEnd w:id="40"/>
      <w:r w:rsidR="00AA7AC6" w:rsidRPr="00A64A7D">
        <w:rPr>
          <w:rFonts w:cs="Arial"/>
          <w:b w:val="0"/>
          <w:color w:val="0000FF"/>
          <w:sz w:val="19"/>
          <w:szCs w:val="19"/>
          <w:lang w:val="es-ES_tradnl"/>
        </w:rPr>
        <w:t>Sí</w:t>
      </w:r>
      <w:r w:rsidR="00502DE9" w:rsidRPr="00A64A7D">
        <w:rPr>
          <w:rFonts w:cs="Arial"/>
          <w:b w:val="0"/>
          <w:color w:val="0000FF"/>
          <w:sz w:val="19"/>
          <w:szCs w:val="19"/>
          <w:lang w:val="es-ES_tradnl"/>
        </w:rPr>
        <w:t>.</w:t>
      </w:r>
    </w:p>
    <w:p w14:paraId="14EB212B" w14:textId="4061550D" w:rsidR="00C548B6" w:rsidRPr="00A64A7D" w:rsidRDefault="00C548B6" w:rsidP="00D7102B">
      <w:pPr>
        <w:pStyle w:val="Ttulo5"/>
        <w:rPr>
          <w:b/>
          <w:lang w:val="es-ES_tradnl"/>
        </w:rPr>
      </w:pPr>
      <w:r w:rsidRPr="00A64A7D">
        <w:rPr>
          <w:b/>
          <w:lang w:val="es-ES_tradnl"/>
        </w:rPr>
        <w:t xml:space="preserve">1.2.1.- </w:t>
      </w:r>
      <w:r w:rsidRPr="00A64A7D">
        <w:rPr>
          <w:lang w:val="es-ES_tradnl"/>
        </w:rPr>
        <w:t>Número de lotes:</w:t>
      </w:r>
      <w:r w:rsidR="00AA7AC6" w:rsidRPr="00A64A7D">
        <w:rPr>
          <w:lang w:val="es-ES_tradnl"/>
        </w:rPr>
        <w:t xml:space="preserve"> </w:t>
      </w:r>
      <w:r w:rsidR="002769C3" w:rsidRPr="00A64A7D">
        <w:rPr>
          <w:rFonts w:cs="Arial"/>
          <w:color w:val="0000FF"/>
          <w:szCs w:val="19"/>
          <w:lang w:val="es-ES_tradnl"/>
        </w:rPr>
        <w:t>2</w:t>
      </w:r>
      <w:r w:rsidR="005E4160" w:rsidRPr="00A64A7D">
        <w:rPr>
          <w:rFonts w:cs="Arial"/>
          <w:color w:val="0000FF"/>
          <w:szCs w:val="19"/>
          <w:lang w:val="es-ES_tradnl"/>
        </w:rPr>
        <w:t>0</w:t>
      </w:r>
    </w:p>
    <w:p w14:paraId="1B642519" w14:textId="1D872424" w:rsidR="00C548B6" w:rsidRPr="00A64A7D" w:rsidRDefault="00C548B6" w:rsidP="00C84E69">
      <w:pPr>
        <w:pStyle w:val="Ttulo5"/>
        <w:ind w:right="0"/>
        <w:rPr>
          <w:lang w:val="es-ES_tradnl"/>
        </w:rPr>
      </w:pPr>
      <w:r w:rsidRPr="00A64A7D">
        <w:rPr>
          <w:b/>
          <w:lang w:val="es-ES_tradnl"/>
        </w:rPr>
        <w:t xml:space="preserve">1.2.2.- </w:t>
      </w:r>
      <w:r w:rsidRPr="00A64A7D">
        <w:rPr>
          <w:lang w:val="es-ES_tradnl"/>
        </w:rPr>
        <w:t>El objeto de cada lote es el siguiente:</w:t>
      </w:r>
      <w:r w:rsidR="00AA7AC6" w:rsidRPr="00A64A7D">
        <w:rPr>
          <w:lang w:val="es-ES_tradnl"/>
        </w:rPr>
        <w:t xml:space="preserve"> </w:t>
      </w:r>
      <w:r w:rsidR="00AA7AC6" w:rsidRPr="00A64A7D">
        <w:rPr>
          <w:rFonts w:cs="Arial"/>
          <w:color w:val="0000FF"/>
          <w:szCs w:val="19"/>
          <w:lang w:val="es-ES_tradnl"/>
        </w:rPr>
        <w:t>La información relativa a cada lote se incluye en la cláusula 3 de este pliego. Un mayor detalle se incluye en el ANEXO I.3. Ver cláusula 20.4 de estas Cláusulas Específicas para conocer el límite de lotes para ser adjudicatario.</w:t>
      </w:r>
    </w:p>
    <w:p w14:paraId="6BEFE594" w14:textId="16A06612" w:rsidR="00C548B6" w:rsidRPr="00A64A7D" w:rsidRDefault="00C548B6" w:rsidP="00DA56EA">
      <w:pPr>
        <w:pStyle w:val="Ttulo5"/>
        <w:ind w:right="0"/>
        <w:rPr>
          <w:rFonts w:cs="Arial"/>
          <w:color w:val="0000FF"/>
          <w:szCs w:val="19"/>
          <w:lang w:val="es-ES_tradnl"/>
        </w:rPr>
      </w:pPr>
      <w:r w:rsidRPr="00A64A7D">
        <w:rPr>
          <w:b/>
          <w:lang w:val="es-ES_tradnl"/>
        </w:rPr>
        <w:t xml:space="preserve">1.2.3.- </w:t>
      </w:r>
      <w:r w:rsidRPr="00A64A7D">
        <w:rPr>
          <w:lang w:val="es-ES_tradnl"/>
        </w:rPr>
        <w:t>Cada lote constituye un contrato:</w:t>
      </w:r>
      <w:r w:rsidRPr="00A64A7D">
        <w:rPr>
          <w:b/>
          <w:lang w:val="es-ES_tradnl"/>
        </w:rPr>
        <w:t xml:space="preserve"> </w:t>
      </w:r>
      <w:r w:rsidR="00AA7AC6" w:rsidRPr="00A64A7D">
        <w:rPr>
          <w:rFonts w:cs="Arial"/>
          <w:color w:val="0000FF"/>
          <w:szCs w:val="19"/>
          <w:lang w:val="es-ES_tradnl"/>
        </w:rPr>
        <w:t>Sí</w:t>
      </w:r>
      <w:r w:rsidR="00D741C7" w:rsidRPr="00A64A7D">
        <w:rPr>
          <w:rFonts w:cs="Arial"/>
          <w:color w:val="0000FF"/>
          <w:szCs w:val="19"/>
          <w:lang w:val="es-ES_tradnl"/>
        </w:rPr>
        <w:t xml:space="preserve">, no obstante, se formalizará un contrato por cada adjudicatario. </w:t>
      </w:r>
    </w:p>
    <w:p w14:paraId="6D475320" w14:textId="1766F5D6" w:rsidR="00C548B6" w:rsidRPr="00A64A7D" w:rsidRDefault="00C548B6" w:rsidP="0058246F">
      <w:pPr>
        <w:pStyle w:val="Ttulo4"/>
        <w:spacing w:after="120"/>
        <w:ind w:left="851" w:right="-427"/>
        <w:jc w:val="both"/>
        <w:rPr>
          <w:b w:val="0"/>
          <w:i/>
          <w:sz w:val="19"/>
          <w:szCs w:val="19"/>
          <w:lang w:val="es-ES_tradnl"/>
        </w:rPr>
      </w:pPr>
      <w:bookmarkStart w:id="41" w:name="_Toc38387564"/>
      <w:r w:rsidRPr="00A64A7D">
        <w:rPr>
          <w:sz w:val="19"/>
          <w:szCs w:val="19"/>
          <w:lang w:val="es-ES_tradnl"/>
        </w:rPr>
        <w:t>1.3.- Código CPV:</w:t>
      </w:r>
      <w:bookmarkEnd w:id="41"/>
    </w:p>
    <w:tbl>
      <w:tblPr>
        <w:tblW w:w="8685" w:type="dxa"/>
        <w:tblInd w:w="808"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2731"/>
        <w:gridCol w:w="2693"/>
        <w:gridCol w:w="3261"/>
      </w:tblGrid>
      <w:tr w:rsidR="00C548B6" w:rsidRPr="00A64A7D" w14:paraId="041C6CF6" w14:textId="77777777" w:rsidTr="00C84E69">
        <w:trPr>
          <w:trHeight w:val="435"/>
        </w:trPr>
        <w:tc>
          <w:tcPr>
            <w:tcW w:w="2731" w:type="dxa"/>
            <w:shd w:val="clear" w:color="auto" w:fill="D9D9D9" w:themeFill="background1" w:themeFillShade="D9"/>
            <w:vAlign w:val="center"/>
          </w:tcPr>
          <w:p w14:paraId="644CF646" w14:textId="77777777" w:rsidR="00C548B6" w:rsidRPr="00A64A7D" w:rsidRDefault="00C548B6" w:rsidP="00A12B05">
            <w:pPr>
              <w:spacing w:before="120" w:after="120"/>
              <w:ind w:right="-1"/>
              <w:jc w:val="center"/>
              <w:rPr>
                <w:rFonts w:ascii="Verdana" w:hAnsi="Verdana"/>
                <w:b/>
                <w:sz w:val="19"/>
                <w:szCs w:val="19"/>
                <w:lang w:val="es-ES_tradnl"/>
              </w:rPr>
            </w:pPr>
            <w:r w:rsidRPr="00A64A7D">
              <w:rPr>
                <w:rFonts w:ascii="Verdana" w:hAnsi="Verdana"/>
                <w:b/>
                <w:sz w:val="19"/>
                <w:szCs w:val="19"/>
                <w:lang w:val="es-ES_tradnl"/>
              </w:rPr>
              <w:t>Objeto</w:t>
            </w:r>
          </w:p>
        </w:tc>
        <w:tc>
          <w:tcPr>
            <w:tcW w:w="2693" w:type="dxa"/>
            <w:shd w:val="clear" w:color="auto" w:fill="D9D9D9" w:themeFill="background1" w:themeFillShade="D9"/>
            <w:vAlign w:val="center"/>
          </w:tcPr>
          <w:p w14:paraId="7790BACF" w14:textId="77777777" w:rsidR="00C548B6" w:rsidRPr="00A64A7D" w:rsidRDefault="00C548B6" w:rsidP="00A12B05">
            <w:pPr>
              <w:spacing w:before="120" w:after="120"/>
              <w:ind w:right="-1"/>
              <w:jc w:val="center"/>
              <w:rPr>
                <w:rFonts w:ascii="Verdana" w:hAnsi="Verdana"/>
                <w:b/>
                <w:sz w:val="19"/>
                <w:szCs w:val="19"/>
                <w:lang w:val="es-ES_tradnl"/>
              </w:rPr>
            </w:pPr>
            <w:r w:rsidRPr="00A64A7D">
              <w:rPr>
                <w:rFonts w:ascii="Verdana" w:hAnsi="Verdana"/>
                <w:b/>
                <w:sz w:val="19"/>
                <w:szCs w:val="19"/>
                <w:lang w:val="es-ES_tradnl"/>
              </w:rPr>
              <w:t>Código principal</w:t>
            </w:r>
          </w:p>
        </w:tc>
        <w:tc>
          <w:tcPr>
            <w:tcW w:w="3261" w:type="dxa"/>
            <w:tcBorders>
              <w:bottom w:val="single" w:sz="4" w:space="0" w:color="auto"/>
            </w:tcBorders>
            <w:shd w:val="clear" w:color="auto" w:fill="D9D9D9" w:themeFill="background1" w:themeFillShade="D9"/>
            <w:vAlign w:val="center"/>
          </w:tcPr>
          <w:p w14:paraId="065BA02C" w14:textId="77777777" w:rsidR="00C548B6" w:rsidRPr="00A64A7D" w:rsidRDefault="00C548B6" w:rsidP="00A12B05">
            <w:pPr>
              <w:spacing w:before="120" w:after="120"/>
              <w:ind w:right="-1"/>
              <w:jc w:val="center"/>
              <w:rPr>
                <w:rFonts w:ascii="Verdana" w:hAnsi="Verdana"/>
                <w:b/>
                <w:sz w:val="19"/>
                <w:szCs w:val="19"/>
                <w:lang w:val="es-ES_tradnl"/>
              </w:rPr>
            </w:pPr>
            <w:r w:rsidRPr="00A64A7D">
              <w:rPr>
                <w:rFonts w:ascii="Verdana" w:hAnsi="Verdana"/>
                <w:b/>
                <w:sz w:val="19"/>
                <w:szCs w:val="19"/>
                <w:lang w:val="es-ES_tradnl"/>
              </w:rPr>
              <w:t>Código complementario</w:t>
            </w:r>
          </w:p>
        </w:tc>
      </w:tr>
      <w:tr w:rsidR="00C548B6" w:rsidRPr="00A64A7D" w14:paraId="2915576A" w14:textId="77777777" w:rsidTr="00C84E69">
        <w:trPr>
          <w:trHeight w:val="286"/>
        </w:trPr>
        <w:tc>
          <w:tcPr>
            <w:tcW w:w="2731" w:type="dxa"/>
            <w:tcBorders>
              <w:bottom w:val="single" w:sz="4" w:space="0" w:color="auto"/>
            </w:tcBorders>
          </w:tcPr>
          <w:p w14:paraId="518CDCF4" w14:textId="77777777" w:rsidR="00C548B6" w:rsidRPr="00A64A7D" w:rsidRDefault="00C548B6" w:rsidP="00184C56">
            <w:pPr>
              <w:ind w:right="-1"/>
              <w:rPr>
                <w:rFonts w:ascii="Verdana" w:hAnsi="Verdana"/>
                <w:sz w:val="19"/>
                <w:szCs w:val="19"/>
                <w:lang w:val="es-ES_tradnl"/>
              </w:rPr>
            </w:pPr>
            <w:r w:rsidRPr="00A64A7D">
              <w:rPr>
                <w:rFonts w:ascii="Verdana" w:hAnsi="Verdana"/>
                <w:sz w:val="19"/>
                <w:szCs w:val="19"/>
                <w:lang w:val="es-ES_tradnl"/>
              </w:rPr>
              <w:t>Principal</w:t>
            </w:r>
          </w:p>
        </w:tc>
        <w:tc>
          <w:tcPr>
            <w:tcW w:w="2693" w:type="dxa"/>
            <w:tcBorders>
              <w:bottom w:val="single" w:sz="4" w:space="0" w:color="auto"/>
            </w:tcBorders>
          </w:tcPr>
          <w:p w14:paraId="24055056" w14:textId="4D1C40A8" w:rsidR="00C548B6" w:rsidRPr="00A64A7D" w:rsidRDefault="00AA7AC6" w:rsidP="00184C56">
            <w:pPr>
              <w:ind w:right="-1"/>
              <w:jc w:val="center"/>
              <w:rPr>
                <w:sz w:val="19"/>
                <w:szCs w:val="19"/>
                <w:lang w:val="es-ES_tradnl"/>
              </w:rPr>
            </w:pPr>
            <w:r w:rsidRPr="00A64A7D">
              <w:rPr>
                <w:rFonts w:ascii="Verdana" w:hAnsi="Verdana" w:cs="Arial"/>
                <w:color w:val="0000FF"/>
                <w:sz w:val="19"/>
                <w:szCs w:val="19"/>
                <w:lang w:val="es-ES_tradnl"/>
              </w:rPr>
              <w:t>85312110-3</w:t>
            </w:r>
          </w:p>
        </w:tc>
        <w:tc>
          <w:tcPr>
            <w:tcW w:w="3261" w:type="dxa"/>
          </w:tcPr>
          <w:p w14:paraId="7AE7C8F5" w14:textId="77777777" w:rsidR="00C548B6" w:rsidRPr="00A64A7D" w:rsidRDefault="00C548B6" w:rsidP="00184C56">
            <w:pPr>
              <w:ind w:right="-1"/>
              <w:rPr>
                <w:sz w:val="19"/>
                <w:szCs w:val="19"/>
                <w:lang w:val="es-ES_tradnl"/>
              </w:rPr>
            </w:pPr>
          </w:p>
        </w:tc>
      </w:tr>
      <w:tr w:rsidR="00C548B6" w:rsidRPr="00A64A7D" w14:paraId="0F2A2DCC" w14:textId="77777777" w:rsidTr="00C84E69">
        <w:trPr>
          <w:trHeight w:val="227"/>
        </w:trPr>
        <w:tc>
          <w:tcPr>
            <w:tcW w:w="2731" w:type="dxa"/>
          </w:tcPr>
          <w:p w14:paraId="32C75374" w14:textId="77777777" w:rsidR="00C548B6" w:rsidRPr="00A64A7D" w:rsidRDefault="00C548B6" w:rsidP="00184C56">
            <w:pPr>
              <w:ind w:right="-1"/>
              <w:rPr>
                <w:rFonts w:ascii="Verdana" w:hAnsi="Verdana"/>
                <w:sz w:val="19"/>
                <w:szCs w:val="19"/>
                <w:lang w:val="es-ES_tradnl"/>
              </w:rPr>
            </w:pPr>
            <w:r w:rsidRPr="00A64A7D">
              <w:rPr>
                <w:rFonts w:ascii="Verdana" w:hAnsi="Verdana"/>
                <w:sz w:val="19"/>
                <w:szCs w:val="19"/>
                <w:lang w:val="es-ES_tradnl"/>
              </w:rPr>
              <w:t>Adicional</w:t>
            </w:r>
          </w:p>
        </w:tc>
        <w:tc>
          <w:tcPr>
            <w:tcW w:w="2693" w:type="dxa"/>
          </w:tcPr>
          <w:p w14:paraId="23D949BB" w14:textId="7A36A205" w:rsidR="00C548B6" w:rsidRPr="00A64A7D" w:rsidRDefault="00AA7AC6" w:rsidP="00184C56">
            <w:pPr>
              <w:ind w:right="-1"/>
              <w:jc w:val="center"/>
              <w:rPr>
                <w:sz w:val="19"/>
                <w:szCs w:val="19"/>
                <w:lang w:val="es-ES_tradnl"/>
              </w:rPr>
            </w:pPr>
            <w:r w:rsidRPr="00A64A7D">
              <w:rPr>
                <w:rFonts w:ascii="Verdana" w:hAnsi="Verdana" w:cs="Arial"/>
                <w:color w:val="0000FF"/>
                <w:sz w:val="19"/>
                <w:szCs w:val="19"/>
                <w:lang w:val="es-ES_tradnl" w:eastAsia="en-US"/>
              </w:rPr>
              <w:t>15000000</w:t>
            </w:r>
          </w:p>
        </w:tc>
        <w:tc>
          <w:tcPr>
            <w:tcW w:w="3261" w:type="dxa"/>
          </w:tcPr>
          <w:p w14:paraId="61EE5470" w14:textId="77777777" w:rsidR="00C548B6" w:rsidRPr="00A64A7D" w:rsidRDefault="00C548B6" w:rsidP="00184C56">
            <w:pPr>
              <w:ind w:right="-1"/>
              <w:rPr>
                <w:sz w:val="19"/>
                <w:szCs w:val="19"/>
                <w:lang w:val="es-ES_tradnl"/>
              </w:rPr>
            </w:pPr>
          </w:p>
        </w:tc>
      </w:tr>
      <w:tr w:rsidR="00AA7AC6" w:rsidRPr="00A64A7D" w14:paraId="3957AE8D" w14:textId="77777777" w:rsidTr="00C84E69">
        <w:trPr>
          <w:trHeight w:val="227"/>
        </w:trPr>
        <w:tc>
          <w:tcPr>
            <w:tcW w:w="2731" w:type="dxa"/>
          </w:tcPr>
          <w:p w14:paraId="0B1718FD" w14:textId="39B7AC91" w:rsidR="00AA7AC6" w:rsidRPr="00A64A7D" w:rsidRDefault="00AA7AC6" w:rsidP="00184C56">
            <w:pPr>
              <w:ind w:right="-1"/>
              <w:rPr>
                <w:rFonts w:ascii="Verdana" w:hAnsi="Verdana"/>
                <w:sz w:val="19"/>
                <w:szCs w:val="19"/>
                <w:lang w:val="es-ES_tradnl"/>
              </w:rPr>
            </w:pPr>
            <w:r w:rsidRPr="00A64A7D">
              <w:rPr>
                <w:rFonts w:ascii="Verdana" w:hAnsi="Verdana"/>
                <w:sz w:val="19"/>
                <w:szCs w:val="19"/>
                <w:lang w:val="es-ES_tradnl"/>
              </w:rPr>
              <w:t>Adicional 2</w:t>
            </w:r>
          </w:p>
        </w:tc>
        <w:tc>
          <w:tcPr>
            <w:tcW w:w="2693" w:type="dxa"/>
          </w:tcPr>
          <w:p w14:paraId="102665E0" w14:textId="208B0EA7" w:rsidR="00AA7AC6" w:rsidRPr="00A64A7D" w:rsidRDefault="00AA7AC6" w:rsidP="00184C56">
            <w:pPr>
              <w:ind w:right="-1"/>
              <w:jc w:val="center"/>
              <w:rPr>
                <w:rFonts w:ascii="Verdana" w:hAnsi="Verdana" w:cs="Arial"/>
                <w:color w:val="0000FF"/>
                <w:sz w:val="19"/>
                <w:szCs w:val="19"/>
                <w:lang w:val="es-ES_tradnl" w:eastAsia="en-US"/>
              </w:rPr>
            </w:pPr>
            <w:r w:rsidRPr="00A64A7D">
              <w:rPr>
                <w:rFonts w:ascii="Verdana" w:hAnsi="Verdana" w:cs="Arial"/>
                <w:color w:val="0000FF"/>
                <w:sz w:val="19"/>
                <w:szCs w:val="19"/>
                <w:lang w:val="es-ES_tradnl" w:eastAsia="en-US"/>
              </w:rPr>
              <w:t>03000000</w:t>
            </w:r>
          </w:p>
        </w:tc>
        <w:tc>
          <w:tcPr>
            <w:tcW w:w="3261" w:type="dxa"/>
          </w:tcPr>
          <w:p w14:paraId="2C1EEC30" w14:textId="77777777" w:rsidR="00AA7AC6" w:rsidRPr="00A64A7D" w:rsidRDefault="00AA7AC6" w:rsidP="00184C56">
            <w:pPr>
              <w:ind w:right="-1"/>
              <w:rPr>
                <w:sz w:val="19"/>
                <w:szCs w:val="19"/>
                <w:lang w:val="es-ES_tradnl"/>
              </w:rPr>
            </w:pPr>
          </w:p>
        </w:tc>
      </w:tr>
      <w:tr w:rsidR="00AA7AC6" w:rsidRPr="00A64A7D" w14:paraId="7FEA2AE7" w14:textId="77777777" w:rsidTr="00C84E69">
        <w:trPr>
          <w:trHeight w:val="227"/>
        </w:trPr>
        <w:tc>
          <w:tcPr>
            <w:tcW w:w="2731" w:type="dxa"/>
          </w:tcPr>
          <w:p w14:paraId="029C9364" w14:textId="7937ED91" w:rsidR="00AA7AC6" w:rsidRPr="00A64A7D" w:rsidRDefault="00AA7AC6" w:rsidP="00184C56">
            <w:pPr>
              <w:ind w:right="-1"/>
              <w:rPr>
                <w:rFonts w:ascii="Verdana" w:hAnsi="Verdana"/>
                <w:sz w:val="19"/>
                <w:szCs w:val="19"/>
                <w:lang w:val="es-ES_tradnl"/>
              </w:rPr>
            </w:pPr>
            <w:r w:rsidRPr="00A64A7D">
              <w:rPr>
                <w:rFonts w:ascii="Verdana" w:hAnsi="Verdana"/>
                <w:sz w:val="19"/>
                <w:szCs w:val="19"/>
                <w:lang w:val="es-ES_tradnl"/>
              </w:rPr>
              <w:t>Adicional 3</w:t>
            </w:r>
          </w:p>
        </w:tc>
        <w:tc>
          <w:tcPr>
            <w:tcW w:w="2693" w:type="dxa"/>
          </w:tcPr>
          <w:p w14:paraId="4BCF1E25" w14:textId="1041A46D" w:rsidR="00AA7AC6" w:rsidRPr="00A64A7D" w:rsidRDefault="00AA7AC6" w:rsidP="00184C56">
            <w:pPr>
              <w:ind w:right="-1"/>
              <w:jc w:val="center"/>
              <w:rPr>
                <w:rFonts w:ascii="Verdana" w:hAnsi="Verdana" w:cs="Arial"/>
                <w:color w:val="0000FF"/>
                <w:sz w:val="19"/>
                <w:szCs w:val="19"/>
                <w:lang w:val="es-ES_tradnl" w:eastAsia="en-US"/>
              </w:rPr>
            </w:pPr>
            <w:r w:rsidRPr="00A64A7D">
              <w:rPr>
                <w:rFonts w:ascii="Verdana" w:hAnsi="Verdana" w:cs="Arial"/>
                <w:color w:val="0000FF"/>
                <w:sz w:val="19"/>
                <w:szCs w:val="19"/>
                <w:lang w:val="es-ES_tradnl" w:eastAsia="en-US"/>
              </w:rPr>
              <w:t>55320000-9</w:t>
            </w:r>
          </w:p>
        </w:tc>
        <w:tc>
          <w:tcPr>
            <w:tcW w:w="3261" w:type="dxa"/>
          </w:tcPr>
          <w:p w14:paraId="63C461D6" w14:textId="77777777" w:rsidR="00AA7AC6" w:rsidRPr="00A64A7D" w:rsidRDefault="00AA7AC6" w:rsidP="00184C56">
            <w:pPr>
              <w:ind w:right="-1"/>
              <w:rPr>
                <w:sz w:val="19"/>
                <w:szCs w:val="19"/>
                <w:lang w:val="es-ES_tradnl"/>
              </w:rPr>
            </w:pPr>
          </w:p>
        </w:tc>
      </w:tr>
    </w:tbl>
    <w:p w14:paraId="602BAE2B" w14:textId="7404595E" w:rsidR="00C548B6" w:rsidRPr="00A64A7D" w:rsidRDefault="00C548B6" w:rsidP="0058246F">
      <w:pPr>
        <w:pStyle w:val="Ttulo4"/>
        <w:spacing w:after="120"/>
        <w:ind w:left="851" w:right="-427"/>
        <w:jc w:val="both"/>
        <w:rPr>
          <w:i/>
          <w:color w:val="0070C0"/>
          <w:sz w:val="19"/>
          <w:szCs w:val="19"/>
          <w:lang w:val="es-ES_tradnl"/>
        </w:rPr>
      </w:pPr>
      <w:bookmarkStart w:id="42" w:name="_Toc38387565"/>
      <w:r w:rsidRPr="00A64A7D">
        <w:rPr>
          <w:sz w:val="19"/>
          <w:szCs w:val="19"/>
          <w:lang w:val="es-ES_tradnl"/>
        </w:rPr>
        <w:t xml:space="preserve">1.4.- Otros sistemas de clasificación de actividades: </w:t>
      </w:r>
      <w:r w:rsidR="00AA7AC6" w:rsidRPr="00A64A7D">
        <w:rPr>
          <w:rFonts w:cs="Arial"/>
          <w:b w:val="0"/>
          <w:color w:val="0000FF"/>
          <w:sz w:val="19"/>
          <w:szCs w:val="19"/>
          <w:lang w:val="es-ES_tradnl"/>
        </w:rPr>
        <w:t>No</w:t>
      </w:r>
      <w:bookmarkEnd w:id="42"/>
      <w:r w:rsidR="00502DE9" w:rsidRPr="00A64A7D">
        <w:rPr>
          <w:rFonts w:cs="Arial"/>
          <w:b w:val="0"/>
          <w:color w:val="0000FF"/>
          <w:sz w:val="19"/>
          <w:szCs w:val="19"/>
          <w:lang w:val="es-ES_tradnl"/>
        </w:rPr>
        <w:t>.</w:t>
      </w:r>
    </w:p>
    <w:p w14:paraId="5407C279" w14:textId="7D2DFB09" w:rsidR="00C548B6" w:rsidRPr="00A64A7D" w:rsidRDefault="00C548B6" w:rsidP="001D3DE3">
      <w:pPr>
        <w:pStyle w:val="Ttulo4"/>
        <w:spacing w:after="120"/>
        <w:ind w:left="851" w:right="-427"/>
        <w:jc w:val="both"/>
        <w:rPr>
          <w:b w:val="0"/>
          <w:i/>
          <w:sz w:val="19"/>
          <w:szCs w:val="19"/>
          <w:lang w:val="es-ES_tradnl"/>
        </w:rPr>
      </w:pPr>
      <w:bookmarkStart w:id="43" w:name="_Toc38387567"/>
      <w:r w:rsidRPr="00A64A7D">
        <w:rPr>
          <w:sz w:val="19"/>
          <w:szCs w:val="19"/>
          <w:lang w:val="es-ES_tradnl"/>
        </w:rPr>
        <w:t>1.</w:t>
      </w:r>
      <w:r w:rsidR="00FA2B5A" w:rsidRPr="00A64A7D">
        <w:rPr>
          <w:sz w:val="19"/>
          <w:szCs w:val="19"/>
          <w:lang w:val="es-ES_tradnl"/>
        </w:rPr>
        <w:t>5</w:t>
      </w:r>
      <w:r w:rsidRPr="00A64A7D">
        <w:rPr>
          <w:sz w:val="19"/>
          <w:szCs w:val="19"/>
          <w:lang w:val="es-ES_tradnl"/>
        </w:rPr>
        <w:t xml:space="preserve">.- Tracto: </w:t>
      </w:r>
      <w:bookmarkEnd w:id="43"/>
      <w:r w:rsidR="00AA7AC6" w:rsidRPr="00A64A7D">
        <w:rPr>
          <w:rFonts w:cs="Arial"/>
          <w:b w:val="0"/>
          <w:color w:val="0000FF"/>
          <w:sz w:val="19"/>
          <w:szCs w:val="19"/>
          <w:lang w:val="es-ES_tradnl"/>
        </w:rPr>
        <w:t>Sucesivo</w:t>
      </w:r>
      <w:r w:rsidR="00502DE9" w:rsidRPr="00A64A7D">
        <w:rPr>
          <w:rFonts w:cs="Arial"/>
          <w:b w:val="0"/>
          <w:color w:val="0000FF"/>
          <w:sz w:val="19"/>
          <w:szCs w:val="19"/>
          <w:lang w:val="es-ES_tradnl"/>
        </w:rPr>
        <w:t>.</w:t>
      </w:r>
    </w:p>
    <w:p w14:paraId="48BC6C21" w14:textId="459D3C12" w:rsidR="00C548B6" w:rsidRPr="00A64A7D" w:rsidRDefault="00C548B6" w:rsidP="00C84E69">
      <w:pPr>
        <w:spacing w:before="120" w:after="120"/>
        <w:ind w:left="851"/>
        <w:jc w:val="both"/>
        <w:rPr>
          <w:rFonts w:ascii="Verdana" w:hAnsi="Verdana"/>
          <w:sz w:val="19"/>
          <w:szCs w:val="19"/>
          <w:lang w:val="es-ES_tradnl"/>
        </w:rPr>
      </w:pPr>
      <w:r w:rsidRPr="00A64A7D">
        <w:rPr>
          <w:rFonts w:ascii="Verdana" w:hAnsi="Verdana"/>
          <w:sz w:val="19"/>
          <w:szCs w:val="19"/>
          <w:lang w:val="es-ES_tradnl"/>
        </w:rPr>
        <w:t xml:space="preserve">El número de unidades de prestación que integran el objeto del contrato se define con exactitud: </w:t>
      </w:r>
      <w:r w:rsidR="00AA7AC6" w:rsidRPr="00A64A7D">
        <w:rPr>
          <w:rFonts w:ascii="Verdana" w:eastAsia="Arial Unicode MS" w:hAnsi="Verdana" w:cs="Arial"/>
          <w:color w:val="0000FF"/>
          <w:sz w:val="19"/>
          <w:szCs w:val="19"/>
          <w:lang w:val="es-ES_tradnl"/>
        </w:rPr>
        <w:t>No</w:t>
      </w:r>
      <w:r w:rsidR="00502DE9" w:rsidRPr="00A64A7D">
        <w:rPr>
          <w:rFonts w:ascii="Verdana" w:eastAsia="Arial Unicode MS" w:hAnsi="Verdana" w:cs="Arial"/>
          <w:color w:val="0000FF"/>
          <w:sz w:val="19"/>
          <w:szCs w:val="19"/>
          <w:lang w:val="es-ES_tradnl"/>
        </w:rPr>
        <w:t>.</w:t>
      </w:r>
      <w:r w:rsidRPr="00A64A7D">
        <w:rPr>
          <w:rFonts w:ascii="Verdana" w:hAnsi="Verdana"/>
          <w:sz w:val="19"/>
          <w:szCs w:val="19"/>
          <w:lang w:val="es-ES_tradnl"/>
        </w:rPr>
        <w:t xml:space="preserve"> </w:t>
      </w:r>
    </w:p>
    <w:p w14:paraId="7F8D1576" w14:textId="48440722" w:rsidR="00C548B6" w:rsidRPr="00A64A7D" w:rsidRDefault="00C548B6" w:rsidP="00C84E69">
      <w:pPr>
        <w:pStyle w:val="Ttulo4"/>
        <w:spacing w:after="120"/>
        <w:ind w:left="851" w:right="0"/>
        <w:jc w:val="both"/>
        <w:rPr>
          <w:b w:val="0"/>
          <w:i/>
          <w:color w:val="0070C0"/>
          <w:sz w:val="19"/>
          <w:szCs w:val="19"/>
          <w:lang w:val="es-ES_tradnl"/>
        </w:rPr>
      </w:pPr>
      <w:bookmarkStart w:id="44" w:name="_Toc38387568"/>
      <w:r w:rsidRPr="00A64A7D">
        <w:rPr>
          <w:sz w:val="19"/>
          <w:szCs w:val="19"/>
          <w:lang w:val="es-ES_tradnl"/>
        </w:rPr>
        <w:t>1.</w:t>
      </w:r>
      <w:r w:rsidR="00FA2B5A" w:rsidRPr="00A64A7D">
        <w:rPr>
          <w:sz w:val="19"/>
          <w:szCs w:val="19"/>
          <w:lang w:val="es-ES_tradnl"/>
        </w:rPr>
        <w:t>6</w:t>
      </w:r>
      <w:r w:rsidRPr="00A64A7D">
        <w:rPr>
          <w:sz w:val="19"/>
          <w:szCs w:val="19"/>
          <w:lang w:val="es-ES_tradnl"/>
        </w:rPr>
        <w:t>.- Otras características específicas:</w:t>
      </w:r>
      <w:r w:rsidR="00AA7AC6" w:rsidRPr="00A64A7D">
        <w:rPr>
          <w:sz w:val="19"/>
          <w:szCs w:val="19"/>
          <w:lang w:val="es-ES_tradnl"/>
        </w:rPr>
        <w:t xml:space="preserve"> </w:t>
      </w:r>
      <w:r w:rsidR="00AA7AC6" w:rsidRPr="00A64A7D">
        <w:rPr>
          <w:rFonts w:cs="Arial"/>
          <w:b w:val="0"/>
          <w:color w:val="0000FF"/>
          <w:sz w:val="19"/>
          <w:szCs w:val="19"/>
          <w:lang w:val="es-ES_tradnl"/>
        </w:rPr>
        <w:t>S</w:t>
      </w:r>
      <w:r w:rsidRPr="00A64A7D">
        <w:rPr>
          <w:rFonts w:cs="Arial"/>
          <w:b w:val="0"/>
          <w:color w:val="0000FF"/>
          <w:sz w:val="19"/>
          <w:szCs w:val="19"/>
          <w:lang w:val="es-ES_tradnl"/>
        </w:rPr>
        <w:t>í, es un contrato que conlleva prestaciones directas a favor de la ciudadanía</w:t>
      </w:r>
      <w:bookmarkEnd w:id="44"/>
      <w:r w:rsidR="00AA7AC6" w:rsidRPr="00A64A7D">
        <w:rPr>
          <w:rFonts w:cs="Arial"/>
          <w:b w:val="0"/>
          <w:color w:val="0000FF"/>
          <w:sz w:val="19"/>
          <w:szCs w:val="19"/>
          <w:lang w:val="es-ES_tradnl"/>
        </w:rPr>
        <w:t>.</w:t>
      </w:r>
    </w:p>
    <w:p w14:paraId="627D4A26" w14:textId="54DC9610" w:rsidR="00C548B6" w:rsidRPr="00A64A7D" w:rsidRDefault="00C548B6" w:rsidP="001D3DE3">
      <w:pPr>
        <w:pStyle w:val="Ttulo3"/>
        <w:spacing w:after="120"/>
        <w:rPr>
          <w:i/>
          <w:lang w:val="es-ES_tradnl"/>
        </w:rPr>
      </w:pPr>
      <w:bookmarkStart w:id="45" w:name="_Toc528657903"/>
      <w:bookmarkStart w:id="46" w:name="_Toc528658722"/>
      <w:bookmarkStart w:id="47" w:name="_Toc528660349"/>
      <w:bookmarkStart w:id="48" w:name="_Toc528664199"/>
      <w:bookmarkStart w:id="49" w:name="_Toc528665890"/>
      <w:bookmarkStart w:id="50" w:name="_Toc528666515"/>
      <w:bookmarkStart w:id="51" w:name="_Toc528671238"/>
      <w:bookmarkStart w:id="52" w:name="_Toc530728018"/>
      <w:bookmarkStart w:id="53" w:name="_Toc5958908"/>
      <w:bookmarkStart w:id="54" w:name="_Toc34132872"/>
      <w:bookmarkStart w:id="55" w:name="_Toc225761096"/>
      <w:r w:rsidRPr="00A64A7D">
        <w:rPr>
          <w:lang w:val="es-ES_tradnl"/>
        </w:rPr>
        <w:t>2.- DOCUMENTOS QUE REVISTEN CARÁCTER CONTRACTUAL</w:t>
      </w:r>
      <w:bookmarkEnd w:id="45"/>
      <w:bookmarkEnd w:id="46"/>
      <w:bookmarkEnd w:id="47"/>
      <w:bookmarkEnd w:id="48"/>
      <w:bookmarkEnd w:id="49"/>
      <w:bookmarkEnd w:id="50"/>
      <w:bookmarkEnd w:id="51"/>
      <w:bookmarkEnd w:id="52"/>
      <w:bookmarkEnd w:id="53"/>
      <w:bookmarkEnd w:id="54"/>
      <w:bookmarkEnd w:id="55"/>
    </w:p>
    <w:p w14:paraId="7B927E6D" w14:textId="5FF52BAE" w:rsidR="00C548B6" w:rsidRPr="00A64A7D" w:rsidRDefault="00C548B6" w:rsidP="001D3DE3">
      <w:pPr>
        <w:spacing w:before="120" w:after="120"/>
        <w:ind w:right="-427" w:firstLine="284"/>
        <w:rPr>
          <w:rFonts w:ascii="Verdana" w:hAnsi="Verdana"/>
          <w:sz w:val="19"/>
          <w:szCs w:val="19"/>
          <w:lang w:val="es-ES_tradnl"/>
        </w:rPr>
      </w:pPr>
      <w:r w:rsidRPr="00A64A7D">
        <w:rPr>
          <w:rFonts w:ascii="Verdana" w:hAnsi="Verdana"/>
          <w:sz w:val="19"/>
          <w:szCs w:val="19"/>
          <w:lang w:val="es-ES_tradnl"/>
        </w:rPr>
        <w:t>Los indicados en la cláusula 2 de condiciones generales</w:t>
      </w:r>
      <w:r w:rsidR="00AA7AC6" w:rsidRPr="00A64A7D">
        <w:rPr>
          <w:rFonts w:ascii="Verdana" w:hAnsi="Verdana"/>
          <w:sz w:val="19"/>
          <w:szCs w:val="19"/>
          <w:lang w:val="es-ES_tradnl"/>
        </w:rPr>
        <w:t xml:space="preserve">. </w:t>
      </w:r>
    </w:p>
    <w:p w14:paraId="3E0907A5" w14:textId="013CF264" w:rsidR="00C548B6" w:rsidRPr="00A64A7D" w:rsidRDefault="00C548B6" w:rsidP="001D3DE3">
      <w:pPr>
        <w:pStyle w:val="Ttulo3"/>
        <w:spacing w:after="120"/>
        <w:rPr>
          <w:i/>
          <w:lang w:val="es-ES_tradnl"/>
        </w:rPr>
      </w:pPr>
      <w:bookmarkStart w:id="56" w:name="_Toc528657904"/>
      <w:bookmarkStart w:id="57" w:name="_Toc528658723"/>
      <w:bookmarkStart w:id="58" w:name="_Toc528660350"/>
      <w:bookmarkStart w:id="59" w:name="_Toc528664200"/>
      <w:bookmarkStart w:id="60" w:name="_Toc528665891"/>
      <w:bookmarkStart w:id="61" w:name="_Toc528666516"/>
      <w:bookmarkStart w:id="62" w:name="_Toc528671239"/>
      <w:bookmarkStart w:id="63" w:name="_Toc530728019"/>
      <w:bookmarkStart w:id="64" w:name="_Toc5958909"/>
      <w:bookmarkStart w:id="65" w:name="_Toc34132873"/>
      <w:bookmarkStart w:id="66" w:name="_Toc225761097"/>
      <w:r w:rsidRPr="00A64A7D">
        <w:rPr>
          <w:lang w:val="es-ES_tradnl"/>
        </w:rPr>
        <w:t>3.- PRESUPUESTO BASE DE LICITACIÓN</w:t>
      </w:r>
      <w:bookmarkEnd w:id="56"/>
      <w:bookmarkEnd w:id="57"/>
      <w:bookmarkEnd w:id="58"/>
      <w:bookmarkEnd w:id="59"/>
      <w:bookmarkEnd w:id="60"/>
      <w:bookmarkEnd w:id="61"/>
      <w:bookmarkEnd w:id="62"/>
      <w:bookmarkEnd w:id="63"/>
      <w:bookmarkEnd w:id="64"/>
      <w:bookmarkEnd w:id="65"/>
      <w:bookmarkEnd w:id="66"/>
    </w:p>
    <w:p w14:paraId="3C2DFD86" w14:textId="3061B2B2" w:rsidR="002211E4" w:rsidRPr="00A64A7D" w:rsidRDefault="00C548B6" w:rsidP="00C03CD6">
      <w:pPr>
        <w:pStyle w:val="Ttulo4"/>
        <w:spacing w:after="120"/>
        <w:ind w:left="851" w:right="0"/>
        <w:jc w:val="both"/>
        <w:rPr>
          <w:rFonts w:cs="Arial"/>
          <w:sz w:val="19"/>
          <w:szCs w:val="19"/>
          <w:lang w:val="es-ES_tradnl"/>
        </w:rPr>
      </w:pPr>
      <w:bookmarkStart w:id="67" w:name="_Toc38387571"/>
      <w:r w:rsidRPr="00A64A7D">
        <w:rPr>
          <w:sz w:val="19"/>
          <w:szCs w:val="19"/>
          <w:lang w:val="es-ES_tradnl"/>
        </w:rPr>
        <w:t xml:space="preserve">3.1.- </w:t>
      </w:r>
      <w:r w:rsidRPr="00A64A7D">
        <w:rPr>
          <w:b w:val="0"/>
          <w:bCs/>
          <w:sz w:val="19"/>
          <w:szCs w:val="19"/>
          <w:lang w:val="es-ES_tradnl"/>
        </w:rPr>
        <w:t xml:space="preserve">El presupuesto base de licitación </w:t>
      </w:r>
      <w:bookmarkEnd w:id="67"/>
      <w:r w:rsidR="002211E4" w:rsidRPr="00A64A7D">
        <w:rPr>
          <w:b w:val="0"/>
          <w:bCs/>
          <w:sz w:val="19"/>
          <w:szCs w:val="19"/>
          <w:lang w:val="es-ES_tradnl"/>
        </w:rPr>
        <w:t xml:space="preserve">asciende a </w:t>
      </w:r>
      <w:r w:rsidR="00EB6491" w:rsidRPr="00A64A7D">
        <w:rPr>
          <w:rFonts w:cs="Arial"/>
          <w:color w:val="0000FF"/>
          <w:sz w:val="19"/>
          <w:szCs w:val="19"/>
          <w:lang w:val="es-ES_tradnl"/>
        </w:rPr>
        <w:t>121.213.</w:t>
      </w:r>
      <w:r w:rsidR="002C4712" w:rsidRPr="00A64A7D">
        <w:rPr>
          <w:rFonts w:cs="Arial"/>
          <w:color w:val="0000FF"/>
          <w:sz w:val="19"/>
          <w:szCs w:val="19"/>
          <w:lang w:val="es-ES_tradnl"/>
        </w:rPr>
        <w:t>067,52</w:t>
      </w:r>
      <w:r w:rsidR="00E954BE" w:rsidRPr="00A64A7D">
        <w:rPr>
          <w:b w:val="0"/>
          <w:bCs/>
          <w:sz w:val="19"/>
          <w:szCs w:val="19"/>
          <w:lang w:val="es-ES_tradnl"/>
        </w:rPr>
        <w:t xml:space="preserve"> </w:t>
      </w:r>
      <w:r w:rsidR="002211E4" w:rsidRPr="00A64A7D">
        <w:rPr>
          <w:rFonts w:cs="Arial"/>
          <w:b w:val="0"/>
          <w:bCs/>
          <w:sz w:val="19"/>
          <w:szCs w:val="19"/>
          <w:lang w:val="es-ES_tradnl"/>
        </w:rPr>
        <w:t>euros más</w:t>
      </w:r>
      <w:r w:rsidR="002211E4" w:rsidRPr="00A64A7D">
        <w:rPr>
          <w:rFonts w:cs="Arial"/>
          <w:b w:val="0"/>
          <w:bCs/>
          <w:color w:val="0000FF"/>
          <w:sz w:val="19"/>
          <w:szCs w:val="19"/>
          <w:lang w:val="es-ES_tradnl"/>
        </w:rPr>
        <w:t xml:space="preserve"> </w:t>
      </w:r>
      <w:r w:rsidR="00C37AEB" w:rsidRPr="00A64A7D">
        <w:rPr>
          <w:rFonts w:cs="Arial"/>
          <w:color w:val="0000FF"/>
          <w:sz w:val="19"/>
          <w:szCs w:val="19"/>
          <w:lang w:val="es-ES_tradnl"/>
        </w:rPr>
        <w:t>5.89</w:t>
      </w:r>
      <w:r w:rsidR="002C4712" w:rsidRPr="00A64A7D">
        <w:rPr>
          <w:rFonts w:cs="Arial"/>
          <w:color w:val="0000FF"/>
          <w:sz w:val="19"/>
          <w:szCs w:val="19"/>
          <w:lang w:val="es-ES_tradnl"/>
        </w:rPr>
        <w:t>4</w:t>
      </w:r>
      <w:r w:rsidR="00C37AEB" w:rsidRPr="00A64A7D">
        <w:rPr>
          <w:rFonts w:cs="Arial"/>
          <w:color w:val="0000FF"/>
          <w:sz w:val="19"/>
          <w:szCs w:val="19"/>
          <w:lang w:val="es-ES_tradnl"/>
        </w:rPr>
        <w:t>.</w:t>
      </w:r>
      <w:r w:rsidR="002C4712" w:rsidRPr="00A64A7D">
        <w:rPr>
          <w:rFonts w:cs="Arial"/>
          <w:color w:val="0000FF"/>
          <w:sz w:val="19"/>
          <w:szCs w:val="19"/>
          <w:lang w:val="es-ES_tradnl"/>
        </w:rPr>
        <w:t>420,52</w:t>
      </w:r>
      <w:r w:rsidR="00C37AEB" w:rsidRPr="00A64A7D">
        <w:rPr>
          <w:rFonts w:cs="Arial"/>
          <w:b w:val="0"/>
          <w:bCs/>
          <w:color w:val="0000FF"/>
          <w:sz w:val="19"/>
          <w:szCs w:val="19"/>
          <w:lang w:val="es-ES_tradnl"/>
        </w:rPr>
        <w:t xml:space="preserve"> </w:t>
      </w:r>
      <w:r w:rsidR="002211E4" w:rsidRPr="00A64A7D">
        <w:rPr>
          <w:rFonts w:cs="Arial"/>
          <w:b w:val="0"/>
          <w:bCs/>
          <w:sz w:val="19"/>
          <w:szCs w:val="19"/>
          <w:lang w:val="es-ES_tradnl"/>
        </w:rPr>
        <w:t xml:space="preserve">euros del </w:t>
      </w:r>
      <w:r w:rsidR="002211E4" w:rsidRPr="00A64A7D">
        <w:rPr>
          <w:rFonts w:cs="Arial"/>
          <w:color w:val="0000FF"/>
          <w:sz w:val="19"/>
          <w:szCs w:val="19"/>
          <w:lang w:val="es-ES_tradnl"/>
        </w:rPr>
        <w:t>10%</w:t>
      </w:r>
      <w:r w:rsidR="002211E4" w:rsidRPr="00A64A7D">
        <w:rPr>
          <w:rFonts w:cs="Arial"/>
          <w:b w:val="0"/>
          <w:bCs/>
          <w:sz w:val="19"/>
          <w:szCs w:val="19"/>
          <w:lang w:val="es-ES_tradnl"/>
        </w:rPr>
        <w:t xml:space="preserve"> IVA</w:t>
      </w:r>
      <w:r w:rsidR="00876AA2" w:rsidRPr="00A64A7D">
        <w:rPr>
          <w:rFonts w:cs="Arial"/>
          <w:b w:val="0"/>
          <w:bCs/>
          <w:sz w:val="19"/>
          <w:szCs w:val="19"/>
          <w:lang w:val="es-ES_tradnl"/>
        </w:rPr>
        <w:t xml:space="preserve"> (En el servicio de cuidador el IVA está exento)</w:t>
      </w:r>
      <w:r w:rsidR="002211E4" w:rsidRPr="00A64A7D">
        <w:rPr>
          <w:rFonts w:cs="Arial"/>
          <w:b w:val="0"/>
          <w:bCs/>
          <w:sz w:val="19"/>
          <w:szCs w:val="19"/>
          <w:lang w:val="es-ES_tradnl"/>
        </w:rPr>
        <w:t xml:space="preserve">, resultando un importe total de </w:t>
      </w:r>
      <w:r w:rsidR="00EB6491" w:rsidRPr="00A64A7D">
        <w:rPr>
          <w:rFonts w:cs="Arial"/>
          <w:color w:val="0000FF"/>
          <w:sz w:val="19"/>
          <w:szCs w:val="19"/>
          <w:lang w:val="es-ES_tradnl"/>
        </w:rPr>
        <w:t>127.107.488,04</w:t>
      </w:r>
      <w:r w:rsidR="00855E51" w:rsidRPr="00A64A7D">
        <w:rPr>
          <w:rFonts w:cs="Arial"/>
          <w:color w:val="0000FF"/>
          <w:sz w:val="19"/>
          <w:szCs w:val="19"/>
          <w:lang w:val="es-ES_tradnl"/>
        </w:rPr>
        <w:t xml:space="preserve"> </w:t>
      </w:r>
      <w:r w:rsidR="002211E4" w:rsidRPr="00A64A7D">
        <w:rPr>
          <w:rFonts w:cs="Arial"/>
          <w:b w:val="0"/>
          <w:bCs/>
          <w:sz w:val="19"/>
          <w:szCs w:val="19"/>
          <w:lang w:val="es-ES_tradnl"/>
        </w:rPr>
        <w:t>euros. En este caso, el gasto efectivo de este presupuesto está condicionado por las necesidades reales del poder adjudicador, que no queda obligado a demandar un determinado número de unidades, ni a gastarlo en su totalidad.</w:t>
      </w:r>
    </w:p>
    <w:p w14:paraId="17AF8DF3" w14:textId="4029111B" w:rsidR="00C548B6" w:rsidRPr="00A64A7D" w:rsidRDefault="00C548B6" w:rsidP="00C03CD6">
      <w:pPr>
        <w:spacing w:before="120" w:after="120"/>
        <w:ind w:left="851"/>
        <w:jc w:val="both"/>
        <w:rPr>
          <w:rFonts w:ascii="Verdana" w:hAnsi="Verdana"/>
          <w:sz w:val="19"/>
          <w:szCs w:val="19"/>
          <w:lang w:val="es-ES_tradnl"/>
        </w:rPr>
      </w:pPr>
      <w:r w:rsidRPr="00A64A7D">
        <w:rPr>
          <w:rFonts w:ascii="Verdana" w:hAnsi="Verdana"/>
          <w:sz w:val="19"/>
          <w:szCs w:val="19"/>
          <w:lang w:val="es-ES_tradnl"/>
        </w:rPr>
        <w:t>El importe total está desglosado en los siguientes importes por lote:</w:t>
      </w:r>
    </w:p>
    <w:tbl>
      <w:tblPr>
        <w:tblW w:w="7816"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2694"/>
        <w:gridCol w:w="2622"/>
        <w:gridCol w:w="2500"/>
      </w:tblGrid>
      <w:tr w:rsidR="004C6565" w:rsidRPr="00A64A7D" w14:paraId="481AC1DA" w14:textId="77777777" w:rsidTr="00855E51">
        <w:trPr>
          <w:trHeight w:val="300"/>
          <w:jc w:val="center"/>
        </w:trPr>
        <w:tc>
          <w:tcPr>
            <w:tcW w:w="2694" w:type="dxa"/>
            <w:noWrap/>
            <w:vAlign w:val="bottom"/>
            <w:hideMark/>
          </w:tcPr>
          <w:p w14:paraId="04AF90FE" w14:textId="77777777" w:rsidR="004C6565" w:rsidRPr="00A64A7D" w:rsidRDefault="004C6565">
            <w:pPr>
              <w:jc w:val="center"/>
              <w:rPr>
                <w:rFonts w:ascii="Calibri" w:hAnsi="Calibri" w:cs="Calibri"/>
                <w:b/>
                <w:color w:val="000000"/>
                <w:sz w:val="22"/>
                <w:szCs w:val="22"/>
                <w:lang w:val="es-ES_tradnl"/>
              </w:rPr>
            </w:pPr>
            <w:r w:rsidRPr="00A64A7D">
              <w:rPr>
                <w:rFonts w:ascii="Calibri" w:hAnsi="Calibri" w:cs="Calibri"/>
                <w:b/>
                <w:color w:val="000000"/>
                <w:sz w:val="22"/>
                <w:szCs w:val="22"/>
                <w:lang w:val="es-ES_tradnl"/>
              </w:rPr>
              <w:t>LOTE</w:t>
            </w:r>
          </w:p>
        </w:tc>
        <w:tc>
          <w:tcPr>
            <w:tcW w:w="2622" w:type="dxa"/>
            <w:noWrap/>
            <w:vAlign w:val="bottom"/>
            <w:hideMark/>
          </w:tcPr>
          <w:p w14:paraId="5E5A0AAE" w14:textId="77777777" w:rsidR="004C6565" w:rsidRPr="00A64A7D" w:rsidRDefault="004C6565">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30 meses SIN IVA</w:t>
            </w:r>
          </w:p>
        </w:tc>
        <w:tc>
          <w:tcPr>
            <w:tcW w:w="2500" w:type="dxa"/>
            <w:noWrap/>
            <w:vAlign w:val="bottom"/>
            <w:hideMark/>
          </w:tcPr>
          <w:p w14:paraId="3F58AE12" w14:textId="77777777" w:rsidR="004C6565" w:rsidRPr="00A64A7D" w:rsidRDefault="004C6565">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PBL con IVA</w:t>
            </w:r>
          </w:p>
        </w:tc>
      </w:tr>
      <w:tr w:rsidR="004022C1" w:rsidRPr="00A64A7D" w14:paraId="6337F424" w14:textId="77777777" w:rsidTr="00855E51">
        <w:trPr>
          <w:trHeight w:val="300"/>
          <w:jc w:val="center"/>
        </w:trPr>
        <w:tc>
          <w:tcPr>
            <w:tcW w:w="2694" w:type="dxa"/>
            <w:shd w:val="clear" w:color="auto" w:fill="C5E0B3" w:themeFill="accent6" w:themeFillTint="66"/>
            <w:noWrap/>
            <w:vAlign w:val="bottom"/>
          </w:tcPr>
          <w:p w14:paraId="7BD15DC0" w14:textId="6BB9B893" w:rsidR="004022C1" w:rsidRPr="00A64A7D" w:rsidRDefault="004022C1" w:rsidP="004022C1">
            <w:pPr>
              <w:rPr>
                <w:rFonts w:ascii="Calibri" w:hAnsi="Calibri" w:cs="Calibri"/>
                <w:color w:val="000000"/>
                <w:sz w:val="22"/>
                <w:szCs w:val="22"/>
                <w:lang w:val="es-ES_tradnl"/>
              </w:rPr>
            </w:pPr>
            <w:r w:rsidRPr="00A64A7D">
              <w:rPr>
                <w:rFonts w:ascii="Calibri" w:hAnsi="Calibri" w:cs="Calibri"/>
                <w:color w:val="000000"/>
                <w:sz w:val="22"/>
                <w:szCs w:val="22"/>
                <w:lang w:val="es-ES_tradnl"/>
              </w:rPr>
              <w:t>1-AYALA</w:t>
            </w:r>
          </w:p>
        </w:tc>
        <w:tc>
          <w:tcPr>
            <w:tcW w:w="2622" w:type="dxa"/>
            <w:noWrap/>
            <w:vAlign w:val="bottom"/>
          </w:tcPr>
          <w:p w14:paraId="2A068C7C" w14:textId="0BECB5CE" w:rsidR="004022C1" w:rsidRPr="00A64A7D" w:rsidRDefault="004022C1" w:rsidP="00381A49">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3.096.985,32 € </w:t>
            </w:r>
          </w:p>
        </w:tc>
        <w:tc>
          <w:tcPr>
            <w:tcW w:w="2500" w:type="dxa"/>
            <w:noWrap/>
            <w:vAlign w:val="bottom"/>
          </w:tcPr>
          <w:p w14:paraId="5848281E" w14:textId="13075E54" w:rsidR="004022C1" w:rsidRPr="00A64A7D" w:rsidRDefault="004022C1" w:rsidP="00381A49">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3.254.055,12 € </w:t>
            </w:r>
          </w:p>
        </w:tc>
      </w:tr>
      <w:tr w:rsidR="00300D5E" w:rsidRPr="00A64A7D" w14:paraId="7F38B8A4" w14:textId="77777777" w:rsidTr="00855E51">
        <w:trPr>
          <w:trHeight w:val="300"/>
          <w:jc w:val="center"/>
        </w:trPr>
        <w:tc>
          <w:tcPr>
            <w:tcW w:w="2694" w:type="dxa"/>
            <w:shd w:val="clear" w:color="auto" w:fill="C5E0B3" w:themeFill="accent6" w:themeFillTint="66"/>
            <w:noWrap/>
            <w:vAlign w:val="bottom"/>
          </w:tcPr>
          <w:p w14:paraId="749E02D5" w14:textId="082E0455" w:rsidR="00300D5E" w:rsidRPr="00A64A7D" w:rsidRDefault="00345123"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2.- LAGUARDIA</w:t>
            </w:r>
          </w:p>
        </w:tc>
        <w:tc>
          <w:tcPr>
            <w:tcW w:w="2622" w:type="dxa"/>
            <w:noWrap/>
            <w:vAlign w:val="bottom"/>
          </w:tcPr>
          <w:p w14:paraId="6CDFABF3" w14:textId="0647CF69" w:rsidR="00300D5E" w:rsidRPr="00A64A7D" w:rsidRDefault="004022C1" w:rsidP="00381A49">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1.796.664,24 € </w:t>
            </w:r>
          </w:p>
        </w:tc>
        <w:tc>
          <w:tcPr>
            <w:tcW w:w="2500" w:type="dxa"/>
            <w:noWrap/>
            <w:vAlign w:val="bottom"/>
          </w:tcPr>
          <w:p w14:paraId="5BD46BCF" w14:textId="1FE30128" w:rsidR="00300D5E" w:rsidRPr="00A64A7D" w:rsidRDefault="00381A49" w:rsidP="00381A4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1.890.438,48 €</w:t>
            </w:r>
          </w:p>
        </w:tc>
      </w:tr>
      <w:tr w:rsidR="00300D5E" w:rsidRPr="00A64A7D" w14:paraId="07ADBC14" w14:textId="77777777" w:rsidTr="00855E51">
        <w:trPr>
          <w:trHeight w:val="300"/>
          <w:jc w:val="center"/>
        </w:trPr>
        <w:tc>
          <w:tcPr>
            <w:tcW w:w="2694" w:type="dxa"/>
            <w:shd w:val="clear" w:color="auto" w:fill="C5E0B3" w:themeFill="accent6" w:themeFillTint="66"/>
            <w:noWrap/>
            <w:vAlign w:val="bottom"/>
            <w:hideMark/>
          </w:tcPr>
          <w:p w14:paraId="3E10609E" w14:textId="52C4F4EB" w:rsidR="00300D5E" w:rsidRPr="00A64A7D" w:rsidRDefault="00DC6DC6"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3</w:t>
            </w:r>
            <w:r w:rsidR="00300D5E" w:rsidRPr="00A64A7D">
              <w:rPr>
                <w:rFonts w:ascii="Calibri" w:hAnsi="Calibri" w:cs="Calibri"/>
                <w:color w:val="000000"/>
                <w:sz w:val="22"/>
                <w:szCs w:val="22"/>
                <w:lang w:val="es-ES_tradnl"/>
              </w:rPr>
              <w:t>-</w:t>
            </w:r>
            <w:r w:rsidR="00345123" w:rsidRPr="00A64A7D">
              <w:rPr>
                <w:rFonts w:ascii="Calibri" w:hAnsi="Calibri" w:cs="Calibri"/>
                <w:color w:val="000000"/>
                <w:sz w:val="22"/>
                <w:szCs w:val="22"/>
                <w:lang w:val="es-ES_tradnl"/>
              </w:rPr>
              <w:t>SALVATIERRA Y CAMPEZO</w:t>
            </w:r>
          </w:p>
        </w:tc>
        <w:tc>
          <w:tcPr>
            <w:tcW w:w="2622" w:type="dxa"/>
            <w:noWrap/>
            <w:vAlign w:val="bottom"/>
          </w:tcPr>
          <w:p w14:paraId="15575CC0" w14:textId="6EDBC703" w:rsidR="00300D5E" w:rsidRPr="00A64A7D" w:rsidRDefault="00381A49"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6.690.436,38 €</w:t>
            </w:r>
          </w:p>
        </w:tc>
        <w:tc>
          <w:tcPr>
            <w:tcW w:w="2500" w:type="dxa"/>
            <w:noWrap/>
            <w:vAlign w:val="bottom"/>
          </w:tcPr>
          <w:p w14:paraId="538DF2F0" w14:textId="023BAFB5" w:rsidR="00300D5E" w:rsidRPr="00A64A7D" w:rsidRDefault="00381A49"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7.011.042,27 €</w:t>
            </w:r>
          </w:p>
        </w:tc>
      </w:tr>
      <w:tr w:rsidR="00300D5E" w:rsidRPr="00A64A7D" w14:paraId="5EAA7A2D" w14:textId="77777777" w:rsidTr="00855E51">
        <w:trPr>
          <w:trHeight w:val="300"/>
          <w:jc w:val="center"/>
        </w:trPr>
        <w:tc>
          <w:tcPr>
            <w:tcW w:w="2694" w:type="dxa"/>
            <w:shd w:val="clear" w:color="auto" w:fill="C5E0B3" w:themeFill="accent6" w:themeFillTint="66"/>
            <w:noWrap/>
            <w:vAlign w:val="bottom"/>
          </w:tcPr>
          <w:p w14:paraId="1D70F8D4" w14:textId="5F7FD6F8" w:rsidR="00300D5E" w:rsidRPr="00A64A7D" w:rsidRDefault="00DC6DC6"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4</w:t>
            </w:r>
            <w:r w:rsidR="00300D5E" w:rsidRPr="00A64A7D">
              <w:rPr>
                <w:rFonts w:ascii="Calibri" w:hAnsi="Calibri" w:cs="Calibri"/>
                <w:color w:val="000000"/>
                <w:sz w:val="22"/>
                <w:szCs w:val="22"/>
                <w:lang w:val="es-ES_tradnl"/>
              </w:rPr>
              <w:t>-</w:t>
            </w:r>
            <w:r w:rsidR="00345123" w:rsidRPr="00A64A7D">
              <w:rPr>
                <w:rFonts w:ascii="Calibri" w:hAnsi="Calibri" w:cs="Calibri"/>
                <w:color w:val="000000"/>
                <w:sz w:val="22"/>
                <w:szCs w:val="22"/>
                <w:lang w:val="es-ES_tradnl"/>
              </w:rPr>
              <w:t>AÑANA</w:t>
            </w:r>
          </w:p>
        </w:tc>
        <w:tc>
          <w:tcPr>
            <w:tcW w:w="2622" w:type="dxa"/>
            <w:noWrap/>
            <w:vAlign w:val="bottom"/>
          </w:tcPr>
          <w:p w14:paraId="12068D7F" w14:textId="04960A2D" w:rsidR="00300D5E" w:rsidRPr="00A64A7D" w:rsidRDefault="00381A49"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5.091.766,71 €</w:t>
            </w:r>
          </w:p>
        </w:tc>
        <w:tc>
          <w:tcPr>
            <w:tcW w:w="2500" w:type="dxa"/>
            <w:noWrap/>
            <w:vAlign w:val="bottom"/>
          </w:tcPr>
          <w:p w14:paraId="206F089F" w14:textId="627B6294" w:rsidR="00300D5E" w:rsidRPr="00A64A7D" w:rsidRDefault="00381A49"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5.380.202,31 €</w:t>
            </w:r>
          </w:p>
        </w:tc>
      </w:tr>
      <w:tr w:rsidR="00300D5E" w:rsidRPr="00A64A7D" w14:paraId="5D6D2CE4" w14:textId="77777777" w:rsidTr="00855E51">
        <w:trPr>
          <w:trHeight w:val="300"/>
          <w:jc w:val="center"/>
        </w:trPr>
        <w:tc>
          <w:tcPr>
            <w:tcW w:w="2694" w:type="dxa"/>
            <w:shd w:val="clear" w:color="auto" w:fill="C5E0B3" w:themeFill="accent6" w:themeFillTint="66"/>
            <w:noWrap/>
            <w:vAlign w:val="bottom"/>
          </w:tcPr>
          <w:p w14:paraId="68AFD62F" w14:textId="576AD9B4" w:rsidR="00300D5E" w:rsidRPr="00A64A7D" w:rsidRDefault="00345123"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5.- ZUIA</w:t>
            </w:r>
          </w:p>
        </w:tc>
        <w:tc>
          <w:tcPr>
            <w:tcW w:w="2622" w:type="dxa"/>
            <w:noWrap/>
            <w:vAlign w:val="bottom"/>
          </w:tcPr>
          <w:p w14:paraId="3CB8B8A5" w14:textId="401D1B9F" w:rsidR="00300D5E" w:rsidRPr="00A64A7D" w:rsidRDefault="00381A49"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w:t>
            </w:r>
            <w:r w:rsidR="0099090A" w:rsidRPr="00A64A7D">
              <w:rPr>
                <w:rFonts w:ascii="Calibri" w:hAnsi="Calibri" w:cs="Calibri"/>
                <w:color w:val="000000"/>
                <w:sz w:val="22"/>
                <w:szCs w:val="22"/>
                <w:lang w:val="es-ES_tradnl"/>
              </w:rPr>
              <w:t>526.348,65</w:t>
            </w:r>
            <w:r w:rsidRPr="00A64A7D">
              <w:rPr>
                <w:rFonts w:ascii="Calibri" w:hAnsi="Calibri" w:cs="Calibri"/>
                <w:color w:val="000000"/>
                <w:sz w:val="22"/>
                <w:szCs w:val="22"/>
                <w:lang w:val="es-ES_tradnl"/>
              </w:rPr>
              <w:t xml:space="preserve"> €</w:t>
            </w:r>
          </w:p>
        </w:tc>
        <w:tc>
          <w:tcPr>
            <w:tcW w:w="2500" w:type="dxa"/>
            <w:noWrap/>
            <w:vAlign w:val="bottom"/>
          </w:tcPr>
          <w:p w14:paraId="1590572E" w14:textId="4E26BA24" w:rsidR="00300D5E" w:rsidRPr="00A64A7D" w:rsidRDefault="00381A49"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3.683.493,48 €</w:t>
            </w:r>
          </w:p>
        </w:tc>
      </w:tr>
      <w:tr w:rsidR="00300D5E" w:rsidRPr="00A64A7D" w14:paraId="2DAAA529" w14:textId="77777777" w:rsidTr="00855E51">
        <w:trPr>
          <w:trHeight w:val="300"/>
          <w:jc w:val="center"/>
        </w:trPr>
        <w:tc>
          <w:tcPr>
            <w:tcW w:w="2694" w:type="dxa"/>
            <w:shd w:val="clear" w:color="auto" w:fill="BDD6EE" w:themeFill="accent1" w:themeFillTint="66"/>
            <w:noWrap/>
            <w:vAlign w:val="bottom"/>
          </w:tcPr>
          <w:p w14:paraId="5D8C72CD" w14:textId="63A73DDE" w:rsidR="00300D5E" w:rsidRPr="00A64A7D" w:rsidRDefault="00DC6DC6"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6</w:t>
            </w:r>
            <w:r w:rsidR="00300D5E" w:rsidRPr="00A64A7D">
              <w:rPr>
                <w:rFonts w:ascii="Calibri" w:hAnsi="Calibri" w:cs="Calibri"/>
                <w:color w:val="000000"/>
                <w:sz w:val="22"/>
                <w:szCs w:val="22"/>
                <w:lang w:val="es-ES_tradnl"/>
              </w:rPr>
              <w:t>-</w:t>
            </w:r>
            <w:r w:rsidR="00735402" w:rsidRPr="00A64A7D">
              <w:rPr>
                <w:rFonts w:ascii="Calibri" w:hAnsi="Calibri" w:cs="Calibri"/>
                <w:color w:val="000000"/>
                <w:sz w:val="22"/>
                <w:szCs w:val="22"/>
                <w:lang w:val="es-ES_tradnl"/>
              </w:rPr>
              <w:t>BILBAO I</w:t>
            </w:r>
          </w:p>
        </w:tc>
        <w:tc>
          <w:tcPr>
            <w:tcW w:w="2622" w:type="dxa"/>
            <w:noWrap/>
            <w:vAlign w:val="bottom"/>
          </w:tcPr>
          <w:p w14:paraId="701D0E97" w14:textId="60AB6EAA" w:rsidR="00300D5E" w:rsidRPr="00A64A7D" w:rsidRDefault="005C203B"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11.509.342,32 €</w:t>
            </w:r>
          </w:p>
        </w:tc>
        <w:tc>
          <w:tcPr>
            <w:tcW w:w="2500" w:type="dxa"/>
            <w:noWrap/>
            <w:vAlign w:val="bottom"/>
          </w:tcPr>
          <w:p w14:paraId="25C5BB2E" w14:textId="66A62B96" w:rsidR="00300D5E" w:rsidRPr="00A64A7D" w:rsidRDefault="00DE077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12.214.108,20 €</w:t>
            </w:r>
          </w:p>
        </w:tc>
      </w:tr>
      <w:tr w:rsidR="00300D5E" w:rsidRPr="00A64A7D" w14:paraId="4AA25FFB" w14:textId="77777777" w:rsidTr="00855E51">
        <w:trPr>
          <w:trHeight w:val="300"/>
          <w:jc w:val="center"/>
        </w:trPr>
        <w:tc>
          <w:tcPr>
            <w:tcW w:w="2694" w:type="dxa"/>
            <w:shd w:val="clear" w:color="auto" w:fill="BDD6EE" w:themeFill="accent1" w:themeFillTint="66"/>
            <w:noWrap/>
            <w:vAlign w:val="bottom"/>
          </w:tcPr>
          <w:p w14:paraId="49234596" w14:textId="19187708" w:rsidR="00300D5E" w:rsidRPr="00A64A7D" w:rsidRDefault="00735402"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7.- BILBAO II</w:t>
            </w:r>
          </w:p>
        </w:tc>
        <w:tc>
          <w:tcPr>
            <w:tcW w:w="2622" w:type="dxa"/>
            <w:noWrap/>
            <w:vAlign w:val="bottom"/>
          </w:tcPr>
          <w:p w14:paraId="693158BE" w14:textId="0C975ADB" w:rsidR="00300D5E" w:rsidRPr="00A64A7D" w:rsidRDefault="00DE077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13.875.376,68 €</w:t>
            </w:r>
          </w:p>
        </w:tc>
        <w:tc>
          <w:tcPr>
            <w:tcW w:w="2500" w:type="dxa"/>
            <w:noWrap/>
            <w:vAlign w:val="bottom"/>
          </w:tcPr>
          <w:p w14:paraId="25265548" w14:textId="0BAF539D" w:rsidR="00300D5E" w:rsidRPr="00A64A7D" w:rsidRDefault="00DE077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14.646.465,36 €</w:t>
            </w:r>
          </w:p>
        </w:tc>
      </w:tr>
      <w:tr w:rsidR="00300D5E" w:rsidRPr="00A64A7D" w14:paraId="2142664D" w14:textId="77777777" w:rsidTr="00855E51">
        <w:trPr>
          <w:trHeight w:val="300"/>
          <w:jc w:val="center"/>
        </w:trPr>
        <w:tc>
          <w:tcPr>
            <w:tcW w:w="2694" w:type="dxa"/>
            <w:shd w:val="clear" w:color="auto" w:fill="BDD6EE" w:themeFill="accent1" w:themeFillTint="66"/>
            <w:noWrap/>
            <w:vAlign w:val="bottom"/>
          </w:tcPr>
          <w:p w14:paraId="0CD68134" w14:textId="15D7FE68" w:rsidR="00300D5E" w:rsidRPr="00A64A7D" w:rsidRDefault="00735402"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lastRenderedPageBreak/>
              <w:t>8.- GRAN BILBAO I</w:t>
            </w:r>
          </w:p>
        </w:tc>
        <w:tc>
          <w:tcPr>
            <w:tcW w:w="2622" w:type="dxa"/>
            <w:noWrap/>
            <w:vAlign w:val="bottom"/>
          </w:tcPr>
          <w:p w14:paraId="1C2770E0" w14:textId="73D46153" w:rsidR="00300D5E" w:rsidRPr="00A64A7D" w:rsidRDefault="00DE077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9.439.043,40 €</w:t>
            </w:r>
          </w:p>
        </w:tc>
        <w:tc>
          <w:tcPr>
            <w:tcW w:w="2500" w:type="dxa"/>
            <w:noWrap/>
            <w:vAlign w:val="bottom"/>
          </w:tcPr>
          <w:p w14:paraId="3021F1B4" w14:textId="39CEF5ED" w:rsidR="00300D5E" w:rsidRPr="00A64A7D" w:rsidRDefault="00DE077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9.888.823,44 €</w:t>
            </w:r>
          </w:p>
        </w:tc>
      </w:tr>
      <w:tr w:rsidR="00300D5E" w:rsidRPr="00A64A7D" w14:paraId="4F297FFF" w14:textId="77777777" w:rsidTr="00855E51">
        <w:trPr>
          <w:trHeight w:val="300"/>
          <w:jc w:val="center"/>
        </w:trPr>
        <w:tc>
          <w:tcPr>
            <w:tcW w:w="2694" w:type="dxa"/>
            <w:shd w:val="clear" w:color="auto" w:fill="BDD6EE" w:themeFill="accent1" w:themeFillTint="66"/>
            <w:noWrap/>
            <w:vAlign w:val="bottom"/>
          </w:tcPr>
          <w:p w14:paraId="3284A944" w14:textId="4EB3ABA6" w:rsidR="00300D5E" w:rsidRPr="00A64A7D" w:rsidRDefault="00735402"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9.-GRAN BILBAO II</w:t>
            </w:r>
          </w:p>
        </w:tc>
        <w:tc>
          <w:tcPr>
            <w:tcW w:w="2622" w:type="dxa"/>
            <w:noWrap/>
            <w:vAlign w:val="center"/>
          </w:tcPr>
          <w:p w14:paraId="265E73AA" w14:textId="0C3CB0C1" w:rsidR="004232CD" w:rsidRPr="00A64A7D" w:rsidRDefault="00DE077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9.786.889,65 €</w:t>
            </w:r>
          </w:p>
        </w:tc>
        <w:tc>
          <w:tcPr>
            <w:tcW w:w="2500" w:type="dxa"/>
            <w:noWrap/>
            <w:vAlign w:val="center"/>
          </w:tcPr>
          <w:p w14:paraId="1088120F" w14:textId="119D40B2" w:rsidR="00300D5E" w:rsidRPr="00A64A7D" w:rsidRDefault="00DE077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10.267.515,57 €</w:t>
            </w:r>
          </w:p>
        </w:tc>
      </w:tr>
      <w:tr w:rsidR="00735402" w:rsidRPr="00A64A7D" w14:paraId="00F3D4A9" w14:textId="77777777" w:rsidTr="00855E51">
        <w:trPr>
          <w:trHeight w:val="300"/>
          <w:jc w:val="center"/>
        </w:trPr>
        <w:tc>
          <w:tcPr>
            <w:tcW w:w="2694" w:type="dxa"/>
            <w:shd w:val="clear" w:color="auto" w:fill="BDD6EE" w:themeFill="accent1" w:themeFillTint="66"/>
            <w:noWrap/>
            <w:vAlign w:val="bottom"/>
          </w:tcPr>
          <w:p w14:paraId="554D06D6" w14:textId="054076AF" w:rsidR="00735402" w:rsidRPr="00A64A7D" w:rsidRDefault="00735402"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10.- URIBE</w:t>
            </w:r>
          </w:p>
        </w:tc>
        <w:tc>
          <w:tcPr>
            <w:tcW w:w="2622" w:type="dxa"/>
            <w:noWrap/>
            <w:vAlign w:val="center"/>
          </w:tcPr>
          <w:p w14:paraId="070C31B6" w14:textId="51F69700" w:rsidR="00735402" w:rsidRPr="00A64A7D" w:rsidRDefault="00DE077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6.870.083,82 €</w:t>
            </w:r>
          </w:p>
        </w:tc>
        <w:tc>
          <w:tcPr>
            <w:tcW w:w="2500" w:type="dxa"/>
            <w:noWrap/>
            <w:vAlign w:val="center"/>
          </w:tcPr>
          <w:p w14:paraId="79DBD128" w14:textId="58AEA52B" w:rsidR="00735402" w:rsidRPr="00A64A7D" w:rsidRDefault="00DE077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7.163.887,02 €</w:t>
            </w:r>
          </w:p>
        </w:tc>
      </w:tr>
      <w:tr w:rsidR="00735402" w:rsidRPr="00A64A7D" w14:paraId="6071B411" w14:textId="77777777" w:rsidTr="00855E51">
        <w:trPr>
          <w:trHeight w:val="300"/>
          <w:jc w:val="center"/>
        </w:trPr>
        <w:tc>
          <w:tcPr>
            <w:tcW w:w="2694" w:type="dxa"/>
            <w:shd w:val="clear" w:color="auto" w:fill="BDD6EE" w:themeFill="accent1" w:themeFillTint="66"/>
            <w:noWrap/>
            <w:vAlign w:val="bottom"/>
          </w:tcPr>
          <w:p w14:paraId="0541CF94" w14:textId="272DFD3D" w:rsidR="00735402" w:rsidRPr="00A64A7D" w:rsidRDefault="00735402"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11.- DURANGUESADO</w:t>
            </w:r>
          </w:p>
        </w:tc>
        <w:tc>
          <w:tcPr>
            <w:tcW w:w="2622" w:type="dxa"/>
            <w:noWrap/>
            <w:vAlign w:val="center"/>
          </w:tcPr>
          <w:p w14:paraId="48C51285" w14:textId="55E2AEDA" w:rsidR="00735402" w:rsidRPr="00A64A7D" w:rsidRDefault="009810AB"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9.075.858,84 €</w:t>
            </w:r>
          </w:p>
        </w:tc>
        <w:tc>
          <w:tcPr>
            <w:tcW w:w="2500" w:type="dxa"/>
            <w:noWrap/>
            <w:vAlign w:val="center"/>
          </w:tcPr>
          <w:p w14:paraId="4B64432B" w14:textId="4D1BE1F3" w:rsidR="00735402" w:rsidRPr="00A64A7D" w:rsidRDefault="009810AB"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9.514.875,60 €</w:t>
            </w:r>
          </w:p>
        </w:tc>
      </w:tr>
      <w:tr w:rsidR="00735402" w:rsidRPr="00A64A7D" w14:paraId="61E81DC4" w14:textId="77777777" w:rsidTr="00855E51">
        <w:trPr>
          <w:trHeight w:val="300"/>
          <w:jc w:val="center"/>
        </w:trPr>
        <w:tc>
          <w:tcPr>
            <w:tcW w:w="2694" w:type="dxa"/>
            <w:shd w:val="clear" w:color="auto" w:fill="BDD6EE" w:themeFill="accent1" w:themeFillTint="66"/>
            <w:noWrap/>
            <w:vAlign w:val="bottom"/>
          </w:tcPr>
          <w:p w14:paraId="101E002B" w14:textId="3596045C" w:rsidR="00735402" w:rsidRPr="00A64A7D" w:rsidRDefault="00735402"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12.- ARRATIA</w:t>
            </w:r>
          </w:p>
        </w:tc>
        <w:tc>
          <w:tcPr>
            <w:tcW w:w="2622" w:type="dxa"/>
            <w:noWrap/>
            <w:vAlign w:val="center"/>
          </w:tcPr>
          <w:p w14:paraId="69F93E45" w14:textId="4BA1C86C" w:rsidR="00735402" w:rsidRPr="00A64A7D" w:rsidRDefault="009810AB"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4.315.507,20 €</w:t>
            </w:r>
          </w:p>
        </w:tc>
        <w:tc>
          <w:tcPr>
            <w:tcW w:w="2500" w:type="dxa"/>
            <w:noWrap/>
            <w:vAlign w:val="center"/>
          </w:tcPr>
          <w:p w14:paraId="19D6D64E" w14:textId="2D603087" w:rsidR="00735402" w:rsidRPr="00A64A7D" w:rsidRDefault="009810AB"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4.538.721,60 €</w:t>
            </w:r>
          </w:p>
        </w:tc>
      </w:tr>
      <w:tr w:rsidR="00735402" w:rsidRPr="00A64A7D" w14:paraId="514EEDC7" w14:textId="77777777" w:rsidTr="00855E51">
        <w:trPr>
          <w:trHeight w:val="300"/>
          <w:jc w:val="center"/>
        </w:trPr>
        <w:tc>
          <w:tcPr>
            <w:tcW w:w="2694" w:type="dxa"/>
            <w:shd w:val="clear" w:color="auto" w:fill="BDD6EE" w:themeFill="accent1" w:themeFillTint="66"/>
            <w:noWrap/>
            <w:vAlign w:val="bottom"/>
          </w:tcPr>
          <w:p w14:paraId="7E23E90C" w14:textId="60D79C9C" w:rsidR="00735402" w:rsidRPr="00A64A7D" w:rsidRDefault="00735402"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13.- LEA ARTIBAI Y BUSTURIALDEA</w:t>
            </w:r>
          </w:p>
        </w:tc>
        <w:tc>
          <w:tcPr>
            <w:tcW w:w="2622" w:type="dxa"/>
            <w:noWrap/>
            <w:vAlign w:val="center"/>
          </w:tcPr>
          <w:p w14:paraId="42B07502" w14:textId="2808B80B" w:rsidR="00735402" w:rsidRPr="00A64A7D" w:rsidRDefault="009810AB"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4.098.552,48 €</w:t>
            </w:r>
          </w:p>
        </w:tc>
        <w:tc>
          <w:tcPr>
            <w:tcW w:w="2500" w:type="dxa"/>
            <w:noWrap/>
            <w:vAlign w:val="center"/>
          </w:tcPr>
          <w:p w14:paraId="0685AD1D" w14:textId="7D957C68" w:rsidR="00735402" w:rsidRPr="00A64A7D" w:rsidRDefault="009810AB"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4.204.241,28 €</w:t>
            </w:r>
          </w:p>
        </w:tc>
      </w:tr>
      <w:tr w:rsidR="00735402" w:rsidRPr="00A64A7D" w14:paraId="3154C5FE" w14:textId="77777777" w:rsidTr="00855E51">
        <w:trPr>
          <w:trHeight w:val="300"/>
          <w:jc w:val="center"/>
        </w:trPr>
        <w:tc>
          <w:tcPr>
            <w:tcW w:w="2694" w:type="dxa"/>
            <w:shd w:val="clear" w:color="auto" w:fill="BDD6EE" w:themeFill="accent1" w:themeFillTint="66"/>
            <w:noWrap/>
            <w:vAlign w:val="bottom"/>
          </w:tcPr>
          <w:p w14:paraId="69396D56" w14:textId="19BCAB35" w:rsidR="00735402" w:rsidRPr="00A64A7D" w:rsidRDefault="00735402"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14.- ENCARTACIONES</w:t>
            </w:r>
          </w:p>
        </w:tc>
        <w:tc>
          <w:tcPr>
            <w:tcW w:w="2622" w:type="dxa"/>
            <w:noWrap/>
            <w:vAlign w:val="center"/>
          </w:tcPr>
          <w:p w14:paraId="5B2479F8" w14:textId="2577842A" w:rsidR="00735402" w:rsidRPr="00A64A7D" w:rsidRDefault="00AA59D5"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1.669.100,82 €</w:t>
            </w:r>
          </w:p>
        </w:tc>
        <w:tc>
          <w:tcPr>
            <w:tcW w:w="2500" w:type="dxa"/>
            <w:noWrap/>
            <w:vAlign w:val="center"/>
          </w:tcPr>
          <w:p w14:paraId="2168175B" w14:textId="27E17A4D" w:rsidR="00735402" w:rsidRPr="00A64A7D" w:rsidRDefault="00AA59D5"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1.750.862,22 €</w:t>
            </w:r>
          </w:p>
        </w:tc>
      </w:tr>
      <w:tr w:rsidR="005F33DC" w:rsidRPr="00A64A7D" w14:paraId="3F0D821C" w14:textId="77777777" w:rsidTr="00855E51">
        <w:trPr>
          <w:trHeight w:val="300"/>
          <w:jc w:val="center"/>
        </w:trPr>
        <w:tc>
          <w:tcPr>
            <w:tcW w:w="2694" w:type="dxa"/>
            <w:shd w:val="clear" w:color="auto" w:fill="FFE599" w:themeFill="accent4" w:themeFillTint="66"/>
            <w:noWrap/>
            <w:vAlign w:val="bottom"/>
          </w:tcPr>
          <w:p w14:paraId="5B5D0AF3" w14:textId="139E152A" w:rsidR="005F33DC" w:rsidRPr="00A64A7D" w:rsidRDefault="005F33DC"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15.- DONOSTIALDEA</w:t>
            </w:r>
          </w:p>
        </w:tc>
        <w:tc>
          <w:tcPr>
            <w:tcW w:w="2622" w:type="dxa"/>
            <w:noWrap/>
            <w:vAlign w:val="center"/>
          </w:tcPr>
          <w:p w14:paraId="1B79F986" w14:textId="013993E7"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6.678.133,56 €</w:t>
            </w:r>
          </w:p>
        </w:tc>
        <w:tc>
          <w:tcPr>
            <w:tcW w:w="2500" w:type="dxa"/>
            <w:noWrap/>
            <w:vAlign w:val="center"/>
          </w:tcPr>
          <w:p w14:paraId="31665D13" w14:textId="7ABD1F00"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6.965.364,96 €</w:t>
            </w:r>
          </w:p>
        </w:tc>
      </w:tr>
      <w:tr w:rsidR="005F33DC" w:rsidRPr="00A64A7D" w14:paraId="3496F792" w14:textId="77777777" w:rsidTr="00855E51">
        <w:trPr>
          <w:trHeight w:val="300"/>
          <w:jc w:val="center"/>
        </w:trPr>
        <w:tc>
          <w:tcPr>
            <w:tcW w:w="2694" w:type="dxa"/>
            <w:shd w:val="clear" w:color="auto" w:fill="FFE599" w:themeFill="accent4" w:themeFillTint="66"/>
            <w:noWrap/>
            <w:vAlign w:val="bottom"/>
          </w:tcPr>
          <w:p w14:paraId="0E90D01E" w14:textId="24500631" w:rsidR="005F33DC" w:rsidRPr="00A64A7D" w:rsidRDefault="005F33DC"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16.- UROLA KOSTA</w:t>
            </w:r>
          </w:p>
        </w:tc>
        <w:tc>
          <w:tcPr>
            <w:tcW w:w="2622" w:type="dxa"/>
            <w:noWrap/>
            <w:vAlign w:val="center"/>
          </w:tcPr>
          <w:p w14:paraId="648CD4A8" w14:textId="6E13313C"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4.323.190,59 €</w:t>
            </w:r>
          </w:p>
        </w:tc>
        <w:tc>
          <w:tcPr>
            <w:tcW w:w="2500" w:type="dxa"/>
            <w:noWrap/>
            <w:vAlign w:val="center"/>
          </w:tcPr>
          <w:p w14:paraId="09C70EFF" w14:textId="0B54FEA3"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4.481.475,39 €</w:t>
            </w:r>
          </w:p>
        </w:tc>
      </w:tr>
      <w:tr w:rsidR="005F33DC" w:rsidRPr="00A64A7D" w14:paraId="340815B8" w14:textId="77777777" w:rsidTr="00855E51">
        <w:trPr>
          <w:trHeight w:val="300"/>
          <w:jc w:val="center"/>
        </w:trPr>
        <w:tc>
          <w:tcPr>
            <w:tcW w:w="2694" w:type="dxa"/>
            <w:shd w:val="clear" w:color="auto" w:fill="FFE599" w:themeFill="accent4" w:themeFillTint="66"/>
            <w:noWrap/>
            <w:vAlign w:val="bottom"/>
          </w:tcPr>
          <w:p w14:paraId="0C00E649" w14:textId="360D3753" w:rsidR="005F33DC" w:rsidRPr="00A64A7D" w:rsidRDefault="005F33DC"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17.- GOIERRI</w:t>
            </w:r>
          </w:p>
        </w:tc>
        <w:tc>
          <w:tcPr>
            <w:tcW w:w="2622" w:type="dxa"/>
            <w:noWrap/>
            <w:vAlign w:val="center"/>
          </w:tcPr>
          <w:p w14:paraId="198F39CA" w14:textId="5F83CDA0"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5.081.632,02 €</w:t>
            </w:r>
          </w:p>
        </w:tc>
        <w:tc>
          <w:tcPr>
            <w:tcW w:w="2500" w:type="dxa"/>
            <w:noWrap/>
            <w:vAlign w:val="center"/>
          </w:tcPr>
          <w:p w14:paraId="26A8C7DC" w14:textId="35B96AD7"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5.296.903,02 €</w:t>
            </w:r>
          </w:p>
        </w:tc>
      </w:tr>
      <w:tr w:rsidR="005F33DC" w:rsidRPr="00A64A7D" w14:paraId="5B8A57EC" w14:textId="77777777" w:rsidTr="00855E51">
        <w:trPr>
          <w:trHeight w:val="300"/>
          <w:jc w:val="center"/>
        </w:trPr>
        <w:tc>
          <w:tcPr>
            <w:tcW w:w="2694" w:type="dxa"/>
            <w:shd w:val="clear" w:color="auto" w:fill="FFE599" w:themeFill="accent4" w:themeFillTint="66"/>
            <w:noWrap/>
            <w:vAlign w:val="bottom"/>
          </w:tcPr>
          <w:p w14:paraId="3D686354" w14:textId="542DB749" w:rsidR="005F33DC" w:rsidRPr="00A64A7D" w:rsidRDefault="005F33DC"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18.- DONOSTI</w:t>
            </w:r>
            <w:r w:rsidR="004B028C" w:rsidRPr="00A64A7D">
              <w:rPr>
                <w:rFonts w:ascii="Calibri" w:hAnsi="Calibri" w:cs="Calibri"/>
                <w:color w:val="000000"/>
                <w:sz w:val="22"/>
                <w:szCs w:val="22"/>
                <w:lang w:val="es-ES_tradnl"/>
              </w:rPr>
              <w:t>A</w:t>
            </w:r>
          </w:p>
        </w:tc>
        <w:tc>
          <w:tcPr>
            <w:tcW w:w="2622" w:type="dxa"/>
            <w:noWrap/>
            <w:vAlign w:val="center"/>
          </w:tcPr>
          <w:p w14:paraId="68B751B3" w14:textId="433AC2EA"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8.134.047,00 €</w:t>
            </w:r>
          </w:p>
        </w:tc>
        <w:tc>
          <w:tcPr>
            <w:tcW w:w="2500" w:type="dxa"/>
            <w:noWrap/>
            <w:vAlign w:val="center"/>
          </w:tcPr>
          <w:p w14:paraId="5BC6251B" w14:textId="0DF80B8E"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8.573.424,48 €</w:t>
            </w:r>
          </w:p>
        </w:tc>
      </w:tr>
      <w:tr w:rsidR="005F33DC" w:rsidRPr="00A64A7D" w14:paraId="26C044E2" w14:textId="77777777" w:rsidTr="00855E51">
        <w:trPr>
          <w:trHeight w:val="300"/>
          <w:jc w:val="center"/>
        </w:trPr>
        <w:tc>
          <w:tcPr>
            <w:tcW w:w="2694" w:type="dxa"/>
            <w:shd w:val="clear" w:color="auto" w:fill="FFE599" w:themeFill="accent4" w:themeFillTint="66"/>
            <w:noWrap/>
            <w:vAlign w:val="bottom"/>
          </w:tcPr>
          <w:p w14:paraId="78A76453" w14:textId="3F68F086" w:rsidR="005F33DC" w:rsidRPr="00A64A7D" w:rsidRDefault="005F33DC"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19.- TOLOSALDEA</w:t>
            </w:r>
          </w:p>
        </w:tc>
        <w:tc>
          <w:tcPr>
            <w:tcW w:w="2622" w:type="dxa"/>
            <w:noWrap/>
            <w:vAlign w:val="center"/>
          </w:tcPr>
          <w:p w14:paraId="48C0C075" w14:textId="02B69347"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2.462.699,16 €</w:t>
            </w:r>
          </w:p>
        </w:tc>
        <w:tc>
          <w:tcPr>
            <w:tcW w:w="2500" w:type="dxa"/>
            <w:noWrap/>
            <w:vAlign w:val="center"/>
          </w:tcPr>
          <w:p w14:paraId="25A42F88" w14:textId="5664C03A" w:rsidR="005F33DC" w:rsidRPr="00A64A7D" w:rsidRDefault="00C84C16"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2.547.635,76 €</w:t>
            </w:r>
          </w:p>
        </w:tc>
      </w:tr>
      <w:tr w:rsidR="005F33DC" w:rsidRPr="00A64A7D" w14:paraId="1109234D" w14:textId="77777777" w:rsidTr="00855E51">
        <w:trPr>
          <w:trHeight w:val="300"/>
          <w:jc w:val="center"/>
        </w:trPr>
        <w:tc>
          <w:tcPr>
            <w:tcW w:w="2694" w:type="dxa"/>
            <w:shd w:val="clear" w:color="auto" w:fill="FFE599" w:themeFill="accent4" w:themeFillTint="66"/>
            <w:noWrap/>
            <w:vAlign w:val="bottom"/>
          </w:tcPr>
          <w:p w14:paraId="40055149" w14:textId="49185EAD" w:rsidR="005F33DC" w:rsidRPr="00A64A7D" w:rsidRDefault="005F33DC" w:rsidP="00300D5E">
            <w:pPr>
              <w:rPr>
                <w:rFonts w:ascii="Calibri" w:hAnsi="Calibri" w:cs="Calibri"/>
                <w:color w:val="000000"/>
                <w:sz w:val="22"/>
                <w:szCs w:val="22"/>
                <w:lang w:val="es-ES_tradnl"/>
              </w:rPr>
            </w:pPr>
            <w:r w:rsidRPr="00A64A7D">
              <w:rPr>
                <w:rFonts w:ascii="Calibri" w:hAnsi="Calibri" w:cs="Calibri"/>
                <w:color w:val="000000"/>
                <w:sz w:val="22"/>
                <w:szCs w:val="22"/>
                <w:lang w:val="es-ES_tradnl"/>
              </w:rPr>
              <w:t>20.- DEBA BEHEA</w:t>
            </w:r>
            <w:r w:rsidR="00C34AD2" w:rsidRPr="00A64A7D">
              <w:rPr>
                <w:rFonts w:ascii="Calibri" w:hAnsi="Calibri" w:cs="Calibri"/>
                <w:color w:val="000000"/>
                <w:sz w:val="22"/>
                <w:szCs w:val="22"/>
                <w:lang w:val="es-ES_tradnl"/>
              </w:rPr>
              <w:t xml:space="preserve"> ETA GARAIA</w:t>
            </w:r>
          </w:p>
        </w:tc>
        <w:tc>
          <w:tcPr>
            <w:tcW w:w="2622" w:type="dxa"/>
            <w:noWrap/>
            <w:vAlign w:val="center"/>
          </w:tcPr>
          <w:p w14:paraId="270C3AA8" w14:textId="1AEAB537" w:rsidR="005F33DC" w:rsidRPr="00A64A7D" w:rsidRDefault="001372A5"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3.691.408,68 €</w:t>
            </w:r>
          </w:p>
        </w:tc>
        <w:tc>
          <w:tcPr>
            <w:tcW w:w="2500" w:type="dxa"/>
            <w:noWrap/>
            <w:vAlign w:val="center"/>
          </w:tcPr>
          <w:p w14:paraId="1B331068" w14:textId="36ACA917" w:rsidR="005F33DC" w:rsidRPr="00A64A7D" w:rsidRDefault="001372A5" w:rsidP="009E43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3.833.952,48 €</w:t>
            </w:r>
          </w:p>
        </w:tc>
      </w:tr>
    </w:tbl>
    <w:p w14:paraId="2C577BAD" w14:textId="77777777" w:rsidR="004C6565" w:rsidRPr="00A64A7D" w:rsidRDefault="004C6565" w:rsidP="004C6565">
      <w:pPr>
        <w:jc w:val="both"/>
        <w:rPr>
          <w:rFonts w:ascii="Verdana" w:hAnsi="Verdana" w:cs="Arial"/>
          <w:sz w:val="19"/>
          <w:szCs w:val="19"/>
          <w:lang w:val="es-ES_tradnl"/>
        </w:rPr>
      </w:pPr>
    </w:p>
    <w:p w14:paraId="625C0B7A" w14:textId="3AD09743" w:rsidR="004C6565" w:rsidRPr="00A64A7D" w:rsidRDefault="004C6565" w:rsidP="001358B1">
      <w:pPr>
        <w:ind w:left="850"/>
        <w:jc w:val="both"/>
        <w:rPr>
          <w:rFonts w:ascii="Verdana" w:hAnsi="Verdana" w:cs="Arial"/>
          <w:sz w:val="19"/>
          <w:szCs w:val="19"/>
          <w:lang w:val="es-ES_tradnl"/>
        </w:rPr>
      </w:pPr>
      <w:r w:rsidRPr="00A64A7D">
        <w:rPr>
          <w:rFonts w:ascii="Verdana" w:hAnsi="Verdana" w:cs="Arial"/>
          <w:sz w:val="19"/>
          <w:szCs w:val="19"/>
          <w:lang w:val="es-ES_tradnl"/>
        </w:rPr>
        <w:t>Así mismo, se desglosa el Presupuesto Base de Licitación (con IVA) por anualidades y lotes de la siguiente manera:</w:t>
      </w:r>
    </w:p>
    <w:p w14:paraId="6F47C7B8" w14:textId="77777777" w:rsidR="004C6565" w:rsidRPr="00A64A7D" w:rsidRDefault="004C6565" w:rsidP="00947417">
      <w:pPr>
        <w:jc w:val="both"/>
        <w:rPr>
          <w:rFonts w:ascii="Verdana" w:hAnsi="Verdana" w:cs="Arial"/>
          <w:sz w:val="19"/>
          <w:szCs w:val="19"/>
          <w:lang w:val="es-ES_tradnl"/>
        </w:rPr>
      </w:pPr>
    </w:p>
    <w:tbl>
      <w:tblPr>
        <w:tblW w:w="9356"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2695"/>
        <w:gridCol w:w="1558"/>
        <w:gridCol w:w="1562"/>
        <w:gridCol w:w="1698"/>
        <w:gridCol w:w="1843"/>
      </w:tblGrid>
      <w:tr w:rsidR="004C6565" w:rsidRPr="00A64A7D" w14:paraId="697FF89D" w14:textId="77777777" w:rsidTr="00144917">
        <w:trPr>
          <w:trHeight w:val="300"/>
          <w:jc w:val="center"/>
        </w:trPr>
        <w:tc>
          <w:tcPr>
            <w:tcW w:w="2695" w:type="dxa"/>
            <w:noWrap/>
            <w:vAlign w:val="bottom"/>
            <w:hideMark/>
          </w:tcPr>
          <w:p w14:paraId="1DD66805" w14:textId="77777777" w:rsidR="004C6565" w:rsidRPr="00A64A7D" w:rsidRDefault="004C6565" w:rsidP="00947417">
            <w:pPr>
              <w:jc w:val="center"/>
              <w:rPr>
                <w:rFonts w:ascii="Calibri" w:hAnsi="Calibri" w:cs="Calibri"/>
                <w:b/>
                <w:color w:val="000000"/>
                <w:sz w:val="22"/>
                <w:szCs w:val="22"/>
                <w:lang w:val="es-ES_tradnl"/>
              </w:rPr>
            </w:pPr>
            <w:r w:rsidRPr="00A64A7D">
              <w:rPr>
                <w:rFonts w:ascii="Calibri" w:hAnsi="Calibri" w:cs="Calibri"/>
                <w:b/>
                <w:color w:val="000000"/>
                <w:sz w:val="22"/>
                <w:szCs w:val="22"/>
                <w:lang w:val="es-ES_tradnl"/>
              </w:rPr>
              <w:t>LOTE</w:t>
            </w:r>
          </w:p>
        </w:tc>
        <w:tc>
          <w:tcPr>
            <w:tcW w:w="1558" w:type="dxa"/>
            <w:noWrap/>
            <w:vAlign w:val="bottom"/>
            <w:hideMark/>
          </w:tcPr>
          <w:p w14:paraId="45614256" w14:textId="77777777" w:rsidR="004C6565" w:rsidRPr="00A64A7D" w:rsidRDefault="004C6565" w:rsidP="00947417">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Año 1</w:t>
            </w:r>
          </w:p>
        </w:tc>
        <w:tc>
          <w:tcPr>
            <w:tcW w:w="1562" w:type="dxa"/>
          </w:tcPr>
          <w:p w14:paraId="3F3AB1C3" w14:textId="77777777" w:rsidR="004C6565" w:rsidRPr="00A64A7D" w:rsidRDefault="004C6565" w:rsidP="00947417">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Año 2</w:t>
            </w:r>
          </w:p>
        </w:tc>
        <w:tc>
          <w:tcPr>
            <w:tcW w:w="1698" w:type="dxa"/>
          </w:tcPr>
          <w:p w14:paraId="49C25B7C" w14:textId="77777777" w:rsidR="004C6565" w:rsidRPr="00A64A7D" w:rsidRDefault="004C6565" w:rsidP="00947417">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Año 3</w:t>
            </w:r>
          </w:p>
        </w:tc>
        <w:tc>
          <w:tcPr>
            <w:tcW w:w="1843" w:type="dxa"/>
            <w:noWrap/>
            <w:vAlign w:val="bottom"/>
            <w:hideMark/>
          </w:tcPr>
          <w:p w14:paraId="403C6F20" w14:textId="77777777" w:rsidR="004C6565" w:rsidRPr="00A64A7D" w:rsidRDefault="004C6565" w:rsidP="00947417">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PBL total</w:t>
            </w:r>
          </w:p>
        </w:tc>
      </w:tr>
      <w:tr w:rsidR="0093221F" w:rsidRPr="00A64A7D" w14:paraId="567BCC61" w14:textId="77777777" w:rsidTr="009908FF">
        <w:trPr>
          <w:trHeight w:val="300"/>
          <w:jc w:val="center"/>
        </w:trPr>
        <w:tc>
          <w:tcPr>
            <w:tcW w:w="2695" w:type="dxa"/>
            <w:shd w:val="clear" w:color="auto" w:fill="C5E0B3" w:themeFill="accent6" w:themeFillTint="66"/>
            <w:noWrap/>
            <w:vAlign w:val="bottom"/>
          </w:tcPr>
          <w:p w14:paraId="6D717EA4" w14:textId="78CDF2D4" w:rsidR="0093221F" w:rsidRPr="00A64A7D" w:rsidRDefault="0093221F" w:rsidP="0093221F">
            <w:pPr>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1-AYALA</w:t>
            </w:r>
          </w:p>
        </w:tc>
        <w:tc>
          <w:tcPr>
            <w:tcW w:w="1558" w:type="dxa"/>
            <w:noWrap/>
          </w:tcPr>
          <w:p w14:paraId="36145117" w14:textId="18599FCD" w:rsidR="0093221F" w:rsidRPr="00A64A7D" w:rsidRDefault="0093221F" w:rsidP="0093221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1.084.685,04</w:t>
            </w:r>
            <w:r w:rsidR="006B1CD4"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 xml:space="preserve"> </w:t>
            </w:r>
          </w:p>
        </w:tc>
        <w:tc>
          <w:tcPr>
            <w:tcW w:w="1562" w:type="dxa"/>
          </w:tcPr>
          <w:p w14:paraId="4477AE68" w14:textId="4154413B" w:rsidR="0093221F" w:rsidRPr="00A64A7D" w:rsidRDefault="0093221F" w:rsidP="0093221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1.084.685,04 </w:t>
            </w:r>
            <w:r w:rsidR="006B1CD4" w:rsidRPr="00A64A7D">
              <w:rPr>
                <w:rFonts w:ascii="Calibri" w:hAnsi="Calibri" w:cs="Calibri"/>
                <w:color w:val="000000"/>
                <w:sz w:val="22"/>
                <w:szCs w:val="22"/>
                <w:lang w:val="es-ES_tradnl"/>
              </w:rPr>
              <w:t>€</w:t>
            </w:r>
          </w:p>
        </w:tc>
        <w:tc>
          <w:tcPr>
            <w:tcW w:w="1698" w:type="dxa"/>
          </w:tcPr>
          <w:p w14:paraId="3E6A9776" w14:textId="2900BDFE" w:rsidR="0093221F" w:rsidRPr="00A64A7D" w:rsidRDefault="0093221F" w:rsidP="0093221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1.084.685,04</w:t>
            </w:r>
            <w:r w:rsidR="006B1CD4"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 xml:space="preserve"> </w:t>
            </w:r>
          </w:p>
        </w:tc>
        <w:tc>
          <w:tcPr>
            <w:tcW w:w="1843" w:type="dxa"/>
            <w:noWrap/>
            <w:vAlign w:val="bottom"/>
          </w:tcPr>
          <w:p w14:paraId="1A414EE1" w14:textId="2C5A2E85" w:rsidR="0093221F" w:rsidRPr="00A64A7D" w:rsidRDefault="0093221F" w:rsidP="008F57DE">
            <w:pPr>
              <w:ind w:right="8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3.254.055,12</w:t>
            </w:r>
            <w:r w:rsidR="006B1CD4" w:rsidRPr="00A64A7D">
              <w:rPr>
                <w:rFonts w:ascii="Calibri" w:hAnsi="Calibri" w:cs="Calibri"/>
                <w:color w:val="000000"/>
                <w:sz w:val="22"/>
                <w:szCs w:val="22"/>
                <w:lang w:val="es-ES_tradnl"/>
              </w:rPr>
              <w:t xml:space="preserve"> €</w:t>
            </w:r>
          </w:p>
        </w:tc>
      </w:tr>
      <w:tr w:rsidR="0093221F" w:rsidRPr="00A64A7D" w14:paraId="038C6DA3" w14:textId="77777777" w:rsidTr="009908FF">
        <w:trPr>
          <w:trHeight w:val="300"/>
          <w:jc w:val="center"/>
        </w:trPr>
        <w:tc>
          <w:tcPr>
            <w:tcW w:w="2695" w:type="dxa"/>
            <w:shd w:val="clear" w:color="auto" w:fill="C5E0B3" w:themeFill="accent6" w:themeFillTint="66"/>
            <w:noWrap/>
            <w:vAlign w:val="bottom"/>
          </w:tcPr>
          <w:p w14:paraId="665C7961" w14:textId="0FE02C87" w:rsidR="0093221F" w:rsidRPr="00A64A7D" w:rsidRDefault="0093221F" w:rsidP="0093221F">
            <w:pPr>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2.- LAGUARDIA</w:t>
            </w:r>
          </w:p>
        </w:tc>
        <w:tc>
          <w:tcPr>
            <w:tcW w:w="1558" w:type="dxa"/>
            <w:noWrap/>
          </w:tcPr>
          <w:p w14:paraId="04A97DC5" w14:textId="402A8617" w:rsidR="0093221F" w:rsidRPr="00A64A7D" w:rsidRDefault="00466B4E" w:rsidP="0093221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w:t>
            </w:r>
            <w:r w:rsidR="0093221F" w:rsidRPr="00A64A7D">
              <w:rPr>
                <w:rFonts w:ascii="Calibri" w:hAnsi="Calibri" w:cs="Calibri"/>
                <w:color w:val="000000"/>
                <w:sz w:val="22"/>
                <w:szCs w:val="22"/>
                <w:lang w:val="es-ES_tradnl"/>
              </w:rPr>
              <w:t xml:space="preserve"> 630.146,16 </w:t>
            </w:r>
            <w:r w:rsidR="006B1CD4" w:rsidRPr="00A64A7D">
              <w:rPr>
                <w:rFonts w:ascii="Calibri" w:hAnsi="Calibri" w:cs="Calibri"/>
                <w:color w:val="000000"/>
                <w:sz w:val="22"/>
                <w:szCs w:val="22"/>
                <w:lang w:val="es-ES_tradnl"/>
              </w:rPr>
              <w:t>€</w:t>
            </w:r>
          </w:p>
        </w:tc>
        <w:tc>
          <w:tcPr>
            <w:tcW w:w="1562" w:type="dxa"/>
          </w:tcPr>
          <w:p w14:paraId="754AA7E2" w14:textId="2990B1E3" w:rsidR="0093221F" w:rsidRPr="00A64A7D" w:rsidRDefault="00466B4E" w:rsidP="0093221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w:t>
            </w:r>
            <w:r w:rsidR="0093221F" w:rsidRPr="00A64A7D">
              <w:rPr>
                <w:rFonts w:ascii="Calibri" w:hAnsi="Calibri" w:cs="Calibri"/>
                <w:color w:val="000000"/>
                <w:sz w:val="22"/>
                <w:szCs w:val="22"/>
                <w:lang w:val="es-ES_tradnl"/>
              </w:rPr>
              <w:t xml:space="preserve"> 630.146,16 </w:t>
            </w:r>
            <w:r w:rsidR="006B1CD4" w:rsidRPr="00A64A7D">
              <w:rPr>
                <w:rFonts w:ascii="Calibri" w:hAnsi="Calibri" w:cs="Calibri"/>
                <w:color w:val="000000"/>
                <w:sz w:val="22"/>
                <w:szCs w:val="22"/>
                <w:lang w:val="es-ES_tradnl"/>
              </w:rPr>
              <w:t>€</w:t>
            </w:r>
          </w:p>
        </w:tc>
        <w:tc>
          <w:tcPr>
            <w:tcW w:w="1698" w:type="dxa"/>
          </w:tcPr>
          <w:p w14:paraId="4C178795" w14:textId="72674907" w:rsidR="0093221F" w:rsidRPr="00A64A7D" w:rsidRDefault="00466B4E" w:rsidP="0093221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w:t>
            </w:r>
            <w:r w:rsidR="0093221F" w:rsidRPr="00A64A7D">
              <w:rPr>
                <w:rFonts w:ascii="Calibri" w:hAnsi="Calibri" w:cs="Calibri"/>
                <w:color w:val="000000"/>
                <w:sz w:val="22"/>
                <w:szCs w:val="22"/>
                <w:lang w:val="es-ES_tradnl"/>
              </w:rPr>
              <w:t xml:space="preserve"> 630.146,16</w:t>
            </w:r>
            <w:r w:rsidRPr="00A64A7D">
              <w:rPr>
                <w:rFonts w:ascii="Calibri" w:hAnsi="Calibri" w:cs="Calibri"/>
                <w:color w:val="000000"/>
                <w:sz w:val="22"/>
                <w:szCs w:val="22"/>
                <w:lang w:val="es-ES_tradnl"/>
              </w:rPr>
              <w:t xml:space="preserve"> €</w:t>
            </w:r>
            <w:r w:rsidR="0093221F" w:rsidRPr="00A64A7D">
              <w:rPr>
                <w:rFonts w:ascii="Calibri" w:hAnsi="Calibri" w:cs="Calibri"/>
                <w:color w:val="000000"/>
                <w:sz w:val="22"/>
                <w:szCs w:val="22"/>
                <w:lang w:val="es-ES_tradnl"/>
              </w:rPr>
              <w:t xml:space="preserve"> </w:t>
            </w:r>
          </w:p>
        </w:tc>
        <w:tc>
          <w:tcPr>
            <w:tcW w:w="1843" w:type="dxa"/>
            <w:noWrap/>
            <w:vAlign w:val="bottom"/>
          </w:tcPr>
          <w:p w14:paraId="3DB929FC" w14:textId="0892C2B2" w:rsidR="0093221F" w:rsidRPr="00A64A7D" w:rsidRDefault="0093221F" w:rsidP="008F57DE">
            <w:pPr>
              <w:ind w:right="8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1.890.438,48</w:t>
            </w:r>
            <w:r w:rsidR="006B1CD4" w:rsidRPr="00A64A7D">
              <w:rPr>
                <w:rFonts w:ascii="Calibri" w:hAnsi="Calibri" w:cs="Calibri"/>
                <w:color w:val="000000"/>
                <w:sz w:val="22"/>
                <w:szCs w:val="22"/>
                <w:lang w:val="es-ES_tradnl"/>
              </w:rPr>
              <w:t xml:space="preserve"> €</w:t>
            </w:r>
          </w:p>
        </w:tc>
      </w:tr>
      <w:tr w:rsidR="00BD045F" w:rsidRPr="00A64A7D" w14:paraId="22774922" w14:textId="77777777" w:rsidTr="009908FF">
        <w:trPr>
          <w:trHeight w:val="300"/>
          <w:jc w:val="center"/>
        </w:trPr>
        <w:tc>
          <w:tcPr>
            <w:tcW w:w="2695" w:type="dxa"/>
            <w:shd w:val="clear" w:color="auto" w:fill="C5E0B3" w:themeFill="accent6" w:themeFillTint="66"/>
            <w:noWrap/>
            <w:vAlign w:val="bottom"/>
          </w:tcPr>
          <w:p w14:paraId="3D56A576" w14:textId="2861FA07" w:rsidR="00BD045F" w:rsidRPr="00A64A7D" w:rsidRDefault="00BD045F" w:rsidP="00BD045F">
            <w:pPr>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3-SALVATIERRA Y CAMPEZO</w:t>
            </w:r>
          </w:p>
        </w:tc>
        <w:tc>
          <w:tcPr>
            <w:tcW w:w="1558" w:type="dxa"/>
            <w:noWrap/>
          </w:tcPr>
          <w:p w14:paraId="40166FE4" w14:textId="278AC960" w:rsidR="00BD045F" w:rsidRPr="00A64A7D" w:rsidRDefault="00BD045F" w:rsidP="006B1CD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2.337.014,09</w:t>
            </w:r>
            <w:r w:rsidR="006B1CD4"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 xml:space="preserve"> </w:t>
            </w:r>
          </w:p>
        </w:tc>
        <w:tc>
          <w:tcPr>
            <w:tcW w:w="1562" w:type="dxa"/>
          </w:tcPr>
          <w:p w14:paraId="37CF575E" w14:textId="5475EF65" w:rsidR="00BD045F" w:rsidRPr="00A64A7D" w:rsidRDefault="00BD045F" w:rsidP="006B1CD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2.337.014,09</w:t>
            </w:r>
            <w:r w:rsidR="00466B4E" w:rsidRPr="00A64A7D">
              <w:rPr>
                <w:rFonts w:ascii="Calibri" w:hAnsi="Calibri" w:cs="Calibri"/>
                <w:color w:val="000000"/>
                <w:sz w:val="22"/>
                <w:szCs w:val="22"/>
                <w:lang w:val="es-ES_tradnl"/>
              </w:rPr>
              <w:t xml:space="preserve"> </w:t>
            </w:r>
            <w:r w:rsidR="006B1CD4"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 xml:space="preserve"> </w:t>
            </w:r>
          </w:p>
        </w:tc>
        <w:tc>
          <w:tcPr>
            <w:tcW w:w="1698" w:type="dxa"/>
          </w:tcPr>
          <w:p w14:paraId="28578D50" w14:textId="6615E9B1" w:rsidR="00BD045F" w:rsidRPr="00A64A7D" w:rsidRDefault="00BD045F" w:rsidP="006B1CD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2.337.014,09</w:t>
            </w:r>
            <w:r w:rsidR="00466B4E"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 xml:space="preserve"> </w:t>
            </w:r>
          </w:p>
        </w:tc>
        <w:tc>
          <w:tcPr>
            <w:tcW w:w="1843" w:type="dxa"/>
            <w:noWrap/>
            <w:vAlign w:val="bottom"/>
          </w:tcPr>
          <w:p w14:paraId="41D4F993" w14:textId="22BE2CA2" w:rsidR="00BD045F" w:rsidRPr="00A64A7D" w:rsidRDefault="00BD045F" w:rsidP="008F57DE">
            <w:pPr>
              <w:ind w:right="8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7.011.042,27</w:t>
            </w:r>
            <w:r w:rsidR="006B1CD4" w:rsidRPr="00A64A7D">
              <w:rPr>
                <w:rFonts w:ascii="Calibri" w:hAnsi="Calibri" w:cs="Calibri"/>
                <w:color w:val="000000"/>
                <w:sz w:val="22"/>
                <w:szCs w:val="22"/>
                <w:lang w:val="es-ES_tradnl"/>
              </w:rPr>
              <w:t xml:space="preserve"> €</w:t>
            </w:r>
          </w:p>
        </w:tc>
      </w:tr>
      <w:tr w:rsidR="00BD045F" w:rsidRPr="00A64A7D" w14:paraId="12937959" w14:textId="77777777" w:rsidTr="009908FF">
        <w:trPr>
          <w:trHeight w:val="300"/>
          <w:jc w:val="center"/>
        </w:trPr>
        <w:tc>
          <w:tcPr>
            <w:tcW w:w="2695" w:type="dxa"/>
            <w:shd w:val="clear" w:color="auto" w:fill="C5E0B3" w:themeFill="accent6" w:themeFillTint="66"/>
            <w:noWrap/>
            <w:vAlign w:val="bottom"/>
          </w:tcPr>
          <w:p w14:paraId="553D50D4" w14:textId="0E9D86DB" w:rsidR="00BD045F" w:rsidRPr="00A64A7D" w:rsidRDefault="00BD045F" w:rsidP="00BD045F">
            <w:pPr>
              <w:rPr>
                <w:rFonts w:ascii="Calibri" w:hAnsi="Calibri" w:cs="Calibri"/>
                <w:color w:val="000000"/>
                <w:sz w:val="22"/>
                <w:szCs w:val="22"/>
                <w:lang w:val="es-ES_tradnl"/>
              </w:rPr>
            </w:pPr>
            <w:r w:rsidRPr="00A64A7D">
              <w:rPr>
                <w:rFonts w:ascii="Calibri" w:hAnsi="Calibri" w:cs="Calibri"/>
                <w:color w:val="000000"/>
                <w:sz w:val="22"/>
                <w:szCs w:val="22"/>
                <w:lang w:val="es-ES_tradnl"/>
              </w:rPr>
              <w:t>4-AÑANA</w:t>
            </w:r>
          </w:p>
        </w:tc>
        <w:tc>
          <w:tcPr>
            <w:tcW w:w="1558" w:type="dxa"/>
            <w:noWrap/>
          </w:tcPr>
          <w:p w14:paraId="2C52A6B0" w14:textId="125C2252" w:rsidR="00BD045F" w:rsidRPr="00A64A7D" w:rsidRDefault="00BD045F" w:rsidP="006B1CD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1.793.400,77 </w:t>
            </w:r>
            <w:r w:rsidR="006B1CD4" w:rsidRPr="00A64A7D">
              <w:rPr>
                <w:rFonts w:ascii="Calibri" w:hAnsi="Calibri" w:cs="Calibri"/>
                <w:color w:val="000000"/>
                <w:sz w:val="22"/>
                <w:szCs w:val="22"/>
                <w:lang w:val="es-ES_tradnl"/>
              </w:rPr>
              <w:t>€</w:t>
            </w:r>
          </w:p>
        </w:tc>
        <w:tc>
          <w:tcPr>
            <w:tcW w:w="1562" w:type="dxa"/>
          </w:tcPr>
          <w:p w14:paraId="79D18753" w14:textId="6B33A95A" w:rsidR="00BD045F" w:rsidRPr="00A64A7D" w:rsidRDefault="00BD045F" w:rsidP="006B1CD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1.793.400,77</w:t>
            </w:r>
            <w:r w:rsidR="00466B4E"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 xml:space="preserve"> </w:t>
            </w:r>
          </w:p>
        </w:tc>
        <w:tc>
          <w:tcPr>
            <w:tcW w:w="1698" w:type="dxa"/>
          </w:tcPr>
          <w:p w14:paraId="76416FBD" w14:textId="71B305BD" w:rsidR="00BD045F" w:rsidRPr="00A64A7D" w:rsidRDefault="00BD045F" w:rsidP="006B1CD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1.793.400,77 </w:t>
            </w:r>
            <w:r w:rsidR="00466B4E" w:rsidRPr="00A64A7D">
              <w:rPr>
                <w:rFonts w:ascii="Calibri" w:hAnsi="Calibri" w:cs="Calibri"/>
                <w:color w:val="000000"/>
                <w:sz w:val="22"/>
                <w:szCs w:val="22"/>
                <w:lang w:val="es-ES_tradnl"/>
              </w:rPr>
              <w:t>€</w:t>
            </w:r>
          </w:p>
        </w:tc>
        <w:tc>
          <w:tcPr>
            <w:tcW w:w="1843" w:type="dxa"/>
            <w:noWrap/>
            <w:vAlign w:val="bottom"/>
          </w:tcPr>
          <w:p w14:paraId="476897C7" w14:textId="77A743B8" w:rsidR="00BD045F" w:rsidRPr="00A64A7D" w:rsidRDefault="00BD045F" w:rsidP="008F57DE">
            <w:pPr>
              <w:ind w:right="8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5.380.202,31</w:t>
            </w:r>
            <w:r w:rsidR="006B1CD4" w:rsidRPr="00A64A7D">
              <w:rPr>
                <w:rFonts w:ascii="Calibri" w:hAnsi="Calibri" w:cs="Calibri"/>
                <w:color w:val="000000"/>
                <w:sz w:val="22"/>
                <w:szCs w:val="22"/>
                <w:lang w:val="es-ES_tradnl"/>
              </w:rPr>
              <w:t xml:space="preserve"> €</w:t>
            </w:r>
          </w:p>
        </w:tc>
      </w:tr>
      <w:tr w:rsidR="0035535D" w:rsidRPr="00A64A7D" w14:paraId="2FC6BE26" w14:textId="77777777" w:rsidTr="009908FF">
        <w:trPr>
          <w:trHeight w:val="300"/>
          <w:jc w:val="center"/>
        </w:trPr>
        <w:tc>
          <w:tcPr>
            <w:tcW w:w="2695" w:type="dxa"/>
            <w:shd w:val="clear" w:color="auto" w:fill="C5E0B3" w:themeFill="accent6" w:themeFillTint="66"/>
            <w:noWrap/>
            <w:vAlign w:val="bottom"/>
          </w:tcPr>
          <w:p w14:paraId="3EA30CD2" w14:textId="7D7B8038" w:rsidR="0035535D" w:rsidRPr="00A64A7D" w:rsidRDefault="0035535D" w:rsidP="0035535D">
            <w:pPr>
              <w:rPr>
                <w:rFonts w:ascii="Calibri" w:hAnsi="Calibri" w:cs="Calibri"/>
                <w:color w:val="000000"/>
                <w:sz w:val="22"/>
                <w:szCs w:val="22"/>
                <w:lang w:val="es-ES_tradnl"/>
              </w:rPr>
            </w:pPr>
            <w:r w:rsidRPr="00A64A7D">
              <w:rPr>
                <w:rFonts w:ascii="Calibri" w:hAnsi="Calibri" w:cs="Calibri"/>
                <w:color w:val="000000"/>
                <w:sz w:val="22"/>
                <w:szCs w:val="22"/>
                <w:lang w:val="es-ES_tradnl"/>
              </w:rPr>
              <w:t>5.- ZUIA</w:t>
            </w:r>
          </w:p>
        </w:tc>
        <w:tc>
          <w:tcPr>
            <w:tcW w:w="1558" w:type="dxa"/>
            <w:noWrap/>
          </w:tcPr>
          <w:p w14:paraId="102FA4B1" w14:textId="739D7156" w:rsidR="0035535D" w:rsidRPr="00A64A7D" w:rsidRDefault="0035535D" w:rsidP="006B1CD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1.227.831,16 </w:t>
            </w:r>
            <w:r w:rsidR="006B1CD4" w:rsidRPr="00A64A7D">
              <w:rPr>
                <w:rFonts w:ascii="Calibri" w:hAnsi="Calibri" w:cs="Calibri"/>
                <w:color w:val="000000"/>
                <w:sz w:val="22"/>
                <w:szCs w:val="22"/>
                <w:lang w:val="es-ES_tradnl"/>
              </w:rPr>
              <w:t>€</w:t>
            </w:r>
          </w:p>
        </w:tc>
        <w:tc>
          <w:tcPr>
            <w:tcW w:w="1562" w:type="dxa"/>
          </w:tcPr>
          <w:p w14:paraId="0ECDC9F5" w14:textId="37F4C8B9" w:rsidR="0035535D" w:rsidRPr="00A64A7D" w:rsidRDefault="0035535D" w:rsidP="006B1CD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1.227.831,16 </w:t>
            </w:r>
            <w:r w:rsidR="00466B4E" w:rsidRPr="00A64A7D">
              <w:rPr>
                <w:rFonts w:ascii="Calibri" w:hAnsi="Calibri" w:cs="Calibri"/>
                <w:color w:val="000000"/>
                <w:sz w:val="22"/>
                <w:szCs w:val="22"/>
                <w:lang w:val="es-ES_tradnl"/>
              </w:rPr>
              <w:t>€</w:t>
            </w:r>
          </w:p>
        </w:tc>
        <w:tc>
          <w:tcPr>
            <w:tcW w:w="1698" w:type="dxa"/>
          </w:tcPr>
          <w:p w14:paraId="07C98390" w14:textId="7BF006B6" w:rsidR="0035535D" w:rsidRPr="00A64A7D" w:rsidRDefault="0035535D" w:rsidP="006B1CD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1.227.831,16 </w:t>
            </w:r>
            <w:r w:rsidR="00466B4E" w:rsidRPr="00A64A7D">
              <w:rPr>
                <w:rFonts w:ascii="Calibri" w:hAnsi="Calibri" w:cs="Calibri"/>
                <w:color w:val="000000"/>
                <w:sz w:val="22"/>
                <w:szCs w:val="22"/>
                <w:lang w:val="es-ES_tradnl"/>
              </w:rPr>
              <w:t>€</w:t>
            </w:r>
          </w:p>
        </w:tc>
        <w:tc>
          <w:tcPr>
            <w:tcW w:w="1843" w:type="dxa"/>
            <w:noWrap/>
            <w:vAlign w:val="bottom"/>
          </w:tcPr>
          <w:p w14:paraId="58C8F0B2" w14:textId="69156F5D" w:rsidR="0035535D" w:rsidRPr="00A64A7D" w:rsidRDefault="0035535D" w:rsidP="008F57DE">
            <w:pPr>
              <w:ind w:right="8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3.683.493,48</w:t>
            </w:r>
            <w:r w:rsidR="006B1CD4" w:rsidRPr="00A64A7D">
              <w:rPr>
                <w:rFonts w:ascii="Calibri" w:hAnsi="Calibri" w:cs="Calibri"/>
                <w:color w:val="000000"/>
                <w:sz w:val="22"/>
                <w:szCs w:val="22"/>
                <w:lang w:val="es-ES_tradnl"/>
              </w:rPr>
              <w:t xml:space="preserve"> €</w:t>
            </w:r>
          </w:p>
        </w:tc>
      </w:tr>
      <w:tr w:rsidR="00F7682B" w:rsidRPr="00A64A7D" w14:paraId="75198ACC" w14:textId="77777777" w:rsidTr="009908FF">
        <w:trPr>
          <w:trHeight w:val="300"/>
          <w:jc w:val="center"/>
        </w:trPr>
        <w:tc>
          <w:tcPr>
            <w:tcW w:w="2695" w:type="dxa"/>
            <w:shd w:val="clear" w:color="auto" w:fill="BDD6EE" w:themeFill="accent1" w:themeFillTint="66"/>
            <w:noWrap/>
            <w:vAlign w:val="bottom"/>
          </w:tcPr>
          <w:p w14:paraId="76797757" w14:textId="53C62EB4" w:rsidR="00F7682B" w:rsidRPr="00A64A7D" w:rsidRDefault="00F7682B" w:rsidP="00F7682B">
            <w:pPr>
              <w:rPr>
                <w:rFonts w:ascii="Calibri" w:hAnsi="Calibri" w:cs="Calibri"/>
                <w:color w:val="000000"/>
                <w:sz w:val="22"/>
                <w:szCs w:val="22"/>
                <w:lang w:val="es-ES_tradnl"/>
              </w:rPr>
            </w:pPr>
            <w:r w:rsidRPr="00A64A7D">
              <w:rPr>
                <w:rFonts w:ascii="Calibri" w:hAnsi="Calibri" w:cs="Calibri"/>
                <w:color w:val="000000"/>
                <w:sz w:val="22"/>
                <w:szCs w:val="22"/>
                <w:lang w:val="es-ES_tradnl"/>
              </w:rPr>
              <w:t>6-BILBAO I</w:t>
            </w:r>
          </w:p>
        </w:tc>
        <w:tc>
          <w:tcPr>
            <w:tcW w:w="1558" w:type="dxa"/>
            <w:noWrap/>
          </w:tcPr>
          <w:p w14:paraId="2CE44602" w14:textId="2A4FA5C9" w:rsidR="00F7682B" w:rsidRPr="00A64A7D" w:rsidRDefault="00F7682B"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4.071.369,40 € </w:t>
            </w:r>
          </w:p>
        </w:tc>
        <w:tc>
          <w:tcPr>
            <w:tcW w:w="1562" w:type="dxa"/>
          </w:tcPr>
          <w:p w14:paraId="4C5E88E0" w14:textId="4C97DAF3" w:rsidR="00F7682B" w:rsidRPr="00A64A7D" w:rsidRDefault="00F7682B"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4.071.369,40 € </w:t>
            </w:r>
          </w:p>
        </w:tc>
        <w:tc>
          <w:tcPr>
            <w:tcW w:w="1698" w:type="dxa"/>
          </w:tcPr>
          <w:p w14:paraId="61B5E485" w14:textId="78B76854" w:rsidR="00F7682B" w:rsidRPr="00A64A7D" w:rsidRDefault="00F7682B"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4.071.369,40 € </w:t>
            </w:r>
          </w:p>
        </w:tc>
        <w:tc>
          <w:tcPr>
            <w:tcW w:w="1843" w:type="dxa"/>
            <w:noWrap/>
            <w:vAlign w:val="bottom"/>
          </w:tcPr>
          <w:p w14:paraId="1A0CB8C8" w14:textId="7E179056" w:rsidR="00F7682B" w:rsidRPr="00A64A7D" w:rsidRDefault="00CA1E3D"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12.214.108,20 €</w:t>
            </w:r>
          </w:p>
        </w:tc>
      </w:tr>
      <w:tr w:rsidR="00CA1E3D" w:rsidRPr="00A64A7D" w14:paraId="687A84F5" w14:textId="77777777" w:rsidTr="009908FF">
        <w:trPr>
          <w:trHeight w:val="300"/>
          <w:jc w:val="center"/>
        </w:trPr>
        <w:tc>
          <w:tcPr>
            <w:tcW w:w="2695" w:type="dxa"/>
            <w:shd w:val="clear" w:color="auto" w:fill="BDD6EE" w:themeFill="accent1" w:themeFillTint="66"/>
            <w:noWrap/>
            <w:vAlign w:val="bottom"/>
          </w:tcPr>
          <w:p w14:paraId="6FEEB283" w14:textId="4CD9724D" w:rsidR="00CA1E3D" w:rsidRPr="00A64A7D" w:rsidRDefault="00CA1E3D" w:rsidP="00CA1E3D">
            <w:pPr>
              <w:rPr>
                <w:rFonts w:ascii="Calibri" w:hAnsi="Calibri" w:cs="Calibri"/>
                <w:color w:val="000000"/>
                <w:sz w:val="22"/>
                <w:szCs w:val="22"/>
                <w:lang w:val="es-ES_tradnl"/>
              </w:rPr>
            </w:pPr>
            <w:r w:rsidRPr="00A64A7D">
              <w:rPr>
                <w:rFonts w:ascii="Calibri" w:hAnsi="Calibri" w:cs="Calibri"/>
                <w:color w:val="000000"/>
                <w:sz w:val="22"/>
                <w:szCs w:val="22"/>
                <w:lang w:val="es-ES_tradnl"/>
              </w:rPr>
              <w:t>7.- BILBAO II</w:t>
            </w:r>
          </w:p>
        </w:tc>
        <w:tc>
          <w:tcPr>
            <w:tcW w:w="1558" w:type="dxa"/>
            <w:noWrap/>
          </w:tcPr>
          <w:p w14:paraId="334335EA" w14:textId="537AF886" w:rsidR="00CA1E3D" w:rsidRPr="00A64A7D" w:rsidRDefault="00CA1E3D"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4.882.155,12 € </w:t>
            </w:r>
          </w:p>
        </w:tc>
        <w:tc>
          <w:tcPr>
            <w:tcW w:w="1562" w:type="dxa"/>
          </w:tcPr>
          <w:p w14:paraId="34782242" w14:textId="2F9D0DA3" w:rsidR="00CA1E3D" w:rsidRPr="00A64A7D" w:rsidRDefault="00CA1E3D"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4.882.155,12 € </w:t>
            </w:r>
          </w:p>
        </w:tc>
        <w:tc>
          <w:tcPr>
            <w:tcW w:w="1698" w:type="dxa"/>
          </w:tcPr>
          <w:p w14:paraId="7FC7060E" w14:textId="372101B4" w:rsidR="00CA1E3D" w:rsidRPr="00A64A7D" w:rsidRDefault="00CA1E3D"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4.882.155,12 € </w:t>
            </w:r>
          </w:p>
        </w:tc>
        <w:tc>
          <w:tcPr>
            <w:tcW w:w="1843" w:type="dxa"/>
            <w:noWrap/>
            <w:vAlign w:val="bottom"/>
          </w:tcPr>
          <w:p w14:paraId="11403D40" w14:textId="3CBB0995" w:rsidR="00CA1E3D" w:rsidRPr="00A64A7D" w:rsidRDefault="00CA1E3D"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14.646.465,36 €</w:t>
            </w:r>
          </w:p>
        </w:tc>
      </w:tr>
      <w:tr w:rsidR="00CA1E3D" w:rsidRPr="00A64A7D" w14:paraId="4A1618EF" w14:textId="77777777" w:rsidTr="009908FF">
        <w:trPr>
          <w:trHeight w:val="300"/>
          <w:jc w:val="center"/>
        </w:trPr>
        <w:tc>
          <w:tcPr>
            <w:tcW w:w="2695" w:type="dxa"/>
            <w:shd w:val="clear" w:color="auto" w:fill="BDD6EE" w:themeFill="accent1" w:themeFillTint="66"/>
            <w:noWrap/>
            <w:vAlign w:val="bottom"/>
          </w:tcPr>
          <w:p w14:paraId="3F4B9A7F" w14:textId="7F033D37" w:rsidR="00CA1E3D" w:rsidRPr="00A64A7D" w:rsidRDefault="00CA1E3D" w:rsidP="00CA1E3D">
            <w:pPr>
              <w:rPr>
                <w:rFonts w:ascii="Calibri" w:hAnsi="Calibri" w:cs="Calibri"/>
                <w:color w:val="000000"/>
                <w:sz w:val="22"/>
                <w:szCs w:val="22"/>
                <w:lang w:val="es-ES_tradnl"/>
              </w:rPr>
            </w:pPr>
            <w:r w:rsidRPr="00A64A7D">
              <w:rPr>
                <w:rFonts w:ascii="Calibri" w:hAnsi="Calibri" w:cs="Calibri"/>
                <w:color w:val="000000"/>
                <w:sz w:val="22"/>
                <w:szCs w:val="22"/>
                <w:lang w:val="es-ES_tradnl"/>
              </w:rPr>
              <w:t>8.- GRAN BILBAO I</w:t>
            </w:r>
          </w:p>
        </w:tc>
        <w:tc>
          <w:tcPr>
            <w:tcW w:w="1558" w:type="dxa"/>
            <w:noWrap/>
          </w:tcPr>
          <w:p w14:paraId="5272DEC4" w14:textId="298D3D7A" w:rsidR="00CA1E3D" w:rsidRPr="00A64A7D" w:rsidRDefault="00CA1E3D"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3.296.274,48 € </w:t>
            </w:r>
          </w:p>
        </w:tc>
        <w:tc>
          <w:tcPr>
            <w:tcW w:w="1562" w:type="dxa"/>
          </w:tcPr>
          <w:p w14:paraId="1BD8DCDF" w14:textId="2A7C2DCA" w:rsidR="00CA1E3D" w:rsidRPr="00A64A7D" w:rsidRDefault="00CA1E3D"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3.296.274,48 € </w:t>
            </w:r>
          </w:p>
        </w:tc>
        <w:tc>
          <w:tcPr>
            <w:tcW w:w="1698" w:type="dxa"/>
          </w:tcPr>
          <w:p w14:paraId="699E1E6B" w14:textId="78F56842" w:rsidR="00CA1E3D" w:rsidRPr="00A64A7D" w:rsidRDefault="00CA1E3D"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3.296.274,48 € </w:t>
            </w:r>
          </w:p>
        </w:tc>
        <w:tc>
          <w:tcPr>
            <w:tcW w:w="1843" w:type="dxa"/>
            <w:noWrap/>
            <w:vAlign w:val="bottom"/>
          </w:tcPr>
          <w:p w14:paraId="7201CCAE" w14:textId="1208D525" w:rsidR="00CA1E3D" w:rsidRPr="00A64A7D" w:rsidRDefault="003C642E"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9.888.823,44 €</w:t>
            </w:r>
          </w:p>
        </w:tc>
      </w:tr>
      <w:tr w:rsidR="003C642E" w:rsidRPr="00A64A7D" w14:paraId="17421A56" w14:textId="77777777" w:rsidTr="009908FF">
        <w:trPr>
          <w:trHeight w:val="300"/>
          <w:jc w:val="center"/>
        </w:trPr>
        <w:tc>
          <w:tcPr>
            <w:tcW w:w="2695" w:type="dxa"/>
            <w:shd w:val="clear" w:color="auto" w:fill="BDD6EE" w:themeFill="accent1" w:themeFillTint="66"/>
            <w:noWrap/>
            <w:vAlign w:val="bottom"/>
          </w:tcPr>
          <w:p w14:paraId="72009CFD" w14:textId="5DF903A0" w:rsidR="003C642E" w:rsidRPr="00A64A7D" w:rsidRDefault="003C642E" w:rsidP="003C642E">
            <w:pPr>
              <w:rPr>
                <w:rFonts w:ascii="Calibri" w:hAnsi="Calibri" w:cs="Calibri"/>
                <w:color w:val="000000"/>
                <w:sz w:val="22"/>
                <w:szCs w:val="22"/>
                <w:lang w:val="es-ES_tradnl"/>
              </w:rPr>
            </w:pPr>
            <w:r w:rsidRPr="00A64A7D">
              <w:rPr>
                <w:rFonts w:ascii="Calibri" w:hAnsi="Calibri" w:cs="Calibri"/>
                <w:color w:val="000000"/>
                <w:sz w:val="22"/>
                <w:szCs w:val="22"/>
                <w:lang w:val="es-ES_tradnl"/>
              </w:rPr>
              <w:t>9.-GRAN BILBAO II</w:t>
            </w:r>
          </w:p>
        </w:tc>
        <w:tc>
          <w:tcPr>
            <w:tcW w:w="1558" w:type="dxa"/>
            <w:noWrap/>
          </w:tcPr>
          <w:p w14:paraId="1C937E10" w14:textId="11A96E8C" w:rsidR="003C642E" w:rsidRPr="00A64A7D" w:rsidRDefault="003C642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3.422.505,19 € </w:t>
            </w:r>
          </w:p>
        </w:tc>
        <w:tc>
          <w:tcPr>
            <w:tcW w:w="1562" w:type="dxa"/>
          </w:tcPr>
          <w:p w14:paraId="6157F1DE" w14:textId="2C02A96F" w:rsidR="003C642E" w:rsidRPr="00A64A7D" w:rsidRDefault="003C642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3.422.505,19 € </w:t>
            </w:r>
          </w:p>
        </w:tc>
        <w:tc>
          <w:tcPr>
            <w:tcW w:w="1698" w:type="dxa"/>
          </w:tcPr>
          <w:p w14:paraId="05E6CB7C" w14:textId="7D2AC01E" w:rsidR="003C642E" w:rsidRPr="00A64A7D" w:rsidRDefault="003C642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3.422.505,19 € </w:t>
            </w:r>
          </w:p>
        </w:tc>
        <w:tc>
          <w:tcPr>
            <w:tcW w:w="1843" w:type="dxa"/>
            <w:noWrap/>
            <w:vAlign w:val="center"/>
          </w:tcPr>
          <w:p w14:paraId="021914DD" w14:textId="3A10F492" w:rsidR="003C642E" w:rsidRPr="00A64A7D" w:rsidRDefault="003C642E"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10.267.515,57 €</w:t>
            </w:r>
          </w:p>
        </w:tc>
      </w:tr>
      <w:tr w:rsidR="003C642E" w:rsidRPr="00A64A7D" w14:paraId="7FA863E6" w14:textId="77777777" w:rsidTr="009908FF">
        <w:trPr>
          <w:trHeight w:val="300"/>
          <w:jc w:val="center"/>
        </w:trPr>
        <w:tc>
          <w:tcPr>
            <w:tcW w:w="2695" w:type="dxa"/>
            <w:shd w:val="clear" w:color="auto" w:fill="BDD6EE" w:themeFill="accent1" w:themeFillTint="66"/>
            <w:noWrap/>
            <w:vAlign w:val="bottom"/>
          </w:tcPr>
          <w:p w14:paraId="78F1940F" w14:textId="7A0D79B1" w:rsidR="003C642E" w:rsidRPr="00A64A7D" w:rsidRDefault="003C642E" w:rsidP="003C642E">
            <w:pPr>
              <w:rPr>
                <w:rFonts w:ascii="Calibri" w:hAnsi="Calibri" w:cs="Calibri"/>
                <w:color w:val="000000"/>
                <w:sz w:val="22"/>
                <w:szCs w:val="22"/>
                <w:lang w:val="es-ES_tradnl"/>
              </w:rPr>
            </w:pPr>
            <w:r w:rsidRPr="00A64A7D">
              <w:rPr>
                <w:rFonts w:ascii="Calibri" w:hAnsi="Calibri" w:cs="Calibri"/>
                <w:color w:val="000000"/>
                <w:sz w:val="22"/>
                <w:szCs w:val="22"/>
                <w:lang w:val="es-ES_tradnl"/>
              </w:rPr>
              <w:t>10.- URIBE</w:t>
            </w:r>
          </w:p>
        </w:tc>
        <w:tc>
          <w:tcPr>
            <w:tcW w:w="1558" w:type="dxa"/>
            <w:noWrap/>
          </w:tcPr>
          <w:p w14:paraId="66CA0D04" w14:textId="50BBB1B2" w:rsidR="003C642E" w:rsidRPr="00A64A7D" w:rsidRDefault="003C642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2.387.962,34 € </w:t>
            </w:r>
          </w:p>
        </w:tc>
        <w:tc>
          <w:tcPr>
            <w:tcW w:w="1562" w:type="dxa"/>
          </w:tcPr>
          <w:p w14:paraId="70623F2C" w14:textId="4B9CDF0B" w:rsidR="003C642E" w:rsidRPr="00A64A7D" w:rsidRDefault="003C642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2.387.962,34 € </w:t>
            </w:r>
          </w:p>
        </w:tc>
        <w:tc>
          <w:tcPr>
            <w:tcW w:w="1698" w:type="dxa"/>
          </w:tcPr>
          <w:p w14:paraId="041E6A55" w14:textId="5C25799E" w:rsidR="003C642E" w:rsidRPr="00A64A7D" w:rsidRDefault="003C642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2.387.962,34 € </w:t>
            </w:r>
          </w:p>
        </w:tc>
        <w:tc>
          <w:tcPr>
            <w:tcW w:w="1843" w:type="dxa"/>
            <w:noWrap/>
            <w:vAlign w:val="center"/>
          </w:tcPr>
          <w:p w14:paraId="1DE1EF5C" w14:textId="53EDC045" w:rsidR="003C642E" w:rsidRPr="00A64A7D" w:rsidRDefault="00940FE1"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7.163.887,02 €</w:t>
            </w:r>
          </w:p>
        </w:tc>
      </w:tr>
      <w:tr w:rsidR="00B2045E" w:rsidRPr="00A64A7D" w14:paraId="7467E6DC" w14:textId="77777777" w:rsidTr="009908FF">
        <w:trPr>
          <w:trHeight w:val="300"/>
          <w:jc w:val="center"/>
        </w:trPr>
        <w:tc>
          <w:tcPr>
            <w:tcW w:w="2695" w:type="dxa"/>
            <w:shd w:val="clear" w:color="auto" w:fill="BDD6EE" w:themeFill="accent1" w:themeFillTint="66"/>
            <w:noWrap/>
            <w:vAlign w:val="bottom"/>
          </w:tcPr>
          <w:p w14:paraId="28137A39" w14:textId="51106F7F" w:rsidR="00B2045E" w:rsidRPr="00A64A7D" w:rsidRDefault="00B2045E" w:rsidP="00B2045E">
            <w:pPr>
              <w:rPr>
                <w:rFonts w:ascii="Calibri" w:hAnsi="Calibri" w:cs="Calibri"/>
                <w:color w:val="000000"/>
                <w:sz w:val="22"/>
                <w:szCs w:val="22"/>
                <w:lang w:val="es-ES_tradnl"/>
              </w:rPr>
            </w:pPr>
            <w:r w:rsidRPr="00A64A7D">
              <w:rPr>
                <w:rFonts w:ascii="Calibri" w:hAnsi="Calibri" w:cs="Calibri"/>
                <w:color w:val="000000"/>
                <w:sz w:val="22"/>
                <w:szCs w:val="22"/>
                <w:lang w:val="es-ES_tradnl"/>
              </w:rPr>
              <w:t>11.- DURANGUESADO</w:t>
            </w:r>
          </w:p>
        </w:tc>
        <w:tc>
          <w:tcPr>
            <w:tcW w:w="1558" w:type="dxa"/>
            <w:noWrap/>
          </w:tcPr>
          <w:p w14:paraId="0E449A87" w14:textId="4D45B177" w:rsidR="00B2045E" w:rsidRPr="00A64A7D" w:rsidRDefault="00B2045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3.171.625,20 € </w:t>
            </w:r>
          </w:p>
        </w:tc>
        <w:tc>
          <w:tcPr>
            <w:tcW w:w="1562" w:type="dxa"/>
          </w:tcPr>
          <w:p w14:paraId="78E8DAE5" w14:textId="05B60FDB" w:rsidR="00B2045E" w:rsidRPr="00A64A7D" w:rsidRDefault="00B2045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3.171.625,20 € </w:t>
            </w:r>
          </w:p>
        </w:tc>
        <w:tc>
          <w:tcPr>
            <w:tcW w:w="1698" w:type="dxa"/>
          </w:tcPr>
          <w:p w14:paraId="182289B1" w14:textId="348AEE12" w:rsidR="00B2045E" w:rsidRPr="00A64A7D" w:rsidRDefault="00B2045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3.171.625,20 € </w:t>
            </w:r>
          </w:p>
        </w:tc>
        <w:tc>
          <w:tcPr>
            <w:tcW w:w="1843" w:type="dxa"/>
            <w:noWrap/>
            <w:vAlign w:val="center"/>
          </w:tcPr>
          <w:p w14:paraId="00090094" w14:textId="09D477DA" w:rsidR="00B2045E" w:rsidRPr="00A64A7D" w:rsidRDefault="00B2045E"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9.514.875,60 €</w:t>
            </w:r>
          </w:p>
        </w:tc>
      </w:tr>
      <w:tr w:rsidR="00B2045E" w:rsidRPr="00A64A7D" w14:paraId="13BD93E2" w14:textId="77777777" w:rsidTr="009908FF">
        <w:trPr>
          <w:trHeight w:val="300"/>
          <w:jc w:val="center"/>
        </w:trPr>
        <w:tc>
          <w:tcPr>
            <w:tcW w:w="2695" w:type="dxa"/>
            <w:shd w:val="clear" w:color="auto" w:fill="BDD6EE" w:themeFill="accent1" w:themeFillTint="66"/>
            <w:noWrap/>
            <w:vAlign w:val="bottom"/>
          </w:tcPr>
          <w:p w14:paraId="4741E702" w14:textId="6ADF0563" w:rsidR="00B2045E" w:rsidRPr="00A64A7D" w:rsidRDefault="00B2045E" w:rsidP="00B2045E">
            <w:pPr>
              <w:rPr>
                <w:rFonts w:ascii="Calibri" w:hAnsi="Calibri" w:cs="Calibri"/>
                <w:color w:val="000000"/>
                <w:sz w:val="22"/>
                <w:szCs w:val="22"/>
                <w:lang w:val="es-ES_tradnl"/>
              </w:rPr>
            </w:pPr>
            <w:r w:rsidRPr="00A64A7D">
              <w:rPr>
                <w:rFonts w:ascii="Calibri" w:hAnsi="Calibri" w:cs="Calibri"/>
                <w:color w:val="000000"/>
                <w:sz w:val="22"/>
                <w:szCs w:val="22"/>
                <w:lang w:val="es-ES_tradnl"/>
              </w:rPr>
              <w:t>12.- ARRATIA</w:t>
            </w:r>
          </w:p>
        </w:tc>
        <w:tc>
          <w:tcPr>
            <w:tcW w:w="1558" w:type="dxa"/>
            <w:noWrap/>
          </w:tcPr>
          <w:p w14:paraId="46481A42" w14:textId="0025B93F" w:rsidR="00B2045E" w:rsidRPr="00A64A7D" w:rsidRDefault="00B2045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1.512.907,20 € </w:t>
            </w:r>
          </w:p>
        </w:tc>
        <w:tc>
          <w:tcPr>
            <w:tcW w:w="1562" w:type="dxa"/>
          </w:tcPr>
          <w:p w14:paraId="57242A58" w14:textId="42406607" w:rsidR="00B2045E" w:rsidRPr="00A64A7D" w:rsidRDefault="00B2045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1.512.907,20 € </w:t>
            </w:r>
          </w:p>
        </w:tc>
        <w:tc>
          <w:tcPr>
            <w:tcW w:w="1698" w:type="dxa"/>
          </w:tcPr>
          <w:p w14:paraId="2179600A" w14:textId="3B96E09A" w:rsidR="00B2045E" w:rsidRPr="00A64A7D" w:rsidRDefault="00B2045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1.512.907,20 € </w:t>
            </w:r>
          </w:p>
        </w:tc>
        <w:tc>
          <w:tcPr>
            <w:tcW w:w="1843" w:type="dxa"/>
            <w:noWrap/>
            <w:vAlign w:val="center"/>
          </w:tcPr>
          <w:p w14:paraId="486632F4" w14:textId="44EA0578" w:rsidR="00B2045E" w:rsidRPr="00A64A7D" w:rsidRDefault="00B2045E"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4.538.721,60 €</w:t>
            </w:r>
          </w:p>
        </w:tc>
      </w:tr>
      <w:tr w:rsidR="00C623B0" w:rsidRPr="00A64A7D" w14:paraId="100331FE" w14:textId="77777777" w:rsidTr="00C623B0">
        <w:trPr>
          <w:trHeight w:val="300"/>
          <w:jc w:val="center"/>
        </w:trPr>
        <w:tc>
          <w:tcPr>
            <w:tcW w:w="2695" w:type="dxa"/>
            <w:shd w:val="clear" w:color="auto" w:fill="BDD6EE" w:themeFill="accent1" w:themeFillTint="66"/>
            <w:noWrap/>
            <w:vAlign w:val="bottom"/>
          </w:tcPr>
          <w:p w14:paraId="17F2C07C" w14:textId="65A19278" w:rsidR="00C623B0" w:rsidRPr="00A64A7D" w:rsidRDefault="00C623B0" w:rsidP="00C623B0">
            <w:pPr>
              <w:rPr>
                <w:rFonts w:ascii="Calibri" w:hAnsi="Calibri" w:cs="Calibri"/>
                <w:color w:val="000000"/>
                <w:sz w:val="22"/>
                <w:szCs w:val="22"/>
                <w:lang w:val="es-ES_tradnl"/>
              </w:rPr>
            </w:pPr>
            <w:r w:rsidRPr="00A64A7D">
              <w:rPr>
                <w:rFonts w:ascii="Calibri" w:hAnsi="Calibri" w:cs="Calibri"/>
                <w:color w:val="000000"/>
                <w:sz w:val="22"/>
                <w:szCs w:val="22"/>
                <w:lang w:val="es-ES_tradnl"/>
              </w:rPr>
              <w:t>13.- LEA ARTIBAI Y BUSTURIALDEA</w:t>
            </w:r>
          </w:p>
        </w:tc>
        <w:tc>
          <w:tcPr>
            <w:tcW w:w="1558" w:type="dxa"/>
            <w:noWrap/>
            <w:vAlign w:val="center"/>
          </w:tcPr>
          <w:p w14:paraId="56CF0261" w14:textId="035D7776" w:rsidR="00C623B0" w:rsidRPr="00A64A7D" w:rsidRDefault="00C623B0"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1.401.413,76 € </w:t>
            </w:r>
          </w:p>
        </w:tc>
        <w:tc>
          <w:tcPr>
            <w:tcW w:w="1562" w:type="dxa"/>
            <w:vAlign w:val="center"/>
          </w:tcPr>
          <w:p w14:paraId="5E9B18F4" w14:textId="33BCA776" w:rsidR="00C623B0" w:rsidRPr="00A64A7D" w:rsidRDefault="00C623B0"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1.401.413,76 € </w:t>
            </w:r>
          </w:p>
        </w:tc>
        <w:tc>
          <w:tcPr>
            <w:tcW w:w="1698" w:type="dxa"/>
            <w:vAlign w:val="center"/>
          </w:tcPr>
          <w:p w14:paraId="7F19410C" w14:textId="6771192E" w:rsidR="00C623B0" w:rsidRPr="00A64A7D" w:rsidRDefault="00C623B0"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1.401.413,76 € </w:t>
            </w:r>
          </w:p>
        </w:tc>
        <w:tc>
          <w:tcPr>
            <w:tcW w:w="1843" w:type="dxa"/>
            <w:noWrap/>
            <w:vAlign w:val="center"/>
          </w:tcPr>
          <w:p w14:paraId="06E16598" w14:textId="09A5B2A2" w:rsidR="00C623B0" w:rsidRPr="00A64A7D" w:rsidRDefault="00C623B0"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4.204.241,28 €</w:t>
            </w:r>
          </w:p>
        </w:tc>
      </w:tr>
      <w:tr w:rsidR="00C623B0" w:rsidRPr="00A64A7D" w14:paraId="15BB6CCB" w14:textId="77777777" w:rsidTr="009908FF">
        <w:trPr>
          <w:trHeight w:val="300"/>
          <w:jc w:val="center"/>
        </w:trPr>
        <w:tc>
          <w:tcPr>
            <w:tcW w:w="2695" w:type="dxa"/>
            <w:shd w:val="clear" w:color="auto" w:fill="BDD6EE" w:themeFill="accent1" w:themeFillTint="66"/>
            <w:noWrap/>
            <w:vAlign w:val="bottom"/>
          </w:tcPr>
          <w:p w14:paraId="5F446AFB" w14:textId="52496A0F" w:rsidR="00C623B0" w:rsidRPr="00A64A7D" w:rsidRDefault="00C623B0" w:rsidP="00C623B0">
            <w:pPr>
              <w:rPr>
                <w:rFonts w:ascii="Calibri" w:hAnsi="Calibri" w:cs="Calibri"/>
                <w:color w:val="000000"/>
                <w:sz w:val="22"/>
                <w:szCs w:val="22"/>
                <w:lang w:val="es-ES_tradnl"/>
              </w:rPr>
            </w:pPr>
            <w:r w:rsidRPr="00A64A7D">
              <w:rPr>
                <w:rFonts w:ascii="Calibri" w:hAnsi="Calibri" w:cs="Calibri"/>
                <w:color w:val="000000"/>
                <w:sz w:val="22"/>
                <w:szCs w:val="22"/>
                <w:lang w:val="es-ES_tradnl"/>
              </w:rPr>
              <w:t>14.- ENCARTACIONES</w:t>
            </w:r>
          </w:p>
        </w:tc>
        <w:tc>
          <w:tcPr>
            <w:tcW w:w="1558" w:type="dxa"/>
            <w:noWrap/>
          </w:tcPr>
          <w:p w14:paraId="5EC904A3" w14:textId="7D042C0E" w:rsidR="00C623B0" w:rsidRPr="00A64A7D" w:rsidRDefault="008F57D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w:t>
            </w:r>
            <w:r w:rsidR="00C623B0" w:rsidRPr="00A64A7D">
              <w:rPr>
                <w:rFonts w:ascii="Calibri" w:hAnsi="Calibri" w:cs="Calibri"/>
                <w:color w:val="000000"/>
                <w:sz w:val="22"/>
                <w:szCs w:val="22"/>
                <w:lang w:val="es-ES_tradnl"/>
              </w:rPr>
              <w:t xml:space="preserve"> 583.620,74 € </w:t>
            </w:r>
          </w:p>
        </w:tc>
        <w:tc>
          <w:tcPr>
            <w:tcW w:w="1562" w:type="dxa"/>
          </w:tcPr>
          <w:p w14:paraId="60C3B8CE" w14:textId="6C368E4A" w:rsidR="00C623B0" w:rsidRPr="00A64A7D" w:rsidRDefault="00C623B0"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w:t>
            </w:r>
            <w:r w:rsidR="008F57DE"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 xml:space="preserve">583.620,74 € </w:t>
            </w:r>
          </w:p>
        </w:tc>
        <w:tc>
          <w:tcPr>
            <w:tcW w:w="1698" w:type="dxa"/>
          </w:tcPr>
          <w:p w14:paraId="4F959DA3" w14:textId="369E2F45" w:rsidR="00C623B0" w:rsidRPr="00A64A7D" w:rsidRDefault="008F57DE" w:rsidP="00C623B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w:t>
            </w:r>
            <w:r w:rsidR="00C623B0" w:rsidRPr="00A64A7D">
              <w:rPr>
                <w:rFonts w:ascii="Calibri" w:hAnsi="Calibri" w:cs="Calibri"/>
                <w:color w:val="000000"/>
                <w:sz w:val="22"/>
                <w:szCs w:val="22"/>
                <w:lang w:val="es-ES_tradnl"/>
              </w:rPr>
              <w:t xml:space="preserve"> 583.620,74 € </w:t>
            </w:r>
          </w:p>
        </w:tc>
        <w:tc>
          <w:tcPr>
            <w:tcW w:w="1843" w:type="dxa"/>
            <w:noWrap/>
            <w:vAlign w:val="center"/>
          </w:tcPr>
          <w:p w14:paraId="39CD5826" w14:textId="72A46EE6" w:rsidR="00C623B0" w:rsidRPr="00A64A7D" w:rsidRDefault="00C623B0"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1.750.862,22 €</w:t>
            </w:r>
          </w:p>
        </w:tc>
      </w:tr>
      <w:tr w:rsidR="00A83714" w:rsidRPr="00A64A7D" w14:paraId="37271269" w14:textId="77777777" w:rsidTr="009908FF">
        <w:trPr>
          <w:trHeight w:val="300"/>
          <w:jc w:val="center"/>
        </w:trPr>
        <w:tc>
          <w:tcPr>
            <w:tcW w:w="2695" w:type="dxa"/>
            <w:shd w:val="clear" w:color="auto" w:fill="FFE599" w:themeFill="accent4" w:themeFillTint="66"/>
            <w:noWrap/>
            <w:vAlign w:val="bottom"/>
          </w:tcPr>
          <w:p w14:paraId="51C4DF65" w14:textId="70FA0BE6" w:rsidR="00A83714" w:rsidRPr="00A64A7D" w:rsidRDefault="00A83714" w:rsidP="00A83714">
            <w:pPr>
              <w:rPr>
                <w:rFonts w:ascii="Calibri" w:hAnsi="Calibri" w:cs="Calibri"/>
                <w:color w:val="000000"/>
                <w:sz w:val="22"/>
                <w:szCs w:val="22"/>
                <w:lang w:val="es-ES_tradnl"/>
              </w:rPr>
            </w:pPr>
            <w:r w:rsidRPr="00A64A7D">
              <w:rPr>
                <w:rFonts w:ascii="Calibri" w:hAnsi="Calibri" w:cs="Calibri"/>
                <w:color w:val="000000"/>
                <w:sz w:val="22"/>
                <w:szCs w:val="22"/>
                <w:lang w:val="es-ES_tradnl"/>
              </w:rPr>
              <w:t>15.- DONOSTIALDEA</w:t>
            </w:r>
          </w:p>
        </w:tc>
        <w:tc>
          <w:tcPr>
            <w:tcW w:w="1558" w:type="dxa"/>
            <w:noWrap/>
          </w:tcPr>
          <w:p w14:paraId="08BAFEDC" w14:textId="63896CB1" w:rsidR="00A83714" w:rsidRPr="00A64A7D" w:rsidRDefault="00A83714"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2.321.788,32</w:t>
            </w:r>
            <w:r w:rsidR="008F57DE"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 xml:space="preserve"> </w:t>
            </w:r>
          </w:p>
        </w:tc>
        <w:tc>
          <w:tcPr>
            <w:tcW w:w="1562" w:type="dxa"/>
          </w:tcPr>
          <w:p w14:paraId="08CFF73F" w14:textId="1EE047F1" w:rsidR="00A83714" w:rsidRPr="00A64A7D" w:rsidRDefault="00A83714"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2.321.788,32 </w:t>
            </w:r>
            <w:r w:rsidR="008F57DE" w:rsidRPr="00A64A7D">
              <w:rPr>
                <w:rFonts w:ascii="Calibri" w:hAnsi="Calibri" w:cs="Calibri"/>
                <w:color w:val="000000"/>
                <w:sz w:val="22"/>
                <w:szCs w:val="22"/>
                <w:lang w:val="es-ES_tradnl"/>
              </w:rPr>
              <w:t>€</w:t>
            </w:r>
          </w:p>
        </w:tc>
        <w:tc>
          <w:tcPr>
            <w:tcW w:w="1698" w:type="dxa"/>
          </w:tcPr>
          <w:p w14:paraId="2D4CDDA4" w14:textId="5B74A69C" w:rsidR="00A83714" w:rsidRPr="00A64A7D" w:rsidRDefault="00A83714"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2.321.788,32 </w:t>
            </w:r>
            <w:r w:rsidR="008F57DE" w:rsidRPr="00A64A7D">
              <w:rPr>
                <w:rFonts w:ascii="Calibri" w:hAnsi="Calibri" w:cs="Calibri"/>
                <w:color w:val="000000"/>
                <w:sz w:val="22"/>
                <w:szCs w:val="22"/>
                <w:lang w:val="es-ES_tradnl"/>
              </w:rPr>
              <w:t>€</w:t>
            </w:r>
          </w:p>
        </w:tc>
        <w:tc>
          <w:tcPr>
            <w:tcW w:w="1843" w:type="dxa"/>
            <w:noWrap/>
            <w:vAlign w:val="center"/>
          </w:tcPr>
          <w:p w14:paraId="78DFA76E" w14:textId="3D354647" w:rsidR="00A83714" w:rsidRPr="00A64A7D" w:rsidRDefault="00A83714"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6.965.364,96 €</w:t>
            </w:r>
          </w:p>
        </w:tc>
      </w:tr>
      <w:tr w:rsidR="00A83714" w:rsidRPr="00A64A7D" w14:paraId="76FCDEB1" w14:textId="77777777" w:rsidTr="009908FF">
        <w:trPr>
          <w:trHeight w:val="300"/>
          <w:jc w:val="center"/>
        </w:trPr>
        <w:tc>
          <w:tcPr>
            <w:tcW w:w="2695" w:type="dxa"/>
            <w:shd w:val="clear" w:color="auto" w:fill="FFE599" w:themeFill="accent4" w:themeFillTint="66"/>
            <w:noWrap/>
            <w:vAlign w:val="bottom"/>
          </w:tcPr>
          <w:p w14:paraId="0FB16D34" w14:textId="5DF82DDA" w:rsidR="00A83714" w:rsidRPr="00A64A7D" w:rsidRDefault="00A83714" w:rsidP="00A83714">
            <w:pPr>
              <w:rPr>
                <w:rFonts w:ascii="Calibri" w:hAnsi="Calibri" w:cs="Calibri"/>
                <w:color w:val="000000"/>
                <w:sz w:val="22"/>
                <w:szCs w:val="22"/>
                <w:lang w:val="es-ES_tradnl"/>
              </w:rPr>
            </w:pPr>
            <w:r w:rsidRPr="00A64A7D">
              <w:rPr>
                <w:rFonts w:ascii="Calibri" w:hAnsi="Calibri" w:cs="Calibri"/>
                <w:color w:val="000000"/>
                <w:sz w:val="22"/>
                <w:szCs w:val="22"/>
                <w:lang w:val="es-ES_tradnl"/>
              </w:rPr>
              <w:t>16.- UROLA KOSTA</w:t>
            </w:r>
          </w:p>
        </w:tc>
        <w:tc>
          <w:tcPr>
            <w:tcW w:w="1558" w:type="dxa"/>
            <w:noWrap/>
          </w:tcPr>
          <w:p w14:paraId="24B70F80" w14:textId="2A1BA7D5" w:rsidR="00A83714" w:rsidRPr="00A64A7D" w:rsidRDefault="00A83714"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1.493.825,13 </w:t>
            </w:r>
            <w:r w:rsidR="008F57DE" w:rsidRPr="00A64A7D">
              <w:rPr>
                <w:rFonts w:ascii="Calibri" w:hAnsi="Calibri" w:cs="Calibri"/>
                <w:color w:val="000000"/>
                <w:sz w:val="22"/>
                <w:szCs w:val="22"/>
                <w:lang w:val="es-ES_tradnl"/>
              </w:rPr>
              <w:t>€</w:t>
            </w:r>
          </w:p>
        </w:tc>
        <w:tc>
          <w:tcPr>
            <w:tcW w:w="1562" w:type="dxa"/>
          </w:tcPr>
          <w:p w14:paraId="1DDA7067" w14:textId="1D3498A8" w:rsidR="00A83714" w:rsidRPr="00A64A7D" w:rsidRDefault="00A83714"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1.493.825,13 </w:t>
            </w:r>
            <w:r w:rsidR="008F57DE" w:rsidRPr="00A64A7D">
              <w:rPr>
                <w:rFonts w:ascii="Calibri" w:hAnsi="Calibri" w:cs="Calibri"/>
                <w:color w:val="000000"/>
                <w:sz w:val="22"/>
                <w:szCs w:val="22"/>
                <w:lang w:val="es-ES_tradnl"/>
              </w:rPr>
              <w:t>€</w:t>
            </w:r>
          </w:p>
        </w:tc>
        <w:tc>
          <w:tcPr>
            <w:tcW w:w="1698" w:type="dxa"/>
          </w:tcPr>
          <w:p w14:paraId="6016DD28" w14:textId="2528A5CF" w:rsidR="00A83714" w:rsidRPr="00A64A7D" w:rsidRDefault="00A83714"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1.493.825,13 </w:t>
            </w:r>
            <w:r w:rsidR="008F57DE" w:rsidRPr="00A64A7D">
              <w:rPr>
                <w:rFonts w:ascii="Calibri" w:hAnsi="Calibri" w:cs="Calibri"/>
                <w:color w:val="000000"/>
                <w:sz w:val="22"/>
                <w:szCs w:val="22"/>
                <w:lang w:val="es-ES_tradnl"/>
              </w:rPr>
              <w:t>€</w:t>
            </w:r>
          </w:p>
        </w:tc>
        <w:tc>
          <w:tcPr>
            <w:tcW w:w="1843" w:type="dxa"/>
            <w:noWrap/>
            <w:vAlign w:val="center"/>
          </w:tcPr>
          <w:p w14:paraId="682F3B25" w14:textId="3067615A" w:rsidR="00A83714" w:rsidRPr="00A64A7D" w:rsidRDefault="00A83714"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4.481.475,39 €</w:t>
            </w:r>
          </w:p>
        </w:tc>
      </w:tr>
      <w:tr w:rsidR="00873BCC" w:rsidRPr="00A64A7D" w14:paraId="7981D605" w14:textId="77777777" w:rsidTr="009908FF">
        <w:trPr>
          <w:trHeight w:val="300"/>
          <w:jc w:val="center"/>
        </w:trPr>
        <w:tc>
          <w:tcPr>
            <w:tcW w:w="2695" w:type="dxa"/>
            <w:shd w:val="clear" w:color="auto" w:fill="FFE599" w:themeFill="accent4" w:themeFillTint="66"/>
            <w:noWrap/>
            <w:vAlign w:val="bottom"/>
          </w:tcPr>
          <w:p w14:paraId="581EB645" w14:textId="04FC6705" w:rsidR="00873BCC" w:rsidRPr="00A64A7D" w:rsidRDefault="00873BCC" w:rsidP="00873BCC">
            <w:pPr>
              <w:rPr>
                <w:rFonts w:ascii="Calibri" w:hAnsi="Calibri" w:cs="Calibri"/>
                <w:color w:val="000000"/>
                <w:sz w:val="22"/>
                <w:szCs w:val="22"/>
                <w:lang w:val="es-ES_tradnl"/>
              </w:rPr>
            </w:pPr>
            <w:r w:rsidRPr="00A64A7D">
              <w:rPr>
                <w:rFonts w:ascii="Calibri" w:hAnsi="Calibri" w:cs="Calibri"/>
                <w:color w:val="000000"/>
                <w:sz w:val="22"/>
                <w:szCs w:val="22"/>
                <w:lang w:val="es-ES_tradnl"/>
              </w:rPr>
              <w:t>17.- GOIERRI</w:t>
            </w:r>
          </w:p>
        </w:tc>
        <w:tc>
          <w:tcPr>
            <w:tcW w:w="1558" w:type="dxa"/>
            <w:noWrap/>
          </w:tcPr>
          <w:p w14:paraId="2D435F8A" w14:textId="02024E94" w:rsidR="00873BCC" w:rsidRPr="00A64A7D" w:rsidRDefault="00873BCC"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1.765.634,34 </w:t>
            </w:r>
            <w:r w:rsidR="008F57DE" w:rsidRPr="00A64A7D">
              <w:rPr>
                <w:rFonts w:ascii="Calibri" w:hAnsi="Calibri" w:cs="Calibri"/>
                <w:color w:val="000000"/>
                <w:sz w:val="22"/>
                <w:szCs w:val="22"/>
                <w:lang w:val="es-ES_tradnl"/>
              </w:rPr>
              <w:t>€</w:t>
            </w:r>
          </w:p>
        </w:tc>
        <w:tc>
          <w:tcPr>
            <w:tcW w:w="1562" w:type="dxa"/>
          </w:tcPr>
          <w:p w14:paraId="0CB50F3F" w14:textId="05D1300A" w:rsidR="00873BCC" w:rsidRPr="00A64A7D" w:rsidRDefault="00873BCC"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1.765.634,34 </w:t>
            </w:r>
            <w:r w:rsidR="008F57DE" w:rsidRPr="00A64A7D">
              <w:rPr>
                <w:rFonts w:ascii="Calibri" w:hAnsi="Calibri" w:cs="Calibri"/>
                <w:color w:val="000000"/>
                <w:sz w:val="22"/>
                <w:szCs w:val="22"/>
                <w:lang w:val="es-ES_tradnl"/>
              </w:rPr>
              <w:t>€</w:t>
            </w:r>
          </w:p>
        </w:tc>
        <w:tc>
          <w:tcPr>
            <w:tcW w:w="1698" w:type="dxa"/>
          </w:tcPr>
          <w:p w14:paraId="19169CC3" w14:textId="236DC8B3" w:rsidR="00873BCC" w:rsidRPr="00A64A7D" w:rsidRDefault="00873BCC"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1.765.634,34 </w:t>
            </w:r>
            <w:r w:rsidR="008F57DE" w:rsidRPr="00A64A7D">
              <w:rPr>
                <w:rFonts w:ascii="Calibri" w:hAnsi="Calibri" w:cs="Calibri"/>
                <w:color w:val="000000"/>
                <w:sz w:val="22"/>
                <w:szCs w:val="22"/>
                <w:lang w:val="es-ES_tradnl"/>
              </w:rPr>
              <w:t>€</w:t>
            </w:r>
          </w:p>
        </w:tc>
        <w:tc>
          <w:tcPr>
            <w:tcW w:w="1843" w:type="dxa"/>
            <w:noWrap/>
            <w:vAlign w:val="center"/>
          </w:tcPr>
          <w:p w14:paraId="13889326" w14:textId="4D96232A" w:rsidR="00873BCC" w:rsidRPr="00A64A7D" w:rsidRDefault="00873BCC"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5.296.903,02 €</w:t>
            </w:r>
          </w:p>
        </w:tc>
      </w:tr>
      <w:tr w:rsidR="00873BCC" w:rsidRPr="00A64A7D" w14:paraId="5E9D20BE" w14:textId="77777777" w:rsidTr="009908FF">
        <w:trPr>
          <w:trHeight w:val="300"/>
          <w:jc w:val="center"/>
        </w:trPr>
        <w:tc>
          <w:tcPr>
            <w:tcW w:w="2695" w:type="dxa"/>
            <w:shd w:val="clear" w:color="auto" w:fill="FFE599" w:themeFill="accent4" w:themeFillTint="66"/>
            <w:noWrap/>
            <w:vAlign w:val="bottom"/>
          </w:tcPr>
          <w:p w14:paraId="2995F751" w14:textId="4CFDF03D" w:rsidR="00873BCC" w:rsidRPr="00A64A7D" w:rsidRDefault="00873BCC" w:rsidP="00873BCC">
            <w:pPr>
              <w:rPr>
                <w:rFonts w:ascii="Calibri" w:hAnsi="Calibri" w:cs="Calibri"/>
                <w:color w:val="000000"/>
                <w:sz w:val="22"/>
                <w:szCs w:val="22"/>
                <w:lang w:val="es-ES_tradnl"/>
              </w:rPr>
            </w:pPr>
            <w:r w:rsidRPr="00A64A7D">
              <w:rPr>
                <w:rFonts w:ascii="Calibri" w:hAnsi="Calibri" w:cs="Calibri"/>
                <w:color w:val="000000"/>
                <w:sz w:val="22"/>
                <w:szCs w:val="22"/>
                <w:lang w:val="es-ES_tradnl"/>
              </w:rPr>
              <w:t>18.- DONOSTI</w:t>
            </w:r>
          </w:p>
        </w:tc>
        <w:tc>
          <w:tcPr>
            <w:tcW w:w="1558" w:type="dxa"/>
            <w:noWrap/>
          </w:tcPr>
          <w:p w14:paraId="793DAF6C" w14:textId="2D8D4016" w:rsidR="00873BCC" w:rsidRPr="00A64A7D" w:rsidRDefault="00873BCC"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2.857.808,16 </w:t>
            </w:r>
            <w:r w:rsidR="008F57DE" w:rsidRPr="00A64A7D">
              <w:rPr>
                <w:rFonts w:ascii="Calibri" w:hAnsi="Calibri" w:cs="Calibri"/>
                <w:color w:val="000000"/>
                <w:sz w:val="22"/>
                <w:szCs w:val="22"/>
                <w:lang w:val="es-ES_tradnl"/>
              </w:rPr>
              <w:t>€</w:t>
            </w:r>
          </w:p>
        </w:tc>
        <w:tc>
          <w:tcPr>
            <w:tcW w:w="1562" w:type="dxa"/>
          </w:tcPr>
          <w:p w14:paraId="4E7FB523" w14:textId="452C9C4A" w:rsidR="00873BCC" w:rsidRPr="00A64A7D" w:rsidRDefault="00873BCC"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2.857.808,16 </w:t>
            </w:r>
            <w:r w:rsidR="008F57DE" w:rsidRPr="00A64A7D">
              <w:rPr>
                <w:rFonts w:ascii="Calibri" w:hAnsi="Calibri" w:cs="Calibri"/>
                <w:color w:val="000000"/>
                <w:sz w:val="22"/>
                <w:szCs w:val="22"/>
                <w:lang w:val="es-ES_tradnl"/>
              </w:rPr>
              <w:t>€</w:t>
            </w:r>
          </w:p>
        </w:tc>
        <w:tc>
          <w:tcPr>
            <w:tcW w:w="1698" w:type="dxa"/>
          </w:tcPr>
          <w:p w14:paraId="1454DB5B" w14:textId="6C25BD70" w:rsidR="00873BCC" w:rsidRPr="00A64A7D" w:rsidRDefault="00873BCC" w:rsidP="008F57D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2.857.808,16</w:t>
            </w:r>
            <w:r w:rsidR="008F57DE"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 xml:space="preserve"> </w:t>
            </w:r>
          </w:p>
        </w:tc>
        <w:tc>
          <w:tcPr>
            <w:tcW w:w="1843" w:type="dxa"/>
            <w:noWrap/>
            <w:vAlign w:val="center"/>
          </w:tcPr>
          <w:p w14:paraId="166FEB28" w14:textId="02F543F1" w:rsidR="00873BCC" w:rsidRPr="00A64A7D" w:rsidRDefault="00873BCC" w:rsidP="008F57DE">
            <w:pPr>
              <w:ind w:right="222"/>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8.573.424,48 €</w:t>
            </w:r>
          </w:p>
        </w:tc>
      </w:tr>
      <w:tr w:rsidR="00126A0D" w:rsidRPr="00A64A7D" w14:paraId="63FA64DE" w14:textId="77777777" w:rsidTr="009908FF">
        <w:trPr>
          <w:trHeight w:val="300"/>
          <w:jc w:val="center"/>
        </w:trPr>
        <w:tc>
          <w:tcPr>
            <w:tcW w:w="2695" w:type="dxa"/>
            <w:shd w:val="clear" w:color="auto" w:fill="FFE599" w:themeFill="accent4" w:themeFillTint="66"/>
            <w:noWrap/>
            <w:vAlign w:val="bottom"/>
          </w:tcPr>
          <w:p w14:paraId="7AEE0A6B" w14:textId="17FC8C1E" w:rsidR="00126A0D" w:rsidRPr="00A64A7D" w:rsidRDefault="00126A0D" w:rsidP="00126A0D">
            <w:pPr>
              <w:rPr>
                <w:rFonts w:ascii="Calibri" w:hAnsi="Calibri" w:cs="Calibri"/>
                <w:color w:val="000000"/>
                <w:sz w:val="22"/>
                <w:szCs w:val="22"/>
                <w:lang w:val="es-ES_tradnl"/>
              </w:rPr>
            </w:pPr>
            <w:r w:rsidRPr="00A64A7D">
              <w:rPr>
                <w:rFonts w:ascii="Calibri" w:hAnsi="Calibri" w:cs="Calibri"/>
                <w:color w:val="000000"/>
                <w:sz w:val="22"/>
                <w:szCs w:val="22"/>
                <w:lang w:val="es-ES_tradnl"/>
              </w:rPr>
              <w:t>19.- TOLOSALDEA</w:t>
            </w:r>
          </w:p>
        </w:tc>
        <w:tc>
          <w:tcPr>
            <w:tcW w:w="1558" w:type="dxa"/>
            <w:noWrap/>
            <w:vAlign w:val="bottom"/>
          </w:tcPr>
          <w:p w14:paraId="1912A861" w14:textId="2C08C606" w:rsidR="00126A0D" w:rsidRPr="00A64A7D" w:rsidRDefault="00126A0D" w:rsidP="00C778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849.211,92 €</w:t>
            </w:r>
          </w:p>
        </w:tc>
        <w:tc>
          <w:tcPr>
            <w:tcW w:w="1562" w:type="dxa"/>
          </w:tcPr>
          <w:p w14:paraId="7BD24E4D" w14:textId="52AF073C" w:rsidR="00126A0D" w:rsidRPr="00A64A7D" w:rsidRDefault="00126A0D" w:rsidP="00C778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849.211,92 €</w:t>
            </w:r>
          </w:p>
        </w:tc>
        <w:tc>
          <w:tcPr>
            <w:tcW w:w="1698" w:type="dxa"/>
          </w:tcPr>
          <w:p w14:paraId="4E12E199" w14:textId="1FB56A35" w:rsidR="00126A0D" w:rsidRPr="00A64A7D" w:rsidRDefault="00126A0D" w:rsidP="00C778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849.211,92 €</w:t>
            </w:r>
          </w:p>
        </w:tc>
        <w:tc>
          <w:tcPr>
            <w:tcW w:w="1843" w:type="dxa"/>
            <w:noWrap/>
            <w:vAlign w:val="center"/>
          </w:tcPr>
          <w:p w14:paraId="45658DB6" w14:textId="2713DBCA" w:rsidR="00126A0D" w:rsidRPr="00A64A7D" w:rsidRDefault="00126A0D" w:rsidP="00C778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2.547.635,76 €</w:t>
            </w:r>
          </w:p>
        </w:tc>
      </w:tr>
      <w:tr w:rsidR="00C77859" w:rsidRPr="00A64A7D" w14:paraId="65390463" w14:textId="77777777" w:rsidTr="00C77859">
        <w:trPr>
          <w:trHeight w:val="300"/>
          <w:jc w:val="center"/>
        </w:trPr>
        <w:tc>
          <w:tcPr>
            <w:tcW w:w="2695" w:type="dxa"/>
            <w:shd w:val="clear" w:color="auto" w:fill="FFE599" w:themeFill="accent4" w:themeFillTint="66"/>
            <w:noWrap/>
            <w:vAlign w:val="bottom"/>
          </w:tcPr>
          <w:p w14:paraId="25297B47" w14:textId="433D52EF" w:rsidR="00C77859" w:rsidRPr="00A64A7D" w:rsidRDefault="00C77859" w:rsidP="00C77859">
            <w:pPr>
              <w:rPr>
                <w:rFonts w:ascii="Calibri" w:hAnsi="Calibri" w:cs="Calibri"/>
                <w:color w:val="000000"/>
                <w:sz w:val="22"/>
                <w:szCs w:val="22"/>
                <w:lang w:val="es-ES_tradnl"/>
              </w:rPr>
            </w:pPr>
            <w:r w:rsidRPr="00A64A7D">
              <w:rPr>
                <w:rFonts w:ascii="Calibri" w:hAnsi="Calibri" w:cs="Calibri"/>
                <w:color w:val="000000"/>
                <w:sz w:val="22"/>
                <w:szCs w:val="22"/>
                <w:lang w:val="es-ES_tradnl"/>
              </w:rPr>
              <w:t>20.- DEBA BEHEA ETA GAIARA</w:t>
            </w:r>
          </w:p>
        </w:tc>
        <w:tc>
          <w:tcPr>
            <w:tcW w:w="1558" w:type="dxa"/>
            <w:noWrap/>
            <w:vAlign w:val="center"/>
          </w:tcPr>
          <w:p w14:paraId="436B285C" w14:textId="7FD5076A" w:rsidR="00C77859" w:rsidRPr="00A64A7D" w:rsidRDefault="00C77859" w:rsidP="00C778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1.277.984,16 €</w:t>
            </w:r>
          </w:p>
        </w:tc>
        <w:tc>
          <w:tcPr>
            <w:tcW w:w="1562" w:type="dxa"/>
            <w:vAlign w:val="center"/>
          </w:tcPr>
          <w:p w14:paraId="00F83BE6" w14:textId="646F79A3" w:rsidR="00C77859" w:rsidRPr="00A64A7D" w:rsidRDefault="00C77859" w:rsidP="00C778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1.277.984,16 €</w:t>
            </w:r>
          </w:p>
        </w:tc>
        <w:tc>
          <w:tcPr>
            <w:tcW w:w="1698" w:type="dxa"/>
            <w:vAlign w:val="center"/>
          </w:tcPr>
          <w:p w14:paraId="4E1E9E4D" w14:textId="239A5622" w:rsidR="00C77859" w:rsidRPr="00A64A7D" w:rsidRDefault="00C77859" w:rsidP="00C778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1.277.984,16 €</w:t>
            </w:r>
          </w:p>
        </w:tc>
        <w:tc>
          <w:tcPr>
            <w:tcW w:w="1843" w:type="dxa"/>
            <w:noWrap/>
            <w:vAlign w:val="center"/>
          </w:tcPr>
          <w:p w14:paraId="07ABCF36" w14:textId="25CDEBCA" w:rsidR="00C77859" w:rsidRPr="00A64A7D" w:rsidRDefault="00C77859" w:rsidP="00C778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3.833.952,48 €</w:t>
            </w:r>
          </w:p>
        </w:tc>
      </w:tr>
    </w:tbl>
    <w:p w14:paraId="7B0DE119" w14:textId="77777777" w:rsidR="004C6565" w:rsidRPr="00A64A7D" w:rsidRDefault="004C6565" w:rsidP="001D3DE3">
      <w:pPr>
        <w:spacing w:before="120" w:after="120"/>
        <w:ind w:left="851" w:right="-427"/>
        <w:jc w:val="both"/>
        <w:rPr>
          <w:rFonts w:ascii="Verdana" w:hAnsi="Verdana"/>
          <w:sz w:val="19"/>
          <w:szCs w:val="19"/>
          <w:lang w:val="es-ES_tradnl"/>
        </w:rPr>
      </w:pPr>
    </w:p>
    <w:p w14:paraId="44E5727A" w14:textId="77777777" w:rsidR="00C548B6" w:rsidRPr="00A64A7D" w:rsidRDefault="00C548B6" w:rsidP="001358B1">
      <w:pPr>
        <w:spacing w:before="120" w:after="120"/>
        <w:ind w:left="851"/>
        <w:jc w:val="both"/>
        <w:rPr>
          <w:rFonts w:ascii="Verdana" w:hAnsi="Verdana"/>
          <w:b/>
          <w:color w:val="0070C0"/>
          <w:sz w:val="19"/>
          <w:szCs w:val="19"/>
          <w:u w:val="single"/>
          <w:lang w:val="es-ES_tradnl"/>
        </w:rPr>
      </w:pPr>
      <w:r w:rsidRPr="00A64A7D">
        <w:rPr>
          <w:rFonts w:ascii="Verdana" w:hAnsi="Verdana"/>
          <w:sz w:val="19"/>
          <w:szCs w:val="19"/>
          <w:u w:val="single"/>
          <w:lang w:val="es-ES_tradnl"/>
        </w:rPr>
        <w:t xml:space="preserve">Los costes y gastos tenidos en cuenta para su cálculo son los indicados en el </w:t>
      </w:r>
      <w:r w:rsidRPr="00A64A7D">
        <w:rPr>
          <w:rFonts w:ascii="Verdana" w:hAnsi="Verdana" w:cs="Arial"/>
          <w:b/>
          <w:color w:val="0000FF"/>
          <w:sz w:val="19"/>
          <w:szCs w:val="19"/>
          <w:lang w:val="es-ES_tradnl"/>
        </w:rPr>
        <w:t>ANEXO I.1.</w:t>
      </w:r>
    </w:p>
    <w:p w14:paraId="369BF1C7" w14:textId="77777777" w:rsidR="004A3ABF" w:rsidRPr="00A64A7D" w:rsidRDefault="00C548B6" w:rsidP="004C6565">
      <w:pPr>
        <w:pStyle w:val="Ttulo4"/>
        <w:tabs>
          <w:tab w:val="left" w:pos="4257"/>
        </w:tabs>
        <w:spacing w:after="120"/>
        <w:ind w:left="851" w:right="-427"/>
        <w:jc w:val="both"/>
        <w:rPr>
          <w:sz w:val="19"/>
          <w:szCs w:val="19"/>
          <w:lang w:val="es-ES_tradnl"/>
        </w:rPr>
      </w:pPr>
      <w:bookmarkStart w:id="68" w:name="_Toc38387572"/>
      <w:r w:rsidRPr="00A64A7D">
        <w:rPr>
          <w:sz w:val="19"/>
          <w:szCs w:val="19"/>
          <w:lang w:val="es-ES_tradnl"/>
        </w:rPr>
        <w:t>3.2.- Aplicación presupuestaria:</w:t>
      </w:r>
      <w:bookmarkEnd w:id="68"/>
      <w:r w:rsidRPr="00A64A7D">
        <w:rPr>
          <w:sz w:val="19"/>
          <w:szCs w:val="19"/>
          <w:lang w:val="es-ES_tradnl"/>
        </w:rPr>
        <w:t xml:space="preserve"> </w:t>
      </w:r>
      <w:r w:rsidR="004C6565" w:rsidRPr="00A64A7D">
        <w:rPr>
          <w:sz w:val="19"/>
          <w:szCs w:val="19"/>
          <w:lang w:val="es-ES_tradnl"/>
        </w:rPr>
        <w:tab/>
      </w:r>
    </w:p>
    <w:tbl>
      <w:tblPr>
        <w:tblW w:w="0" w:type="auto"/>
        <w:tblInd w:w="182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ayout w:type="fixed"/>
        <w:tblCellMar>
          <w:left w:w="0" w:type="dxa"/>
          <w:right w:w="0" w:type="dxa"/>
        </w:tblCellMar>
        <w:tblLook w:val="04A0" w:firstRow="1" w:lastRow="0" w:firstColumn="1" w:lastColumn="0" w:noHBand="0" w:noVBand="1"/>
      </w:tblPr>
      <w:tblGrid>
        <w:gridCol w:w="1718"/>
        <w:gridCol w:w="1843"/>
        <w:gridCol w:w="1559"/>
      </w:tblGrid>
      <w:tr w:rsidR="00AF7114" w:rsidRPr="00A64A7D" w14:paraId="71BD4A01" w14:textId="77777777">
        <w:trPr>
          <w:trHeight w:val="264"/>
        </w:trPr>
        <w:tc>
          <w:tcPr>
            <w:tcW w:w="1718" w:type="dxa"/>
            <w:shd w:val="clear" w:color="auto" w:fill="DDDDDD"/>
            <w:noWrap/>
            <w:tcMar>
              <w:top w:w="0" w:type="dxa"/>
              <w:left w:w="70" w:type="dxa"/>
              <w:bottom w:w="0" w:type="dxa"/>
              <w:right w:w="70" w:type="dxa"/>
            </w:tcMar>
            <w:vAlign w:val="bottom"/>
            <w:hideMark/>
          </w:tcPr>
          <w:p w14:paraId="435D12C2" w14:textId="77777777" w:rsidR="00AF7114" w:rsidRPr="00A64A7D" w:rsidRDefault="00AF7114">
            <w:pPr>
              <w:rPr>
                <w:rFonts w:ascii="Arial" w:hAnsi="Arial" w:cs="Arial"/>
                <w:sz w:val="18"/>
                <w:szCs w:val="18"/>
                <w:lang w:val="es-ES_tradnl"/>
              </w:rPr>
            </w:pPr>
            <w:bookmarkStart w:id="69" w:name="_Toc38387573"/>
            <w:r w:rsidRPr="00A64A7D">
              <w:rPr>
                <w:rFonts w:ascii="Arial" w:hAnsi="Arial" w:cs="Arial"/>
                <w:color w:val="000000"/>
                <w:sz w:val="18"/>
                <w:szCs w:val="18"/>
                <w:lang w:val="es-ES_tradnl"/>
              </w:rPr>
              <w:t>Centro gestor</w:t>
            </w:r>
          </w:p>
        </w:tc>
        <w:tc>
          <w:tcPr>
            <w:tcW w:w="1843" w:type="dxa"/>
            <w:shd w:val="clear" w:color="auto" w:fill="DDDDDD"/>
            <w:noWrap/>
            <w:tcMar>
              <w:top w:w="0" w:type="dxa"/>
              <w:left w:w="70" w:type="dxa"/>
              <w:bottom w:w="0" w:type="dxa"/>
              <w:right w:w="70" w:type="dxa"/>
            </w:tcMar>
            <w:vAlign w:val="bottom"/>
            <w:hideMark/>
          </w:tcPr>
          <w:p w14:paraId="64A562C2" w14:textId="77777777" w:rsidR="00AF7114" w:rsidRPr="00A64A7D" w:rsidRDefault="00AF7114">
            <w:pPr>
              <w:rPr>
                <w:rFonts w:ascii="Arial" w:hAnsi="Arial" w:cs="Arial"/>
                <w:sz w:val="18"/>
                <w:szCs w:val="18"/>
                <w:lang w:val="es-ES_tradnl"/>
              </w:rPr>
            </w:pPr>
            <w:r w:rsidRPr="00A64A7D">
              <w:rPr>
                <w:rFonts w:ascii="Arial" w:hAnsi="Arial" w:cs="Arial"/>
                <w:color w:val="000000"/>
                <w:sz w:val="18"/>
                <w:szCs w:val="18"/>
                <w:lang w:val="es-ES_tradnl"/>
              </w:rPr>
              <w:t>Pos. Presup.</w:t>
            </w:r>
          </w:p>
        </w:tc>
        <w:tc>
          <w:tcPr>
            <w:tcW w:w="1559" w:type="dxa"/>
            <w:shd w:val="clear" w:color="auto" w:fill="DDDDDD"/>
            <w:noWrap/>
            <w:tcMar>
              <w:top w:w="0" w:type="dxa"/>
              <w:left w:w="70" w:type="dxa"/>
              <w:bottom w:w="0" w:type="dxa"/>
              <w:right w:w="70" w:type="dxa"/>
            </w:tcMar>
            <w:vAlign w:val="bottom"/>
            <w:hideMark/>
          </w:tcPr>
          <w:p w14:paraId="37CA94DA" w14:textId="77777777" w:rsidR="00AF7114" w:rsidRPr="00A64A7D" w:rsidRDefault="00AF7114">
            <w:pPr>
              <w:rPr>
                <w:rFonts w:ascii="Arial" w:hAnsi="Arial" w:cs="Arial"/>
                <w:sz w:val="18"/>
                <w:szCs w:val="18"/>
                <w:lang w:val="es-ES_tradnl"/>
              </w:rPr>
            </w:pPr>
            <w:r w:rsidRPr="00A64A7D">
              <w:rPr>
                <w:rFonts w:ascii="Arial" w:hAnsi="Arial" w:cs="Arial"/>
                <w:color w:val="000000"/>
                <w:sz w:val="18"/>
                <w:szCs w:val="18"/>
                <w:lang w:val="es-ES_tradnl"/>
              </w:rPr>
              <w:t>Elemento PEP</w:t>
            </w:r>
          </w:p>
        </w:tc>
      </w:tr>
      <w:tr w:rsidR="00AF7114" w:rsidRPr="00A64A7D" w14:paraId="6650E7BB" w14:textId="77777777">
        <w:trPr>
          <w:trHeight w:val="264"/>
        </w:trPr>
        <w:tc>
          <w:tcPr>
            <w:tcW w:w="1718" w:type="dxa"/>
            <w:noWrap/>
            <w:tcMar>
              <w:top w:w="0" w:type="dxa"/>
              <w:left w:w="70" w:type="dxa"/>
              <w:bottom w:w="0" w:type="dxa"/>
              <w:right w:w="70" w:type="dxa"/>
            </w:tcMar>
            <w:vAlign w:val="bottom"/>
            <w:hideMark/>
          </w:tcPr>
          <w:p w14:paraId="05CD0E44" w14:textId="77777777" w:rsidR="00AF7114" w:rsidRPr="00A64A7D" w:rsidRDefault="00AF7114">
            <w:pPr>
              <w:rPr>
                <w:rFonts w:ascii="Arial" w:hAnsi="Arial" w:cs="Arial"/>
                <w:sz w:val="18"/>
                <w:szCs w:val="18"/>
                <w:lang w:val="es-ES_tradnl"/>
              </w:rPr>
            </w:pPr>
            <w:r w:rsidRPr="00A64A7D">
              <w:rPr>
                <w:rFonts w:ascii="Arial" w:hAnsi="Arial" w:cs="Arial"/>
                <w:sz w:val="18"/>
                <w:szCs w:val="18"/>
                <w:lang w:val="es-ES_tradnl"/>
              </w:rPr>
              <w:t>1000811007</w:t>
            </w:r>
          </w:p>
        </w:tc>
        <w:tc>
          <w:tcPr>
            <w:tcW w:w="1843" w:type="dxa"/>
            <w:noWrap/>
            <w:tcMar>
              <w:top w:w="0" w:type="dxa"/>
              <w:left w:w="70" w:type="dxa"/>
              <w:bottom w:w="0" w:type="dxa"/>
              <w:right w:w="70" w:type="dxa"/>
            </w:tcMar>
            <w:vAlign w:val="bottom"/>
            <w:hideMark/>
          </w:tcPr>
          <w:p w14:paraId="26A8EA98" w14:textId="77777777" w:rsidR="00AF7114" w:rsidRPr="00A64A7D" w:rsidRDefault="00AF7114">
            <w:pPr>
              <w:rPr>
                <w:rFonts w:ascii="Arial" w:hAnsi="Arial" w:cs="Arial"/>
                <w:sz w:val="18"/>
                <w:szCs w:val="18"/>
                <w:lang w:val="es-ES_tradnl"/>
              </w:rPr>
            </w:pPr>
            <w:r w:rsidRPr="00A64A7D">
              <w:rPr>
                <w:rFonts w:ascii="Arial" w:hAnsi="Arial" w:cs="Arial"/>
                <w:sz w:val="18"/>
                <w:szCs w:val="18"/>
                <w:lang w:val="es-ES_tradnl"/>
              </w:rPr>
              <w:t>1.42311.24500</w:t>
            </w:r>
          </w:p>
        </w:tc>
        <w:tc>
          <w:tcPr>
            <w:tcW w:w="1559" w:type="dxa"/>
            <w:noWrap/>
            <w:tcMar>
              <w:top w:w="0" w:type="dxa"/>
              <w:left w:w="70" w:type="dxa"/>
              <w:bottom w:w="0" w:type="dxa"/>
              <w:right w:w="70" w:type="dxa"/>
            </w:tcMar>
            <w:vAlign w:val="bottom"/>
            <w:hideMark/>
          </w:tcPr>
          <w:p w14:paraId="393CA349" w14:textId="77777777" w:rsidR="00AF7114" w:rsidRPr="00A64A7D" w:rsidRDefault="00AF7114">
            <w:pPr>
              <w:rPr>
                <w:rFonts w:ascii="Arial" w:hAnsi="Arial" w:cs="Arial"/>
                <w:sz w:val="18"/>
                <w:szCs w:val="18"/>
                <w:lang w:val="es-ES_tradnl"/>
              </w:rPr>
            </w:pPr>
            <w:r w:rsidRPr="00A64A7D">
              <w:rPr>
                <w:rFonts w:ascii="Arial" w:hAnsi="Arial" w:cs="Arial"/>
                <w:sz w:val="18"/>
                <w:szCs w:val="18"/>
                <w:lang w:val="es-ES_tradnl"/>
              </w:rPr>
              <w:t>2021/000324</w:t>
            </w:r>
          </w:p>
        </w:tc>
      </w:tr>
    </w:tbl>
    <w:p w14:paraId="2BCDA065" w14:textId="23A34B95" w:rsidR="00C548B6" w:rsidRPr="00A64A7D" w:rsidRDefault="00C548B6" w:rsidP="001D3DE3">
      <w:pPr>
        <w:pStyle w:val="Ttulo4"/>
        <w:spacing w:after="120"/>
        <w:ind w:left="851" w:right="-427"/>
        <w:jc w:val="both"/>
        <w:rPr>
          <w:i/>
          <w:color w:val="0070C0"/>
          <w:sz w:val="19"/>
          <w:szCs w:val="19"/>
          <w:lang w:val="es-ES_tradnl"/>
        </w:rPr>
      </w:pPr>
      <w:r w:rsidRPr="00A64A7D">
        <w:rPr>
          <w:sz w:val="19"/>
          <w:szCs w:val="19"/>
          <w:lang w:val="es-ES_tradnl"/>
        </w:rPr>
        <w:lastRenderedPageBreak/>
        <w:t xml:space="preserve">3.3.- Tramitación anticipada: </w:t>
      </w:r>
      <w:bookmarkEnd w:id="69"/>
      <w:r w:rsidR="00BB18D0" w:rsidRPr="00A64A7D">
        <w:rPr>
          <w:rFonts w:cs="Arial"/>
          <w:b w:val="0"/>
          <w:color w:val="0000FF"/>
          <w:sz w:val="19"/>
          <w:szCs w:val="19"/>
          <w:lang w:val="es-ES_tradnl"/>
        </w:rPr>
        <w:t>No.</w:t>
      </w:r>
    </w:p>
    <w:p w14:paraId="53235850" w14:textId="6115BA85" w:rsidR="007F018D" w:rsidRPr="00A64A7D" w:rsidRDefault="00C548B6" w:rsidP="001358B1">
      <w:pPr>
        <w:pStyle w:val="Ttulo4"/>
        <w:spacing w:after="120"/>
        <w:ind w:left="851" w:right="0"/>
        <w:jc w:val="both"/>
        <w:rPr>
          <w:b w:val="0"/>
          <w:i/>
          <w:sz w:val="19"/>
          <w:szCs w:val="19"/>
          <w:lang w:val="es-ES_tradnl"/>
        </w:rPr>
      </w:pPr>
      <w:bookmarkStart w:id="70" w:name="_Toc38387574"/>
      <w:r w:rsidRPr="00A64A7D">
        <w:rPr>
          <w:sz w:val="19"/>
          <w:szCs w:val="19"/>
          <w:lang w:val="es-ES_tradnl"/>
        </w:rPr>
        <w:t xml:space="preserve">3.4.- El gasto está cofinanciado: </w:t>
      </w:r>
      <w:bookmarkEnd w:id="70"/>
      <w:r w:rsidR="004C6565" w:rsidRPr="00A64A7D">
        <w:rPr>
          <w:rFonts w:cs="Arial"/>
          <w:b w:val="0"/>
          <w:color w:val="0000FF"/>
          <w:sz w:val="19"/>
          <w:szCs w:val="19"/>
          <w:lang w:val="es-ES_tradnl"/>
        </w:rPr>
        <w:t xml:space="preserve">Sí. El gasto se financiará con las cuotas de los alumnos comensales y se complementará con las aportaciones del Departamento de Educación a los centros docentes. </w:t>
      </w:r>
      <w:bookmarkStart w:id="71" w:name="_Toc528657905"/>
      <w:bookmarkStart w:id="72" w:name="_Toc528658724"/>
      <w:bookmarkStart w:id="73" w:name="_Toc528660351"/>
      <w:bookmarkStart w:id="74" w:name="_Toc528664201"/>
      <w:bookmarkStart w:id="75" w:name="_Toc528665892"/>
      <w:bookmarkStart w:id="76" w:name="_Toc528666517"/>
      <w:bookmarkStart w:id="77" w:name="_Toc528671240"/>
      <w:bookmarkStart w:id="78" w:name="_Toc530728020"/>
      <w:bookmarkStart w:id="79" w:name="_Toc5958910"/>
      <w:bookmarkStart w:id="80" w:name="_Toc34132874"/>
    </w:p>
    <w:p w14:paraId="14BFAA23" w14:textId="099C5E5C" w:rsidR="00C548B6" w:rsidRPr="00A64A7D" w:rsidRDefault="00C548B6" w:rsidP="001D3DE3">
      <w:pPr>
        <w:pStyle w:val="Ttulo3"/>
        <w:spacing w:after="120"/>
        <w:rPr>
          <w:lang w:val="es-ES_tradnl"/>
        </w:rPr>
      </w:pPr>
      <w:bookmarkStart w:id="81" w:name="_Toc225761098"/>
      <w:r w:rsidRPr="00A64A7D">
        <w:rPr>
          <w:lang w:val="es-ES_tradnl"/>
        </w:rPr>
        <w:t>4.- VALOR ESTIMADO DEL CONTRATO</w:t>
      </w:r>
      <w:bookmarkEnd w:id="71"/>
      <w:bookmarkEnd w:id="72"/>
      <w:bookmarkEnd w:id="73"/>
      <w:bookmarkEnd w:id="74"/>
      <w:bookmarkEnd w:id="75"/>
      <w:bookmarkEnd w:id="76"/>
      <w:bookmarkEnd w:id="77"/>
      <w:bookmarkEnd w:id="78"/>
      <w:bookmarkEnd w:id="79"/>
      <w:bookmarkEnd w:id="80"/>
      <w:bookmarkEnd w:id="81"/>
    </w:p>
    <w:p w14:paraId="17EEAB34" w14:textId="08183BF0" w:rsidR="00C548B6" w:rsidRPr="00A64A7D" w:rsidRDefault="00C548B6" w:rsidP="001D3DE3">
      <w:pPr>
        <w:pStyle w:val="Ttulo4"/>
        <w:spacing w:after="120"/>
        <w:ind w:left="851" w:right="-427"/>
        <w:jc w:val="both"/>
        <w:rPr>
          <w:b w:val="0"/>
          <w:sz w:val="19"/>
          <w:szCs w:val="19"/>
          <w:lang w:val="es-ES_tradnl"/>
        </w:rPr>
      </w:pPr>
      <w:bookmarkStart w:id="82" w:name="_Toc38387576"/>
      <w:r w:rsidRPr="00A64A7D">
        <w:rPr>
          <w:sz w:val="19"/>
          <w:szCs w:val="19"/>
          <w:lang w:val="es-ES_tradnl"/>
        </w:rPr>
        <w:t xml:space="preserve">4.1.- </w:t>
      </w:r>
      <w:r w:rsidRPr="00A64A7D">
        <w:rPr>
          <w:b w:val="0"/>
          <w:sz w:val="19"/>
          <w:szCs w:val="19"/>
          <w:lang w:val="es-ES_tradnl"/>
        </w:rPr>
        <w:t xml:space="preserve">El valor estimado del contrato es de </w:t>
      </w:r>
      <w:bookmarkEnd w:id="82"/>
      <w:r w:rsidR="00721D5F" w:rsidRPr="00A64A7D">
        <w:rPr>
          <w:rFonts w:cs="Arial"/>
          <w:b w:val="0"/>
          <w:color w:val="0000FF"/>
          <w:sz w:val="19"/>
          <w:szCs w:val="19"/>
          <w:lang w:val="es-ES_tradnl"/>
        </w:rPr>
        <w:t>2</w:t>
      </w:r>
      <w:r w:rsidR="008A0202" w:rsidRPr="00A64A7D">
        <w:rPr>
          <w:rFonts w:cs="Arial"/>
          <w:b w:val="0"/>
          <w:color w:val="0000FF"/>
          <w:sz w:val="19"/>
          <w:szCs w:val="19"/>
          <w:lang w:val="es-ES_tradnl"/>
        </w:rPr>
        <w:t>42.</w:t>
      </w:r>
      <w:r w:rsidR="00FE42AA" w:rsidRPr="00A64A7D">
        <w:rPr>
          <w:rFonts w:cs="Arial"/>
          <w:b w:val="0"/>
          <w:color w:val="0000FF"/>
          <w:sz w:val="19"/>
          <w:szCs w:val="19"/>
          <w:lang w:val="es-ES_tradnl"/>
        </w:rPr>
        <w:t>426.135,04</w:t>
      </w:r>
      <w:r w:rsidR="00CC2677" w:rsidRPr="00A64A7D">
        <w:rPr>
          <w:rFonts w:cs="Arial"/>
          <w:b w:val="0"/>
          <w:color w:val="0000FF"/>
          <w:sz w:val="19"/>
          <w:szCs w:val="19"/>
          <w:lang w:val="es-ES_tradnl"/>
        </w:rPr>
        <w:t xml:space="preserve"> </w:t>
      </w:r>
      <w:r w:rsidRPr="00A64A7D">
        <w:rPr>
          <w:b w:val="0"/>
          <w:sz w:val="19"/>
          <w:szCs w:val="19"/>
          <w:lang w:val="es-ES_tradnl"/>
        </w:rPr>
        <w:t>euros.</w:t>
      </w:r>
    </w:p>
    <w:p w14:paraId="3A2A9CFE" w14:textId="565BD63B" w:rsidR="00C548B6" w:rsidRPr="00A64A7D" w:rsidRDefault="00C548B6" w:rsidP="0058246F">
      <w:pPr>
        <w:pStyle w:val="Ttulo4"/>
        <w:spacing w:after="120"/>
        <w:ind w:left="851" w:right="-427"/>
        <w:jc w:val="both"/>
        <w:rPr>
          <w:b w:val="0"/>
          <w:i/>
          <w:sz w:val="19"/>
          <w:szCs w:val="19"/>
          <w:lang w:val="es-ES_tradnl"/>
        </w:rPr>
      </w:pPr>
      <w:bookmarkStart w:id="83" w:name="_Toc38387577"/>
      <w:r w:rsidRPr="00A64A7D">
        <w:rPr>
          <w:sz w:val="19"/>
          <w:szCs w:val="19"/>
          <w:lang w:val="es-ES_tradnl"/>
        </w:rPr>
        <w:t>4.2.- Método de cálculo:</w:t>
      </w:r>
      <w:bookmarkEnd w:id="83"/>
    </w:p>
    <w:tbl>
      <w:tblPr>
        <w:tblW w:w="4631" w:type="pct"/>
        <w:tblInd w:w="708"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6235"/>
        <w:gridCol w:w="2551"/>
      </w:tblGrid>
      <w:tr w:rsidR="00F36C68" w:rsidRPr="00A64A7D" w14:paraId="4FF02D6C" w14:textId="77777777" w:rsidTr="001358B1">
        <w:trPr>
          <w:trHeight w:val="454"/>
        </w:trPr>
        <w:tc>
          <w:tcPr>
            <w:tcW w:w="3548" w:type="pct"/>
          </w:tcPr>
          <w:p w14:paraId="0FD59178" w14:textId="77777777" w:rsidR="00F36C68" w:rsidRPr="00A64A7D" w:rsidRDefault="00F36C68" w:rsidP="00F36C68">
            <w:pPr>
              <w:spacing w:before="120" w:after="120"/>
              <w:ind w:right="-1"/>
              <w:rPr>
                <w:rFonts w:ascii="Verdana" w:hAnsi="Verdana"/>
                <w:sz w:val="19"/>
                <w:szCs w:val="19"/>
                <w:lang w:val="es-ES_tradnl"/>
              </w:rPr>
            </w:pPr>
            <w:bookmarkStart w:id="84" w:name="_Toc528657906"/>
            <w:bookmarkStart w:id="85" w:name="_Toc528658725"/>
            <w:bookmarkStart w:id="86" w:name="_Toc528660352"/>
            <w:bookmarkStart w:id="87" w:name="_Toc528664202"/>
            <w:bookmarkStart w:id="88" w:name="_Toc528665893"/>
            <w:bookmarkStart w:id="89" w:name="_Toc528666518"/>
            <w:bookmarkStart w:id="90" w:name="_Toc528671241"/>
            <w:bookmarkStart w:id="91" w:name="_Toc530728021"/>
            <w:bookmarkStart w:id="92" w:name="_Toc5958911"/>
            <w:bookmarkStart w:id="93" w:name="_Toc34132875"/>
            <w:r w:rsidRPr="00A64A7D">
              <w:rPr>
                <w:rFonts w:ascii="Verdana" w:hAnsi="Verdana"/>
                <w:sz w:val="19"/>
                <w:szCs w:val="19"/>
                <w:lang w:val="es-ES_tradnl"/>
              </w:rPr>
              <w:t>Presupuesto de licitación (sin IVA)</w:t>
            </w:r>
          </w:p>
        </w:tc>
        <w:tc>
          <w:tcPr>
            <w:tcW w:w="1452" w:type="pct"/>
            <w:vAlign w:val="center"/>
          </w:tcPr>
          <w:p w14:paraId="051589CE" w14:textId="17264AF7" w:rsidR="00F36C68" w:rsidRPr="00A64A7D" w:rsidRDefault="008A0202" w:rsidP="00E16AB9">
            <w:pPr>
              <w:spacing w:before="120" w:after="120"/>
              <w:ind w:right="-1"/>
              <w:jc w:val="center"/>
              <w:rPr>
                <w:rFonts w:ascii="Verdana" w:hAnsi="Verdana" w:cs="Arial"/>
                <w:color w:val="0000FF"/>
                <w:sz w:val="19"/>
                <w:szCs w:val="19"/>
                <w:lang w:val="es-ES_tradnl"/>
              </w:rPr>
            </w:pPr>
            <w:r w:rsidRPr="00A64A7D">
              <w:rPr>
                <w:rFonts w:ascii="Verdana" w:hAnsi="Verdana" w:cs="Arial"/>
                <w:color w:val="0000FF"/>
                <w:sz w:val="19"/>
                <w:szCs w:val="19"/>
                <w:lang w:val="es-ES_tradnl"/>
              </w:rPr>
              <w:t>121.213.</w:t>
            </w:r>
            <w:r w:rsidR="00E16AB9" w:rsidRPr="00A64A7D">
              <w:rPr>
                <w:rFonts w:ascii="Verdana" w:hAnsi="Verdana" w:cs="Arial"/>
                <w:color w:val="0000FF"/>
                <w:sz w:val="19"/>
                <w:szCs w:val="19"/>
                <w:lang w:val="es-ES_tradnl"/>
              </w:rPr>
              <w:t>067</w:t>
            </w:r>
            <w:r w:rsidR="00763C15" w:rsidRPr="00A64A7D">
              <w:rPr>
                <w:rFonts w:ascii="Verdana" w:hAnsi="Verdana" w:cs="Arial"/>
                <w:color w:val="0000FF"/>
                <w:sz w:val="19"/>
                <w:szCs w:val="19"/>
                <w:lang w:val="es-ES_tradnl"/>
              </w:rPr>
              <w:t>,</w:t>
            </w:r>
            <w:r w:rsidR="00E16AB9" w:rsidRPr="00A64A7D">
              <w:rPr>
                <w:rFonts w:ascii="Verdana" w:hAnsi="Verdana" w:cs="Arial"/>
                <w:color w:val="0000FF"/>
                <w:sz w:val="19"/>
                <w:szCs w:val="19"/>
                <w:lang w:val="es-ES_tradnl"/>
              </w:rPr>
              <w:t>52</w:t>
            </w:r>
            <w:r w:rsidR="008B2E86" w:rsidRPr="00A64A7D">
              <w:rPr>
                <w:rFonts w:ascii="Verdana" w:hAnsi="Verdana" w:cs="Arial"/>
                <w:color w:val="0000FF"/>
                <w:sz w:val="19"/>
                <w:szCs w:val="19"/>
                <w:lang w:val="es-ES_tradnl"/>
              </w:rPr>
              <w:t>€</w:t>
            </w:r>
          </w:p>
        </w:tc>
      </w:tr>
      <w:tr w:rsidR="00F36C68" w:rsidRPr="00A64A7D" w14:paraId="3C4705A7" w14:textId="77777777" w:rsidTr="001358B1">
        <w:trPr>
          <w:trHeight w:val="454"/>
        </w:trPr>
        <w:tc>
          <w:tcPr>
            <w:tcW w:w="3548" w:type="pct"/>
          </w:tcPr>
          <w:p w14:paraId="4C0B6598" w14:textId="77777777" w:rsidR="00F36C68" w:rsidRPr="00A64A7D" w:rsidRDefault="00F36C68" w:rsidP="00F36C68">
            <w:pPr>
              <w:spacing w:before="120" w:after="120"/>
              <w:ind w:right="-1"/>
              <w:rPr>
                <w:rFonts w:ascii="Verdana" w:hAnsi="Verdana"/>
                <w:sz w:val="19"/>
                <w:szCs w:val="19"/>
                <w:lang w:val="es-ES_tradnl"/>
              </w:rPr>
            </w:pPr>
            <w:r w:rsidRPr="00A64A7D">
              <w:rPr>
                <w:rFonts w:ascii="Verdana" w:hAnsi="Verdana"/>
                <w:sz w:val="19"/>
                <w:szCs w:val="19"/>
                <w:lang w:val="es-ES_tradnl"/>
              </w:rPr>
              <w:t>Importe de las modificaciones previstas (sin IVA)</w:t>
            </w:r>
          </w:p>
        </w:tc>
        <w:tc>
          <w:tcPr>
            <w:tcW w:w="1452" w:type="pct"/>
            <w:vAlign w:val="center"/>
          </w:tcPr>
          <w:p w14:paraId="5DBA2A85" w14:textId="15420C77" w:rsidR="00F36C68" w:rsidRPr="00A64A7D" w:rsidRDefault="008A0202" w:rsidP="00F36C68">
            <w:pPr>
              <w:spacing w:before="120" w:after="120"/>
              <w:ind w:right="-1"/>
              <w:jc w:val="center"/>
              <w:rPr>
                <w:sz w:val="19"/>
                <w:szCs w:val="19"/>
                <w:lang w:val="es-ES_tradnl"/>
              </w:rPr>
            </w:pPr>
            <w:r w:rsidRPr="00A64A7D">
              <w:rPr>
                <w:rFonts w:ascii="Verdana" w:hAnsi="Verdana" w:cs="Calibri"/>
                <w:color w:val="0000FF"/>
                <w:sz w:val="19"/>
                <w:szCs w:val="19"/>
                <w:lang w:val="es-ES_tradnl"/>
              </w:rPr>
              <w:t>24.242.</w:t>
            </w:r>
            <w:r w:rsidR="00F979CA" w:rsidRPr="00A64A7D">
              <w:rPr>
                <w:rFonts w:ascii="Verdana" w:hAnsi="Verdana" w:cs="Calibri"/>
                <w:color w:val="0000FF"/>
                <w:sz w:val="19"/>
                <w:szCs w:val="19"/>
                <w:lang w:val="es-ES_tradnl"/>
              </w:rPr>
              <w:t>613,50</w:t>
            </w:r>
            <w:r w:rsidR="008B2E86" w:rsidRPr="00A64A7D">
              <w:rPr>
                <w:rFonts w:ascii="Verdana" w:hAnsi="Verdana" w:cs="Calibri"/>
                <w:color w:val="0000FF"/>
                <w:sz w:val="19"/>
                <w:szCs w:val="19"/>
                <w:lang w:val="es-ES_tradnl"/>
              </w:rPr>
              <w:t>€</w:t>
            </w:r>
          </w:p>
        </w:tc>
      </w:tr>
      <w:tr w:rsidR="00F36C68" w:rsidRPr="00A64A7D" w14:paraId="669BFD32" w14:textId="77777777" w:rsidTr="001358B1">
        <w:trPr>
          <w:trHeight w:val="454"/>
        </w:trPr>
        <w:tc>
          <w:tcPr>
            <w:tcW w:w="3548" w:type="pct"/>
          </w:tcPr>
          <w:p w14:paraId="0BB0B781" w14:textId="77777777" w:rsidR="00F36C68" w:rsidRPr="00A64A7D" w:rsidRDefault="00F36C68" w:rsidP="00F36C68">
            <w:pPr>
              <w:spacing w:before="120" w:after="120"/>
              <w:ind w:right="-1"/>
              <w:rPr>
                <w:rFonts w:ascii="Verdana" w:hAnsi="Verdana"/>
                <w:sz w:val="19"/>
                <w:szCs w:val="19"/>
                <w:lang w:val="es-ES_tradnl"/>
              </w:rPr>
            </w:pPr>
            <w:r w:rsidRPr="00A64A7D">
              <w:rPr>
                <w:rFonts w:ascii="Verdana" w:hAnsi="Verdana"/>
                <w:sz w:val="19"/>
                <w:szCs w:val="19"/>
                <w:lang w:val="es-ES_tradnl"/>
              </w:rPr>
              <w:t>Importe de los premios o primas pagaderos a las licitadoras (sin IVA)</w:t>
            </w:r>
          </w:p>
        </w:tc>
        <w:tc>
          <w:tcPr>
            <w:tcW w:w="1452" w:type="pct"/>
            <w:vAlign w:val="center"/>
          </w:tcPr>
          <w:p w14:paraId="1BC2D6F9" w14:textId="60ADDC0A" w:rsidR="00F36C68" w:rsidRPr="00A64A7D" w:rsidRDefault="009565E4" w:rsidP="00F36C68">
            <w:pPr>
              <w:spacing w:before="120" w:after="120"/>
              <w:ind w:right="-1"/>
              <w:jc w:val="center"/>
              <w:rPr>
                <w:sz w:val="19"/>
                <w:szCs w:val="19"/>
                <w:lang w:val="es-ES_tradnl"/>
              </w:rPr>
            </w:pPr>
            <w:r w:rsidRPr="00A64A7D">
              <w:rPr>
                <w:rFonts w:ascii="Verdana" w:hAnsi="Verdana" w:cs="Arial"/>
                <w:color w:val="0000FF"/>
                <w:sz w:val="19"/>
                <w:szCs w:val="19"/>
                <w:lang w:val="es-ES_tradnl"/>
              </w:rPr>
              <w:t>0,00</w:t>
            </w:r>
            <w:r w:rsidR="00F36C68" w:rsidRPr="00A64A7D">
              <w:rPr>
                <w:rFonts w:ascii="Verdana" w:hAnsi="Verdana" w:cs="Arial"/>
                <w:color w:val="0000FF"/>
                <w:sz w:val="19"/>
                <w:szCs w:val="19"/>
                <w:lang w:val="es-ES_tradnl"/>
              </w:rPr>
              <w:t xml:space="preserve"> €</w:t>
            </w:r>
          </w:p>
        </w:tc>
      </w:tr>
      <w:tr w:rsidR="00F36C68" w:rsidRPr="00A64A7D" w14:paraId="3A9CAADF" w14:textId="77777777" w:rsidTr="001358B1">
        <w:trPr>
          <w:trHeight w:val="454"/>
        </w:trPr>
        <w:tc>
          <w:tcPr>
            <w:tcW w:w="3548" w:type="pct"/>
          </w:tcPr>
          <w:p w14:paraId="094D535D" w14:textId="77777777" w:rsidR="00F36C68" w:rsidRPr="00A64A7D" w:rsidRDefault="00F36C68" w:rsidP="00F36C68">
            <w:pPr>
              <w:spacing w:before="120" w:after="120"/>
              <w:ind w:right="-1"/>
              <w:rPr>
                <w:rFonts w:ascii="Verdana" w:hAnsi="Verdana"/>
                <w:sz w:val="19"/>
                <w:szCs w:val="19"/>
                <w:lang w:val="es-ES_tradnl"/>
              </w:rPr>
            </w:pPr>
            <w:r w:rsidRPr="00A64A7D">
              <w:rPr>
                <w:rFonts w:ascii="Verdana" w:hAnsi="Verdana"/>
                <w:sz w:val="19"/>
                <w:szCs w:val="19"/>
                <w:lang w:val="es-ES_tradnl"/>
              </w:rPr>
              <w:t>Importe de las opciones eventuales (sin IVA)</w:t>
            </w:r>
          </w:p>
        </w:tc>
        <w:tc>
          <w:tcPr>
            <w:tcW w:w="1452" w:type="pct"/>
            <w:vAlign w:val="center"/>
          </w:tcPr>
          <w:p w14:paraId="44D52D28" w14:textId="482776D3" w:rsidR="00F36C68" w:rsidRPr="00A64A7D" w:rsidRDefault="009565E4" w:rsidP="00F36C68">
            <w:pPr>
              <w:spacing w:before="120" w:after="120"/>
              <w:ind w:right="-1"/>
              <w:jc w:val="center"/>
              <w:rPr>
                <w:sz w:val="19"/>
                <w:szCs w:val="19"/>
                <w:lang w:val="es-ES_tradnl"/>
              </w:rPr>
            </w:pPr>
            <w:r w:rsidRPr="00A64A7D">
              <w:rPr>
                <w:rFonts w:ascii="Verdana" w:hAnsi="Verdana" w:cs="Arial"/>
                <w:color w:val="0000FF"/>
                <w:sz w:val="19"/>
                <w:szCs w:val="19"/>
                <w:lang w:val="es-ES_tradnl"/>
              </w:rPr>
              <w:t>0,00</w:t>
            </w:r>
            <w:r w:rsidR="00F36C68" w:rsidRPr="00A64A7D">
              <w:rPr>
                <w:rFonts w:ascii="Verdana" w:hAnsi="Verdana" w:cs="Arial"/>
                <w:color w:val="0000FF"/>
                <w:sz w:val="19"/>
                <w:szCs w:val="19"/>
                <w:lang w:val="es-ES_tradnl"/>
              </w:rPr>
              <w:t>€</w:t>
            </w:r>
          </w:p>
        </w:tc>
      </w:tr>
      <w:tr w:rsidR="00F36C68" w:rsidRPr="00A64A7D" w14:paraId="4BB6BACA" w14:textId="77777777" w:rsidTr="001358B1">
        <w:trPr>
          <w:trHeight w:val="454"/>
        </w:trPr>
        <w:tc>
          <w:tcPr>
            <w:tcW w:w="3548" w:type="pct"/>
          </w:tcPr>
          <w:p w14:paraId="27540A73" w14:textId="77777777" w:rsidR="00F36C68" w:rsidRPr="00A64A7D" w:rsidRDefault="00F36C68" w:rsidP="00F36C68">
            <w:pPr>
              <w:spacing w:before="120" w:after="120"/>
              <w:ind w:right="-1"/>
              <w:rPr>
                <w:rFonts w:ascii="Verdana" w:hAnsi="Verdana"/>
                <w:sz w:val="19"/>
                <w:szCs w:val="19"/>
                <w:lang w:val="es-ES_tradnl"/>
              </w:rPr>
            </w:pPr>
            <w:r w:rsidRPr="00A64A7D">
              <w:rPr>
                <w:rFonts w:ascii="Verdana" w:hAnsi="Verdana"/>
                <w:sz w:val="19"/>
                <w:szCs w:val="19"/>
                <w:lang w:val="es-ES_tradnl"/>
              </w:rPr>
              <w:t>Prórroga (sin IVA)</w:t>
            </w:r>
          </w:p>
        </w:tc>
        <w:tc>
          <w:tcPr>
            <w:tcW w:w="1452" w:type="pct"/>
            <w:vAlign w:val="center"/>
          </w:tcPr>
          <w:p w14:paraId="08F9FAB8" w14:textId="5898DD8E" w:rsidR="00F36C68" w:rsidRPr="00A64A7D" w:rsidRDefault="008A0202" w:rsidP="00F36C68">
            <w:pPr>
              <w:spacing w:before="120" w:after="120"/>
              <w:ind w:right="-1"/>
              <w:jc w:val="center"/>
              <w:rPr>
                <w:sz w:val="19"/>
                <w:szCs w:val="19"/>
                <w:lang w:val="es-ES_tradnl"/>
              </w:rPr>
            </w:pPr>
            <w:r w:rsidRPr="00A64A7D">
              <w:rPr>
                <w:rFonts w:ascii="Verdana" w:hAnsi="Verdana" w:cs="Arial"/>
                <w:color w:val="0000FF"/>
                <w:sz w:val="19"/>
                <w:szCs w:val="19"/>
                <w:lang w:val="es-ES_tradnl"/>
              </w:rPr>
              <w:t>96.</w:t>
            </w:r>
            <w:r w:rsidR="00F979CA" w:rsidRPr="00A64A7D">
              <w:rPr>
                <w:rFonts w:ascii="Verdana" w:hAnsi="Verdana" w:cs="Arial"/>
                <w:color w:val="0000FF"/>
                <w:sz w:val="19"/>
                <w:szCs w:val="19"/>
                <w:lang w:val="es-ES_tradnl"/>
              </w:rPr>
              <w:t>970.454,02</w:t>
            </w:r>
            <w:r w:rsidRPr="00A64A7D">
              <w:rPr>
                <w:rFonts w:ascii="Verdana" w:hAnsi="Verdana" w:cs="Arial"/>
                <w:color w:val="0000FF"/>
                <w:sz w:val="19"/>
                <w:szCs w:val="19"/>
                <w:lang w:val="es-ES_tradnl"/>
              </w:rPr>
              <w:t>€</w:t>
            </w:r>
          </w:p>
        </w:tc>
      </w:tr>
      <w:tr w:rsidR="00F36C68" w:rsidRPr="00A64A7D" w14:paraId="1086F056" w14:textId="77777777" w:rsidTr="001358B1">
        <w:trPr>
          <w:trHeight w:val="454"/>
        </w:trPr>
        <w:tc>
          <w:tcPr>
            <w:tcW w:w="3548" w:type="pct"/>
          </w:tcPr>
          <w:p w14:paraId="3C28B797" w14:textId="77777777" w:rsidR="00F36C68" w:rsidRPr="00A64A7D" w:rsidRDefault="00F36C68" w:rsidP="00F36C68">
            <w:pPr>
              <w:spacing w:before="120" w:after="120"/>
              <w:ind w:right="-1"/>
              <w:jc w:val="right"/>
              <w:rPr>
                <w:rFonts w:ascii="Verdana" w:hAnsi="Verdana"/>
                <w:sz w:val="19"/>
                <w:szCs w:val="19"/>
                <w:lang w:val="es-ES_tradnl"/>
              </w:rPr>
            </w:pPr>
            <w:r w:rsidRPr="00A64A7D">
              <w:rPr>
                <w:rFonts w:ascii="Verdana" w:hAnsi="Verdana"/>
                <w:sz w:val="19"/>
                <w:szCs w:val="19"/>
                <w:lang w:val="es-ES_tradnl"/>
              </w:rPr>
              <w:t>TOTAL VALOR ESTIMADO</w:t>
            </w:r>
          </w:p>
        </w:tc>
        <w:tc>
          <w:tcPr>
            <w:tcW w:w="1452" w:type="pct"/>
            <w:vAlign w:val="center"/>
          </w:tcPr>
          <w:p w14:paraId="5F5D4EE5" w14:textId="1D49D374" w:rsidR="00F36C68" w:rsidRPr="00A64A7D" w:rsidRDefault="008A0202" w:rsidP="00F36C68">
            <w:pPr>
              <w:spacing w:before="120" w:after="120"/>
              <w:ind w:right="-1"/>
              <w:jc w:val="center"/>
              <w:rPr>
                <w:rFonts w:ascii="Verdana" w:hAnsi="Verdana" w:cs="Arial"/>
                <w:color w:val="0000FF"/>
                <w:sz w:val="19"/>
                <w:szCs w:val="19"/>
                <w:lang w:val="es-ES_tradnl"/>
              </w:rPr>
            </w:pPr>
            <w:r w:rsidRPr="00A64A7D">
              <w:rPr>
                <w:rFonts w:ascii="Verdana" w:hAnsi="Verdana" w:cs="Arial"/>
                <w:color w:val="0000FF"/>
                <w:sz w:val="19"/>
                <w:szCs w:val="19"/>
                <w:lang w:val="es-ES_tradnl"/>
              </w:rPr>
              <w:t>242.42</w:t>
            </w:r>
            <w:r w:rsidR="00F979CA" w:rsidRPr="00A64A7D">
              <w:rPr>
                <w:rFonts w:ascii="Verdana" w:hAnsi="Verdana" w:cs="Arial"/>
                <w:color w:val="0000FF"/>
                <w:sz w:val="19"/>
                <w:szCs w:val="19"/>
                <w:lang w:val="es-ES_tradnl"/>
              </w:rPr>
              <w:t>6</w:t>
            </w:r>
            <w:r w:rsidRPr="00A64A7D">
              <w:rPr>
                <w:rFonts w:ascii="Verdana" w:hAnsi="Verdana" w:cs="Arial"/>
                <w:color w:val="0000FF"/>
                <w:sz w:val="19"/>
                <w:szCs w:val="19"/>
                <w:lang w:val="es-ES_tradnl"/>
              </w:rPr>
              <w:t>.</w:t>
            </w:r>
            <w:r w:rsidR="00F979CA" w:rsidRPr="00A64A7D">
              <w:rPr>
                <w:rFonts w:ascii="Verdana" w:hAnsi="Verdana" w:cs="Arial"/>
                <w:color w:val="0000FF"/>
                <w:sz w:val="19"/>
                <w:szCs w:val="19"/>
                <w:lang w:val="es-ES_tradnl"/>
              </w:rPr>
              <w:t>135,04</w:t>
            </w:r>
            <w:r w:rsidR="008B2E86" w:rsidRPr="00A64A7D">
              <w:rPr>
                <w:rFonts w:ascii="Verdana" w:hAnsi="Verdana" w:cs="Arial"/>
                <w:color w:val="0000FF"/>
                <w:sz w:val="19"/>
                <w:szCs w:val="19"/>
                <w:lang w:val="es-ES_tradnl"/>
              </w:rPr>
              <w:t>€</w:t>
            </w:r>
          </w:p>
        </w:tc>
      </w:tr>
    </w:tbl>
    <w:p w14:paraId="2FB7C4CC" w14:textId="632ACC02" w:rsidR="00FC059F" w:rsidRPr="00A64A7D" w:rsidRDefault="00FC059F" w:rsidP="001358B1">
      <w:pPr>
        <w:spacing w:before="120"/>
        <w:ind w:left="850"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El importe total está desglosado en los siguientes importes por lote:</w:t>
      </w:r>
    </w:p>
    <w:p w14:paraId="0FAEB937" w14:textId="77777777" w:rsidR="00FC059F" w:rsidRPr="00A64A7D" w:rsidRDefault="00FC059F" w:rsidP="004C6565">
      <w:pPr>
        <w:spacing w:before="120"/>
        <w:ind w:right="-318"/>
        <w:jc w:val="both"/>
        <w:rPr>
          <w:rFonts w:ascii="Verdana" w:hAnsi="Verdana" w:cs="Arial"/>
          <w:color w:val="0000FF"/>
          <w:sz w:val="19"/>
          <w:szCs w:val="19"/>
          <w:lang w:val="es-ES_tradnl"/>
        </w:rPr>
      </w:pPr>
    </w:p>
    <w:tbl>
      <w:tblPr>
        <w:tblW w:w="9356" w:type="dxa"/>
        <w:tblInd w:w="137"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2126"/>
        <w:gridCol w:w="1698"/>
        <w:gridCol w:w="1714"/>
        <w:gridCol w:w="1991"/>
        <w:gridCol w:w="1827"/>
      </w:tblGrid>
      <w:tr w:rsidR="002D312A" w:rsidRPr="00A64A7D" w14:paraId="399E3064" w14:textId="77777777" w:rsidTr="00936634">
        <w:trPr>
          <w:trHeight w:val="915"/>
        </w:trPr>
        <w:tc>
          <w:tcPr>
            <w:tcW w:w="2126" w:type="dxa"/>
            <w:vAlign w:val="center"/>
            <w:hideMark/>
          </w:tcPr>
          <w:p w14:paraId="52585CE8" w14:textId="77777777" w:rsidR="002D312A" w:rsidRPr="00A64A7D" w:rsidRDefault="002D312A" w:rsidP="002D312A">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sz w:val="19"/>
                <w:szCs w:val="19"/>
                <w:lang w:val="es-ES_tradnl"/>
              </w:rPr>
              <w:t>Lote</w:t>
            </w:r>
          </w:p>
        </w:tc>
        <w:tc>
          <w:tcPr>
            <w:tcW w:w="1698" w:type="dxa"/>
            <w:tcBorders>
              <w:top w:val="single" w:sz="8" w:space="0" w:color="auto"/>
              <w:left w:val="nil"/>
              <w:bottom w:val="single" w:sz="8" w:space="0" w:color="auto"/>
              <w:right w:val="single" w:sz="8" w:space="0" w:color="auto"/>
            </w:tcBorders>
            <w:vAlign w:val="center"/>
            <w:hideMark/>
          </w:tcPr>
          <w:p w14:paraId="2E7B361B" w14:textId="77777777" w:rsidR="002D312A" w:rsidRPr="00A64A7D" w:rsidRDefault="002D312A" w:rsidP="002D312A">
            <w:pPr>
              <w:pStyle w:val="Prrafodelista"/>
              <w:tabs>
                <w:tab w:val="left" w:pos="284"/>
                <w:tab w:val="right" w:leader="dot" w:pos="4100"/>
                <w:tab w:val="right" w:leader="dot" w:pos="7400"/>
                <w:tab w:val="right" w:leader="dot" w:pos="10348"/>
              </w:tabs>
              <w:ind w:left="0"/>
              <w:jc w:val="center"/>
              <w:rPr>
                <w:rFonts w:ascii="Verdana" w:hAnsi="Verdana" w:cs="Arial"/>
                <w:b/>
                <w:bCs/>
                <w:color w:val="000000"/>
                <w:sz w:val="19"/>
                <w:szCs w:val="19"/>
                <w:lang w:val="es-ES_tradnl"/>
              </w:rPr>
            </w:pPr>
            <w:r w:rsidRPr="00A64A7D">
              <w:rPr>
                <w:rFonts w:ascii="Verdana" w:hAnsi="Verdana" w:cs="Arial"/>
                <w:b/>
                <w:bCs/>
                <w:color w:val="000000"/>
                <w:sz w:val="19"/>
                <w:szCs w:val="19"/>
                <w:lang w:val="es-ES_tradnl"/>
              </w:rPr>
              <w:t>Precio Licitación</w:t>
            </w:r>
          </w:p>
          <w:p w14:paraId="22F119A2" w14:textId="26BCA7B9" w:rsidR="002D312A" w:rsidRPr="00A64A7D" w:rsidRDefault="002D312A" w:rsidP="002D312A">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bCs/>
                <w:color w:val="000000"/>
                <w:sz w:val="19"/>
                <w:szCs w:val="19"/>
                <w:lang w:val="es-ES_tradnl"/>
              </w:rPr>
              <w:t xml:space="preserve"> (sin IVA)</w:t>
            </w:r>
          </w:p>
        </w:tc>
        <w:tc>
          <w:tcPr>
            <w:tcW w:w="1714" w:type="dxa"/>
            <w:tcBorders>
              <w:top w:val="single" w:sz="8" w:space="0" w:color="auto"/>
              <w:left w:val="nil"/>
              <w:bottom w:val="single" w:sz="8" w:space="0" w:color="auto"/>
              <w:right w:val="single" w:sz="8" w:space="0" w:color="auto"/>
            </w:tcBorders>
            <w:vAlign w:val="center"/>
            <w:hideMark/>
          </w:tcPr>
          <w:p w14:paraId="16711E2A" w14:textId="714516C8" w:rsidR="002D312A" w:rsidRPr="00A64A7D" w:rsidRDefault="002D312A" w:rsidP="002D312A">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bCs/>
                <w:color w:val="000000"/>
                <w:sz w:val="19"/>
                <w:szCs w:val="19"/>
                <w:lang w:val="es-ES_tradnl"/>
              </w:rPr>
              <w:t>Modificaciones (20%) sin IVA</w:t>
            </w:r>
          </w:p>
        </w:tc>
        <w:tc>
          <w:tcPr>
            <w:tcW w:w="1991" w:type="dxa"/>
            <w:tcBorders>
              <w:top w:val="single" w:sz="8" w:space="0" w:color="auto"/>
              <w:left w:val="nil"/>
              <w:bottom w:val="single" w:sz="8" w:space="0" w:color="auto"/>
              <w:right w:val="single" w:sz="8" w:space="0" w:color="auto"/>
            </w:tcBorders>
            <w:vAlign w:val="center"/>
            <w:hideMark/>
          </w:tcPr>
          <w:p w14:paraId="371552B3" w14:textId="77777777" w:rsidR="002D312A" w:rsidRPr="00A64A7D" w:rsidRDefault="002D312A" w:rsidP="002D312A">
            <w:pPr>
              <w:pStyle w:val="Prrafodelista"/>
              <w:tabs>
                <w:tab w:val="left" w:pos="284"/>
                <w:tab w:val="right" w:leader="dot" w:pos="4100"/>
                <w:tab w:val="right" w:leader="dot" w:pos="7400"/>
                <w:tab w:val="right" w:leader="dot" w:pos="10348"/>
              </w:tabs>
              <w:ind w:left="0"/>
              <w:jc w:val="center"/>
              <w:rPr>
                <w:rFonts w:ascii="Verdana" w:hAnsi="Verdana" w:cs="Arial"/>
                <w:b/>
                <w:bCs/>
                <w:color w:val="000000"/>
                <w:sz w:val="19"/>
                <w:szCs w:val="19"/>
                <w:lang w:val="es-ES_tradnl"/>
              </w:rPr>
            </w:pPr>
            <w:r w:rsidRPr="00A64A7D">
              <w:rPr>
                <w:rFonts w:ascii="Verdana" w:hAnsi="Verdana" w:cs="Arial"/>
                <w:b/>
                <w:bCs/>
                <w:color w:val="000000"/>
                <w:sz w:val="19"/>
                <w:szCs w:val="19"/>
                <w:lang w:val="es-ES_tradnl"/>
              </w:rPr>
              <w:t>Prórroga</w:t>
            </w:r>
          </w:p>
          <w:p w14:paraId="0C9F0196" w14:textId="1B340E4D" w:rsidR="002D312A" w:rsidRPr="00A64A7D" w:rsidRDefault="002D312A" w:rsidP="002D312A">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bCs/>
                <w:color w:val="000000"/>
                <w:sz w:val="19"/>
                <w:szCs w:val="19"/>
                <w:lang w:val="es-ES_tradnl"/>
              </w:rPr>
              <w:t xml:space="preserve"> (sin IVA)</w:t>
            </w:r>
          </w:p>
        </w:tc>
        <w:tc>
          <w:tcPr>
            <w:tcW w:w="1827" w:type="dxa"/>
            <w:tcBorders>
              <w:top w:val="single" w:sz="8" w:space="0" w:color="auto"/>
              <w:left w:val="nil"/>
              <w:bottom w:val="single" w:sz="8" w:space="0" w:color="auto"/>
              <w:right w:val="single" w:sz="8" w:space="0" w:color="auto"/>
            </w:tcBorders>
            <w:vAlign w:val="center"/>
            <w:hideMark/>
          </w:tcPr>
          <w:p w14:paraId="4B0C802E" w14:textId="710A8BB8" w:rsidR="002D312A" w:rsidRPr="00A64A7D" w:rsidRDefault="002D312A" w:rsidP="002D312A">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bCs/>
                <w:color w:val="000000"/>
                <w:sz w:val="19"/>
                <w:szCs w:val="19"/>
                <w:lang w:val="es-ES_tradnl"/>
              </w:rPr>
              <w:t xml:space="preserve">Valor total estimado </w:t>
            </w:r>
          </w:p>
        </w:tc>
      </w:tr>
      <w:tr w:rsidR="00932BB0" w:rsidRPr="00A64A7D" w14:paraId="5C08D6D2" w14:textId="77777777" w:rsidTr="000B0DDE">
        <w:trPr>
          <w:trHeight w:val="315"/>
        </w:trPr>
        <w:tc>
          <w:tcPr>
            <w:tcW w:w="2126" w:type="dxa"/>
            <w:shd w:val="clear" w:color="auto" w:fill="C5E0B3" w:themeFill="accent6" w:themeFillTint="66"/>
            <w:noWrap/>
            <w:vAlign w:val="bottom"/>
            <w:hideMark/>
          </w:tcPr>
          <w:p w14:paraId="04B33157" w14:textId="5006FFA9" w:rsidR="00932BB0" w:rsidRPr="00A64A7D" w:rsidRDefault="00932BB0" w:rsidP="00932BB0">
            <w:pPr>
              <w:rPr>
                <w:rFonts w:ascii="Calibri" w:hAnsi="Calibri" w:cs="Calibri"/>
                <w:color w:val="000000"/>
                <w:sz w:val="22"/>
                <w:szCs w:val="22"/>
                <w:lang w:val="es-ES_tradnl"/>
              </w:rPr>
            </w:pPr>
            <w:r w:rsidRPr="00A64A7D">
              <w:rPr>
                <w:rFonts w:ascii="Calibri" w:hAnsi="Calibri" w:cs="Calibri"/>
                <w:color w:val="000000"/>
                <w:sz w:val="22"/>
                <w:szCs w:val="22"/>
                <w:lang w:val="es-ES_tradnl"/>
              </w:rPr>
              <w:t>1-AYALA</w:t>
            </w:r>
          </w:p>
        </w:tc>
        <w:tc>
          <w:tcPr>
            <w:tcW w:w="1698" w:type="dxa"/>
            <w:tcBorders>
              <w:top w:val="nil"/>
              <w:left w:val="nil"/>
              <w:bottom w:val="single" w:sz="8" w:space="0" w:color="auto"/>
              <w:right w:val="single" w:sz="8" w:space="0" w:color="auto"/>
            </w:tcBorders>
          </w:tcPr>
          <w:p w14:paraId="6978953E" w14:textId="5241284A"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3.096.985,32 </w:t>
            </w:r>
          </w:p>
        </w:tc>
        <w:tc>
          <w:tcPr>
            <w:tcW w:w="1714" w:type="dxa"/>
            <w:tcBorders>
              <w:top w:val="nil"/>
              <w:left w:val="nil"/>
              <w:bottom w:val="single" w:sz="8" w:space="0" w:color="auto"/>
              <w:right w:val="single" w:sz="8" w:space="0" w:color="auto"/>
            </w:tcBorders>
          </w:tcPr>
          <w:p w14:paraId="52026608" w14:textId="0A5E8989"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619.397,06 </w:t>
            </w:r>
          </w:p>
        </w:tc>
        <w:tc>
          <w:tcPr>
            <w:tcW w:w="1991" w:type="dxa"/>
            <w:tcBorders>
              <w:top w:val="nil"/>
              <w:left w:val="nil"/>
              <w:bottom w:val="single" w:sz="8" w:space="0" w:color="auto"/>
              <w:right w:val="single" w:sz="8" w:space="0" w:color="auto"/>
            </w:tcBorders>
          </w:tcPr>
          <w:p w14:paraId="41111A12" w14:textId="0AE786F6" w:rsidR="00932BB0" w:rsidRPr="00A64A7D" w:rsidRDefault="00932BB0" w:rsidP="00932BB0">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2.477.588,25 </w:t>
            </w:r>
          </w:p>
        </w:tc>
        <w:tc>
          <w:tcPr>
            <w:tcW w:w="1827" w:type="dxa"/>
            <w:tcBorders>
              <w:top w:val="nil"/>
              <w:left w:val="nil"/>
              <w:bottom w:val="single" w:sz="8" w:space="0" w:color="auto"/>
              <w:right w:val="single" w:sz="8" w:space="0" w:color="auto"/>
            </w:tcBorders>
            <w:noWrap/>
          </w:tcPr>
          <w:p w14:paraId="48220439" w14:textId="4D33CDF0"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6.193.970,63 </w:t>
            </w:r>
          </w:p>
        </w:tc>
      </w:tr>
      <w:tr w:rsidR="00932BB0" w:rsidRPr="00A64A7D" w14:paraId="5A80AA5D" w14:textId="77777777" w:rsidTr="000B0DDE">
        <w:trPr>
          <w:trHeight w:val="315"/>
        </w:trPr>
        <w:tc>
          <w:tcPr>
            <w:tcW w:w="2126" w:type="dxa"/>
            <w:shd w:val="clear" w:color="auto" w:fill="C5E0B3" w:themeFill="accent6" w:themeFillTint="66"/>
            <w:noWrap/>
            <w:vAlign w:val="bottom"/>
            <w:hideMark/>
          </w:tcPr>
          <w:p w14:paraId="5A262781" w14:textId="65042CB7" w:rsidR="00932BB0" w:rsidRPr="00A64A7D" w:rsidRDefault="00932BB0" w:rsidP="00932BB0">
            <w:pPr>
              <w:rPr>
                <w:rFonts w:ascii="Calibri" w:hAnsi="Calibri" w:cs="Calibri"/>
                <w:color w:val="000000"/>
                <w:sz w:val="22"/>
                <w:szCs w:val="22"/>
                <w:lang w:val="es-ES_tradnl"/>
              </w:rPr>
            </w:pPr>
            <w:r w:rsidRPr="00A64A7D">
              <w:rPr>
                <w:rFonts w:ascii="Calibri" w:hAnsi="Calibri" w:cs="Calibri"/>
                <w:color w:val="000000"/>
                <w:sz w:val="22"/>
                <w:szCs w:val="22"/>
                <w:lang w:val="es-ES_tradnl"/>
              </w:rPr>
              <w:t>2.- LAGUARDIA</w:t>
            </w:r>
          </w:p>
        </w:tc>
        <w:tc>
          <w:tcPr>
            <w:tcW w:w="1698" w:type="dxa"/>
            <w:tcBorders>
              <w:top w:val="nil"/>
              <w:left w:val="nil"/>
              <w:bottom w:val="single" w:sz="8" w:space="0" w:color="auto"/>
              <w:right w:val="single" w:sz="8" w:space="0" w:color="auto"/>
            </w:tcBorders>
          </w:tcPr>
          <w:p w14:paraId="04C66B50" w14:textId="08705041"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1.796.664,24 </w:t>
            </w:r>
          </w:p>
        </w:tc>
        <w:tc>
          <w:tcPr>
            <w:tcW w:w="1714" w:type="dxa"/>
            <w:tcBorders>
              <w:top w:val="nil"/>
              <w:left w:val="nil"/>
              <w:bottom w:val="single" w:sz="8" w:space="0" w:color="auto"/>
              <w:right w:val="single" w:sz="8" w:space="0" w:color="auto"/>
            </w:tcBorders>
          </w:tcPr>
          <w:p w14:paraId="4B0FA1AC" w14:textId="04024C99"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359.332,85 </w:t>
            </w:r>
          </w:p>
        </w:tc>
        <w:tc>
          <w:tcPr>
            <w:tcW w:w="1991" w:type="dxa"/>
            <w:tcBorders>
              <w:top w:val="nil"/>
              <w:left w:val="nil"/>
              <w:bottom w:val="single" w:sz="8" w:space="0" w:color="auto"/>
              <w:right w:val="single" w:sz="8" w:space="0" w:color="auto"/>
            </w:tcBorders>
          </w:tcPr>
          <w:p w14:paraId="31BA1382" w14:textId="4CE73916"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1.437.331,39 </w:t>
            </w:r>
          </w:p>
        </w:tc>
        <w:tc>
          <w:tcPr>
            <w:tcW w:w="1827" w:type="dxa"/>
            <w:tcBorders>
              <w:top w:val="nil"/>
              <w:left w:val="nil"/>
              <w:bottom w:val="single" w:sz="8" w:space="0" w:color="auto"/>
              <w:right w:val="single" w:sz="8" w:space="0" w:color="auto"/>
            </w:tcBorders>
            <w:noWrap/>
          </w:tcPr>
          <w:p w14:paraId="4A8B3BC4" w14:textId="73E6A683"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3.593.328,48 </w:t>
            </w:r>
          </w:p>
        </w:tc>
      </w:tr>
      <w:tr w:rsidR="00932BB0" w:rsidRPr="00A64A7D" w14:paraId="0426A61D" w14:textId="77777777" w:rsidTr="000B0DDE">
        <w:trPr>
          <w:trHeight w:val="315"/>
        </w:trPr>
        <w:tc>
          <w:tcPr>
            <w:tcW w:w="2126" w:type="dxa"/>
            <w:shd w:val="clear" w:color="auto" w:fill="C5E0B3" w:themeFill="accent6" w:themeFillTint="66"/>
            <w:noWrap/>
            <w:vAlign w:val="bottom"/>
            <w:hideMark/>
          </w:tcPr>
          <w:p w14:paraId="15149BA9" w14:textId="2E3F9A2D" w:rsidR="00932BB0" w:rsidRPr="00A64A7D" w:rsidRDefault="00932BB0" w:rsidP="00932BB0">
            <w:pPr>
              <w:rPr>
                <w:rFonts w:ascii="Calibri" w:hAnsi="Calibri" w:cs="Calibri"/>
                <w:color w:val="000000"/>
                <w:sz w:val="22"/>
                <w:szCs w:val="22"/>
                <w:lang w:val="es-ES_tradnl"/>
              </w:rPr>
            </w:pPr>
            <w:r w:rsidRPr="00A64A7D">
              <w:rPr>
                <w:rFonts w:ascii="Calibri" w:hAnsi="Calibri" w:cs="Calibri"/>
                <w:color w:val="000000"/>
                <w:sz w:val="22"/>
                <w:szCs w:val="22"/>
                <w:lang w:val="es-ES_tradnl"/>
              </w:rPr>
              <w:t>3-SALVATIERRA Y CAMPEZO</w:t>
            </w:r>
          </w:p>
        </w:tc>
        <w:tc>
          <w:tcPr>
            <w:tcW w:w="1698" w:type="dxa"/>
            <w:tcBorders>
              <w:top w:val="nil"/>
              <w:left w:val="nil"/>
              <w:bottom w:val="single" w:sz="8" w:space="0" w:color="auto"/>
              <w:right w:val="single" w:sz="8" w:space="0" w:color="auto"/>
            </w:tcBorders>
          </w:tcPr>
          <w:p w14:paraId="52A46F1F" w14:textId="6FFC9737"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6.690.436,38 </w:t>
            </w:r>
          </w:p>
        </w:tc>
        <w:tc>
          <w:tcPr>
            <w:tcW w:w="1714" w:type="dxa"/>
            <w:tcBorders>
              <w:top w:val="nil"/>
              <w:left w:val="nil"/>
              <w:bottom w:val="single" w:sz="8" w:space="0" w:color="auto"/>
              <w:right w:val="single" w:sz="8" w:space="0" w:color="auto"/>
            </w:tcBorders>
          </w:tcPr>
          <w:p w14:paraId="0947D21B" w14:textId="296881DC" w:rsidR="00932BB0" w:rsidRPr="00A64A7D" w:rsidRDefault="00932BB0" w:rsidP="00932BB0">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1.338.087,28 </w:t>
            </w:r>
          </w:p>
        </w:tc>
        <w:tc>
          <w:tcPr>
            <w:tcW w:w="1991" w:type="dxa"/>
            <w:tcBorders>
              <w:top w:val="nil"/>
              <w:left w:val="nil"/>
              <w:bottom w:val="single" w:sz="8" w:space="0" w:color="auto"/>
              <w:right w:val="single" w:sz="8" w:space="0" w:color="auto"/>
            </w:tcBorders>
          </w:tcPr>
          <w:p w14:paraId="2354011F" w14:textId="2E310244"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5.352.349,11 </w:t>
            </w:r>
          </w:p>
        </w:tc>
        <w:tc>
          <w:tcPr>
            <w:tcW w:w="1827" w:type="dxa"/>
            <w:tcBorders>
              <w:top w:val="nil"/>
              <w:left w:val="nil"/>
              <w:bottom w:val="single" w:sz="8" w:space="0" w:color="auto"/>
              <w:right w:val="single" w:sz="8" w:space="0" w:color="auto"/>
            </w:tcBorders>
            <w:noWrap/>
          </w:tcPr>
          <w:p w14:paraId="68BBB549" w14:textId="4F16387C"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13.380.872,77 </w:t>
            </w:r>
          </w:p>
        </w:tc>
      </w:tr>
      <w:tr w:rsidR="00932BB0" w:rsidRPr="00A64A7D" w14:paraId="3F8D5B72" w14:textId="77777777" w:rsidTr="000B0DDE">
        <w:trPr>
          <w:trHeight w:val="315"/>
        </w:trPr>
        <w:tc>
          <w:tcPr>
            <w:tcW w:w="2126" w:type="dxa"/>
            <w:shd w:val="clear" w:color="auto" w:fill="C5E0B3" w:themeFill="accent6" w:themeFillTint="66"/>
            <w:noWrap/>
            <w:vAlign w:val="bottom"/>
          </w:tcPr>
          <w:p w14:paraId="59BF4BEC" w14:textId="008191DC" w:rsidR="00932BB0" w:rsidRPr="00A64A7D" w:rsidRDefault="00932BB0" w:rsidP="00932BB0">
            <w:pPr>
              <w:rPr>
                <w:rFonts w:ascii="Calibri" w:hAnsi="Calibri" w:cs="Calibri"/>
                <w:color w:val="000000"/>
                <w:sz w:val="22"/>
                <w:szCs w:val="22"/>
                <w:lang w:val="es-ES_tradnl"/>
              </w:rPr>
            </w:pPr>
            <w:r w:rsidRPr="00A64A7D">
              <w:rPr>
                <w:rFonts w:ascii="Calibri" w:hAnsi="Calibri" w:cs="Calibri"/>
                <w:color w:val="000000"/>
                <w:sz w:val="22"/>
                <w:szCs w:val="22"/>
                <w:lang w:val="es-ES_tradnl"/>
              </w:rPr>
              <w:t>4-AÑANA</w:t>
            </w:r>
          </w:p>
        </w:tc>
        <w:tc>
          <w:tcPr>
            <w:tcW w:w="1698" w:type="dxa"/>
            <w:tcBorders>
              <w:top w:val="nil"/>
              <w:left w:val="nil"/>
              <w:bottom w:val="single" w:sz="8" w:space="0" w:color="auto"/>
              <w:right w:val="single" w:sz="8" w:space="0" w:color="auto"/>
            </w:tcBorders>
          </w:tcPr>
          <w:p w14:paraId="1AD08F14" w14:textId="6B1EBCF3"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5.091.766,71 </w:t>
            </w:r>
          </w:p>
        </w:tc>
        <w:tc>
          <w:tcPr>
            <w:tcW w:w="1714" w:type="dxa"/>
            <w:tcBorders>
              <w:top w:val="nil"/>
              <w:left w:val="nil"/>
              <w:bottom w:val="single" w:sz="8" w:space="0" w:color="auto"/>
              <w:right w:val="single" w:sz="8" w:space="0" w:color="auto"/>
            </w:tcBorders>
          </w:tcPr>
          <w:p w14:paraId="4E0DACC9" w14:textId="5E836378" w:rsidR="00932BB0" w:rsidRPr="00A64A7D" w:rsidRDefault="00932BB0" w:rsidP="00932BB0">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1.018.353,34 </w:t>
            </w:r>
          </w:p>
        </w:tc>
        <w:tc>
          <w:tcPr>
            <w:tcW w:w="1991" w:type="dxa"/>
            <w:tcBorders>
              <w:top w:val="nil"/>
              <w:left w:val="nil"/>
              <w:bottom w:val="single" w:sz="8" w:space="0" w:color="auto"/>
              <w:right w:val="single" w:sz="8" w:space="0" w:color="auto"/>
            </w:tcBorders>
          </w:tcPr>
          <w:p w14:paraId="7DAA6F89" w14:textId="1FE2F9D0"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4.073.413,37 </w:t>
            </w:r>
          </w:p>
        </w:tc>
        <w:tc>
          <w:tcPr>
            <w:tcW w:w="1827" w:type="dxa"/>
            <w:tcBorders>
              <w:top w:val="nil"/>
              <w:left w:val="nil"/>
              <w:bottom w:val="single" w:sz="8" w:space="0" w:color="auto"/>
              <w:right w:val="single" w:sz="8" w:space="0" w:color="auto"/>
            </w:tcBorders>
            <w:noWrap/>
          </w:tcPr>
          <w:p w14:paraId="0E85D6C7" w14:textId="5F061699" w:rsidR="00932BB0" w:rsidRPr="00A64A7D" w:rsidRDefault="00932BB0" w:rsidP="00932BB0">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10.183.533,42 </w:t>
            </w:r>
          </w:p>
        </w:tc>
      </w:tr>
      <w:tr w:rsidR="00932BB0" w:rsidRPr="00A64A7D" w14:paraId="46A4E74B" w14:textId="77777777" w:rsidTr="000B0DDE">
        <w:trPr>
          <w:trHeight w:val="315"/>
        </w:trPr>
        <w:tc>
          <w:tcPr>
            <w:tcW w:w="2126" w:type="dxa"/>
            <w:shd w:val="clear" w:color="auto" w:fill="C5E0B3" w:themeFill="accent6" w:themeFillTint="66"/>
            <w:noWrap/>
            <w:vAlign w:val="bottom"/>
          </w:tcPr>
          <w:p w14:paraId="2CFA055F" w14:textId="7FC30861" w:rsidR="00932BB0" w:rsidRPr="00A64A7D" w:rsidRDefault="00932BB0" w:rsidP="00932BB0">
            <w:pPr>
              <w:rPr>
                <w:rFonts w:ascii="Calibri" w:hAnsi="Calibri" w:cs="Calibri"/>
                <w:color w:val="000000"/>
                <w:sz w:val="22"/>
                <w:szCs w:val="22"/>
                <w:lang w:val="es-ES_tradnl"/>
              </w:rPr>
            </w:pPr>
            <w:r w:rsidRPr="00A64A7D">
              <w:rPr>
                <w:rFonts w:ascii="Calibri" w:hAnsi="Calibri" w:cs="Calibri"/>
                <w:color w:val="000000"/>
                <w:sz w:val="22"/>
                <w:szCs w:val="22"/>
                <w:lang w:val="es-ES_tradnl"/>
              </w:rPr>
              <w:t>5.- ZUIA</w:t>
            </w:r>
          </w:p>
        </w:tc>
        <w:tc>
          <w:tcPr>
            <w:tcW w:w="1698" w:type="dxa"/>
            <w:tcBorders>
              <w:top w:val="nil"/>
              <w:left w:val="nil"/>
              <w:bottom w:val="single" w:sz="8" w:space="0" w:color="auto"/>
              <w:right w:val="single" w:sz="8" w:space="0" w:color="auto"/>
            </w:tcBorders>
          </w:tcPr>
          <w:p w14:paraId="0EACE901" w14:textId="4B078DC4"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3.526.348,65 </w:t>
            </w:r>
          </w:p>
        </w:tc>
        <w:tc>
          <w:tcPr>
            <w:tcW w:w="1714" w:type="dxa"/>
            <w:tcBorders>
              <w:top w:val="nil"/>
              <w:left w:val="nil"/>
              <w:bottom w:val="single" w:sz="8" w:space="0" w:color="auto"/>
              <w:right w:val="single" w:sz="8" w:space="0" w:color="auto"/>
            </w:tcBorders>
          </w:tcPr>
          <w:p w14:paraId="1A737686" w14:textId="700C7D32" w:rsidR="00932BB0" w:rsidRPr="00A64A7D" w:rsidRDefault="00932BB0" w:rsidP="00932BB0">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705.269,73 </w:t>
            </w:r>
          </w:p>
        </w:tc>
        <w:tc>
          <w:tcPr>
            <w:tcW w:w="1991" w:type="dxa"/>
            <w:tcBorders>
              <w:top w:val="nil"/>
              <w:left w:val="nil"/>
              <w:bottom w:val="single" w:sz="8" w:space="0" w:color="auto"/>
              <w:right w:val="single" w:sz="8" w:space="0" w:color="auto"/>
            </w:tcBorders>
          </w:tcPr>
          <w:p w14:paraId="5A96BE22" w14:textId="6F976711" w:rsidR="00932BB0" w:rsidRPr="00A64A7D" w:rsidRDefault="00932BB0" w:rsidP="00932BB0">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2.821.078,92 </w:t>
            </w:r>
          </w:p>
        </w:tc>
        <w:tc>
          <w:tcPr>
            <w:tcW w:w="1827" w:type="dxa"/>
            <w:tcBorders>
              <w:top w:val="nil"/>
              <w:left w:val="nil"/>
              <w:bottom w:val="single" w:sz="8" w:space="0" w:color="auto"/>
              <w:right w:val="single" w:sz="8" w:space="0" w:color="auto"/>
            </w:tcBorders>
            <w:noWrap/>
          </w:tcPr>
          <w:p w14:paraId="6408F4D1" w14:textId="7C09BAD7" w:rsidR="00932BB0" w:rsidRPr="00A64A7D" w:rsidRDefault="00932BB0" w:rsidP="00932BB0">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7.052.697,30 </w:t>
            </w:r>
          </w:p>
        </w:tc>
      </w:tr>
      <w:tr w:rsidR="00DC6C6C" w:rsidRPr="00A64A7D" w14:paraId="130522D6" w14:textId="77777777" w:rsidTr="00AF2738">
        <w:trPr>
          <w:trHeight w:val="126"/>
        </w:trPr>
        <w:tc>
          <w:tcPr>
            <w:tcW w:w="2126" w:type="dxa"/>
            <w:shd w:val="clear" w:color="auto" w:fill="BDD6EE" w:themeFill="accent1" w:themeFillTint="66"/>
            <w:noWrap/>
            <w:vAlign w:val="bottom"/>
          </w:tcPr>
          <w:p w14:paraId="3F49FB44" w14:textId="4DBBC411" w:rsidR="00DC6C6C" w:rsidRPr="00A64A7D" w:rsidRDefault="00DC6C6C" w:rsidP="00DC6C6C">
            <w:pPr>
              <w:rPr>
                <w:rFonts w:ascii="Calibri" w:hAnsi="Calibri" w:cs="Calibri"/>
                <w:color w:val="000000"/>
                <w:sz w:val="22"/>
                <w:szCs w:val="22"/>
                <w:lang w:val="es-ES_tradnl"/>
              </w:rPr>
            </w:pPr>
            <w:r w:rsidRPr="00A64A7D">
              <w:rPr>
                <w:rFonts w:ascii="Calibri" w:hAnsi="Calibri" w:cs="Calibri"/>
                <w:color w:val="000000"/>
                <w:sz w:val="22"/>
                <w:szCs w:val="22"/>
                <w:lang w:val="es-ES_tradnl"/>
              </w:rPr>
              <w:t>6-BILBAO I</w:t>
            </w:r>
          </w:p>
        </w:tc>
        <w:tc>
          <w:tcPr>
            <w:tcW w:w="1698" w:type="dxa"/>
            <w:tcBorders>
              <w:top w:val="nil"/>
              <w:left w:val="nil"/>
              <w:bottom w:val="single" w:sz="8" w:space="0" w:color="auto"/>
              <w:right w:val="single" w:sz="8" w:space="0" w:color="auto"/>
            </w:tcBorders>
          </w:tcPr>
          <w:p w14:paraId="14394370" w14:textId="6264F347"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11.509.342,32 </w:t>
            </w:r>
          </w:p>
        </w:tc>
        <w:tc>
          <w:tcPr>
            <w:tcW w:w="1714" w:type="dxa"/>
            <w:tcBorders>
              <w:top w:val="nil"/>
              <w:left w:val="nil"/>
              <w:bottom w:val="single" w:sz="8" w:space="0" w:color="auto"/>
              <w:right w:val="single" w:sz="8" w:space="0" w:color="auto"/>
            </w:tcBorders>
          </w:tcPr>
          <w:p w14:paraId="73DCCA18" w14:textId="06E215A3"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2.301.868,46 </w:t>
            </w:r>
          </w:p>
        </w:tc>
        <w:tc>
          <w:tcPr>
            <w:tcW w:w="1991" w:type="dxa"/>
            <w:tcBorders>
              <w:top w:val="nil"/>
              <w:left w:val="nil"/>
              <w:bottom w:val="single" w:sz="8" w:space="0" w:color="auto"/>
              <w:right w:val="single" w:sz="8" w:space="0" w:color="auto"/>
            </w:tcBorders>
          </w:tcPr>
          <w:p w14:paraId="7841F393" w14:textId="0A0609B8"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9.207.473,8</w:t>
            </w:r>
            <w:r w:rsidR="00766763" w:rsidRPr="00A64A7D">
              <w:rPr>
                <w:rFonts w:asciiTheme="minorHAnsi" w:hAnsiTheme="minorHAnsi" w:cstheme="minorHAnsi"/>
                <w:sz w:val="22"/>
                <w:szCs w:val="22"/>
                <w:lang w:val="es-ES_tradnl"/>
              </w:rPr>
              <w:t>6</w:t>
            </w:r>
            <w:r w:rsidRPr="00A64A7D">
              <w:rPr>
                <w:rFonts w:asciiTheme="minorHAnsi" w:hAnsiTheme="minorHAnsi" w:cstheme="minorHAnsi"/>
                <w:sz w:val="22"/>
                <w:szCs w:val="22"/>
                <w:lang w:val="es-ES_tradnl"/>
              </w:rPr>
              <w:t xml:space="preserve"> </w:t>
            </w:r>
          </w:p>
        </w:tc>
        <w:tc>
          <w:tcPr>
            <w:tcW w:w="1827" w:type="dxa"/>
            <w:tcBorders>
              <w:top w:val="nil"/>
              <w:left w:val="nil"/>
              <w:bottom w:val="single" w:sz="8" w:space="0" w:color="auto"/>
              <w:right w:val="single" w:sz="8" w:space="0" w:color="auto"/>
            </w:tcBorders>
            <w:noWrap/>
          </w:tcPr>
          <w:p w14:paraId="152A4E28" w14:textId="18CFF47D"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23.018.684,6</w:t>
            </w:r>
            <w:r w:rsidR="00766763" w:rsidRPr="00A64A7D">
              <w:rPr>
                <w:rFonts w:asciiTheme="minorHAnsi" w:hAnsiTheme="minorHAnsi" w:cstheme="minorHAnsi"/>
                <w:sz w:val="22"/>
                <w:szCs w:val="22"/>
                <w:lang w:val="es-ES_tradnl"/>
              </w:rPr>
              <w:t>4</w:t>
            </w:r>
          </w:p>
        </w:tc>
      </w:tr>
      <w:tr w:rsidR="00DC6C6C" w:rsidRPr="00A64A7D" w14:paraId="7DE4079B" w14:textId="77777777" w:rsidTr="00AF2738">
        <w:trPr>
          <w:trHeight w:val="315"/>
        </w:trPr>
        <w:tc>
          <w:tcPr>
            <w:tcW w:w="2126" w:type="dxa"/>
            <w:shd w:val="clear" w:color="auto" w:fill="BDD6EE" w:themeFill="accent1" w:themeFillTint="66"/>
            <w:noWrap/>
            <w:vAlign w:val="bottom"/>
          </w:tcPr>
          <w:p w14:paraId="4716181A" w14:textId="200F38EA" w:rsidR="00DC6C6C" w:rsidRPr="00A64A7D" w:rsidRDefault="00DC6C6C" w:rsidP="00DC6C6C">
            <w:pPr>
              <w:rPr>
                <w:rFonts w:ascii="Calibri" w:hAnsi="Calibri" w:cs="Calibri"/>
                <w:color w:val="000000"/>
                <w:sz w:val="22"/>
                <w:szCs w:val="22"/>
                <w:lang w:val="es-ES_tradnl"/>
              </w:rPr>
            </w:pPr>
            <w:r w:rsidRPr="00A64A7D">
              <w:rPr>
                <w:rFonts w:ascii="Calibri" w:hAnsi="Calibri" w:cs="Calibri"/>
                <w:color w:val="000000"/>
                <w:sz w:val="22"/>
                <w:szCs w:val="22"/>
                <w:lang w:val="es-ES_tradnl"/>
              </w:rPr>
              <w:t>7.- BILBAO II</w:t>
            </w:r>
          </w:p>
        </w:tc>
        <w:tc>
          <w:tcPr>
            <w:tcW w:w="1698" w:type="dxa"/>
            <w:tcBorders>
              <w:top w:val="nil"/>
              <w:left w:val="nil"/>
              <w:bottom w:val="single" w:sz="8" w:space="0" w:color="auto"/>
              <w:right w:val="single" w:sz="8" w:space="0" w:color="auto"/>
            </w:tcBorders>
          </w:tcPr>
          <w:p w14:paraId="35A7654D" w14:textId="04FDDC17"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13.875.376,68 </w:t>
            </w:r>
          </w:p>
        </w:tc>
        <w:tc>
          <w:tcPr>
            <w:tcW w:w="1714" w:type="dxa"/>
            <w:tcBorders>
              <w:top w:val="nil"/>
              <w:left w:val="nil"/>
              <w:bottom w:val="single" w:sz="8" w:space="0" w:color="auto"/>
              <w:right w:val="single" w:sz="8" w:space="0" w:color="auto"/>
            </w:tcBorders>
          </w:tcPr>
          <w:p w14:paraId="71E61C3A" w14:textId="4DADE7ED"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2.775.075,34 </w:t>
            </w:r>
          </w:p>
        </w:tc>
        <w:tc>
          <w:tcPr>
            <w:tcW w:w="1991" w:type="dxa"/>
            <w:tcBorders>
              <w:top w:val="nil"/>
              <w:left w:val="nil"/>
              <w:bottom w:val="single" w:sz="8" w:space="0" w:color="auto"/>
              <w:right w:val="single" w:sz="8" w:space="0" w:color="auto"/>
            </w:tcBorders>
          </w:tcPr>
          <w:p w14:paraId="23D5D46F" w14:textId="62839DEB"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11.100.301,35 </w:t>
            </w:r>
          </w:p>
        </w:tc>
        <w:tc>
          <w:tcPr>
            <w:tcW w:w="1827" w:type="dxa"/>
            <w:tcBorders>
              <w:top w:val="nil"/>
              <w:left w:val="nil"/>
              <w:bottom w:val="single" w:sz="8" w:space="0" w:color="auto"/>
              <w:right w:val="single" w:sz="8" w:space="0" w:color="auto"/>
            </w:tcBorders>
            <w:noWrap/>
          </w:tcPr>
          <w:p w14:paraId="5D43676F" w14:textId="4A2183CF"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27.750.753,37 </w:t>
            </w:r>
          </w:p>
        </w:tc>
      </w:tr>
      <w:tr w:rsidR="00DC6C6C" w:rsidRPr="00A64A7D" w14:paraId="68757577" w14:textId="77777777" w:rsidTr="00AF2738">
        <w:trPr>
          <w:trHeight w:val="315"/>
        </w:trPr>
        <w:tc>
          <w:tcPr>
            <w:tcW w:w="2126" w:type="dxa"/>
            <w:shd w:val="clear" w:color="auto" w:fill="BDD6EE" w:themeFill="accent1" w:themeFillTint="66"/>
            <w:noWrap/>
            <w:vAlign w:val="bottom"/>
          </w:tcPr>
          <w:p w14:paraId="3004AFEF" w14:textId="03073F67" w:rsidR="00DC6C6C" w:rsidRPr="00A64A7D" w:rsidRDefault="00DC6C6C" w:rsidP="00DC6C6C">
            <w:pPr>
              <w:rPr>
                <w:rFonts w:ascii="Calibri" w:hAnsi="Calibri" w:cs="Calibri"/>
                <w:color w:val="000000"/>
                <w:sz w:val="22"/>
                <w:szCs w:val="22"/>
                <w:lang w:val="es-ES_tradnl"/>
              </w:rPr>
            </w:pPr>
            <w:r w:rsidRPr="00A64A7D">
              <w:rPr>
                <w:rFonts w:ascii="Calibri" w:hAnsi="Calibri" w:cs="Calibri"/>
                <w:color w:val="000000"/>
                <w:sz w:val="22"/>
                <w:szCs w:val="22"/>
                <w:lang w:val="es-ES_tradnl"/>
              </w:rPr>
              <w:t>8.- GRAN BILBAO I</w:t>
            </w:r>
          </w:p>
        </w:tc>
        <w:tc>
          <w:tcPr>
            <w:tcW w:w="1698" w:type="dxa"/>
            <w:tcBorders>
              <w:top w:val="nil"/>
              <w:left w:val="nil"/>
              <w:bottom w:val="single" w:sz="8" w:space="0" w:color="auto"/>
              <w:right w:val="single" w:sz="8" w:space="0" w:color="auto"/>
            </w:tcBorders>
          </w:tcPr>
          <w:p w14:paraId="3EDE2995" w14:textId="2B953584"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9.439.043,40 </w:t>
            </w:r>
          </w:p>
        </w:tc>
        <w:tc>
          <w:tcPr>
            <w:tcW w:w="1714" w:type="dxa"/>
            <w:tcBorders>
              <w:top w:val="nil"/>
              <w:left w:val="nil"/>
              <w:bottom w:val="single" w:sz="8" w:space="0" w:color="auto"/>
              <w:right w:val="single" w:sz="8" w:space="0" w:color="auto"/>
            </w:tcBorders>
          </w:tcPr>
          <w:p w14:paraId="6BEE1716" w14:textId="34486711"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1.887.808,68 </w:t>
            </w:r>
          </w:p>
        </w:tc>
        <w:tc>
          <w:tcPr>
            <w:tcW w:w="1991" w:type="dxa"/>
            <w:tcBorders>
              <w:top w:val="nil"/>
              <w:left w:val="nil"/>
              <w:bottom w:val="single" w:sz="8" w:space="0" w:color="auto"/>
              <w:right w:val="single" w:sz="8" w:space="0" w:color="auto"/>
            </w:tcBorders>
          </w:tcPr>
          <w:p w14:paraId="27F89EA8" w14:textId="118B0531"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7.551.234,72 </w:t>
            </w:r>
          </w:p>
        </w:tc>
        <w:tc>
          <w:tcPr>
            <w:tcW w:w="1827" w:type="dxa"/>
            <w:tcBorders>
              <w:top w:val="nil"/>
              <w:left w:val="nil"/>
              <w:bottom w:val="single" w:sz="8" w:space="0" w:color="auto"/>
              <w:right w:val="single" w:sz="8" w:space="0" w:color="auto"/>
            </w:tcBorders>
            <w:noWrap/>
          </w:tcPr>
          <w:p w14:paraId="07EB49A8" w14:textId="0DEACC34"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18.878.086,80 </w:t>
            </w:r>
          </w:p>
        </w:tc>
      </w:tr>
      <w:tr w:rsidR="00DC6C6C" w:rsidRPr="00A64A7D" w14:paraId="052A1340" w14:textId="77777777" w:rsidTr="00AF2738">
        <w:trPr>
          <w:trHeight w:val="315"/>
        </w:trPr>
        <w:tc>
          <w:tcPr>
            <w:tcW w:w="2126" w:type="dxa"/>
            <w:shd w:val="clear" w:color="auto" w:fill="BDD6EE" w:themeFill="accent1" w:themeFillTint="66"/>
            <w:noWrap/>
            <w:vAlign w:val="bottom"/>
            <w:hideMark/>
          </w:tcPr>
          <w:p w14:paraId="7D284259" w14:textId="48181674"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Verdana" w:hAnsi="Verdana" w:cs="Arial"/>
                <w:sz w:val="19"/>
                <w:szCs w:val="19"/>
                <w:lang w:val="es-ES_tradnl"/>
              </w:rPr>
            </w:pPr>
            <w:r w:rsidRPr="00A64A7D">
              <w:rPr>
                <w:rFonts w:ascii="Calibri" w:hAnsi="Calibri" w:cs="Calibri"/>
                <w:color w:val="000000"/>
                <w:sz w:val="22"/>
                <w:szCs w:val="22"/>
                <w:lang w:val="es-ES_tradnl"/>
              </w:rPr>
              <w:t>9.-GRAN BILBAO II</w:t>
            </w:r>
          </w:p>
        </w:tc>
        <w:tc>
          <w:tcPr>
            <w:tcW w:w="1698" w:type="dxa"/>
            <w:tcBorders>
              <w:top w:val="nil"/>
              <w:left w:val="nil"/>
              <w:bottom w:val="single" w:sz="8" w:space="0" w:color="auto"/>
              <w:right w:val="single" w:sz="8" w:space="0" w:color="auto"/>
            </w:tcBorders>
          </w:tcPr>
          <w:p w14:paraId="0C8654A9" w14:textId="75AA0027"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9.786.889,65 </w:t>
            </w:r>
          </w:p>
        </w:tc>
        <w:tc>
          <w:tcPr>
            <w:tcW w:w="1714" w:type="dxa"/>
            <w:tcBorders>
              <w:top w:val="nil"/>
              <w:left w:val="nil"/>
              <w:bottom w:val="single" w:sz="8" w:space="0" w:color="auto"/>
              <w:right w:val="single" w:sz="8" w:space="0" w:color="auto"/>
            </w:tcBorders>
          </w:tcPr>
          <w:p w14:paraId="186A827B" w14:textId="22F05581"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1.957.377,93 </w:t>
            </w:r>
          </w:p>
        </w:tc>
        <w:tc>
          <w:tcPr>
            <w:tcW w:w="1991" w:type="dxa"/>
            <w:tcBorders>
              <w:top w:val="nil"/>
              <w:left w:val="nil"/>
              <w:bottom w:val="single" w:sz="8" w:space="0" w:color="auto"/>
              <w:right w:val="single" w:sz="8" w:space="0" w:color="auto"/>
            </w:tcBorders>
          </w:tcPr>
          <w:p w14:paraId="491C6D2B" w14:textId="0021179E"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7.829.511,72 </w:t>
            </w:r>
          </w:p>
        </w:tc>
        <w:tc>
          <w:tcPr>
            <w:tcW w:w="1827" w:type="dxa"/>
            <w:tcBorders>
              <w:top w:val="nil"/>
              <w:left w:val="nil"/>
              <w:bottom w:val="single" w:sz="8" w:space="0" w:color="auto"/>
              <w:right w:val="single" w:sz="8" w:space="0" w:color="auto"/>
            </w:tcBorders>
            <w:noWrap/>
          </w:tcPr>
          <w:p w14:paraId="6294E535" w14:textId="0D6A9FC3"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19.573.779,30 </w:t>
            </w:r>
          </w:p>
        </w:tc>
      </w:tr>
      <w:tr w:rsidR="00DC6C6C" w:rsidRPr="00A64A7D" w14:paraId="347D15E0" w14:textId="77777777" w:rsidTr="00AF2738">
        <w:trPr>
          <w:trHeight w:val="315"/>
        </w:trPr>
        <w:tc>
          <w:tcPr>
            <w:tcW w:w="2126" w:type="dxa"/>
            <w:shd w:val="clear" w:color="auto" w:fill="BDD6EE" w:themeFill="accent1" w:themeFillTint="66"/>
            <w:noWrap/>
            <w:vAlign w:val="bottom"/>
          </w:tcPr>
          <w:p w14:paraId="7ABDB3E5" w14:textId="3DBCF762" w:rsidR="00DC6C6C" w:rsidRPr="00A64A7D" w:rsidRDefault="00DC6C6C" w:rsidP="00DC6C6C">
            <w:pPr>
              <w:pStyle w:val="Prrafodelista"/>
              <w:tabs>
                <w:tab w:val="left" w:pos="284"/>
                <w:tab w:val="right" w:leader="dot" w:pos="4100"/>
                <w:tab w:val="right" w:leader="dot" w:pos="7400"/>
                <w:tab w:val="right" w:leader="dot" w:pos="10348"/>
              </w:tabs>
              <w:ind w:left="0"/>
              <w:rPr>
                <w:rFonts w:ascii="Calibri" w:hAnsi="Calibri" w:cs="Calibri"/>
                <w:color w:val="000000"/>
                <w:sz w:val="22"/>
                <w:szCs w:val="22"/>
                <w:lang w:val="es-ES_tradnl"/>
              </w:rPr>
            </w:pPr>
            <w:r w:rsidRPr="00A64A7D">
              <w:rPr>
                <w:rFonts w:ascii="Calibri" w:hAnsi="Calibri" w:cs="Calibri"/>
                <w:color w:val="000000"/>
                <w:sz w:val="22"/>
                <w:szCs w:val="22"/>
                <w:lang w:val="es-ES_tradnl"/>
              </w:rPr>
              <w:t>10.- URIBE</w:t>
            </w:r>
          </w:p>
        </w:tc>
        <w:tc>
          <w:tcPr>
            <w:tcW w:w="1698" w:type="dxa"/>
            <w:tcBorders>
              <w:top w:val="nil"/>
              <w:left w:val="nil"/>
              <w:bottom w:val="single" w:sz="8" w:space="0" w:color="auto"/>
              <w:right w:val="single" w:sz="8" w:space="0" w:color="auto"/>
            </w:tcBorders>
          </w:tcPr>
          <w:p w14:paraId="5AAB425D" w14:textId="1204E0B0"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6.870.083,82 </w:t>
            </w:r>
          </w:p>
        </w:tc>
        <w:tc>
          <w:tcPr>
            <w:tcW w:w="1714" w:type="dxa"/>
            <w:tcBorders>
              <w:top w:val="nil"/>
              <w:left w:val="nil"/>
              <w:bottom w:val="single" w:sz="8" w:space="0" w:color="auto"/>
              <w:right w:val="single" w:sz="8" w:space="0" w:color="auto"/>
            </w:tcBorders>
          </w:tcPr>
          <w:p w14:paraId="771DD275" w14:textId="246B7A26"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1.374.016,76 </w:t>
            </w:r>
          </w:p>
        </w:tc>
        <w:tc>
          <w:tcPr>
            <w:tcW w:w="1991" w:type="dxa"/>
            <w:tcBorders>
              <w:top w:val="nil"/>
              <w:left w:val="nil"/>
              <w:bottom w:val="single" w:sz="8" w:space="0" w:color="auto"/>
              <w:right w:val="single" w:sz="8" w:space="0" w:color="auto"/>
            </w:tcBorders>
          </w:tcPr>
          <w:p w14:paraId="4E1FC931" w14:textId="23F6CE4B"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5.496.067,05 </w:t>
            </w:r>
          </w:p>
        </w:tc>
        <w:tc>
          <w:tcPr>
            <w:tcW w:w="1827" w:type="dxa"/>
            <w:tcBorders>
              <w:top w:val="nil"/>
              <w:left w:val="nil"/>
              <w:bottom w:val="single" w:sz="8" w:space="0" w:color="auto"/>
              <w:right w:val="single" w:sz="8" w:space="0" w:color="auto"/>
            </w:tcBorders>
            <w:noWrap/>
          </w:tcPr>
          <w:p w14:paraId="34762BDA" w14:textId="2A82BD64"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13.740.167,63 </w:t>
            </w:r>
          </w:p>
        </w:tc>
      </w:tr>
      <w:tr w:rsidR="00DC6C6C" w:rsidRPr="00A64A7D" w14:paraId="39354578" w14:textId="77777777" w:rsidTr="00AF2738">
        <w:trPr>
          <w:trHeight w:val="315"/>
        </w:trPr>
        <w:tc>
          <w:tcPr>
            <w:tcW w:w="2126" w:type="dxa"/>
            <w:shd w:val="clear" w:color="auto" w:fill="BDD6EE" w:themeFill="accent1" w:themeFillTint="66"/>
            <w:noWrap/>
            <w:vAlign w:val="bottom"/>
          </w:tcPr>
          <w:p w14:paraId="51403EAD" w14:textId="4BB6E1DD"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11.- DURANGUESADO</w:t>
            </w:r>
          </w:p>
        </w:tc>
        <w:tc>
          <w:tcPr>
            <w:tcW w:w="1698" w:type="dxa"/>
            <w:tcBorders>
              <w:top w:val="nil"/>
              <w:left w:val="nil"/>
              <w:bottom w:val="single" w:sz="8" w:space="0" w:color="auto"/>
              <w:right w:val="single" w:sz="8" w:space="0" w:color="auto"/>
            </w:tcBorders>
          </w:tcPr>
          <w:p w14:paraId="28B15E5F" w14:textId="7CB0C27C"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9.075.858,84 </w:t>
            </w:r>
          </w:p>
        </w:tc>
        <w:tc>
          <w:tcPr>
            <w:tcW w:w="1714" w:type="dxa"/>
            <w:tcBorders>
              <w:top w:val="nil"/>
              <w:left w:val="nil"/>
              <w:bottom w:val="single" w:sz="8" w:space="0" w:color="auto"/>
              <w:right w:val="single" w:sz="8" w:space="0" w:color="auto"/>
            </w:tcBorders>
          </w:tcPr>
          <w:p w14:paraId="377E2F17" w14:textId="46460350"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1.815.171,77 </w:t>
            </w:r>
          </w:p>
        </w:tc>
        <w:tc>
          <w:tcPr>
            <w:tcW w:w="1991" w:type="dxa"/>
            <w:tcBorders>
              <w:top w:val="nil"/>
              <w:left w:val="nil"/>
              <w:bottom w:val="single" w:sz="8" w:space="0" w:color="auto"/>
              <w:right w:val="single" w:sz="8" w:space="0" w:color="auto"/>
            </w:tcBorders>
          </w:tcPr>
          <w:p w14:paraId="7EE15141" w14:textId="3C28B41A"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7.260.687,07 </w:t>
            </w:r>
          </w:p>
        </w:tc>
        <w:tc>
          <w:tcPr>
            <w:tcW w:w="1827" w:type="dxa"/>
            <w:tcBorders>
              <w:top w:val="nil"/>
              <w:left w:val="nil"/>
              <w:bottom w:val="single" w:sz="8" w:space="0" w:color="auto"/>
              <w:right w:val="single" w:sz="8" w:space="0" w:color="auto"/>
            </w:tcBorders>
            <w:noWrap/>
          </w:tcPr>
          <w:p w14:paraId="24F72AE4" w14:textId="7EC87710"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18.151.717,68 </w:t>
            </w:r>
          </w:p>
        </w:tc>
      </w:tr>
      <w:tr w:rsidR="00DC6C6C" w:rsidRPr="00A64A7D" w14:paraId="67FFCE0A" w14:textId="77777777" w:rsidTr="00AF2738">
        <w:trPr>
          <w:trHeight w:val="315"/>
        </w:trPr>
        <w:tc>
          <w:tcPr>
            <w:tcW w:w="2126" w:type="dxa"/>
            <w:shd w:val="clear" w:color="auto" w:fill="BDD6EE" w:themeFill="accent1" w:themeFillTint="66"/>
            <w:noWrap/>
            <w:vAlign w:val="bottom"/>
          </w:tcPr>
          <w:p w14:paraId="03A2EFAB" w14:textId="5B903B62"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12.- ARRATIA</w:t>
            </w:r>
          </w:p>
        </w:tc>
        <w:tc>
          <w:tcPr>
            <w:tcW w:w="1698" w:type="dxa"/>
            <w:tcBorders>
              <w:top w:val="nil"/>
              <w:left w:val="nil"/>
              <w:bottom w:val="single" w:sz="8" w:space="0" w:color="auto"/>
              <w:right w:val="single" w:sz="8" w:space="0" w:color="auto"/>
            </w:tcBorders>
          </w:tcPr>
          <w:p w14:paraId="1CD12134" w14:textId="0BE7A0BB"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4.315.507,20 </w:t>
            </w:r>
          </w:p>
        </w:tc>
        <w:tc>
          <w:tcPr>
            <w:tcW w:w="1714" w:type="dxa"/>
            <w:tcBorders>
              <w:top w:val="nil"/>
              <w:left w:val="nil"/>
              <w:bottom w:val="single" w:sz="8" w:space="0" w:color="auto"/>
              <w:right w:val="single" w:sz="8" w:space="0" w:color="auto"/>
            </w:tcBorders>
          </w:tcPr>
          <w:p w14:paraId="1DF39691" w14:textId="3D466F3B"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863.101,44 </w:t>
            </w:r>
          </w:p>
        </w:tc>
        <w:tc>
          <w:tcPr>
            <w:tcW w:w="1991" w:type="dxa"/>
            <w:tcBorders>
              <w:top w:val="nil"/>
              <w:left w:val="nil"/>
              <w:bottom w:val="single" w:sz="8" w:space="0" w:color="auto"/>
              <w:right w:val="single" w:sz="8" w:space="0" w:color="auto"/>
            </w:tcBorders>
          </w:tcPr>
          <w:p w14:paraId="24E407E1" w14:textId="19396F30"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3.452.405,76 </w:t>
            </w:r>
          </w:p>
        </w:tc>
        <w:tc>
          <w:tcPr>
            <w:tcW w:w="1827" w:type="dxa"/>
            <w:tcBorders>
              <w:top w:val="nil"/>
              <w:left w:val="nil"/>
              <w:bottom w:val="single" w:sz="8" w:space="0" w:color="auto"/>
              <w:right w:val="single" w:sz="8" w:space="0" w:color="auto"/>
            </w:tcBorders>
            <w:noWrap/>
          </w:tcPr>
          <w:p w14:paraId="5B0EF5FD" w14:textId="6DDC4031"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8.631.014,40 </w:t>
            </w:r>
          </w:p>
        </w:tc>
      </w:tr>
      <w:tr w:rsidR="00DC6C6C" w:rsidRPr="00A64A7D" w14:paraId="2352C073" w14:textId="77777777" w:rsidTr="00AF2738">
        <w:trPr>
          <w:trHeight w:val="315"/>
        </w:trPr>
        <w:tc>
          <w:tcPr>
            <w:tcW w:w="2126" w:type="dxa"/>
            <w:shd w:val="clear" w:color="auto" w:fill="BDD6EE" w:themeFill="accent1" w:themeFillTint="66"/>
            <w:noWrap/>
            <w:vAlign w:val="bottom"/>
          </w:tcPr>
          <w:p w14:paraId="3980BD83" w14:textId="38ADC3C9"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13.- LEA ARTIBAI Y BUSTURIALDEA</w:t>
            </w:r>
          </w:p>
        </w:tc>
        <w:tc>
          <w:tcPr>
            <w:tcW w:w="1698" w:type="dxa"/>
            <w:tcBorders>
              <w:top w:val="nil"/>
              <w:left w:val="nil"/>
              <w:bottom w:val="single" w:sz="8" w:space="0" w:color="auto"/>
              <w:right w:val="single" w:sz="8" w:space="0" w:color="auto"/>
            </w:tcBorders>
          </w:tcPr>
          <w:p w14:paraId="1AF32063" w14:textId="10C9917B"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4.098.552,48 </w:t>
            </w:r>
          </w:p>
        </w:tc>
        <w:tc>
          <w:tcPr>
            <w:tcW w:w="1714" w:type="dxa"/>
            <w:tcBorders>
              <w:top w:val="nil"/>
              <w:left w:val="nil"/>
              <w:bottom w:val="single" w:sz="8" w:space="0" w:color="auto"/>
              <w:right w:val="single" w:sz="8" w:space="0" w:color="auto"/>
            </w:tcBorders>
          </w:tcPr>
          <w:p w14:paraId="7C2E289D" w14:textId="41149132"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819.710,50 </w:t>
            </w:r>
          </w:p>
        </w:tc>
        <w:tc>
          <w:tcPr>
            <w:tcW w:w="1991" w:type="dxa"/>
            <w:tcBorders>
              <w:top w:val="nil"/>
              <w:left w:val="nil"/>
              <w:bottom w:val="single" w:sz="8" w:space="0" w:color="auto"/>
              <w:right w:val="single" w:sz="8" w:space="0" w:color="auto"/>
            </w:tcBorders>
          </w:tcPr>
          <w:p w14:paraId="11D90726" w14:textId="6F93D36F"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3.278.841,99 </w:t>
            </w:r>
          </w:p>
        </w:tc>
        <w:tc>
          <w:tcPr>
            <w:tcW w:w="1827" w:type="dxa"/>
            <w:tcBorders>
              <w:top w:val="nil"/>
              <w:left w:val="nil"/>
              <w:bottom w:val="single" w:sz="8" w:space="0" w:color="auto"/>
              <w:right w:val="single" w:sz="8" w:space="0" w:color="auto"/>
            </w:tcBorders>
            <w:noWrap/>
          </w:tcPr>
          <w:p w14:paraId="4DF3F6E0" w14:textId="06106E7C"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8.197.104,97 </w:t>
            </w:r>
          </w:p>
        </w:tc>
      </w:tr>
      <w:tr w:rsidR="00DC6C6C" w:rsidRPr="00A64A7D" w14:paraId="7A8D1FAB" w14:textId="77777777" w:rsidTr="00AF2738">
        <w:trPr>
          <w:trHeight w:val="315"/>
        </w:trPr>
        <w:tc>
          <w:tcPr>
            <w:tcW w:w="2126" w:type="dxa"/>
            <w:shd w:val="clear" w:color="auto" w:fill="BDD6EE" w:themeFill="accent1" w:themeFillTint="66"/>
            <w:noWrap/>
            <w:vAlign w:val="bottom"/>
          </w:tcPr>
          <w:p w14:paraId="6B74F01E" w14:textId="1304E593"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14.- ENCARTACIONES</w:t>
            </w:r>
          </w:p>
        </w:tc>
        <w:tc>
          <w:tcPr>
            <w:tcW w:w="1698" w:type="dxa"/>
            <w:tcBorders>
              <w:top w:val="nil"/>
              <w:left w:val="nil"/>
              <w:bottom w:val="single" w:sz="8" w:space="0" w:color="auto"/>
              <w:right w:val="single" w:sz="8" w:space="0" w:color="auto"/>
            </w:tcBorders>
          </w:tcPr>
          <w:p w14:paraId="002C9495" w14:textId="1207F84F"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1.669.100,82 </w:t>
            </w:r>
          </w:p>
        </w:tc>
        <w:tc>
          <w:tcPr>
            <w:tcW w:w="1714" w:type="dxa"/>
            <w:tcBorders>
              <w:top w:val="nil"/>
              <w:left w:val="nil"/>
              <w:bottom w:val="single" w:sz="8" w:space="0" w:color="auto"/>
              <w:right w:val="single" w:sz="8" w:space="0" w:color="auto"/>
            </w:tcBorders>
          </w:tcPr>
          <w:p w14:paraId="494CB7F9" w14:textId="2BC4B3A6" w:rsidR="00DC6C6C" w:rsidRPr="00A64A7D" w:rsidRDefault="00DC6C6C" w:rsidP="00DC6C6C">
            <w:pPr>
              <w:pStyle w:val="Prrafodelista"/>
              <w:tabs>
                <w:tab w:val="left" w:pos="284"/>
                <w:tab w:val="right" w:leader="dot" w:pos="4100"/>
                <w:tab w:val="right" w:leader="dot" w:pos="7400"/>
                <w:tab w:val="right" w:leader="dot" w:pos="10348"/>
              </w:tabs>
              <w:ind w:left="0"/>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333.820,16 </w:t>
            </w:r>
          </w:p>
        </w:tc>
        <w:tc>
          <w:tcPr>
            <w:tcW w:w="1991" w:type="dxa"/>
            <w:tcBorders>
              <w:top w:val="nil"/>
              <w:left w:val="nil"/>
              <w:bottom w:val="single" w:sz="8" w:space="0" w:color="auto"/>
              <w:right w:val="single" w:sz="8" w:space="0" w:color="auto"/>
            </w:tcBorders>
          </w:tcPr>
          <w:p w14:paraId="1F3AACDE" w14:textId="308DC18F"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1.335.280,65 </w:t>
            </w:r>
          </w:p>
        </w:tc>
        <w:tc>
          <w:tcPr>
            <w:tcW w:w="1827" w:type="dxa"/>
            <w:tcBorders>
              <w:top w:val="nil"/>
              <w:left w:val="nil"/>
              <w:bottom w:val="single" w:sz="8" w:space="0" w:color="auto"/>
              <w:right w:val="single" w:sz="8" w:space="0" w:color="auto"/>
            </w:tcBorders>
            <w:noWrap/>
          </w:tcPr>
          <w:p w14:paraId="2906879B" w14:textId="51855B7A"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3.338.201,63 </w:t>
            </w:r>
          </w:p>
        </w:tc>
      </w:tr>
      <w:tr w:rsidR="00DC6C6C" w:rsidRPr="00A64A7D" w14:paraId="7C065812" w14:textId="77777777" w:rsidTr="00314443">
        <w:trPr>
          <w:trHeight w:val="315"/>
        </w:trPr>
        <w:tc>
          <w:tcPr>
            <w:tcW w:w="2126" w:type="dxa"/>
            <w:shd w:val="clear" w:color="auto" w:fill="FFE599" w:themeFill="accent4" w:themeFillTint="66"/>
            <w:noWrap/>
            <w:vAlign w:val="bottom"/>
          </w:tcPr>
          <w:p w14:paraId="72F472E3" w14:textId="1A6DA5F3"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15.- DONOSTIALDEA</w:t>
            </w:r>
          </w:p>
        </w:tc>
        <w:tc>
          <w:tcPr>
            <w:tcW w:w="1698" w:type="dxa"/>
            <w:tcBorders>
              <w:top w:val="nil"/>
              <w:left w:val="nil"/>
              <w:bottom w:val="single" w:sz="8" w:space="0" w:color="auto"/>
              <w:right w:val="single" w:sz="8" w:space="0" w:color="auto"/>
            </w:tcBorders>
          </w:tcPr>
          <w:p w14:paraId="26E87410" w14:textId="002F771F"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6.678.133,56 </w:t>
            </w:r>
          </w:p>
        </w:tc>
        <w:tc>
          <w:tcPr>
            <w:tcW w:w="1714" w:type="dxa"/>
            <w:tcBorders>
              <w:top w:val="nil"/>
              <w:left w:val="nil"/>
              <w:bottom w:val="single" w:sz="8" w:space="0" w:color="auto"/>
              <w:right w:val="single" w:sz="8" w:space="0" w:color="auto"/>
            </w:tcBorders>
          </w:tcPr>
          <w:p w14:paraId="3EB95E8F" w14:textId="79D6EBA9"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1.335.626,71 </w:t>
            </w:r>
          </w:p>
        </w:tc>
        <w:tc>
          <w:tcPr>
            <w:tcW w:w="1991" w:type="dxa"/>
            <w:tcBorders>
              <w:top w:val="nil"/>
              <w:left w:val="nil"/>
              <w:bottom w:val="single" w:sz="8" w:space="0" w:color="auto"/>
              <w:right w:val="single" w:sz="8" w:space="0" w:color="auto"/>
            </w:tcBorders>
          </w:tcPr>
          <w:p w14:paraId="686D5822" w14:textId="53E15AD8"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5.342.506,85 </w:t>
            </w:r>
          </w:p>
        </w:tc>
        <w:tc>
          <w:tcPr>
            <w:tcW w:w="1827" w:type="dxa"/>
            <w:tcBorders>
              <w:top w:val="nil"/>
              <w:left w:val="nil"/>
              <w:bottom w:val="single" w:sz="8" w:space="0" w:color="auto"/>
              <w:right w:val="single" w:sz="8" w:space="0" w:color="auto"/>
            </w:tcBorders>
            <w:noWrap/>
          </w:tcPr>
          <w:p w14:paraId="45DAF56E" w14:textId="1303C131"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13.356.267,12 </w:t>
            </w:r>
          </w:p>
        </w:tc>
      </w:tr>
      <w:tr w:rsidR="00DC6C6C" w:rsidRPr="00A64A7D" w14:paraId="53B0F16E" w14:textId="77777777" w:rsidTr="00314443">
        <w:trPr>
          <w:trHeight w:val="315"/>
        </w:trPr>
        <w:tc>
          <w:tcPr>
            <w:tcW w:w="2126" w:type="dxa"/>
            <w:shd w:val="clear" w:color="auto" w:fill="FFE599" w:themeFill="accent4" w:themeFillTint="66"/>
            <w:noWrap/>
            <w:vAlign w:val="bottom"/>
          </w:tcPr>
          <w:p w14:paraId="01C7EE3B" w14:textId="462AFE60"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16.- UROLA KOSTA</w:t>
            </w:r>
          </w:p>
        </w:tc>
        <w:tc>
          <w:tcPr>
            <w:tcW w:w="1698" w:type="dxa"/>
            <w:tcBorders>
              <w:top w:val="nil"/>
              <w:left w:val="nil"/>
              <w:bottom w:val="single" w:sz="8" w:space="0" w:color="auto"/>
              <w:right w:val="single" w:sz="8" w:space="0" w:color="auto"/>
            </w:tcBorders>
          </w:tcPr>
          <w:p w14:paraId="6E0B04CE" w14:textId="1F84C58B"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4.323.190,59 </w:t>
            </w:r>
          </w:p>
        </w:tc>
        <w:tc>
          <w:tcPr>
            <w:tcW w:w="1714" w:type="dxa"/>
            <w:tcBorders>
              <w:top w:val="nil"/>
              <w:left w:val="nil"/>
              <w:bottom w:val="single" w:sz="8" w:space="0" w:color="auto"/>
              <w:right w:val="single" w:sz="8" w:space="0" w:color="auto"/>
            </w:tcBorders>
          </w:tcPr>
          <w:p w14:paraId="37C43598" w14:textId="30C37280"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864.638,12 </w:t>
            </w:r>
          </w:p>
        </w:tc>
        <w:tc>
          <w:tcPr>
            <w:tcW w:w="1991" w:type="dxa"/>
            <w:tcBorders>
              <w:top w:val="nil"/>
              <w:left w:val="nil"/>
              <w:bottom w:val="single" w:sz="8" w:space="0" w:color="auto"/>
              <w:right w:val="single" w:sz="8" w:space="0" w:color="auto"/>
            </w:tcBorders>
          </w:tcPr>
          <w:p w14:paraId="7D48E234" w14:textId="5788BC6D"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3.458.552,47 </w:t>
            </w:r>
          </w:p>
        </w:tc>
        <w:tc>
          <w:tcPr>
            <w:tcW w:w="1827" w:type="dxa"/>
            <w:tcBorders>
              <w:top w:val="nil"/>
              <w:left w:val="nil"/>
              <w:bottom w:val="single" w:sz="8" w:space="0" w:color="auto"/>
              <w:right w:val="single" w:sz="8" w:space="0" w:color="auto"/>
            </w:tcBorders>
            <w:noWrap/>
          </w:tcPr>
          <w:p w14:paraId="701AEADC" w14:textId="3C185B01"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8.646.381,18 </w:t>
            </w:r>
          </w:p>
        </w:tc>
      </w:tr>
      <w:tr w:rsidR="00DC6C6C" w:rsidRPr="00A64A7D" w14:paraId="213203FB" w14:textId="77777777" w:rsidTr="00314443">
        <w:trPr>
          <w:trHeight w:val="315"/>
        </w:trPr>
        <w:tc>
          <w:tcPr>
            <w:tcW w:w="2126" w:type="dxa"/>
            <w:shd w:val="clear" w:color="auto" w:fill="FFE599" w:themeFill="accent4" w:themeFillTint="66"/>
            <w:noWrap/>
            <w:vAlign w:val="bottom"/>
          </w:tcPr>
          <w:p w14:paraId="7FEB474E" w14:textId="16CF8290" w:rsidR="00DC6C6C" w:rsidRPr="00A64A7D" w:rsidRDefault="00DC6C6C" w:rsidP="00DC6C6C">
            <w:pPr>
              <w:pStyle w:val="Prrafodelista"/>
              <w:tabs>
                <w:tab w:val="left" w:pos="284"/>
                <w:tab w:val="right" w:leader="dot" w:pos="4100"/>
                <w:tab w:val="right" w:leader="dot" w:pos="7400"/>
                <w:tab w:val="right" w:leader="dot" w:pos="10348"/>
              </w:tabs>
              <w:ind w:left="0"/>
              <w:rPr>
                <w:rFonts w:ascii="Calibri" w:hAnsi="Calibri" w:cs="Calibri"/>
                <w:color w:val="000000"/>
                <w:sz w:val="22"/>
                <w:szCs w:val="22"/>
                <w:lang w:val="es-ES_tradnl"/>
              </w:rPr>
            </w:pPr>
            <w:r w:rsidRPr="00A64A7D">
              <w:rPr>
                <w:rFonts w:ascii="Calibri" w:hAnsi="Calibri" w:cs="Calibri"/>
                <w:color w:val="000000"/>
                <w:sz w:val="22"/>
                <w:szCs w:val="22"/>
                <w:lang w:val="es-ES_tradnl"/>
              </w:rPr>
              <w:t>17.- GOIERRI</w:t>
            </w:r>
          </w:p>
        </w:tc>
        <w:tc>
          <w:tcPr>
            <w:tcW w:w="1698" w:type="dxa"/>
            <w:tcBorders>
              <w:top w:val="nil"/>
              <w:left w:val="nil"/>
              <w:bottom w:val="single" w:sz="8" w:space="0" w:color="auto"/>
              <w:right w:val="single" w:sz="8" w:space="0" w:color="auto"/>
            </w:tcBorders>
          </w:tcPr>
          <w:p w14:paraId="001B764C" w14:textId="6C7AEB4B"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5.081.632,02 </w:t>
            </w:r>
          </w:p>
        </w:tc>
        <w:tc>
          <w:tcPr>
            <w:tcW w:w="1714" w:type="dxa"/>
            <w:tcBorders>
              <w:top w:val="nil"/>
              <w:left w:val="nil"/>
              <w:bottom w:val="single" w:sz="8" w:space="0" w:color="auto"/>
              <w:right w:val="single" w:sz="8" w:space="0" w:color="auto"/>
            </w:tcBorders>
          </w:tcPr>
          <w:p w14:paraId="3895F7EF" w14:textId="49C87E75"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1.016.326,40 </w:t>
            </w:r>
          </w:p>
        </w:tc>
        <w:tc>
          <w:tcPr>
            <w:tcW w:w="1991" w:type="dxa"/>
            <w:tcBorders>
              <w:top w:val="nil"/>
              <w:left w:val="nil"/>
              <w:bottom w:val="single" w:sz="8" w:space="0" w:color="auto"/>
              <w:right w:val="single" w:sz="8" w:space="0" w:color="auto"/>
            </w:tcBorders>
          </w:tcPr>
          <w:p w14:paraId="6C5559C0" w14:textId="6CEFABD6"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4.065.305,61 </w:t>
            </w:r>
          </w:p>
        </w:tc>
        <w:tc>
          <w:tcPr>
            <w:tcW w:w="1827" w:type="dxa"/>
            <w:tcBorders>
              <w:top w:val="nil"/>
              <w:left w:val="nil"/>
              <w:bottom w:val="single" w:sz="8" w:space="0" w:color="auto"/>
              <w:right w:val="single" w:sz="8" w:space="0" w:color="auto"/>
            </w:tcBorders>
            <w:noWrap/>
          </w:tcPr>
          <w:p w14:paraId="2160FF62" w14:textId="387171DF"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10.163.264,03 </w:t>
            </w:r>
          </w:p>
        </w:tc>
      </w:tr>
      <w:tr w:rsidR="00DC6C6C" w:rsidRPr="00A64A7D" w14:paraId="5DE7728C" w14:textId="77777777" w:rsidTr="00314443">
        <w:trPr>
          <w:trHeight w:val="315"/>
        </w:trPr>
        <w:tc>
          <w:tcPr>
            <w:tcW w:w="2126" w:type="dxa"/>
            <w:shd w:val="clear" w:color="auto" w:fill="FFE599" w:themeFill="accent4" w:themeFillTint="66"/>
            <w:noWrap/>
            <w:vAlign w:val="bottom"/>
          </w:tcPr>
          <w:p w14:paraId="0B33EF34" w14:textId="7E08E634"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18.- DONOSTIA</w:t>
            </w:r>
          </w:p>
        </w:tc>
        <w:tc>
          <w:tcPr>
            <w:tcW w:w="1698" w:type="dxa"/>
            <w:tcBorders>
              <w:top w:val="nil"/>
              <w:left w:val="nil"/>
              <w:bottom w:val="single" w:sz="8" w:space="0" w:color="auto"/>
              <w:right w:val="single" w:sz="8" w:space="0" w:color="auto"/>
            </w:tcBorders>
          </w:tcPr>
          <w:p w14:paraId="626C54A9" w14:textId="3AAF7D11"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8.134.047,00 </w:t>
            </w:r>
          </w:p>
        </w:tc>
        <w:tc>
          <w:tcPr>
            <w:tcW w:w="1714" w:type="dxa"/>
            <w:tcBorders>
              <w:top w:val="nil"/>
              <w:left w:val="nil"/>
              <w:bottom w:val="single" w:sz="8" w:space="0" w:color="auto"/>
              <w:right w:val="single" w:sz="8" w:space="0" w:color="auto"/>
            </w:tcBorders>
          </w:tcPr>
          <w:p w14:paraId="70F8CF21" w14:textId="1B2708CE"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1.626.809,40 </w:t>
            </w:r>
          </w:p>
        </w:tc>
        <w:tc>
          <w:tcPr>
            <w:tcW w:w="1991" w:type="dxa"/>
            <w:tcBorders>
              <w:top w:val="nil"/>
              <w:left w:val="nil"/>
              <w:bottom w:val="single" w:sz="8" w:space="0" w:color="auto"/>
              <w:right w:val="single" w:sz="8" w:space="0" w:color="auto"/>
            </w:tcBorders>
          </w:tcPr>
          <w:p w14:paraId="142F08DF" w14:textId="0EAA03C5"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6.507.237,60 </w:t>
            </w:r>
          </w:p>
        </w:tc>
        <w:tc>
          <w:tcPr>
            <w:tcW w:w="1827" w:type="dxa"/>
            <w:tcBorders>
              <w:top w:val="nil"/>
              <w:left w:val="nil"/>
              <w:bottom w:val="single" w:sz="8" w:space="0" w:color="auto"/>
              <w:right w:val="single" w:sz="8" w:space="0" w:color="auto"/>
            </w:tcBorders>
            <w:noWrap/>
          </w:tcPr>
          <w:p w14:paraId="6B740B6E" w14:textId="02214C96"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16.268.094,00 </w:t>
            </w:r>
          </w:p>
        </w:tc>
      </w:tr>
      <w:tr w:rsidR="00DC6C6C" w:rsidRPr="00A64A7D" w14:paraId="379E77BA" w14:textId="77777777" w:rsidTr="00314443">
        <w:trPr>
          <w:trHeight w:val="315"/>
        </w:trPr>
        <w:tc>
          <w:tcPr>
            <w:tcW w:w="2126" w:type="dxa"/>
            <w:shd w:val="clear" w:color="auto" w:fill="FFE599" w:themeFill="accent4" w:themeFillTint="66"/>
            <w:noWrap/>
            <w:vAlign w:val="bottom"/>
          </w:tcPr>
          <w:p w14:paraId="13E48FB3" w14:textId="5563D96F"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19.- TOLOSALDEA</w:t>
            </w:r>
          </w:p>
        </w:tc>
        <w:tc>
          <w:tcPr>
            <w:tcW w:w="1698" w:type="dxa"/>
            <w:tcBorders>
              <w:top w:val="nil"/>
              <w:left w:val="nil"/>
              <w:bottom w:val="single" w:sz="8" w:space="0" w:color="auto"/>
              <w:right w:val="single" w:sz="8" w:space="0" w:color="auto"/>
            </w:tcBorders>
          </w:tcPr>
          <w:p w14:paraId="42696F17" w14:textId="254F7C1D"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2.462.699,16 </w:t>
            </w:r>
          </w:p>
        </w:tc>
        <w:tc>
          <w:tcPr>
            <w:tcW w:w="1714" w:type="dxa"/>
            <w:tcBorders>
              <w:top w:val="nil"/>
              <w:left w:val="nil"/>
              <w:bottom w:val="single" w:sz="8" w:space="0" w:color="auto"/>
              <w:right w:val="single" w:sz="8" w:space="0" w:color="auto"/>
            </w:tcBorders>
          </w:tcPr>
          <w:p w14:paraId="61D78D82" w14:textId="7A1FAD0A"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492.539,83 </w:t>
            </w:r>
          </w:p>
        </w:tc>
        <w:tc>
          <w:tcPr>
            <w:tcW w:w="1991" w:type="dxa"/>
            <w:tcBorders>
              <w:top w:val="nil"/>
              <w:left w:val="nil"/>
              <w:bottom w:val="single" w:sz="8" w:space="0" w:color="auto"/>
              <w:right w:val="single" w:sz="8" w:space="0" w:color="auto"/>
            </w:tcBorders>
          </w:tcPr>
          <w:p w14:paraId="255CB15C" w14:textId="6B28866C"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1.970.159,33 </w:t>
            </w:r>
          </w:p>
        </w:tc>
        <w:tc>
          <w:tcPr>
            <w:tcW w:w="1827" w:type="dxa"/>
            <w:tcBorders>
              <w:top w:val="nil"/>
              <w:left w:val="nil"/>
              <w:bottom w:val="single" w:sz="8" w:space="0" w:color="auto"/>
              <w:right w:val="single" w:sz="8" w:space="0" w:color="auto"/>
            </w:tcBorders>
            <w:noWrap/>
          </w:tcPr>
          <w:p w14:paraId="700CD6EF" w14:textId="507C8E80"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4.925.398,32 </w:t>
            </w:r>
          </w:p>
        </w:tc>
      </w:tr>
      <w:tr w:rsidR="00DC6C6C" w:rsidRPr="00A64A7D" w14:paraId="59FBC4D0" w14:textId="77777777" w:rsidTr="00314443">
        <w:trPr>
          <w:trHeight w:val="315"/>
        </w:trPr>
        <w:tc>
          <w:tcPr>
            <w:tcW w:w="2126" w:type="dxa"/>
            <w:shd w:val="clear" w:color="auto" w:fill="FFE599" w:themeFill="accent4" w:themeFillTint="66"/>
            <w:noWrap/>
            <w:vAlign w:val="bottom"/>
          </w:tcPr>
          <w:p w14:paraId="4F8E1B4F" w14:textId="640063FE" w:rsidR="00DC6C6C" w:rsidRPr="00A64A7D" w:rsidRDefault="00DC6C6C" w:rsidP="00DC6C6C">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lastRenderedPageBreak/>
              <w:t>20.- DEBA BEHEA ETA GARAIA</w:t>
            </w:r>
          </w:p>
        </w:tc>
        <w:tc>
          <w:tcPr>
            <w:tcW w:w="1698" w:type="dxa"/>
            <w:tcBorders>
              <w:top w:val="nil"/>
              <w:left w:val="nil"/>
              <w:bottom w:val="single" w:sz="8" w:space="0" w:color="auto"/>
              <w:right w:val="single" w:sz="8" w:space="0" w:color="auto"/>
            </w:tcBorders>
          </w:tcPr>
          <w:p w14:paraId="19BA9558" w14:textId="52544155"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3.691.408,68 </w:t>
            </w:r>
          </w:p>
        </w:tc>
        <w:tc>
          <w:tcPr>
            <w:tcW w:w="1714" w:type="dxa"/>
            <w:tcBorders>
              <w:top w:val="nil"/>
              <w:left w:val="nil"/>
              <w:bottom w:val="single" w:sz="8" w:space="0" w:color="auto"/>
              <w:right w:val="single" w:sz="8" w:space="0" w:color="auto"/>
            </w:tcBorders>
          </w:tcPr>
          <w:p w14:paraId="26001D2C" w14:textId="1979AD63"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738.281,74 </w:t>
            </w:r>
          </w:p>
        </w:tc>
        <w:tc>
          <w:tcPr>
            <w:tcW w:w="1991" w:type="dxa"/>
            <w:tcBorders>
              <w:top w:val="nil"/>
              <w:left w:val="nil"/>
              <w:bottom w:val="single" w:sz="8" w:space="0" w:color="auto"/>
              <w:right w:val="single" w:sz="8" w:space="0" w:color="auto"/>
            </w:tcBorders>
          </w:tcPr>
          <w:p w14:paraId="6D6BF068" w14:textId="7279FD70"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2.953.126,95 </w:t>
            </w:r>
          </w:p>
        </w:tc>
        <w:tc>
          <w:tcPr>
            <w:tcW w:w="1827" w:type="dxa"/>
            <w:tcBorders>
              <w:top w:val="nil"/>
              <w:left w:val="nil"/>
              <w:bottom w:val="single" w:sz="8" w:space="0" w:color="auto"/>
              <w:right w:val="single" w:sz="8" w:space="0" w:color="auto"/>
            </w:tcBorders>
            <w:noWrap/>
          </w:tcPr>
          <w:p w14:paraId="60F2B44C" w14:textId="10EBBB7F" w:rsidR="00DC6C6C" w:rsidRPr="00A64A7D" w:rsidRDefault="00DC6C6C" w:rsidP="00DC6C6C">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7.382.817,37 </w:t>
            </w:r>
          </w:p>
        </w:tc>
      </w:tr>
    </w:tbl>
    <w:p w14:paraId="0D0BA446" w14:textId="77777777" w:rsidR="00100A4E" w:rsidRPr="00A64A7D" w:rsidRDefault="00100A4E" w:rsidP="001358B1">
      <w:pPr>
        <w:spacing w:before="120"/>
        <w:ind w:left="850"/>
        <w:jc w:val="both"/>
        <w:rPr>
          <w:rFonts w:ascii="Verdana" w:hAnsi="Verdana" w:cs="Arial"/>
          <w:color w:val="0000FF"/>
          <w:sz w:val="19"/>
          <w:szCs w:val="19"/>
          <w:lang w:val="es-ES_tradnl"/>
        </w:rPr>
      </w:pPr>
    </w:p>
    <w:p w14:paraId="4B75807A" w14:textId="7ABA18BB" w:rsidR="004C6565" w:rsidRPr="00A64A7D" w:rsidRDefault="004C6565" w:rsidP="001358B1">
      <w:pPr>
        <w:spacing w:before="120"/>
        <w:ind w:left="85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Así mismo, el importe total del valor estimado </w:t>
      </w:r>
      <w:r w:rsidRPr="00A64A7D">
        <w:rPr>
          <w:rFonts w:ascii="Verdana" w:hAnsi="Verdana" w:cs="Arial"/>
          <w:b/>
          <w:bCs/>
          <w:color w:val="0000FF"/>
          <w:sz w:val="19"/>
          <w:szCs w:val="19"/>
          <w:lang w:val="es-ES_tradnl"/>
        </w:rPr>
        <w:t>respecto de la prestación principal del contrato</w:t>
      </w:r>
      <w:r w:rsidR="009C0239" w:rsidRPr="00A64A7D">
        <w:rPr>
          <w:rFonts w:ascii="Verdana" w:hAnsi="Verdana" w:cs="Arial"/>
          <w:b/>
          <w:bCs/>
          <w:color w:val="0000FF"/>
          <w:sz w:val="19"/>
          <w:szCs w:val="19"/>
          <w:lang w:val="es-ES_tradnl"/>
        </w:rPr>
        <w:t xml:space="preserve"> (Servicio de cuidador)</w:t>
      </w:r>
      <w:r w:rsidRPr="00A64A7D">
        <w:rPr>
          <w:rFonts w:ascii="Verdana" w:hAnsi="Verdana" w:cs="Arial"/>
          <w:color w:val="0000FF"/>
          <w:sz w:val="19"/>
          <w:szCs w:val="19"/>
          <w:lang w:val="es-ES_tradnl"/>
        </w:rPr>
        <w:t xml:space="preserve"> se desglosa por lotes de la siguiente manera:</w:t>
      </w:r>
    </w:p>
    <w:p w14:paraId="75CEB33D" w14:textId="77777777" w:rsidR="004C6565" w:rsidRPr="00A64A7D" w:rsidRDefault="004C6565" w:rsidP="004C6565">
      <w:pPr>
        <w:spacing w:before="120"/>
        <w:ind w:left="703" w:right="-318" w:firstLine="6"/>
        <w:jc w:val="both"/>
        <w:rPr>
          <w:rFonts w:ascii="Verdana" w:hAnsi="Verdana" w:cs="Arial"/>
          <w:color w:val="0000FF"/>
          <w:sz w:val="19"/>
          <w:szCs w:val="19"/>
          <w:lang w:val="es-ES_tradnl"/>
        </w:rPr>
      </w:pPr>
    </w:p>
    <w:tbl>
      <w:tblPr>
        <w:tblW w:w="9497" w:type="dxa"/>
        <w:tblInd w:w="132"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2268"/>
        <w:gridCol w:w="1979"/>
        <w:gridCol w:w="1714"/>
        <w:gridCol w:w="1977"/>
        <w:gridCol w:w="1559"/>
      </w:tblGrid>
      <w:tr w:rsidR="00E712FD" w:rsidRPr="00A64A7D" w14:paraId="27CC0035" w14:textId="77777777" w:rsidTr="00E81155">
        <w:trPr>
          <w:trHeight w:val="915"/>
        </w:trPr>
        <w:tc>
          <w:tcPr>
            <w:tcW w:w="2268" w:type="dxa"/>
            <w:tcBorders>
              <w:top w:val="single" w:sz="8" w:space="0" w:color="auto"/>
              <w:left w:val="single" w:sz="8" w:space="0" w:color="auto"/>
              <w:bottom w:val="single" w:sz="8" w:space="0" w:color="auto"/>
              <w:right w:val="single" w:sz="8" w:space="0" w:color="auto"/>
            </w:tcBorders>
            <w:vAlign w:val="center"/>
            <w:hideMark/>
          </w:tcPr>
          <w:p w14:paraId="15BF3315" w14:textId="21FA0152" w:rsidR="00E712FD" w:rsidRPr="00A64A7D" w:rsidRDefault="00E712FD" w:rsidP="00E712FD">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bCs/>
                <w:color w:val="000000"/>
                <w:sz w:val="19"/>
                <w:szCs w:val="19"/>
                <w:lang w:val="es-ES_tradnl"/>
              </w:rPr>
              <w:t>Lote</w:t>
            </w:r>
          </w:p>
        </w:tc>
        <w:tc>
          <w:tcPr>
            <w:tcW w:w="1979" w:type="dxa"/>
            <w:tcBorders>
              <w:top w:val="single" w:sz="8" w:space="0" w:color="auto"/>
              <w:left w:val="nil"/>
              <w:bottom w:val="single" w:sz="8" w:space="0" w:color="auto"/>
              <w:right w:val="single" w:sz="8" w:space="0" w:color="auto"/>
            </w:tcBorders>
            <w:vAlign w:val="center"/>
            <w:hideMark/>
          </w:tcPr>
          <w:p w14:paraId="63177349" w14:textId="2BA9075F" w:rsidR="00E712FD" w:rsidRPr="00A64A7D" w:rsidRDefault="00E712FD" w:rsidP="00E712FD">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bCs/>
                <w:color w:val="000000"/>
                <w:sz w:val="19"/>
                <w:szCs w:val="19"/>
                <w:lang w:val="es-ES_tradnl"/>
              </w:rPr>
              <w:t>Precio Licitación (sin IVA)</w:t>
            </w:r>
          </w:p>
        </w:tc>
        <w:tc>
          <w:tcPr>
            <w:tcW w:w="1714" w:type="dxa"/>
            <w:tcBorders>
              <w:top w:val="single" w:sz="8" w:space="0" w:color="auto"/>
              <w:left w:val="nil"/>
              <w:bottom w:val="single" w:sz="8" w:space="0" w:color="auto"/>
              <w:right w:val="single" w:sz="8" w:space="0" w:color="auto"/>
            </w:tcBorders>
            <w:vAlign w:val="center"/>
            <w:hideMark/>
          </w:tcPr>
          <w:p w14:paraId="15AE9C60" w14:textId="41D2257E" w:rsidR="00E712FD" w:rsidRPr="00A64A7D" w:rsidRDefault="00E712FD" w:rsidP="00E712FD">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bCs/>
                <w:color w:val="000000"/>
                <w:sz w:val="19"/>
                <w:szCs w:val="19"/>
                <w:lang w:val="es-ES_tradnl"/>
              </w:rPr>
              <w:t>Modificaciones (20%) sin IVA</w:t>
            </w:r>
          </w:p>
        </w:tc>
        <w:tc>
          <w:tcPr>
            <w:tcW w:w="1977" w:type="dxa"/>
            <w:tcBorders>
              <w:top w:val="single" w:sz="8" w:space="0" w:color="auto"/>
              <w:left w:val="nil"/>
              <w:bottom w:val="single" w:sz="8" w:space="0" w:color="auto"/>
              <w:right w:val="single" w:sz="8" w:space="0" w:color="auto"/>
            </w:tcBorders>
            <w:vAlign w:val="center"/>
            <w:hideMark/>
          </w:tcPr>
          <w:p w14:paraId="66B1D515" w14:textId="17F16967" w:rsidR="00E712FD" w:rsidRPr="00A64A7D" w:rsidRDefault="00E712FD" w:rsidP="00E712FD">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bCs/>
                <w:color w:val="000000"/>
                <w:sz w:val="19"/>
                <w:szCs w:val="19"/>
                <w:lang w:val="es-ES_tradnl"/>
              </w:rPr>
              <w:t>Prórroga (sin IVA)</w:t>
            </w:r>
          </w:p>
        </w:tc>
        <w:tc>
          <w:tcPr>
            <w:tcW w:w="1559" w:type="dxa"/>
            <w:tcBorders>
              <w:top w:val="single" w:sz="8" w:space="0" w:color="auto"/>
              <w:left w:val="nil"/>
              <w:bottom w:val="single" w:sz="8" w:space="0" w:color="auto"/>
              <w:right w:val="single" w:sz="8" w:space="0" w:color="auto"/>
            </w:tcBorders>
            <w:vAlign w:val="center"/>
            <w:hideMark/>
          </w:tcPr>
          <w:p w14:paraId="4F486809" w14:textId="0086A23A" w:rsidR="00E712FD" w:rsidRPr="00A64A7D" w:rsidRDefault="00E712FD" w:rsidP="00E712FD">
            <w:pPr>
              <w:pStyle w:val="Prrafodelista"/>
              <w:tabs>
                <w:tab w:val="left" w:pos="284"/>
                <w:tab w:val="right" w:leader="dot" w:pos="4100"/>
                <w:tab w:val="right" w:leader="dot" w:pos="7400"/>
                <w:tab w:val="right" w:leader="dot" w:pos="10348"/>
              </w:tabs>
              <w:ind w:left="0"/>
              <w:jc w:val="center"/>
              <w:rPr>
                <w:rFonts w:ascii="Verdana" w:hAnsi="Verdana" w:cs="Arial"/>
                <w:b/>
                <w:sz w:val="19"/>
                <w:szCs w:val="19"/>
                <w:lang w:val="es-ES_tradnl"/>
              </w:rPr>
            </w:pPr>
            <w:r w:rsidRPr="00A64A7D">
              <w:rPr>
                <w:rFonts w:ascii="Verdana" w:hAnsi="Verdana" w:cs="Arial"/>
                <w:b/>
                <w:bCs/>
                <w:color w:val="000000"/>
                <w:sz w:val="19"/>
                <w:szCs w:val="19"/>
                <w:lang w:val="es-ES_tradnl"/>
              </w:rPr>
              <w:t xml:space="preserve">Valor total estimado </w:t>
            </w:r>
          </w:p>
        </w:tc>
      </w:tr>
      <w:tr w:rsidR="00E81155" w:rsidRPr="00A64A7D" w14:paraId="41D4587C" w14:textId="77777777" w:rsidTr="00E81155">
        <w:trPr>
          <w:trHeight w:val="315"/>
        </w:trPr>
        <w:tc>
          <w:tcPr>
            <w:tcW w:w="2268" w:type="dxa"/>
            <w:shd w:val="clear" w:color="auto" w:fill="C5E0B3" w:themeFill="accent6" w:themeFillTint="66"/>
            <w:noWrap/>
            <w:vAlign w:val="bottom"/>
            <w:hideMark/>
          </w:tcPr>
          <w:p w14:paraId="5830AA0C" w14:textId="52BF1D72" w:rsidR="00E81155" w:rsidRPr="00A64A7D" w:rsidRDefault="00E81155" w:rsidP="00E81155">
            <w:pPr>
              <w:rPr>
                <w:rFonts w:ascii="Calibri" w:hAnsi="Calibri" w:cs="Calibri"/>
                <w:color w:val="000000"/>
                <w:sz w:val="22"/>
                <w:szCs w:val="22"/>
                <w:lang w:val="es-ES_tradnl"/>
              </w:rPr>
            </w:pPr>
            <w:r w:rsidRPr="00A64A7D">
              <w:rPr>
                <w:rFonts w:ascii="Calibri" w:hAnsi="Calibri" w:cs="Calibri"/>
                <w:color w:val="000000"/>
                <w:sz w:val="22"/>
                <w:szCs w:val="22"/>
                <w:lang w:val="es-ES_tradnl"/>
              </w:rPr>
              <w:t>1-AYALA</w:t>
            </w:r>
          </w:p>
        </w:tc>
        <w:tc>
          <w:tcPr>
            <w:tcW w:w="1979" w:type="dxa"/>
            <w:tcBorders>
              <w:top w:val="nil"/>
              <w:left w:val="nil"/>
              <w:bottom w:val="single" w:sz="8" w:space="0" w:color="auto"/>
              <w:right w:val="single" w:sz="8" w:space="0" w:color="auto"/>
            </w:tcBorders>
            <w:vAlign w:val="center"/>
          </w:tcPr>
          <w:p w14:paraId="5DF8826C" w14:textId="58D43B6D"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1.509.541,92 €</w:t>
            </w:r>
          </w:p>
        </w:tc>
        <w:tc>
          <w:tcPr>
            <w:tcW w:w="1714" w:type="dxa"/>
            <w:tcBorders>
              <w:top w:val="nil"/>
              <w:left w:val="nil"/>
              <w:bottom w:val="single" w:sz="8" w:space="0" w:color="auto"/>
              <w:right w:val="single" w:sz="8" w:space="0" w:color="auto"/>
            </w:tcBorders>
            <w:vAlign w:val="center"/>
          </w:tcPr>
          <w:p w14:paraId="21B050F0" w14:textId="4113301F"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301.908,38 €</w:t>
            </w:r>
          </w:p>
        </w:tc>
        <w:tc>
          <w:tcPr>
            <w:tcW w:w="1977" w:type="dxa"/>
            <w:tcBorders>
              <w:top w:val="nil"/>
              <w:left w:val="nil"/>
              <w:bottom w:val="single" w:sz="8" w:space="0" w:color="auto"/>
              <w:right w:val="single" w:sz="8" w:space="0" w:color="auto"/>
            </w:tcBorders>
            <w:vAlign w:val="center"/>
          </w:tcPr>
          <w:p w14:paraId="041DC9A7" w14:textId="35765909"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1.207.633,5</w:t>
            </w:r>
            <w:r w:rsidR="00C96682" w:rsidRPr="00A64A7D">
              <w:rPr>
                <w:rFonts w:ascii="Calibri" w:hAnsi="Calibri" w:cs="Calibri"/>
                <w:color w:val="000000"/>
                <w:sz w:val="22"/>
                <w:szCs w:val="22"/>
                <w:lang w:val="es-ES_tradnl"/>
              </w:rPr>
              <w:t>3</w:t>
            </w:r>
            <w:r w:rsidRPr="00A64A7D">
              <w:rPr>
                <w:rFonts w:ascii="Calibri" w:hAnsi="Calibri" w:cs="Calibri"/>
                <w:color w:val="000000"/>
                <w:sz w:val="22"/>
                <w:szCs w:val="22"/>
                <w:lang w:val="es-ES_tradnl"/>
              </w:rPr>
              <w:t xml:space="preserve"> €</w:t>
            </w:r>
          </w:p>
        </w:tc>
        <w:tc>
          <w:tcPr>
            <w:tcW w:w="1559" w:type="dxa"/>
            <w:tcBorders>
              <w:top w:val="nil"/>
              <w:left w:val="nil"/>
              <w:bottom w:val="single" w:sz="8" w:space="0" w:color="auto"/>
              <w:right w:val="single" w:sz="8" w:space="0" w:color="auto"/>
            </w:tcBorders>
            <w:noWrap/>
            <w:vAlign w:val="center"/>
          </w:tcPr>
          <w:p w14:paraId="05CDC391" w14:textId="4C720013"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3.019.083,8</w:t>
            </w:r>
            <w:r w:rsidR="00C96682" w:rsidRPr="00A64A7D">
              <w:rPr>
                <w:rFonts w:ascii="Calibri" w:hAnsi="Calibri" w:cs="Calibri"/>
                <w:color w:val="000000"/>
                <w:sz w:val="22"/>
                <w:szCs w:val="22"/>
                <w:lang w:val="es-ES_tradnl"/>
              </w:rPr>
              <w:t>3</w:t>
            </w:r>
            <w:r w:rsidRPr="00A64A7D">
              <w:rPr>
                <w:rFonts w:ascii="Calibri" w:hAnsi="Calibri" w:cs="Calibri"/>
                <w:color w:val="000000"/>
                <w:sz w:val="22"/>
                <w:szCs w:val="22"/>
                <w:lang w:val="es-ES_tradnl"/>
              </w:rPr>
              <w:t xml:space="preserve"> €</w:t>
            </w:r>
          </w:p>
        </w:tc>
      </w:tr>
      <w:tr w:rsidR="00E81155" w:rsidRPr="00A64A7D" w14:paraId="1DEA20E8" w14:textId="77777777" w:rsidTr="00E81155">
        <w:trPr>
          <w:trHeight w:val="315"/>
        </w:trPr>
        <w:tc>
          <w:tcPr>
            <w:tcW w:w="2268" w:type="dxa"/>
            <w:shd w:val="clear" w:color="auto" w:fill="C5E0B3" w:themeFill="accent6" w:themeFillTint="66"/>
            <w:noWrap/>
            <w:vAlign w:val="bottom"/>
            <w:hideMark/>
          </w:tcPr>
          <w:p w14:paraId="0A53597A" w14:textId="1A010620" w:rsidR="00E81155" w:rsidRPr="00A64A7D" w:rsidRDefault="00E81155" w:rsidP="00E81155">
            <w:pPr>
              <w:rPr>
                <w:rFonts w:ascii="Calibri" w:hAnsi="Calibri" w:cs="Calibri"/>
                <w:color w:val="000000"/>
                <w:sz w:val="22"/>
                <w:szCs w:val="22"/>
                <w:lang w:val="es-ES_tradnl"/>
              </w:rPr>
            </w:pPr>
            <w:r w:rsidRPr="00A64A7D">
              <w:rPr>
                <w:rFonts w:ascii="Calibri" w:hAnsi="Calibri" w:cs="Calibri"/>
                <w:color w:val="000000"/>
                <w:sz w:val="22"/>
                <w:szCs w:val="22"/>
                <w:lang w:val="es-ES_tradnl"/>
              </w:rPr>
              <w:t>2.- LAGUARDIA</w:t>
            </w:r>
          </w:p>
        </w:tc>
        <w:tc>
          <w:tcPr>
            <w:tcW w:w="1979" w:type="dxa"/>
            <w:tcBorders>
              <w:top w:val="nil"/>
              <w:left w:val="nil"/>
              <w:bottom w:val="single" w:sz="8" w:space="0" w:color="auto"/>
              <w:right w:val="single" w:sz="8" w:space="0" w:color="auto"/>
            </w:tcBorders>
            <w:vAlign w:val="center"/>
          </w:tcPr>
          <w:p w14:paraId="3A9C5B49" w14:textId="0D10BC61"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851.104,80 €</w:t>
            </w:r>
          </w:p>
        </w:tc>
        <w:tc>
          <w:tcPr>
            <w:tcW w:w="1714" w:type="dxa"/>
            <w:tcBorders>
              <w:top w:val="nil"/>
              <w:left w:val="nil"/>
              <w:bottom w:val="single" w:sz="8" w:space="0" w:color="auto"/>
              <w:right w:val="single" w:sz="8" w:space="0" w:color="auto"/>
            </w:tcBorders>
            <w:vAlign w:val="center"/>
          </w:tcPr>
          <w:p w14:paraId="1B66E1AE" w14:textId="5FBC67F6"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170.220,96 €</w:t>
            </w:r>
          </w:p>
        </w:tc>
        <w:tc>
          <w:tcPr>
            <w:tcW w:w="1977" w:type="dxa"/>
            <w:tcBorders>
              <w:top w:val="nil"/>
              <w:left w:val="nil"/>
              <w:bottom w:val="single" w:sz="8" w:space="0" w:color="auto"/>
              <w:right w:val="single" w:sz="8" w:space="0" w:color="auto"/>
            </w:tcBorders>
            <w:vAlign w:val="center"/>
          </w:tcPr>
          <w:p w14:paraId="54EC81BD" w14:textId="7C1A7C55"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680.883,84 €</w:t>
            </w:r>
          </w:p>
        </w:tc>
        <w:tc>
          <w:tcPr>
            <w:tcW w:w="1559" w:type="dxa"/>
            <w:tcBorders>
              <w:top w:val="nil"/>
              <w:left w:val="nil"/>
              <w:bottom w:val="single" w:sz="8" w:space="0" w:color="auto"/>
              <w:right w:val="single" w:sz="8" w:space="0" w:color="auto"/>
            </w:tcBorders>
            <w:noWrap/>
            <w:vAlign w:val="center"/>
          </w:tcPr>
          <w:p w14:paraId="103A0BFA" w14:textId="475641CF"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1.702.209,60 €</w:t>
            </w:r>
          </w:p>
        </w:tc>
      </w:tr>
      <w:tr w:rsidR="00E81155" w:rsidRPr="00A64A7D" w14:paraId="04A6BF5F" w14:textId="77777777" w:rsidTr="00E81155">
        <w:trPr>
          <w:trHeight w:val="315"/>
        </w:trPr>
        <w:tc>
          <w:tcPr>
            <w:tcW w:w="2268" w:type="dxa"/>
            <w:shd w:val="clear" w:color="auto" w:fill="C5E0B3" w:themeFill="accent6" w:themeFillTint="66"/>
            <w:noWrap/>
            <w:vAlign w:val="bottom"/>
            <w:hideMark/>
          </w:tcPr>
          <w:p w14:paraId="39FD28C4" w14:textId="2FA12EB2" w:rsidR="00E81155" w:rsidRPr="00A64A7D" w:rsidRDefault="00E81155" w:rsidP="00E81155">
            <w:pPr>
              <w:rPr>
                <w:rFonts w:ascii="Calibri" w:hAnsi="Calibri" w:cs="Calibri"/>
                <w:color w:val="000000"/>
                <w:sz w:val="22"/>
                <w:szCs w:val="22"/>
                <w:lang w:val="es-ES_tradnl"/>
              </w:rPr>
            </w:pPr>
            <w:r w:rsidRPr="00A64A7D">
              <w:rPr>
                <w:rFonts w:ascii="Calibri" w:hAnsi="Calibri" w:cs="Calibri"/>
                <w:color w:val="000000"/>
                <w:sz w:val="22"/>
                <w:szCs w:val="22"/>
                <w:lang w:val="es-ES_tradnl"/>
              </w:rPr>
              <w:t>3-SALVATIERRA Y CAMPEZO</w:t>
            </w:r>
          </w:p>
        </w:tc>
        <w:tc>
          <w:tcPr>
            <w:tcW w:w="1979" w:type="dxa"/>
            <w:tcBorders>
              <w:top w:val="nil"/>
              <w:left w:val="nil"/>
              <w:bottom w:val="single" w:sz="8" w:space="0" w:color="auto"/>
              <w:right w:val="single" w:sz="8" w:space="0" w:color="auto"/>
            </w:tcBorders>
            <w:vAlign w:val="center"/>
          </w:tcPr>
          <w:p w14:paraId="4011C1CB" w14:textId="2AF9D263"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3.535.358,40 €</w:t>
            </w:r>
          </w:p>
        </w:tc>
        <w:tc>
          <w:tcPr>
            <w:tcW w:w="1714" w:type="dxa"/>
            <w:tcBorders>
              <w:top w:val="nil"/>
              <w:left w:val="nil"/>
              <w:bottom w:val="single" w:sz="8" w:space="0" w:color="auto"/>
              <w:right w:val="single" w:sz="8" w:space="0" w:color="auto"/>
            </w:tcBorders>
            <w:vAlign w:val="center"/>
          </w:tcPr>
          <w:p w14:paraId="04445361" w14:textId="698166BE"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707.071,68 €</w:t>
            </w:r>
          </w:p>
        </w:tc>
        <w:tc>
          <w:tcPr>
            <w:tcW w:w="1977" w:type="dxa"/>
            <w:tcBorders>
              <w:top w:val="nil"/>
              <w:left w:val="nil"/>
              <w:bottom w:val="single" w:sz="8" w:space="0" w:color="auto"/>
              <w:right w:val="single" w:sz="8" w:space="0" w:color="auto"/>
            </w:tcBorders>
            <w:vAlign w:val="center"/>
          </w:tcPr>
          <w:p w14:paraId="4C3F606B" w14:textId="17B08884"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2.828.286,72 €</w:t>
            </w:r>
          </w:p>
        </w:tc>
        <w:tc>
          <w:tcPr>
            <w:tcW w:w="1559" w:type="dxa"/>
            <w:tcBorders>
              <w:top w:val="nil"/>
              <w:left w:val="nil"/>
              <w:bottom w:val="single" w:sz="8" w:space="0" w:color="auto"/>
              <w:right w:val="single" w:sz="8" w:space="0" w:color="auto"/>
            </w:tcBorders>
            <w:noWrap/>
            <w:vAlign w:val="center"/>
          </w:tcPr>
          <w:p w14:paraId="3662BAD8" w14:textId="2F7955C3"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7.070.716,80 €</w:t>
            </w:r>
          </w:p>
        </w:tc>
      </w:tr>
      <w:tr w:rsidR="00E81155" w:rsidRPr="00A64A7D" w14:paraId="01B2636A" w14:textId="77777777" w:rsidTr="00E81155">
        <w:trPr>
          <w:trHeight w:val="315"/>
        </w:trPr>
        <w:tc>
          <w:tcPr>
            <w:tcW w:w="2268" w:type="dxa"/>
            <w:shd w:val="clear" w:color="auto" w:fill="C5E0B3" w:themeFill="accent6" w:themeFillTint="66"/>
            <w:noWrap/>
            <w:vAlign w:val="bottom"/>
          </w:tcPr>
          <w:p w14:paraId="0C085D42" w14:textId="0BC65F58" w:rsidR="00E81155" w:rsidRPr="00A64A7D" w:rsidRDefault="00E81155" w:rsidP="00E81155">
            <w:pPr>
              <w:rPr>
                <w:rFonts w:ascii="Calibri" w:hAnsi="Calibri" w:cs="Calibri"/>
                <w:color w:val="000000"/>
                <w:sz w:val="22"/>
                <w:szCs w:val="22"/>
                <w:lang w:val="es-ES_tradnl"/>
              </w:rPr>
            </w:pPr>
            <w:r w:rsidRPr="00A64A7D">
              <w:rPr>
                <w:rFonts w:ascii="Calibri" w:hAnsi="Calibri" w:cs="Calibri"/>
                <w:color w:val="000000"/>
                <w:sz w:val="22"/>
                <w:szCs w:val="22"/>
                <w:lang w:val="es-ES_tradnl"/>
              </w:rPr>
              <w:t>4-AÑANA</w:t>
            </w:r>
          </w:p>
        </w:tc>
        <w:tc>
          <w:tcPr>
            <w:tcW w:w="1979" w:type="dxa"/>
            <w:tcBorders>
              <w:top w:val="nil"/>
              <w:left w:val="nil"/>
              <w:bottom w:val="single" w:sz="8" w:space="0" w:color="auto"/>
              <w:right w:val="single" w:sz="8" w:space="0" w:color="auto"/>
            </w:tcBorders>
            <w:vAlign w:val="center"/>
          </w:tcPr>
          <w:p w14:paraId="37EE53DD" w14:textId="7B06A410"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2.185.562,31 €</w:t>
            </w:r>
          </w:p>
        </w:tc>
        <w:tc>
          <w:tcPr>
            <w:tcW w:w="1714" w:type="dxa"/>
            <w:tcBorders>
              <w:top w:val="nil"/>
              <w:left w:val="nil"/>
              <w:bottom w:val="single" w:sz="8" w:space="0" w:color="auto"/>
              <w:right w:val="single" w:sz="8" w:space="0" w:color="auto"/>
            </w:tcBorders>
            <w:vAlign w:val="center"/>
          </w:tcPr>
          <w:p w14:paraId="4D14298A" w14:textId="1484583C"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437.112,46 €</w:t>
            </w:r>
          </w:p>
        </w:tc>
        <w:tc>
          <w:tcPr>
            <w:tcW w:w="1977" w:type="dxa"/>
            <w:tcBorders>
              <w:top w:val="nil"/>
              <w:left w:val="nil"/>
              <w:bottom w:val="single" w:sz="8" w:space="0" w:color="auto"/>
              <w:right w:val="single" w:sz="8" w:space="0" w:color="auto"/>
            </w:tcBorders>
            <w:vAlign w:val="center"/>
          </w:tcPr>
          <w:p w14:paraId="198A6E53" w14:textId="240E495F"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1.748.449,85 €</w:t>
            </w:r>
          </w:p>
        </w:tc>
        <w:tc>
          <w:tcPr>
            <w:tcW w:w="1559" w:type="dxa"/>
            <w:tcBorders>
              <w:top w:val="nil"/>
              <w:left w:val="nil"/>
              <w:bottom w:val="single" w:sz="8" w:space="0" w:color="auto"/>
              <w:right w:val="single" w:sz="8" w:space="0" w:color="auto"/>
            </w:tcBorders>
            <w:noWrap/>
            <w:vAlign w:val="center"/>
          </w:tcPr>
          <w:p w14:paraId="6EB71BCC" w14:textId="45FC3ACC"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4.371.124,62 €</w:t>
            </w:r>
          </w:p>
        </w:tc>
      </w:tr>
      <w:tr w:rsidR="00E81155" w:rsidRPr="00A64A7D" w14:paraId="4711DE69" w14:textId="77777777" w:rsidTr="00E81155">
        <w:trPr>
          <w:trHeight w:val="315"/>
        </w:trPr>
        <w:tc>
          <w:tcPr>
            <w:tcW w:w="2268" w:type="dxa"/>
            <w:shd w:val="clear" w:color="auto" w:fill="C5E0B3" w:themeFill="accent6" w:themeFillTint="66"/>
            <w:noWrap/>
            <w:vAlign w:val="bottom"/>
          </w:tcPr>
          <w:p w14:paraId="339C8830" w14:textId="5CF02E0B" w:rsidR="00E81155" w:rsidRPr="00A64A7D" w:rsidRDefault="00E81155" w:rsidP="00E81155">
            <w:pPr>
              <w:rPr>
                <w:rFonts w:ascii="Calibri" w:hAnsi="Calibri" w:cs="Calibri"/>
                <w:color w:val="000000"/>
                <w:sz w:val="22"/>
                <w:szCs w:val="22"/>
                <w:lang w:val="es-ES_tradnl"/>
              </w:rPr>
            </w:pPr>
            <w:r w:rsidRPr="00A64A7D">
              <w:rPr>
                <w:rFonts w:ascii="Calibri" w:hAnsi="Calibri" w:cs="Calibri"/>
                <w:color w:val="000000"/>
                <w:sz w:val="22"/>
                <w:szCs w:val="22"/>
                <w:lang w:val="es-ES_tradnl"/>
              </w:rPr>
              <w:t>5.- ZUIA</w:t>
            </w:r>
          </w:p>
        </w:tc>
        <w:tc>
          <w:tcPr>
            <w:tcW w:w="1979" w:type="dxa"/>
            <w:tcBorders>
              <w:top w:val="nil"/>
              <w:left w:val="nil"/>
              <w:bottom w:val="single" w:sz="8" w:space="0" w:color="auto"/>
              <w:right w:val="single" w:sz="8" w:space="0" w:color="auto"/>
            </w:tcBorders>
            <w:vAlign w:val="center"/>
          </w:tcPr>
          <w:p w14:paraId="17217980" w14:textId="5BC8C40B"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1.947.252,96 €</w:t>
            </w:r>
          </w:p>
        </w:tc>
        <w:tc>
          <w:tcPr>
            <w:tcW w:w="1714" w:type="dxa"/>
            <w:tcBorders>
              <w:top w:val="nil"/>
              <w:left w:val="nil"/>
              <w:bottom w:val="single" w:sz="8" w:space="0" w:color="auto"/>
              <w:right w:val="single" w:sz="8" w:space="0" w:color="auto"/>
            </w:tcBorders>
            <w:vAlign w:val="center"/>
          </w:tcPr>
          <w:p w14:paraId="7A3EE8BB" w14:textId="1CFF9AA4"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389.450,59 €</w:t>
            </w:r>
          </w:p>
        </w:tc>
        <w:tc>
          <w:tcPr>
            <w:tcW w:w="1977" w:type="dxa"/>
            <w:tcBorders>
              <w:top w:val="nil"/>
              <w:left w:val="nil"/>
              <w:bottom w:val="single" w:sz="8" w:space="0" w:color="auto"/>
              <w:right w:val="single" w:sz="8" w:space="0" w:color="auto"/>
            </w:tcBorders>
            <w:vAlign w:val="center"/>
          </w:tcPr>
          <w:p w14:paraId="5A7347D7" w14:textId="5ED92784"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1.557.802,37 €</w:t>
            </w:r>
          </w:p>
        </w:tc>
        <w:tc>
          <w:tcPr>
            <w:tcW w:w="1559" w:type="dxa"/>
            <w:tcBorders>
              <w:top w:val="nil"/>
              <w:left w:val="nil"/>
              <w:bottom w:val="single" w:sz="8" w:space="0" w:color="auto"/>
              <w:right w:val="single" w:sz="8" w:space="0" w:color="auto"/>
            </w:tcBorders>
            <w:noWrap/>
            <w:vAlign w:val="center"/>
          </w:tcPr>
          <w:p w14:paraId="1397F154" w14:textId="33B47CB5" w:rsidR="00E81155" w:rsidRPr="00A64A7D" w:rsidRDefault="00E81155" w:rsidP="00E81155">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3.894.505,92 €</w:t>
            </w:r>
          </w:p>
        </w:tc>
      </w:tr>
      <w:tr w:rsidR="00642C8B" w:rsidRPr="00A64A7D" w14:paraId="4E3BB657" w14:textId="77777777" w:rsidTr="001B1C49">
        <w:trPr>
          <w:trHeight w:val="315"/>
        </w:trPr>
        <w:tc>
          <w:tcPr>
            <w:tcW w:w="2268" w:type="dxa"/>
            <w:shd w:val="clear" w:color="auto" w:fill="BDD6EE" w:themeFill="accent1" w:themeFillTint="66"/>
            <w:noWrap/>
            <w:vAlign w:val="bottom"/>
          </w:tcPr>
          <w:p w14:paraId="138E3325" w14:textId="36F9D4B2" w:rsidR="00642C8B" w:rsidRPr="00A64A7D" w:rsidRDefault="00642C8B" w:rsidP="00642C8B">
            <w:pPr>
              <w:rPr>
                <w:rFonts w:ascii="Calibri" w:hAnsi="Calibri" w:cs="Calibri"/>
                <w:color w:val="000000"/>
                <w:sz w:val="22"/>
                <w:szCs w:val="22"/>
                <w:lang w:val="es-ES_tradnl"/>
              </w:rPr>
            </w:pPr>
            <w:r w:rsidRPr="00A64A7D">
              <w:rPr>
                <w:rFonts w:ascii="Calibri" w:hAnsi="Calibri" w:cs="Calibri"/>
                <w:color w:val="000000"/>
                <w:sz w:val="22"/>
                <w:szCs w:val="22"/>
                <w:lang w:val="es-ES_tradnl"/>
              </w:rPr>
              <w:t>6-BILBAO I</w:t>
            </w:r>
          </w:p>
        </w:tc>
        <w:tc>
          <w:tcPr>
            <w:tcW w:w="1979" w:type="dxa"/>
            <w:tcBorders>
              <w:top w:val="nil"/>
              <w:left w:val="nil"/>
              <w:bottom w:val="single" w:sz="8" w:space="0" w:color="auto"/>
              <w:right w:val="single" w:sz="8" w:space="0" w:color="auto"/>
            </w:tcBorders>
          </w:tcPr>
          <w:p w14:paraId="514CD37A" w14:textId="0B144713"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4.419.983,64 € </w:t>
            </w:r>
          </w:p>
        </w:tc>
        <w:tc>
          <w:tcPr>
            <w:tcW w:w="1714" w:type="dxa"/>
            <w:tcBorders>
              <w:top w:val="nil"/>
              <w:left w:val="nil"/>
              <w:bottom w:val="single" w:sz="8" w:space="0" w:color="auto"/>
              <w:right w:val="single" w:sz="8" w:space="0" w:color="auto"/>
            </w:tcBorders>
          </w:tcPr>
          <w:p w14:paraId="0B59E2A3" w14:textId="6521BBEA"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883.996,73 € </w:t>
            </w:r>
          </w:p>
        </w:tc>
        <w:tc>
          <w:tcPr>
            <w:tcW w:w="1977" w:type="dxa"/>
            <w:tcBorders>
              <w:top w:val="nil"/>
              <w:left w:val="nil"/>
              <w:bottom w:val="single" w:sz="8" w:space="0" w:color="auto"/>
              <w:right w:val="single" w:sz="8" w:space="0" w:color="auto"/>
            </w:tcBorders>
          </w:tcPr>
          <w:p w14:paraId="12584F99" w14:textId="6E23B140"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3.535.986,91 € </w:t>
            </w:r>
          </w:p>
        </w:tc>
        <w:tc>
          <w:tcPr>
            <w:tcW w:w="1559" w:type="dxa"/>
            <w:tcBorders>
              <w:top w:val="nil"/>
              <w:left w:val="nil"/>
              <w:bottom w:val="single" w:sz="8" w:space="0" w:color="auto"/>
              <w:right w:val="single" w:sz="8" w:space="0" w:color="auto"/>
            </w:tcBorders>
            <w:noWrap/>
          </w:tcPr>
          <w:p w14:paraId="60F265E4" w14:textId="2ABB9E00"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8.839.967,28 € </w:t>
            </w:r>
          </w:p>
        </w:tc>
      </w:tr>
      <w:tr w:rsidR="00642C8B" w:rsidRPr="00A64A7D" w14:paraId="4CD47756" w14:textId="77777777" w:rsidTr="001B1C49">
        <w:trPr>
          <w:trHeight w:val="315"/>
        </w:trPr>
        <w:tc>
          <w:tcPr>
            <w:tcW w:w="2268" w:type="dxa"/>
            <w:shd w:val="clear" w:color="auto" w:fill="BDD6EE" w:themeFill="accent1" w:themeFillTint="66"/>
            <w:noWrap/>
            <w:vAlign w:val="bottom"/>
          </w:tcPr>
          <w:p w14:paraId="63CF11A1" w14:textId="1A4E139A" w:rsidR="00642C8B" w:rsidRPr="00A64A7D" w:rsidRDefault="00642C8B" w:rsidP="00642C8B">
            <w:pPr>
              <w:rPr>
                <w:rFonts w:ascii="Calibri" w:hAnsi="Calibri" w:cs="Calibri"/>
                <w:color w:val="000000"/>
                <w:sz w:val="22"/>
                <w:szCs w:val="22"/>
                <w:lang w:val="es-ES_tradnl"/>
              </w:rPr>
            </w:pPr>
            <w:r w:rsidRPr="00A64A7D">
              <w:rPr>
                <w:rFonts w:ascii="Calibri" w:hAnsi="Calibri" w:cs="Calibri"/>
                <w:color w:val="000000"/>
                <w:sz w:val="22"/>
                <w:szCs w:val="22"/>
                <w:lang w:val="es-ES_tradnl"/>
              </w:rPr>
              <w:t>7.- BILBAO II</w:t>
            </w:r>
          </w:p>
        </w:tc>
        <w:tc>
          <w:tcPr>
            <w:tcW w:w="1979" w:type="dxa"/>
            <w:tcBorders>
              <w:top w:val="nil"/>
              <w:left w:val="nil"/>
              <w:bottom w:val="single" w:sz="8" w:space="0" w:color="auto"/>
              <w:right w:val="single" w:sz="8" w:space="0" w:color="auto"/>
            </w:tcBorders>
          </w:tcPr>
          <w:p w14:paraId="19E42827" w14:textId="4A000CE8"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6.116.731,20 € </w:t>
            </w:r>
          </w:p>
        </w:tc>
        <w:tc>
          <w:tcPr>
            <w:tcW w:w="1714" w:type="dxa"/>
            <w:tcBorders>
              <w:top w:val="nil"/>
              <w:left w:val="nil"/>
              <w:bottom w:val="single" w:sz="8" w:space="0" w:color="auto"/>
              <w:right w:val="single" w:sz="8" w:space="0" w:color="auto"/>
            </w:tcBorders>
          </w:tcPr>
          <w:p w14:paraId="60E531C3" w14:textId="24470278"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1.223.346,24 € </w:t>
            </w:r>
          </w:p>
        </w:tc>
        <w:tc>
          <w:tcPr>
            <w:tcW w:w="1977" w:type="dxa"/>
            <w:tcBorders>
              <w:top w:val="nil"/>
              <w:left w:val="nil"/>
              <w:bottom w:val="single" w:sz="8" w:space="0" w:color="auto"/>
              <w:right w:val="single" w:sz="8" w:space="0" w:color="auto"/>
            </w:tcBorders>
          </w:tcPr>
          <w:p w14:paraId="53B2FEA0" w14:textId="6CF60057"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4.893.384,96 € </w:t>
            </w:r>
          </w:p>
        </w:tc>
        <w:tc>
          <w:tcPr>
            <w:tcW w:w="1559" w:type="dxa"/>
            <w:tcBorders>
              <w:top w:val="nil"/>
              <w:left w:val="nil"/>
              <w:bottom w:val="single" w:sz="8" w:space="0" w:color="auto"/>
              <w:right w:val="single" w:sz="8" w:space="0" w:color="auto"/>
            </w:tcBorders>
            <w:noWrap/>
          </w:tcPr>
          <w:p w14:paraId="14DF1279" w14:textId="7C5C5919" w:rsidR="00642C8B" w:rsidRPr="00A64A7D" w:rsidRDefault="00642C8B" w:rsidP="00642C8B">
            <w:pPr>
              <w:pStyle w:val="Prrafodelista"/>
              <w:tabs>
                <w:tab w:val="left" w:pos="68"/>
                <w:tab w:val="right" w:leader="dot" w:pos="4100"/>
                <w:tab w:val="right" w:leader="dot" w:pos="7400"/>
                <w:tab w:val="right" w:leader="dot" w:pos="10348"/>
              </w:tabs>
              <w:ind w:left="0" w:hanging="74"/>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12.233.462,40 € </w:t>
            </w:r>
          </w:p>
        </w:tc>
      </w:tr>
      <w:tr w:rsidR="00642C8B" w:rsidRPr="00A64A7D" w14:paraId="21A0FB5C" w14:textId="77777777" w:rsidTr="001B1C49">
        <w:trPr>
          <w:trHeight w:val="315"/>
        </w:trPr>
        <w:tc>
          <w:tcPr>
            <w:tcW w:w="2268" w:type="dxa"/>
            <w:shd w:val="clear" w:color="auto" w:fill="BDD6EE" w:themeFill="accent1" w:themeFillTint="66"/>
            <w:noWrap/>
            <w:vAlign w:val="bottom"/>
          </w:tcPr>
          <w:p w14:paraId="0DF2EDBF" w14:textId="43586499" w:rsidR="00642C8B" w:rsidRPr="00A64A7D" w:rsidRDefault="00642C8B" w:rsidP="00642C8B">
            <w:pPr>
              <w:rPr>
                <w:rFonts w:ascii="Calibri" w:hAnsi="Calibri" w:cs="Calibri"/>
                <w:color w:val="000000"/>
                <w:sz w:val="22"/>
                <w:szCs w:val="22"/>
                <w:lang w:val="es-ES_tradnl"/>
              </w:rPr>
            </w:pPr>
            <w:r w:rsidRPr="00A64A7D">
              <w:rPr>
                <w:rFonts w:ascii="Calibri" w:hAnsi="Calibri" w:cs="Calibri"/>
                <w:color w:val="000000"/>
                <w:sz w:val="22"/>
                <w:szCs w:val="22"/>
                <w:lang w:val="es-ES_tradnl"/>
              </w:rPr>
              <w:t>8.- GRAN BILBAO I</w:t>
            </w:r>
          </w:p>
        </w:tc>
        <w:tc>
          <w:tcPr>
            <w:tcW w:w="1979" w:type="dxa"/>
            <w:tcBorders>
              <w:top w:val="nil"/>
              <w:left w:val="nil"/>
              <w:bottom w:val="single" w:sz="8" w:space="0" w:color="auto"/>
              <w:right w:val="single" w:sz="8" w:space="0" w:color="auto"/>
            </w:tcBorders>
          </w:tcPr>
          <w:p w14:paraId="3B976126" w14:textId="24A172FF"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4.893.384,96 € </w:t>
            </w:r>
          </w:p>
        </w:tc>
        <w:tc>
          <w:tcPr>
            <w:tcW w:w="1714" w:type="dxa"/>
            <w:tcBorders>
              <w:top w:val="nil"/>
              <w:left w:val="nil"/>
              <w:bottom w:val="single" w:sz="8" w:space="0" w:color="auto"/>
              <w:right w:val="single" w:sz="8" w:space="0" w:color="auto"/>
            </w:tcBorders>
          </w:tcPr>
          <w:p w14:paraId="3976C174" w14:textId="10D084D3"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978.676,99 € </w:t>
            </w:r>
          </w:p>
        </w:tc>
        <w:tc>
          <w:tcPr>
            <w:tcW w:w="1977" w:type="dxa"/>
            <w:tcBorders>
              <w:top w:val="nil"/>
              <w:left w:val="nil"/>
              <w:bottom w:val="single" w:sz="8" w:space="0" w:color="auto"/>
              <w:right w:val="single" w:sz="8" w:space="0" w:color="auto"/>
            </w:tcBorders>
          </w:tcPr>
          <w:p w14:paraId="1BE84008" w14:textId="3309C90E"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3.914.707,97 € </w:t>
            </w:r>
          </w:p>
        </w:tc>
        <w:tc>
          <w:tcPr>
            <w:tcW w:w="1559" w:type="dxa"/>
            <w:tcBorders>
              <w:top w:val="nil"/>
              <w:left w:val="nil"/>
              <w:bottom w:val="single" w:sz="8" w:space="0" w:color="auto"/>
              <w:right w:val="single" w:sz="8" w:space="0" w:color="auto"/>
            </w:tcBorders>
            <w:noWrap/>
          </w:tcPr>
          <w:p w14:paraId="37ED31EC" w14:textId="6659C1E9"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9.786.769,92 € </w:t>
            </w:r>
          </w:p>
        </w:tc>
      </w:tr>
      <w:tr w:rsidR="00642C8B" w:rsidRPr="00A64A7D" w14:paraId="29AA979B" w14:textId="77777777" w:rsidTr="001B1C49">
        <w:trPr>
          <w:trHeight w:val="315"/>
        </w:trPr>
        <w:tc>
          <w:tcPr>
            <w:tcW w:w="2268" w:type="dxa"/>
            <w:shd w:val="clear" w:color="auto" w:fill="BDD6EE" w:themeFill="accent1" w:themeFillTint="66"/>
            <w:noWrap/>
            <w:vAlign w:val="bottom"/>
            <w:hideMark/>
          </w:tcPr>
          <w:p w14:paraId="37D7BCFB" w14:textId="0608E297" w:rsidR="00642C8B" w:rsidRPr="00A64A7D" w:rsidRDefault="00642C8B" w:rsidP="00642C8B">
            <w:pPr>
              <w:pStyle w:val="Prrafodelista"/>
              <w:tabs>
                <w:tab w:val="left" w:pos="284"/>
                <w:tab w:val="right" w:leader="dot" w:pos="4100"/>
                <w:tab w:val="right" w:leader="dot" w:pos="7400"/>
                <w:tab w:val="right" w:leader="dot" w:pos="10348"/>
              </w:tabs>
              <w:ind w:left="0"/>
              <w:jc w:val="both"/>
              <w:rPr>
                <w:rFonts w:ascii="Verdana" w:hAnsi="Verdana" w:cs="Arial"/>
                <w:sz w:val="19"/>
                <w:szCs w:val="19"/>
                <w:lang w:val="es-ES_tradnl"/>
              </w:rPr>
            </w:pPr>
            <w:r w:rsidRPr="00A64A7D">
              <w:rPr>
                <w:rFonts w:ascii="Calibri" w:hAnsi="Calibri" w:cs="Calibri"/>
                <w:color w:val="000000"/>
                <w:sz w:val="22"/>
                <w:szCs w:val="22"/>
                <w:lang w:val="es-ES_tradnl"/>
              </w:rPr>
              <w:t>9.-GRAN BILBAO II</w:t>
            </w:r>
          </w:p>
        </w:tc>
        <w:tc>
          <w:tcPr>
            <w:tcW w:w="1979" w:type="dxa"/>
            <w:tcBorders>
              <w:top w:val="nil"/>
              <w:left w:val="nil"/>
              <w:bottom w:val="single" w:sz="8" w:space="0" w:color="auto"/>
              <w:right w:val="single" w:sz="8" w:space="0" w:color="auto"/>
            </w:tcBorders>
          </w:tcPr>
          <w:p w14:paraId="6A79CABD" w14:textId="362D2E2E"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4.936.108,53 € </w:t>
            </w:r>
          </w:p>
        </w:tc>
        <w:tc>
          <w:tcPr>
            <w:tcW w:w="1714" w:type="dxa"/>
            <w:tcBorders>
              <w:top w:val="nil"/>
              <w:left w:val="nil"/>
              <w:bottom w:val="single" w:sz="8" w:space="0" w:color="auto"/>
              <w:right w:val="single" w:sz="8" w:space="0" w:color="auto"/>
            </w:tcBorders>
          </w:tcPr>
          <w:p w14:paraId="5D63A188" w14:textId="132836F8"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987.221,71 € </w:t>
            </w:r>
          </w:p>
        </w:tc>
        <w:tc>
          <w:tcPr>
            <w:tcW w:w="1977" w:type="dxa"/>
            <w:tcBorders>
              <w:top w:val="nil"/>
              <w:left w:val="nil"/>
              <w:bottom w:val="single" w:sz="8" w:space="0" w:color="auto"/>
              <w:right w:val="single" w:sz="8" w:space="0" w:color="auto"/>
            </w:tcBorders>
          </w:tcPr>
          <w:p w14:paraId="5238B553" w14:textId="6B21B7CF"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3.948.886,83 € </w:t>
            </w:r>
          </w:p>
        </w:tc>
        <w:tc>
          <w:tcPr>
            <w:tcW w:w="1559" w:type="dxa"/>
            <w:tcBorders>
              <w:top w:val="nil"/>
              <w:left w:val="nil"/>
              <w:bottom w:val="single" w:sz="8" w:space="0" w:color="auto"/>
              <w:right w:val="single" w:sz="8" w:space="0" w:color="auto"/>
            </w:tcBorders>
            <w:noWrap/>
          </w:tcPr>
          <w:p w14:paraId="6490FF9A" w14:textId="08BA373A"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9.872.217,07 € </w:t>
            </w:r>
          </w:p>
        </w:tc>
      </w:tr>
      <w:tr w:rsidR="00642C8B" w:rsidRPr="00A64A7D" w14:paraId="01C1AB77" w14:textId="77777777" w:rsidTr="001B1C49">
        <w:trPr>
          <w:trHeight w:val="315"/>
        </w:trPr>
        <w:tc>
          <w:tcPr>
            <w:tcW w:w="2268" w:type="dxa"/>
            <w:shd w:val="clear" w:color="auto" w:fill="BDD6EE" w:themeFill="accent1" w:themeFillTint="66"/>
            <w:noWrap/>
            <w:vAlign w:val="bottom"/>
          </w:tcPr>
          <w:p w14:paraId="06AF5459" w14:textId="7DDBA142" w:rsidR="00642C8B" w:rsidRPr="00A64A7D" w:rsidRDefault="00642C8B" w:rsidP="00642C8B">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10.- URIBE</w:t>
            </w:r>
          </w:p>
        </w:tc>
        <w:tc>
          <w:tcPr>
            <w:tcW w:w="1979" w:type="dxa"/>
            <w:tcBorders>
              <w:top w:val="nil"/>
              <w:left w:val="nil"/>
              <w:bottom w:val="single" w:sz="8" w:space="0" w:color="auto"/>
              <w:right w:val="single" w:sz="8" w:space="0" w:color="auto"/>
            </w:tcBorders>
          </w:tcPr>
          <w:p w14:paraId="0F439887" w14:textId="7CF9AABE"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3.893.495,82 € </w:t>
            </w:r>
          </w:p>
        </w:tc>
        <w:tc>
          <w:tcPr>
            <w:tcW w:w="1714" w:type="dxa"/>
            <w:tcBorders>
              <w:top w:val="nil"/>
              <w:left w:val="nil"/>
              <w:bottom w:val="single" w:sz="8" w:space="0" w:color="auto"/>
              <w:right w:val="single" w:sz="8" w:space="0" w:color="auto"/>
            </w:tcBorders>
          </w:tcPr>
          <w:p w14:paraId="2F3F1D61" w14:textId="69BBF0C8"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778.699,16 € </w:t>
            </w:r>
          </w:p>
        </w:tc>
        <w:tc>
          <w:tcPr>
            <w:tcW w:w="1977" w:type="dxa"/>
            <w:tcBorders>
              <w:top w:val="nil"/>
              <w:left w:val="nil"/>
              <w:bottom w:val="single" w:sz="8" w:space="0" w:color="auto"/>
              <w:right w:val="single" w:sz="8" w:space="0" w:color="auto"/>
            </w:tcBorders>
          </w:tcPr>
          <w:p w14:paraId="2356DDC5" w14:textId="2B629F3F"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3.114.796,65 € </w:t>
            </w:r>
          </w:p>
        </w:tc>
        <w:tc>
          <w:tcPr>
            <w:tcW w:w="1559" w:type="dxa"/>
            <w:tcBorders>
              <w:top w:val="nil"/>
              <w:left w:val="nil"/>
              <w:bottom w:val="single" w:sz="8" w:space="0" w:color="auto"/>
              <w:right w:val="single" w:sz="8" w:space="0" w:color="auto"/>
            </w:tcBorders>
            <w:noWrap/>
          </w:tcPr>
          <w:p w14:paraId="568685A3" w14:textId="41885052"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7.786.991,63 € </w:t>
            </w:r>
          </w:p>
        </w:tc>
      </w:tr>
      <w:tr w:rsidR="00642C8B" w:rsidRPr="00A64A7D" w14:paraId="6347792F" w14:textId="77777777" w:rsidTr="001B1C49">
        <w:trPr>
          <w:trHeight w:val="315"/>
        </w:trPr>
        <w:tc>
          <w:tcPr>
            <w:tcW w:w="2268" w:type="dxa"/>
            <w:shd w:val="clear" w:color="auto" w:fill="BDD6EE" w:themeFill="accent1" w:themeFillTint="66"/>
            <w:noWrap/>
            <w:vAlign w:val="bottom"/>
          </w:tcPr>
          <w:p w14:paraId="5DAFC388" w14:textId="4800F171" w:rsidR="00642C8B" w:rsidRPr="00A64A7D" w:rsidRDefault="00642C8B" w:rsidP="00642C8B">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11.- DURANGUESADO</w:t>
            </w:r>
          </w:p>
        </w:tc>
        <w:tc>
          <w:tcPr>
            <w:tcW w:w="1979" w:type="dxa"/>
            <w:tcBorders>
              <w:top w:val="nil"/>
              <w:left w:val="nil"/>
              <w:bottom w:val="single" w:sz="8" w:space="0" w:color="auto"/>
              <w:right w:val="single" w:sz="8" w:space="0" w:color="auto"/>
            </w:tcBorders>
          </w:tcPr>
          <w:p w14:paraId="3AED195D" w14:textId="75C6222A"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4.649.276,88 € </w:t>
            </w:r>
          </w:p>
        </w:tc>
        <w:tc>
          <w:tcPr>
            <w:tcW w:w="1714" w:type="dxa"/>
            <w:tcBorders>
              <w:top w:val="nil"/>
              <w:left w:val="nil"/>
              <w:bottom w:val="single" w:sz="8" w:space="0" w:color="auto"/>
              <w:right w:val="single" w:sz="8" w:space="0" w:color="auto"/>
            </w:tcBorders>
          </w:tcPr>
          <w:p w14:paraId="34F2E046" w14:textId="6A6C42F1"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929.855,38 € </w:t>
            </w:r>
          </w:p>
        </w:tc>
        <w:tc>
          <w:tcPr>
            <w:tcW w:w="1977" w:type="dxa"/>
            <w:tcBorders>
              <w:top w:val="nil"/>
              <w:left w:val="nil"/>
              <w:bottom w:val="single" w:sz="8" w:space="0" w:color="auto"/>
              <w:right w:val="single" w:sz="8" w:space="0" w:color="auto"/>
            </w:tcBorders>
          </w:tcPr>
          <w:p w14:paraId="6492AEF3" w14:textId="7D88159F"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3.719.421,51 € </w:t>
            </w:r>
          </w:p>
        </w:tc>
        <w:tc>
          <w:tcPr>
            <w:tcW w:w="1559" w:type="dxa"/>
            <w:tcBorders>
              <w:top w:val="nil"/>
              <w:left w:val="nil"/>
              <w:bottom w:val="single" w:sz="8" w:space="0" w:color="auto"/>
              <w:right w:val="single" w:sz="8" w:space="0" w:color="auto"/>
            </w:tcBorders>
            <w:noWrap/>
          </w:tcPr>
          <w:p w14:paraId="6A4E9217" w14:textId="20EA9D4E"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9.298.553,77 € </w:t>
            </w:r>
          </w:p>
        </w:tc>
      </w:tr>
      <w:tr w:rsidR="00642C8B" w:rsidRPr="00A64A7D" w14:paraId="1941252A" w14:textId="77777777" w:rsidTr="001B1C49">
        <w:trPr>
          <w:trHeight w:val="315"/>
        </w:trPr>
        <w:tc>
          <w:tcPr>
            <w:tcW w:w="2268" w:type="dxa"/>
            <w:shd w:val="clear" w:color="auto" w:fill="BDD6EE" w:themeFill="accent1" w:themeFillTint="66"/>
            <w:noWrap/>
            <w:vAlign w:val="bottom"/>
          </w:tcPr>
          <w:p w14:paraId="0AFC209A" w14:textId="733B8469" w:rsidR="00642C8B" w:rsidRPr="00A64A7D" w:rsidRDefault="00642C8B" w:rsidP="00642C8B">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12.- ARRATIA</w:t>
            </w:r>
          </w:p>
        </w:tc>
        <w:tc>
          <w:tcPr>
            <w:tcW w:w="1979" w:type="dxa"/>
            <w:tcBorders>
              <w:top w:val="nil"/>
              <w:left w:val="nil"/>
              <w:bottom w:val="single" w:sz="8" w:space="0" w:color="auto"/>
              <w:right w:val="single" w:sz="8" w:space="0" w:color="auto"/>
            </w:tcBorders>
          </w:tcPr>
          <w:p w14:paraId="057B5D89" w14:textId="45873A53"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2.062.292,40 € </w:t>
            </w:r>
          </w:p>
        </w:tc>
        <w:tc>
          <w:tcPr>
            <w:tcW w:w="1714" w:type="dxa"/>
            <w:tcBorders>
              <w:top w:val="nil"/>
              <w:left w:val="nil"/>
              <w:bottom w:val="single" w:sz="8" w:space="0" w:color="auto"/>
              <w:right w:val="single" w:sz="8" w:space="0" w:color="auto"/>
            </w:tcBorders>
          </w:tcPr>
          <w:p w14:paraId="68BFFCFA" w14:textId="6905BC1F"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412.458,48 € </w:t>
            </w:r>
          </w:p>
        </w:tc>
        <w:tc>
          <w:tcPr>
            <w:tcW w:w="1977" w:type="dxa"/>
            <w:tcBorders>
              <w:top w:val="nil"/>
              <w:left w:val="nil"/>
              <w:bottom w:val="single" w:sz="8" w:space="0" w:color="auto"/>
              <w:right w:val="single" w:sz="8" w:space="0" w:color="auto"/>
            </w:tcBorders>
          </w:tcPr>
          <w:p w14:paraId="2858E31B" w14:textId="0291C815"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1.649.833,92 € </w:t>
            </w:r>
          </w:p>
        </w:tc>
        <w:tc>
          <w:tcPr>
            <w:tcW w:w="1559" w:type="dxa"/>
            <w:tcBorders>
              <w:top w:val="nil"/>
              <w:left w:val="nil"/>
              <w:bottom w:val="single" w:sz="8" w:space="0" w:color="auto"/>
              <w:right w:val="single" w:sz="8" w:space="0" w:color="auto"/>
            </w:tcBorders>
            <w:noWrap/>
          </w:tcPr>
          <w:p w14:paraId="750D45F1" w14:textId="25B10B4C"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4.124.584,80 € </w:t>
            </w:r>
          </w:p>
        </w:tc>
      </w:tr>
      <w:tr w:rsidR="00642C8B" w:rsidRPr="00A64A7D" w14:paraId="53C63231" w14:textId="77777777" w:rsidTr="00642C8B">
        <w:trPr>
          <w:trHeight w:val="315"/>
        </w:trPr>
        <w:tc>
          <w:tcPr>
            <w:tcW w:w="2268" w:type="dxa"/>
            <w:shd w:val="clear" w:color="auto" w:fill="BDD6EE" w:themeFill="accent1" w:themeFillTint="66"/>
            <w:noWrap/>
            <w:vAlign w:val="bottom"/>
          </w:tcPr>
          <w:p w14:paraId="53B96AD8" w14:textId="75807424" w:rsidR="00642C8B" w:rsidRPr="00A64A7D" w:rsidRDefault="00642C8B" w:rsidP="00642C8B">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13.- LEA ARTIBAI Y BUSTURIALDEA</w:t>
            </w:r>
          </w:p>
        </w:tc>
        <w:tc>
          <w:tcPr>
            <w:tcW w:w="1979" w:type="dxa"/>
            <w:tcBorders>
              <w:top w:val="nil"/>
              <w:left w:val="nil"/>
              <w:bottom w:val="single" w:sz="8" w:space="0" w:color="auto"/>
              <w:right w:val="single" w:sz="8" w:space="0" w:color="auto"/>
            </w:tcBorders>
            <w:vAlign w:val="center"/>
          </w:tcPr>
          <w:p w14:paraId="0B44BA50" w14:textId="0B889711"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3.026.566,08 € </w:t>
            </w:r>
          </w:p>
        </w:tc>
        <w:tc>
          <w:tcPr>
            <w:tcW w:w="1714" w:type="dxa"/>
            <w:tcBorders>
              <w:top w:val="nil"/>
              <w:left w:val="nil"/>
              <w:bottom w:val="single" w:sz="8" w:space="0" w:color="auto"/>
              <w:right w:val="single" w:sz="8" w:space="0" w:color="auto"/>
            </w:tcBorders>
            <w:vAlign w:val="center"/>
          </w:tcPr>
          <w:p w14:paraId="66AC3A5E" w14:textId="4524836A"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605.313,22 € </w:t>
            </w:r>
          </w:p>
        </w:tc>
        <w:tc>
          <w:tcPr>
            <w:tcW w:w="1977" w:type="dxa"/>
            <w:tcBorders>
              <w:top w:val="nil"/>
              <w:left w:val="nil"/>
              <w:bottom w:val="single" w:sz="8" w:space="0" w:color="auto"/>
              <w:right w:val="single" w:sz="8" w:space="0" w:color="auto"/>
            </w:tcBorders>
            <w:vAlign w:val="center"/>
          </w:tcPr>
          <w:p w14:paraId="784827E6" w14:textId="31D785E5"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2.421.252,87 € </w:t>
            </w:r>
          </w:p>
        </w:tc>
        <w:tc>
          <w:tcPr>
            <w:tcW w:w="1559" w:type="dxa"/>
            <w:tcBorders>
              <w:top w:val="nil"/>
              <w:left w:val="nil"/>
              <w:bottom w:val="single" w:sz="8" w:space="0" w:color="auto"/>
              <w:right w:val="single" w:sz="8" w:space="0" w:color="auto"/>
            </w:tcBorders>
            <w:noWrap/>
            <w:vAlign w:val="center"/>
          </w:tcPr>
          <w:p w14:paraId="032F9726" w14:textId="75FDF072"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6.053.132,17 € </w:t>
            </w:r>
          </w:p>
        </w:tc>
      </w:tr>
      <w:tr w:rsidR="00642C8B" w:rsidRPr="00A64A7D" w14:paraId="2DBB59C3" w14:textId="77777777" w:rsidTr="001B1C49">
        <w:trPr>
          <w:trHeight w:val="315"/>
        </w:trPr>
        <w:tc>
          <w:tcPr>
            <w:tcW w:w="2268" w:type="dxa"/>
            <w:shd w:val="clear" w:color="auto" w:fill="BDD6EE" w:themeFill="accent1" w:themeFillTint="66"/>
            <w:noWrap/>
            <w:vAlign w:val="bottom"/>
          </w:tcPr>
          <w:p w14:paraId="4628EA0C" w14:textId="076F606A" w:rsidR="00642C8B" w:rsidRPr="00A64A7D" w:rsidRDefault="00642C8B" w:rsidP="00642C8B">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14.- ENCARTACIONES</w:t>
            </w:r>
          </w:p>
        </w:tc>
        <w:tc>
          <w:tcPr>
            <w:tcW w:w="1979" w:type="dxa"/>
            <w:tcBorders>
              <w:top w:val="nil"/>
              <w:left w:val="nil"/>
              <w:bottom w:val="single" w:sz="8" w:space="0" w:color="auto"/>
              <w:right w:val="single" w:sz="8" w:space="0" w:color="auto"/>
            </w:tcBorders>
          </w:tcPr>
          <w:p w14:paraId="2AA79F22" w14:textId="1A12381D"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839.806,62 € </w:t>
            </w:r>
          </w:p>
        </w:tc>
        <w:tc>
          <w:tcPr>
            <w:tcW w:w="1714" w:type="dxa"/>
            <w:tcBorders>
              <w:top w:val="nil"/>
              <w:left w:val="nil"/>
              <w:bottom w:val="single" w:sz="8" w:space="0" w:color="auto"/>
              <w:right w:val="single" w:sz="8" w:space="0" w:color="auto"/>
            </w:tcBorders>
          </w:tcPr>
          <w:p w14:paraId="7B90ADD8" w14:textId="2B1FBF1A"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167.961,32 € </w:t>
            </w:r>
          </w:p>
        </w:tc>
        <w:tc>
          <w:tcPr>
            <w:tcW w:w="1977" w:type="dxa"/>
            <w:tcBorders>
              <w:top w:val="nil"/>
              <w:left w:val="nil"/>
              <w:bottom w:val="single" w:sz="8" w:space="0" w:color="auto"/>
              <w:right w:val="single" w:sz="8" w:space="0" w:color="auto"/>
            </w:tcBorders>
          </w:tcPr>
          <w:p w14:paraId="786A3725" w14:textId="352A2DB9"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671.845,29 € </w:t>
            </w:r>
          </w:p>
        </w:tc>
        <w:tc>
          <w:tcPr>
            <w:tcW w:w="1559" w:type="dxa"/>
            <w:tcBorders>
              <w:top w:val="nil"/>
              <w:left w:val="nil"/>
              <w:bottom w:val="single" w:sz="8" w:space="0" w:color="auto"/>
              <w:right w:val="single" w:sz="8" w:space="0" w:color="auto"/>
            </w:tcBorders>
            <w:noWrap/>
          </w:tcPr>
          <w:p w14:paraId="1DD27410" w14:textId="73B7D13C" w:rsidR="00642C8B" w:rsidRPr="00A64A7D" w:rsidRDefault="00642C8B" w:rsidP="00642C8B">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1.679.613,23 € </w:t>
            </w:r>
          </w:p>
        </w:tc>
      </w:tr>
      <w:tr w:rsidR="007A1FC4" w:rsidRPr="00A64A7D" w14:paraId="1BD6A999" w14:textId="77777777" w:rsidTr="007A1FC4">
        <w:trPr>
          <w:trHeight w:val="315"/>
        </w:trPr>
        <w:tc>
          <w:tcPr>
            <w:tcW w:w="2268" w:type="dxa"/>
            <w:shd w:val="clear" w:color="auto" w:fill="FFE599" w:themeFill="accent4" w:themeFillTint="66"/>
            <w:noWrap/>
            <w:vAlign w:val="bottom"/>
          </w:tcPr>
          <w:p w14:paraId="4C7AB941" w14:textId="15350FF4" w:rsidR="007A1FC4" w:rsidRPr="00A64A7D" w:rsidRDefault="007A1FC4" w:rsidP="007A1FC4">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15.- DONOSTIALDEA</w:t>
            </w:r>
          </w:p>
        </w:tc>
        <w:tc>
          <w:tcPr>
            <w:tcW w:w="1979" w:type="dxa"/>
            <w:tcBorders>
              <w:top w:val="nil"/>
              <w:left w:val="nil"/>
              <w:bottom w:val="single" w:sz="8" w:space="0" w:color="auto"/>
              <w:right w:val="single" w:sz="8" w:space="0" w:color="auto"/>
            </w:tcBorders>
            <w:vAlign w:val="center"/>
          </w:tcPr>
          <w:p w14:paraId="1B21DB24" w14:textId="6D032FA1"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3.771.048,96 € </w:t>
            </w:r>
          </w:p>
        </w:tc>
        <w:tc>
          <w:tcPr>
            <w:tcW w:w="1714" w:type="dxa"/>
            <w:tcBorders>
              <w:top w:val="nil"/>
              <w:left w:val="nil"/>
              <w:bottom w:val="single" w:sz="8" w:space="0" w:color="auto"/>
              <w:right w:val="single" w:sz="8" w:space="0" w:color="auto"/>
            </w:tcBorders>
            <w:vAlign w:val="center"/>
          </w:tcPr>
          <w:p w14:paraId="7CE0B676" w14:textId="78CB4AC2"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754.209,79 € </w:t>
            </w:r>
          </w:p>
        </w:tc>
        <w:tc>
          <w:tcPr>
            <w:tcW w:w="1977" w:type="dxa"/>
            <w:tcBorders>
              <w:top w:val="nil"/>
              <w:left w:val="nil"/>
              <w:bottom w:val="single" w:sz="8" w:space="0" w:color="auto"/>
              <w:right w:val="single" w:sz="8" w:space="0" w:color="auto"/>
            </w:tcBorders>
            <w:vAlign w:val="center"/>
          </w:tcPr>
          <w:p w14:paraId="53C4CA85" w14:textId="585B0B69"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3.016.839,17 € </w:t>
            </w:r>
          </w:p>
        </w:tc>
        <w:tc>
          <w:tcPr>
            <w:tcW w:w="1559" w:type="dxa"/>
            <w:tcBorders>
              <w:top w:val="nil"/>
              <w:left w:val="nil"/>
              <w:bottom w:val="single" w:sz="8" w:space="0" w:color="auto"/>
              <w:right w:val="single" w:sz="8" w:space="0" w:color="auto"/>
            </w:tcBorders>
            <w:noWrap/>
            <w:vAlign w:val="center"/>
          </w:tcPr>
          <w:p w14:paraId="3F9A41AF" w14:textId="02274CDD" w:rsidR="007A1FC4" w:rsidRPr="00A64A7D" w:rsidRDefault="007A1FC4" w:rsidP="007A1FC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7.542.097,92 € </w:t>
            </w:r>
          </w:p>
        </w:tc>
      </w:tr>
      <w:tr w:rsidR="007A1FC4" w:rsidRPr="00A64A7D" w14:paraId="41E98E24" w14:textId="77777777" w:rsidTr="007A1FC4">
        <w:trPr>
          <w:trHeight w:val="315"/>
        </w:trPr>
        <w:tc>
          <w:tcPr>
            <w:tcW w:w="2268" w:type="dxa"/>
            <w:shd w:val="clear" w:color="auto" w:fill="FFE599" w:themeFill="accent4" w:themeFillTint="66"/>
            <w:noWrap/>
            <w:vAlign w:val="bottom"/>
          </w:tcPr>
          <w:p w14:paraId="636AE419" w14:textId="37FEC93B" w:rsidR="007A1FC4" w:rsidRPr="00A64A7D" w:rsidRDefault="007A1FC4" w:rsidP="007A1FC4">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16.- UROLA KOSTA</w:t>
            </w:r>
          </w:p>
        </w:tc>
        <w:tc>
          <w:tcPr>
            <w:tcW w:w="1979" w:type="dxa"/>
            <w:tcBorders>
              <w:top w:val="nil"/>
              <w:left w:val="nil"/>
              <w:bottom w:val="single" w:sz="8" w:space="0" w:color="auto"/>
              <w:right w:val="single" w:sz="8" w:space="0" w:color="auto"/>
            </w:tcBorders>
            <w:vAlign w:val="center"/>
          </w:tcPr>
          <w:p w14:paraId="16BD777D" w14:textId="309D7A13"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2.719.794,24 € </w:t>
            </w:r>
          </w:p>
        </w:tc>
        <w:tc>
          <w:tcPr>
            <w:tcW w:w="1714" w:type="dxa"/>
            <w:tcBorders>
              <w:top w:val="nil"/>
              <w:left w:val="nil"/>
              <w:bottom w:val="single" w:sz="8" w:space="0" w:color="auto"/>
              <w:right w:val="single" w:sz="8" w:space="0" w:color="auto"/>
            </w:tcBorders>
            <w:vAlign w:val="center"/>
          </w:tcPr>
          <w:p w14:paraId="7D9DB92B" w14:textId="378A0F82"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543.958,85 € </w:t>
            </w:r>
          </w:p>
        </w:tc>
        <w:tc>
          <w:tcPr>
            <w:tcW w:w="1977" w:type="dxa"/>
            <w:tcBorders>
              <w:top w:val="nil"/>
              <w:left w:val="nil"/>
              <w:bottom w:val="single" w:sz="8" w:space="0" w:color="auto"/>
              <w:right w:val="single" w:sz="8" w:space="0" w:color="auto"/>
            </w:tcBorders>
            <w:vAlign w:val="center"/>
          </w:tcPr>
          <w:p w14:paraId="26D5A0C2" w14:textId="7BA008F3"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2.175.835,39 € </w:t>
            </w:r>
          </w:p>
        </w:tc>
        <w:tc>
          <w:tcPr>
            <w:tcW w:w="1559" w:type="dxa"/>
            <w:tcBorders>
              <w:top w:val="nil"/>
              <w:left w:val="nil"/>
              <w:bottom w:val="single" w:sz="8" w:space="0" w:color="auto"/>
              <w:right w:val="single" w:sz="8" w:space="0" w:color="auto"/>
            </w:tcBorders>
            <w:noWrap/>
            <w:vAlign w:val="center"/>
          </w:tcPr>
          <w:p w14:paraId="6C84E8F2" w14:textId="7DDEE723" w:rsidR="007A1FC4" w:rsidRPr="00A64A7D" w:rsidRDefault="007A1FC4" w:rsidP="007A1FC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5.439.588,48 € </w:t>
            </w:r>
          </w:p>
        </w:tc>
      </w:tr>
      <w:tr w:rsidR="007A1FC4" w:rsidRPr="00A64A7D" w14:paraId="2942BC87" w14:textId="77777777" w:rsidTr="007A1FC4">
        <w:trPr>
          <w:trHeight w:val="315"/>
        </w:trPr>
        <w:tc>
          <w:tcPr>
            <w:tcW w:w="2268" w:type="dxa"/>
            <w:shd w:val="clear" w:color="auto" w:fill="FFE599" w:themeFill="accent4" w:themeFillTint="66"/>
            <w:noWrap/>
            <w:vAlign w:val="bottom"/>
          </w:tcPr>
          <w:p w14:paraId="1226AB41" w14:textId="00474BD5" w:rsidR="007A1FC4" w:rsidRPr="00A64A7D" w:rsidRDefault="007A1FC4" w:rsidP="007A1FC4">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17.- GOIERRI</w:t>
            </w:r>
          </w:p>
        </w:tc>
        <w:tc>
          <w:tcPr>
            <w:tcW w:w="1979" w:type="dxa"/>
            <w:tcBorders>
              <w:top w:val="nil"/>
              <w:left w:val="nil"/>
              <w:bottom w:val="single" w:sz="8" w:space="0" w:color="auto"/>
              <w:right w:val="single" w:sz="8" w:space="0" w:color="auto"/>
            </w:tcBorders>
            <w:vAlign w:val="center"/>
          </w:tcPr>
          <w:p w14:paraId="7084896B" w14:textId="63ACCCE1"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2.906.139,42 € </w:t>
            </w:r>
          </w:p>
        </w:tc>
        <w:tc>
          <w:tcPr>
            <w:tcW w:w="1714" w:type="dxa"/>
            <w:tcBorders>
              <w:top w:val="nil"/>
              <w:left w:val="nil"/>
              <w:bottom w:val="single" w:sz="8" w:space="0" w:color="auto"/>
              <w:right w:val="single" w:sz="8" w:space="0" w:color="auto"/>
            </w:tcBorders>
            <w:vAlign w:val="center"/>
          </w:tcPr>
          <w:p w14:paraId="2798BF8A" w14:textId="6DFE56E2"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581.227,88 € </w:t>
            </w:r>
          </w:p>
        </w:tc>
        <w:tc>
          <w:tcPr>
            <w:tcW w:w="1977" w:type="dxa"/>
            <w:tcBorders>
              <w:top w:val="nil"/>
              <w:left w:val="nil"/>
              <w:bottom w:val="single" w:sz="8" w:space="0" w:color="auto"/>
              <w:right w:val="single" w:sz="8" w:space="0" w:color="auto"/>
            </w:tcBorders>
            <w:vAlign w:val="center"/>
          </w:tcPr>
          <w:p w14:paraId="29F8D9BD" w14:textId="3A8DC1BE"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2.324.911,53 € </w:t>
            </w:r>
          </w:p>
        </w:tc>
        <w:tc>
          <w:tcPr>
            <w:tcW w:w="1559" w:type="dxa"/>
            <w:tcBorders>
              <w:top w:val="nil"/>
              <w:left w:val="nil"/>
              <w:bottom w:val="single" w:sz="8" w:space="0" w:color="auto"/>
              <w:right w:val="single" w:sz="8" w:space="0" w:color="auto"/>
            </w:tcBorders>
            <w:noWrap/>
            <w:vAlign w:val="center"/>
          </w:tcPr>
          <w:p w14:paraId="4AC601E0" w14:textId="38438432" w:rsidR="007A1FC4" w:rsidRPr="00A64A7D" w:rsidRDefault="007A1FC4" w:rsidP="007A1FC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5.812.278,83 € </w:t>
            </w:r>
          </w:p>
        </w:tc>
      </w:tr>
      <w:tr w:rsidR="007A1FC4" w:rsidRPr="00A64A7D" w14:paraId="7881495D" w14:textId="77777777" w:rsidTr="007A1FC4">
        <w:trPr>
          <w:trHeight w:val="315"/>
        </w:trPr>
        <w:tc>
          <w:tcPr>
            <w:tcW w:w="2268" w:type="dxa"/>
            <w:shd w:val="clear" w:color="auto" w:fill="FFE599" w:themeFill="accent4" w:themeFillTint="66"/>
            <w:noWrap/>
            <w:vAlign w:val="bottom"/>
          </w:tcPr>
          <w:p w14:paraId="7E681995" w14:textId="1DAA2D75" w:rsidR="007A1FC4" w:rsidRPr="00A64A7D" w:rsidRDefault="007A1FC4" w:rsidP="007A1FC4">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18.- DONOSTIA</w:t>
            </w:r>
          </w:p>
        </w:tc>
        <w:tc>
          <w:tcPr>
            <w:tcW w:w="1979" w:type="dxa"/>
            <w:tcBorders>
              <w:top w:val="nil"/>
              <w:left w:val="nil"/>
              <w:bottom w:val="single" w:sz="8" w:space="0" w:color="auto"/>
              <w:right w:val="single" w:sz="8" w:space="0" w:color="auto"/>
            </w:tcBorders>
            <w:vAlign w:val="center"/>
          </w:tcPr>
          <w:p w14:paraId="7AAA692E" w14:textId="75A76EAC"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3.707.449,92 € </w:t>
            </w:r>
          </w:p>
        </w:tc>
        <w:tc>
          <w:tcPr>
            <w:tcW w:w="1714" w:type="dxa"/>
            <w:tcBorders>
              <w:top w:val="nil"/>
              <w:left w:val="nil"/>
              <w:bottom w:val="single" w:sz="8" w:space="0" w:color="auto"/>
              <w:right w:val="single" w:sz="8" w:space="0" w:color="auto"/>
            </w:tcBorders>
            <w:vAlign w:val="center"/>
          </w:tcPr>
          <w:p w14:paraId="76920ACF" w14:textId="48F8F5ED"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741.489,98 € </w:t>
            </w:r>
          </w:p>
        </w:tc>
        <w:tc>
          <w:tcPr>
            <w:tcW w:w="1977" w:type="dxa"/>
            <w:tcBorders>
              <w:top w:val="nil"/>
              <w:left w:val="nil"/>
              <w:bottom w:val="single" w:sz="8" w:space="0" w:color="auto"/>
              <w:right w:val="single" w:sz="8" w:space="0" w:color="auto"/>
            </w:tcBorders>
            <w:vAlign w:val="center"/>
          </w:tcPr>
          <w:p w14:paraId="5BB5A634" w14:textId="0B54A119" w:rsidR="007A1FC4" w:rsidRPr="00A64A7D" w:rsidRDefault="007A1FC4" w:rsidP="007A1FC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2.965.959,93 € </w:t>
            </w:r>
          </w:p>
        </w:tc>
        <w:tc>
          <w:tcPr>
            <w:tcW w:w="1559" w:type="dxa"/>
            <w:tcBorders>
              <w:top w:val="nil"/>
              <w:left w:val="nil"/>
              <w:bottom w:val="single" w:sz="8" w:space="0" w:color="auto"/>
              <w:right w:val="single" w:sz="8" w:space="0" w:color="auto"/>
            </w:tcBorders>
            <w:noWrap/>
            <w:vAlign w:val="center"/>
          </w:tcPr>
          <w:p w14:paraId="62B5EE3B" w14:textId="611D69B2" w:rsidR="007A1FC4" w:rsidRPr="00A64A7D" w:rsidRDefault="007A1FC4" w:rsidP="007A1FC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7.414.899,83 € </w:t>
            </w:r>
          </w:p>
        </w:tc>
      </w:tr>
      <w:tr w:rsidR="007A1FC4" w:rsidRPr="00A64A7D" w14:paraId="56F7B0D2" w14:textId="77777777" w:rsidTr="007A1FC4">
        <w:trPr>
          <w:trHeight w:val="315"/>
        </w:trPr>
        <w:tc>
          <w:tcPr>
            <w:tcW w:w="2268" w:type="dxa"/>
            <w:shd w:val="clear" w:color="auto" w:fill="FFE599" w:themeFill="accent4" w:themeFillTint="66"/>
            <w:noWrap/>
            <w:vAlign w:val="bottom"/>
          </w:tcPr>
          <w:p w14:paraId="21E99B25" w14:textId="7747511C" w:rsidR="007A1FC4" w:rsidRPr="00A64A7D" w:rsidRDefault="007A1FC4" w:rsidP="007A1FC4">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19.- TOLOSALDEA</w:t>
            </w:r>
          </w:p>
        </w:tc>
        <w:tc>
          <w:tcPr>
            <w:tcW w:w="1979" w:type="dxa"/>
            <w:tcBorders>
              <w:top w:val="nil"/>
              <w:left w:val="nil"/>
              <w:bottom w:val="single" w:sz="8" w:space="0" w:color="auto"/>
              <w:right w:val="single" w:sz="8" w:space="0" w:color="auto"/>
            </w:tcBorders>
            <w:vAlign w:val="center"/>
          </w:tcPr>
          <w:p w14:paraId="19F1957D" w14:textId="274C3F63"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1.601.199,36 € </w:t>
            </w:r>
          </w:p>
        </w:tc>
        <w:tc>
          <w:tcPr>
            <w:tcW w:w="1714" w:type="dxa"/>
            <w:tcBorders>
              <w:top w:val="nil"/>
              <w:left w:val="nil"/>
              <w:bottom w:val="single" w:sz="8" w:space="0" w:color="auto"/>
              <w:right w:val="single" w:sz="8" w:space="0" w:color="auto"/>
            </w:tcBorders>
            <w:vAlign w:val="center"/>
          </w:tcPr>
          <w:p w14:paraId="640094FB" w14:textId="328CC8F0"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320.239,87 € </w:t>
            </w:r>
          </w:p>
        </w:tc>
        <w:tc>
          <w:tcPr>
            <w:tcW w:w="1977" w:type="dxa"/>
            <w:tcBorders>
              <w:top w:val="nil"/>
              <w:left w:val="nil"/>
              <w:bottom w:val="single" w:sz="8" w:space="0" w:color="auto"/>
              <w:right w:val="single" w:sz="8" w:space="0" w:color="auto"/>
            </w:tcBorders>
            <w:vAlign w:val="center"/>
          </w:tcPr>
          <w:p w14:paraId="05604059" w14:textId="106E90D5" w:rsidR="007A1FC4" w:rsidRPr="00A64A7D" w:rsidRDefault="007A1FC4" w:rsidP="007A1FC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1.280.959,49 € </w:t>
            </w:r>
          </w:p>
        </w:tc>
        <w:tc>
          <w:tcPr>
            <w:tcW w:w="1559" w:type="dxa"/>
            <w:tcBorders>
              <w:top w:val="nil"/>
              <w:left w:val="nil"/>
              <w:bottom w:val="single" w:sz="8" w:space="0" w:color="auto"/>
              <w:right w:val="single" w:sz="8" w:space="0" w:color="auto"/>
            </w:tcBorders>
            <w:noWrap/>
            <w:vAlign w:val="center"/>
          </w:tcPr>
          <w:p w14:paraId="58913DAB" w14:textId="1457524E" w:rsidR="007A1FC4" w:rsidRPr="00A64A7D" w:rsidRDefault="007A1FC4" w:rsidP="007A1FC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3.202.398,72 € </w:t>
            </w:r>
          </w:p>
        </w:tc>
      </w:tr>
      <w:tr w:rsidR="007A1FC4" w:rsidRPr="00A64A7D" w14:paraId="0365A5AF" w14:textId="77777777" w:rsidTr="007A1FC4">
        <w:trPr>
          <w:trHeight w:val="315"/>
        </w:trPr>
        <w:tc>
          <w:tcPr>
            <w:tcW w:w="2268" w:type="dxa"/>
            <w:shd w:val="clear" w:color="auto" w:fill="FFE599" w:themeFill="accent4" w:themeFillTint="66"/>
            <w:noWrap/>
            <w:vAlign w:val="bottom"/>
          </w:tcPr>
          <w:p w14:paraId="1422FAF9" w14:textId="08436C9B" w:rsidR="007A1FC4" w:rsidRPr="00A64A7D" w:rsidRDefault="007A1FC4" w:rsidP="007A1FC4">
            <w:pPr>
              <w:pStyle w:val="Prrafodelista"/>
              <w:tabs>
                <w:tab w:val="left" w:pos="284"/>
                <w:tab w:val="right" w:leader="dot" w:pos="4100"/>
                <w:tab w:val="right" w:leader="dot" w:pos="7400"/>
                <w:tab w:val="right" w:leader="dot" w:pos="10348"/>
              </w:tabs>
              <w:ind w:left="0"/>
              <w:jc w:val="both"/>
              <w:rPr>
                <w:rFonts w:ascii="Calibri" w:hAnsi="Calibri" w:cs="Calibri"/>
                <w:color w:val="000000"/>
                <w:sz w:val="22"/>
                <w:szCs w:val="22"/>
                <w:lang w:val="es-ES_tradnl"/>
              </w:rPr>
            </w:pPr>
            <w:r w:rsidRPr="00A64A7D">
              <w:rPr>
                <w:rFonts w:ascii="Calibri" w:hAnsi="Calibri" w:cs="Calibri"/>
                <w:color w:val="000000"/>
                <w:sz w:val="22"/>
                <w:szCs w:val="22"/>
                <w:lang w:val="es-ES_tradnl"/>
              </w:rPr>
              <w:t>20.- DEBA BEHEA ETA GARAIA</w:t>
            </w:r>
          </w:p>
        </w:tc>
        <w:tc>
          <w:tcPr>
            <w:tcW w:w="1979" w:type="dxa"/>
            <w:tcBorders>
              <w:top w:val="nil"/>
              <w:left w:val="nil"/>
              <w:bottom w:val="single" w:sz="8" w:space="0" w:color="auto"/>
              <w:right w:val="single" w:sz="8" w:space="0" w:color="auto"/>
            </w:tcBorders>
            <w:vAlign w:val="center"/>
          </w:tcPr>
          <w:p w14:paraId="1D02D171" w14:textId="33992AC8"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2.245.607,28 € </w:t>
            </w:r>
          </w:p>
        </w:tc>
        <w:tc>
          <w:tcPr>
            <w:tcW w:w="1714" w:type="dxa"/>
            <w:tcBorders>
              <w:top w:val="nil"/>
              <w:left w:val="nil"/>
              <w:bottom w:val="single" w:sz="8" w:space="0" w:color="auto"/>
              <w:right w:val="single" w:sz="8" w:space="0" w:color="auto"/>
            </w:tcBorders>
            <w:vAlign w:val="center"/>
          </w:tcPr>
          <w:p w14:paraId="10298B42" w14:textId="4188A489" w:rsidR="007A1FC4" w:rsidRPr="00A64A7D" w:rsidRDefault="007A1FC4" w:rsidP="007A1FC4">
            <w:pPr>
              <w:pStyle w:val="Prrafodelista"/>
              <w:tabs>
                <w:tab w:val="left" w:pos="284"/>
                <w:tab w:val="right" w:leader="dot" w:pos="4100"/>
                <w:tab w:val="right" w:leader="dot" w:pos="7400"/>
                <w:tab w:val="right" w:leader="dot" w:pos="10348"/>
              </w:tabs>
              <w:ind w:left="0"/>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449.121,46 € </w:t>
            </w:r>
          </w:p>
        </w:tc>
        <w:tc>
          <w:tcPr>
            <w:tcW w:w="1977" w:type="dxa"/>
            <w:tcBorders>
              <w:top w:val="nil"/>
              <w:left w:val="nil"/>
              <w:bottom w:val="single" w:sz="8" w:space="0" w:color="auto"/>
              <w:right w:val="single" w:sz="8" w:space="0" w:color="auto"/>
            </w:tcBorders>
            <w:vAlign w:val="center"/>
          </w:tcPr>
          <w:p w14:paraId="24D02717" w14:textId="19948F8A" w:rsidR="007A1FC4" w:rsidRPr="00A64A7D" w:rsidRDefault="007A1FC4" w:rsidP="007A1FC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1.796.485,83 € </w:t>
            </w:r>
          </w:p>
        </w:tc>
        <w:tc>
          <w:tcPr>
            <w:tcW w:w="1559" w:type="dxa"/>
            <w:tcBorders>
              <w:top w:val="nil"/>
              <w:left w:val="nil"/>
              <w:bottom w:val="single" w:sz="8" w:space="0" w:color="auto"/>
              <w:right w:val="single" w:sz="8" w:space="0" w:color="auto"/>
            </w:tcBorders>
            <w:noWrap/>
            <w:vAlign w:val="center"/>
          </w:tcPr>
          <w:p w14:paraId="6078551A" w14:textId="61379B71" w:rsidR="007A1FC4" w:rsidRPr="00A64A7D" w:rsidRDefault="007A1FC4" w:rsidP="007A1FC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4.491.214,57 € </w:t>
            </w:r>
          </w:p>
        </w:tc>
      </w:tr>
    </w:tbl>
    <w:p w14:paraId="1086D4ED" w14:textId="77777777" w:rsidR="004C6565" w:rsidRPr="00A64A7D" w:rsidRDefault="004C6565" w:rsidP="004C6565">
      <w:pPr>
        <w:rPr>
          <w:lang w:val="es-ES_tradnl"/>
        </w:rPr>
      </w:pPr>
    </w:p>
    <w:p w14:paraId="23BEDAF4" w14:textId="46774D89" w:rsidR="00C548B6" w:rsidRPr="00A64A7D" w:rsidRDefault="00C548B6" w:rsidP="001D3DE3">
      <w:pPr>
        <w:pStyle w:val="Ttulo3"/>
        <w:spacing w:after="120"/>
        <w:rPr>
          <w:i/>
          <w:lang w:val="es-ES_tradnl"/>
        </w:rPr>
      </w:pPr>
      <w:bookmarkStart w:id="94" w:name="_Toc225761099"/>
      <w:r w:rsidRPr="00A64A7D">
        <w:rPr>
          <w:lang w:val="es-ES_tradnl"/>
        </w:rPr>
        <w:t>5.- PRECIO Y PAGOS</w:t>
      </w:r>
      <w:bookmarkEnd w:id="84"/>
      <w:bookmarkEnd w:id="85"/>
      <w:bookmarkEnd w:id="86"/>
      <w:bookmarkEnd w:id="87"/>
      <w:bookmarkEnd w:id="88"/>
      <w:bookmarkEnd w:id="89"/>
      <w:bookmarkEnd w:id="90"/>
      <w:bookmarkEnd w:id="91"/>
      <w:bookmarkEnd w:id="92"/>
      <w:bookmarkEnd w:id="93"/>
      <w:bookmarkEnd w:id="94"/>
    </w:p>
    <w:p w14:paraId="6BE27B19" w14:textId="6ADC595D" w:rsidR="00C548B6" w:rsidRPr="00A64A7D" w:rsidRDefault="00C548B6" w:rsidP="001D3DE3">
      <w:pPr>
        <w:pStyle w:val="Ttulo4"/>
        <w:spacing w:after="120"/>
        <w:ind w:left="851" w:right="-427"/>
        <w:jc w:val="both"/>
        <w:rPr>
          <w:b w:val="0"/>
          <w:i/>
          <w:sz w:val="19"/>
          <w:szCs w:val="19"/>
          <w:lang w:val="es-ES_tradnl"/>
        </w:rPr>
      </w:pPr>
      <w:bookmarkStart w:id="95" w:name="_Toc38387579"/>
      <w:r w:rsidRPr="00A64A7D">
        <w:rPr>
          <w:sz w:val="19"/>
          <w:szCs w:val="19"/>
          <w:lang w:val="es-ES_tradnl"/>
        </w:rPr>
        <w:t>5.1.- Sistema de determinación del precio:</w:t>
      </w:r>
      <w:bookmarkEnd w:id="95"/>
    </w:p>
    <w:p w14:paraId="5ADF8815" w14:textId="77777777" w:rsidR="004C6565" w:rsidRPr="00A64A7D" w:rsidRDefault="004C6565" w:rsidP="00FE3084">
      <w:pPr>
        <w:spacing w:before="120"/>
        <w:ind w:left="850" w:right="-318" w:firstLine="6"/>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El sistema de determinación de precios es el de precios unitarios (IVA excluido): </w:t>
      </w:r>
    </w:p>
    <w:p w14:paraId="3A39C2A8" w14:textId="77777777" w:rsidR="002B6EAD" w:rsidRPr="00A64A7D" w:rsidRDefault="002B6EAD" w:rsidP="00FE3084">
      <w:pPr>
        <w:spacing w:before="120"/>
        <w:ind w:left="703" w:firstLine="6"/>
        <w:jc w:val="both"/>
        <w:rPr>
          <w:rFonts w:ascii="Verdana" w:hAnsi="Verdana" w:cs="Arial"/>
          <w:color w:val="0000FF"/>
          <w:sz w:val="19"/>
          <w:szCs w:val="19"/>
          <w:lang w:val="es-ES_tradnl"/>
        </w:rPr>
      </w:pPr>
    </w:p>
    <w:tbl>
      <w:tblPr>
        <w:tblW w:w="5000" w:type="pct"/>
        <w:tblLook w:val="04A0" w:firstRow="1" w:lastRow="0" w:firstColumn="1" w:lastColumn="0" w:noHBand="0" w:noVBand="1"/>
      </w:tblPr>
      <w:tblGrid>
        <w:gridCol w:w="1995"/>
        <w:gridCol w:w="1876"/>
        <w:gridCol w:w="1875"/>
        <w:gridCol w:w="1875"/>
        <w:gridCol w:w="1875"/>
      </w:tblGrid>
      <w:tr w:rsidR="002B6EAD" w:rsidRPr="00A64A7D" w14:paraId="54DDD347" w14:textId="77777777" w:rsidTr="002B6EAD">
        <w:trPr>
          <w:trHeight w:val="315"/>
        </w:trPr>
        <w:tc>
          <w:tcPr>
            <w:tcW w:w="1050" w:type="pct"/>
            <w:tcBorders>
              <w:top w:val="nil"/>
              <w:left w:val="nil"/>
              <w:bottom w:val="nil"/>
              <w:right w:val="nil"/>
            </w:tcBorders>
            <w:noWrap/>
            <w:vAlign w:val="bottom"/>
            <w:hideMark/>
          </w:tcPr>
          <w:p w14:paraId="46C1A33C" w14:textId="77777777" w:rsidR="002B6EAD" w:rsidRPr="00A64A7D" w:rsidRDefault="002B6EAD" w:rsidP="00AF32DD">
            <w:pPr>
              <w:rPr>
                <w:sz w:val="20"/>
                <w:szCs w:val="20"/>
                <w:lang w:val="es-ES_tradnl"/>
              </w:rPr>
            </w:pPr>
          </w:p>
        </w:tc>
        <w:tc>
          <w:tcPr>
            <w:tcW w:w="988" w:type="pct"/>
            <w:tcBorders>
              <w:top w:val="single" w:sz="8" w:space="0" w:color="auto"/>
              <w:left w:val="single" w:sz="8" w:space="0" w:color="auto"/>
              <w:bottom w:val="single" w:sz="8" w:space="0" w:color="auto"/>
              <w:right w:val="nil"/>
            </w:tcBorders>
            <w:noWrap/>
            <w:vAlign w:val="center"/>
            <w:hideMark/>
          </w:tcPr>
          <w:p w14:paraId="0DA01981" w14:textId="77777777" w:rsidR="002B6EAD" w:rsidRPr="00A64A7D" w:rsidRDefault="002B6EAD" w:rsidP="00AF32DD">
            <w:pPr>
              <w:jc w:val="center"/>
              <w:rPr>
                <w:rFonts w:ascii="Arial" w:hAnsi="Arial" w:cs="Arial"/>
                <w:b/>
                <w:bCs/>
                <w:color w:val="000000"/>
                <w:sz w:val="14"/>
                <w:szCs w:val="14"/>
                <w:lang w:val="es-ES_tradnl"/>
              </w:rPr>
            </w:pPr>
            <w:r w:rsidRPr="00A64A7D">
              <w:rPr>
                <w:rFonts w:ascii="Arial" w:hAnsi="Arial" w:cs="Arial"/>
                <w:b/>
                <w:bCs/>
                <w:color w:val="000000"/>
                <w:sz w:val="14"/>
                <w:szCs w:val="14"/>
                <w:lang w:val="es-ES_tradnl"/>
              </w:rPr>
              <w:t>2026</w:t>
            </w:r>
          </w:p>
        </w:tc>
        <w:tc>
          <w:tcPr>
            <w:tcW w:w="987" w:type="pct"/>
            <w:tcBorders>
              <w:top w:val="single" w:sz="8" w:space="0" w:color="auto"/>
              <w:left w:val="single" w:sz="8" w:space="0" w:color="000000"/>
              <w:bottom w:val="single" w:sz="8" w:space="0" w:color="auto"/>
              <w:right w:val="nil"/>
            </w:tcBorders>
            <w:noWrap/>
            <w:vAlign w:val="center"/>
            <w:hideMark/>
          </w:tcPr>
          <w:p w14:paraId="51FF2222" w14:textId="77777777" w:rsidR="002B6EAD" w:rsidRPr="00A64A7D" w:rsidRDefault="002B6EAD" w:rsidP="00AF32DD">
            <w:pPr>
              <w:jc w:val="center"/>
              <w:rPr>
                <w:rFonts w:ascii="Arial" w:hAnsi="Arial" w:cs="Arial"/>
                <w:b/>
                <w:bCs/>
                <w:color w:val="000000"/>
                <w:sz w:val="14"/>
                <w:szCs w:val="14"/>
                <w:lang w:val="es-ES_tradnl"/>
              </w:rPr>
            </w:pPr>
            <w:r w:rsidRPr="00A64A7D">
              <w:rPr>
                <w:rFonts w:ascii="Arial" w:hAnsi="Arial" w:cs="Arial"/>
                <w:b/>
                <w:bCs/>
                <w:color w:val="000000"/>
                <w:sz w:val="14"/>
                <w:szCs w:val="14"/>
                <w:lang w:val="es-ES_tradnl"/>
              </w:rPr>
              <w:t>2027</w:t>
            </w:r>
          </w:p>
        </w:tc>
        <w:tc>
          <w:tcPr>
            <w:tcW w:w="987" w:type="pct"/>
            <w:tcBorders>
              <w:top w:val="single" w:sz="8" w:space="0" w:color="auto"/>
              <w:left w:val="single" w:sz="8" w:space="0" w:color="000000"/>
              <w:bottom w:val="single" w:sz="8" w:space="0" w:color="auto"/>
              <w:right w:val="nil"/>
            </w:tcBorders>
            <w:noWrap/>
            <w:vAlign w:val="center"/>
            <w:hideMark/>
          </w:tcPr>
          <w:p w14:paraId="43CD5C00" w14:textId="77777777" w:rsidR="002B6EAD" w:rsidRPr="00A64A7D" w:rsidRDefault="002B6EAD" w:rsidP="00AF32DD">
            <w:pPr>
              <w:jc w:val="center"/>
              <w:rPr>
                <w:rFonts w:ascii="Arial" w:hAnsi="Arial" w:cs="Arial"/>
                <w:b/>
                <w:bCs/>
                <w:color w:val="000000"/>
                <w:sz w:val="14"/>
                <w:szCs w:val="14"/>
                <w:lang w:val="es-ES_tradnl"/>
              </w:rPr>
            </w:pPr>
            <w:r w:rsidRPr="00A64A7D">
              <w:rPr>
                <w:rFonts w:ascii="Arial" w:hAnsi="Arial" w:cs="Arial"/>
                <w:b/>
                <w:bCs/>
                <w:color w:val="000000"/>
                <w:sz w:val="14"/>
                <w:szCs w:val="14"/>
                <w:lang w:val="es-ES_tradnl"/>
              </w:rPr>
              <w:t>2028</w:t>
            </w:r>
          </w:p>
        </w:tc>
        <w:tc>
          <w:tcPr>
            <w:tcW w:w="987" w:type="pct"/>
            <w:tcBorders>
              <w:top w:val="single" w:sz="8" w:space="0" w:color="auto"/>
              <w:left w:val="single" w:sz="8" w:space="0" w:color="auto"/>
              <w:bottom w:val="single" w:sz="8" w:space="0" w:color="auto"/>
              <w:right w:val="nil"/>
            </w:tcBorders>
            <w:noWrap/>
            <w:vAlign w:val="center"/>
            <w:hideMark/>
          </w:tcPr>
          <w:p w14:paraId="384F4A30" w14:textId="77777777" w:rsidR="002B6EAD" w:rsidRPr="00A64A7D" w:rsidRDefault="002B6EAD" w:rsidP="00AF32DD">
            <w:pPr>
              <w:jc w:val="center"/>
              <w:rPr>
                <w:rFonts w:ascii="Arial" w:hAnsi="Arial" w:cs="Arial"/>
                <w:b/>
                <w:bCs/>
                <w:color w:val="000000"/>
                <w:sz w:val="14"/>
                <w:szCs w:val="14"/>
                <w:lang w:val="es-ES_tradnl"/>
              </w:rPr>
            </w:pPr>
            <w:r w:rsidRPr="00A64A7D">
              <w:rPr>
                <w:rFonts w:ascii="Arial" w:hAnsi="Arial" w:cs="Arial"/>
                <w:b/>
                <w:bCs/>
                <w:color w:val="000000"/>
                <w:sz w:val="14"/>
                <w:szCs w:val="14"/>
                <w:lang w:val="es-ES_tradnl"/>
              </w:rPr>
              <w:t>2029</w:t>
            </w:r>
          </w:p>
        </w:tc>
      </w:tr>
      <w:tr w:rsidR="002B6EAD" w:rsidRPr="00A64A7D" w14:paraId="4B0B6E95" w14:textId="77777777" w:rsidTr="00563B9F">
        <w:trPr>
          <w:trHeight w:val="375"/>
        </w:trPr>
        <w:tc>
          <w:tcPr>
            <w:tcW w:w="1050" w:type="pct"/>
            <w:tcBorders>
              <w:top w:val="single" w:sz="8" w:space="0" w:color="auto"/>
              <w:left w:val="single" w:sz="8" w:space="0" w:color="auto"/>
              <w:bottom w:val="single" w:sz="8" w:space="0" w:color="auto"/>
              <w:right w:val="nil"/>
            </w:tcBorders>
            <w:vAlign w:val="center"/>
            <w:hideMark/>
          </w:tcPr>
          <w:p w14:paraId="5CFF1B57" w14:textId="77777777" w:rsidR="002B6EAD" w:rsidRPr="00A64A7D" w:rsidRDefault="002B6EAD" w:rsidP="00AF32DD">
            <w:pPr>
              <w:jc w:val="center"/>
              <w:rPr>
                <w:rFonts w:ascii="Verdana" w:hAnsi="Verdana"/>
                <w:color w:val="000000"/>
                <w:sz w:val="14"/>
                <w:szCs w:val="14"/>
                <w:lang w:val="es-ES_tradnl"/>
              </w:rPr>
            </w:pPr>
            <w:r w:rsidRPr="00A64A7D">
              <w:rPr>
                <w:rFonts w:ascii="Verdana" w:hAnsi="Verdana" w:cs="Arial"/>
                <w:color w:val="000000"/>
                <w:sz w:val="14"/>
                <w:szCs w:val="14"/>
                <w:lang w:val="es-ES_tradnl"/>
              </w:rPr>
              <w:t> </w:t>
            </w:r>
          </w:p>
        </w:tc>
        <w:tc>
          <w:tcPr>
            <w:tcW w:w="988" w:type="pct"/>
            <w:tcBorders>
              <w:top w:val="nil"/>
              <w:left w:val="single" w:sz="8" w:space="0" w:color="auto"/>
              <w:bottom w:val="single" w:sz="8" w:space="0" w:color="auto"/>
              <w:right w:val="single" w:sz="8" w:space="0" w:color="auto"/>
            </w:tcBorders>
            <w:vAlign w:val="center"/>
            <w:hideMark/>
          </w:tcPr>
          <w:p w14:paraId="41C8BC8F" w14:textId="77777777" w:rsidR="002B6EAD" w:rsidRPr="00A64A7D" w:rsidRDefault="002B6EAD" w:rsidP="00AF32DD">
            <w:pPr>
              <w:rPr>
                <w:rFonts w:ascii="Verdana" w:hAnsi="Verdana"/>
                <w:color w:val="000000"/>
                <w:sz w:val="14"/>
                <w:szCs w:val="14"/>
                <w:lang w:val="es-ES_tradnl"/>
              </w:rPr>
            </w:pPr>
            <w:r w:rsidRPr="00A64A7D">
              <w:rPr>
                <w:rFonts w:ascii="Verdana" w:hAnsi="Verdana" w:cs="Arial"/>
                <w:color w:val="000000"/>
                <w:sz w:val="14"/>
                <w:szCs w:val="14"/>
                <w:lang w:val="es-ES_tradnl"/>
              </w:rPr>
              <w:t>Precio unitario máx</w:t>
            </w:r>
          </w:p>
        </w:tc>
        <w:tc>
          <w:tcPr>
            <w:tcW w:w="987" w:type="pct"/>
            <w:tcBorders>
              <w:top w:val="nil"/>
              <w:left w:val="nil"/>
              <w:bottom w:val="single" w:sz="8" w:space="0" w:color="auto"/>
              <w:right w:val="single" w:sz="8" w:space="0" w:color="auto"/>
            </w:tcBorders>
            <w:vAlign w:val="center"/>
            <w:hideMark/>
          </w:tcPr>
          <w:p w14:paraId="4CF69FA0" w14:textId="77777777" w:rsidR="002B6EAD" w:rsidRPr="00A64A7D" w:rsidRDefault="002B6EAD" w:rsidP="00AF32DD">
            <w:pPr>
              <w:rPr>
                <w:rFonts w:ascii="Verdana" w:hAnsi="Verdana"/>
                <w:color w:val="000000"/>
                <w:sz w:val="14"/>
                <w:szCs w:val="14"/>
                <w:lang w:val="es-ES_tradnl"/>
              </w:rPr>
            </w:pPr>
            <w:r w:rsidRPr="00A64A7D">
              <w:rPr>
                <w:rFonts w:ascii="Verdana" w:hAnsi="Verdana" w:cs="Arial"/>
                <w:color w:val="000000"/>
                <w:sz w:val="14"/>
                <w:szCs w:val="14"/>
                <w:lang w:val="es-ES_tradnl"/>
              </w:rPr>
              <w:t>Precio unitario máx</w:t>
            </w:r>
          </w:p>
        </w:tc>
        <w:tc>
          <w:tcPr>
            <w:tcW w:w="987" w:type="pct"/>
            <w:tcBorders>
              <w:top w:val="nil"/>
              <w:left w:val="nil"/>
              <w:bottom w:val="single" w:sz="8" w:space="0" w:color="auto"/>
              <w:right w:val="single" w:sz="8" w:space="0" w:color="auto"/>
            </w:tcBorders>
            <w:vAlign w:val="center"/>
            <w:hideMark/>
          </w:tcPr>
          <w:p w14:paraId="2C56A99F" w14:textId="77777777" w:rsidR="002B6EAD" w:rsidRPr="00A64A7D" w:rsidRDefault="002B6EAD" w:rsidP="00AF32DD">
            <w:pPr>
              <w:rPr>
                <w:rFonts w:ascii="Verdana" w:hAnsi="Verdana"/>
                <w:color w:val="000000"/>
                <w:sz w:val="14"/>
                <w:szCs w:val="14"/>
                <w:lang w:val="es-ES_tradnl"/>
              </w:rPr>
            </w:pPr>
            <w:r w:rsidRPr="00A64A7D">
              <w:rPr>
                <w:rFonts w:ascii="Verdana" w:hAnsi="Verdana" w:cs="Arial"/>
                <w:color w:val="000000"/>
                <w:sz w:val="14"/>
                <w:szCs w:val="14"/>
                <w:lang w:val="es-ES_tradnl"/>
              </w:rPr>
              <w:t>Precio unitario máx</w:t>
            </w:r>
          </w:p>
        </w:tc>
        <w:tc>
          <w:tcPr>
            <w:tcW w:w="987" w:type="pct"/>
            <w:tcBorders>
              <w:top w:val="nil"/>
              <w:left w:val="nil"/>
              <w:bottom w:val="single" w:sz="8" w:space="0" w:color="auto"/>
              <w:right w:val="single" w:sz="8" w:space="0" w:color="auto"/>
            </w:tcBorders>
            <w:vAlign w:val="center"/>
            <w:hideMark/>
          </w:tcPr>
          <w:p w14:paraId="13B61334" w14:textId="77777777" w:rsidR="002B6EAD" w:rsidRPr="00A64A7D" w:rsidRDefault="002B6EAD" w:rsidP="00AF32DD">
            <w:pPr>
              <w:rPr>
                <w:rFonts w:ascii="Verdana" w:hAnsi="Verdana"/>
                <w:color w:val="000000"/>
                <w:sz w:val="14"/>
                <w:szCs w:val="14"/>
                <w:lang w:val="es-ES_tradnl"/>
              </w:rPr>
            </w:pPr>
            <w:r w:rsidRPr="00A64A7D">
              <w:rPr>
                <w:rFonts w:ascii="Verdana" w:hAnsi="Verdana" w:cs="Arial"/>
                <w:color w:val="000000"/>
                <w:sz w:val="14"/>
                <w:szCs w:val="14"/>
                <w:lang w:val="es-ES_tradnl"/>
              </w:rPr>
              <w:t>Precio unitario máx</w:t>
            </w:r>
          </w:p>
        </w:tc>
      </w:tr>
      <w:tr w:rsidR="002B6EAD" w:rsidRPr="00A64A7D" w14:paraId="771AA16C" w14:textId="77777777" w:rsidTr="00563B9F">
        <w:trPr>
          <w:trHeight w:val="315"/>
        </w:trPr>
        <w:tc>
          <w:tcPr>
            <w:tcW w:w="1050" w:type="pct"/>
            <w:tcBorders>
              <w:top w:val="nil"/>
              <w:left w:val="single" w:sz="8" w:space="0" w:color="auto"/>
              <w:bottom w:val="single" w:sz="8" w:space="0" w:color="auto"/>
              <w:right w:val="nil"/>
            </w:tcBorders>
            <w:vAlign w:val="center"/>
            <w:hideMark/>
          </w:tcPr>
          <w:p w14:paraId="109E28EB" w14:textId="77777777" w:rsidR="002B6EAD" w:rsidRPr="00A64A7D" w:rsidRDefault="002B6EAD" w:rsidP="00AF32DD">
            <w:pPr>
              <w:jc w:val="center"/>
              <w:rPr>
                <w:rFonts w:ascii="Verdana" w:hAnsi="Verdana"/>
                <w:color w:val="000000"/>
                <w:sz w:val="14"/>
                <w:szCs w:val="14"/>
                <w:lang w:val="es-ES_tradnl"/>
              </w:rPr>
            </w:pPr>
            <w:r w:rsidRPr="00A64A7D">
              <w:rPr>
                <w:rFonts w:ascii="Verdana" w:hAnsi="Verdana" w:cs="Arial"/>
                <w:color w:val="000000"/>
                <w:sz w:val="14"/>
                <w:szCs w:val="14"/>
                <w:lang w:val="es-ES_tradnl"/>
              </w:rPr>
              <w:t> </w:t>
            </w:r>
          </w:p>
        </w:tc>
        <w:tc>
          <w:tcPr>
            <w:tcW w:w="988" w:type="pct"/>
            <w:tcBorders>
              <w:top w:val="single" w:sz="8" w:space="0" w:color="auto"/>
              <w:left w:val="single" w:sz="8" w:space="0" w:color="auto"/>
              <w:bottom w:val="single" w:sz="8" w:space="0" w:color="auto"/>
              <w:right w:val="single" w:sz="4" w:space="0" w:color="auto"/>
            </w:tcBorders>
            <w:vAlign w:val="center"/>
            <w:hideMark/>
          </w:tcPr>
          <w:p w14:paraId="1E946A3C" w14:textId="77777777" w:rsidR="002B6EAD" w:rsidRPr="00A64A7D" w:rsidRDefault="002B6EAD" w:rsidP="00AF32DD">
            <w:pPr>
              <w:rPr>
                <w:rFonts w:ascii="Verdana" w:hAnsi="Verdana"/>
                <w:color w:val="000000"/>
                <w:sz w:val="14"/>
                <w:szCs w:val="14"/>
                <w:lang w:val="es-ES_tradnl"/>
              </w:rPr>
            </w:pPr>
            <w:r w:rsidRPr="00A64A7D">
              <w:rPr>
                <w:rFonts w:ascii="Verdana" w:hAnsi="Verdana" w:cs="Arial"/>
                <w:color w:val="000000"/>
                <w:sz w:val="14"/>
                <w:szCs w:val="14"/>
                <w:lang w:val="es-ES_tradnl"/>
              </w:rPr>
              <w:t>SIN IVA</w:t>
            </w:r>
          </w:p>
        </w:tc>
        <w:tc>
          <w:tcPr>
            <w:tcW w:w="987" w:type="pct"/>
            <w:tcBorders>
              <w:top w:val="nil"/>
              <w:left w:val="single" w:sz="4" w:space="0" w:color="auto"/>
              <w:bottom w:val="single" w:sz="8" w:space="0" w:color="auto"/>
              <w:right w:val="single" w:sz="8" w:space="0" w:color="auto"/>
            </w:tcBorders>
            <w:vAlign w:val="center"/>
            <w:hideMark/>
          </w:tcPr>
          <w:p w14:paraId="3EBC2F60" w14:textId="77777777" w:rsidR="002B6EAD" w:rsidRPr="00A64A7D" w:rsidRDefault="002B6EAD" w:rsidP="00AF32DD">
            <w:pPr>
              <w:rPr>
                <w:rFonts w:ascii="Verdana" w:hAnsi="Verdana"/>
                <w:color w:val="000000"/>
                <w:sz w:val="14"/>
                <w:szCs w:val="14"/>
                <w:lang w:val="es-ES_tradnl"/>
              </w:rPr>
            </w:pPr>
            <w:r w:rsidRPr="00A64A7D">
              <w:rPr>
                <w:rFonts w:ascii="Verdana" w:hAnsi="Verdana" w:cs="Arial"/>
                <w:color w:val="000000"/>
                <w:sz w:val="14"/>
                <w:szCs w:val="14"/>
                <w:lang w:val="es-ES_tradnl"/>
              </w:rPr>
              <w:t>SIN IVA</w:t>
            </w:r>
          </w:p>
        </w:tc>
        <w:tc>
          <w:tcPr>
            <w:tcW w:w="987" w:type="pct"/>
            <w:tcBorders>
              <w:top w:val="nil"/>
              <w:left w:val="nil"/>
              <w:bottom w:val="single" w:sz="8" w:space="0" w:color="auto"/>
              <w:right w:val="single" w:sz="8" w:space="0" w:color="auto"/>
            </w:tcBorders>
            <w:vAlign w:val="center"/>
            <w:hideMark/>
          </w:tcPr>
          <w:p w14:paraId="54725CD3" w14:textId="77777777" w:rsidR="002B6EAD" w:rsidRPr="00A64A7D" w:rsidRDefault="002B6EAD" w:rsidP="00AF32DD">
            <w:pPr>
              <w:rPr>
                <w:rFonts w:ascii="Verdana" w:hAnsi="Verdana"/>
                <w:color w:val="000000"/>
                <w:sz w:val="14"/>
                <w:szCs w:val="14"/>
                <w:lang w:val="es-ES_tradnl"/>
              </w:rPr>
            </w:pPr>
            <w:r w:rsidRPr="00A64A7D">
              <w:rPr>
                <w:rFonts w:ascii="Verdana" w:hAnsi="Verdana" w:cs="Arial"/>
                <w:color w:val="000000"/>
                <w:sz w:val="14"/>
                <w:szCs w:val="14"/>
                <w:lang w:val="es-ES_tradnl"/>
              </w:rPr>
              <w:t>SIN IVA</w:t>
            </w:r>
          </w:p>
        </w:tc>
        <w:tc>
          <w:tcPr>
            <w:tcW w:w="987" w:type="pct"/>
            <w:tcBorders>
              <w:top w:val="nil"/>
              <w:left w:val="nil"/>
              <w:bottom w:val="single" w:sz="8" w:space="0" w:color="auto"/>
              <w:right w:val="single" w:sz="8" w:space="0" w:color="auto"/>
            </w:tcBorders>
            <w:vAlign w:val="center"/>
            <w:hideMark/>
          </w:tcPr>
          <w:p w14:paraId="425FFA85" w14:textId="77777777" w:rsidR="002B6EAD" w:rsidRPr="00A64A7D" w:rsidRDefault="002B6EAD" w:rsidP="00AF32DD">
            <w:pPr>
              <w:rPr>
                <w:rFonts w:ascii="Verdana" w:hAnsi="Verdana"/>
                <w:color w:val="000000"/>
                <w:sz w:val="14"/>
                <w:szCs w:val="14"/>
                <w:lang w:val="es-ES_tradnl"/>
              </w:rPr>
            </w:pPr>
            <w:r w:rsidRPr="00A64A7D">
              <w:rPr>
                <w:rFonts w:ascii="Verdana" w:hAnsi="Verdana" w:cs="Arial"/>
                <w:color w:val="000000"/>
                <w:sz w:val="14"/>
                <w:szCs w:val="14"/>
                <w:lang w:val="es-ES_tradnl"/>
              </w:rPr>
              <w:t>SIN IVA</w:t>
            </w:r>
          </w:p>
        </w:tc>
      </w:tr>
      <w:tr w:rsidR="002B6EAD" w:rsidRPr="00A64A7D" w14:paraId="0AF23C82" w14:textId="77777777" w:rsidTr="00B6207E">
        <w:trPr>
          <w:trHeight w:val="1635"/>
        </w:trPr>
        <w:tc>
          <w:tcPr>
            <w:tcW w:w="1050" w:type="pct"/>
            <w:tcBorders>
              <w:top w:val="nil"/>
              <w:left w:val="single" w:sz="8" w:space="0" w:color="auto"/>
              <w:bottom w:val="nil"/>
              <w:right w:val="nil"/>
            </w:tcBorders>
            <w:vAlign w:val="center"/>
            <w:hideMark/>
          </w:tcPr>
          <w:p w14:paraId="53AF95A8" w14:textId="1E4F37EE" w:rsidR="002B6EAD" w:rsidRPr="00A64A7D" w:rsidRDefault="002B6EAD" w:rsidP="002B6EAD">
            <w:pPr>
              <w:rPr>
                <w:rFonts w:ascii="Verdana" w:hAnsi="Verdana" w:cs="Arial"/>
                <w:color w:val="0000FF"/>
                <w:sz w:val="14"/>
                <w:szCs w:val="14"/>
                <w:lang w:val="es-ES_tradnl"/>
              </w:rPr>
            </w:pPr>
            <w:r w:rsidRPr="00A64A7D">
              <w:rPr>
                <w:rFonts w:ascii="Verdana" w:hAnsi="Verdana" w:cs="Arial"/>
                <w:color w:val="0000FF"/>
                <w:sz w:val="14"/>
                <w:szCs w:val="14"/>
                <w:lang w:val="es-ES_tradnl"/>
              </w:rPr>
              <w:lastRenderedPageBreak/>
              <w:t xml:space="preserve">Suministro raciones de materia prima para cocinar “in situ”/picnic </w:t>
            </w:r>
          </w:p>
        </w:tc>
        <w:tc>
          <w:tcPr>
            <w:tcW w:w="988" w:type="pct"/>
            <w:tcBorders>
              <w:top w:val="nil"/>
              <w:left w:val="single" w:sz="8" w:space="0" w:color="auto"/>
              <w:bottom w:val="nil"/>
              <w:right w:val="single" w:sz="8" w:space="0" w:color="auto"/>
            </w:tcBorders>
            <w:vAlign w:val="center"/>
            <w:hideMark/>
          </w:tcPr>
          <w:p w14:paraId="120D3DC1" w14:textId="04ED8619" w:rsidR="002B6EAD" w:rsidRPr="00A64A7D" w:rsidRDefault="002B6EAD"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2,13 € </w:t>
            </w:r>
          </w:p>
        </w:tc>
        <w:tc>
          <w:tcPr>
            <w:tcW w:w="987" w:type="pct"/>
            <w:tcBorders>
              <w:top w:val="nil"/>
              <w:left w:val="nil"/>
              <w:bottom w:val="nil"/>
              <w:right w:val="single" w:sz="8" w:space="0" w:color="auto"/>
            </w:tcBorders>
            <w:vAlign w:val="center"/>
            <w:hideMark/>
          </w:tcPr>
          <w:p w14:paraId="2106C1EC" w14:textId="59E7B45E" w:rsidR="002B6EAD" w:rsidRPr="00A64A7D" w:rsidRDefault="002B6EAD"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2,13 € </w:t>
            </w:r>
          </w:p>
        </w:tc>
        <w:tc>
          <w:tcPr>
            <w:tcW w:w="987" w:type="pct"/>
            <w:tcBorders>
              <w:top w:val="nil"/>
              <w:left w:val="nil"/>
              <w:bottom w:val="nil"/>
              <w:right w:val="single" w:sz="8" w:space="0" w:color="auto"/>
            </w:tcBorders>
            <w:vAlign w:val="center"/>
            <w:hideMark/>
          </w:tcPr>
          <w:p w14:paraId="1B4A460A" w14:textId="47857BF6" w:rsidR="002B6EAD" w:rsidRPr="00A64A7D" w:rsidRDefault="002B6EAD"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 2,13 €</w:t>
            </w:r>
          </w:p>
        </w:tc>
        <w:tc>
          <w:tcPr>
            <w:tcW w:w="987" w:type="pct"/>
            <w:tcBorders>
              <w:top w:val="nil"/>
              <w:left w:val="nil"/>
              <w:bottom w:val="nil"/>
              <w:right w:val="single" w:sz="8" w:space="0" w:color="auto"/>
            </w:tcBorders>
            <w:vAlign w:val="center"/>
            <w:hideMark/>
          </w:tcPr>
          <w:p w14:paraId="0B6DB62B" w14:textId="6951D05F" w:rsidR="002B6EAD" w:rsidRPr="00A64A7D" w:rsidRDefault="002B6EAD"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 2,13 €</w:t>
            </w:r>
          </w:p>
        </w:tc>
      </w:tr>
      <w:tr w:rsidR="002B6EAD" w:rsidRPr="00A64A7D" w14:paraId="0CDAD819" w14:textId="77777777" w:rsidTr="002B6EAD">
        <w:trPr>
          <w:trHeight w:val="375"/>
        </w:trPr>
        <w:tc>
          <w:tcPr>
            <w:tcW w:w="1050" w:type="pct"/>
            <w:tcBorders>
              <w:top w:val="single" w:sz="8" w:space="0" w:color="auto"/>
              <w:left w:val="single" w:sz="8" w:space="0" w:color="auto"/>
              <w:bottom w:val="single" w:sz="8" w:space="0" w:color="auto"/>
              <w:right w:val="nil"/>
            </w:tcBorders>
            <w:vAlign w:val="center"/>
            <w:hideMark/>
          </w:tcPr>
          <w:p w14:paraId="0A07F323" w14:textId="563CC412" w:rsidR="002B6EAD" w:rsidRPr="00A64A7D" w:rsidRDefault="002B6EAD"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Precio/hora Cuidador</w:t>
            </w:r>
            <w:r w:rsidR="00C70AA2" w:rsidRPr="00A64A7D">
              <w:rPr>
                <w:rFonts w:ascii="Verdana" w:hAnsi="Verdana" w:cs="Arial"/>
                <w:color w:val="0000FF"/>
                <w:sz w:val="14"/>
                <w:szCs w:val="14"/>
                <w:lang w:val="es-ES_tradnl"/>
              </w:rPr>
              <w:t>/a</w:t>
            </w:r>
          </w:p>
        </w:tc>
        <w:tc>
          <w:tcPr>
            <w:tcW w:w="988" w:type="pct"/>
            <w:tcBorders>
              <w:top w:val="single" w:sz="8" w:space="0" w:color="auto"/>
              <w:left w:val="single" w:sz="8" w:space="0" w:color="auto"/>
              <w:bottom w:val="single" w:sz="8" w:space="0" w:color="auto"/>
              <w:right w:val="single" w:sz="8" w:space="0" w:color="auto"/>
            </w:tcBorders>
            <w:vAlign w:val="center"/>
            <w:hideMark/>
          </w:tcPr>
          <w:p w14:paraId="6E074A1F" w14:textId="2982D753" w:rsidR="002B6EAD" w:rsidRPr="00A64A7D" w:rsidRDefault="002B6EAD"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33,07 €</w:t>
            </w:r>
          </w:p>
        </w:tc>
        <w:tc>
          <w:tcPr>
            <w:tcW w:w="987" w:type="pct"/>
            <w:tcBorders>
              <w:top w:val="single" w:sz="8" w:space="0" w:color="auto"/>
              <w:left w:val="nil"/>
              <w:bottom w:val="single" w:sz="8" w:space="0" w:color="auto"/>
              <w:right w:val="single" w:sz="8" w:space="0" w:color="auto"/>
            </w:tcBorders>
            <w:vAlign w:val="center"/>
            <w:hideMark/>
          </w:tcPr>
          <w:p w14:paraId="28B3813F" w14:textId="77777777" w:rsidR="002B6EAD" w:rsidRPr="00A64A7D" w:rsidRDefault="002B6EAD"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34,48 € </w:t>
            </w:r>
          </w:p>
        </w:tc>
        <w:tc>
          <w:tcPr>
            <w:tcW w:w="987" w:type="pct"/>
            <w:tcBorders>
              <w:top w:val="single" w:sz="8" w:space="0" w:color="auto"/>
              <w:left w:val="nil"/>
              <w:bottom w:val="single" w:sz="8" w:space="0" w:color="auto"/>
              <w:right w:val="single" w:sz="8" w:space="0" w:color="auto"/>
            </w:tcBorders>
            <w:vAlign w:val="center"/>
            <w:hideMark/>
          </w:tcPr>
          <w:p w14:paraId="09721CA4" w14:textId="77777777" w:rsidR="002B6EAD" w:rsidRPr="00A64A7D" w:rsidRDefault="002B6EAD"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35,13 € </w:t>
            </w:r>
          </w:p>
        </w:tc>
        <w:tc>
          <w:tcPr>
            <w:tcW w:w="987" w:type="pct"/>
            <w:tcBorders>
              <w:top w:val="single" w:sz="8" w:space="0" w:color="auto"/>
              <w:left w:val="nil"/>
              <w:bottom w:val="single" w:sz="8" w:space="0" w:color="auto"/>
              <w:right w:val="single" w:sz="8" w:space="0" w:color="auto"/>
            </w:tcBorders>
            <w:vAlign w:val="center"/>
            <w:hideMark/>
          </w:tcPr>
          <w:p w14:paraId="79C16F61" w14:textId="77777777" w:rsidR="002B6EAD" w:rsidRPr="00A64A7D" w:rsidRDefault="002B6EAD"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35,13€ </w:t>
            </w:r>
          </w:p>
        </w:tc>
      </w:tr>
      <w:tr w:rsidR="002B6EAD" w:rsidRPr="00A64A7D" w14:paraId="38B6193B" w14:textId="77777777" w:rsidTr="002B6EAD">
        <w:trPr>
          <w:trHeight w:val="735"/>
        </w:trPr>
        <w:tc>
          <w:tcPr>
            <w:tcW w:w="1050" w:type="pct"/>
            <w:tcBorders>
              <w:top w:val="nil"/>
              <w:left w:val="single" w:sz="8" w:space="0" w:color="auto"/>
              <w:bottom w:val="single" w:sz="8" w:space="0" w:color="auto"/>
              <w:right w:val="nil"/>
            </w:tcBorders>
            <w:vAlign w:val="center"/>
            <w:hideMark/>
          </w:tcPr>
          <w:p w14:paraId="42A0F44C" w14:textId="1A6232C8" w:rsidR="002B6EAD" w:rsidRPr="00A64A7D" w:rsidRDefault="002B6EAD" w:rsidP="002B6EAD">
            <w:pPr>
              <w:rPr>
                <w:rFonts w:ascii="Verdana" w:hAnsi="Verdana"/>
                <w:color w:val="0000FF"/>
                <w:sz w:val="14"/>
                <w:szCs w:val="14"/>
                <w:lang w:val="es-ES_tradnl"/>
              </w:rPr>
            </w:pPr>
            <w:r w:rsidRPr="00A64A7D">
              <w:rPr>
                <w:rFonts w:ascii="Verdana" w:hAnsi="Verdana" w:cs="Arial"/>
                <w:color w:val="0000FF"/>
                <w:sz w:val="14"/>
                <w:szCs w:val="14"/>
                <w:lang w:val="es-ES_tradnl"/>
              </w:rPr>
              <w:t xml:space="preserve">Precio/hora </w:t>
            </w:r>
            <w:r w:rsidR="00C70AA2" w:rsidRPr="00A64A7D">
              <w:rPr>
                <w:rFonts w:ascii="Verdana" w:hAnsi="Verdana" w:cs="Arial"/>
                <w:color w:val="0000FF"/>
                <w:sz w:val="14"/>
                <w:szCs w:val="14"/>
                <w:lang w:val="es-ES_tradnl"/>
              </w:rPr>
              <w:t>Cocinero/a</w:t>
            </w:r>
          </w:p>
        </w:tc>
        <w:tc>
          <w:tcPr>
            <w:tcW w:w="988" w:type="pct"/>
            <w:tcBorders>
              <w:top w:val="nil"/>
              <w:left w:val="single" w:sz="8" w:space="0" w:color="auto"/>
              <w:bottom w:val="single" w:sz="8" w:space="0" w:color="auto"/>
              <w:right w:val="single" w:sz="8" w:space="0" w:color="auto"/>
            </w:tcBorders>
            <w:vAlign w:val="center"/>
            <w:hideMark/>
          </w:tcPr>
          <w:p w14:paraId="33C8F0CF" w14:textId="603AAD29" w:rsidR="002B6EAD" w:rsidRPr="00A64A7D" w:rsidRDefault="00B6207E"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3</w:t>
            </w:r>
            <w:r w:rsidR="00B260DD" w:rsidRPr="00A64A7D">
              <w:rPr>
                <w:rFonts w:ascii="Verdana" w:hAnsi="Verdana" w:cs="Arial"/>
                <w:color w:val="0000FF"/>
                <w:sz w:val="14"/>
                <w:szCs w:val="14"/>
                <w:lang w:val="es-ES_tradnl"/>
              </w:rPr>
              <w:t>6</w:t>
            </w:r>
            <w:r w:rsidRPr="00A64A7D">
              <w:rPr>
                <w:rFonts w:ascii="Verdana" w:hAnsi="Verdana" w:cs="Arial"/>
                <w:color w:val="0000FF"/>
                <w:sz w:val="14"/>
                <w:szCs w:val="14"/>
                <w:lang w:val="es-ES_tradnl"/>
              </w:rPr>
              <w:t>,</w:t>
            </w:r>
            <w:r w:rsidR="00B260DD" w:rsidRPr="00A64A7D">
              <w:rPr>
                <w:rFonts w:ascii="Verdana" w:hAnsi="Verdana" w:cs="Arial"/>
                <w:color w:val="0000FF"/>
                <w:sz w:val="14"/>
                <w:szCs w:val="14"/>
                <w:lang w:val="es-ES_tradnl"/>
              </w:rPr>
              <w:t>75</w:t>
            </w:r>
            <w:r w:rsidR="002B6EAD" w:rsidRPr="00A64A7D">
              <w:rPr>
                <w:rFonts w:ascii="Verdana" w:hAnsi="Verdana" w:cs="Arial"/>
                <w:color w:val="0000FF"/>
                <w:sz w:val="14"/>
                <w:szCs w:val="14"/>
                <w:lang w:val="es-ES_tradnl"/>
              </w:rPr>
              <w:t xml:space="preserve"> €</w:t>
            </w:r>
          </w:p>
        </w:tc>
        <w:tc>
          <w:tcPr>
            <w:tcW w:w="987" w:type="pct"/>
            <w:tcBorders>
              <w:top w:val="nil"/>
              <w:left w:val="nil"/>
              <w:bottom w:val="single" w:sz="8" w:space="0" w:color="auto"/>
              <w:right w:val="single" w:sz="8" w:space="0" w:color="auto"/>
            </w:tcBorders>
            <w:vAlign w:val="center"/>
            <w:hideMark/>
          </w:tcPr>
          <w:p w14:paraId="3ECB0FF0" w14:textId="5803C2EB" w:rsidR="002B6EAD" w:rsidRPr="00A64A7D" w:rsidRDefault="00B6207E"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3</w:t>
            </w:r>
            <w:r w:rsidR="00B260DD" w:rsidRPr="00A64A7D">
              <w:rPr>
                <w:rFonts w:ascii="Verdana" w:hAnsi="Verdana" w:cs="Arial"/>
                <w:color w:val="0000FF"/>
                <w:sz w:val="14"/>
                <w:szCs w:val="14"/>
                <w:lang w:val="es-ES_tradnl"/>
              </w:rPr>
              <w:t>8</w:t>
            </w:r>
            <w:r w:rsidRPr="00A64A7D">
              <w:rPr>
                <w:rFonts w:ascii="Verdana" w:hAnsi="Verdana" w:cs="Arial"/>
                <w:color w:val="0000FF"/>
                <w:sz w:val="14"/>
                <w:szCs w:val="14"/>
                <w:lang w:val="es-ES_tradnl"/>
              </w:rPr>
              <w:t>,</w:t>
            </w:r>
            <w:r w:rsidR="00B260DD" w:rsidRPr="00A64A7D">
              <w:rPr>
                <w:rFonts w:ascii="Verdana" w:hAnsi="Verdana" w:cs="Arial"/>
                <w:color w:val="0000FF"/>
                <w:sz w:val="14"/>
                <w:szCs w:val="14"/>
                <w:lang w:val="es-ES_tradnl"/>
              </w:rPr>
              <w:t>3</w:t>
            </w:r>
            <w:r w:rsidRPr="00A64A7D">
              <w:rPr>
                <w:rFonts w:ascii="Verdana" w:hAnsi="Verdana" w:cs="Arial"/>
                <w:color w:val="0000FF"/>
                <w:sz w:val="14"/>
                <w:szCs w:val="14"/>
                <w:lang w:val="es-ES_tradnl"/>
              </w:rPr>
              <w:t>3</w:t>
            </w:r>
            <w:r w:rsidR="002B6EAD" w:rsidRPr="00A64A7D">
              <w:rPr>
                <w:rFonts w:ascii="Verdana" w:hAnsi="Verdana" w:cs="Arial"/>
                <w:color w:val="0000FF"/>
                <w:sz w:val="14"/>
                <w:szCs w:val="14"/>
                <w:lang w:val="es-ES_tradnl"/>
              </w:rPr>
              <w:t xml:space="preserve"> € </w:t>
            </w:r>
          </w:p>
        </w:tc>
        <w:tc>
          <w:tcPr>
            <w:tcW w:w="987" w:type="pct"/>
            <w:tcBorders>
              <w:top w:val="nil"/>
              <w:left w:val="nil"/>
              <w:bottom w:val="single" w:sz="8" w:space="0" w:color="auto"/>
              <w:right w:val="single" w:sz="8" w:space="0" w:color="auto"/>
            </w:tcBorders>
            <w:vAlign w:val="center"/>
            <w:hideMark/>
          </w:tcPr>
          <w:p w14:paraId="0F2F42C2" w14:textId="6E5C9B78" w:rsidR="002B6EAD" w:rsidRPr="00A64A7D" w:rsidRDefault="00B6207E"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3</w:t>
            </w:r>
            <w:r w:rsidR="00B260DD" w:rsidRPr="00A64A7D">
              <w:rPr>
                <w:rFonts w:ascii="Verdana" w:hAnsi="Verdana" w:cs="Arial"/>
                <w:color w:val="0000FF"/>
                <w:sz w:val="14"/>
                <w:szCs w:val="14"/>
                <w:lang w:val="es-ES_tradnl"/>
              </w:rPr>
              <w:t>9</w:t>
            </w:r>
            <w:r w:rsidRPr="00A64A7D">
              <w:rPr>
                <w:rFonts w:ascii="Verdana" w:hAnsi="Verdana" w:cs="Arial"/>
                <w:color w:val="0000FF"/>
                <w:sz w:val="14"/>
                <w:szCs w:val="14"/>
                <w:lang w:val="es-ES_tradnl"/>
              </w:rPr>
              <w:t>,</w:t>
            </w:r>
            <w:r w:rsidR="00B260DD" w:rsidRPr="00A64A7D">
              <w:rPr>
                <w:rFonts w:ascii="Verdana" w:hAnsi="Verdana" w:cs="Arial"/>
                <w:color w:val="0000FF"/>
                <w:sz w:val="14"/>
                <w:szCs w:val="14"/>
                <w:lang w:val="es-ES_tradnl"/>
              </w:rPr>
              <w:t>06</w:t>
            </w:r>
            <w:r w:rsidR="002B6EAD" w:rsidRPr="00A64A7D">
              <w:rPr>
                <w:rFonts w:ascii="Verdana" w:hAnsi="Verdana" w:cs="Arial"/>
                <w:color w:val="0000FF"/>
                <w:sz w:val="14"/>
                <w:szCs w:val="14"/>
                <w:lang w:val="es-ES_tradnl"/>
              </w:rPr>
              <w:t xml:space="preserve"> € </w:t>
            </w:r>
          </w:p>
        </w:tc>
        <w:tc>
          <w:tcPr>
            <w:tcW w:w="987" w:type="pct"/>
            <w:tcBorders>
              <w:top w:val="nil"/>
              <w:left w:val="nil"/>
              <w:bottom w:val="single" w:sz="8" w:space="0" w:color="auto"/>
              <w:right w:val="single" w:sz="8" w:space="0" w:color="auto"/>
            </w:tcBorders>
            <w:vAlign w:val="center"/>
            <w:hideMark/>
          </w:tcPr>
          <w:p w14:paraId="2320B46A" w14:textId="3A4D5AE0" w:rsidR="002B6EAD" w:rsidRPr="00A64A7D" w:rsidRDefault="00B6207E" w:rsidP="002B6EAD">
            <w:pPr>
              <w:jc w:val="both"/>
              <w:rPr>
                <w:rFonts w:ascii="Verdana" w:hAnsi="Verdana"/>
                <w:color w:val="0000FF"/>
                <w:sz w:val="14"/>
                <w:szCs w:val="14"/>
                <w:lang w:val="es-ES_tradnl"/>
              </w:rPr>
            </w:pPr>
            <w:r w:rsidRPr="00A64A7D">
              <w:rPr>
                <w:rFonts w:ascii="Verdana" w:hAnsi="Verdana" w:cs="Arial"/>
                <w:color w:val="0000FF"/>
                <w:sz w:val="14"/>
                <w:szCs w:val="14"/>
                <w:lang w:val="es-ES_tradnl"/>
              </w:rPr>
              <w:t>3</w:t>
            </w:r>
            <w:r w:rsidR="00B260DD" w:rsidRPr="00A64A7D">
              <w:rPr>
                <w:rFonts w:ascii="Verdana" w:hAnsi="Verdana" w:cs="Arial"/>
                <w:color w:val="0000FF"/>
                <w:sz w:val="14"/>
                <w:szCs w:val="14"/>
                <w:lang w:val="es-ES_tradnl"/>
              </w:rPr>
              <w:t>9</w:t>
            </w:r>
            <w:r w:rsidRPr="00A64A7D">
              <w:rPr>
                <w:rFonts w:ascii="Verdana" w:hAnsi="Verdana" w:cs="Arial"/>
                <w:color w:val="0000FF"/>
                <w:sz w:val="14"/>
                <w:szCs w:val="14"/>
                <w:lang w:val="es-ES_tradnl"/>
              </w:rPr>
              <w:t>,</w:t>
            </w:r>
            <w:r w:rsidR="00B260DD" w:rsidRPr="00A64A7D">
              <w:rPr>
                <w:rFonts w:ascii="Verdana" w:hAnsi="Verdana" w:cs="Arial"/>
                <w:color w:val="0000FF"/>
                <w:sz w:val="14"/>
                <w:szCs w:val="14"/>
                <w:lang w:val="es-ES_tradnl"/>
              </w:rPr>
              <w:t>06</w:t>
            </w:r>
            <w:r w:rsidR="002B6EAD" w:rsidRPr="00A64A7D">
              <w:rPr>
                <w:rFonts w:ascii="Verdana" w:hAnsi="Verdana" w:cs="Arial"/>
                <w:color w:val="0000FF"/>
                <w:sz w:val="14"/>
                <w:szCs w:val="14"/>
                <w:lang w:val="es-ES_tradnl"/>
              </w:rPr>
              <w:t xml:space="preserve"> € </w:t>
            </w:r>
          </w:p>
        </w:tc>
      </w:tr>
    </w:tbl>
    <w:p w14:paraId="36675D55" w14:textId="77777777" w:rsidR="002B6EAD" w:rsidRPr="00A64A7D" w:rsidRDefault="002B6EAD" w:rsidP="00FE3084">
      <w:pPr>
        <w:spacing w:before="120"/>
        <w:ind w:left="703" w:firstLine="6"/>
        <w:jc w:val="both"/>
        <w:rPr>
          <w:rFonts w:ascii="Verdana" w:hAnsi="Verdana" w:cs="Arial"/>
          <w:color w:val="0000FF"/>
          <w:sz w:val="19"/>
          <w:szCs w:val="19"/>
          <w:lang w:val="es-ES_tradnl"/>
        </w:rPr>
      </w:pPr>
    </w:p>
    <w:p w14:paraId="32576119" w14:textId="302D0D40" w:rsidR="004C6565" w:rsidRPr="00A64A7D" w:rsidRDefault="00093DBB" w:rsidP="00FE3084">
      <w:pPr>
        <w:spacing w:before="120"/>
        <w:ind w:left="703" w:firstLine="6"/>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w:t>
      </w:r>
      <w:r w:rsidR="004C6565" w:rsidRPr="00A64A7D">
        <w:rPr>
          <w:rFonts w:ascii="Verdana" w:hAnsi="Verdana" w:cs="Arial"/>
          <w:color w:val="0000FF"/>
          <w:sz w:val="19"/>
          <w:szCs w:val="19"/>
          <w:lang w:val="es-ES_tradnl"/>
        </w:rPr>
        <w:t>l precio/hora cocinero/a</w:t>
      </w:r>
      <w:r w:rsidRPr="00A64A7D">
        <w:rPr>
          <w:rFonts w:ascii="Verdana" w:hAnsi="Verdana" w:cs="Arial"/>
          <w:color w:val="0000FF"/>
          <w:sz w:val="19"/>
          <w:szCs w:val="19"/>
          <w:lang w:val="es-ES_tradnl"/>
        </w:rPr>
        <w:t xml:space="preserve"> </w:t>
      </w:r>
      <w:r w:rsidR="004C6565" w:rsidRPr="00A64A7D">
        <w:rPr>
          <w:rFonts w:ascii="Verdana" w:hAnsi="Verdana" w:cs="Arial"/>
          <w:color w:val="0000FF"/>
          <w:sz w:val="19"/>
          <w:szCs w:val="19"/>
          <w:lang w:val="es-ES_tradnl"/>
        </w:rPr>
        <w:t>solo se aplicará a los siguientes lotes en los que se encuentra ese tipo de personal:</w:t>
      </w:r>
    </w:p>
    <w:tbl>
      <w:tblPr>
        <w:tblStyle w:val="Tablaconcuadrcula"/>
        <w:tblW w:w="8366" w:type="dxa"/>
        <w:tblInd w:w="1127" w:type="dxa"/>
        <w:tblLook w:val="04A0" w:firstRow="1" w:lastRow="0" w:firstColumn="1" w:lastColumn="0" w:noHBand="0" w:noVBand="1"/>
      </w:tblPr>
      <w:tblGrid>
        <w:gridCol w:w="2552"/>
        <w:gridCol w:w="2693"/>
        <w:gridCol w:w="3121"/>
      </w:tblGrid>
      <w:tr w:rsidR="007B1412" w:rsidRPr="00A64A7D" w14:paraId="5225DCA3" w14:textId="77777777" w:rsidTr="00093DBB">
        <w:tc>
          <w:tcPr>
            <w:tcW w:w="2552" w:type="dxa"/>
          </w:tcPr>
          <w:p w14:paraId="592F446C" w14:textId="5E2C53EB" w:rsidR="007B1412" w:rsidRPr="00A64A7D" w:rsidRDefault="007B1412">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1-AYALA </w:t>
            </w:r>
          </w:p>
        </w:tc>
        <w:tc>
          <w:tcPr>
            <w:tcW w:w="2693" w:type="dxa"/>
          </w:tcPr>
          <w:p w14:paraId="0560DC06" w14:textId="77777777" w:rsidR="007B1412" w:rsidRPr="00A64A7D" w:rsidRDefault="007B1412">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2.- LAGUARDIA</w:t>
            </w:r>
          </w:p>
        </w:tc>
        <w:tc>
          <w:tcPr>
            <w:tcW w:w="3121" w:type="dxa"/>
          </w:tcPr>
          <w:p w14:paraId="6FE57E29" w14:textId="77777777" w:rsidR="007B1412" w:rsidRPr="00A64A7D" w:rsidRDefault="007B1412">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3.- SALVATIERRA Y CAMPEZO</w:t>
            </w:r>
          </w:p>
        </w:tc>
      </w:tr>
      <w:tr w:rsidR="007B1412" w:rsidRPr="00A64A7D" w14:paraId="41D68F4C" w14:textId="77777777" w:rsidTr="00093DBB">
        <w:tc>
          <w:tcPr>
            <w:tcW w:w="2552" w:type="dxa"/>
          </w:tcPr>
          <w:p w14:paraId="118E28DE" w14:textId="77777777" w:rsidR="007B1412" w:rsidRPr="00A64A7D" w:rsidRDefault="007B1412">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4.- AÑANA</w:t>
            </w:r>
          </w:p>
        </w:tc>
        <w:tc>
          <w:tcPr>
            <w:tcW w:w="2693" w:type="dxa"/>
          </w:tcPr>
          <w:p w14:paraId="15C28359" w14:textId="59A54ABB" w:rsidR="007B1412" w:rsidRPr="00A64A7D" w:rsidRDefault="00BD0012">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5.- ZUIA</w:t>
            </w:r>
          </w:p>
        </w:tc>
        <w:tc>
          <w:tcPr>
            <w:tcW w:w="3121" w:type="dxa"/>
          </w:tcPr>
          <w:p w14:paraId="6235B7BC" w14:textId="13865A4C" w:rsidR="007B1412" w:rsidRPr="00A64A7D" w:rsidRDefault="00AE4978">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6.- BILBAO I</w:t>
            </w:r>
          </w:p>
        </w:tc>
      </w:tr>
      <w:tr w:rsidR="007B1412" w:rsidRPr="00A64A7D" w14:paraId="1107D204" w14:textId="77777777" w:rsidTr="00093DBB">
        <w:tc>
          <w:tcPr>
            <w:tcW w:w="2552" w:type="dxa"/>
          </w:tcPr>
          <w:p w14:paraId="5F4434F1" w14:textId="4C690C1A" w:rsidR="007B1412" w:rsidRPr="00A64A7D" w:rsidRDefault="00AE4978">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7.- BILBAO II</w:t>
            </w:r>
          </w:p>
        </w:tc>
        <w:tc>
          <w:tcPr>
            <w:tcW w:w="2693" w:type="dxa"/>
          </w:tcPr>
          <w:p w14:paraId="56AFF5B0" w14:textId="4A5CFE44" w:rsidR="007B1412" w:rsidRPr="00A64A7D" w:rsidRDefault="00AE4978">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8.- GRAN BILBAO I</w:t>
            </w:r>
          </w:p>
        </w:tc>
        <w:tc>
          <w:tcPr>
            <w:tcW w:w="3121" w:type="dxa"/>
          </w:tcPr>
          <w:p w14:paraId="37714F9C" w14:textId="75385DE8" w:rsidR="007B1412" w:rsidRPr="00A64A7D" w:rsidRDefault="000A7095">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9.- GRAN BILBAO II</w:t>
            </w:r>
          </w:p>
        </w:tc>
      </w:tr>
      <w:tr w:rsidR="007B1412" w:rsidRPr="00A64A7D" w14:paraId="71ADEAF7" w14:textId="77777777" w:rsidTr="00093DBB">
        <w:tc>
          <w:tcPr>
            <w:tcW w:w="2552" w:type="dxa"/>
          </w:tcPr>
          <w:p w14:paraId="74109BB9" w14:textId="01582D32" w:rsidR="007B1412" w:rsidRPr="00A64A7D" w:rsidRDefault="000A7095">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10.- URIBE</w:t>
            </w:r>
          </w:p>
        </w:tc>
        <w:tc>
          <w:tcPr>
            <w:tcW w:w="2693" w:type="dxa"/>
          </w:tcPr>
          <w:p w14:paraId="3C32F1DB" w14:textId="2BBCDAF3" w:rsidR="007B1412" w:rsidRPr="00A64A7D" w:rsidRDefault="000A7095">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11.- DURANGUESADO</w:t>
            </w:r>
          </w:p>
        </w:tc>
        <w:tc>
          <w:tcPr>
            <w:tcW w:w="3121" w:type="dxa"/>
          </w:tcPr>
          <w:p w14:paraId="09753CE6" w14:textId="60F91436" w:rsidR="007B1412" w:rsidRPr="00A64A7D" w:rsidRDefault="000A7095">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12- ARRATIA</w:t>
            </w:r>
          </w:p>
        </w:tc>
      </w:tr>
      <w:tr w:rsidR="00B56B17" w:rsidRPr="00A64A7D" w14:paraId="55DE2BB6" w14:textId="77777777" w:rsidTr="00093DBB">
        <w:tc>
          <w:tcPr>
            <w:tcW w:w="2552" w:type="dxa"/>
          </w:tcPr>
          <w:p w14:paraId="381BF466" w14:textId="6959FF21" w:rsidR="00B56B17" w:rsidRPr="00A64A7D" w:rsidRDefault="00B56B17" w:rsidP="00B56B17">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15.- DONOSTIALDEA</w:t>
            </w:r>
          </w:p>
        </w:tc>
        <w:tc>
          <w:tcPr>
            <w:tcW w:w="2693" w:type="dxa"/>
          </w:tcPr>
          <w:p w14:paraId="237BD1D6" w14:textId="78256AAF" w:rsidR="00B56B17" w:rsidRPr="00A64A7D" w:rsidRDefault="00B56B17" w:rsidP="00B56B17">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16.- UROLA KOSTA</w:t>
            </w:r>
          </w:p>
        </w:tc>
        <w:tc>
          <w:tcPr>
            <w:tcW w:w="3121" w:type="dxa"/>
          </w:tcPr>
          <w:p w14:paraId="602DBDFB" w14:textId="6769869B" w:rsidR="00B56B17" w:rsidRPr="00A64A7D" w:rsidRDefault="00B56B17" w:rsidP="00B56B17">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17.- GOIERRI</w:t>
            </w:r>
          </w:p>
        </w:tc>
      </w:tr>
      <w:tr w:rsidR="00B56B17" w:rsidRPr="00A64A7D" w14:paraId="3CDBDD08" w14:textId="77777777" w:rsidTr="00093DBB">
        <w:tc>
          <w:tcPr>
            <w:tcW w:w="2552" w:type="dxa"/>
          </w:tcPr>
          <w:p w14:paraId="473A38D3" w14:textId="686B6A49" w:rsidR="00B56B17" w:rsidRPr="00A64A7D" w:rsidRDefault="00B56B17" w:rsidP="00B56B17">
            <w:pPr>
              <w:spacing w:before="120"/>
              <w:ind w:right="-318"/>
              <w:jc w:val="both"/>
              <w:rPr>
                <w:rFonts w:ascii="Verdana" w:hAnsi="Verdana" w:cs="Arial"/>
                <w:color w:val="0000FF"/>
                <w:sz w:val="19"/>
                <w:szCs w:val="19"/>
                <w:lang w:val="es-ES_tradnl"/>
              </w:rPr>
            </w:pPr>
            <w:r w:rsidRPr="00A64A7D">
              <w:rPr>
                <w:rFonts w:ascii="Verdana" w:hAnsi="Verdana" w:cs="Arial"/>
                <w:color w:val="0000FF"/>
                <w:sz w:val="19"/>
                <w:szCs w:val="19"/>
                <w:lang w:val="es-ES_tradnl"/>
              </w:rPr>
              <w:t>18.- DONOSTIA</w:t>
            </w:r>
          </w:p>
        </w:tc>
        <w:tc>
          <w:tcPr>
            <w:tcW w:w="2693" w:type="dxa"/>
          </w:tcPr>
          <w:p w14:paraId="1FA2DEBB" w14:textId="77777777" w:rsidR="00B56B17" w:rsidRPr="00A64A7D" w:rsidRDefault="00B56B17" w:rsidP="00B56B17">
            <w:pPr>
              <w:spacing w:before="120"/>
              <w:ind w:right="-318"/>
              <w:jc w:val="both"/>
              <w:rPr>
                <w:rFonts w:ascii="Verdana" w:hAnsi="Verdana" w:cs="Arial"/>
                <w:color w:val="0000FF"/>
                <w:sz w:val="19"/>
                <w:szCs w:val="19"/>
                <w:lang w:val="es-ES_tradnl"/>
              </w:rPr>
            </w:pPr>
          </w:p>
        </w:tc>
        <w:tc>
          <w:tcPr>
            <w:tcW w:w="3121" w:type="dxa"/>
          </w:tcPr>
          <w:p w14:paraId="46476AE0" w14:textId="77777777" w:rsidR="00B56B17" w:rsidRPr="00A64A7D" w:rsidRDefault="00B56B17" w:rsidP="00B56B17">
            <w:pPr>
              <w:spacing w:before="120"/>
              <w:ind w:right="-318"/>
              <w:jc w:val="both"/>
              <w:rPr>
                <w:rFonts w:ascii="Verdana" w:hAnsi="Verdana" w:cs="Arial"/>
                <w:color w:val="0000FF"/>
                <w:sz w:val="19"/>
                <w:szCs w:val="19"/>
                <w:lang w:val="es-ES_tradnl"/>
              </w:rPr>
            </w:pPr>
          </w:p>
        </w:tc>
      </w:tr>
    </w:tbl>
    <w:p w14:paraId="3BE94F89" w14:textId="64E9A8CD" w:rsidR="004C6565" w:rsidRPr="00A64A7D" w:rsidRDefault="004C6565" w:rsidP="00FE3084">
      <w:pPr>
        <w:spacing w:before="120"/>
        <w:ind w:left="884" w:hanging="601"/>
        <w:jc w:val="both"/>
        <w:rPr>
          <w:rFonts w:ascii="Verdana" w:hAnsi="Verdana" w:cs="Arial"/>
          <w:color w:val="0000FF"/>
          <w:sz w:val="19"/>
          <w:szCs w:val="19"/>
          <w:lang w:val="es-ES_tradnl"/>
        </w:rPr>
      </w:pPr>
      <w:r w:rsidRPr="00A64A7D">
        <w:rPr>
          <w:rFonts w:ascii="Verdana" w:hAnsi="Verdana" w:cs="Arial"/>
          <w:color w:val="0000FF"/>
          <w:sz w:val="19"/>
          <w:szCs w:val="19"/>
          <w:lang w:val="es-ES_tradnl"/>
        </w:rPr>
        <w:tab/>
        <w:t xml:space="preserve">En el caso del precio/hora del personal </w:t>
      </w:r>
      <w:r w:rsidR="00524C2E" w:rsidRPr="00A64A7D">
        <w:rPr>
          <w:rFonts w:ascii="Verdana" w:hAnsi="Verdana" w:cs="Arial"/>
          <w:color w:val="0000FF"/>
          <w:sz w:val="19"/>
          <w:szCs w:val="19"/>
          <w:lang w:val="es-ES_tradnl"/>
        </w:rPr>
        <w:t>c</w:t>
      </w:r>
      <w:r w:rsidRPr="00A64A7D">
        <w:rPr>
          <w:rFonts w:ascii="Verdana" w:hAnsi="Verdana" w:cs="Arial"/>
          <w:color w:val="0000FF"/>
          <w:sz w:val="19"/>
          <w:szCs w:val="19"/>
          <w:lang w:val="es-ES_tradnl"/>
        </w:rPr>
        <w:t>uidador, dicho precio no lleva IVA. El detalle del cálculo del precio hora de cada una de las categorías profesionales se recoge en el Anexo I.1.</w:t>
      </w:r>
    </w:p>
    <w:p w14:paraId="1783F246" w14:textId="0FAA09CC" w:rsidR="00C548B6" w:rsidRPr="00A64A7D" w:rsidRDefault="00C548B6" w:rsidP="00FE3084">
      <w:pPr>
        <w:spacing w:before="120" w:after="120"/>
        <w:ind w:left="851"/>
        <w:jc w:val="both"/>
        <w:rPr>
          <w:rFonts w:ascii="Verdana" w:hAnsi="Verdana"/>
          <w:sz w:val="19"/>
          <w:szCs w:val="19"/>
          <w:lang w:val="es-ES_tradnl"/>
        </w:rPr>
      </w:pPr>
      <w:r w:rsidRPr="00A64A7D">
        <w:rPr>
          <w:rFonts w:ascii="Verdana" w:hAnsi="Verdana"/>
          <w:sz w:val="19"/>
          <w:szCs w:val="19"/>
          <w:lang w:val="es-ES_tradnl"/>
        </w:rPr>
        <w:t xml:space="preserve">Estos precios tienen carácter de máximos, en consecuencia, las ofertas que los superen serán rechazadas. </w:t>
      </w:r>
    </w:p>
    <w:p w14:paraId="40C14ACD" w14:textId="77777777" w:rsidR="00851390" w:rsidRPr="00A64A7D" w:rsidRDefault="00851390" w:rsidP="00851390">
      <w:pPr>
        <w:spacing w:before="120" w:after="120"/>
        <w:ind w:left="851"/>
        <w:jc w:val="both"/>
        <w:rPr>
          <w:rFonts w:ascii="Verdana" w:hAnsi="Verdana"/>
          <w:sz w:val="19"/>
          <w:szCs w:val="19"/>
          <w:lang w:val="es-ES_tradnl"/>
        </w:rPr>
      </w:pPr>
      <w:r w:rsidRPr="00A64A7D">
        <w:rPr>
          <w:rFonts w:ascii="Verdana" w:hAnsi="Verdana"/>
          <w:sz w:val="19"/>
          <w:szCs w:val="19"/>
          <w:lang w:val="es-ES_tradnl"/>
        </w:rPr>
        <w:t>El menú completo estará formado por primer plato, segundo plato y postre.</w:t>
      </w:r>
    </w:p>
    <w:p w14:paraId="06B179D2" w14:textId="7AC57F84" w:rsidR="00BA715D" w:rsidRPr="00A64A7D" w:rsidRDefault="00C548B6" w:rsidP="00BA715D">
      <w:pPr>
        <w:pStyle w:val="Ttulo4"/>
        <w:spacing w:after="120"/>
        <w:ind w:left="851" w:right="0"/>
        <w:jc w:val="both"/>
        <w:rPr>
          <w:rFonts w:cs="Arial"/>
          <w:b w:val="0"/>
          <w:i/>
          <w:color w:val="0000FF"/>
          <w:sz w:val="19"/>
          <w:szCs w:val="19"/>
          <w:lang w:val="es-ES_tradnl"/>
        </w:rPr>
      </w:pPr>
      <w:bookmarkStart w:id="96" w:name="_Toc38387580"/>
      <w:r w:rsidRPr="00A64A7D">
        <w:rPr>
          <w:sz w:val="19"/>
          <w:szCs w:val="19"/>
          <w:lang w:val="es-ES_tradnl"/>
        </w:rPr>
        <w:t xml:space="preserve">5.2.- Modalidad de pago del precio: </w:t>
      </w:r>
      <w:bookmarkEnd w:id="96"/>
      <w:r w:rsidR="004C6565" w:rsidRPr="00A64A7D">
        <w:rPr>
          <w:rFonts w:cs="Arial"/>
          <w:b w:val="0"/>
          <w:color w:val="0000FF"/>
          <w:sz w:val="19"/>
          <w:szCs w:val="19"/>
          <w:lang w:val="es-ES_tradnl"/>
        </w:rPr>
        <w:t xml:space="preserve">Pagos parciales. Los pagos se efectuarán mensualmente. En la factura se deberán desglosar los conceptos según los precios unitarios ofertados y debe estar dirigida a </w:t>
      </w:r>
      <w:r w:rsidR="00646461" w:rsidRPr="00A64A7D">
        <w:rPr>
          <w:rFonts w:cs="Arial"/>
          <w:b w:val="0"/>
          <w:color w:val="0000FF"/>
          <w:sz w:val="19"/>
          <w:szCs w:val="19"/>
          <w:lang w:val="es-ES_tradnl"/>
        </w:rPr>
        <w:t xml:space="preserve">la Delegación Territorial de conformidad con lo establecido en la circular vigente en materia de facturación. </w:t>
      </w:r>
    </w:p>
    <w:p w14:paraId="52AE6010" w14:textId="75A737E3" w:rsidR="00C548B6" w:rsidRPr="00A64A7D" w:rsidRDefault="00C548B6" w:rsidP="001D3DE3">
      <w:pPr>
        <w:pStyle w:val="Ttulo4"/>
        <w:spacing w:after="120"/>
        <w:ind w:left="851" w:right="-427"/>
        <w:jc w:val="both"/>
        <w:rPr>
          <w:rFonts w:cs="Arial"/>
          <w:b w:val="0"/>
          <w:i/>
          <w:color w:val="0000FF"/>
          <w:sz w:val="19"/>
          <w:szCs w:val="19"/>
          <w:lang w:val="es-ES_tradnl"/>
        </w:rPr>
      </w:pPr>
      <w:bookmarkStart w:id="97" w:name="_Toc38387581"/>
      <w:r w:rsidRPr="00A64A7D">
        <w:rPr>
          <w:sz w:val="19"/>
          <w:szCs w:val="19"/>
          <w:lang w:val="es-ES_tradnl"/>
        </w:rPr>
        <w:t xml:space="preserve">5.3.- Existen operaciones preparatorias: </w:t>
      </w:r>
      <w:bookmarkEnd w:id="97"/>
      <w:r w:rsidR="004C6565" w:rsidRPr="00A64A7D">
        <w:rPr>
          <w:rFonts w:cs="Arial"/>
          <w:b w:val="0"/>
          <w:color w:val="0000FF"/>
          <w:sz w:val="19"/>
          <w:szCs w:val="19"/>
          <w:lang w:val="es-ES_tradnl"/>
        </w:rPr>
        <w:t>No.</w:t>
      </w:r>
    </w:p>
    <w:p w14:paraId="21AEC8AC" w14:textId="2EF362E2" w:rsidR="00433A2D" w:rsidRPr="00A64A7D" w:rsidRDefault="00C548B6" w:rsidP="009C0239">
      <w:pPr>
        <w:pStyle w:val="Ttulo4"/>
        <w:spacing w:after="120"/>
        <w:ind w:left="851" w:right="0"/>
        <w:jc w:val="both"/>
        <w:rPr>
          <w:rFonts w:cs="Arial"/>
          <w:color w:val="0000FF"/>
          <w:sz w:val="19"/>
          <w:szCs w:val="19"/>
          <w:lang w:val="es-ES_tradnl"/>
        </w:rPr>
      </w:pPr>
      <w:bookmarkStart w:id="98" w:name="_Toc38387582"/>
      <w:r w:rsidRPr="00A64A7D">
        <w:rPr>
          <w:sz w:val="19"/>
          <w:szCs w:val="19"/>
          <w:lang w:val="es-ES_tradnl"/>
        </w:rPr>
        <w:t>5.4.-</w:t>
      </w:r>
      <w:r w:rsidRPr="00A64A7D">
        <w:rPr>
          <w:sz w:val="19"/>
          <w:szCs w:val="19"/>
          <w:lang w:val="es-ES_tradnl"/>
        </w:rPr>
        <w:tab/>
        <w:t xml:space="preserve">Revisión de precios: </w:t>
      </w:r>
      <w:bookmarkStart w:id="99" w:name="_Toc38387583"/>
      <w:bookmarkEnd w:id="98"/>
      <w:r w:rsidR="009C0239" w:rsidRPr="00A64A7D">
        <w:rPr>
          <w:rFonts w:cs="Arial"/>
          <w:b w:val="0"/>
          <w:color w:val="0000FF"/>
          <w:sz w:val="19"/>
          <w:szCs w:val="19"/>
          <w:lang w:val="es-ES_tradnl"/>
        </w:rPr>
        <w:t>No.</w:t>
      </w:r>
    </w:p>
    <w:p w14:paraId="28CC3213" w14:textId="4955434E" w:rsidR="00C548B6" w:rsidRPr="00A64A7D" w:rsidRDefault="00C548B6" w:rsidP="00433A2D">
      <w:pPr>
        <w:pStyle w:val="Ttulo4"/>
        <w:spacing w:after="120"/>
        <w:ind w:left="851" w:right="0"/>
        <w:jc w:val="both"/>
        <w:rPr>
          <w:i/>
          <w:color w:val="0070C0"/>
          <w:sz w:val="19"/>
          <w:szCs w:val="19"/>
          <w:lang w:val="es-ES_tradnl"/>
        </w:rPr>
      </w:pPr>
      <w:r w:rsidRPr="00A64A7D">
        <w:rPr>
          <w:sz w:val="19"/>
          <w:szCs w:val="19"/>
          <w:lang w:val="es-ES_tradnl"/>
        </w:rPr>
        <w:t>5.5.-</w:t>
      </w:r>
      <w:r w:rsidRPr="00A64A7D">
        <w:rPr>
          <w:sz w:val="19"/>
          <w:szCs w:val="19"/>
          <w:lang w:val="es-ES_tradnl"/>
        </w:rPr>
        <w:tab/>
        <w:t xml:space="preserve">Cláusula de variación del precio en función del cumplimiento o del incumplimiento de determinados objetivos de plazos o de rendimiento: </w:t>
      </w:r>
      <w:bookmarkEnd w:id="99"/>
      <w:r w:rsidR="004C6565" w:rsidRPr="00A64A7D">
        <w:rPr>
          <w:rFonts w:cs="Arial"/>
          <w:b w:val="0"/>
          <w:color w:val="0000FF"/>
          <w:sz w:val="19"/>
          <w:szCs w:val="19"/>
          <w:lang w:val="es-ES_tradnl"/>
        </w:rPr>
        <w:t>No</w:t>
      </w:r>
      <w:r w:rsidR="00502DE9" w:rsidRPr="00A64A7D">
        <w:rPr>
          <w:rFonts w:cs="Arial"/>
          <w:b w:val="0"/>
          <w:color w:val="0000FF"/>
          <w:sz w:val="19"/>
          <w:szCs w:val="19"/>
          <w:lang w:val="es-ES_tradnl"/>
        </w:rPr>
        <w:t>.</w:t>
      </w:r>
    </w:p>
    <w:p w14:paraId="09737B47" w14:textId="027E34EF" w:rsidR="00C548B6" w:rsidRPr="00A64A7D" w:rsidRDefault="00C548B6" w:rsidP="00FE3084">
      <w:pPr>
        <w:pStyle w:val="Ttulo3"/>
        <w:spacing w:after="240"/>
        <w:ind w:left="284" w:right="0" w:hanging="284"/>
        <w:rPr>
          <w:i/>
          <w:lang w:val="es-ES_tradnl"/>
        </w:rPr>
      </w:pPr>
      <w:bookmarkStart w:id="100" w:name="_Toc528657907"/>
      <w:bookmarkStart w:id="101" w:name="_Toc528658726"/>
      <w:bookmarkStart w:id="102" w:name="_Toc528660353"/>
      <w:bookmarkStart w:id="103" w:name="_Toc528664203"/>
      <w:bookmarkStart w:id="104" w:name="_Toc528665894"/>
      <w:bookmarkStart w:id="105" w:name="_Toc528666519"/>
      <w:bookmarkStart w:id="106" w:name="_Toc528671242"/>
      <w:bookmarkStart w:id="107" w:name="_Toc530728022"/>
      <w:bookmarkStart w:id="108" w:name="_Toc5958912"/>
      <w:bookmarkStart w:id="109" w:name="_Toc34132876"/>
      <w:bookmarkStart w:id="110" w:name="_Toc225761100"/>
      <w:r w:rsidRPr="00A64A7D">
        <w:rPr>
          <w:lang w:val="es-ES_tradnl"/>
        </w:rPr>
        <w:t>6.- VIGENCIA DEL CONTRATO: DURACIÓN DEL CONTRATO O PLAZO DE EJECUCIÓN. PRÓRROGA</w:t>
      </w:r>
      <w:bookmarkEnd w:id="100"/>
      <w:bookmarkEnd w:id="101"/>
      <w:bookmarkEnd w:id="102"/>
      <w:bookmarkEnd w:id="103"/>
      <w:bookmarkEnd w:id="104"/>
      <w:bookmarkEnd w:id="105"/>
      <w:bookmarkEnd w:id="106"/>
      <w:bookmarkEnd w:id="107"/>
      <w:bookmarkEnd w:id="108"/>
      <w:bookmarkEnd w:id="109"/>
      <w:bookmarkEnd w:id="110"/>
    </w:p>
    <w:p w14:paraId="2E4D0B84" w14:textId="079DA2CE" w:rsidR="00C548B6" w:rsidRPr="00A64A7D" w:rsidRDefault="00C548B6" w:rsidP="00FE3084">
      <w:pPr>
        <w:pStyle w:val="Ttulo4"/>
        <w:spacing w:after="120"/>
        <w:ind w:left="851" w:right="0"/>
        <w:jc w:val="both"/>
        <w:rPr>
          <w:b w:val="0"/>
          <w:i/>
          <w:sz w:val="19"/>
          <w:szCs w:val="19"/>
          <w:lang w:val="es-ES_tradnl"/>
        </w:rPr>
      </w:pPr>
      <w:bookmarkStart w:id="111" w:name="_Toc38387585"/>
      <w:r w:rsidRPr="00A64A7D">
        <w:rPr>
          <w:sz w:val="19"/>
          <w:szCs w:val="19"/>
          <w:lang w:val="es-ES_tradnl"/>
        </w:rPr>
        <w:t>6.1.- Duración total o plazo de ejecución total o fecha límite:</w:t>
      </w:r>
      <w:bookmarkEnd w:id="111"/>
      <w:r w:rsidR="0074347D" w:rsidRPr="00A64A7D">
        <w:rPr>
          <w:sz w:val="19"/>
          <w:szCs w:val="19"/>
          <w:lang w:val="es-ES_tradnl"/>
        </w:rPr>
        <w:t xml:space="preserve"> </w:t>
      </w:r>
      <w:r w:rsidR="0074347D" w:rsidRPr="00A64A7D">
        <w:rPr>
          <w:rFonts w:cs="Arial"/>
          <w:b w:val="0"/>
          <w:color w:val="0000FF"/>
          <w:sz w:val="19"/>
          <w:szCs w:val="19"/>
          <w:lang w:val="es-ES_tradnl"/>
        </w:rPr>
        <w:t xml:space="preserve">Treinta (30) meses sin contar los meses de julio y agosto </w:t>
      </w:r>
      <w:r w:rsidR="006E2EB5" w:rsidRPr="00A64A7D">
        <w:rPr>
          <w:rFonts w:cs="Arial"/>
          <w:b w:val="0"/>
          <w:color w:val="0000FF"/>
          <w:sz w:val="19"/>
          <w:szCs w:val="19"/>
          <w:lang w:val="es-ES_tradnl"/>
        </w:rPr>
        <w:t xml:space="preserve">en los </w:t>
      </w:r>
      <w:r w:rsidR="0074347D" w:rsidRPr="00A64A7D">
        <w:rPr>
          <w:rFonts w:cs="Arial"/>
          <w:b w:val="0"/>
          <w:color w:val="0000FF"/>
          <w:sz w:val="19"/>
          <w:szCs w:val="19"/>
          <w:lang w:val="es-ES_tradnl"/>
        </w:rPr>
        <w:t>que no se prestará el servicio.</w:t>
      </w:r>
      <w:r w:rsidR="0074347D" w:rsidRPr="00A64A7D">
        <w:rPr>
          <w:sz w:val="19"/>
          <w:szCs w:val="19"/>
          <w:lang w:val="es-ES_tradnl"/>
        </w:rPr>
        <w:t xml:space="preserve"> </w:t>
      </w:r>
    </w:p>
    <w:p w14:paraId="5CBF8DAF" w14:textId="5009A4B0" w:rsidR="00C548B6" w:rsidRPr="00A64A7D" w:rsidRDefault="00C548B6" w:rsidP="00FE3084">
      <w:pPr>
        <w:pStyle w:val="Ttulo4"/>
        <w:spacing w:after="120"/>
        <w:ind w:left="851" w:right="0"/>
        <w:jc w:val="both"/>
        <w:rPr>
          <w:b w:val="0"/>
          <w:i/>
          <w:sz w:val="19"/>
          <w:szCs w:val="19"/>
          <w:lang w:val="es-ES_tradnl"/>
        </w:rPr>
      </w:pPr>
      <w:bookmarkStart w:id="112" w:name="_Toc38387586"/>
      <w:r w:rsidRPr="00A64A7D">
        <w:rPr>
          <w:sz w:val="19"/>
          <w:szCs w:val="19"/>
          <w:lang w:val="es-ES_tradnl"/>
        </w:rPr>
        <w:t>6.2.- Fecha de inicio:</w:t>
      </w:r>
      <w:bookmarkEnd w:id="112"/>
      <w:r w:rsidR="0074347D" w:rsidRPr="00A64A7D">
        <w:rPr>
          <w:sz w:val="19"/>
          <w:szCs w:val="19"/>
          <w:lang w:val="es-ES_tradnl"/>
        </w:rPr>
        <w:t xml:space="preserve"> </w:t>
      </w:r>
      <w:r w:rsidR="0074347D" w:rsidRPr="00A64A7D">
        <w:rPr>
          <w:rFonts w:cs="Arial"/>
          <w:b w:val="0"/>
          <w:color w:val="0000FF"/>
          <w:sz w:val="19"/>
          <w:szCs w:val="19"/>
          <w:lang w:val="es-ES_tradnl"/>
        </w:rPr>
        <w:t xml:space="preserve">El día siguiente a la formalización del contrato. </w:t>
      </w:r>
    </w:p>
    <w:p w14:paraId="3BAB5E66" w14:textId="382E5ED7" w:rsidR="00C548B6" w:rsidRPr="00A64A7D" w:rsidRDefault="00C548B6" w:rsidP="00FE3084">
      <w:pPr>
        <w:pStyle w:val="Ttulo4"/>
        <w:spacing w:after="120"/>
        <w:ind w:left="851" w:right="0"/>
        <w:jc w:val="both"/>
        <w:rPr>
          <w:i/>
          <w:color w:val="0070C0"/>
          <w:sz w:val="19"/>
          <w:szCs w:val="19"/>
          <w:lang w:val="es-ES_tradnl"/>
        </w:rPr>
      </w:pPr>
      <w:bookmarkStart w:id="113" w:name="_Toc38387587"/>
      <w:r w:rsidRPr="00A64A7D">
        <w:rPr>
          <w:sz w:val="19"/>
          <w:szCs w:val="19"/>
          <w:lang w:val="es-ES_tradnl"/>
        </w:rPr>
        <w:t xml:space="preserve">6.3.- Plazos parciales: </w:t>
      </w:r>
      <w:bookmarkEnd w:id="113"/>
      <w:r w:rsidR="0074347D" w:rsidRPr="00A64A7D">
        <w:rPr>
          <w:rFonts w:cs="Arial"/>
          <w:b w:val="0"/>
          <w:color w:val="0000FF"/>
          <w:sz w:val="19"/>
          <w:szCs w:val="19"/>
          <w:lang w:val="es-ES_tradnl"/>
        </w:rPr>
        <w:t>No</w:t>
      </w:r>
      <w:r w:rsidR="00502DE9" w:rsidRPr="00A64A7D">
        <w:rPr>
          <w:rFonts w:cs="Arial"/>
          <w:b w:val="0"/>
          <w:color w:val="0000FF"/>
          <w:sz w:val="19"/>
          <w:szCs w:val="19"/>
          <w:lang w:val="es-ES_tradnl"/>
        </w:rPr>
        <w:t>.</w:t>
      </w:r>
    </w:p>
    <w:p w14:paraId="5F21BA55" w14:textId="00E7F3A8" w:rsidR="00C548B6" w:rsidRPr="00A64A7D" w:rsidRDefault="00C548B6" w:rsidP="00FE3084">
      <w:pPr>
        <w:pStyle w:val="Ttulo4"/>
        <w:tabs>
          <w:tab w:val="left" w:pos="6365"/>
        </w:tabs>
        <w:spacing w:after="120"/>
        <w:ind w:left="851" w:right="0"/>
        <w:jc w:val="both"/>
        <w:rPr>
          <w:i/>
          <w:color w:val="0070C0"/>
          <w:sz w:val="19"/>
          <w:szCs w:val="19"/>
          <w:lang w:val="es-ES_tradnl"/>
        </w:rPr>
      </w:pPr>
      <w:bookmarkStart w:id="114" w:name="_Toc38387588"/>
      <w:r w:rsidRPr="00A64A7D">
        <w:rPr>
          <w:sz w:val="19"/>
          <w:szCs w:val="19"/>
          <w:lang w:val="es-ES_tradnl"/>
        </w:rPr>
        <w:t xml:space="preserve">6.4.- Prórroga del contrato: </w:t>
      </w:r>
      <w:bookmarkEnd w:id="114"/>
      <w:r w:rsidR="0074347D" w:rsidRPr="00A64A7D">
        <w:rPr>
          <w:rFonts w:cs="Arial"/>
          <w:b w:val="0"/>
          <w:color w:val="0000FF"/>
          <w:sz w:val="19"/>
          <w:szCs w:val="19"/>
          <w:lang w:val="es-ES_tradnl"/>
        </w:rPr>
        <w:t>Sí.</w:t>
      </w:r>
      <w:r w:rsidR="0015481D" w:rsidRPr="00A64A7D">
        <w:rPr>
          <w:rFonts w:cs="Arial"/>
          <w:b w:val="0"/>
          <w:color w:val="0000FF"/>
          <w:sz w:val="19"/>
          <w:szCs w:val="19"/>
          <w:lang w:val="es-ES_tradnl"/>
        </w:rPr>
        <w:tab/>
      </w:r>
    </w:p>
    <w:p w14:paraId="2BF63FCC" w14:textId="6BA8CE04" w:rsidR="00C548B6" w:rsidRPr="00A64A7D" w:rsidRDefault="00C548B6" w:rsidP="00F600EB">
      <w:pPr>
        <w:pStyle w:val="Prrafodelista"/>
        <w:numPr>
          <w:ilvl w:val="0"/>
          <w:numId w:val="122"/>
        </w:numPr>
        <w:spacing w:before="120" w:after="120"/>
        <w:ind w:left="1418" w:hanging="284"/>
        <w:jc w:val="both"/>
        <w:rPr>
          <w:rFonts w:ascii="Verdana" w:hAnsi="Verdana"/>
          <w:sz w:val="19"/>
          <w:szCs w:val="19"/>
          <w:lang w:val="es-ES_tradnl"/>
        </w:rPr>
      </w:pPr>
      <w:r w:rsidRPr="00A64A7D">
        <w:rPr>
          <w:rFonts w:ascii="Verdana" w:hAnsi="Verdana"/>
          <w:sz w:val="19"/>
          <w:szCs w:val="19"/>
          <w:lang w:val="es-ES_tradnl"/>
        </w:rPr>
        <w:t>Duración de la prórroga:</w:t>
      </w:r>
      <w:r w:rsidR="0074347D" w:rsidRPr="00A64A7D">
        <w:rPr>
          <w:rFonts w:ascii="Verdana" w:hAnsi="Verdana"/>
          <w:sz w:val="19"/>
          <w:szCs w:val="19"/>
          <w:lang w:val="es-ES_tradnl"/>
        </w:rPr>
        <w:t xml:space="preserve"> </w:t>
      </w:r>
      <w:r w:rsidR="0074347D" w:rsidRPr="00A64A7D">
        <w:rPr>
          <w:rFonts w:ascii="Verdana" w:eastAsia="Arial Unicode MS" w:hAnsi="Verdana" w:cs="Arial"/>
          <w:color w:val="0000FF"/>
          <w:sz w:val="19"/>
          <w:szCs w:val="19"/>
          <w:lang w:val="es-ES_tradnl"/>
        </w:rPr>
        <w:t xml:space="preserve">Se podrán acordar dos prórrogas contractuales de una duración cada una de ellas </w:t>
      </w:r>
      <w:r w:rsidR="00BE5D0F" w:rsidRPr="00A64A7D">
        <w:rPr>
          <w:rFonts w:ascii="Verdana" w:eastAsia="Arial Unicode MS" w:hAnsi="Verdana" w:cs="Arial"/>
          <w:color w:val="0000FF"/>
          <w:sz w:val="19"/>
          <w:szCs w:val="19"/>
          <w:lang w:val="es-ES_tradnl"/>
        </w:rPr>
        <w:t xml:space="preserve">como máximo </w:t>
      </w:r>
      <w:r w:rsidR="0074347D" w:rsidRPr="00A64A7D">
        <w:rPr>
          <w:rFonts w:ascii="Verdana" w:eastAsia="Arial Unicode MS" w:hAnsi="Verdana" w:cs="Arial"/>
          <w:color w:val="0000FF"/>
          <w:sz w:val="19"/>
          <w:szCs w:val="19"/>
          <w:lang w:val="es-ES_tradnl"/>
        </w:rPr>
        <w:t xml:space="preserve">de diez (10) meses, sin contar los meses de julio y agosto </w:t>
      </w:r>
      <w:r w:rsidR="00BE5D0F" w:rsidRPr="00A64A7D">
        <w:rPr>
          <w:rFonts w:ascii="Verdana" w:eastAsia="Arial Unicode MS" w:hAnsi="Verdana" w:cs="Arial"/>
          <w:color w:val="0000FF"/>
          <w:sz w:val="19"/>
          <w:szCs w:val="19"/>
          <w:lang w:val="es-ES_tradnl"/>
        </w:rPr>
        <w:t xml:space="preserve">en los que </w:t>
      </w:r>
      <w:r w:rsidR="0074347D" w:rsidRPr="00A64A7D">
        <w:rPr>
          <w:rFonts w:ascii="Verdana" w:eastAsia="Arial Unicode MS" w:hAnsi="Verdana" w:cs="Arial"/>
          <w:color w:val="0000FF"/>
          <w:sz w:val="19"/>
          <w:szCs w:val="19"/>
          <w:lang w:val="es-ES_tradnl"/>
        </w:rPr>
        <w:t>no se prestará el servicio.</w:t>
      </w:r>
      <w:r w:rsidR="0074347D" w:rsidRPr="00A64A7D">
        <w:rPr>
          <w:rFonts w:ascii="Verdana" w:hAnsi="Verdana"/>
          <w:sz w:val="19"/>
          <w:szCs w:val="19"/>
          <w:lang w:val="es-ES_tradnl"/>
        </w:rPr>
        <w:t xml:space="preserve"> </w:t>
      </w:r>
    </w:p>
    <w:p w14:paraId="20FA44AF" w14:textId="3D8999CC" w:rsidR="00C548B6" w:rsidRPr="00A64A7D" w:rsidRDefault="00C548B6" w:rsidP="00FD4F53">
      <w:pPr>
        <w:pStyle w:val="Ttulo3"/>
        <w:spacing w:after="240"/>
        <w:ind w:right="-425"/>
        <w:rPr>
          <w:lang w:val="es-ES_tradnl"/>
        </w:rPr>
      </w:pPr>
      <w:bookmarkStart w:id="115" w:name="_Toc528657908"/>
      <w:bookmarkStart w:id="116" w:name="_Toc528658727"/>
      <w:bookmarkStart w:id="117" w:name="_Toc528660354"/>
      <w:bookmarkStart w:id="118" w:name="_Toc528664204"/>
      <w:bookmarkStart w:id="119" w:name="_Toc528665895"/>
      <w:bookmarkStart w:id="120" w:name="_Toc528666520"/>
      <w:bookmarkStart w:id="121" w:name="_Toc528671243"/>
      <w:bookmarkStart w:id="122" w:name="_Toc530728023"/>
      <w:bookmarkStart w:id="123" w:name="_Toc5958913"/>
      <w:bookmarkStart w:id="124" w:name="_Toc34132877"/>
      <w:bookmarkStart w:id="125" w:name="_Toc225761101"/>
      <w:r w:rsidRPr="00A64A7D">
        <w:rPr>
          <w:lang w:val="es-ES_tradnl"/>
        </w:rPr>
        <w:t>7.- GASTOS DE PUBLICIDAD</w:t>
      </w:r>
      <w:bookmarkEnd w:id="115"/>
      <w:bookmarkEnd w:id="116"/>
      <w:bookmarkEnd w:id="117"/>
      <w:bookmarkEnd w:id="118"/>
      <w:bookmarkEnd w:id="119"/>
      <w:bookmarkEnd w:id="120"/>
      <w:bookmarkEnd w:id="121"/>
      <w:bookmarkEnd w:id="122"/>
      <w:bookmarkEnd w:id="123"/>
      <w:bookmarkEnd w:id="124"/>
      <w:bookmarkEnd w:id="125"/>
    </w:p>
    <w:p w14:paraId="3C29C3AB" w14:textId="77777777" w:rsidR="00C548B6" w:rsidRPr="00A64A7D" w:rsidRDefault="00C548B6" w:rsidP="001D3DE3">
      <w:pPr>
        <w:spacing w:before="120" w:after="120"/>
        <w:ind w:left="284" w:right="-427"/>
        <w:jc w:val="both"/>
        <w:rPr>
          <w:rFonts w:ascii="Verdana" w:hAnsi="Verdana" w:cs="Arial"/>
          <w:color w:val="0000FF"/>
          <w:sz w:val="19"/>
          <w:szCs w:val="19"/>
          <w:lang w:val="es-ES_tradnl"/>
        </w:rPr>
      </w:pPr>
      <w:r w:rsidRPr="00A64A7D">
        <w:rPr>
          <w:rFonts w:ascii="Verdana" w:hAnsi="Verdana" w:cs="Arial"/>
          <w:color w:val="0000FF"/>
          <w:sz w:val="19"/>
          <w:szCs w:val="19"/>
          <w:lang w:val="es-ES_tradnl"/>
        </w:rPr>
        <w:t>No existen.</w:t>
      </w:r>
    </w:p>
    <w:p w14:paraId="563F4688" w14:textId="702701B5" w:rsidR="00C548B6" w:rsidRPr="00A64A7D" w:rsidRDefault="00C548B6" w:rsidP="00FD4F53">
      <w:pPr>
        <w:pStyle w:val="Ttulo3"/>
        <w:spacing w:after="240"/>
        <w:ind w:right="-425"/>
        <w:rPr>
          <w:lang w:val="es-ES_tradnl"/>
        </w:rPr>
      </w:pPr>
      <w:bookmarkStart w:id="126" w:name="_Toc528657909"/>
      <w:bookmarkStart w:id="127" w:name="_Toc528658728"/>
      <w:bookmarkStart w:id="128" w:name="_Toc528660355"/>
      <w:bookmarkStart w:id="129" w:name="_Toc528664205"/>
      <w:bookmarkStart w:id="130" w:name="_Toc528665896"/>
      <w:bookmarkStart w:id="131" w:name="_Toc528666521"/>
      <w:bookmarkStart w:id="132" w:name="_Toc528671244"/>
      <w:bookmarkStart w:id="133" w:name="_Toc530728024"/>
      <w:bookmarkStart w:id="134" w:name="_Toc5958914"/>
      <w:bookmarkStart w:id="135" w:name="_Toc34132878"/>
      <w:bookmarkStart w:id="136" w:name="_Toc225761102"/>
      <w:r w:rsidRPr="00A64A7D">
        <w:rPr>
          <w:lang w:val="es-ES_tradnl"/>
        </w:rPr>
        <w:lastRenderedPageBreak/>
        <w:t>8.- GARANTÍAS</w:t>
      </w:r>
      <w:bookmarkEnd w:id="126"/>
      <w:bookmarkEnd w:id="127"/>
      <w:bookmarkEnd w:id="128"/>
      <w:bookmarkEnd w:id="129"/>
      <w:bookmarkEnd w:id="130"/>
      <w:bookmarkEnd w:id="131"/>
      <w:bookmarkEnd w:id="132"/>
      <w:bookmarkEnd w:id="133"/>
      <w:bookmarkEnd w:id="134"/>
      <w:bookmarkEnd w:id="135"/>
      <w:bookmarkEnd w:id="136"/>
    </w:p>
    <w:p w14:paraId="5481B1C9" w14:textId="25396E40" w:rsidR="00C548B6" w:rsidRPr="00A64A7D" w:rsidRDefault="00C548B6" w:rsidP="00FE3084">
      <w:pPr>
        <w:pStyle w:val="Ttulo4"/>
        <w:spacing w:after="120"/>
        <w:ind w:left="851" w:right="0"/>
        <w:jc w:val="both"/>
        <w:rPr>
          <w:b w:val="0"/>
          <w:i/>
          <w:sz w:val="19"/>
          <w:szCs w:val="19"/>
          <w:lang w:val="es-ES_tradnl"/>
        </w:rPr>
      </w:pPr>
      <w:bookmarkStart w:id="137" w:name="_Toc38387591"/>
      <w:r w:rsidRPr="00A64A7D">
        <w:rPr>
          <w:sz w:val="19"/>
          <w:szCs w:val="19"/>
          <w:lang w:val="es-ES_tradnl"/>
        </w:rPr>
        <w:t xml:space="preserve">8.1.- Garantía provisional: </w:t>
      </w:r>
      <w:bookmarkEnd w:id="137"/>
      <w:r w:rsidR="0074347D" w:rsidRPr="00A64A7D">
        <w:rPr>
          <w:rFonts w:cs="Arial"/>
          <w:b w:val="0"/>
          <w:color w:val="0000FF"/>
          <w:sz w:val="19"/>
          <w:szCs w:val="19"/>
          <w:lang w:val="es-ES_tradnl"/>
        </w:rPr>
        <w:t>No.</w:t>
      </w:r>
    </w:p>
    <w:p w14:paraId="0E8E58D2" w14:textId="00F1BF5B" w:rsidR="00C548B6" w:rsidRPr="00A64A7D" w:rsidRDefault="00C548B6" w:rsidP="00FE3084">
      <w:pPr>
        <w:pStyle w:val="Ttulo4"/>
        <w:spacing w:after="120"/>
        <w:ind w:left="851" w:right="0"/>
        <w:jc w:val="both"/>
        <w:rPr>
          <w:rFonts w:cs="Arial"/>
          <w:b w:val="0"/>
          <w:color w:val="0000FF"/>
          <w:sz w:val="19"/>
          <w:szCs w:val="19"/>
          <w:lang w:val="es-ES_tradnl"/>
        </w:rPr>
      </w:pPr>
      <w:bookmarkStart w:id="138" w:name="_Toc38387592"/>
      <w:r w:rsidRPr="00A64A7D">
        <w:rPr>
          <w:sz w:val="19"/>
          <w:szCs w:val="19"/>
          <w:lang w:val="es-ES_tradnl"/>
        </w:rPr>
        <w:t xml:space="preserve">8.2.- Garantía definitiva: </w:t>
      </w:r>
      <w:r w:rsidR="0074347D" w:rsidRPr="00A64A7D">
        <w:rPr>
          <w:rFonts w:cs="Arial"/>
          <w:b w:val="0"/>
          <w:color w:val="0000FF"/>
          <w:sz w:val="19"/>
          <w:szCs w:val="19"/>
          <w:lang w:val="es-ES_tradnl"/>
        </w:rPr>
        <w:t>S</w:t>
      </w:r>
      <w:r w:rsidRPr="00A64A7D">
        <w:rPr>
          <w:rFonts w:cs="Arial"/>
          <w:b w:val="0"/>
          <w:color w:val="0000FF"/>
          <w:sz w:val="19"/>
          <w:szCs w:val="19"/>
          <w:lang w:val="es-ES_tradnl"/>
        </w:rPr>
        <w:t xml:space="preserve">í, por un importe del 5% del </w:t>
      </w:r>
      <w:bookmarkEnd w:id="138"/>
      <w:r w:rsidR="0074347D" w:rsidRPr="00A64A7D">
        <w:rPr>
          <w:rFonts w:cs="Arial"/>
          <w:b w:val="0"/>
          <w:color w:val="0000FF"/>
          <w:sz w:val="19"/>
          <w:szCs w:val="19"/>
          <w:lang w:val="es-ES_tradnl"/>
        </w:rPr>
        <w:t xml:space="preserve">presupuesto base de licitación (IVA excluido) de cada uno de los lotes adjudicados. El presupuesto base de licitación es el que figura en el punto tres de estas </w:t>
      </w:r>
      <w:r w:rsidR="00B830BF" w:rsidRPr="00A64A7D">
        <w:rPr>
          <w:rFonts w:cs="Arial"/>
          <w:b w:val="0"/>
          <w:color w:val="0000FF"/>
          <w:sz w:val="19"/>
          <w:szCs w:val="19"/>
          <w:lang w:val="es-ES_tradnl"/>
        </w:rPr>
        <w:t>C</w:t>
      </w:r>
      <w:r w:rsidR="0074347D" w:rsidRPr="00A64A7D">
        <w:rPr>
          <w:rFonts w:cs="Arial"/>
          <w:b w:val="0"/>
          <w:color w:val="0000FF"/>
          <w:sz w:val="19"/>
          <w:szCs w:val="19"/>
          <w:lang w:val="es-ES_tradnl"/>
        </w:rPr>
        <w:t xml:space="preserve">láusulas </w:t>
      </w:r>
      <w:r w:rsidR="00B830BF" w:rsidRPr="00A64A7D">
        <w:rPr>
          <w:rFonts w:cs="Arial"/>
          <w:b w:val="0"/>
          <w:color w:val="0000FF"/>
          <w:sz w:val="19"/>
          <w:szCs w:val="19"/>
          <w:lang w:val="es-ES_tradnl"/>
        </w:rPr>
        <w:t>E</w:t>
      </w:r>
      <w:r w:rsidR="0074347D" w:rsidRPr="00A64A7D">
        <w:rPr>
          <w:rFonts w:cs="Arial"/>
          <w:b w:val="0"/>
          <w:color w:val="0000FF"/>
          <w:sz w:val="19"/>
          <w:szCs w:val="19"/>
          <w:lang w:val="es-ES_tradnl"/>
        </w:rPr>
        <w:t xml:space="preserve">specíficas del </w:t>
      </w:r>
      <w:r w:rsidR="00B830BF" w:rsidRPr="00A64A7D">
        <w:rPr>
          <w:rFonts w:cs="Arial"/>
          <w:b w:val="0"/>
          <w:color w:val="0000FF"/>
          <w:sz w:val="19"/>
          <w:szCs w:val="19"/>
          <w:lang w:val="es-ES_tradnl"/>
        </w:rPr>
        <w:t>C</w:t>
      </w:r>
      <w:r w:rsidR="0074347D" w:rsidRPr="00A64A7D">
        <w:rPr>
          <w:rFonts w:cs="Arial"/>
          <w:b w:val="0"/>
          <w:color w:val="0000FF"/>
          <w:sz w:val="19"/>
          <w:szCs w:val="19"/>
          <w:lang w:val="es-ES_tradnl"/>
        </w:rPr>
        <w:t xml:space="preserve">ontrato. </w:t>
      </w:r>
    </w:p>
    <w:p w14:paraId="05F219E1" w14:textId="371CD4F3" w:rsidR="00C548B6" w:rsidRPr="00A64A7D" w:rsidRDefault="00C548B6" w:rsidP="00FE3084">
      <w:pPr>
        <w:pStyle w:val="Ttulo4"/>
        <w:spacing w:after="120"/>
        <w:ind w:left="851" w:right="0"/>
        <w:jc w:val="both"/>
        <w:rPr>
          <w:i/>
          <w:color w:val="0070C0"/>
          <w:sz w:val="19"/>
          <w:szCs w:val="19"/>
          <w:lang w:val="es-ES_tradnl"/>
        </w:rPr>
      </w:pPr>
      <w:bookmarkStart w:id="139" w:name="_Toc38387593"/>
      <w:r w:rsidRPr="00A64A7D">
        <w:rPr>
          <w:sz w:val="19"/>
          <w:szCs w:val="19"/>
          <w:lang w:val="es-ES_tradnl"/>
        </w:rPr>
        <w:t xml:space="preserve">8.3.- Garantía complementaria: </w:t>
      </w:r>
      <w:bookmarkEnd w:id="139"/>
      <w:r w:rsidR="0074347D" w:rsidRPr="00A64A7D">
        <w:rPr>
          <w:rFonts w:cs="Arial"/>
          <w:b w:val="0"/>
          <w:color w:val="0000FF"/>
          <w:sz w:val="19"/>
          <w:szCs w:val="19"/>
          <w:lang w:val="es-ES_tradnl"/>
        </w:rPr>
        <w:t xml:space="preserve">No. </w:t>
      </w:r>
    </w:p>
    <w:p w14:paraId="33D778F2" w14:textId="416A5223" w:rsidR="00C548B6" w:rsidRPr="00A64A7D" w:rsidRDefault="00C548B6" w:rsidP="00FE3084">
      <w:pPr>
        <w:pStyle w:val="Ttulo4"/>
        <w:spacing w:after="120"/>
        <w:ind w:left="851" w:right="0"/>
        <w:jc w:val="both"/>
        <w:rPr>
          <w:b w:val="0"/>
          <w:i/>
          <w:sz w:val="19"/>
          <w:szCs w:val="19"/>
          <w:lang w:val="es-ES_tradnl"/>
        </w:rPr>
      </w:pPr>
      <w:bookmarkStart w:id="140" w:name="_Toc38387594"/>
      <w:r w:rsidRPr="00A64A7D">
        <w:rPr>
          <w:sz w:val="19"/>
          <w:szCs w:val="19"/>
          <w:lang w:val="es-ES_tradnl"/>
        </w:rPr>
        <w:t>8.4.- Está permitido constituir las garantías mediante retención del precio</w:t>
      </w:r>
      <w:r w:rsidRPr="00A64A7D">
        <w:rPr>
          <w:b w:val="0"/>
          <w:sz w:val="19"/>
          <w:szCs w:val="19"/>
          <w:lang w:val="es-ES_tradnl"/>
        </w:rPr>
        <w:t>:</w:t>
      </w:r>
      <w:r w:rsidRPr="00A64A7D">
        <w:rPr>
          <w:b w:val="0"/>
          <w:color w:val="0070C0"/>
          <w:sz w:val="19"/>
          <w:szCs w:val="19"/>
          <w:lang w:val="es-ES_tradnl"/>
        </w:rPr>
        <w:t xml:space="preserve"> </w:t>
      </w:r>
      <w:bookmarkEnd w:id="140"/>
      <w:r w:rsidR="0074347D" w:rsidRPr="00A64A7D">
        <w:rPr>
          <w:rFonts w:cs="Arial"/>
          <w:b w:val="0"/>
          <w:color w:val="0000FF"/>
          <w:sz w:val="19"/>
          <w:szCs w:val="19"/>
          <w:lang w:val="es-ES_tradnl"/>
        </w:rPr>
        <w:t xml:space="preserve">No. </w:t>
      </w:r>
    </w:p>
    <w:p w14:paraId="6C47BC32" w14:textId="2F90FB72" w:rsidR="00C548B6" w:rsidRPr="00A64A7D" w:rsidRDefault="00C548B6" w:rsidP="00FE3084">
      <w:pPr>
        <w:pStyle w:val="Ttulo4"/>
        <w:spacing w:after="120"/>
        <w:ind w:left="851" w:right="0"/>
        <w:jc w:val="both"/>
        <w:rPr>
          <w:b w:val="0"/>
          <w:i/>
          <w:sz w:val="19"/>
          <w:szCs w:val="19"/>
          <w:lang w:val="es-ES_tradnl"/>
        </w:rPr>
      </w:pPr>
      <w:bookmarkStart w:id="141" w:name="_Toc38387595"/>
      <w:r w:rsidRPr="00A64A7D">
        <w:rPr>
          <w:sz w:val="19"/>
          <w:szCs w:val="19"/>
          <w:lang w:val="es-ES_tradnl"/>
        </w:rPr>
        <w:t xml:space="preserve">8.5.- En el supuesto de recepción parcial, la contratista podrá solicitar la devolución o cancelación de la parte proporcional de la garantía: </w:t>
      </w:r>
      <w:r w:rsidR="0074347D" w:rsidRPr="00A64A7D">
        <w:rPr>
          <w:rFonts w:cs="Arial"/>
          <w:b w:val="0"/>
          <w:color w:val="0000FF"/>
          <w:sz w:val="19"/>
          <w:szCs w:val="19"/>
          <w:lang w:val="es-ES_tradnl"/>
        </w:rPr>
        <w:t>N</w:t>
      </w:r>
      <w:r w:rsidRPr="00A64A7D">
        <w:rPr>
          <w:rFonts w:cs="Arial"/>
          <w:b w:val="0"/>
          <w:color w:val="0000FF"/>
          <w:sz w:val="19"/>
          <w:szCs w:val="19"/>
          <w:lang w:val="es-ES_tradnl"/>
        </w:rPr>
        <w:t>o</w:t>
      </w:r>
      <w:bookmarkEnd w:id="141"/>
      <w:r w:rsidR="00502DE9" w:rsidRPr="00A64A7D">
        <w:rPr>
          <w:rFonts w:cs="Arial"/>
          <w:b w:val="0"/>
          <w:color w:val="0000FF"/>
          <w:sz w:val="19"/>
          <w:szCs w:val="19"/>
          <w:lang w:val="es-ES_tradnl"/>
        </w:rPr>
        <w:t>.</w:t>
      </w:r>
    </w:p>
    <w:p w14:paraId="170BB3AA" w14:textId="267AECF1" w:rsidR="00C548B6" w:rsidRPr="00A64A7D" w:rsidRDefault="00C548B6" w:rsidP="00FE3084">
      <w:pPr>
        <w:pStyle w:val="Ttulo4"/>
        <w:spacing w:after="120"/>
        <w:ind w:left="851" w:right="0"/>
        <w:jc w:val="both"/>
        <w:rPr>
          <w:b w:val="0"/>
          <w:i/>
          <w:sz w:val="19"/>
          <w:szCs w:val="19"/>
          <w:lang w:val="es-ES_tradnl"/>
        </w:rPr>
      </w:pPr>
      <w:bookmarkStart w:id="142" w:name="_Toc38387596"/>
      <w:r w:rsidRPr="00A64A7D">
        <w:rPr>
          <w:sz w:val="19"/>
          <w:szCs w:val="19"/>
          <w:lang w:val="es-ES_tradnl"/>
        </w:rPr>
        <w:t xml:space="preserve">8.6.- Las garantías se constituirán a favor de: </w:t>
      </w:r>
      <w:r w:rsidR="0074347D" w:rsidRPr="00A64A7D">
        <w:rPr>
          <w:sz w:val="19"/>
          <w:szCs w:val="19"/>
          <w:lang w:val="es-ES_tradnl"/>
        </w:rPr>
        <w:t xml:space="preserve"> </w:t>
      </w:r>
      <w:r w:rsidR="0074347D" w:rsidRPr="00A64A7D">
        <w:rPr>
          <w:rFonts w:cs="Arial"/>
          <w:b w:val="0"/>
          <w:color w:val="0000FF"/>
          <w:sz w:val="19"/>
          <w:szCs w:val="19"/>
          <w:lang w:val="es-ES_tradnl"/>
        </w:rPr>
        <w:t>Gobierno Vasco</w:t>
      </w:r>
      <w:r w:rsidR="0074347D" w:rsidRPr="00A64A7D">
        <w:rPr>
          <w:sz w:val="19"/>
          <w:szCs w:val="19"/>
          <w:lang w:val="es-ES_tradnl"/>
        </w:rPr>
        <w:t xml:space="preserve"> </w:t>
      </w:r>
      <w:r w:rsidR="00502DED" w:rsidRPr="00A64A7D">
        <w:rPr>
          <w:rFonts w:cs="Arial"/>
          <w:b w:val="0"/>
          <w:color w:val="0000FF"/>
          <w:sz w:val="19"/>
          <w:szCs w:val="19"/>
          <w:lang w:val="es-ES_tradnl"/>
        </w:rPr>
        <w:t>en la Tesorería General del País Vasco</w:t>
      </w:r>
      <w:r w:rsidR="00502DED" w:rsidRPr="00A64A7D">
        <w:rPr>
          <w:sz w:val="19"/>
          <w:szCs w:val="19"/>
          <w:lang w:val="es-ES_tradnl"/>
        </w:rPr>
        <w:t xml:space="preserve"> </w:t>
      </w:r>
      <w:r w:rsidRPr="00A64A7D">
        <w:rPr>
          <w:sz w:val="19"/>
          <w:szCs w:val="19"/>
          <w:lang w:val="es-ES_tradnl"/>
        </w:rPr>
        <w:t xml:space="preserve">NIF: </w:t>
      </w:r>
      <w:bookmarkEnd w:id="142"/>
      <w:r w:rsidR="0074347D" w:rsidRPr="00A64A7D">
        <w:rPr>
          <w:rFonts w:cs="Arial"/>
          <w:b w:val="0"/>
          <w:bCs/>
          <w:color w:val="0000FF"/>
          <w:sz w:val="19"/>
          <w:szCs w:val="19"/>
          <w:lang w:val="es-ES_tradnl"/>
        </w:rPr>
        <w:t>S4833001C</w:t>
      </w:r>
    </w:p>
    <w:p w14:paraId="36F85102" w14:textId="4CAAFD42" w:rsidR="00C548B6" w:rsidRPr="00A64A7D" w:rsidRDefault="00C548B6" w:rsidP="006F476D">
      <w:pPr>
        <w:pStyle w:val="Ttulo3"/>
        <w:spacing w:after="240"/>
        <w:ind w:right="0"/>
        <w:rPr>
          <w:i/>
          <w:lang w:val="es-ES_tradnl"/>
        </w:rPr>
      </w:pPr>
      <w:bookmarkStart w:id="143" w:name="_Toc528657910"/>
      <w:bookmarkStart w:id="144" w:name="_Toc528658729"/>
      <w:bookmarkStart w:id="145" w:name="_Toc528660356"/>
      <w:bookmarkStart w:id="146" w:name="_Toc528664206"/>
      <w:bookmarkStart w:id="147" w:name="_Toc528665897"/>
      <w:bookmarkStart w:id="148" w:name="_Toc528666522"/>
      <w:bookmarkStart w:id="149" w:name="_Toc528671245"/>
      <w:bookmarkStart w:id="150" w:name="_Toc530728025"/>
      <w:bookmarkStart w:id="151" w:name="_Toc5958915"/>
      <w:bookmarkStart w:id="152" w:name="_Toc34132879"/>
      <w:bookmarkStart w:id="153" w:name="_Toc225761103"/>
      <w:r w:rsidRPr="00A64A7D">
        <w:rPr>
          <w:lang w:val="es-ES_tradnl"/>
        </w:rPr>
        <w:t>9.- SEGUROS</w:t>
      </w:r>
      <w:bookmarkEnd w:id="143"/>
      <w:bookmarkEnd w:id="144"/>
      <w:bookmarkEnd w:id="145"/>
      <w:bookmarkEnd w:id="146"/>
      <w:bookmarkEnd w:id="147"/>
      <w:bookmarkEnd w:id="148"/>
      <w:bookmarkEnd w:id="149"/>
      <w:bookmarkEnd w:id="150"/>
      <w:bookmarkEnd w:id="151"/>
      <w:bookmarkEnd w:id="152"/>
      <w:bookmarkEnd w:id="153"/>
    </w:p>
    <w:p w14:paraId="6F4881CE" w14:textId="21C323D1" w:rsidR="00C548B6" w:rsidRPr="00A64A7D" w:rsidRDefault="00C548B6" w:rsidP="006F476D">
      <w:pPr>
        <w:spacing w:before="120" w:after="120"/>
        <w:ind w:left="284"/>
        <w:jc w:val="both"/>
        <w:rPr>
          <w:rFonts w:ascii="Verdana" w:hAnsi="Verdana"/>
          <w:sz w:val="19"/>
          <w:szCs w:val="19"/>
          <w:lang w:val="es-ES_tradnl"/>
        </w:rPr>
      </w:pPr>
      <w:r w:rsidRPr="00A64A7D">
        <w:rPr>
          <w:rFonts w:ascii="Verdana" w:hAnsi="Verdana"/>
          <w:sz w:val="19"/>
          <w:szCs w:val="19"/>
          <w:lang w:val="es-ES_tradnl"/>
        </w:rPr>
        <w:t xml:space="preserve">La contratista deberá tener los seguros </w:t>
      </w:r>
      <w:r w:rsidR="00364B30" w:rsidRPr="00A64A7D">
        <w:rPr>
          <w:rFonts w:ascii="Verdana" w:hAnsi="Verdana"/>
          <w:sz w:val="19"/>
          <w:szCs w:val="19"/>
          <w:lang w:val="es-ES_tradnl"/>
        </w:rPr>
        <w:t>obligatorios,</w:t>
      </w:r>
      <w:r w:rsidRPr="00A64A7D">
        <w:rPr>
          <w:rFonts w:ascii="Verdana" w:hAnsi="Verdana"/>
          <w:sz w:val="19"/>
          <w:szCs w:val="19"/>
          <w:lang w:val="es-ES_tradnl"/>
        </w:rPr>
        <w:t xml:space="preserve"> así como el siguiente seguro específico cuya contratación debe acreditar la/s adjudicataria/s antes de la formalización del contrato: </w:t>
      </w:r>
    </w:p>
    <w:p w14:paraId="4BA8B1FF" w14:textId="2D8A549E" w:rsidR="00C548B6" w:rsidRPr="00A64A7D" w:rsidRDefault="00C548B6" w:rsidP="00F600EB">
      <w:pPr>
        <w:pStyle w:val="Prrafodelista"/>
        <w:numPr>
          <w:ilvl w:val="0"/>
          <w:numId w:val="133"/>
        </w:numPr>
        <w:spacing w:before="120" w:after="120"/>
        <w:ind w:left="851" w:hanging="284"/>
        <w:jc w:val="both"/>
        <w:rPr>
          <w:rFonts w:ascii="Verdana" w:hAnsi="Verdana" w:cs="Arial"/>
          <w:color w:val="0000FF"/>
          <w:sz w:val="19"/>
          <w:szCs w:val="19"/>
          <w:lang w:val="es-ES_tradnl"/>
        </w:rPr>
      </w:pPr>
      <w:r w:rsidRPr="00A64A7D">
        <w:rPr>
          <w:rFonts w:ascii="Verdana" w:hAnsi="Verdana"/>
          <w:sz w:val="19"/>
          <w:szCs w:val="19"/>
          <w:lang w:val="es-ES_tradnl"/>
        </w:rPr>
        <w:t>Tipo de póliza:</w:t>
      </w:r>
      <w:r w:rsidR="0074347D" w:rsidRPr="00A64A7D">
        <w:rPr>
          <w:rFonts w:ascii="Verdana" w:hAnsi="Verdana"/>
          <w:sz w:val="19"/>
          <w:szCs w:val="19"/>
          <w:lang w:val="es-ES_tradnl"/>
        </w:rPr>
        <w:t xml:space="preserve"> </w:t>
      </w:r>
      <w:r w:rsidR="00DD7792" w:rsidRPr="00A64A7D">
        <w:rPr>
          <w:rFonts w:ascii="Verdana" w:hAnsi="Verdana" w:cs="Arial"/>
          <w:color w:val="0000FF"/>
          <w:sz w:val="19"/>
          <w:szCs w:val="19"/>
          <w:lang w:val="es-ES_tradnl"/>
        </w:rPr>
        <w:t>R</w:t>
      </w:r>
      <w:r w:rsidR="0074347D" w:rsidRPr="00A64A7D">
        <w:rPr>
          <w:rFonts w:ascii="Verdana" w:hAnsi="Verdana" w:cs="Arial"/>
          <w:color w:val="0000FF"/>
          <w:sz w:val="19"/>
          <w:szCs w:val="19"/>
          <w:lang w:val="es-ES_tradnl"/>
        </w:rPr>
        <w:t>esponsabilidad civil</w:t>
      </w:r>
    </w:p>
    <w:p w14:paraId="21C16EB6" w14:textId="703C2211" w:rsidR="00C548B6" w:rsidRPr="00A64A7D" w:rsidRDefault="00C548B6" w:rsidP="00F600EB">
      <w:pPr>
        <w:pStyle w:val="Prrafodelista"/>
        <w:numPr>
          <w:ilvl w:val="0"/>
          <w:numId w:val="133"/>
        </w:numPr>
        <w:spacing w:before="120" w:after="120"/>
        <w:ind w:left="851" w:hanging="284"/>
        <w:jc w:val="both"/>
        <w:rPr>
          <w:rFonts w:ascii="Verdana" w:hAnsi="Verdana" w:cs="Arial"/>
          <w:color w:val="0000FF"/>
          <w:sz w:val="19"/>
          <w:szCs w:val="19"/>
          <w:lang w:val="es-ES_tradnl"/>
        </w:rPr>
      </w:pPr>
      <w:r w:rsidRPr="00A64A7D">
        <w:rPr>
          <w:rFonts w:ascii="Verdana" w:hAnsi="Verdana"/>
          <w:sz w:val="19"/>
          <w:szCs w:val="19"/>
          <w:lang w:val="es-ES_tradnl"/>
        </w:rPr>
        <w:t>Condiciones específicas:</w:t>
      </w:r>
      <w:r w:rsidR="0074347D" w:rsidRPr="00A64A7D">
        <w:rPr>
          <w:rFonts w:ascii="Verdana" w:hAnsi="Verdana"/>
          <w:sz w:val="19"/>
          <w:szCs w:val="19"/>
          <w:lang w:val="es-ES_tradnl"/>
        </w:rPr>
        <w:t xml:space="preserve"> </w:t>
      </w:r>
      <w:r w:rsidR="00DD7792" w:rsidRPr="00A64A7D">
        <w:rPr>
          <w:rFonts w:ascii="Verdana" w:hAnsi="Verdana" w:cs="Arial"/>
          <w:color w:val="0000FF"/>
          <w:sz w:val="19"/>
          <w:szCs w:val="19"/>
          <w:lang w:val="es-ES_tradnl"/>
        </w:rPr>
        <w:t>D</w:t>
      </w:r>
      <w:r w:rsidR="0074347D" w:rsidRPr="00A64A7D">
        <w:rPr>
          <w:rFonts w:ascii="Verdana" w:hAnsi="Verdana" w:cs="Arial"/>
          <w:color w:val="0000FF"/>
          <w:sz w:val="19"/>
          <w:szCs w:val="19"/>
          <w:lang w:val="es-ES_tradnl"/>
        </w:rPr>
        <w:t xml:space="preserve">eberá incluir como riesgos asegurables tanto la actividad de elaboración y suministro de comidas y materias primas como la guarda y custodia del alumnado comensal. </w:t>
      </w:r>
      <w:r w:rsidR="00881149" w:rsidRPr="00A64A7D">
        <w:rPr>
          <w:rFonts w:ascii="Verdana" w:hAnsi="Verdana" w:cs="Arial"/>
          <w:color w:val="0000FF"/>
          <w:sz w:val="19"/>
          <w:szCs w:val="19"/>
          <w:lang w:val="es-ES_tradnl"/>
        </w:rPr>
        <w:t xml:space="preserve">El límite de indemnización será de al menos 2.000.000€ por siniestro y 4.000.000€ por anualidad de cada lote. </w:t>
      </w:r>
      <w:r w:rsidR="0074347D" w:rsidRPr="00A64A7D">
        <w:rPr>
          <w:rFonts w:ascii="Verdana" w:hAnsi="Verdana" w:cs="Arial"/>
          <w:color w:val="0000FF"/>
          <w:sz w:val="19"/>
          <w:szCs w:val="19"/>
          <w:lang w:val="es-ES_tradnl"/>
        </w:rPr>
        <w:t>La póliza deberá incluir expresamente los centros asegurados y deberá incorporar como asegurada, además de la empresa contratista, a las empresas subcontratistas y a la Administración General de la Comunidad Autónoma.</w:t>
      </w:r>
    </w:p>
    <w:p w14:paraId="67C0180B" w14:textId="6AED3373" w:rsidR="0074347D" w:rsidRPr="00A64A7D" w:rsidRDefault="0074347D" w:rsidP="00F600EB">
      <w:pPr>
        <w:pStyle w:val="Prrafodelista"/>
        <w:numPr>
          <w:ilvl w:val="0"/>
          <w:numId w:val="133"/>
        </w:numPr>
        <w:spacing w:before="120" w:after="120"/>
        <w:ind w:left="851" w:hanging="284"/>
        <w:jc w:val="both"/>
        <w:rPr>
          <w:rFonts w:ascii="Verdana" w:hAnsi="Verdana" w:cs="Arial"/>
          <w:color w:val="0000FF"/>
          <w:sz w:val="19"/>
          <w:szCs w:val="19"/>
          <w:lang w:val="es-ES_tradnl"/>
        </w:rPr>
      </w:pPr>
      <w:r w:rsidRPr="00A64A7D">
        <w:rPr>
          <w:rFonts w:ascii="Verdana" w:hAnsi="Verdana"/>
          <w:sz w:val="19"/>
          <w:szCs w:val="19"/>
          <w:lang w:val="es-ES_tradnl"/>
        </w:rPr>
        <w:t xml:space="preserve">Documentación a aportar: </w:t>
      </w:r>
      <w:r w:rsidR="00881149" w:rsidRPr="00A64A7D">
        <w:rPr>
          <w:rFonts w:ascii="Verdana" w:hAnsi="Verdana" w:cs="Arial"/>
          <w:color w:val="0000FF"/>
          <w:sz w:val="19"/>
          <w:szCs w:val="19"/>
          <w:lang w:val="es-ES_tradnl"/>
        </w:rPr>
        <w:t xml:space="preserve">Certificado </w:t>
      </w:r>
      <w:r w:rsidRPr="00A64A7D">
        <w:rPr>
          <w:rFonts w:ascii="Verdana" w:hAnsi="Verdana" w:cs="Arial"/>
          <w:color w:val="0000FF"/>
          <w:sz w:val="19"/>
          <w:szCs w:val="19"/>
          <w:lang w:val="es-ES_tradnl"/>
        </w:rPr>
        <w:t>de la póliza y justificante de pago de la prima de contratación del seguro.</w:t>
      </w:r>
    </w:p>
    <w:p w14:paraId="4226A365" w14:textId="4E76597F" w:rsidR="0074347D" w:rsidRPr="00A64A7D" w:rsidRDefault="0074347D" w:rsidP="00F600EB">
      <w:pPr>
        <w:pStyle w:val="Prrafodelista"/>
        <w:numPr>
          <w:ilvl w:val="0"/>
          <w:numId w:val="133"/>
        </w:numPr>
        <w:spacing w:before="120" w:after="120"/>
        <w:ind w:left="851" w:hanging="284"/>
        <w:jc w:val="both"/>
        <w:rPr>
          <w:rFonts w:ascii="Verdana" w:hAnsi="Verdana"/>
          <w:sz w:val="19"/>
          <w:szCs w:val="19"/>
          <w:lang w:val="es-ES_tradnl"/>
        </w:rPr>
      </w:pPr>
      <w:r w:rsidRPr="00A64A7D">
        <w:rPr>
          <w:rFonts w:ascii="Verdana" w:hAnsi="Verdana"/>
          <w:sz w:val="19"/>
          <w:szCs w:val="19"/>
          <w:lang w:val="es-ES_tradnl"/>
        </w:rPr>
        <w:t>Momento de acreditación</w:t>
      </w:r>
      <w:r w:rsidRPr="00A64A7D">
        <w:rPr>
          <w:rFonts w:ascii="Verdana" w:hAnsi="Verdana" w:cs="Arial"/>
          <w:color w:val="0000FF"/>
          <w:sz w:val="19"/>
          <w:szCs w:val="19"/>
          <w:lang w:val="es-ES_tradnl"/>
        </w:rPr>
        <w:t>: antes de la formalización del contrato, en el plazo establecido en la cláusula 23.1 de las condiciones generales, según lo establecido en la cláusula 26.4 del PCAP.</w:t>
      </w:r>
      <w:r w:rsidRPr="00A64A7D">
        <w:rPr>
          <w:rFonts w:ascii="Verdana" w:hAnsi="Verdana"/>
          <w:sz w:val="19"/>
          <w:szCs w:val="19"/>
          <w:lang w:val="es-ES_tradnl"/>
        </w:rPr>
        <w:t xml:space="preserve"> </w:t>
      </w:r>
    </w:p>
    <w:p w14:paraId="14C10540" w14:textId="77777777" w:rsidR="00C548B6" w:rsidRPr="00A64A7D" w:rsidRDefault="00C548B6" w:rsidP="00FD4F53">
      <w:pPr>
        <w:pStyle w:val="Ttulo3"/>
        <w:spacing w:after="240"/>
        <w:ind w:right="-425"/>
        <w:rPr>
          <w:i/>
          <w:lang w:val="es-ES_tradnl"/>
        </w:rPr>
      </w:pPr>
      <w:bookmarkStart w:id="154" w:name="_Toc5958916"/>
      <w:bookmarkStart w:id="155" w:name="_Toc34132880"/>
      <w:bookmarkStart w:id="156" w:name="_Toc225761104"/>
      <w:bookmarkStart w:id="157" w:name="_Toc528657911"/>
      <w:bookmarkStart w:id="158" w:name="_Toc528658730"/>
      <w:bookmarkStart w:id="159" w:name="_Toc528660357"/>
      <w:bookmarkStart w:id="160" w:name="_Toc528664207"/>
      <w:bookmarkStart w:id="161" w:name="_Toc528665898"/>
      <w:bookmarkStart w:id="162" w:name="_Toc528666523"/>
      <w:bookmarkStart w:id="163" w:name="_Toc528671246"/>
      <w:bookmarkStart w:id="164" w:name="_Toc530728026"/>
      <w:r w:rsidRPr="00A64A7D">
        <w:rPr>
          <w:lang w:val="es-ES_tradnl"/>
        </w:rPr>
        <w:t>10.- INFORMACIÓN SOBRE SUBROGACIÓN</w:t>
      </w:r>
      <w:bookmarkEnd w:id="154"/>
      <w:bookmarkEnd w:id="155"/>
      <w:bookmarkEnd w:id="156"/>
    </w:p>
    <w:p w14:paraId="3B827880" w14:textId="77777777" w:rsidR="0074347D" w:rsidRPr="00A64A7D" w:rsidRDefault="0074347D" w:rsidP="006F476D">
      <w:pPr>
        <w:spacing w:after="120"/>
        <w:ind w:left="426"/>
        <w:jc w:val="both"/>
        <w:rPr>
          <w:rFonts w:ascii="Verdana" w:hAnsi="Verdana" w:cs="Arial"/>
          <w:color w:val="0000FF"/>
          <w:sz w:val="19"/>
          <w:szCs w:val="19"/>
          <w:lang w:val="es-ES_tradnl"/>
        </w:rPr>
      </w:pPr>
      <w:r w:rsidRPr="00A64A7D">
        <w:rPr>
          <w:rFonts w:ascii="Verdana" w:hAnsi="Verdana" w:cs="Arial"/>
          <w:color w:val="0000FF"/>
          <w:sz w:val="19"/>
          <w:szCs w:val="19"/>
          <w:lang w:val="es-ES_tradnl"/>
        </w:rPr>
        <w:t>La presente contratación se encuentra sometida a la obligación de subrogar los contratos de trabajo de todos los trabajadores y trabajadoras que vienen realizando la actividad objeto del contrato por hallarse en alguno de los supuestos que dan derecho a tal subrogación de entre los recogidos en el convenio colectivo de aplicación.</w:t>
      </w:r>
    </w:p>
    <w:p w14:paraId="6CF17ED3" w14:textId="627E47AC" w:rsidR="00FD4F53" w:rsidRPr="00A64A7D" w:rsidRDefault="0074347D" w:rsidP="006F476D">
      <w:pPr>
        <w:spacing w:after="120"/>
        <w:ind w:left="426"/>
        <w:jc w:val="both"/>
        <w:rPr>
          <w:rFonts w:ascii="Verdana" w:hAnsi="Verdana" w:cs="Arial"/>
          <w:color w:val="0000FF"/>
          <w:sz w:val="19"/>
          <w:szCs w:val="19"/>
          <w:lang w:val="es-ES_tradnl"/>
        </w:rPr>
      </w:pPr>
      <w:r w:rsidRPr="00A64A7D">
        <w:rPr>
          <w:rFonts w:ascii="Verdana" w:hAnsi="Verdana" w:cs="Arial"/>
          <w:color w:val="0000FF"/>
          <w:sz w:val="19"/>
          <w:szCs w:val="19"/>
          <w:lang w:val="es-ES_tradnl"/>
        </w:rPr>
        <w:t>La adjudicataria está obligada a subrogarse como empleadora en los derechos y obligaciones laborales y de Seguridad Social de la anterior empresa que viene efectuando la prestación objeto del contrato adjudicado y deberá respetar la antigüedad mínima de los trabajadores y trabajadoras contemplada en la norma de la que surge la obligación de subrogar. Esta obligación viene recogida en el Convenio Colectivo de empresas de colectividades en comedores escolares de gestión directa dependientes del Departamento de Educación</w:t>
      </w:r>
      <w:r w:rsidR="00824A73" w:rsidRPr="00A64A7D">
        <w:rPr>
          <w:rFonts w:ascii="Verdana" w:hAnsi="Verdana" w:cs="Arial"/>
          <w:color w:val="0000FF"/>
          <w:sz w:val="19"/>
          <w:szCs w:val="19"/>
          <w:lang w:val="es-ES_tradnl"/>
        </w:rPr>
        <w:t xml:space="preserve"> vigente. </w:t>
      </w:r>
      <w:r w:rsidRPr="00A64A7D">
        <w:rPr>
          <w:rFonts w:ascii="Verdana" w:hAnsi="Verdana" w:cs="Arial"/>
          <w:color w:val="0000FF"/>
          <w:sz w:val="19"/>
          <w:szCs w:val="19"/>
          <w:lang w:val="es-ES_tradnl"/>
        </w:rPr>
        <w:t xml:space="preserve"> </w:t>
      </w:r>
      <w:bookmarkEnd w:id="157"/>
      <w:bookmarkEnd w:id="158"/>
      <w:bookmarkEnd w:id="159"/>
      <w:bookmarkEnd w:id="160"/>
      <w:bookmarkEnd w:id="161"/>
      <w:bookmarkEnd w:id="162"/>
      <w:bookmarkEnd w:id="163"/>
      <w:bookmarkEnd w:id="164"/>
    </w:p>
    <w:p w14:paraId="4A196D9E" w14:textId="77777777" w:rsidR="00C548B6" w:rsidRPr="00A64A7D" w:rsidRDefault="00C548B6" w:rsidP="006F476D">
      <w:pPr>
        <w:spacing w:before="120" w:after="120"/>
        <w:ind w:left="284"/>
        <w:jc w:val="both"/>
        <w:rPr>
          <w:rFonts w:ascii="Verdana" w:hAnsi="Verdana"/>
          <w:sz w:val="19"/>
          <w:szCs w:val="19"/>
          <w:lang w:val="es-ES_tradnl"/>
        </w:rPr>
      </w:pPr>
      <w:r w:rsidRPr="00A64A7D">
        <w:rPr>
          <w:rFonts w:ascii="Verdana" w:hAnsi="Verdana"/>
          <w:sz w:val="19"/>
          <w:szCs w:val="19"/>
          <w:lang w:val="es-ES_tradnl"/>
        </w:rPr>
        <w:t xml:space="preserve">En el </w:t>
      </w:r>
      <w:r w:rsidRPr="00A64A7D">
        <w:rPr>
          <w:rFonts w:ascii="Verdana" w:hAnsi="Verdana" w:cs="Arial"/>
          <w:b/>
          <w:color w:val="0000FF"/>
          <w:sz w:val="19"/>
          <w:szCs w:val="19"/>
          <w:lang w:val="es-ES_tradnl"/>
        </w:rPr>
        <w:t>ANEXO I-2 “Datos sobre las condiciones de los contratos de trabajo”</w:t>
      </w:r>
      <w:r w:rsidRPr="00A64A7D">
        <w:rPr>
          <w:rFonts w:ascii="Verdana" w:hAnsi="Verdana"/>
          <w:sz w:val="19"/>
          <w:szCs w:val="19"/>
          <w:lang w:val="es-ES_tradnl"/>
        </w:rPr>
        <w:t xml:space="preserve"> las operadoras económicas pueden obtener la información sobre las condiciones de los contratos de las personas trabajadoras que actualmente están realizando la prestación y que ha/n aportado la/las empleadora/as que en la actualidad presta/n el servicio.</w:t>
      </w:r>
    </w:p>
    <w:p w14:paraId="4993461F" w14:textId="2148F399" w:rsidR="001C321A" w:rsidRPr="00A64A7D" w:rsidRDefault="00BE5D0F" w:rsidP="006F476D">
      <w:pPr>
        <w:spacing w:before="120" w:after="120"/>
        <w:ind w:left="284"/>
        <w:jc w:val="both"/>
        <w:rPr>
          <w:rFonts w:ascii="Verdana" w:hAnsi="Verdana"/>
          <w:sz w:val="19"/>
          <w:szCs w:val="19"/>
          <w:shd w:val="clear" w:color="auto" w:fill="F2F2F2"/>
          <w:lang w:val="es-ES_tradnl"/>
        </w:rPr>
      </w:pPr>
      <w:r w:rsidRPr="00A64A7D">
        <w:rPr>
          <w:rFonts w:ascii="Verdana" w:hAnsi="Verdana" w:cs="Arial"/>
          <w:color w:val="0000FF"/>
          <w:sz w:val="19"/>
          <w:szCs w:val="19"/>
          <w:lang w:val="es-ES_tradnl"/>
        </w:rPr>
        <w:t>Este Anexo no tiene carácter contractual, es meramente informativo</w:t>
      </w:r>
      <w:r w:rsidRPr="00A64A7D">
        <w:rPr>
          <w:rFonts w:ascii="Verdana" w:hAnsi="Verdana"/>
          <w:sz w:val="19"/>
          <w:szCs w:val="19"/>
          <w:lang w:val="es-ES_tradnl"/>
        </w:rPr>
        <w:t xml:space="preserve">. </w:t>
      </w:r>
      <w:r w:rsidR="00C548B6" w:rsidRPr="00A64A7D">
        <w:rPr>
          <w:rFonts w:ascii="Verdana" w:hAnsi="Verdana"/>
          <w:sz w:val="19"/>
          <w:szCs w:val="19"/>
          <w:lang w:val="es-ES_tradnl"/>
        </w:rPr>
        <w:t>Dicha información se facilita en cumplimiento de lo previsto en el art. 130 LCSP</w:t>
      </w:r>
      <w:r w:rsidR="00C548B6" w:rsidRPr="00A64A7D">
        <w:rPr>
          <w:rFonts w:ascii="Verdana" w:hAnsi="Verdana"/>
          <w:sz w:val="19"/>
          <w:szCs w:val="19"/>
          <w:shd w:val="clear" w:color="auto" w:fill="F2F2F2"/>
          <w:lang w:val="es-ES_tradnl"/>
        </w:rPr>
        <w:t>.</w:t>
      </w:r>
      <w:bookmarkStart w:id="165" w:name="_Toc528657912"/>
      <w:bookmarkStart w:id="166" w:name="_Toc528658731"/>
      <w:bookmarkStart w:id="167" w:name="_Toc528660358"/>
      <w:bookmarkStart w:id="168" w:name="_Toc528664208"/>
      <w:bookmarkStart w:id="169" w:name="_Toc528665899"/>
      <w:bookmarkStart w:id="170" w:name="_Toc528666524"/>
      <w:bookmarkStart w:id="171" w:name="_Toc528671247"/>
      <w:bookmarkStart w:id="172" w:name="_Toc530728027"/>
      <w:bookmarkStart w:id="173" w:name="_Toc5958917"/>
      <w:bookmarkStart w:id="174" w:name="_Toc34132881"/>
    </w:p>
    <w:p w14:paraId="70AEECAF" w14:textId="08A29AA5" w:rsidR="00C548B6" w:rsidRPr="00A64A7D" w:rsidRDefault="00C548B6" w:rsidP="001D3DE3">
      <w:pPr>
        <w:pStyle w:val="Ttulo3"/>
        <w:spacing w:after="120"/>
        <w:rPr>
          <w:i/>
          <w:lang w:val="es-ES_tradnl"/>
        </w:rPr>
      </w:pPr>
      <w:bookmarkStart w:id="175" w:name="_Toc225761105"/>
      <w:r w:rsidRPr="00A64A7D">
        <w:rPr>
          <w:lang w:val="es-ES_tradnl"/>
        </w:rPr>
        <w:t>11.- CONDICIONES ESPECIALES DE EJECUCIÓN</w:t>
      </w:r>
      <w:bookmarkEnd w:id="165"/>
      <w:bookmarkEnd w:id="166"/>
      <w:bookmarkEnd w:id="167"/>
      <w:bookmarkEnd w:id="168"/>
      <w:bookmarkEnd w:id="169"/>
      <w:bookmarkEnd w:id="170"/>
      <w:bookmarkEnd w:id="171"/>
      <w:bookmarkEnd w:id="172"/>
      <w:bookmarkEnd w:id="173"/>
      <w:bookmarkEnd w:id="174"/>
      <w:bookmarkEnd w:id="175"/>
    </w:p>
    <w:p w14:paraId="01BADABB" w14:textId="77777777" w:rsidR="00C548B6" w:rsidRPr="00A64A7D" w:rsidRDefault="00C548B6" w:rsidP="006F476D">
      <w:pPr>
        <w:spacing w:before="120" w:after="120"/>
        <w:ind w:left="284"/>
        <w:jc w:val="both"/>
        <w:rPr>
          <w:rFonts w:ascii="Verdana" w:hAnsi="Verdana"/>
          <w:sz w:val="19"/>
          <w:szCs w:val="19"/>
          <w:lang w:val="es-ES_tradnl"/>
        </w:rPr>
      </w:pPr>
      <w:r w:rsidRPr="00A64A7D">
        <w:rPr>
          <w:rFonts w:ascii="Verdana" w:hAnsi="Verdana"/>
          <w:sz w:val="19"/>
          <w:szCs w:val="19"/>
          <w:lang w:val="es-ES_tradnl"/>
        </w:rPr>
        <w:t>Siempre que estén vinculadas al objeto del contrato, en el sentido del artículo 145 de la LCSP, no sean directa o indirectamente discriminatorias, sean compatibles con el Derecho de la Unión Europea y se indiquen en el anuncio de licitación.</w:t>
      </w:r>
    </w:p>
    <w:p w14:paraId="7865F3CC" w14:textId="00004992" w:rsidR="00C548B6" w:rsidRPr="00A64A7D" w:rsidRDefault="00C548B6" w:rsidP="006F476D">
      <w:pPr>
        <w:pStyle w:val="Ttulo4"/>
        <w:spacing w:after="120"/>
        <w:ind w:left="851" w:right="0"/>
        <w:jc w:val="both"/>
        <w:rPr>
          <w:b w:val="0"/>
          <w:i/>
          <w:sz w:val="19"/>
          <w:szCs w:val="19"/>
          <w:lang w:val="es-ES_tradnl"/>
        </w:rPr>
      </w:pPr>
      <w:bookmarkStart w:id="176" w:name="_Toc38387600"/>
      <w:r w:rsidRPr="00A64A7D">
        <w:rPr>
          <w:sz w:val="19"/>
          <w:szCs w:val="19"/>
          <w:lang w:val="es-ES_tradnl"/>
        </w:rPr>
        <w:lastRenderedPageBreak/>
        <w:t>11.1.- De tipo social o relativo al empleo:</w:t>
      </w:r>
      <w:bookmarkEnd w:id="176"/>
    </w:p>
    <w:p w14:paraId="7A46DE55" w14:textId="39438C3B" w:rsidR="00C548B6" w:rsidRPr="00A64A7D" w:rsidRDefault="00C548B6" w:rsidP="006F476D">
      <w:pPr>
        <w:pStyle w:val="Ttulo5"/>
        <w:ind w:right="0"/>
        <w:rPr>
          <w:lang w:val="es-ES_tradnl"/>
        </w:rPr>
      </w:pPr>
      <w:r w:rsidRPr="00A64A7D">
        <w:rPr>
          <w:b/>
          <w:lang w:val="es-ES_tradnl"/>
        </w:rPr>
        <w:t>11.1.1.-</w:t>
      </w:r>
      <w:r w:rsidRPr="00A64A7D">
        <w:rPr>
          <w:lang w:val="es-ES_tradnl"/>
        </w:rPr>
        <w:t xml:space="preserve"> Las recogidas en la cláusula 28.2 de condiciones generales en cumplimiento de lo dispuesto en el art. 7 de la Ley 3/2016, de 7 de abril, para la inclusión de determinadas cláusulas sociales en la contratación pública.</w:t>
      </w:r>
    </w:p>
    <w:p w14:paraId="0BCC5227" w14:textId="46189EA6" w:rsidR="00C548B6" w:rsidRPr="00A64A7D" w:rsidRDefault="00C548B6" w:rsidP="006F476D">
      <w:pPr>
        <w:pStyle w:val="Ttulo5"/>
        <w:ind w:right="0"/>
        <w:rPr>
          <w:lang w:val="es-ES_tradnl"/>
        </w:rPr>
      </w:pPr>
      <w:r w:rsidRPr="00A64A7D">
        <w:rPr>
          <w:b/>
          <w:lang w:val="es-ES_tradnl"/>
        </w:rPr>
        <w:t xml:space="preserve">11.1.2.- </w:t>
      </w:r>
      <w:r w:rsidR="00041A1C" w:rsidRPr="00A64A7D">
        <w:rPr>
          <w:lang w:val="es-ES_tradnl"/>
        </w:rPr>
        <w:t>Para la igualdad de mujeres y hombres se tendrá en cuenta lo recogido en los apartados V, VI y VII de la Instrucción sobre incorporación de la perspectiva de género y cláusulas para la igualdad de mujeres y hombres en la contratación pública de la comunidad autónoma de Euskadi, aprobada por el Consejo de Gobierno en sesión de 12 de marzo de 2024 y publicada en el Boletín Oficial del País Vasco nº 64, de 2 de abril de 2024.</w:t>
      </w:r>
    </w:p>
    <w:p w14:paraId="39FED772" w14:textId="1B049B8F" w:rsidR="00DA7B08" w:rsidRPr="00A64A7D" w:rsidRDefault="00DA7B08" w:rsidP="006F476D">
      <w:pPr>
        <w:ind w:left="1418"/>
        <w:jc w:val="both"/>
        <w:rPr>
          <w:rFonts w:ascii="Verdana" w:eastAsia="Arial Unicode MS" w:hAnsi="Verdana"/>
          <w:sz w:val="19"/>
          <w:szCs w:val="18"/>
          <w:lang w:val="es-ES_tradnl"/>
        </w:rPr>
      </w:pPr>
      <w:r w:rsidRPr="00A64A7D">
        <w:rPr>
          <w:rFonts w:ascii="Verdana" w:eastAsia="Arial Unicode MS" w:hAnsi="Verdana"/>
          <w:sz w:val="19"/>
          <w:szCs w:val="18"/>
          <w:lang w:val="es-ES_tradnl"/>
        </w:rPr>
        <w:t xml:space="preserve">Se garantizará el uso no sexista del lenguaje en la totalidad de los documentos emitidos, en cumplimiento del </w:t>
      </w:r>
      <w:r w:rsidR="00152B91" w:rsidRPr="00A64A7D">
        <w:rPr>
          <w:rFonts w:ascii="Verdana" w:eastAsia="Arial Unicode MS" w:hAnsi="Verdana"/>
          <w:sz w:val="19"/>
          <w:szCs w:val="18"/>
          <w:lang w:val="es-ES_tradnl"/>
        </w:rPr>
        <w:t>Decreto Legislativo 1/2023, de 16 de marzo, por el que se aprueba el texto refundido de la Ley para la Igualdad de Mujeres y Hombres y Vidas Libres de Violencia Machista contra las Mujeres</w:t>
      </w:r>
      <w:r w:rsidRPr="00A64A7D">
        <w:rPr>
          <w:rFonts w:ascii="Verdana" w:eastAsia="Arial Unicode MS" w:hAnsi="Verdana"/>
          <w:sz w:val="19"/>
          <w:szCs w:val="18"/>
          <w:lang w:val="es-ES_tradnl"/>
        </w:rPr>
        <w:t>. Al amparo de la citada Ley, en las imágenes que pudieran publicarse, no se exhibirá a las personas como inferiores o superiores en dignidad humana en función de su sexo, o como meros objetos sexuales, se evitarán los estereotipos sexistas y se potenciará la diversificación sexual, de roles y de identidad de género.</w:t>
      </w:r>
    </w:p>
    <w:p w14:paraId="73272514" w14:textId="77777777" w:rsidR="00657F67" w:rsidRPr="00A64A7D" w:rsidRDefault="00657F67" w:rsidP="006F476D">
      <w:pPr>
        <w:ind w:left="1418"/>
        <w:jc w:val="both"/>
        <w:rPr>
          <w:rFonts w:ascii="Verdana" w:eastAsia="Arial Unicode MS" w:hAnsi="Verdana"/>
          <w:sz w:val="19"/>
          <w:szCs w:val="18"/>
          <w:lang w:val="es-ES_tradnl"/>
        </w:rPr>
      </w:pPr>
    </w:p>
    <w:p w14:paraId="5028E32C" w14:textId="7B4C75BC" w:rsidR="00657F67" w:rsidRPr="00A64A7D" w:rsidRDefault="00657F67" w:rsidP="006F476D">
      <w:pPr>
        <w:ind w:left="1418"/>
        <w:jc w:val="both"/>
        <w:rPr>
          <w:rFonts w:ascii="Verdana" w:eastAsia="Arial Unicode MS" w:hAnsi="Verdana"/>
          <w:sz w:val="19"/>
          <w:szCs w:val="18"/>
          <w:lang w:val="es-ES_tradnl"/>
        </w:rPr>
      </w:pPr>
      <w:r w:rsidRPr="00A64A7D">
        <w:rPr>
          <w:rFonts w:ascii="Verdana" w:eastAsia="Arial Unicode MS" w:hAnsi="Verdana"/>
          <w:sz w:val="19"/>
          <w:szCs w:val="18"/>
          <w:lang w:val="es-ES_tradnl"/>
        </w:rPr>
        <w:t>Asimismo, se adoptarán aquellas medidas específicas para prevenir y hacer frente al acoso sexual</w:t>
      </w:r>
      <w:r w:rsidR="00E262D4" w:rsidRPr="00A64A7D">
        <w:rPr>
          <w:rFonts w:ascii="Verdana" w:eastAsia="Arial Unicode MS" w:hAnsi="Verdana"/>
          <w:sz w:val="19"/>
          <w:szCs w:val="18"/>
          <w:lang w:val="es-ES_tradnl"/>
        </w:rPr>
        <w:t xml:space="preserve"> y por razón de sexo</w:t>
      </w:r>
      <w:r w:rsidRPr="00A64A7D">
        <w:rPr>
          <w:rFonts w:ascii="Verdana" w:eastAsia="Arial Unicode MS" w:hAnsi="Verdana"/>
          <w:sz w:val="19"/>
          <w:szCs w:val="18"/>
          <w:lang w:val="es-ES_tradnl"/>
        </w:rPr>
        <w:t xml:space="preserve"> contra las personas beneficiarias o usuarias de la prestación contractual. </w:t>
      </w:r>
    </w:p>
    <w:p w14:paraId="497EFCF1" w14:textId="6B878869" w:rsidR="00427E4F" w:rsidRPr="00A64A7D" w:rsidRDefault="00427E4F" w:rsidP="006F476D">
      <w:pPr>
        <w:pStyle w:val="Ttulo5"/>
        <w:ind w:right="0"/>
        <w:rPr>
          <w:lang w:val="es-ES_tradnl"/>
        </w:rPr>
      </w:pPr>
      <w:bookmarkStart w:id="177" w:name="_Toc38387601"/>
      <w:r w:rsidRPr="00A64A7D">
        <w:rPr>
          <w:b/>
          <w:lang w:val="es-ES_tradnl"/>
        </w:rPr>
        <w:t>11.1.</w:t>
      </w:r>
      <w:r w:rsidR="00DA7B08" w:rsidRPr="00A64A7D">
        <w:rPr>
          <w:b/>
          <w:lang w:val="es-ES_tradnl"/>
        </w:rPr>
        <w:t>3</w:t>
      </w:r>
      <w:r w:rsidRPr="00A64A7D">
        <w:rPr>
          <w:b/>
          <w:lang w:val="es-ES_tradnl"/>
        </w:rPr>
        <w:t xml:space="preserve">.- Otras: </w:t>
      </w:r>
      <w:r w:rsidR="0074347D" w:rsidRPr="00A64A7D">
        <w:rPr>
          <w:rFonts w:cs="Arial"/>
          <w:color w:val="0000FF"/>
          <w:szCs w:val="19"/>
          <w:lang w:val="es-ES_tradnl"/>
        </w:rPr>
        <w:t xml:space="preserve">No. </w:t>
      </w:r>
    </w:p>
    <w:p w14:paraId="002F4352" w14:textId="5371892F" w:rsidR="00B34BEB" w:rsidRPr="00A64A7D" w:rsidRDefault="00C548B6" w:rsidP="006F476D">
      <w:pPr>
        <w:pStyle w:val="Ttulo4"/>
        <w:spacing w:after="120"/>
        <w:ind w:left="851" w:right="0"/>
        <w:jc w:val="both"/>
        <w:rPr>
          <w:rFonts w:cs="Arial"/>
          <w:b w:val="0"/>
          <w:color w:val="0000FF"/>
          <w:sz w:val="19"/>
          <w:szCs w:val="19"/>
          <w:lang w:val="es-ES_tradnl"/>
        </w:rPr>
      </w:pPr>
      <w:r w:rsidRPr="00A64A7D">
        <w:rPr>
          <w:sz w:val="19"/>
          <w:szCs w:val="19"/>
          <w:lang w:val="es-ES_tradnl"/>
        </w:rPr>
        <w:t>11.2.- De tipo medioambiental:</w:t>
      </w:r>
      <w:bookmarkEnd w:id="177"/>
      <w:r w:rsidR="00B34BEB" w:rsidRPr="00A64A7D">
        <w:rPr>
          <w:rFonts w:cs="Arial"/>
          <w:b w:val="0"/>
          <w:color w:val="0000FF"/>
          <w:sz w:val="19"/>
          <w:szCs w:val="19"/>
          <w:lang w:val="es-ES_tradnl"/>
        </w:rPr>
        <w:t xml:space="preserve"> Sí, además de las establecidas en la cláusula 28.5 de condiciones generales, la empresa contratista deberá mantener en vigencia su sistema de gestión ambiental u otras garantías de calidad medioambiental presentadas para el servicio de comedor durante la duración de todo el contrato y ejecutar todas las obligaciones de gestión ambiental descritos en el apartado 9: “Gestión medioambiental” del Pliego de Prescripciones Técnicas.</w:t>
      </w:r>
    </w:p>
    <w:p w14:paraId="545F632F" w14:textId="77777777" w:rsidR="003F247C" w:rsidRPr="00A64A7D" w:rsidRDefault="003F247C" w:rsidP="003F247C">
      <w:pPr>
        <w:pStyle w:val="Ttulo4"/>
        <w:spacing w:after="120"/>
        <w:ind w:left="851" w:right="0" w:firstLine="0"/>
        <w:jc w:val="both"/>
        <w:rPr>
          <w:rFonts w:cs="Arial"/>
          <w:b w:val="0"/>
          <w:color w:val="0000FF"/>
          <w:sz w:val="19"/>
          <w:szCs w:val="19"/>
          <w:lang w:val="es-ES_tradnl"/>
        </w:rPr>
      </w:pPr>
      <w:bookmarkStart w:id="178" w:name="_Toc38387602"/>
      <w:r w:rsidRPr="00A64A7D">
        <w:rPr>
          <w:rFonts w:cs="Arial"/>
          <w:b w:val="0"/>
          <w:color w:val="0000FF"/>
          <w:sz w:val="19"/>
          <w:szCs w:val="19"/>
          <w:lang w:val="es-ES_tradnl"/>
        </w:rPr>
        <w:t>Asimismo, la contratista está obligada a responsabilizarse de realizar una recogida selectiva de los residuos generados durante la ejecución del contrato.</w:t>
      </w:r>
      <w:r w:rsidRPr="00A64A7D">
        <w:rPr>
          <w:rFonts w:ascii="Segoe UI" w:eastAsia="Times New Roman" w:hAnsi="Segoe UI" w:cs="Segoe UI"/>
          <w:b w:val="0"/>
          <w:lang w:val="es-ES_tradnl"/>
        </w:rPr>
        <w:t xml:space="preserve"> </w:t>
      </w:r>
      <w:r w:rsidRPr="00A64A7D">
        <w:rPr>
          <w:rFonts w:cs="Arial"/>
          <w:b w:val="0"/>
          <w:color w:val="0000FF"/>
          <w:sz w:val="19"/>
          <w:szCs w:val="19"/>
          <w:lang w:val="es-ES_tradnl"/>
        </w:rPr>
        <w:t xml:space="preserve">En cuanto a los residuos orgánicos, se depositarán en bolsas biodegradables en el contenedor correspondiente u otro sistema de gestión de residuos orgánicos autorizado. Igualmente, deberá retirar los embalajes y envases vacíos para depositarlos en los contenedores correspondientes o, en su caso, en el punto limpio u otro sistema de gestión de residuos autorizados. </w:t>
      </w:r>
    </w:p>
    <w:p w14:paraId="69CA2F13" w14:textId="2F39B5A3" w:rsidR="00C548B6" w:rsidRPr="00A64A7D" w:rsidRDefault="00C548B6" w:rsidP="006F476D">
      <w:pPr>
        <w:pStyle w:val="Ttulo4"/>
        <w:spacing w:after="120"/>
        <w:ind w:left="851" w:right="0"/>
        <w:jc w:val="both"/>
        <w:rPr>
          <w:i/>
          <w:color w:val="0070C0"/>
          <w:sz w:val="19"/>
          <w:szCs w:val="19"/>
          <w:lang w:val="es-ES_tradnl"/>
        </w:rPr>
      </w:pPr>
      <w:r w:rsidRPr="00A64A7D">
        <w:rPr>
          <w:sz w:val="19"/>
          <w:szCs w:val="19"/>
          <w:lang w:val="es-ES_tradnl"/>
        </w:rPr>
        <w:t xml:space="preserve">11.3.- De tipo ético: </w:t>
      </w:r>
      <w:bookmarkEnd w:id="178"/>
      <w:r w:rsidR="0074347D" w:rsidRPr="00A64A7D">
        <w:rPr>
          <w:rFonts w:cs="Arial"/>
          <w:b w:val="0"/>
          <w:color w:val="0000FF"/>
          <w:sz w:val="19"/>
          <w:szCs w:val="19"/>
          <w:lang w:val="es-ES_tradnl"/>
        </w:rPr>
        <w:t xml:space="preserve">No. </w:t>
      </w:r>
    </w:p>
    <w:p w14:paraId="0C7CD4BB" w14:textId="184B7901" w:rsidR="00C548B6" w:rsidRPr="00A64A7D" w:rsidRDefault="00C548B6" w:rsidP="006F476D">
      <w:pPr>
        <w:pStyle w:val="Ttulo4"/>
        <w:spacing w:after="120"/>
        <w:ind w:left="851" w:right="0"/>
        <w:jc w:val="both"/>
        <w:rPr>
          <w:rFonts w:cs="Arial"/>
          <w:b w:val="0"/>
          <w:color w:val="0000FF"/>
          <w:sz w:val="19"/>
          <w:szCs w:val="19"/>
          <w:lang w:val="es-ES_tradnl"/>
        </w:rPr>
      </w:pPr>
      <w:bookmarkStart w:id="179" w:name="_Toc38387603"/>
      <w:r w:rsidRPr="00A64A7D">
        <w:rPr>
          <w:sz w:val="19"/>
          <w:szCs w:val="19"/>
          <w:lang w:val="es-ES_tradnl"/>
        </w:rPr>
        <w:t xml:space="preserve">11.4.- De tipo lingüístico: </w:t>
      </w:r>
      <w:r w:rsidRPr="00A64A7D">
        <w:rPr>
          <w:rFonts w:cs="Arial"/>
          <w:b w:val="0"/>
          <w:color w:val="0000FF"/>
          <w:sz w:val="19"/>
          <w:szCs w:val="19"/>
          <w:lang w:val="es-ES_tradnl"/>
        </w:rPr>
        <w:t>las establecidas en la cláusula 28.1 de las condiciones generales.</w:t>
      </w:r>
      <w:bookmarkEnd w:id="179"/>
    </w:p>
    <w:p w14:paraId="78C78750" w14:textId="77777777" w:rsidR="00B34BEB" w:rsidRPr="00A64A7D" w:rsidRDefault="00B34BEB" w:rsidP="006F476D">
      <w:pPr>
        <w:spacing w:before="120" w:after="120"/>
        <w:ind w:left="70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Este contrato se halla sujeto al régimen de doble oficialidad lingüística establecido por el Estatuto de Autonomía del País Vasco en su artículo 6 y regulado por la Ley 10/1982, de 24 de noviembre, Básica de Normalización del Uso del Euskera, y por la normativa que la desarrolla.</w:t>
      </w:r>
    </w:p>
    <w:p w14:paraId="199EFE9A" w14:textId="77777777" w:rsidR="00B34BEB" w:rsidRPr="00A64A7D" w:rsidRDefault="00B34BEB" w:rsidP="006F476D">
      <w:pPr>
        <w:spacing w:before="120" w:after="120"/>
        <w:ind w:left="700" w:firstLine="9"/>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Salvo que del pliego de prescripciones técnicas se derive que las características intrínsecas de la prestación objeto del contrato exigen su realización necesaria y exclusivamente en otra u otras lenguas, el uso de ambas lenguas oficiales constituye una condición de ejecución del contrato y de su incumplimiento se derivan las consecuencias previstas con carácter general para el incumplimiento de cualquiera de las cláusulas de este contrato. </w:t>
      </w:r>
    </w:p>
    <w:p w14:paraId="039A1B36" w14:textId="466057A7" w:rsidR="00B34BEB" w:rsidRPr="00A64A7D" w:rsidRDefault="00B34BEB" w:rsidP="006F476D">
      <w:pPr>
        <w:spacing w:before="120" w:after="120"/>
        <w:ind w:left="700" w:firstLine="9"/>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En la ejecución de contrato, </w:t>
      </w:r>
      <w:r w:rsidR="003F247C" w:rsidRPr="00A64A7D">
        <w:rPr>
          <w:rFonts w:ascii="Verdana" w:hAnsi="Verdana" w:cs="Arial"/>
          <w:color w:val="0000FF"/>
          <w:sz w:val="19"/>
          <w:szCs w:val="19"/>
          <w:lang w:val="es-ES_tradnl"/>
        </w:rPr>
        <w:t xml:space="preserve">han de observarse las condiciones lingüísticas de ejecución fijadas a continuación: </w:t>
      </w:r>
    </w:p>
    <w:p w14:paraId="4A12A21C" w14:textId="77777777" w:rsidR="00B34BEB" w:rsidRPr="00A64A7D" w:rsidRDefault="00B34BEB" w:rsidP="006F476D">
      <w:pPr>
        <w:spacing w:before="120" w:after="120"/>
        <w:ind w:left="700" w:firstLine="9"/>
        <w:jc w:val="both"/>
        <w:rPr>
          <w:rFonts w:ascii="Verdana" w:hAnsi="Verdana" w:cs="Arial"/>
          <w:color w:val="0000FF"/>
          <w:sz w:val="19"/>
          <w:szCs w:val="19"/>
          <w:lang w:val="es-ES_tradnl"/>
        </w:rPr>
      </w:pPr>
      <w:r w:rsidRPr="00A64A7D">
        <w:rPr>
          <w:rFonts w:ascii="Verdana" w:hAnsi="Verdana" w:cs="Arial"/>
          <w:color w:val="0000FF"/>
          <w:sz w:val="19"/>
          <w:szCs w:val="19"/>
          <w:lang w:val="es-ES_tradnl"/>
        </w:rPr>
        <w:t>La lengua utilizada en la comunicación, tanto oral como escrita, entre el contratista y los usuarios o personas con las que haya de relacionarse en el contrato será aquella que elija el usuario o tercero, en cada caso.</w:t>
      </w:r>
    </w:p>
    <w:p w14:paraId="581A5B6C" w14:textId="77777777" w:rsidR="00D715AE" w:rsidRPr="00A64A7D" w:rsidRDefault="00D715AE" w:rsidP="00D715AE">
      <w:pPr>
        <w:spacing w:before="120" w:after="120"/>
        <w:ind w:left="700" w:firstLine="9"/>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El artículo 17 de la Ley de Normalización Lingüística del Euskera establece que el alumnado al finalizar la Educación Secundaria Obligatoria deberán estar capacitados para utilizar por igual las dos lenguas oficiales de la Comunidad Autónoma de Euskadi.   </w:t>
      </w:r>
    </w:p>
    <w:p w14:paraId="2D2B26D5" w14:textId="41BAA3A1" w:rsidR="00284075" w:rsidRPr="00A64A7D" w:rsidRDefault="00284075" w:rsidP="0009592A">
      <w:pPr>
        <w:spacing w:before="120" w:after="120"/>
        <w:ind w:left="700"/>
        <w:jc w:val="both"/>
        <w:rPr>
          <w:rFonts w:ascii="Verdana" w:hAnsi="Verdana" w:cs="Arial"/>
          <w:color w:val="0000FF"/>
          <w:sz w:val="19"/>
          <w:szCs w:val="19"/>
          <w:lang w:val="es-ES_tradnl"/>
        </w:rPr>
      </w:pPr>
      <w:r w:rsidRPr="00A64A7D">
        <w:rPr>
          <w:rFonts w:ascii="Verdana" w:hAnsi="Verdana" w:cs="Arial"/>
          <w:color w:val="0000FF"/>
          <w:sz w:val="19"/>
          <w:szCs w:val="19"/>
          <w:lang w:val="es-ES_tradnl"/>
        </w:rPr>
        <w:lastRenderedPageBreak/>
        <w:t>Este constituye uno de los objetivos prioritarios del Departamento de Educación, que, a tal fin, garantizará el uso del euskera tanto durante el horario lectivo como en el correspondiente a la realización de actividades complementarias y de servicios.</w:t>
      </w:r>
    </w:p>
    <w:p w14:paraId="4DEC07F0" w14:textId="77777777" w:rsidR="00B34BEB" w:rsidRPr="00A64A7D" w:rsidRDefault="00B34BEB" w:rsidP="006F476D">
      <w:pPr>
        <w:spacing w:before="120" w:after="120"/>
        <w:ind w:left="700" w:firstLine="9"/>
        <w:jc w:val="both"/>
        <w:rPr>
          <w:rFonts w:ascii="Verdana" w:hAnsi="Verdana" w:cs="Arial"/>
          <w:color w:val="0000FF"/>
          <w:sz w:val="19"/>
          <w:szCs w:val="19"/>
          <w:lang w:val="es-ES_tradnl"/>
        </w:rPr>
      </w:pPr>
      <w:r w:rsidRPr="00A64A7D">
        <w:rPr>
          <w:rFonts w:ascii="Verdana" w:hAnsi="Verdana" w:cs="Arial"/>
          <w:color w:val="0000FF"/>
          <w:sz w:val="19"/>
          <w:szCs w:val="19"/>
          <w:lang w:val="es-ES_tradnl"/>
        </w:rPr>
        <w:t>Por ello, el personal sujeto a este contrato cumplirá con los niveles de capacitación establecidos en el Marco Común Europeo para las lenguas siguientes:</w:t>
      </w:r>
    </w:p>
    <w:p w14:paraId="4EFF2195" w14:textId="77777777" w:rsidR="009565E4" w:rsidRPr="00A64A7D" w:rsidRDefault="00B34BEB" w:rsidP="00F600EB">
      <w:pPr>
        <w:pStyle w:val="Prrafodelista"/>
        <w:numPr>
          <w:ilvl w:val="0"/>
          <w:numId w:val="170"/>
        </w:numPr>
        <w:spacing w:before="120" w:after="12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Comprensión oral (marco A2): estar capacitado o capacitada para comprender frases y expresiones de uso frecuente en las situaciones habituales que se producen en el servicio objeto del contrato, así como para captar la idea principal de avisos y mensajes breves, claros y sencillos.</w:t>
      </w:r>
    </w:p>
    <w:p w14:paraId="6269346E" w14:textId="25B5EAD8" w:rsidR="00B34BEB" w:rsidRPr="00A64A7D" w:rsidRDefault="00B34BEB" w:rsidP="00F600EB">
      <w:pPr>
        <w:pStyle w:val="Prrafodelista"/>
        <w:numPr>
          <w:ilvl w:val="0"/>
          <w:numId w:val="170"/>
        </w:numPr>
        <w:spacing w:before="120" w:after="12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Expresión oral (marco A1): estar capacitado o capacitada para utilizar expresiones cotidianas de uso muy frecuente, así como para elaborar frases sencillas destinadas a satisfacer las necesidades comunicativas que se producen en el servicio.</w:t>
      </w:r>
    </w:p>
    <w:p w14:paraId="790D4C14" w14:textId="77777777" w:rsidR="00B34BEB" w:rsidRPr="00A64A7D" w:rsidRDefault="00B34BEB" w:rsidP="006F476D">
      <w:pPr>
        <w:spacing w:before="120" w:after="120"/>
        <w:ind w:left="700" w:firstLine="9"/>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Con el fin de lograr este objetivo, la empresa contratista deberá proporcionar formación de capacitación lingüística, en los términos establecidos en el pliego de prescripciones técnicas. </w:t>
      </w:r>
    </w:p>
    <w:p w14:paraId="2BF9C1D5" w14:textId="367C9E7F" w:rsidR="00C548B6" w:rsidRPr="00A64A7D" w:rsidRDefault="00C548B6" w:rsidP="006F476D">
      <w:pPr>
        <w:pStyle w:val="Ttulo4"/>
        <w:spacing w:after="120"/>
        <w:ind w:left="851" w:right="0"/>
        <w:jc w:val="both"/>
        <w:rPr>
          <w:rFonts w:cs="Arial"/>
          <w:b w:val="0"/>
          <w:i/>
          <w:color w:val="0000FF"/>
          <w:sz w:val="19"/>
          <w:szCs w:val="19"/>
          <w:lang w:val="es-ES_tradnl"/>
        </w:rPr>
      </w:pPr>
      <w:bookmarkStart w:id="180" w:name="_Toc38387604"/>
      <w:r w:rsidRPr="00A64A7D">
        <w:rPr>
          <w:sz w:val="19"/>
          <w:szCs w:val="19"/>
          <w:lang w:val="es-ES_tradnl"/>
        </w:rPr>
        <w:t>11.5.- En materia de protección de datos</w:t>
      </w:r>
      <w:r w:rsidRPr="00A64A7D">
        <w:rPr>
          <w:b w:val="0"/>
          <w:sz w:val="19"/>
          <w:szCs w:val="19"/>
          <w:lang w:val="es-ES_tradnl"/>
        </w:rPr>
        <w:t xml:space="preserve">: </w:t>
      </w:r>
      <w:r w:rsidR="00D31976" w:rsidRPr="00A64A7D">
        <w:rPr>
          <w:rFonts w:cs="Arial"/>
          <w:b w:val="0"/>
          <w:color w:val="0000FF"/>
          <w:sz w:val="19"/>
          <w:szCs w:val="19"/>
          <w:lang w:val="es-ES_tradnl"/>
        </w:rPr>
        <w:t>L</w:t>
      </w:r>
      <w:r w:rsidRPr="00A64A7D">
        <w:rPr>
          <w:rFonts w:cs="Arial"/>
          <w:b w:val="0"/>
          <w:color w:val="0000FF"/>
          <w:sz w:val="19"/>
          <w:szCs w:val="19"/>
          <w:lang w:val="es-ES_tradnl"/>
        </w:rPr>
        <w:t>as establecidas en la cláusula 28.4 de condiciones generales.</w:t>
      </w:r>
      <w:bookmarkEnd w:id="180"/>
      <w:r w:rsidRPr="00A64A7D">
        <w:rPr>
          <w:rFonts w:cs="Arial"/>
          <w:b w:val="0"/>
          <w:color w:val="0000FF"/>
          <w:sz w:val="19"/>
          <w:szCs w:val="19"/>
          <w:lang w:val="es-ES_tradnl"/>
        </w:rPr>
        <w:t xml:space="preserve">  </w:t>
      </w:r>
    </w:p>
    <w:p w14:paraId="278DCF30" w14:textId="7DC0C47B" w:rsidR="00C548B6" w:rsidRPr="00A64A7D" w:rsidRDefault="00C548B6" w:rsidP="006F476D">
      <w:pPr>
        <w:pStyle w:val="Ttulo4"/>
        <w:spacing w:after="120"/>
        <w:ind w:left="851" w:right="0"/>
        <w:jc w:val="both"/>
        <w:rPr>
          <w:b w:val="0"/>
          <w:i/>
          <w:sz w:val="19"/>
          <w:szCs w:val="19"/>
          <w:lang w:val="es-ES_tradnl"/>
        </w:rPr>
      </w:pPr>
      <w:bookmarkStart w:id="181" w:name="_Toc38387605"/>
      <w:r w:rsidRPr="00A64A7D">
        <w:rPr>
          <w:sz w:val="19"/>
          <w:szCs w:val="19"/>
          <w:lang w:val="es-ES_tradnl"/>
        </w:rPr>
        <w:t>11.6.- En materia de innovación:</w:t>
      </w:r>
      <w:bookmarkEnd w:id="181"/>
      <w:r w:rsidR="000E5DE7" w:rsidRPr="00A64A7D">
        <w:rPr>
          <w:sz w:val="19"/>
          <w:szCs w:val="19"/>
          <w:lang w:val="es-ES_tradnl"/>
        </w:rPr>
        <w:t xml:space="preserve"> </w:t>
      </w:r>
      <w:r w:rsidR="000E5DE7" w:rsidRPr="00A64A7D">
        <w:rPr>
          <w:rFonts w:cs="Arial"/>
          <w:b w:val="0"/>
          <w:color w:val="0000FF"/>
          <w:sz w:val="19"/>
          <w:szCs w:val="19"/>
          <w:lang w:val="es-ES_tradnl"/>
        </w:rPr>
        <w:t>No.</w:t>
      </w:r>
      <w:r w:rsidR="000E5DE7" w:rsidRPr="00A64A7D">
        <w:rPr>
          <w:sz w:val="19"/>
          <w:szCs w:val="19"/>
          <w:lang w:val="es-ES_tradnl"/>
        </w:rPr>
        <w:t xml:space="preserve"> </w:t>
      </w:r>
    </w:p>
    <w:p w14:paraId="6449CABA" w14:textId="7B2BBA4E" w:rsidR="00D3645D" w:rsidRPr="00A64A7D" w:rsidRDefault="00D3645D" w:rsidP="006F476D">
      <w:pPr>
        <w:pStyle w:val="Ttulo4"/>
        <w:ind w:right="0" w:hanging="425"/>
        <w:rPr>
          <w:lang w:val="es-ES_tradnl"/>
        </w:rPr>
      </w:pPr>
      <w:bookmarkStart w:id="182" w:name="_Toc38387606"/>
      <w:r w:rsidRPr="00A64A7D">
        <w:rPr>
          <w:sz w:val="19"/>
          <w:szCs w:val="19"/>
          <w:lang w:val="es-ES_tradnl"/>
        </w:rPr>
        <w:t>11.7.- Comprobación de pagos a los subcontratistas y suministradoras:</w:t>
      </w:r>
      <w:r w:rsidRPr="00A64A7D">
        <w:rPr>
          <w:lang w:val="es-ES_tradnl"/>
        </w:rPr>
        <w:t xml:space="preserve"> </w:t>
      </w:r>
      <w:r w:rsidRPr="00A64A7D">
        <w:rPr>
          <w:rFonts w:cs="Arial"/>
          <w:b w:val="0"/>
          <w:color w:val="0000FF"/>
          <w:sz w:val="19"/>
          <w:szCs w:val="19"/>
          <w:lang w:val="es-ES_tradnl"/>
        </w:rPr>
        <w:t>las establecidas en la cláusula 28.3 de condiciones generales.</w:t>
      </w:r>
    </w:p>
    <w:p w14:paraId="065230DE" w14:textId="305DEAD3" w:rsidR="00C548B6" w:rsidRPr="00A64A7D" w:rsidRDefault="00D3645D" w:rsidP="006F476D">
      <w:pPr>
        <w:pStyle w:val="Ttulo4"/>
        <w:spacing w:after="120"/>
        <w:ind w:left="851" w:right="0"/>
        <w:jc w:val="both"/>
        <w:rPr>
          <w:rFonts w:cs="Arial"/>
          <w:b w:val="0"/>
          <w:color w:val="0000FF"/>
          <w:sz w:val="19"/>
          <w:szCs w:val="19"/>
          <w:lang w:val="es-ES_tradnl"/>
        </w:rPr>
      </w:pPr>
      <w:r w:rsidRPr="00A64A7D">
        <w:rPr>
          <w:sz w:val="19"/>
          <w:szCs w:val="19"/>
          <w:lang w:val="es-ES_tradnl"/>
        </w:rPr>
        <w:t>11.8</w:t>
      </w:r>
      <w:r w:rsidR="00C548B6" w:rsidRPr="00A64A7D">
        <w:rPr>
          <w:sz w:val="19"/>
          <w:szCs w:val="19"/>
          <w:lang w:val="es-ES_tradnl"/>
        </w:rPr>
        <w:t>.- Otras:</w:t>
      </w:r>
      <w:r w:rsidR="000E5DE7" w:rsidRPr="00A64A7D">
        <w:rPr>
          <w:sz w:val="19"/>
          <w:szCs w:val="19"/>
          <w:lang w:val="es-ES_tradnl"/>
        </w:rPr>
        <w:t xml:space="preserve"> </w:t>
      </w:r>
      <w:r w:rsidR="000E5DE7" w:rsidRPr="00A64A7D">
        <w:rPr>
          <w:rFonts w:cs="Arial"/>
          <w:b w:val="0"/>
          <w:color w:val="0000FF"/>
          <w:sz w:val="19"/>
          <w:szCs w:val="19"/>
          <w:lang w:val="es-ES_tradnl"/>
        </w:rPr>
        <w:t>S</w:t>
      </w:r>
      <w:r w:rsidR="00C548B6" w:rsidRPr="00A64A7D">
        <w:rPr>
          <w:rFonts w:cs="Arial"/>
          <w:b w:val="0"/>
          <w:color w:val="0000FF"/>
          <w:sz w:val="19"/>
          <w:szCs w:val="19"/>
          <w:lang w:val="es-ES_tradnl"/>
        </w:rPr>
        <w:t>í, las siguientes:</w:t>
      </w:r>
      <w:bookmarkEnd w:id="182"/>
    </w:p>
    <w:p w14:paraId="26FDBDF3" w14:textId="77777777" w:rsidR="00A93387" w:rsidRPr="00A64A7D" w:rsidRDefault="00A93387" w:rsidP="00F600EB">
      <w:pPr>
        <w:pStyle w:val="Prrafodelista"/>
        <w:numPr>
          <w:ilvl w:val="0"/>
          <w:numId w:val="166"/>
        </w:numPr>
        <w:spacing w:before="120" w:after="12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En cumplimiento del artículo 57 de la Ley Orgánica 8/2021, de 4 de junio, de protección integral a la infancia y la adolescencia frente a la violencia en relación con la Ley Orgánica 1/1996, de 15 de enero, de Protección Jurídica del Menor, la licitadora se compromete a requerir a las personas que hayan de trabajar o realizar cualquier tipo de actividad que conlleve contacto habitual con menores que le presenten la certificación negativa del Registro Central de Delincuentes Sexuales. La Administración podrá, en cualquier momento, requerir a la contratista que acredite que las personas que presten el servicio recogido en este contrato le han presentado dicha certificación. </w:t>
      </w:r>
    </w:p>
    <w:p w14:paraId="6F6CD24A" w14:textId="77777777" w:rsidR="00A93387" w:rsidRPr="00A64A7D" w:rsidRDefault="00A93387" w:rsidP="00F600EB">
      <w:pPr>
        <w:pStyle w:val="Prrafodelista"/>
        <w:numPr>
          <w:ilvl w:val="0"/>
          <w:numId w:val="166"/>
        </w:numPr>
        <w:spacing w:before="12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El cumplimiento de los compromisos adquiridos por la licitadora en relación con los criterios de adjudicación.</w:t>
      </w:r>
    </w:p>
    <w:p w14:paraId="3CCC57DF" w14:textId="77777777" w:rsidR="00A93387" w:rsidRPr="00A64A7D" w:rsidRDefault="00A93387" w:rsidP="00F600EB">
      <w:pPr>
        <w:numPr>
          <w:ilvl w:val="0"/>
          <w:numId w:val="166"/>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La adscripción a la ejecución del contrato de los medios indicados, en su caso, de conformidad con la Cláusula 21.6 de estas </w:t>
      </w:r>
      <w:r w:rsidRPr="00A64A7D">
        <w:rPr>
          <w:rFonts w:ascii="Verdana" w:hAnsi="Verdana" w:cs="Tahoma"/>
          <w:color w:val="0000FF"/>
          <w:sz w:val="19"/>
          <w:szCs w:val="19"/>
          <w:u w:val="single"/>
          <w:lang w:val="es-ES_tradnl"/>
        </w:rPr>
        <w:t>Cláusulas Especiales del Contrato</w:t>
      </w:r>
      <w:r w:rsidRPr="00A64A7D">
        <w:rPr>
          <w:rFonts w:ascii="Verdana" w:hAnsi="Verdana" w:cs="Tahoma"/>
          <w:color w:val="0000FF"/>
          <w:sz w:val="19"/>
          <w:szCs w:val="19"/>
          <w:lang w:val="es-ES_tradnl"/>
        </w:rPr>
        <w:t>, así como todas las relativas a la subcontratación.</w:t>
      </w:r>
    </w:p>
    <w:p w14:paraId="0653CA93" w14:textId="77777777" w:rsidR="00A93387" w:rsidRPr="00A64A7D" w:rsidRDefault="00A93387" w:rsidP="00F600EB">
      <w:pPr>
        <w:pStyle w:val="Prrafodelista"/>
        <w:numPr>
          <w:ilvl w:val="0"/>
          <w:numId w:val="166"/>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En caso de ausencia de la persona empleada o de que ésta no pueda prestar el servicio por imposibilidad sobrevenida, la empresa adjudicataria deberá poner de forma inmediata a disposición del servicio una persona que sustituya a la persona que se ausenta.  </w:t>
      </w:r>
    </w:p>
    <w:p w14:paraId="578F2498" w14:textId="77777777" w:rsidR="00A93387" w:rsidRPr="00A64A7D" w:rsidRDefault="00A93387" w:rsidP="00F600EB">
      <w:pPr>
        <w:pStyle w:val="Prrafodelista"/>
        <w:numPr>
          <w:ilvl w:val="0"/>
          <w:numId w:val="166"/>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En cumplimiento de la </w:t>
      </w:r>
      <w:r w:rsidRPr="00A64A7D">
        <w:rPr>
          <w:rFonts w:ascii="Verdana" w:hAnsi="Verdana" w:cs="Tahoma"/>
          <w:color w:val="0000FF"/>
          <w:sz w:val="19"/>
          <w:szCs w:val="19"/>
          <w:u w:val="single"/>
          <w:lang w:val="es-ES_tradnl"/>
        </w:rPr>
        <w:t>Resolución 34/2024, de 22 de marzo, de la Directora de la Secretaría del Gobierno y de Relaciones con el Parlamento</w:t>
      </w:r>
      <w:r w:rsidRPr="00A64A7D">
        <w:rPr>
          <w:rFonts w:ascii="Verdana" w:hAnsi="Verdana" w:cs="Tahoma"/>
          <w:color w:val="0000FF"/>
          <w:sz w:val="19"/>
          <w:szCs w:val="19"/>
          <w:lang w:val="es-ES_tradnl"/>
        </w:rPr>
        <w:t>, se adoptarán y aplicarán en la ejecución del contrato las siguientes medidas dirigidas a promover la igualdad entre mujeres y hombres:</w:t>
      </w:r>
    </w:p>
    <w:p w14:paraId="297BC817" w14:textId="77777777" w:rsidR="00A93387" w:rsidRPr="00A64A7D" w:rsidRDefault="00A93387" w:rsidP="00F600EB">
      <w:pPr>
        <w:pStyle w:val="Prrafodelista"/>
        <w:numPr>
          <w:ilvl w:val="0"/>
          <w:numId w:val="167"/>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En toda documentación, publicidad, imagen o material que se genere con motivo de la ejecución del contrato, se utilice un uso no sexista del lenguaje, se evite cualquier imagen discriminatoria de las mujeres o estereotipos sexistas y fomente una imagen con valores de igualdad, presencia equilibrada de mujeres y hombres, diversidad, corresponsabilidad y pluralidad de roles e identidades sexuales o de género.</w:t>
      </w:r>
    </w:p>
    <w:p w14:paraId="0CB7F147" w14:textId="77777777" w:rsidR="00A93387" w:rsidRPr="00A64A7D" w:rsidRDefault="00A93387" w:rsidP="00F600EB">
      <w:pPr>
        <w:pStyle w:val="Prrafodelista"/>
        <w:numPr>
          <w:ilvl w:val="0"/>
          <w:numId w:val="167"/>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Los cursos o actividades de formación que se realicen como consecuencia de la ejecución del contrato contemplarán la incorporación de la perspectiva de género tanto en el diseño como en la ejecución y, en su caso, en la difusión del curso o actividad formativa. A tal efecto, se considera integración de la perspectiva de género en la formación lo siguiente:</w:t>
      </w:r>
    </w:p>
    <w:p w14:paraId="07AFD8E2" w14:textId="77777777" w:rsidR="00A93387" w:rsidRPr="00A64A7D" w:rsidRDefault="00A93387" w:rsidP="00F600EB">
      <w:pPr>
        <w:pStyle w:val="Prrafodelista"/>
        <w:numPr>
          <w:ilvl w:val="1"/>
          <w:numId w:val="167"/>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En el diagnóstico de las necesidades de formación y a la hora de determinar los canales de difusión de la acción formativa se tengan en cuenta las diferentes necesidades e intereses de mujeres y hombres.</w:t>
      </w:r>
    </w:p>
    <w:p w14:paraId="6921D8AB" w14:textId="77777777" w:rsidR="00A93387" w:rsidRPr="00A64A7D" w:rsidRDefault="00A93387" w:rsidP="00F600EB">
      <w:pPr>
        <w:pStyle w:val="Prrafodelista"/>
        <w:numPr>
          <w:ilvl w:val="1"/>
          <w:numId w:val="167"/>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lastRenderedPageBreak/>
        <w:t>Se incluyan, en su caso, en los contenidos formativos los aspectos diferenciales en relación con la situación de mujeres hombres en el ámbito al que se refiere la acción formativa.</w:t>
      </w:r>
    </w:p>
    <w:p w14:paraId="5281FA21" w14:textId="77777777" w:rsidR="00A93387" w:rsidRPr="00A64A7D" w:rsidRDefault="00A93387" w:rsidP="00F600EB">
      <w:pPr>
        <w:pStyle w:val="Prrafodelista"/>
        <w:numPr>
          <w:ilvl w:val="1"/>
          <w:numId w:val="167"/>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Se realice un uso no sexista del lenguaje y de las imágenes en los materiales que se elaboren con ocasión de la acción formativa.</w:t>
      </w:r>
    </w:p>
    <w:p w14:paraId="5F659C54" w14:textId="77777777" w:rsidR="00A93387" w:rsidRPr="00A64A7D" w:rsidRDefault="00A93387" w:rsidP="00F600EB">
      <w:pPr>
        <w:pStyle w:val="Prrafodelista"/>
        <w:numPr>
          <w:ilvl w:val="1"/>
          <w:numId w:val="167"/>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Se articulen medidas para facilitar que quienes participen en la acción formativa puedan conciliar la asistencia a la misma con sus responsabilidades personales y familiares, tales como la realización de la formación en horario laboral o el establecimiento de servicios de cuidado a personas dependientes mientras la misma se desarrolla.</w:t>
      </w:r>
    </w:p>
    <w:p w14:paraId="582B2246" w14:textId="77777777" w:rsidR="00A93387" w:rsidRPr="00A64A7D" w:rsidRDefault="00A93387" w:rsidP="00F600EB">
      <w:pPr>
        <w:pStyle w:val="Prrafodelista"/>
        <w:numPr>
          <w:ilvl w:val="1"/>
          <w:numId w:val="167"/>
        </w:numPr>
        <w:spacing w:before="12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Se analicen en función del sexo los resultados derivados del sistema de evaluación de la acción formativa que, en su caso, se establezca con el fin de detectar posibles diferencias que justifiquen la adopción de medidas correctoras. </w:t>
      </w:r>
    </w:p>
    <w:p w14:paraId="1A29729E" w14:textId="6B89CCA5" w:rsidR="00C548B6" w:rsidRPr="00A64A7D" w:rsidRDefault="00C548B6" w:rsidP="006F476D">
      <w:pPr>
        <w:spacing w:before="120" w:after="120"/>
        <w:ind w:left="284"/>
        <w:jc w:val="both"/>
        <w:rPr>
          <w:rFonts w:ascii="Verdana" w:hAnsi="Verdana"/>
          <w:b/>
          <w:sz w:val="19"/>
          <w:szCs w:val="19"/>
          <w:lang w:val="es-ES_tradnl"/>
        </w:rPr>
      </w:pPr>
      <w:r w:rsidRPr="00A64A7D">
        <w:rPr>
          <w:rFonts w:ascii="Verdana" w:hAnsi="Verdana"/>
          <w:b/>
          <w:sz w:val="19"/>
          <w:szCs w:val="19"/>
          <w:lang w:val="es-ES_tradnl"/>
        </w:rPr>
        <w:t xml:space="preserve">Las condiciones especiales de ejecución serán exigidas a </w:t>
      </w:r>
      <w:r w:rsidRPr="00A64A7D">
        <w:rPr>
          <w:rFonts w:ascii="Verdana" w:hAnsi="Verdana"/>
          <w:b/>
          <w:sz w:val="19"/>
          <w:szCs w:val="19"/>
          <w:u w:val="single"/>
          <w:lang w:val="es-ES_tradnl"/>
        </w:rPr>
        <w:t>todas las subcontratistas.</w:t>
      </w:r>
    </w:p>
    <w:p w14:paraId="431ED331" w14:textId="2811ADC2" w:rsidR="00C548B6" w:rsidRPr="00A64A7D" w:rsidRDefault="00C548B6" w:rsidP="006F476D">
      <w:pPr>
        <w:pStyle w:val="Ttulo3"/>
        <w:spacing w:after="120"/>
        <w:ind w:left="284" w:right="0" w:hanging="284"/>
        <w:rPr>
          <w:i/>
          <w:lang w:val="es-ES_tradnl"/>
        </w:rPr>
      </w:pPr>
      <w:bookmarkStart w:id="183" w:name="_Toc528657913"/>
      <w:bookmarkStart w:id="184" w:name="_Toc528658732"/>
      <w:bookmarkStart w:id="185" w:name="_Toc528660359"/>
      <w:bookmarkStart w:id="186" w:name="_Toc528664209"/>
      <w:bookmarkStart w:id="187" w:name="_Toc528665900"/>
      <w:bookmarkStart w:id="188" w:name="_Toc528666525"/>
      <w:bookmarkStart w:id="189" w:name="_Toc528671248"/>
      <w:bookmarkStart w:id="190" w:name="_Toc530728028"/>
      <w:bookmarkStart w:id="191" w:name="_Toc5958918"/>
      <w:bookmarkStart w:id="192" w:name="_Toc34132882"/>
      <w:bookmarkStart w:id="193" w:name="_Toc225761106"/>
      <w:r w:rsidRPr="00A64A7D">
        <w:rPr>
          <w:lang w:val="es-ES_tradnl"/>
        </w:rPr>
        <w:t>12.- OBLIGACIONES CONTRACTUALES ESENCIALES DEL CONTRATO Y OTRAS OBLIGACIONES EN MATERIA MEDIOAMBIENTAL, SOCIAL O LABORAL</w:t>
      </w:r>
      <w:bookmarkEnd w:id="183"/>
      <w:bookmarkEnd w:id="184"/>
      <w:bookmarkEnd w:id="185"/>
      <w:bookmarkEnd w:id="186"/>
      <w:bookmarkEnd w:id="187"/>
      <w:bookmarkEnd w:id="188"/>
      <w:bookmarkEnd w:id="189"/>
      <w:bookmarkEnd w:id="190"/>
      <w:bookmarkEnd w:id="191"/>
      <w:bookmarkEnd w:id="192"/>
      <w:bookmarkEnd w:id="193"/>
    </w:p>
    <w:p w14:paraId="1098D6B2" w14:textId="5E879204" w:rsidR="00C548B6" w:rsidRPr="00A64A7D" w:rsidRDefault="00C548B6" w:rsidP="006F476D">
      <w:pPr>
        <w:pStyle w:val="Ttulo4"/>
        <w:spacing w:after="120"/>
        <w:ind w:left="851" w:right="0"/>
        <w:jc w:val="both"/>
        <w:rPr>
          <w:b w:val="0"/>
          <w:i/>
          <w:sz w:val="19"/>
          <w:szCs w:val="19"/>
          <w:lang w:val="es-ES_tradnl"/>
        </w:rPr>
      </w:pPr>
      <w:bookmarkStart w:id="194" w:name="_Toc38387608"/>
      <w:r w:rsidRPr="00A64A7D">
        <w:rPr>
          <w:sz w:val="19"/>
          <w:szCs w:val="19"/>
          <w:lang w:val="es-ES_tradnl"/>
        </w:rPr>
        <w:t xml:space="preserve">12.1.- Obligaciones contractuales esenciales </w:t>
      </w:r>
      <w:r w:rsidR="00646BF9" w:rsidRPr="00A64A7D">
        <w:rPr>
          <w:sz w:val="19"/>
          <w:szCs w:val="19"/>
          <w:lang w:val="es-ES_tradnl"/>
        </w:rPr>
        <w:t xml:space="preserve">del contrato </w:t>
      </w:r>
      <w:r w:rsidRPr="00A64A7D">
        <w:rPr>
          <w:sz w:val="19"/>
          <w:szCs w:val="19"/>
          <w:lang w:val="es-ES_tradnl"/>
        </w:rPr>
        <w:t>cuyo incumplimiento es, de conformidad con lo previsto en la letra f) del apartado 1 del artículo 211 de la LCSP, causa de resolución del contrato:</w:t>
      </w:r>
      <w:bookmarkEnd w:id="194"/>
    </w:p>
    <w:p w14:paraId="5271209D" w14:textId="5036D4AA" w:rsidR="00C548B6" w:rsidRPr="00A64A7D" w:rsidRDefault="00C548B6" w:rsidP="006F476D">
      <w:pPr>
        <w:pStyle w:val="Ttulo5"/>
        <w:ind w:right="0"/>
        <w:rPr>
          <w:lang w:val="es-ES_tradnl"/>
        </w:rPr>
      </w:pPr>
      <w:r w:rsidRPr="00A64A7D">
        <w:rPr>
          <w:b/>
          <w:lang w:val="es-ES_tradnl"/>
        </w:rPr>
        <w:t>12.1.1.-</w:t>
      </w:r>
      <w:r w:rsidRPr="00A64A7D">
        <w:rPr>
          <w:lang w:val="es-ES_tradnl"/>
        </w:rPr>
        <w:t xml:space="preserve"> Las condiciones especiales de ejecución indicadas en la cláusula 11 de cláusulas específicas del contrato.</w:t>
      </w:r>
    </w:p>
    <w:p w14:paraId="58FCF87B" w14:textId="15FA3C06" w:rsidR="00C548B6" w:rsidRPr="00A64A7D" w:rsidRDefault="00C548B6" w:rsidP="006F476D">
      <w:pPr>
        <w:pStyle w:val="Ttulo5"/>
        <w:ind w:right="0"/>
        <w:rPr>
          <w:lang w:val="es-ES_tradnl"/>
        </w:rPr>
      </w:pPr>
      <w:r w:rsidRPr="00A64A7D">
        <w:rPr>
          <w:b/>
          <w:lang w:val="es-ES_tradnl"/>
        </w:rPr>
        <w:t>12.1.2.-</w:t>
      </w:r>
      <w:r w:rsidRPr="00A64A7D">
        <w:rPr>
          <w:lang w:val="es-ES_tradnl"/>
        </w:rPr>
        <w:t xml:space="preserve"> Adscribir a la ejecución del contrato los medios indicados, en su caso, en el cuadro de la declaración responsable que figura en el </w:t>
      </w:r>
      <w:r w:rsidRPr="00A64A7D">
        <w:rPr>
          <w:rFonts w:cs="Arial"/>
          <w:b/>
          <w:color w:val="0000FF"/>
          <w:lang w:val="es-ES_tradnl"/>
        </w:rPr>
        <w:t>ANEXO II-2 “Compromiso de adscripción de medios”</w:t>
      </w:r>
      <w:r w:rsidRPr="00A64A7D">
        <w:rPr>
          <w:rFonts w:eastAsia="Calibri"/>
          <w:b/>
          <w:color w:val="0070C0"/>
          <w:lang w:val="es-ES_tradnl"/>
        </w:rPr>
        <w:t>,</w:t>
      </w:r>
      <w:r w:rsidRPr="00A64A7D">
        <w:rPr>
          <w:rFonts w:eastAsia="Calibri"/>
          <w:lang w:val="es-ES_tradnl"/>
        </w:rPr>
        <w:t xml:space="preserve"> así como aquellos medios humanos y/o materiales cuya posesión y/o disponibilidad, en su caso, se haya/n acreditado en el procedimiento de adjudicación a efectos de cumplir los requisitos de solvencia técnica o profesional.</w:t>
      </w:r>
    </w:p>
    <w:p w14:paraId="7BD57187" w14:textId="2378AF09" w:rsidR="00C548B6" w:rsidRPr="00A64A7D" w:rsidRDefault="00C548B6" w:rsidP="006F476D">
      <w:pPr>
        <w:pStyle w:val="Ttulo5"/>
        <w:ind w:right="0"/>
        <w:rPr>
          <w:lang w:val="es-ES_tradnl"/>
        </w:rPr>
      </w:pPr>
      <w:r w:rsidRPr="00A64A7D">
        <w:rPr>
          <w:b/>
          <w:lang w:val="es-ES_tradnl"/>
        </w:rPr>
        <w:t>12.1.3.-</w:t>
      </w:r>
      <w:r w:rsidRPr="00A64A7D">
        <w:rPr>
          <w:lang w:val="es-ES_tradnl"/>
        </w:rPr>
        <w:t xml:space="preserve"> La obligación de realizar la propia contratista determinadas partes de la prestación o trabajos concretos de conformidad con las cláusulas 14.1 y 18.3 de cláusulas específicas del contrato.</w:t>
      </w:r>
    </w:p>
    <w:p w14:paraId="467148FF" w14:textId="12201746" w:rsidR="00C548B6" w:rsidRPr="00A64A7D" w:rsidRDefault="00C548B6" w:rsidP="006F476D">
      <w:pPr>
        <w:pStyle w:val="Ttulo5"/>
        <w:ind w:right="0"/>
        <w:rPr>
          <w:lang w:val="es-ES_tradnl"/>
        </w:rPr>
      </w:pPr>
      <w:r w:rsidRPr="00A64A7D">
        <w:rPr>
          <w:b/>
          <w:lang w:val="es-ES_tradnl"/>
        </w:rPr>
        <w:t>12.1.4.-</w:t>
      </w:r>
      <w:r w:rsidRPr="00A64A7D">
        <w:rPr>
          <w:lang w:val="es-ES_tradnl"/>
        </w:rPr>
        <w:t xml:space="preserve"> Las condiciones para proceder a la subcontratación indicadas en la cláusula 14.1 de cláusulas específicas del contrato, la acreditación de la aptitud de la subcontratista de conformidad con la cláusula 34.1 de condiciones generales y la acreditación de las circunstancias determinantes de la situación de emergencia o de urgencia a las que se refiere la letra c) del art. 215.2 LCSP.</w:t>
      </w:r>
    </w:p>
    <w:p w14:paraId="030A2958" w14:textId="08EBA2C0" w:rsidR="00C548B6" w:rsidRPr="00A64A7D" w:rsidRDefault="00C548B6" w:rsidP="006F476D">
      <w:pPr>
        <w:pStyle w:val="Ttulo5"/>
        <w:ind w:right="0"/>
        <w:rPr>
          <w:lang w:val="es-ES_tradnl"/>
        </w:rPr>
      </w:pPr>
      <w:r w:rsidRPr="00A64A7D">
        <w:rPr>
          <w:b/>
          <w:lang w:val="es-ES_tradnl"/>
        </w:rPr>
        <w:t>12.1.5.-</w:t>
      </w:r>
      <w:r w:rsidRPr="00A64A7D">
        <w:rPr>
          <w:lang w:val="es-ES_tradnl"/>
        </w:rPr>
        <w:t xml:space="preserve"> En materia de protección de datos personales, si la ejecución del contrato requiere el tratamiento por la contratista de datos personales por cuenta de la/del responsable del tratamiento, aquella deberá:</w:t>
      </w:r>
    </w:p>
    <w:p w14:paraId="37E0CC1E" w14:textId="77777777" w:rsidR="00C548B6" w:rsidRPr="00A64A7D" w:rsidRDefault="00C548B6" w:rsidP="006F476D">
      <w:pPr>
        <w:spacing w:before="120" w:after="120"/>
        <w:ind w:left="2127" w:hanging="709"/>
        <w:jc w:val="both"/>
        <w:rPr>
          <w:rFonts w:ascii="Verdana" w:hAnsi="Verdana"/>
          <w:sz w:val="19"/>
          <w:szCs w:val="19"/>
          <w:lang w:val="es-ES_tradnl"/>
        </w:rPr>
      </w:pPr>
      <w:r w:rsidRPr="00A64A7D">
        <w:rPr>
          <w:rFonts w:ascii="Verdana" w:hAnsi="Verdana"/>
          <w:b/>
          <w:sz w:val="19"/>
          <w:szCs w:val="19"/>
          <w:lang w:val="es-ES_tradnl"/>
        </w:rPr>
        <w:t xml:space="preserve">12.1.5.1.- </w:t>
      </w:r>
      <w:r w:rsidRPr="00A64A7D">
        <w:rPr>
          <w:rFonts w:ascii="Verdana" w:hAnsi="Verdana"/>
          <w:sz w:val="19"/>
          <w:szCs w:val="19"/>
          <w:lang w:val="es-ES_tradnl"/>
        </w:rPr>
        <w:t>Cumplir con la finalidad recogida en este pliego para la cual se han cedido los datos.</w:t>
      </w:r>
    </w:p>
    <w:p w14:paraId="460368C0" w14:textId="222E69F1" w:rsidR="00C548B6" w:rsidRPr="00A64A7D" w:rsidRDefault="00C548B6" w:rsidP="006F476D">
      <w:pPr>
        <w:spacing w:before="120" w:after="120"/>
        <w:ind w:left="2127" w:hanging="709"/>
        <w:jc w:val="both"/>
        <w:rPr>
          <w:rFonts w:ascii="Verdana" w:hAnsi="Verdana"/>
          <w:sz w:val="19"/>
          <w:szCs w:val="19"/>
          <w:lang w:val="es-ES_tradnl"/>
        </w:rPr>
      </w:pPr>
      <w:r w:rsidRPr="00A64A7D">
        <w:rPr>
          <w:rFonts w:ascii="Verdana" w:hAnsi="Verdana"/>
          <w:b/>
          <w:sz w:val="19"/>
          <w:szCs w:val="19"/>
          <w:lang w:val="es-ES_tradnl"/>
        </w:rPr>
        <w:t xml:space="preserve">12.1.5.2.- </w:t>
      </w:r>
      <w:r w:rsidRPr="00A64A7D">
        <w:rPr>
          <w:rFonts w:ascii="Verdana" w:hAnsi="Verdana"/>
          <w:sz w:val="19"/>
          <w:szCs w:val="19"/>
          <w:lang w:val="es-ES_tradnl"/>
        </w:rPr>
        <w:t xml:space="preserve">No modificar la ubicación de los servidores y el lugar de prestación de los servicios asociados a ellos, indicados por la contratista mediante declaración presentada antes de la formalización del contrato, sin previa comunicación al órgano de contratación. </w:t>
      </w:r>
      <w:r w:rsidR="00947106" w:rsidRPr="00A64A7D">
        <w:rPr>
          <w:rFonts w:ascii="Verdana" w:hAnsi="Verdana"/>
          <w:sz w:val="19"/>
          <w:szCs w:val="19"/>
          <w:lang w:val="es-ES_tradnl"/>
        </w:rPr>
        <w:t>Por lo tanto, el/la responsable del tratamiento deberá comunicar cualquier cambio que se produzca, a lo largo de la vida del contrato, de la información facilitada en la declaración a la que se refiere este punto.</w:t>
      </w:r>
    </w:p>
    <w:p w14:paraId="0BD67408" w14:textId="77777777" w:rsidR="00C548B6" w:rsidRPr="00A64A7D" w:rsidRDefault="00C548B6" w:rsidP="006F476D">
      <w:pPr>
        <w:spacing w:before="120" w:after="120"/>
        <w:ind w:left="2127" w:hanging="709"/>
        <w:jc w:val="both"/>
        <w:rPr>
          <w:rFonts w:ascii="Verdana" w:hAnsi="Verdana"/>
          <w:sz w:val="19"/>
          <w:szCs w:val="19"/>
          <w:lang w:val="es-ES_tradnl"/>
        </w:rPr>
      </w:pPr>
      <w:r w:rsidRPr="00A64A7D">
        <w:rPr>
          <w:rFonts w:ascii="Verdana" w:hAnsi="Verdana"/>
          <w:b/>
          <w:sz w:val="19"/>
          <w:szCs w:val="19"/>
          <w:lang w:val="es-ES_tradnl"/>
        </w:rPr>
        <w:t xml:space="preserve">12.1.5.3.- </w:t>
      </w:r>
      <w:r w:rsidRPr="00A64A7D">
        <w:rPr>
          <w:rFonts w:ascii="Verdana" w:hAnsi="Verdana"/>
          <w:sz w:val="19"/>
          <w:szCs w:val="19"/>
          <w:lang w:val="es-ES_tradnl"/>
        </w:rPr>
        <w:t>No modificar la/las subcontratista/s, indicada/s por la contratista en su oferta con la/las que se hayan subcontratado los servidores o los servicios asociados a los mismos, sin previa comunicación al órgano de contratación.</w:t>
      </w:r>
    </w:p>
    <w:p w14:paraId="3D2E080F" w14:textId="77777777" w:rsidR="00C548B6" w:rsidRPr="00A64A7D" w:rsidRDefault="00C548B6" w:rsidP="006F476D">
      <w:pPr>
        <w:spacing w:before="120" w:after="120"/>
        <w:ind w:left="2127" w:hanging="709"/>
        <w:jc w:val="both"/>
        <w:rPr>
          <w:rFonts w:ascii="Verdana" w:hAnsi="Verdana"/>
          <w:b/>
          <w:sz w:val="19"/>
          <w:szCs w:val="19"/>
          <w:lang w:val="es-ES_tradnl"/>
        </w:rPr>
      </w:pPr>
      <w:r w:rsidRPr="00A64A7D">
        <w:rPr>
          <w:rFonts w:ascii="Verdana" w:hAnsi="Verdana"/>
          <w:b/>
          <w:sz w:val="19"/>
          <w:szCs w:val="19"/>
          <w:lang w:val="es-ES_tradnl"/>
        </w:rPr>
        <w:t xml:space="preserve">12.1.5.4.- </w:t>
      </w:r>
      <w:r w:rsidRPr="00A64A7D">
        <w:rPr>
          <w:rFonts w:ascii="Verdana" w:hAnsi="Verdana"/>
          <w:sz w:val="19"/>
          <w:szCs w:val="19"/>
          <w:lang w:val="es-ES_tradnl"/>
        </w:rPr>
        <w:t>Todas aquellas que en relación con esta materia se hallan previstas en la normativa de contratación pública.</w:t>
      </w:r>
    </w:p>
    <w:p w14:paraId="29F80749" w14:textId="43CDC284" w:rsidR="00C548B6" w:rsidRPr="00A64A7D" w:rsidRDefault="00C548B6" w:rsidP="006F476D">
      <w:pPr>
        <w:pStyle w:val="Ttulo5"/>
        <w:ind w:right="0"/>
        <w:rPr>
          <w:rFonts w:cs="Arial"/>
          <w:color w:val="0000FF"/>
          <w:lang w:val="es-ES_tradnl"/>
        </w:rPr>
      </w:pPr>
      <w:r w:rsidRPr="00A64A7D">
        <w:rPr>
          <w:b/>
          <w:lang w:val="es-ES_tradnl"/>
        </w:rPr>
        <w:t>12.1.6.-</w:t>
      </w:r>
      <w:r w:rsidRPr="00A64A7D">
        <w:rPr>
          <w:lang w:val="es-ES_tradnl"/>
        </w:rPr>
        <w:t xml:space="preserve"> Otras: </w:t>
      </w:r>
      <w:r w:rsidR="000E5DE7" w:rsidRPr="00A64A7D">
        <w:rPr>
          <w:rFonts w:eastAsia="Times New Roman" w:cs="Arial"/>
          <w:color w:val="0000FF"/>
          <w:szCs w:val="19"/>
          <w:lang w:val="es-ES_tradnl"/>
        </w:rPr>
        <w:t>S</w:t>
      </w:r>
      <w:r w:rsidRPr="00A64A7D">
        <w:rPr>
          <w:rFonts w:eastAsia="Times New Roman" w:cs="Arial"/>
          <w:color w:val="0000FF"/>
          <w:szCs w:val="19"/>
          <w:lang w:val="es-ES_tradnl"/>
        </w:rPr>
        <w:t>í</w:t>
      </w:r>
      <w:r w:rsidR="000E5DE7" w:rsidRPr="00A64A7D">
        <w:rPr>
          <w:rFonts w:eastAsia="Times New Roman" w:cs="Arial"/>
          <w:color w:val="0000FF"/>
          <w:szCs w:val="19"/>
          <w:lang w:val="es-ES_tradnl"/>
        </w:rPr>
        <w:t>, las siguientes:</w:t>
      </w:r>
    </w:p>
    <w:p w14:paraId="673BCB33" w14:textId="77777777" w:rsidR="009C0239" w:rsidRPr="00A64A7D" w:rsidRDefault="009C0239" w:rsidP="009C0239">
      <w:pPr>
        <w:pStyle w:val="Prrafodelista"/>
        <w:numPr>
          <w:ilvl w:val="0"/>
          <w:numId w:val="190"/>
        </w:numPr>
        <w:ind w:left="757"/>
        <w:jc w:val="both"/>
        <w:rPr>
          <w:rFonts w:ascii="Verdana" w:eastAsia="Arial Unicode MS" w:hAnsi="Verdana" w:cs="Arial"/>
          <w:color w:val="0000FF"/>
          <w:sz w:val="19"/>
          <w:szCs w:val="19"/>
          <w:lang w:val="es-ES_tradnl"/>
        </w:rPr>
      </w:pPr>
      <w:r w:rsidRPr="00A64A7D">
        <w:rPr>
          <w:rFonts w:ascii="Verdana" w:eastAsia="Arial Unicode MS" w:hAnsi="Verdana" w:cs="Arial"/>
          <w:color w:val="0000FF"/>
          <w:sz w:val="19"/>
          <w:szCs w:val="19"/>
          <w:lang w:val="es-ES_tradnl"/>
        </w:rPr>
        <w:lastRenderedPageBreak/>
        <w:t>La acreditación de los seguros obligatorios, así como del seguro específico de responsabilidad civil, tal y como se indica en la cláusula 9 de cláusulas específicas del contrato.</w:t>
      </w:r>
    </w:p>
    <w:p w14:paraId="7BEF46A7" w14:textId="77777777" w:rsidR="009C0239" w:rsidRPr="00A64A7D" w:rsidRDefault="009C0239" w:rsidP="009C0239">
      <w:pPr>
        <w:pStyle w:val="Prrafodelista"/>
        <w:numPr>
          <w:ilvl w:val="0"/>
          <w:numId w:val="190"/>
        </w:numPr>
        <w:ind w:left="757"/>
        <w:jc w:val="both"/>
        <w:rPr>
          <w:rFonts w:ascii="Verdana" w:eastAsia="Arial Unicode MS" w:hAnsi="Verdana" w:cs="Arial"/>
          <w:color w:val="0000FF"/>
          <w:sz w:val="19"/>
          <w:szCs w:val="19"/>
          <w:lang w:val="es-ES_tradnl"/>
        </w:rPr>
      </w:pPr>
      <w:r w:rsidRPr="00A64A7D">
        <w:rPr>
          <w:rFonts w:ascii="Verdana" w:eastAsia="Arial Unicode MS" w:hAnsi="Verdana" w:cs="Arial"/>
          <w:color w:val="0000FF"/>
          <w:sz w:val="19"/>
          <w:szCs w:val="19"/>
          <w:lang w:val="es-ES_tradnl"/>
        </w:rPr>
        <w:t xml:space="preserve">El cumplimiento de las medidas de </w:t>
      </w:r>
      <w:r w:rsidRPr="00A64A7D">
        <w:rPr>
          <w:rFonts w:ascii="Verdana" w:eastAsia="Arial Unicode MS" w:hAnsi="Verdana" w:cs="Arial"/>
          <w:b/>
          <w:bCs/>
          <w:color w:val="0000FF"/>
          <w:sz w:val="19"/>
          <w:szCs w:val="19"/>
          <w:lang w:val="es-ES_tradnl"/>
        </w:rPr>
        <w:t>seguridad y prevención</w:t>
      </w:r>
      <w:r w:rsidRPr="00A64A7D">
        <w:rPr>
          <w:rFonts w:ascii="Verdana" w:eastAsia="Arial Unicode MS" w:hAnsi="Verdana" w:cs="Arial"/>
          <w:color w:val="0000FF"/>
          <w:sz w:val="19"/>
          <w:szCs w:val="19"/>
          <w:lang w:val="es-ES_tradnl"/>
        </w:rPr>
        <w:t xml:space="preserve"> que, en cada momento, establezcan las autoridades sanitarias.</w:t>
      </w:r>
    </w:p>
    <w:p w14:paraId="257680C9" w14:textId="77777777" w:rsidR="009C0239" w:rsidRPr="00A64A7D" w:rsidRDefault="009C0239" w:rsidP="009C0239">
      <w:pPr>
        <w:pStyle w:val="Prrafodelista"/>
        <w:numPr>
          <w:ilvl w:val="0"/>
          <w:numId w:val="190"/>
        </w:numPr>
        <w:ind w:left="757"/>
        <w:jc w:val="both"/>
        <w:rPr>
          <w:rFonts w:ascii="Verdana" w:eastAsia="Arial Unicode MS" w:hAnsi="Verdana" w:cs="Arial"/>
          <w:color w:val="0000FF"/>
          <w:sz w:val="19"/>
          <w:szCs w:val="19"/>
          <w:lang w:val="es-ES_tradnl"/>
        </w:rPr>
      </w:pPr>
      <w:r w:rsidRPr="00A64A7D">
        <w:rPr>
          <w:rFonts w:ascii="Verdana" w:eastAsia="Arial Unicode MS" w:hAnsi="Verdana" w:cs="Arial"/>
          <w:color w:val="0000FF"/>
          <w:sz w:val="19"/>
          <w:szCs w:val="19"/>
          <w:lang w:val="es-ES_tradnl"/>
        </w:rPr>
        <w:t xml:space="preserve">El cumplimiento de la normativa y cláusulas en materia de seguridad y salud laboral. </w:t>
      </w:r>
    </w:p>
    <w:p w14:paraId="2B3C3B36" w14:textId="77777777" w:rsidR="00C548B6" w:rsidRPr="00A64A7D" w:rsidRDefault="00C548B6" w:rsidP="006F476D">
      <w:pPr>
        <w:spacing w:before="120" w:after="120"/>
        <w:ind w:left="284"/>
        <w:jc w:val="both"/>
        <w:rPr>
          <w:rFonts w:ascii="Verdana" w:hAnsi="Verdana"/>
          <w:sz w:val="19"/>
          <w:szCs w:val="19"/>
          <w:lang w:val="es-ES_tradnl"/>
        </w:rPr>
      </w:pPr>
      <w:r w:rsidRPr="00A64A7D">
        <w:rPr>
          <w:rFonts w:ascii="Verdana" w:hAnsi="Verdana"/>
          <w:sz w:val="19"/>
          <w:szCs w:val="19"/>
          <w:lang w:val="es-ES_tradnl"/>
        </w:rPr>
        <w:t xml:space="preserve">El incumplimiento de cualquiera de las obligaciones contractuales esenciales constituye </w:t>
      </w:r>
      <w:r w:rsidRPr="00A64A7D">
        <w:rPr>
          <w:rFonts w:ascii="Verdana" w:hAnsi="Verdana"/>
          <w:b/>
          <w:sz w:val="19"/>
          <w:szCs w:val="19"/>
          <w:lang w:val="es-ES_tradnl"/>
        </w:rPr>
        <w:t>infracción grave</w:t>
      </w:r>
      <w:r w:rsidRPr="00A64A7D">
        <w:rPr>
          <w:rFonts w:ascii="Verdana" w:hAnsi="Verdana"/>
          <w:sz w:val="19"/>
          <w:szCs w:val="19"/>
          <w:lang w:val="es-ES_tradnl"/>
        </w:rPr>
        <w:t xml:space="preserve"> a efectos del art. 71.2 c) LCSP.</w:t>
      </w:r>
    </w:p>
    <w:p w14:paraId="40B8493B" w14:textId="3876DF29" w:rsidR="00C548B6" w:rsidRPr="00A64A7D" w:rsidRDefault="00C548B6" w:rsidP="006F476D">
      <w:pPr>
        <w:pStyle w:val="Ttulo4"/>
        <w:spacing w:after="120"/>
        <w:ind w:left="851" w:right="0"/>
        <w:jc w:val="both"/>
        <w:rPr>
          <w:b w:val="0"/>
          <w:i/>
          <w:sz w:val="19"/>
          <w:szCs w:val="19"/>
          <w:lang w:val="es-ES_tradnl"/>
        </w:rPr>
      </w:pPr>
      <w:bookmarkStart w:id="195" w:name="_Toc38387609"/>
      <w:r w:rsidRPr="00A64A7D">
        <w:rPr>
          <w:sz w:val="19"/>
          <w:szCs w:val="19"/>
          <w:lang w:val="es-ES_tradnl"/>
        </w:rPr>
        <w:t>12.2.- Otras obligaciones en materia medioambiental, social o laboral:</w:t>
      </w:r>
      <w:bookmarkEnd w:id="195"/>
    </w:p>
    <w:p w14:paraId="78DE2243" w14:textId="3F321AFB" w:rsidR="00C548B6" w:rsidRPr="00A64A7D" w:rsidRDefault="00C548B6" w:rsidP="006F476D">
      <w:pPr>
        <w:pStyle w:val="Ttulo5"/>
        <w:ind w:right="0"/>
        <w:rPr>
          <w:color w:val="0070C0"/>
          <w:lang w:val="es-ES_tradnl"/>
        </w:rPr>
      </w:pPr>
      <w:r w:rsidRPr="00A64A7D">
        <w:rPr>
          <w:b/>
          <w:lang w:val="es-ES_tradnl"/>
        </w:rPr>
        <w:t>12.2.1.- Obligaciones en materia medioambiental:</w:t>
      </w:r>
      <w:r w:rsidRPr="00A64A7D">
        <w:rPr>
          <w:lang w:val="es-ES_tradnl"/>
        </w:rPr>
        <w:t xml:space="preserve"> </w:t>
      </w:r>
      <w:r w:rsidR="000E5DE7" w:rsidRPr="00A64A7D">
        <w:rPr>
          <w:rFonts w:cs="Arial"/>
          <w:color w:val="0000FF"/>
          <w:lang w:val="es-ES_tradnl"/>
        </w:rPr>
        <w:t xml:space="preserve">Sí, se deben cumplir los requisitos establecidos en el Pliego de Prescripciones Técnicas, en el apartado </w:t>
      </w:r>
      <w:r w:rsidR="0009736C" w:rsidRPr="00A64A7D">
        <w:rPr>
          <w:rFonts w:cs="Arial"/>
          <w:color w:val="0000FF"/>
          <w:lang w:val="es-ES_tradnl"/>
        </w:rPr>
        <w:t>9</w:t>
      </w:r>
      <w:r w:rsidR="000E5DE7" w:rsidRPr="00A64A7D">
        <w:rPr>
          <w:rFonts w:cs="Arial"/>
          <w:color w:val="0000FF"/>
          <w:lang w:val="es-ES_tradnl"/>
        </w:rPr>
        <w:t xml:space="preserve"> de gestión ambiental.</w:t>
      </w:r>
    </w:p>
    <w:p w14:paraId="7CD56FA1" w14:textId="0FB19CB1" w:rsidR="00C548B6" w:rsidRPr="00A64A7D" w:rsidRDefault="00C548B6" w:rsidP="006F476D">
      <w:pPr>
        <w:pStyle w:val="Ttulo5"/>
        <w:ind w:right="0"/>
        <w:rPr>
          <w:b/>
          <w:lang w:val="es-ES_tradnl"/>
        </w:rPr>
      </w:pPr>
      <w:r w:rsidRPr="00A64A7D">
        <w:rPr>
          <w:b/>
          <w:lang w:val="es-ES_tradnl"/>
        </w:rPr>
        <w:t>12.2.2.- Obligaciones en materia social o laboral:</w:t>
      </w:r>
    </w:p>
    <w:p w14:paraId="2328671B" w14:textId="02FA34DF" w:rsidR="00C548B6" w:rsidRPr="00A64A7D" w:rsidRDefault="00C548B6" w:rsidP="006F476D">
      <w:pPr>
        <w:spacing w:before="120" w:after="120"/>
        <w:ind w:left="2127" w:hanging="709"/>
        <w:jc w:val="both"/>
        <w:rPr>
          <w:rFonts w:ascii="Verdana" w:hAnsi="Verdana"/>
          <w:sz w:val="19"/>
          <w:szCs w:val="19"/>
          <w:lang w:val="es-ES_tradnl"/>
        </w:rPr>
      </w:pPr>
      <w:r w:rsidRPr="00A64A7D">
        <w:rPr>
          <w:rFonts w:ascii="Verdana" w:hAnsi="Verdana"/>
          <w:b/>
          <w:sz w:val="19"/>
          <w:szCs w:val="19"/>
          <w:lang w:val="es-ES_tradnl"/>
        </w:rPr>
        <w:t>12.2.2.1-</w:t>
      </w:r>
      <w:r w:rsidRPr="00A64A7D">
        <w:rPr>
          <w:rFonts w:ascii="Verdana" w:hAnsi="Verdana"/>
          <w:sz w:val="19"/>
          <w:szCs w:val="19"/>
          <w:lang w:val="es-ES_tradnl"/>
        </w:rPr>
        <w:t xml:space="preserve"> Cumplir las condiciones salariales de las personas trabajadoras conforme al convenio colectivo sectorial de aplicación</w:t>
      </w:r>
      <w:r w:rsidR="00BE594B" w:rsidRPr="00A64A7D">
        <w:rPr>
          <w:rFonts w:ascii="Verdana" w:hAnsi="Verdana"/>
          <w:sz w:val="19"/>
          <w:szCs w:val="19"/>
          <w:lang w:val="es-ES_tradnl"/>
        </w:rPr>
        <w:t>.</w:t>
      </w:r>
      <w:r w:rsidR="000E5DE7" w:rsidRPr="00A64A7D">
        <w:rPr>
          <w:rFonts w:ascii="Verdana" w:hAnsi="Verdana"/>
          <w:sz w:val="19"/>
          <w:szCs w:val="19"/>
          <w:lang w:val="es-ES_tradnl"/>
        </w:rPr>
        <w:t xml:space="preserve"> </w:t>
      </w:r>
      <w:r w:rsidR="00B34BEB" w:rsidRPr="00A64A7D">
        <w:rPr>
          <w:rFonts w:ascii="Verdana" w:eastAsia="Arial Unicode MS" w:hAnsi="Verdana" w:cs="Arial"/>
          <w:color w:val="0000FF"/>
          <w:sz w:val="19"/>
          <w:szCs w:val="18"/>
          <w:lang w:val="es-ES_tradnl"/>
        </w:rPr>
        <w:t>Convenio Colectivo de empresas de colectividades en comedores escolares de gestión directa dependientes del Departamento de Educación</w:t>
      </w:r>
      <w:r w:rsidR="00BE5D0F" w:rsidRPr="00A64A7D">
        <w:rPr>
          <w:rFonts w:ascii="Verdana" w:eastAsia="Arial Unicode MS" w:hAnsi="Verdana" w:cs="Arial"/>
          <w:color w:val="0000FF"/>
          <w:sz w:val="19"/>
          <w:szCs w:val="18"/>
          <w:lang w:val="es-ES_tradnl"/>
        </w:rPr>
        <w:t xml:space="preserve"> vigente.</w:t>
      </w:r>
    </w:p>
    <w:p w14:paraId="11E09136" w14:textId="77777777" w:rsidR="00B34BEB" w:rsidRPr="00A64A7D" w:rsidRDefault="00C548B6" w:rsidP="006F476D">
      <w:pPr>
        <w:spacing w:before="120" w:after="120"/>
        <w:ind w:left="2127" w:hanging="709"/>
        <w:jc w:val="both"/>
        <w:rPr>
          <w:rFonts w:ascii="Verdana" w:hAnsi="Verdana"/>
          <w:color w:val="0070C0"/>
          <w:sz w:val="19"/>
          <w:szCs w:val="19"/>
          <w:lang w:val="es-ES_tradnl"/>
        </w:rPr>
      </w:pPr>
      <w:r w:rsidRPr="00A64A7D">
        <w:rPr>
          <w:rFonts w:ascii="Verdana" w:hAnsi="Verdana"/>
          <w:b/>
          <w:sz w:val="19"/>
          <w:szCs w:val="19"/>
          <w:lang w:val="es-ES_tradnl"/>
        </w:rPr>
        <w:t>12.2.2.2-</w:t>
      </w:r>
      <w:r w:rsidRPr="00A64A7D">
        <w:rPr>
          <w:rFonts w:ascii="Verdana" w:hAnsi="Verdana"/>
          <w:sz w:val="19"/>
          <w:szCs w:val="19"/>
          <w:lang w:val="es-ES_tradnl"/>
        </w:rPr>
        <w:t xml:space="preserve"> Otros: </w:t>
      </w:r>
      <w:r w:rsidR="00B34BEB" w:rsidRPr="00A64A7D">
        <w:rPr>
          <w:rFonts w:ascii="Verdana" w:eastAsia="Arial Unicode MS" w:hAnsi="Verdana" w:cs="Arial"/>
          <w:color w:val="0000FF"/>
          <w:sz w:val="19"/>
          <w:szCs w:val="18"/>
          <w:lang w:val="es-ES_tradnl"/>
        </w:rPr>
        <w:t>Sí</w:t>
      </w:r>
      <w:r w:rsidR="000E5DE7" w:rsidRPr="00A64A7D">
        <w:rPr>
          <w:rFonts w:ascii="Verdana" w:eastAsia="Arial Unicode MS" w:hAnsi="Verdana" w:cs="Arial"/>
          <w:color w:val="0000FF"/>
          <w:sz w:val="19"/>
          <w:szCs w:val="18"/>
          <w:lang w:val="es-ES_tradnl"/>
        </w:rPr>
        <w:t>.</w:t>
      </w:r>
      <w:r w:rsidR="000E5DE7" w:rsidRPr="00A64A7D">
        <w:rPr>
          <w:rFonts w:ascii="Verdana" w:hAnsi="Verdana" w:cs="Arial"/>
          <w:color w:val="0000FF"/>
          <w:sz w:val="19"/>
          <w:szCs w:val="19"/>
          <w:lang w:val="es-ES_tradnl"/>
        </w:rPr>
        <w:t xml:space="preserve"> </w:t>
      </w:r>
      <w:r w:rsidR="00B34BEB" w:rsidRPr="00A64A7D">
        <w:rPr>
          <w:rFonts w:ascii="Verdana" w:hAnsi="Verdana" w:cs="Arial"/>
          <w:color w:val="0000FF"/>
          <w:sz w:val="19"/>
          <w:szCs w:val="19"/>
          <w:lang w:val="es-ES_tradnl"/>
        </w:rPr>
        <w:t xml:space="preserve">El contratista deberá responder de los salarios impagados a los trabajadores afectados por subrogación, así como de las cotizaciones a la Seguridad Social devengadas. Una vez acreditada la falta de pago de los citados salarios procederá la retención de las cantidades debidas al contratista para garantizar el pago de los citados salarios, así como la no devolución de la garantía definitiva en tanto no se acredite el abono de estos. </w:t>
      </w:r>
    </w:p>
    <w:p w14:paraId="35DD7216" w14:textId="62D1BB03" w:rsidR="00C548B6" w:rsidRPr="00A64A7D" w:rsidRDefault="00C548B6" w:rsidP="006F476D">
      <w:pPr>
        <w:pStyle w:val="Ttulo3"/>
        <w:spacing w:after="120"/>
        <w:ind w:right="0"/>
        <w:rPr>
          <w:i/>
          <w:lang w:val="es-ES_tradnl"/>
        </w:rPr>
      </w:pPr>
      <w:bookmarkStart w:id="196" w:name="_Toc528657914"/>
      <w:bookmarkStart w:id="197" w:name="_Toc528658733"/>
      <w:bookmarkStart w:id="198" w:name="_Toc528660360"/>
      <w:bookmarkStart w:id="199" w:name="_Toc528664210"/>
      <w:bookmarkStart w:id="200" w:name="_Toc528665901"/>
      <w:bookmarkStart w:id="201" w:name="_Toc528666526"/>
      <w:bookmarkStart w:id="202" w:name="_Toc528671249"/>
      <w:bookmarkStart w:id="203" w:name="_Toc530728029"/>
      <w:bookmarkStart w:id="204" w:name="_Toc5958919"/>
      <w:bookmarkStart w:id="205" w:name="_Toc34132883"/>
      <w:bookmarkStart w:id="206" w:name="_Toc225761107"/>
      <w:r w:rsidRPr="00A64A7D">
        <w:rPr>
          <w:lang w:val="es-ES_tradnl"/>
        </w:rPr>
        <w:t>13.- PENALIDADES</w:t>
      </w:r>
      <w:bookmarkEnd w:id="196"/>
      <w:bookmarkEnd w:id="197"/>
      <w:bookmarkEnd w:id="198"/>
      <w:bookmarkEnd w:id="199"/>
      <w:bookmarkEnd w:id="200"/>
      <w:bookmarkEnd w:id="201"/>
      <w:bookmarkEnd w:id="202"/>
      <w:bookmarkEnd w:id="203"/>
      <w:bookmarkEnd w:id="204"/>
      <w:bookmarkEnd w:id="205"/>
      <w:bookmarkEnd w:id="206"/>
      <w:r w:rsidRPr="00A64A7D">
        <w:rPr>
          <w:lang w:val="es-ES_tradnl"/>
        </w:rPr>
        <w:t xml:space="preserve"> </w:t>
      </w:r>
    </w:p>
    <w:p w14:paraId="26DAA7E3" w14:textId="21EF3AAB" w:rsidR="00C7407E" w:rsidRPr="00A64A7D" w:rsidRDefault="00C548B6" w:rsidP="006F476D">
      <w:pPr>
        <w:pStyle w:val="Ttulo4"/>
        <w:spacing w:after="120"/>
        <w:ind w:left="851" w:right="0"/>
        <w:jc w:val="both"/>
        <w:rPr>
          <w:rFonts w:cs="Arial"/>
          <w:color w:val="0000FF"/>
          <w:sz w:val="19"/>
          <w:szCs w:val="19"/>
          <w:lang w:val="es-ES_tradnl"/>
        </w:rPr>
      </w:pPr>
      <w:bookmarkStart w:id="207" w:name="_Toc38387611"/>
      <w:r w:rsidRPr="00A64A7D">
        <w:rPr>
          <w:sz w:val="19"/>
          <w:szCs w:val="19"/>
          <w:lang w:val="es-ES_tradnl"/>
        </w:rPr>
        <w:t xml:space="preserve">13.1.- Se establecen penalidades adicionales a las previstas en la cláusula 31.1 de condiciones generales: </w:t>
      </w:r>
      <w:r w:rsidR="00C7407E" w:rsidRPr="00A64A7D">
        <w:rPr>
          <w:rFonts w:cs="Arial"/>
          <w:b w:val="0"/>
          <w:color w:val="0000FF"/>
          <w:sz w:val="19"/>
          <w:szCs w:val="19"/>
          <w:lang w:val="es-ES_tradnl"/>
        </w:rPr>
        <w:t>S</w:t>
      </w:r>
      <w:r w:rsidRPr="00A64A7D">
        <w:rPr>
          <w:rFonts w:cs="Arial"/>
          <w:b w:val="0"/>
          <w:color w:val="0000FF"/>
          <w:sz w:val="19"/>
          <w:szCs w:val="19"/>
          <w:lang w:val="es-ES_tradnl"/>
        </w:rPr>
        <w:t xml:space="preserve">í. </w:t>
      </w:r>
      <w:bookmarkEnd w:id="207"/>
      <w:r w:rsidR="00C7407E" w:rsidRPr="00A64A7D">
        <w:rPr>
          <w:rFonts w:cs="Arial"/>
          <w:b w:val="0"/>
          <w:bCs/>
          <w:color w:val="0000FF"/>
          <w:sz w:val="19"/>
          <w:szCs w:val="19"/>
          <w:lang w:val="es-ES_tradnl"/>
        </w:rPr>
        <w:t>Atendiendo a la gravedad de los hechos y a las consecuencias que de estos se deriven, se clasifican en leves, graves y muy graves los incumplimientos y cumplimientos defectuosos que puedan producirse en la ejecución del presente contrato:</w:t>
      </w:r>
    </w:p>
    <w:p w14:paraId="2D67881B" w14:textId="77777777" w:rsidR="00C7407E" w:rsidRPr="00A64A7D" w:rsidRDefault="00C7407E" w:rsidP="006F476D">
      <w:pPr>
        <w:ind w:left="360"/>
        <w:jc w:val="both"/>
        <w:rPr>
          <w:rFonts w:ascii="Verdana" w:hAnsi="Verdana" w:cs="Arial"/>
          <w:color w:val="0000FF"/>
          <w:sz w:val="19"/>
          <w:szCs w:val="19"/>
          <w:lang w:val="es-ES_tradnl"/>
        </w:rPr>
      </w:pPr>
    </w:p>
    <w:p w14:paraId="77DD4913" w14:textId="77777777" w:rsidR="00C7407E" w:rsidRPr="00A64A7D" w:rsidRDefault="00C7407E" w:rsidP="006F476D">
      <w:pPr>
        <w:ind w:left="360"/>
        <w:jc w:val="both"/>
        <w:rPr>
          <w:rFonts w:ascii="Verdana" w:hAnsi="Verdana" w:cs="Arial"/>
          <w:b/>
          <w:bCs/>
          <w:color w:val="0000FF"/>
          <w:sz w:val="19"/>
          <w:szCs w:val="19"/>
          <w:lang w:val="es-ES_tradnl"/>
        </w:rPr>
      </w:pPr>
      <w:r w:rsidRPr="00A64A7D">
        <w:rPr>
          <w:rFonts w:ascii="Verdana" w:hAnsi="Verdana" w:cs="Arial"/>
          <w:b/>
          <w:bCs/>
          <w:color w:val="0000FF"/>
          <w:sz w:val="19"/>
          <w:szCs w:val="19"/>
          <w:lang w:val="es-ES_tradnl"/>
        </w:rPr>
        <w:t>INFRACCIONES LEVES:</w:t>
      </w:r>
    </w:p>
    <w:p w14:paraId="772B9089" w14:textId="0971973D" w:rsidR="00F356D7" w:rsidRPr="00A64A7D" w:rsidRDefault="00F356D7" w:rsidP="00F600EB">
      <w:pPr>
        <w:pStyle w:val="Prrafodelista"/>
        <w:numPr>
          <w:ilvl w:val="0"/>
          <w:numId w:val="168"/>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no realización del muestreo de materias primas en los términos, frecuencia o condiciones técnicas establecidas en la cláusula 3 del Pliego de Prescripciones Técnicas o la realización del muestreo de forma incompleta o contraria a lo previsto en dicha cláusula, cuando ello afecte a la validez técnica de los resultados. </w:t>
      </w:r>
      <w:r w:rsidR="00BE5D0F"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 xml:space="preserve">de </w:t>
      </w:r>
      <w:r w:rsidR="00BE5D0F" w:rsidRPr="00A64A7D">
        <w:rPr>
          <w:rFonts w:ascii="Verdana" w:hAnsi="Verdana" w:cs="Arial"/>
          <w:color w:val="0000FF"/>
          <w:sz w:val="19"/>
          <w:szCs w:val="19"/>
          <w:lang w:val="es-ES_tradnl"/>
        </w:rPr>
        <w:t>20</w:t>
      </w:r>
      <w:r w:rsidRPr="00A64A7D">
        <w:rPr>
          <w:rFonts w:ascii="Verdana" w:hAnsi="Verdana" w:cs="Arial"/>
          <w:color w:val="0000FF"/>
          <w:sz w:val="19"/>
          <w:szCs w:val="19"/>
          <w:lang w:val="es-ES_tradnl"/>
        </w:rPr>
        <w:t xml:space="preserve">.000 euros. </w:t>
      </w:r>
    </w:p>
    <w:p w14:paraId="0E4E0337" w14:textId="77777777" w:rsidR="00C56C41" w:rsidRPr="00A64A7D" w:rsidRDefault="00C56C41" w:rsidP="00C56C41">
      <w:pPr>
        <w:pStyle w:val="Prrafodelista"/>
        <w:numPr>
          <w:ilvl w:val="0"/>
          <w:numId w:val="168"/>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inobservancia del protocolo establecido en la cláusula 11 del Pliego de Prescripciones Técnicas en materia de gestión de incidencias, cuando dicha inobservancia haya sido constatada formalmente por el órgano de contratación o responsable del contrato en, al menos, tres (3) ocasiones dentro del mismo curso escolar. </w:t>
      </w:r>
      <w:bookmarkStart w:id="208" w:name="_Hlk203979857"/>
      <w:r w:rsidRPr="00A64A7D">
        <w:rPr>
          <w:rFonts w:ascii="Verdana" w:hAnsi="Verdana" w:cs="Arial"/>
          <w:color w:val="0000FF"/>
          <w:sz w:val="19"/>
          <w:szCs w:val="19"/>
          <w:lang w:val="es-ES_tradnl"/>
        </w:rPr>
        <w:t>A estos efectos, se considerará incidencia constatada aquella que haya sido notificada formalmente al contratista mediante requerimiento escrito. Sanción de 10.000 euros.</w:t>
      </w:r>
    </w:p>
    <w:bookmarkEnd w:id="208"/>
    <w:p w14:paraId="6ADFA9B7" w14:textId="7C94CACE" w:rsidR="000F5BE6" w:rsidRPr="00A64A7D" w:rsidRDefault="000F5BE6" w:rsidP="00F600EB">
      <w:pPr>
        <w:pStyle w:val="Prrafodelista"/>
        <w:numPr>
          <w:ilvl w:val="0"/>
          <w:numId w:val="168"/>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no ejecución total o parcial del plan formativo previsto en la cláusula 7 del Pliego de Prescripciones </w:t>
      </w:r>
      <w:r w:rsidR="0083106F" w:rsidRPr="00A64A7D">
        <w:rPr>
          <w:rFonts w:ascii="Verdana" w:hAnsi="Verdana" w:cs="Arial"/>
          <w:color w:val="0000FF"/>
          <w:sz w:val="19"/>
          <w:szCs w:val="19"/>
          <w:lang w:val="es-ES_tradnl"/>
        </w:rPr>
        <w:t>Técnicas,</w:t>
      </w:r>
      <w:r w:rsidRPr="00A64A7D">
        <w:rPr>
          <w:rFonts w:ascii="Verdana" w:hAnsi="Verdana" w:cs="Arial"/>
          <w:color w:val="0000FF"/>
          <w:sz w:val="19"/>
          <w:szCs w:val="19"/>
          <w:lang w:val="es-ES_tradnl"/>
        </w:rPr>
        <w:t xml:space="preserve"> </w:t>
      </w:r>
      <w:r w:rsidR="00C56C41" w:rsidRPr="00A64A7D">
        <w:rPr>
          <w:rFonts w:ascii="Verdana" w:hAnsi="Verdana" w:cs="Arial"/>
          <w:color w:val="0000FF"/>
          <w:sz w:val="19"/>
          <w:szCs w:val="19"/>
          <w:lang w:val="es-ES_tradnl"/>
        </w:rPr>
        <w:t>así como</w:t>
      </w:r>
      <w:r w:rsidRPr="00A64A7D">
        <w:rPr>
          <w:rFonts w:ascii="Verdana" w:hAnsi="Verdana" w:cs="Arial"/>
          <w:color w:val="0000FF"/>
          <w:sz w:val="19"/>
          <w:szCs w:val="19"/>
          <w:lang w:val="es-ES_tradnl"/>
        </w:rPr>
        <w:t xml:space="preserve"> la falta de comunicación o remisión del plan formativo al Departamento de Educación en el plazo establecido en dicha cláusula. </w:t>
      </w:r>
      <w:r w:rsidR="00CC7AFB"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de 10.000 euros</w:t>
      </w:r>
    </w:p>
    <w:p w14:paraId="2EC36B84" w14:textId="47B16AF9" w:rsidR="00AA2927" w:rsidRPr="00A64A7D" w:rsidRDefault="00AA2927" w:rsidP="00F600EB">
      <w:pPr>
        <w:pStyle w:val="Prrafodelista"/>
        <w:numPr>
          <w:ilvl w:val="0"/>
          <w:numId w:val="168"/>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falta de remisión al Departamento de Educación del informe recopilatorio de los análisis realizados y su evaluación, en los términos previstos en la cláusula 3 del Pliego de Prescripciones Técnicas o la remisión tardía del referido informe. A estos efectos, se considerará tardía aquella que se produzca tras haber mediado dos (2) requerimientos formales y escritos del órgano de contratación o responsable del contrato sin que se haya atendido la obligación dentro del plazo conferido en los mismos. </w:t>
      </w:r>
      <w:r w:rsidR="00CC7AFB"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 xml:space="preserve">de </w:t>
      </w:r>
      <w:r w:rsidR="00CC7AFB" w:rsidRPr="00A64A7D">
        <w:rPr>
          <w:rFonts w:ascii="Verdana" w:hAnsi="Verdana" w:cs="Arial"/>
          <w:color w:val="0000FF"/>
          <w:sz w:val="19"/>
          <w:szCs w:val="19"/>
          <w:lang w:val="es-ES_tradnl"/>
        </w:rPr>
        <w:t>3</w:t>
      </w:r>
      <w:r w:rsidRPr="00A64A7D">
        <w:rPr>
          <w:rFonts w:ascii="Verdana" w:hAnsi="Verdana" w:cs="Arial"/>
          <w:color w:val="0000FF"/>
          <w:sz w:val="19"/>
          <w:szCs w:val="19"/>
          <w:lang w:val="es-ES_tradnl"/>
        </w:rPr>
        <w:t xml:space="preserve">0.000 euros. </w:t>
      </w:r>
    </w:p>
    <w:p w14:paraId="7EA84BC8" w14:textId="4BDEFCFA" w:rsidR="0051688C" w:rsidRPr="00A64A7D" w:rsidRDefault="0051688C" w:rsidP="00F600EB">
      <w:pPr>
        <w:pStyle w:val="Prrafodelista"/>
        <w:numPr>
          <w:ilvl w:val="0"/>
          <w:numId w:val="168"/>
        </w:numPr>
        <w:spacing w:line="276" w:lineRule="auto"/>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No facilitar el registro diario requerido para la realización del control de materias primas. </w:t>
      </w:r>
      <w:r w:rsidR="00CC7AFB" w:rsidRPr="00A64A7D">
        <w:rPr>
          <w:rFonts w:ascii="Verdana" w:hAnsi="Verdana" w:cs="Arial"/>
          <w:color w:val="0000FF"/>
          <w:sz w:val="19"/>
          <w:szCs w:val="19"/>
          <w:lang w:val="es-ES_tradnl"/>
        </w:rPr>
        <w:t xml:space="preserve">Sanción </w:t>
      </w:r>
      <w:r w:rsidR="00C23260" w:rsidRPr="00A64A7D">
        <w:rPr>
          <w:rFonts w:ascii="Verdana" w:hAnsi="Verdana" w:cs="Arial"/>
          <w:color w:val="0000FF"/>
          <w:sz w:val="19"/>
          <w:szCs w:val="19"/>
          <w:lang w:val="es-ES_tradnl"/>
        </w:rPr>
        <w:t xml:space="preserve">de </w:t>
      </w:r>
      <w:r w:rsidRPr="00A64A7D">
        <w:rPr>
          <w:rFonts w:ascii="Verdana" w:hAnsi="Verdana" w:cs="Arial"/>
          <w:color w:val="0000FF"/>
          <w:sz w:val="19"/>
          <w:szCs w:val="19"/>
          <w:lang w:val="es-ES_tradnl"/>
        </w:rPr>
        <w:t xml:space="preserve">10.000 euros. </w:t>
      </w:r>
    </w:p>
    <w:p w14:paraId="53951120" w14:textId="77777777" w:rsidR="00C43D3E" w:rsidRPr="00A64A7D" w:rsidRDefault="00C43D3E" w:rsidP="00C43D3E">
      <w:pPr>
        <w:pStyle w:val="Prrafodelista"/>
        <w:numPr>
          <w:ilvl w:val="0"/>
          <w:numId w:val="168"/>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no subsanación en plazo de albaranes incorrectos cuando, constatada la existencia de errores, haya sido requerido por escrito en tres (3) ocasiones por el centro, la Delegación Territorial competente o el Departamento de Educación. Sanción de 10.000 euros. </w:t>
      </w:r>
    </w:p>
    <w:p w14:paraId="4E9B07B5" w14:textId="65612C0E" w:rsidR="00335743" w:rsidRPr="00A64A7D" w:rsidRDefault="00335743" w:rsidP="00F600EB">
      <w:pPr>
        <w:pStyle w:val="Prrafodelista"/>
        <w:numPr>
          <w:ilvl w:val="0"/>
          <w:numId w:val="168"/>
        </w:numPr>
        <w:spacing w:line="276" w:lineRule="auto"/>
        <w:jc w:val="both"/>
        <w:rPr>
          <w:rFonts w:ascii="Verdana" w:hAnsi="Verdana" w:cs="Arial"/>
          <w:color w:val="0000FF"/>
          <w:sz w:val="19"/>
          <w:szCs w:val="19"/>
          <w:lang w:val="es-ES_tradnl"/>
        </w:rPr>
      </w:pPr>
      <w:r w:rsidRPr="00A64A7D">
        <w:rPr>
          <w:rFonts w:ascii="Verdana" w:hAnsi="Verdana" w:cs="Arial"/>
          <w:color w:val="0000FF"/>
          <w:sz w:val="19"/>
          <w:szCs w:val="19"/>
          <w:lang w:val="es-ES_tradnl"/>
        </w:rPr>
        <w:lastRenderedPageBreak/>
        <w:t xml:space="preserve">Las irregularidades </w:t>
      </w:r>
      <w:r w:rsidR="001E3E74" w:rsidRPr="00A64A7D">
        <w:rPr>
          <w:rFonts w:ascii="Verdana" w:hAnsi="Verdana" w:cs="Arial"/>
          <w:color w:val="0000FF"/>
          <w:sz w:val="19"/>
          <w:szCs w:val="19"/>
          <w:lang w:val="es-ES_tradnl"/>
        </w:rPr>
        <w:t xml:space="preserve">leves </w:t>
      </w:r>
      <w:r w:rsidRPr="00A64A7D">
        <w:rPr>
          <w:rFonts w:ascii="Verdana" w:hAnsi="Verdana" w:cs="Arial"/>
          <w:color w:val="0000FF"/>
          <w:sz w:val="19"/>
          <w:szCs w:val="19"/>
          <w:lang w:val="es-ES_tradnl"/>
        </w:rPr>
        <w:t xml:space="preserve">en el cumplimiento de lo contemplado en este contrato, en cuanto a la logística, servicio, formación, personal y calidad que no comprometan la salud de los/as usuarios/as de los comedores ni produzcan perjuicio alguno para la Administración. </w:t>
      </w:r>
      <w:r w:rsidR="003A30A6" w:rsidRPr="00A64A7D">
        <w:rPr>
          <w:rFonts w:ascii="Verdana" w:hAnsi="Verdana" w:cs="Arial"/>
          <w:color w:val="0000FF"/>
          <w:sz w:val="19"/>
          <w:szCs w:val="19"/>
          <w:lang w:val="es-ES_tradnl"/>
        </w:rPr>
        <w:t>S</w:t>
      </w:r>
      <w:r w:rsidR="00CC7AFB" w:rsidRPr="00A64A7D">
        <w:rPr>
          <w:rFonts w:ascii="Verdana" w:hAnsi="Verdana" w:cs="Arial"/>
          <w:color w:val="0000FF"/>
          <w:sz w:val="19"/>
          <w:szCs w:val="19"/>
          <w:lang w:val="es-ES_tradnl"/>
        </w:rPr>
        <w:t xml:space="preserve">anción </w:t>
      </w:r>
      <w:r w:rsidRPr="00A64A7D">
        <w:rPr>
          <w:rFonts w:ascii="Verdana" w:hAnsi="Verdana" w:cs="Arial"/>
          <w:color w:val="0000FF"/>
          <w:sz w:val="19"/>
          <w:szCs w:val="19"/>
          <w:lang w:val="es-ES_tradnl"/>
        </w:rPr>
        <w:t>de 10.000 euros. A tal efecto, se entenderá por:</w:t>
      </w:r>
    </w:p>
    <w:p w14:paraId="6CB82B7B" w14:textId="77777777" w:rsidR="00C23260" w:rsidRPr="00A64A7D" w:rsidRDefault="00335743" w:rsidP="00F600EB">
      <w:pPr>
        <w:pStyle w:val="Prrafodelista"/>
        <w:numPr>
          <w:ilvl w:val="1"/>
          <w:numId w:val="171"/>
        </w:numPr>
        <w:spacing w:line="276" w:lineRule="auto"/>
        <w:jc w:val="both"/>
        <w:rPr>
          <w:rFonts w:ascii="Verdana" w:hAnsi="Verdana" w:cs="Arial"/>
          <w:color w:val="0000FF"/>
          <w:sz w:val="19"/>
          <w:szCs w:val="19"/>
          <w:lang w:val="es-ES_tradnl"/>
        </w:rPr>
      </w:pPr>
      <w:r w:rsidRPr="00A64A7D">
        <w:rPr>
          <w:rFonts w:ascii="Verdana" w:hAnsi="Verdana" w:cs="Arial"/>
          <w:b/>
          <w:bCs/>
          <w:color w:val="0000FF"/>
          <w:sz w:val="19"/>
          <w:szCs w:val="19"/>
          <w:lang w:val="es-ES_tradnl"/>
        </w:rPr>
        <w:t>Logística:</w:t>
      </w:r>
      <w:r w:rsidRPr="00A64A7D">
        <w:rPr>
          <w:rFonts w:ascii="Verdana" w:hAnsi="Verdana" w:cs="Arial"/>
          <w:color w:val="0000FF"/>
          <w:sz w:val="19"/>
          <w:szCs w:val="19"/>
          <w:lang w:val="es-ES_tradnl"/>
        </w:rPr>
        <w:t xml:space="preserve"> Las incidencias relativas al control de proveedores, productos, fechas y horarios de entrega, así como a las unidades y formatos suministrados.</w:t>
      </w:r>
    </w:p>
    <w:p w14:paraId="3C7A54B6" w14:textId="77777777" w:rsidR="00C23260" w:rsidRPr="00A64A7D" w:rsidRDefault="00335743" w:rsidP="00F600EB">
      <w:pPr>
        <w:pStyle w:val="Prrafodelista"/>
        <w:numPr>
          <w:ilvl w:val="1"/>
          <w:numId w:val="171"/>
        </w:numPr>
        <w:spacing w:line="276" w:lineRule="auto"/>
        <w:jc w:val="both"/>
        <w:rPr>
          <w:rFonts w:ascii="Verdana" w:hAnsi="Verdana" w:cs="Arial"/>
          <w:color w:val="0000FF"/>
          <w:sz w:val="19"/>
          <w:szCs w:val="19"/>
          <w:lang w:val="es-ES_tradnl"/>
        </w:rPr>
      </w:pPr>
      <w:r w:rsidRPr="00A64A7D">
        <w:rPr>
          <w:rFonts w:ascii="Verdana" w:hAnsi="Verdana" w:cs="Arial"/>
          <w:b/>
          <w:bCs/>
          <w:color w:val="0000FF"/>
          <w:sz w:val="19"/>
          <w:szCs w:val="19"/>
          <w:lang w:val="es-ES_tradnl"/>
        </w:rPr>
        <w:t>Servicio:</w:t>
      </w:r>
      <w:r w:rsidRPr="00A64A7D">
        <w:rPr>
          <w:rFonts w:ascii="Verdana" w:hAnsi="Verdana" w:cs="Arial"/>
          <w:color w:val="0000FF"/>
          <w:sz w:val="19"/>
          <w:szCs w:val="19"/>
          <w:lang w:val="es-ES_tradnl"/>
        </w:rPr>
        <w:t xml:space="preserve"> Las incidencias que afecten a la organización, prestación y desarrollo del servicio objeto del contrato.</w:t>
      </w:r>
    </w:p>
    <w:p w14:paraId="6501788F" w14:textId="77777777" w:rsidR="00C23260" w:rsidRPr="00A64A7D" w:rsidRDefault="00335743" w:rsidP="00F600EB">
      <w:pPr>
        <w:pStyle w:val="Prrafodelista"/>
        <w:numPr>
          <w:ilvl w:val="1"/>
          <w:numId w:val="171"/>
        </w:numPr>
        <w:spacing w:line="276" w:lineRule="auto"/>
        <w:jc w:val="both"/>
        <w:rPr>
          <w:rFonts w:ascii="Verdana" w:hAnsi="Verdana" w:cs="Arial"/>
          <w:color w:val="0000FF"/>
          <w:sz w:val="19"/>
          <w:szCs w:val="19"/>
          <w:lang w:val="es-ES_tradnl"/>
        </w:rPr>
      </w:pPr>
      <w:r w:rsidRPr="00A64A7D">
        <w:rPr>
          <w:rFonts w:ascii="Verdana" w:hAnsi="Verdana" w:cs="Arial"/>
          <w:b/>
          <w:bCs/>
          <w:color w:val="0000FF"/>
          <w:sz w:val="19"/>
          <w:szCs w:val="19"/>
          <w:lang w:val="es-ES_tradnl"/>
        </w:rPr>
        <w:t>Formación:</w:t>
      </w:r>
      <w:r w:rsidRPr="00A64A7D">
        <w:rPr>
          <w:rFonts w:ascii="Verdana" w:hAnsi="Verdana" w:cs="Arial"/>
          <w:color w:val="0000FF"/>
          <w:sz w:val="19"/>
          <w:szCs w:val="19"/>
          <w:lang w:val="es-ES_tradnl"/>
        </w:rPr>
        <w:t xml:space="preserve"> Las deficiencias referidas a los aspectos formativos previstos en el punto 7 del Pliego de Bases Técnicas.</w:t>
      </w:r>
    </w:p>
    <w:p w14:paraId="0789EB17" w14:textId="77777777" w:rsidR="00C23260" w:rsidRPr="00A64A7D" w:rsidRDefault="00335743" w:rsidP="00F600EB">
      <w:pPr>
        <w:pStyle w:val="Prrafodelista"/>
        <w:numPr>
          <w:ilvl w:val="1"/>
          <w:numId w:val="171"/>
        </w:numPr>
        <w:spacing w:line="276" w:lineRule="auto"/>
        <w:jc w:val="both"/>
        <w:rPr>
          <w:rFonts w:ascii="Verdana" w:hAnsi="Verdana" w:cs="Arial"/>
          <w:color w:val="0000FF"/>
          <w:sz w:val="19"/>
          <w:szCs w:val="19"/>
          <w:lang w:val="es-ES_tradnl"/>
        </w:rPr>
      </w:pPr>
      <w:r w:rsidRPr="00A64A7D">
        <w:rPr>
          <w:rFonts w:ascii="Verdana" w:hAnsi="Verdana" w:cs="Arial"/>
          <w:b/>
          <w:bCs/>
          <w:color w:val="0000FF"/>
          <w:sz w:val="19"/>
          <w:szCs w:val="19"/>
          <w:lang w:val="es-ES_tradnl"/>
        </w:rPr>
        <w:t>Personal:</w:t>
      </w:r>
      <w:r w:rsidRPr="00A64A7D">
        <w:rPr>
          <w:rFonts w:ascii="Verdana" w:hAnsi="Verdana" w:cs="Arial"/>
          <w:color w:val="0000FF"/>
          <w:sz w:val="19"/>
          <w:szCs w:val="19"/>
          <w:lang w:val="es-ES_tradnl"/>
        </w:rPr>
        <w:t xml:space="preserve"> Las incidencias vinculadas al control de los recursos humanos, incluyendo comportamiento, cumplimiento de horarios, funciones y tareas, así como la falta de personal y la ausencia de reposición, desde el primer día de baja, del trabajador afectado.</w:t>
      </w:r>
    </w:p>
    <w:p w14:paraId="023B23FB" w14:textId="11E60C27" w:rsidR="00335743" w:rsidRPr="00A64A7D" w:rsidRDefault="00335743" w:rsidP="00F600EB">
      <w:pPr>
        <w:pStyle w:val="Prrafodelista"/>
        <w:numPr>
          <w:ilvl w:val="1"/>
          <w:numId w:val="171"/>
        </w:numPr>
        <w:jc w:val="both"/>
        <w:rPr>
          <w:rFonts w:ascii="Verdana" w:hAnsi="Verdana" w:cs="Arial"/>
          <w:color w:val="0000FF"/>
          <w:sz w:val="19"/>
          <w:szCs w:val="19"/>
          <w:lang w:val="es-ES_tradnl"/>
        </w:rPr>
      </w:pPr>
      <w:r w:rsidRPr="00A64A7D">
        <w:rPr>
          <w:rFonts w:ascii="Verdana" w:hAnsi="Verdana" w:cs="Arial"/>
          <w:b/>
          <w:bCs/>
          <w:color w:val="0000FF"/>
          <w:sz w:val="19"/>
          <w:szCs w:val="19"/>
          <w:lang w:val="es-ES_tradnl"/>
        </w:rPr>
        <w:t>Calidad:</w:t>
      </w:r>
      <w:r w:rsidRPr="00A64A7D">
        <w:rPr>
          <w:rFonts w:ascii="Verdana" w:hAnsi="Verdana" w:cs="Arial"/>
          <w:color w:val="0000FF"/>
          <w:sz w:val="19"/>
          <w:szCs w:val="19"/>
          <w:lang w:val="es-ES_tradnl"/>
        </w:rPr>
        <w:t xml:space="preserve"> Las deficiencias detectadas en la recepción del producto final, ya sea comida elaborada o materia prima.</w:t>
      </w:r>
    </w:p>
    <w:p w14:paraId="4B03DAB2" w14:textId="6C57487D" w:rsidR="0051688C" w:rsidRPr="00A64A7D" w:rsidRDefault="0051688C" w:rsidP="00F600EB">
      <w:pPr>
        <w:pStyle w:val="Prrafodelista"/>
        <w:numPr>
          <w:ilvl w:val="0"/>
          <w:numId w:val="168"/>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Dificultar la labor inspectora de la Administración. </w:t>
      </w:r>
      <w:r w:rsidR="001E3E74" w:rsidRPr="00A64A7D">
        <w:rPr>
          <w:rFonts w:ascii="Verdana" w:hAnsi="Verdana" w:cs="Arial"/>
          <w:color w:val="0000FF"/>
          <w:sz w:val="19"/>
          <w:szCs w:val="19"/>
          <w:lang w:val="es-ES_tradnl"/>
        </w:rPr>
        <w:t>S</w:t>
      </w:r>
      <w:r w:rsidR="00CC7AFB" w:rsidRPr="00A64A7D">
        <w:rPr>
          <w:rFonts w:ascii="Verdana" w:hAnsi="Verdana" w:cs="Arial"/>
          <w:color w:val="0000FF"/>
          <w:sz w:val="19"/>
          <w:szCs w:val="19"/>
          <w:lang w:val="es-ES_tradnl"/>
        </w:rPr>
        <w:t xml:space="preserve">anción </w:t>
      </w:r>
      <w:r w:rsidRPr="00A64A7D">
        <w:rPr>
          <w:rFonts w:ascii="Verdana" w:hAnsi="Verdana" w:cs="Arial"/>
          <w:color w:val="0000FF"/>
          <w:sz w:val="19"/>
          <w:szCs w:val="19"/>
          <w:lang w:val="es-ES_tradnl"/>
        </w:rPr>
        <w:t xml:space="preserve">de </w:t>
      </w:r>
      <w:r w:rsidR="006C7C7F" w:rsidRPr="00A64A7D">
        <w:rPr>
          <w:rFonts w:ascii="Verdana" w:hAnsi="Verdana" w:cs="Arial"/>
          <w:color w:val="0000FF"/>
          <w:sz w:val="19"/>
          <w:szCs w:val="19"/>
          <w:lang w:val="es-ES_tradnl"/>
        </w:rPr>
        <w:t>1</w:t>
      </w:r>
      <w:r w:rsidRPr="00A64A7D">
        <w:rPr>
          <w:rFonts w:ascii="Verdana" w:hAnsi="Verdana" w:cs="Arial"/>
          <w:color w:val="0000FF"/>
          <w:sz w:val="19"/>
          <w:szCs w:val="19"/>
          <w:lang w:val="es-ES_tradnl"/>
        </w:rPr>
        <w:t>5.000 euros.</w:t>
      </w:r>
      <w:bookmarkStart w:id="209" w:name="_Hlk203979815"/>
    </w:p>
    <w:bookmarkEnd w:id="209"/>
    <w:p w14:paraId="24BB8130" w14:textId="600C3E99" w:rsidR="007E5573" w:rsidRPr="00A64A7D" w:rsidRDefault="007E5573" w:rsidP="00F600EB">
      <w:pPr>
        <w:pStyle w:val="Prrafodelista"/>
        <w:numPr>
          <w:ilvl w:val="0"/>
          <w:numId w:val="168"/>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alteración injustificada o sin la autorización requerida conforme al procedimiento establecido en la cláusula 8.5 del Pliego de Prescripciones Técnicas de los menús previamente validados por el servicio de asistencia técnica del Departamento de Educación. A estos efectos, se entenderá por alteración cualquier modificación que afecte a los ingredientes principales, valor nutricional, alérgenos declarados o estructura del menú validado. </w:t>
      </w:r>
      <w:r w:rsidR="001E3E74" w:rsidRPr="00A64A7D">
        <w:rPr>
          <w:rFonts w:ascii="Verdana" w:hAnsi="Verdana" w:cs="Arial"/>
          <w:color w:val="0000FF"/>
          <w:sz w:val="19"/>
          <w:szCs w:val="19"/>
          <w:lang w:val="es-ES_tradnl"/>
        </w:rPr>
        <w:t>S</w:t>
      </w:r>
      <w:r w:rsidR="00CC7AFB" w:rsidRPr="00A64A7D">
        <w:rPr>
          <w:rFonts w:ascii="Verdana" w:hAnsi="Verdana" w:cs="Arial"/>
          <w:color w:val="0000FF"/>
          <w:sz w:val="19"/>
          <w:szCs w:val="19"/>
          <w:lang w:val="es-ES_tradnl"/>
        </w:rPr>
        <w:t xml:space="preserve">anción </w:t>
      </w:r>
      <w:r w:rsidRPr="00A64A7D">
        <w:rPr>
          <w:rFonts w:ascii="Verdana" w:hAnsi="Verdana" w:cs="Arial"/>
          <w:color w:val="0000FF"/>
          <w:sz w:val="19"/>
          <w:szCs w:val="19"/>
          <w:lang w:val="es-ES_tradnl"/>
        </w:rPr>
        <w:t>de 15.000 euros.</w:t>
      </w:r>
    </w:p>
    <w:p w14:paraId="1C221915" w14:textId="77777777" w:rsidR="0051688C" w:rsidRPr="00A64A7D" w:rsidRDefault="0051688C" w:rsidP="0051688C">
      <w:pPr>
        <w:ind w:left="360"/>
        <w:jc w:val="both"/>
        <w:rPr>
          <w:rFonts w:ascii="Verdana" w:hAnsi="Verdana" w:cs="Arial"/>
          <w:color w:val="0000FF"/>
          <w:sz w:val="19"/>
          <w:szCs w:val="19"/>
          <w:lang w:val="es-ES_tradnl"/>
        </w:rPr>
      </w:pPr>
    </w:p>
    <w:p w14:paraId="76402A89" w14:textId="373436FB" w:rsidR="00C7407E" w:rsidRPr="00A64A7D" w:rsidRDefault="00C7407E" w:rsidP="00C7407E">
      <w:pPr>
        <w:ind w:left="360"/>
        <w:jc w:val="both"/>
        <w:rPr>
          <w:rFonts w:ascii="Verdana" w:hAnsi="Verdana" w:cs="Arial"/>
          <w:b/>
          <w:bCs/>
          <w:color w:val="0000FF"/>
          <w:sz w:val="19"/>
          <w:szCs w:val="19"/>
          <w:lang w:val="es-ES_tradnl"/>
        </w:rPr>
      </w:pPr>
      <w:r w:rsidRPr="00A64A7D">
        <w:rPr>
          <w:rFonts w:ascii="Verdana" w:hAnsi="Verdana" w:cs="Arial"/>
          <w:b/>
          <w:bCs/>
          <w:color w:val="0000FF"/>
          <w:sz w:val="19"/>
          <w:szCs w:val="19"/>
          <w:lang w:val="es-ES_tradnl"/>
        </w:rPr>
        <w:t>INFRACCIONES GRAVES:</w:t>
      </w:r>
    </w:p>
    <w:p w14:paraId="18B667D1" w14:textId="4F064166" w:rsidR="002A6219" w:rsidRPr="00A64A7D" w:rsidRDefault="002A6219" w:rsidP="00F600EB">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falta de respeto a </w:t>
      </w:r>
      <w:r w:rsidR="00AF7EF3" w:rsidRPr="00A64A7D">
        <w:rPr>
          <w:rFonts w:ascii="Verdana" w:hAnsi="Verdana" w:cs="Arial"/>
          <w:color w:val="0000FF"/>
          <w:sz w:val="19"/>
          <w:szCs w:val="19"/>
          <w:lang w:val="es-ES_tradnl"/>
        </w:rPr>
        <w:t xml:space="preserve">las personas usuarias </w:t>
      </w:r>
      <w:r w:rsidRPr="00A64A7D">
        <w:rPr>
          <w:rFonts w:ascii="Verdana" w:hAnsi="Verdana" w:cs="Arial"/>
          <w:color w:val="0000FF"/>
          <w:sz w:val="19"/>
          <w:szCs w:val="19"/>
          <w:lang w:val="es-ES_tradnl"/>
        </w:rPr>
        <w:t xml:space="preserve">del comedor o personal del centro, a su personalidad, dignidad humana e intimidad, así como la discriminación por razones de su procedencia social, origen racial o étnico, creencias, sexo u orientación sexual, discapacidad o cualquier otra circunstancia personal o social. </w:t>
      </w:r>
      <w:r w:rsidR="00ED1187" w:rsidRPr="00A64A7D">
        <w:rPr>
          <w:rFonts w:ascii="Verdana" w:hAnsi="Verdana" w:cs="Arial"/>
          <w:color w:val="0000FF"/>
          <w:sz w:val="19"/>
          <w:szCs w:val="19"/>
          <w:lang w:val="es-ES_tradnl"/>
        </w:rPr>
        <w:t xml:space="preserve">Sanción </w:t>
      </w:r>
      <w:r w:rsidR="00304CB9" w:rsidRPr="00A64A7D">
        <w:rPr>
          <w:rFonts w:ascii="Verdana" w:hAnsi="Verdana" w:cs="Arial"/>
          <w:color w:val="0000FF"/>
          <w:sz w:val="19"/>
          <w:szCs w:val="19"/>
          <w:lang w:val="es-ES_tradnl"/>
        </w:rPr>
        <w:t xml:space="preserve">de </w:t>
      </w:r>
      <w:r w:rsidR="00AF7EF3" w:rsidRPr="00A64A7D">
        <w:rPr>
          <w:rFonts w:ascii="Verdana" w:hAnsi="Verdana" w:cs="Arial"/>
          <w:color w:val="0000FF"/>
          <w:sz w:val="19"/>
          <w:szCs w:val="19"/>
          <w:lang w:val="es-ES_tradnl"/>
        </w:rPr>
        <w:t>25</w:t>
      </w:r>
      <w:r w:rsidRPr="00A64A7D">
        <w:rPr>
          <w:rFonts w:ascii="Verdana" w:hAnsi="Verdana" w:cs="Arial"/>
          <w:color w:val="0000FF"/>
          <w:sz w:val="19"/>
          <w:szCs w:val="19"/>
          <w:lang w:val="es-ES_tradnl"/>
        </w:rPr>
        <w:t>.000 euros.</w:t>
      </w:r>
    </w:p>
    <w:p w14:paraId="13D70630" w14:textId="286938BD" w:rsidR="002F748D" w:rsidRPr="00A64A7D" w:rsidRDefault="002A6219" w:rsidP="00F600EB">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no comunicación al Departamento de las modificaciones del personal, estructura o dotaciones técnicas cualificadas, cuando estas modificaciones afecten sustancialmente al contenido de los servicios contratados. </w:t>
      </w:r>
      <w:r w:rsidR="004F68C5" w:rsidRPr="00A64A7D">
        <w:rPr>
          <w:rFonts w:ascii="Verdana" w:hAnsi="Verdana" w:cs="Arial"/>
          <w:color w:val="0000FF"/>
          <w:sz w:val="19"/>
          <w:szCs w:val="19"/>
          <w:lang w:val="es-ES_tradnl"/>
        </w:rPr>
        <w:t xml:space="preserve">Sanción </w:t>
      </w:r>
      <w:r w:rsidR="007E5573" w:rsidRPr="00A64A7D">
        <w:rPr>
          <w:rFonts w:ascii="Verdana" w:hAnsi="Verdana" w:cs="Arial"/>
          <w:color w:val="0000FF"/>
          <w:sz w:val="19"/>
          <w:szCs w:val="19"/>
          <w:lang w:val="es-ES_tradnl"/>
        </w:rPr>
        <w:t xml:space="preserve">de </w:t>
      </w:r>
      <w:r w:rsidR="00AF7EF3" w:rsidRPr="00A64A7D">
        <w:rPr>
          <w:rFonts w:ascii="Verdana" w:hAnsi="Verdana" w:cs="Arial"/>
          <w:color w:val="0000FF"/>
          <w:sz w:val="19"/>
          <w:szCs w:val="19"/>
          <w:lang w:val="es-ES_tradnl"/>
        </w:rPr>
        <w:t>25</w:t>
      </w:r>
      <w:r w:rsidRPr="00A64A7D">
        <w:rPr>
          <w:rFonts w:ascii="Verdana" w:hAnsi="Verdana" w:cs="Arial"/>
          <w:color w:val="0000FF"/>
          <w:sz w:val="19"/>
          <w:szCs w:val="19"/>
          <w:lang w:val="es-ES_tradnl"/>
        </w:rPr>
        <w:t>.000 euros.</w:t>
      </w:r>
      <w:bookmarkStart w:id="210" w:name="_Hlk203979910"/>
      <w:r w:rsidR="002F748D" w:rsidRPr="00A64A7D">
        <w:rPr>
          <w:rFonts w:ascii="Verdana" w:hAnsi="Verdana" w:cs="Arial"/>
          <w:color w:val="0000FF"/>
          <w:sz w:val="19"/>
          <w:szCs w:val="19"/>
          <w:lang w:val="es-ES_tradnl"/>
        </w:rPr>
        <w:t xml:space="preserve"> A tal efecto, se considerarán modificaciones sustanciales: </w:t>
      </w:r>
    </w:p>
    <w:p w14:paraId="3B151503" w14:textId="782A2C50" w:rsidR="002F748D" w:rsidRPr="00A64A7D" w:rsidRDefault="002F748D" w:rsidP="00F600EB">
      <w:pPr>
        <w:pStyle w:val="Prrafodelista"/>
        <w:numPr>
          <w:ilvl w:val="1"/>
          <w:numId w:val="169"/>
        </w:numPr>
        <w:jc w:val="both"/>
        <w:rPr>
          <w:rFonts w:ascii="Verdana" w:hAnsi="Verdana" w:cs="Arial"/>
          <w:color w:val="0000FF"/>
          <w:sz w:val="19"/>
          <w:szCs w:val="19"/>
          <w:lang w:val="es-ES_tradnl"/>
        </w:rPr>
      </w:pPr>
      <w:r w:rsidRPr="00A64A7D">
        <w:rPr>
          <w:rFonts w:ascii="Verdana" w:hAnsi="Verdana" w:cs="Arial"/>
          <w:b/>
          <w:bCs/>
          <w:color w:val="0000FF"/>
          <w:sz w:val="19"/>
          <w:szCs w:val="19"/>
          <w:lang w:val="es-ES_tradnl"/>
        </w:rPr>
        <w:t>Cambios en el personal clave</w:t>
      </w:r>
      <w:r w:rsidRPr="00A64A7D">
        <w:rPr>
          <w:rFonts w:ascii="Verdana" w:hAnsi="Verdana" w:cs="Arial"/>
          <w:color w:val="0000FF"/>
          <w:sz w:val="19"/>
          <w:szCs w:val="19"/>
          <w:lang w:val="es-ES_tradnl"/>
        </w:rPr>
        <w:t>. La sustitución del personal responsable o cualificado previsto en la oferta (jefe de cocina, dietistas-nutricionistas, coordinador/gestor de zona, responsables de APPCC) así como la eliminación o rotación de personal que implique una pérdida de capacidades técnicas o una reducción de la calidad del servicio.</w:t>
      </w:r>
    </w:p>
    <w:p w14:paraId="32D3E90F" w14:textId="77777777" w:rsidR="002F748D" w:rsidRPr="00A64A7D" w:rsidRDefault="002F748D" w:rsidP="00F600EB">
      <w:pPr>
        <w:pStyle w:val="Prrafodelista"/>
        <w:numPr>
          <w:ilvl w:val="1"/>
          <w:numId w:val="169"/>
        </w:numPr>
        <w:jc w:val="both"/>
        <w:rPr>
          <w:rFonts w:ascii="Verdana" w:hAnsi="Verdana" w:cs="Arial"/>
          <w:color w:val="0000FF"/>
          <w:sz w:val="19"/>
          <w:szCs w:val="19"/>
          <w:lang w:val="es-ES_tradnl"/>
        </w:rPr>
      </w:pPr>
      <w:r w:rsidRPr="00A64A7D">
        <w:rPr>
          <w:rFonts w:ascii="Verdana" w:hAnsi="Verdana" w:cs="Arial"/>
          <w:b/>
          <w:bCs/>
          <w:color w:val="0000FF"/>
          <w:sz w:val="19"/>
          <w:szCs w:val="19"/>
          <w:lang w:val="es-ES_tradnl"/>
        </w:rPr>
        <w:t>Cambios en la estructura organizativa</w:t>
      </w:r>
      <w:r w:rsidRPr="00A64A7D">
        <w:rPr>
          <w:rFonts w:ascii="Verdana" w:hAnsi="Verdana" w:cs="Arial"/>
          <w:color w:val="0000FF"/>
          <w:sz w:val="19"/>
          <w:szCs w:val="19"/>
          <w:lang w:val="es-ES_tradnl"/>
        </w:rPr>
        <w:t>. La supresión o alteración de unidades o funciones que eran cruciales para prestar el servicio. Asimismo, la externalización o subcontratación de actividades no previstas y que afecten a la gestión del servicio.</w:t>
      </w:r>
    </w:p>
    <w:p w14:paraId="06A0BD8B" w14:textId="0C027BCF" w:rsidR="002F748D" w:rsidRPr="00A64A7D" w:rsidRDefault="002F748D" w:rsidP="00F600EB">
      <w:pPr>
        <w:pStyle w:val="Prrafodelista"/>
        <w:numPr>
          <w:ilvl w:val="1"/>
          <w:numId w:val="169"/>
        </w:numPr>
        <w:jc w:val="both"/>
        <w:rPr>
          <w:rFonts w:ascii="Verdana" w:hAnsi="Verdana" w:cs="Arial"/>
          <w:color w:val="0000FF"/>
          <w:sz w:val="19"/>
          <w:szCs w:val="19"/>
          <w:lang w:val="es-ES_tradnl"/>
        </w:rPr>
      </w:pPr>
      <w:r w:rsidRPr="00A64A7D">
        <w:rPr>
          <w:rFonts w:ascii="Verdana" w:hAnsi="Verdana" w:cs="Arial"/>
          <w:b/>
          <w:bCs/>
          <w:color w:val="0000FF"/>
          <w:sz w:val="19"/>
          <w:szCs w:val="19"/>
          <w:lang w:val="es-ES_tradnl"/>
        </w:rPr>
        <w:t>Modificaciones en las dotaciones técnicas cualificadas</w:t>
      </w:r>
      <w:r w:rsidRPr="00A64A7D">
        <w:rPr>
          <w:rFonts w:ascii="Verdana" w:hAnsi="Verdana" w:cs="Arial"/>
          <w:color w:val="0000FF"/>
          <w:sz w:val="19"/>
          <w:szCs w:val="19"/>
          <w:lang w:val="es-ES_tradnl"/>
        </w:rPr>
        <w:t xml:space="preserve">. La </w:t>
      </w:r>
      <w:r w:rsidR="004F68C5" w:rsidRPr="00A64A7D">
        <w:rPr>
          <w:rFonts w:ascii="Verdana" w:hAnsi="Verdana" w:cs="Arial"/>
          <w:color w:val="0000FF"/>
          <w:sz w:val="19"/>
          <w:szCs w:val="19"/>
          <w:lang w:val="es-ES_tradnl"/>
        </w:rPr>
        <w:t>r</w:t>
      </w:r>
      <w:r w:rsidRPr="00A64A7D">
        <w:rPr>
          <w:rFonts w:ascii="Verdana" w:hAnsi="Verdana" w:cs="Arial"/>
          <w:color w:val="0000FF"/>
          <w:sz w:val="19"/>
          <w:szCs w:val="19"/>
          <w:lang w:val="es-ES_tradnl"/>
        </w:rPr>
        <w:t>etirada o sustitución de equipos esenciales que condicionen la prestación del servicio (hornos de regeneración, vehículos isotermos, sistemas de control de temperaturas, equipamiento de cocina industrial), así como el fallo en mantener las dotaciones mínimas que el pliego exige para garantizar la seguridad alimentaria, capacidad productiva o continuidad del servicio.</w:t>
      </w:r>
    </w:p>
    <w:bookmarkEnd w:id="210"/>
    <w:p w14:paraId="20186EBE" w14:textId="37B6E45C" w:rsidR="00C64B8B" w:rsidRPr="00A64A7D" w:rsidRDefault="00C64B8B" w:rsidP="00F600EB">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vulneración por parte del personal empleado del contratista de la obligación de guardar sigilo profesional respecto de la información a la que tenga acceso con ocasión del contrato o la revelación, cesión, comunicación o utilización indebida de datos personales o información confidencial conocida en el ejercicio de sus funciones. </w:t>
      </w:r>
      <w:r w:rsidR="004F68C5"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de 25.000 euros</w:t>
      </w:r>
    </w:p>
    <w:p w14:paraId="2067F5BF" w14:textId="29BFC029" w:rsidR="002A6219" w:rsidRPr="00A64A7D" w:rsidRDefault="002A6219" w:rsidP="00F600EB">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contratación del personal para la prestación del servicio que no disponga de la formación necesaria sobre manipulación de alimentos o que no haya llevado a efecto el plan formativo de la empresa. </w:t>
      </w:r>
      <w:r w:rsidR="0053074E"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 xml:space="preserve">de </w:t>
      </w:r>
      <w:r w:rsidR="009B0053" w:rsidRPr="00A64A7D">
        <w:rPr>
          <w:rFonts w:ascii="Verdana" w:hAnsi="Verdana" w:cs="Arial"/>
          <w:color w:val="0000FF"/>
          <w:sz w:val="19"/>
          <w:szCs w:val="19"/>
          <w:lang w:val="es-ES_tradnl"/>
        </w:rPr>
        <w:t>25</w:t>
      </w:r>
      <w:r w:rsidRPr="00A64A7D">
        <w:rPr>
          <w:rFonts w:ascii="Verdana" w:hAnsi="Verdana" w:cs="Arial"/>
          <w:color w:val="0000FF"/>
          <w:sz w:val="19"/>
          <w:szCs w:val="19"/>
          <w:lang w:val="es-ES_tradnl"/>
        </w:rPr>
        <w:t>.000 euros.</w:t>
      </w:r>
    </w:p>
    <w:p w14:paraId="1140EA18" w14:textId="77777777" w:rsidR="00E14CE9" w:rsidRPr="00A64A7D" w:rsidRDefault="00E14CE9" w:rsidP="00E14CE9">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La no puesta a disposición inmediata de una persona empleada sustituta en los supuestos de ausencia o imposibilidad sobrevenida de prestación del servicio cuando la causa sea imputable al contratista, constatada en 3 ocasiones al mes natural de curso escolar y el centro haya seguido el protocolo establecido en la cláusula 10 del Pliego de Prescripciones Técnicas. Sanción de 25.000 euros.</w:t>
      </w:r>
    </w:p>
    <w:p w14:paraId="28CF95DD" w14:textId="181C3247" w:rsidR="00AC67E9" w:rsidRPr="00A64A7D" w:rsidRDefault="002A6219" w:rsidP="00A71BB1">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lastRenderedPageBreak/>
        <w:t xml:space="preserve">Impedir la labor inspectora de la Administración. </w:t>
      </w:r>
      <w:r w:rsidR="0053074E"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 xml:space="preserve">de </w:t>
      </w:r>
      <w:r w:rsidR="00391E77" w:rsidRPr="00A64A7D">
        <w:rPr>
          <w:rFonts w:ascii="Verdana" w:hAnsi="Verdana" w:cs="Arial"/>
          <w:color w:val="0000FF"/>
          <w:sz w:val="19"/>
          <w:szCs w:val="19"/>
          <w:lang w:val="es-ES_tradnl"/>
        </w:rPr>
        <w:t>3</w:t>
      </w:r>
      <w:r w:rsidRPr="00A64A7D">
        <w:rPr>
          <w:rFonts w:ascii="Verdana" w:hAnsi="Verdana" w:cs="Arial"/>
          <w:color w:val="0000FF"/>
          <w:sz w:val="19"/>
          <w:szCs w:val="19"/>
          <w:lang w:val="es-ES_tradnl"/>
        </w:rPr>
        <w:t>0.000 euros.</w:t>
      </w:r>
    </w:p>
    <w:p w14:paraId="5FE51A0A" w14:textId="77777777" w:rsidR="007E48B1" w:rsidRPr="00A64A7D" w:rsidRDefault="00681E4F" w:rsidP="007E48B1">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El servicio de los menús en mal estado organoléptico, con presencia de insectos, cuerpos extraños o con una calidad manifiestamente deficiente. Sanción de 30.000 euros. </w:t>
      </w:r>
    </w:p>
    <w:p w14:paraId="6D3881E5" w14:textId="18D5DF52" w:rsidR="00681E4F" w:rsidRPr="00A64A7D" w:rsidRDefault="00681E4F" w:rsidP="007E48B1">
      <w:pPr>
        <w:pStyle w:val="Prrafodelista"/>
        <w:ind w:left="501"/>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A estos efectos, se entenderá por calidad manifiestamente deficiente aquella situación en la que los alimentos o menús presenten condiciones inadecuadas para su consumo o para el servicio previsto, apreciables mediante inspección visual u organoléptica básica, tales como elaboración incorrecta, deterioro visible, olores, sabores o texturas impropias, presentación inadecuada o utilización de materias primas de calidad inferior a la exigible conforme al Pliego de Prescripciones Técnicas. </w:t>
      </w:r>
    </w:p>
    <w:p w14:paraId="59524635" w14:textId="334EB24E" w:rsidR="00681E4F" w:rsidRPr="00A64A7D" w:rsidRDefault="002163A7" w:rsidP="002163A7">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La no entrega de la información solicitada en virtud de la ejecución del contrato o la entrega de información falsa. Sanción de 25.000 euros.</w:t>
      </w:r>
    </w:p>
    <w:p w14:paraId="25165236" w14:textId="4E9C32B6" w:rsidR="00371C04" w:rsidRPr="00A64A7D" w:rsidRDefault="00371C04" w:rsidP="00F600EB">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La gestión del excedente del comedor mediante entidades o empresas no autorizadas por el Departamento de Educación y</w:t>
      </w:r>
      <w:r w:rsidR="00F96896" w:rsidRPr="00A64A7D">
        <w:rPr>
          <w:rFonts w:ascii="Verdana" w:hAnsi="Verdana" w:cs="Arial"/>
          <w:color w:val="0000FF"/>
          <w:sz w:val="19"/>
          <w:szCs w:val="19"/>
          <w:lang w:val="es-ES_tradnl"/>
        </w:rPr>
        <w:t>/o</w:t>
      </w:r>
      <w:r w:rsidRPr="00A64A7D">
        <w:rPr>
          <w:rFonts w:ascii="Verdana" w:hAnsi="Verdana" w:cs="Arial"/>
          <w:color w:val="0000FF"/>
          <w:sz w:val="19"/>
          <w:szCs w:val="19"/>
          <w:lang w:val="es-ES_tradnl"/>
        </w:rPr>
        <w:t xml:space="preserve"> sin seguir el protocolo fijado en la cláusula 9.8 del PBT. </w:t>
      </w:r>
      <w:r w:rsidR="0053074E"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 xml:space="preserve">de 25.000€. </w:t>
      </w:r>
    </w:p>
    <w:p w14:paraId="705417F6" w14:textId="7604C0C7" w:rsidR="00F07456" w:rsidRPr="00A64A7D" w:rsidRDefault="00F07456" w:rsidP="00F600EB">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No suministrar uniformes, guantes, gorros, así como cualquier otra prenda necesaria para el correcto ejercicio de sus funciones al personal que presta el servicio de comedor cuando vulnere la normativa higiénico-sanitaria aplicable, comprometa la seguridad alimentaria o persista tras un (1) requerimiento formal y escrito de subsanación. </w:t>
      </w:r>
      <w:r w:rsidR="0053074E"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de 25.000 euros.</w:t>
      </w:r>
    </w:p>
    <w:p w14:paraId="65281B7F" w14:textId="5F358FBD" w:rsidR="00F07456" w:rsidRPr="00A64A7D" w:rsidRDefault="00F07456" w:rsidP="00F600EB">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El incumplimiento del protocolo previsto en la cláusula 2.2.2</w:t>
      </w:r>
      <w:r w:rsidRPr="00A64A7D">
        <w:rPr>
          <w:rFonts w:ascii="Verdana" w:hAnsi="Verdana" w:cs="Arial"/>
          <w:b/>
          <w:bCs/>
          <w:color w:val="0000FF"/>
          <w:sz w:val="19"/>
          <w:szCs w:val="19"/>
          <w:lang w:val="es-ES_tradnl"/>
        </w:rPr>
        <w:t xml:space="preserve"> </w:t>
      </w:r>
      <w:r w:rsidRPr="00A64A7D">
        <w:rPr>
          <w:rFonts w:ascii="Verdana" w:hAnsi="Verdana" w:cs="Arial"/>
          <w:color w:val="0000FF"/>
          <w:sz w:val="19"/>
          <w:szCs w:val="19"/>
          <w:lang w:val="es-ES_tradnl"/>
        </w:rPr>
        <w:t xml:space="preserve">del Pliego de Prescripciones Técnicas referido a la gestión de las incidencias por aparición de cuerpos extraños, así como por la recogida o retirada por parte de la empresa de la muestra conservada al efecto sin la autorización del Departamento. </w:t>
      </w:r>
      <w:r w:rsidR="0053074E"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de 25.000 euros.</w:t>
      </w:r>
    </w:p>
    <w:p w14:paraId="4EB3BCF7" w14:textId="024BE796" w:rsidR="00F07456" w:rsidRPr="00A64A7D" w:rsidRDefault="00F07456" w:rsidP="00F600EB">
      <w:pPr>
        <w:pStyle w:val="Prrafodelista"/>
        <w:numPr>
          <w:ilvl w:val="0"/>
          <w:numId w:val="169"/>
        </w:num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inasistencia o incumplimiento de las visitas del/a gestor/a de zona en la periodicidad mínima establecida en la cláusula </w:t>
      </w:r>
      <w:r w:rsidR="00986DAE" w:rsidRPr="00A64A7D">
        <w:rPr>
          <w:rFonts w:ascii="Verdana" w:hAnsi="Verdana" w:cs="Arial"/>
          <w:color w:val="0000FF"/>
          <w:sz w:val="19"/>
          <w:szCs w:val="19"/>
          <w:lang w:val="es-ES_tradnl"/>
        </w:rPr>
        <w:t>1</w:t>
      </w:r>
      <w:r w:rsidRPr="00A64A7D">
        <w:rPr>
          <w:rFonts w:ascii="Verdana" w:hAnsi="Verdana" w:cs="Arial"/>
          <w:color w:val="0000FF"/>
          <w:sz w:val="19"/>
          <w:szCs w:val="19"/>
          <w:lang w:val="es-ES_tradnl"/>
        </w:rPr>
        <w:t xml:space="preserve">4 del Pliego de Prescripciones Técnicas, así como el incumplimiento de sus funciones o deberes asignados en la referida cláusula. </w:t>
      </w:r>
      <w:r w:rsidR="0053074E"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de 15.000 euros.</w:t>
      </w:r>
      <w:bookmarkStart w:id="211" w:name="_Hlk203979826"/>
    </w:p>
    <w:p w14:paraId="0655E9D0" w14:textId="5EBB1C0C" w:rsidR="00B4014F" w:rsidRPr="00A64A7D" w:rsidRDefault="00B4014F" w:rsidP="00B4014F">
      <w:pPr>
        <w:pStyle w:val="isselectedend"/>
        <w:numPr>
          <w:ilvl w:val="0"/>
          <w:numId w:val="169"/>
        </w:numPr>
        <w:jc w:val="both"/>
        <w:rPr>
          <w:rFonts w:ascii="Verdana" w:hAnsi="Verdana" w:cs="Arial"/>
          <w:color w:val="0000FF"/>
          <w:sz w:val="19"/>
          <w:szCs w:val="19"/>
          <w:lang w:val="es-ES_tradnl" w:eastAsia="es-ES" w:bidi="ar-SA"/>
        </w:rPr>
      </w:pPr>
      <w:r w:rsidRPr="00A64A7D">
        <w:rPr>
          <w:rFonts w:ascii="Verdana" w:hAnsi="Verdana" w:cs="Arial"/>
          <w:color w:val="0000FF"/>
          <w:sz w:val="19"/>
          <w:szCs w:val="19"/>
          <w:lang w:val="es-ES_tradnl" w:eastAsia="es-ES" w:bidi="ar-SA"/>
        </w:rPr>
        <w:t xml:space="preserve">La reiteración de infracciones leves tendrá la consideración de infracción grave. A estos efectos, se entenderá que existe reiteración cuando la contratista incurra en tres (3) infracciones leves en el plazo de seis (6) meses o cinco (5) infracciones leves durante el mismo curso escolar. </w:t>
      </w:r>
      <w:r w:rsidRPr="00A64A7D">
        <w:rPr>
          <w:rFonts w:ascii="Verdana" w:hAnsi="Verdana" w:cs="Arial"/>
          <w:color w:val="0000FF"/>
          <w:sz w:val="19"/>
          <w:szCs w:val="19"/>
          <w:lang w:val="es-ES_tradnl"/>
        </w:rPr>
        <w:t>La comisión de una infracción grave por reiteración de infracciones leves dará lugar a la imposición de una sanción de 15. 000 euros por cada infracción grave constatada, sin perjuicio de la obligación de la contratista de corregir de forma inmediata la situación que haya dado lugar a la infracción y de las demás responsabilidades que pudieran derivarse conforme a la normativa aplicable y a lo establecido en el presente contrato.</w:t>
      </w:r>
    </w:p>
    <w:bookmarkEnd w:id="211"/>
    <w:p w14:paraId="380926B0" w14:textId="77777777" w:rsidR="00C7407E" w:rsidRPr="00A64A7D" w:rsidRDefault="00C7407E" w:rsidP="00C7407E">
      <w:pPr>
        <w:ind w:left="360"/>
        <w:jc w:val="both"/>
        <w:rPr>
          <w:rFonts w:ascii="Verdana" w:hAnsi="Verdana" w:cs="Arial"/>
          <w:b/>
          <w:bCs/>
          <w:color w:val="0000FF"/>
          <w:sz w:val="19"/>
          <w:szCs w:val="19"/>
          <w:lang w:val="es-ES_tradnl"/>
        </w:rPr>
      </w:pPr>
      <w:r w:rsidRPr="00A64A7D">
        <w:rPr>
          <w:rFonts w:ascii="Verdana" w:hAnsi="Verdana" w:cs="Arial"/>
          <w:b/>
          <w:bCs/>
          <w:color w:val="0000FF"/>
          <w:sz w:val="19"/>
          <w:szCs w:val="19"/>
          <w:lang w:val="es-ES_tradnl"/>
        </w:rPr>
        <w:t>INFRACCIONES MUY GRAVES:</w:t>
      </w:r>
    </w:p>
    <w:p w14:paraId="55594998" w14:textId="77777777" w:rsidR="00E730E6" w:rsidRPr="00A64A7D" w:rsidRDefault="00E730E6" w:rsidP="007E48B1">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1.- La falta de adscripción de los medios personales recogidos en el Anexo II.2, dentro del plazo de un (1) mes contado desde su formalización. Sanción de 75.000 euros. </w:t>
      </w:r>
    </w:p>
    <w:p w14:paraId="5D693EA2" w14:textId="77777777" w:rsidR="00E730E6" w:rsidRPr="00A64A7D" w:rsidRDefault="00E730E6" w:rsidP="00E730E6">
      <w:pPr>
        <w:ind w:left="360"/>
        <w:jc w:val="both"/>
        <w:rPr>
          <w:rFonts w:ascii="Verdana" w:hAnsi="Verdana" w:cs="Arial"/>
          <w:color w:val="0000FF"/>
          <w:sz w:val="19"/>
          <w:szCs w:val="19"/>
          <w:lang w:val="es-ES_tradnl"/>
        </w:rPr>
      </w:pPr>
    </w:p>
    <w:p w14:paraId="2994B4B4" w14:textId="66A625AB" w:rsidR="00E730E6" w:rsidRPr="00A64A7D" w:rsidRDefault="00E730E6" w:rsidP="007E48B1">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La imposición de dicha penalidad llevará aparejada la concesión de una ampliación del plazo por</w:t>
      </w:r>
      <w:r w:rsidR="007E48B1" w:rsidRPr="00A64A7D">
        <w:rPr>
          <w:rFonts w:ascii="Verdana" w:hAnsi="Verdana" w:cs="Arial"/>
          <w:color w:val="0000FF"/>
          <w:sz w:val="19"/>
          <w:szCs w:val="19"/>
          <w:lang w:val="es-ES_tradnl"/>
        </w:rPr>
        <w:t xml:space="preserve"> </w:t>
      </w:r>
      <w:r w:rsidRPr="00A64A7D">
        <w:rPr>
          <w:rFonts w:ascii="Verdana" w:hAnsi="Verdana" w:cs="Arial"/>
          <w:color w:val="0000FF"/>
          <w:sz w:val="19"/>
          <w:szCs w:val="19"/>
          <w:lang w:val="es-ES_tradnl"/>
        </w:rPr>
        <w:t>un (1) mes adicional para la efectiva incorporación del personal requerido. Transcurrido el plazo ampliado sin que se hubiera subsanado íntegramente el incumplimiento, se impondrá una nueva sanción de 150.000€, acumulativa y no compensable ni absorbente de la anterior, concediéndose, asimismo, una nueva ampliación del plazo por un (1) mes adicional para la adscripción del personal exigido.</w:t>
      </w:r>
    </w:p>
    <w:p w14:paraId="48E52DCA" w14:textId="77777777" w:rsidR="00E730E6" w:rsidRPr="00A64A7D" w:rsidRDefault="00E730E6" w:rsidP="00E730E6">
      <w:pPr>
        <w:ind w:left="360"/>
        <w:jc w:val="both"/>
        <w:rPr>
          <w:rFonts w:ascii="Verdana" w:hAnsi="Verdana" w:cs="Arial"/>
          <w:color w:val="0000FF"/>
          <w:sz w:val="19"/>
          <w:szCs w:val="19"/>
          <w:lang w:val="es-ES_tradnl"/>
        </w:rPr>
      </w:pPr>
    </w:p>
    <w:p w14:paraId="1B1A7467" w14:textId="77777777" w:rsidR="00E730E6" w:rsidRPr="00A64A7D" w:rsidRDefault="00E730E6" w:rsidP="007E48B1">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Agotado este segundo plazo de ampliación sin que se haya producido la adscripción efectiva del personal en los términos exigidos se procederá a la resolución del contrato por incumplimiento muy grave del contratista, con los efectos previstos en la normativa aplicable y en el presente contrato. </w:t>
      </w:r>
    </w:p>
    <w:p w14:paraId="7CC30E84" w14:textId="77777777" w:rsidR="00C7407E" w:rsidRPr="00A64A7D" w:rsidRDefault="00C7407E" w:rsidP="00C7407E">
      <w:pPr>
        <w:ind w:left="360"/>
        <w:jc w:val="both"/>
        <w:rPr>
          <w:rFonts w:ascii="Verdana" w:hAnsi="Verdana" w:cs="Arial"/>
          <w:color w:val="0000FF"/>
          <w:sz w:val="19"/>
          <w:szCs w:val="19"/>
          <w:lang w:val="es-ES_tradnl"/>
        </w:rPr>
      </w:pPr>
    </w:p>
    <w:p w14:paraId="768D4C52" w14:textId="3987FFE3" w:rsidR="009D76FA" w:rsidRPr="00A64A7D" w:rsidRDefault="009D76FA" w:rsidP="007E48B1">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2. El incumplimiento de lo contenido en este contrato en materia de limpieza, higiene y desinfección de instalaciones, equipamientos, utensilios, vehículos de transporte o cualquier otro elemento afecto a la prestación del servicio, cuando dicho incumplimiento tenga trascendencia para la salud de las personas usuarias o genere un perjuicio económico para la Administración. </w:t>
      </w:r>
      <w:r w:rsidR="00E730E6" w:rsidRPr="00A64A7D">
        <w:rPr>
          <w:rFonts w:ascii="Verdana" w:hAnsi="Verdana" w:cs="Arial"/>
          <w:color w:val="0000FF"/>
          <w:sz w:val="19"/>
          <w:szCs w:val="19"/>
          <w:lang w:val="es-ES_tradnl"/>
        </w:rPr>
        <w:t xml:space="preserve">Sanción </w:t>
      </w:r>
      <w:r w:rsidRPr="00A64A7D">
        <w:rPr>
          <w:rFonts w:ascii="Verdana" w:hAnsi="Verdana" w:cs="Arial"/>
          <w:color w:val="0000FF"/>
          <w:sz w:val="19"/>
          <w:szCs w:val="19"/>
          <w:lang w:val="es-ES_tradnl"/>
        </w:rPr>
        <w:t>de 75.000 euros.</w:t>
      </w:r>
    </w:p>
    <w:p w14:paraId="39E5B059" w14:textId="77777777" w:rsidR="00C7407E" w:rsidRPr="00A64A7D" w:rsidRDefault="00C7407E" w:rsidP="00C7407E">
      <w:pPr>
        <w:ind w:left="360"/>
        <w:jc w:val="both"/>
        <w:rPr>
          <w:rFonts w:ascii="Verdana" w:hAnsi="Verdana" w:cs="Arial"/>
          <w:strike/>
          <w:color w:val="0000FF"/>
          <w:sz w:val="19"/>
          <w:szCs w:val="19"/>
          <w:lang w:val="es-ES_tradnl"/>
        </w:rPr>
      </w:pPr>
    </w:p>
    <w:p w14:paraId="2F7017DC" w14:textId="7F526C13" w:rsidR="00147FB0" w:rsidRPr="00A64A7D" w:rsidRDefault="002C0F04" w:rsidP="00147FB0">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3.- In</w:t>
      </w:r>
      <w:r w:rsidR="008A7AB5" w:rsidRPr="00A64A7D">
        <w:rPr>
          <w:rFonts w:ascii="Verdana" w:hAnsi="Verdana" w:cs="Arial"/>
          <w:color w:val="0000FF"/>
          <w:sz w:val="19"/>
          <w:szCs w:val="19"/>
          <w:lang w:val="es-ES_tradnl"/>
        </w:rPr>
        <w:t>fracción</w:t>
      </w:r>
      <w:r w:rsidRPr="00A64A7D">
        <w:rPr>
          <w:rFonts w:ascii="Verdana" w:hAnsi="Verdana" w:cs="Arial"/>
          <w:color w:val="0000FF"/>
          <w:sz w:val="19"/>
          <w:szCs w:val="19"/>
          <w:lang w:val="es-ES_tradnl"/>
        </w:rPr>
        <w:t xml:space="preserve"> </w:t>
      </w:r>
      <w:r w:rsidR="008A7AB5" w:rsidRPr="00A64A7D">
        <w:rPr>
          <w:rFonts w:ascii="Verdana" w:hAnsi="Verdana" w:cs="Arial"/>
          <w:color w:val="0000FF"/>
          <w:sz w:val="19"/>
          <w:szCs w:val="19"/>
          <w:lang w:val="es-ES_tradnl"/>
        </w:rPr>
        <w:t xml:space="preserve">muy </w:t>
      </w:r>
      <w:r w:rsidRPr="00A64A7D">
        <w:rPr>
          <w:rFonts w:ascii="Verdana" w:hAnsi="Verdana" w:cs="Arial"/>
          <w:color w:val="0000FF"/>
          <w:sz w:val="19"/>
          <w:szCs w:val="19"/>
          <w:lang w:val="es-ES_tradnl"/>
        </w:rPr>
        <w:t>grave por reiteración en la falta de suministro.</w:t>
      </w:r>
      <w:r w:rsidR="00200C7D" w:rsidRPr="00A64A7D">
        <w:rPr>
          <w:rFonts w:ascii="Verdana" w:hAnsi="Verdana" w:cs="Arial"/>
          <w:color w:val="0000FF"/>
          <w:sz w:val="19"/>
          <w:szCs w:val="19"/>
          <w:lang w:val="es-ES_tradnl"/>
        </w:rPr>
        <w:t xml:space="preserve"> </w:t>
      </w:r>
      <w:r w:rsidRPr="00A64A7D">
        <w:rPr>
          <w:rFonts w:ascii="Verdana" w:hAnsi="Verdana" w:cs="Arial"/>
          <w:color w:val="0000FF"/>
          <w:sz w:val="19"/>
          <w:szCs w:val="19"/>
          <w:lang w:val="es-ES_tradnl"/>
        </w:rPr>
        <w:t xml:space="preserve">Se considerará </w:t>
      </w:r>
      <w:r w:rsidR="00200C7D" w:rsidRPr="00A64A7D">
        <w:rPr>
          <w:rFonts w:ascii="Verdana" w:hAnsi="Verdana" w:cs="Arial"/>
          <w:color w:val="0000FF"/>
          <w:sz w:val="19"/>
          <w:szCs w:val="19"/>
          <w:lang w:val="es-ES_tradnl"/>
        </w:rPr>
        <w:t xml:space="preserve">infracción </w:t>
      </w:r>
      <w:r w:rsidRPr="00A64A7D">
        <w:rPr>
          <w:rFonts w:ascii="Verdana" w:hAnsi="Verdana" w:cs="Arial"/>
          <w:color w:val="0000FF"/>
          <w:sz w:val="19"/>
          <w:szCs w:val="19"/>
          <w:lang w:val="es-ES_tradnl"/>
        </w:rPr>
        <w:t>grave la segunda falta de transporte y/o entrega de materias primas, dentro de un mismo curso académico, en cualquiera de los comedores incluidos en el ámbito del presente contrato, conforme a lo establecido en el presente Pliego de Cláusulas Administrativas Particulares y en el Pliego de Prescripciones Técnicas</w:t>
      </w:r>
      <w:r w:rsidR="00200C7D" w:rsidRPr="00A64A7D">
        <w:rPr>
          <w:rFonts w:ascii="Verdana" w:hAnsi="Verdana" w:cs="Arial"/>
          <w:color w:val="0000FF"/>
          <w:sz w:val="19"/>
          <w:szCs w:val="19"/>
          <w:lang w:val="es-ES_tradnl"/>
        </w:rPr>
        <w:t xml:space="preserve">, </w:t>
      </w:r>
      <w:r w:rsidRPr="00A64A7D">
        <w:rPr>
          <w:rFonts w:ascii="Verdana" w:hAnsi="Verdana" w:cs="Arial"/>
          <w:color w:val="0000FF"/>
          <w:sz w:val="19"/>
          <w:szCs w:val="19"/>
          <w:lang w:val="es-ES_tradnl"/>
        </w:rPr>
        <w:t xml:space="preserve">siempre que no concurra causa de fuerza mayor debidamente acreditada y objetivamente justificada, y que como consecuencia directa del mismo el alumnado quede privado </w:t>
      </w:r>
      <w:r w:rsidRPr="00A64A7D">
        <w:rPr>
          <w:rFonts w:ascii="Verdana" w:hAnsi="Verdana" w:cs="Arial"/>
          <w:color w:val="0000FF"/>
          <w:sz w:val="19"/>
          <w:szCs w:val="19"/>
          <w:lang w:val="es-ES_tradnl"/>
        </w:rPr>
        <w:lastRenderedPageBreak/>
        <w:t>de la prestación del servicio de comedor, no recibiendo el menú correspondiente.</w:t>
      </w:r>
      <w:r w:rsidR="00200C7D" w:rsidRPr="00A64A7D">
        <w:rPr>
          <w:rFonts w:ascii="Verdana" w:hAnsi="Verdana" w:cs="Arial"/>
          <w:color w:val="0000FF"/>
          <w:sz w:val="19"/>
          <w:szCs w:val="19"/>
          <w:lang w:val="es-ES_tradnl"/>
        </w:rPr>
        <w:t xml:space="preserve"> Sanción de 80.000€. </w:t>
      </w:r>
    </w:p>
    <w:p w14:paraId="7A5015D4" w14:textId="62BE3AEF" w:rsidR="00147FB0" w:rsidRPr="00A64A7D" w:rsidRDefault="00147FB0" w:rsidP="00147FB0">
      <w:pPr>
        <w:jc w:val="both"/>
        <w:rPr>
          <w:rFonts w:ascii="Verdana" w:hAnsi="Verdana" w:cs="Arial"/>
          <w:color w:val="0000FF"/>
          <w:sz w:val="19"/>
          <w:szCs w:val="19"/>
          <w:lang w:val="es-ES_tradnl"/>
        </w:rPr>
      </w:pPr>
    </w:p>
    <w:p w14:paraId="017162EC" w14:textId="7CB9D133" w:rsidR="005448C7" w:rsidRPr="00A64A7D" w:rsidRDefault="00816A33" w:rsidP="005448C7">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4.- </w:t>
      </w:r>
      <w:r w:rsidR="00B34965" w:rsidRPr="00A64A7D">
        <w:rPr>
          <w:rFonts w:ascii="Verdana" w:hAnsi="Verdana" w:cs="Arial"/>
          <w:color w:val="0000FF"/>
          <w:sz w:val="19"/>
          <w:szCs w:val="19"/>
          <w:lang w:val="es-ES_tradnl"/>
        </w:rPr>
        <w:t>E</w:t>
      </w:r>
      <w:r w:rsidR="005448C7" w:rsidRPr="00A64A7D">
        <w:rPr>
          <w:rFonts w:ascii="Verdana" w:hAnsi="Verdana" w:cs="Arial"/>
          <w:color w:val="0000FF"/>
          <w:sz w:val="19"/>
          <w:szCs w:val="19"/>
          <w:lang w:val="es-ES_tradnl"/>
        </w:rPr>
        <w:t>l incumplimiento de las obligaciones relativas a la correcta elaboración, manipulación, composición, calidad, cantidad y suministro de los menús por el personal de cocina a</w:t>
      </w:r>
      <w:r w:rsidR="00B34965" w:rsidRPr="00A64A7D">
        <w:rPr>
          <w:rFonts w:ascii="Verdana" w:hAnsi="Verdana" w:cs="Arial"/>
          <w:color w:val="0000FF"/>
          <w:sz w:val="19"/>
          <w:szCs w:val="19"/>
          <w:lang w:val="es-ES_tradnl"/>
        </w:rPr>
        <w:t xml:space="preserve"> cargo de la contratista</w:t>
      </w:r>
      <w:r w:rsidR="005448C7" w:rsidRPr="00A64A7D">
        <w:rPr>
          <w:rFonts w:ascii="Verdana" w:hAnsi="Verdana" w:cs="Arial"/>
          <w:color w:val="0000FF"/>
          <w:sz w:val="19"/>
          <w:szCs w:val="19"/>
          <w:lang w:val="es-ES_tradnl"/>
        </w:rPr>
        <w:t>, cuando dicho incumplimiento tenga una incidencia</w:t>
      </w:r>
      <w:r w:rsidR="008A7AB5" w:rsidRPr="00A64A7D">
        <w:rPr>
          <w:rFonts w:ascii="Verdana" w:hAnsi="Verdana" w:cs="Arial"/>
          <w:color w:val="0000FF"/>
          <w:sz w:val="19"/>
          <w:szCs w:val="19"/>
          <w:lang w:val="es-ES_tradnl"/>
        </w:rPr>
        <w:t xml:space="preserve"> </w:t>
      </w:r>
      <w:r w:rsidR="005448C7" w:rsidRPr="00A64A7D">
        <w:rPr>
          <w:rFonts w:ascii="Verdana" w:hAnsi="Verdana" w:cs="Arial"/>
          <w:color w:val="0000FF"/>
          <w:sz w:val="19"/>
          <w:szCs w:val="19"/>
          <w:lang w:val="es-ES_tradnl"/>
        </w:rPr>
        <w:t>en la salud de las personas usuarias del servicio, o suponga un perjuicio económico efectivo para la Administración.</w:t>
      </w:r>
    </w:p>
    <w:p w14:paraId="44C19D49" w14:textId="77777777" w:rsidR="008A7AB5" w:rsidRPr="00A64A7D" w:rsidRDefault="008A7AB5" w:rsidP="005448C7">
      <w:pPr>
        <w:jc w:val="both"/>
        <w:rPr>
          <w:rFonts w:ascii="Verdana" w:hAnsi="Verdana" w:cs="Arial"/>
          <w:color w:val="0000FF"/>
          <w:sz w:val="19"/>
          <w:szCs w:val="19"/>
          <w:lang w:val="es-ES_tradnl"/>
        </w:rPr>
      </w:pPr>
    </w:p>
    <w:p w14:paraId="75EC9793" w14:textId="3090A313" w:rsidR="005448C7" w:rsidRPr="00A64A7D" w:rsidRDefault="005448C7" w:rsidP="005448C7">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A estos efectos, se entenderá que concurre incidencia sanitaria cuando el incumplimiento</w:t>
      </w:r>
      <w:r w:rsidR="005611DB" w:rsidRPr="00A64A7D">
        <w:rPr>
          <w:rFonts w:ascii="Verdana" w:hAnsi="Verdana" w:cs="Arial"/>
          <w:color w:val="0000FF"/>
          <w:sz w:val="19"/>
          <w:szCs w:val="19"/>
          <w:lang w:val="es-ES_tradnl"/>
        </w:rPr>
        <w:t xml:space="preserve"> sea sobrevenido por la falta de cumplimiento de </w:t>
      </w:r>
      <w:r w:rsidRPr="00A64A7D">
        <w:rPr>
          <w:rFonts w:ascii="Verdana" w:hAnsi="Verdana" w:cs="Arial"/>
          <w:color w:val="0000FF"/>
          <w:sz w:val="19"/>
          <w:szCs w:val="19"/>
          <w:lang w:val="es-ES_tradnl"/>
        </w:rPr>
        <w:t>la normativa higiénico-sanitaria aplicable, la alteración de dietas prescritas, la presencia de alérgenos no declarados o cualquier otra circunstancia que pueda generar riesgo para la salud.</w:t>
      </w:r>
    </w:p>
    <w:p w14:paraId="672CF9C5" w14:textId="77777777" w:rsidR="008A7AB5" w:rsidRPr="00A64A7D" w:rsidRDefault="008A7AB5" w:rsidP="005448C7">
      <w:pPr>
        <w:jc w:val="both"/>
        <w:rPr>
          <w:rFonts w:ascii="Verdana" w:hAnsi="Verdana" w:cs="Arial"/>
          <w:color w:val="0000FF"/>
          <w:sz w:val="19"/>
          <w:szCs w:val="19"/>
          <w:lang w:val="es-ES_tradnl"/>
        </w:rPr>
      </w:pPr>
    </w:p>
    <w:p w14:paraId="107FEA2D" w14:textId="77777777" w:rsidR="005448C7" w:rsidRPr="00A64A7D" w:rsidRDefault="005448C7" w:rsidP="005448C7">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Asimismo, se considerará perjuicio económico la generación de costes adicionales para la Administración derivados de la subsanación del incumplimiento, la necesidad de prestación alternativa del servicio o cualquier otro gasto directamente imputable a la actuación del contratista.</w:t>
      </w:r>
    </w:p>
    <w:p w14:paraId="16478476" w14:textId="58BB4175" w:rsidR="005448C7" w:rsidRPr="00A64A7D" w:rsidRDefault="005448C7" w:rsidP="005448C7">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y no concurra causa de fuerza mayor debidamente acreditada y objetivamente justificada.</w:t>
      </w:r>
      <w:r w:rsidR="008A7AB5" w:rsidRPr="00A64A7D">
        <w:rPr>
          <w:rFonts w:ascii="Verdana" w:hAnsi="Verdana" w:cs="Arial"/>
          <w:color w:val="0000FF"/>
          <w:sz w:val="19"/>
          <w:szCs w:val="19"/>
          <w:lang w:val="es-ES_tradnl"/>
        </w:rPr>
        <w:t xml:space="preserve"> Sanción de 100.000€. </w:t>
      </w:r>
    </w:p>
    <w:p w14:paraId="355AF9A1" w14:textId="77777777" w:rsidR="005611DB" w:rsidRPr="00A64A7D" w:rsidRDefault="005611DB" w:rsidP="00147FB0">
      <w:pPr>
        <w:jc w:val="both"/>
        <w:rPr>
          <w:rFonts w:ascii="Verdana" w:hAnsi="Verdana" w:cs="Arial"/>
          <w:color w:val="0000FF"/>
          <w:sz w:val="19"/>
          <w:szCs w:val="19"/>
          <w:lang w:val="es-ES_tradnl"/>
        </w:rPr>
      </w:pPr>
    </w:p>
    <w:p w14:paraId="4DD09049" w14:textId="64F10C37" w:rsidR="008E722B" w:rsidRPr="00A64A7D" w:rsidRDefault="0057483D" w:rsidP="00147FB0">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5</w:t>
      </w:r>
      <w:r w:rsidR="008E722B" w:rsidRPr="00A64A7D">
        <w:rPr>
          <w:rFonts w:ascii="Verdana" w:hAnsi="Verdana" w:cs="Arial"/>
          <w:color w:val="0000FF"/>
          <w:sz w:val="19"/>
          <w:szCs w:val="19"/>
          <w:lang w:val="es-ES_tradnl"/>
        </w:rPr>
        <w:t xml:space="preserve">. El incumplimiento de las obligaciones en materia de seguridad alimentaria, incluyendo entre otras, las relativas a la trazabilidad de los alimentos, control de alérgenos, cadena de frío, fechas de caducidad o consumo preferente, conservación, manipulación, almacenamiento, transporte y servicio de los alimentos, cuando dicho incumplimiento tenga trascendencia para la salud de las personas usuarias o genere un perjuicio económico para la Administración. </w:t>
      </w:r>
      <w:r w:rsidR="006B5AA7" w:rsidRPr="00A64A7D">
        <w:rPr>
          <w:rFonts w:ascii="Verdana" w:hAnsi="Verdana" w:cs="Arial"/>
          <w:color w:val="0000FF"/>
          <w:sz w:val="19"/>
          <w:szCs w:val="19"/>
          <w:lang w:val="es-ES_tradnl"/>
        </w:rPr>
        <w:t xml:space="preserve">Sanción </w:t>
      </w:r>
      <w:r w:rsidR="008E722B" w:rsidRPr="00A64A7D">
        <w:rPr>
          <w:rFonts w:ascii="Verdana" w:hAnsi="Verdana" w:cs="Arial"/>
          <w:color w:val="0000FF"/>
          <w:sz w:val="19"/>
          <w:szCs w:val="19"/>
          <w:lang w:val="es-ES_tradnl"/>
        </w:rPr>
        <w:t>de 100.000 euros.</w:t>
      </w:r>
    </w:p>
    <w:p w14:paraId="189517F6" w14:textId="77777777" w:rsidR="00C7407E" w:rsidRPr="00A64A7D" w:rsidRDefault="00C7407E" w:rsidP="00C7407E">
      <w:pPr>
        <w:ind w:left="360"/>
        <w:jc w:val="both"/>
        <w:rPr>
          <w:rFonts w:ascii="Verdana" w:hAnsi="Verdana" w:cs="Arial"/>
          <w:color w:val="0000FF"/>
          <w:sz w:val="19"/>
          <w:szCs w:val="19"/>
          <w:lang w:val="es-ES_tradnl"/>
        </w:rPr>
      </w:pPr>
    </w:p>
    <w:p w14:paraId="27C92A24" w14:textId="77777777" w:rsidR="004B292F" w:rsidRPr="00A64A7D" w:rsidRDefault="004B292F" w:rsidP="004B292F">
      <w:pPr>
        <w:jc w:val="both"/>
        <w:rPr>
          <w:rFonts w:ascii="Verdana" w:hAnsi="Verdana" w:cs="Arial"/>
          <w:color w:val="0000FF"/>
          <w:sz w:val="19"/>
          <w:szCs w:val="19"/>
          <w:lang w:val="es-ES_tradnl"/>
        </w:rPr>
      </w:pPr>
      <w:r w:rsidRPr="00A64A7D">
        <w:rPr>
          <w:rFonts w:ascii="Verdana" w:hAnsi="Verdana" w:cs="Arial"/>
          <w:color w:val="0000FF"/>
          <w:sz w:val="19"/>
          <w:szCs w:val="19"/>
          <w:lang w:val="es-ES_tradnl"/>
        </w:rPr>
        <w:t>Cuando el contratista incurra en tres (3) infracciones graves, cada una de ellas sancionada mediante resolución firme en expediente de imposición de penalidades, la Administración podrá acordar la resolución del contrato por causa imputable al contratista, de conformidad con previsto en la cláusula 17 de este Pliego.</w:t>
      </w:r>
    </w:p>
    <w:p w14:paraId="6B6279B9" w14:textId="77777777" w:rsidR="004B292F" w:rsidRPr="00A64A7D" w:rsidRDefault="004B292F" w:rsidP="004B292F">
      <w:pPr>
        <w:jc w:val="both"/>
        <w:rPr>
          <w:rFonts w:ascii="Verdana" w:hAnsi="Verdana" w:cs="Arial"/>
          <w:color w:val="0000FF"/>
          <w:sz w:val="19"/>
          <w:szCs w:val="19"/>
          <w:lang w:val="es-ES_tradnl"/>
        </w:rPr>
      </w:pPr>
    </w:p>
    <w:p w14:paraId="09DE8FA0" w14:textId="3327C955" w:rsidR="00C7407E" w:rsidRPr="00A64A7D" w:rsidRDefault="00C7407E" w:rsidP="00C7407E">
      <w:pPr>
        <w:ind w:left="36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PROCEDIMIENTO APLICABLE:</w:t>
      </w:r>
      <w:r w:rsidR="00BB0856" w:rsidRPr="00A64A7D">
        <w:rPr>
          <w:rFonts w:ascii="Verdana" w:hAnsi="Verdana" w:cs="Arial"/>
          <w:color w:val="0000FF"/>
          <w:sz w:val="19"/>
          <w:szCs w:val="19"/>
          <w:lang w:val="es-ES_tradnl"/>
        </w:rPr>
        <w:t xml:space="preserve"> El procedimiento fijado en la cláusula 31.2 de las condiciones generales del presente Pliego.</w:t>
      </w:r>
    </w:p>
    <w:p w14:paraId="6D996289" w14:textId="77777777" w:rsidR="004F4D4F" w:rsidRPr="00A64A7D" w:rsidRDefault="004F4D4F" w:rsidP="00C7407E">
      <w:pPr>
        <w:rPr>
          <w:rFonts w:ascii="Verdana" w:hAnsi="Verdana" w:cs="Arial"/>
          <w:color w:val="0000FF"/>
          <w:sz w:val="19"/>
          <w:szCs w:val="19"/>
          <w:lang w:val="es-ES_tradnl"/>
        </w:rPr>
      </w:pPr>
    </w:p>
    <w:p w14:paraId="720D901A" w14:textId="7DEFA4FC" w:rsidR="00C7407E" w:rsidRPr="00A64A7D" w:rsidRDefault="004F4D4F" w:rsidP="006F476D">
      <w:pPr>
        <w:rPr>
          <w:lang w:val="es-ES_tradnl"/>
        </w:rPr>
      </w:pPr>
      <w:r w:rsidRPr="00A64A7D">
        <w:rPr>
          <w:rFonts w:ascii="Verdana" w:hAnsi="Verdana" w:cs="Arial"/>
          <w:color w:val="0000FF"/>
          <w:sz w:val="19"/>
          <w:szCs w:val="19"/>
          <w:lang w:val="es-ES_tradnl"/>
        </w:rPr>
        <w:t>Sin perjuicio de lo anterior, la cuantía de cada penalidad no podrá ser superior al 10% del precio del contrato IVA excluido, ni el total de las mismas superar el 50% del precio del contrato</w:t>
      </w:r>
    </w:p>
    <w:p w14:paraId="3597FAF5" w14:textId="0F1E0CFF" w:rsidR="00C548B6" w:rsidRPr="00A64A7D" w:rsidRDefault="00C548B6" w:rsidP="006F476D">
      <w:pPr>
        <w:pStyle w:val="Ttulo4"/>
        <w:spacing w:after="120"/>
        <w:ind w:left="851" w:right="0"/>
        <w:jc w:val="both"/>
        <w:rPr>
          <w:b w:val="0"/>
          <w:i/>
          <w:sz w:val="19"/>
          <w:szCs w:val="19"/>
          <w:lang w:val="es-ES_tradnl"/>
        </w:rPr>
      </w:pPr>
      <w:bookmarkStart w:id="212" w:name="_Toc38387612"/>
      <w:r w:rsidRPr="00A64A7D">
        <w:rPr>
          <w:sz w:val="19"/>
          <w:szCs w:val="19"/>
          <w:lang w:val="es-ES_tradnl"/>
        </w:rPr>
        <w:t xml:space="preserve">13.2.- Se establecen importes de penalidad diferentes de los dispuestos en el art. 193.3 y 193.4 LCSP por demora en el cumplimiento de plazos: </w:t>
      </w:r>
      <w:bookmarkEnd w:id="212"/>
      <w:r w:rsidR="00C7407E" w:rsidRPr="00A64A7D">
        <w:rPr>
          <w:rFonts w:cs="Arial"/>
          <w:b w:val="0"/>
          <w:color w:val="0000FF"/>
          <w:sz w:val="19"/>
          <w:szCs w:val="19"/>
          <w:lang w:val="es-ES_tradnl"/>
        </w:rPr>
        <w:t>No</w:t>
      </w:r>
      <w:r w:rsidR="00502DE9" w:rsidRPr="00A64A7D">
        <w:rPr>
          <w:rFonts w:cs="Arial"/>
          <w:b w:val="0"/>
          <w:color w:val="0000FF"/>
          <w:sz w:val="19"/>
          <w:szCs w:val="19"/>
          <w:lang w:val="es-ES_tradnl"/>
        </w:rPr>
        <w:t>.</w:t>
      </w:r>
    </w:p>
    <w:p w14:paraId="22834D7E" w14:textId="3F54F209" w:rsidR="00C548B6" w:rsidRPr="00A64A7D" w:rsidRDefault="00C548B6" w:rsidP="006F476D">
      <w:pPr>
        <w:pStyle w:val="Ttulo3"/>
        <w:spacing w:after="120"/>
        <w:ind w:right="0"/>
        <w:rPr>
          <w:i/>
          <w:lang w:val="es-ES_tradnl"/>
        </w:rPr>
      </w:pPr>
      <w:bookmarkStart w:id="213" w:name="_Toc528657915"/>
      <w:bookmarkStart w:id="214" w:name="_Toc528658734"/>
      <w:bookmarkStart w:id="215" w:name="_Toc528660361"/>
      <w:bookmarkStart w:id="216" w:name="_Toc528664211"/>
      <w:bookmarkStart w:id="217" w:name="_Toc528665902"/>
      <w:bookmarkStart w:id="218" w:name="_Toc528666527"/>
      <w:bookmarkStart w:id="219" w:name="_Toc528671250"/>
      <w:bookmarkStart w:id="220" w:name="_Toc530728030"/>
      <w:bookmarkStart w:id="221" w:name="_Toc5958920"/>
      <w:bookmarkStart w:id="222" w:name="_Toc34132884"/>
      <w:bookmarkStart w:id="223" w:name="_Toc225761108"/>
      <w:r w:rsidRPr="00A64A7D">
        <w:rPr>
          <w:lang w:val="es-ES_tradnl"/>
        </w:rPr>
        <w:t>14.- SUBCONTRATACIÓN</w:t>
      </w:r>
      <w:bookmarkEnd w:id="213"/>
      <w:bookmarkEnd w:id="214"/>
      <w:bookmarkEnd w:id="215"/>
      <w:bookmarkEnd w:id="216"/>
      <w:bookmarkEnd w:id="217"/>
      <w:bookmarkEnd w:id="218"/>
      <w:bookmarkEnd w:id="219"/>
      <w:bookmarkEnd w:id="220"/>
      <w:bookmarkEnd w:id="221"/>
      <w:bookmarkEnd w:id="222"/>
      <w:bookmarkEnd w:id="223"/>
    </w:p>
    <w:p w14:paraId="22408F00" w14:textId="69DBC20B" w:rsidR="00C548B6" w:rsidRPr="00A64A7D" w:rsidRDefault="00C548B6" w:rsidP="006F476D">
      <w:pPr>
        <w:pStyle w:val="Ttulo4"/>
        <w:spacing w:after="120"/>
        <w:ind w:left="851" w:right="0"/>
        <w:jc w:val="both"/>
        <w:rPr>
          <w:rFonts w:cs="Arial"/>
          <w:b w:val="0"/>
          <w:i/>
          <w:color w:val="0000FF"/>
          <w:sz w:val="19"/>
          <w:szCs w:val="19"/>
          <w:lang w:val="es-ES_tradnl"/>
        </w:rPr>
      </w:pPr>
      <w:bookmarkStart w:id="224" w:name="_Toc38387614"/>
      <w:r w:rsidRPr="00A64A7D">
        <w:rPr>
          <w:sz w:val="19"/>
          <w:szCs w:val="19"/>
          <w:lang w:val="es-ES_tradnl"/>
        </w:rPr>
        <w:t xml:space="preserve">14.1.- Se establecen limitaciones a la posibilidad de subcontratar: </w:t>
      </w:r>
      <w:r w:rsidR="00C7407E" w:rsidRPr="00A64A7D">
        <w:rPr>
          <w:rFonts w:cs="Arial"/>
          <w:b w:val="0"/>
          <w:color w:val="0000FF"/>
          <w:sz w:val="19"/>
          <w:szCs w:val="19"/>
          <w:lang w:val="es-ES_tradnl"/>
        </w:rPr>
        <w:t>S</w:t>
      </w:r>
      <w:r w:rsidRPr="00A64A7D">
        <w:rPr>
          <w:rFonts w:cs="Arial"/>
          <w:b w:val="0"/>
          <w:color w:val="0000FF"/>
          <w:sz w:val="19"/>
          <w:szCs w:val="19"/>
          <w:lang w:val="es-ES_tradnl"/>
        </w:rPr>
        <w:t xml:space="preserve">í, de conformidad con lo expuesto en la cláusula 18.3 de </w:t>
      </w:r>
      <w:r w:rsidR="00C7407E" w:rsidRPr="00A64A7D">
        <w:rPr>
          <w:rFonts w:cs="Arial"/>
          <w:b w:val="0"/>
          <w:color w:val="0000FF"/>
          <w:sz w:val="19"/>
          <w:szCs w:val="19"/>
          <w:lang w:val="es-ES_tradnl"/>
        </w:rPr>
        <w:t>C</w:t>
      </w:r>
      <w:r w:rsidRPr="00A64A7D">
        <w:rPr>
          <w:rFonts w:cs="Arial"/>
          <w:b w:val="0"/>
          <w:color w:val="0000FF"/>
          <w:sz w:val="19"/>
          <w:szCs w:val="19"/>
          <w:lang w:val="es-ES_tradnl"/>
        </w:rPr>
        <w:t xml:space="preserve">láusulas </w:t>
      </w:r>
      <w:r w:rsidR="00C7407E" w:rsidRPr="00A64A7D">
        <w:rPr>
          <w:rFonts w:cs="Arial"/>
          <w:b w:val="0"/>
          <w:color w:val="0000FF"/>
          <w:sz w:val="19"/>
          <w:szCs w:val="19"/>
          <w:lang w:val="es-ES_tradnl"/>
        </w:rPr>
        <w:t>E</w:t>
      </w:r>
      <w:r w:rsidRPr="00A64A7D">
        <w:rPr>
          <w:rFonts w:cs="Arial"/>
          <w:b w:val="0"/>
          <w:color w:val="0000FF"/>
          <w:sz w:val="19"/>
          <w:szCs w:val="19"/>
          <w:lang w:val="es-ES_tradnl"/>
        </w:rPr>
        <w:t xml:space="preserve">specíficas del </w:t>
      </w:r>
      <w:r w:rsidR="00C7407E" w:rsidRPr="00A64A7D">
        <w:rPr>
          <w:rFonts w:cs="Arial"/>
          <w:b w:val="0"/>
          <w:color w:val="0000FF"/>
          <w:sz w:val="19"/>
          <w:szCs w:val="19"/>
          <w:lang w:val="es-ES_tradnl"/>
        </w:rPr>
        <w:t>C</w:t>
      </w:r>
      <w:r w:rsidRPr="00A64A7D">
        <w:rPr>
          <w:rFonts w:cs="Arial"/>
          <w:b w:val="0"/>
          <w:color w:val="0000FF"/>
          <w:sz w:val="19"/>
          <w:szCs w:val="19"/>
          <w:lang w:val="es-ES_tradnl"/>
        </w:rPr>
        <w:t>ontrato por tratarse de tareas críticas.</w:t>
      </w:r>
      <w:bookmarkEnd w:id="224"/>
    </w:p>
    <w:p w14:paraId="21BABDA1" w14:textId="6AB0B865" w:rsidR="00C548B6" w:rsidRPr="00A64A7D" w:rsidRDefault="00C548B6" w:rsidP="006F476D">
      <w:pPr>
        <w:pStyle w:val="Ttulo4"/>
        <w:spacing w:after="120"/>
        <w:ind w:left="851" w:right="0"/>
        <w:jc w:val="both"/>
        <w:rPr>
          <w:b w:val="0"/>
          <w:i/>
          <w:sz w:val="19"/>
          <w:szCs w:val="19"/>
          <w:lang w:val="es-ES_tradnl"/>
        </w:rPr>
      </w:pPr>
      <w:bookmarkStart w:id="225" w:name="_Toc38387615"/>
      <w:r w:rsidRPr="00A64A7D">
        <w:rPr>
          <w:sz w:val="19"/>
          <w:szCs w:val="19"/>
          <w:lang w:val="es-ES_tradnl"/>
        </w:rPr>
        <w:t>14.2.- Obligación de las operadoras económicas de facilitar la siguiente información y/o documentación:</w:t>
      </w:r>
      <w:bookmarkEnd w:id="225"/>
    </w:p>
    <w:p w14:paraId="4E020379" w14:textId="0D07BBA7" w:rsidR="003C1EDE" w:rsidRPr="00A64A7D" w:rsidRDefault="00C7407E" w:rsidP="006F476D">
      <w:pPr>
        <w:spacing w:before="120" w:after="120"/>
        <w:ind w:left="1418" w:hanging="283"/>
        <w:jc w:val="both"/>
        <w:rPr>
          <w:rFonts w:ascii="Verdana" w:hAnsi="Verdana" w:cs="Arial"/>
          <w:sz w:val="19"/>
          <w:szCs w:val="19"/>
          <w:lang w:val="es-ES_tradnl"/>
        </w:rPr>
      </w:pPr>
      <w:r w:rsidRPr="00A64A7D">
        <w:rPr>
          <w:rFonts w:ascii="Verdana" w:hAnsi="Verdana" w:cs="Arial"/>
          <w:sz w:val="19"/>
          <w:szCs w:val="19"/>
          <w:lang w:val="es-ES_tradnl"/>
        </w:rPr>
        <w:fldChar w:fldCharType="begin">
          <w:ffData>
            <w:name w:val=""/>
            <w:enabled/>
            <w:calcOnExit w:val="0"/>
            <w:checkBox>
              <w:size w:val="24"/>
              <w:default w:val="1"/>
            </w:checkBox>
          </w:ffData>
        </w:fldChar>
      </w:r>
      <w:r w:rsidRPr="00A64A7D">
        <w:rPr>
          <w:rFonts w:ascii="Verdana" w:hAnsi="Verdana" w:cs="Arial"/>
          <w:sz w:val="19"/>
          <w:szCs w:val="19"/>
          <w:lang w:val="es-ES_tradnl"/>
        </w:rPr>
        <w:instrText xml:space="preserve"> FORMCHECKBOX </w:instrText>
      </w:r>
      <w:r w:rsidRPr="00A64A7D">
        <w:rPr>
          <w:rFonts w:ascii="Verdana" w:hAnsi="Verdana" w:cs="Arial"/>
          <w:sz w:val="19"/>
          <w:szCs w:val="19"/>
          <w:lang w:val="es-ES_tradnl"/>
        </w:rPr>
      </w:r>
      <w:r w:rsidRPr="00A64A7D">
        <w:rPr>
          <w:rFonts w:ascii="Verdana" w:hAnsi="Verdana" w:cs="Arial"/>
          <w:sz w:val="19"/>
          <w:szCs w:val="19"/>
          <w:lang w:val="es-ES_tradnl"/>
        </w:rPr>
        <w:fldChar w:fldCharType="separate"/>
      </w:r>
      <w:r w:rsidRPr="00A64A7D">
        <w:rPr>
          <w:rFonts w:ascii="Verdana" w:hAnsi="Verdana" w:cs="Arial"/>
          <w:sz w:val="19"/>
          <w:szCs w:val="19"/>
          <w:lang w:val="es-ES_tradnl"/>
        </w:rPr>
        <w:fldChar w:fldCharType="end"/>
      </w:r>
      <w:r w:rsidR="008133F3" w:rsidRPr="00A64A7D">
        <w:rPr>
          <w:rFonts w:ascii="Verdana" w:hAnsi="Verdana" w:cs="Arial"/>
          <w:sz w:val="19"/>
          <w:szCs w:val="19"/>
          <w:lang w:val="es-ES_tradnl"/>
        </w:rPr>
        <w:t xml:space="preserve"> </w:t>
      </w:r>
      <w:r w:rsidR="008133F3" w:rsidRPr="00A64A7D">
        <w:rPr>
          <w:rFonts w:ascii="Verdana" w:hAnsi="Verdana" w:cs="Arial"/>
          <w:b/>
          <w:sz w:val="19"/>
          <w:szCs w:val="19"/>
          <w:lang w:val="es-ES_tradnl"/>
        </w:rPr>
        <w:t>a)</w:t>
      </w:r>
      <w:r w:rsidR="008133F3" w:rsidRPr="00A64A7D">
        <w:rPr>
          <w:rFonts w:ascii="Verdana" w:hAnsi="Verdana" w:cs="Arial"/>
          <w:sz w:val="19"/>
          <w:szCs w:val="19"/>
          <w:lang w:val="es-ES_tradnl"/>
        </w:rPr>
        <w:t xml:space="preserve"> Parte(s) de la prestación que prevén subcontratar, el porcentaje de esa parte o de cada una de las partes que tenga previsto subcontratar y el nombre de la o de las subcontratista/s. </w:t>
      </w:r>
      <w:r w:rsidR="003C1EDE" w:rsidRPr="00A64A7D">
        <w:rPr>
          <w:rFonts w:ascii="Verdana" w:hAnsi="Verdana" w:cs="Arial"/>
          <w:sz w:val="19"/>
          <w:szCs w:val="19"/>
          <w:lang w:val="es-ES_tradnl"/>
        </w:rPr>
        <w:t>Dicha información deberán hacerla constar en la sección D de la parte II del DEUC.</w:t>
      </w:r>
    </w:p>
    <w:p w14:paraId="550D1F73" w14:textId="77777777" w:rsidR="008133F3" w:rsidRPr="00A64A7D" w:rsidRDefault="008133F3" w:rsidP="006F476D">
      <w:pPr>
        <w:spacing w:before="120" w:after="120"/>
        <w:ind w:left="1418" w:hanging="283"/>
        <w:jc w:val="both"/>
        <w:rPr>
          <w:rFonts w:ascii="Verdana" w:eastAsia="Calibri" w:hAnsi="Verdana" w:cs="Arial"/>
          <w:sz w:val="19"/>
          <w:szCs w:val="19"/>
          <w:lang w:val="es-ES_tradnl"/>
        </w:rPr>
      </w:pPr>
      <w:r w:rsidRPr="00A64A7D">
        <w:rPr>
          <w:rFonts w:ascii="Verdana" w:hAnsi="Verdana" w:cs="Arial"/>
          <w:sz w:val="19"/>
          <w:szCs w:val="19"/>
          <w:lang w:val="es-ES_tradnl"/>
        </w:rPr>
        <w:fldChar w:fldCharType="begin">
          <w:ffData>
            <w:name w:val=""/>
            <w:enabled/>
            <w:calcOnExit w:val="0"/>
            <w:checkBox>
              <w:size w:val="24"/>
              <w:default w:val="0"/>
            </w:checkBox>
          </w:ffData>
        </w:fldChar>
      </w:r>
      <w:r w:rsidRPr="00A64A7D">
        <w:rPr>
          <w:rFonts w:ascii="Verdana" w:hAnsi="Verdana" w:cs="Arial"/>
          <w:sz w:val="19"/>
          <w:szCs w:val="19"/>
          <w:lang w:val="es-ES_tradnl"/>
        </w:rPr>
        <w:instrText xml:space="preserve"> FORMCHECKBOX </w:instrText>
      </w:r>
      <w:r w:rsidRPr="00A64A7D">
        <w:rPr>
          <w:rFonts w:ascii="Verdana" w:hAnsi="Verdana" w:cs="Arial"/>
          <w:sz w:val="19"/>
          <w:szCs w:val="19"/>
          <w:lang w:val="es-ES_tradnl"/>
        </w:rPr>
      </w:r>
      <w:r w:rsidRPr="00A64A7D">
        <w:rPr>
          <w:rFonts w:ascii="Verdana" w:hAnsi="Verdana" w:cs="Arial"/>
          <w:sz w:val="19"/>
          <w:szCs w:val="19"/>
          <w:lang w:val="es-ES_tradnl"/>
        </w:rPr>
        <w:fldChar w:fldCharType="separate"/>
      </w:r>
      <w:r w:rsidRPr="00A64A7D">
        <w:rPr>
          <w:rFonts w:ascii="Verdana" w:hAnsi="Verdana" w:cs="Arial"/>
          <w:sz w:val="19"/>
          <w:szCs w:val="19"/>
          <w:lang w:val="es-ES_tradnl"/>
        </w:rPr>
        <w:fldChar w:fldCharType="end"/>
      </w:r>
      <w:r w:rsidRPr="00A64A7D">
        <w:rPr>
          <w:rFonts w:ascii="Verdana" w:hAnsi="Verdana" w:cs="Arial"/>
          <w:sz w:val="19"/>
          <w:szCs w:val="19"/>
          <w:lang w:val="es-ES_tradnl"/>
        </w:rPr>
        <w:t xml:space="preserve"> </w:t>
      </w:r>
      <w:r w:rsidRPr="00A64A7D">
        <w:rPr>
          <w:rFonts w:ascii="Verdana" w:hAnsi="Verdana" w:cs="Arial"/>
          <w:b/>
          <w:sz w:val="19"/>
          <w:szCs w:val="19"/>
          <w:lang w:val="es-ES_tradnl"/>
        </w:rPr>
        <w:t>b)</w:t>
      </w:r>
      <w:r w:rsidRPr="00A64A7D">
        <w:rPr>
          <w:rFonts w:ascii="Verdana" w:hAnsi="Verdana" w:cs="Arial"/>
          <w:sz w:val="19"/>
          <w:szCs w:val="19"/>
          <w:lang w:val="es-ES_tradnl"/>
        </w:rPr>
        <w:t xml:space="preserve"> DEUC </w:t>
      </w:r>
      <w:r w:rsidRPr="00A64A7D">
        <w:rPr>
          <w:rFonts w:ascii="Verdana" w:eastAsia="Calibri" w:hAnsi="Verdana" w:cs="Arial"/>
          <w:sz w:val="19"/>
          <w:szCs w:val="19"/>
          <w:lang w:val="es-ES_tradnl"/>
        </w:rPr>
        <w:t>de cada una de las subcontratistas</w:t>
      </w:r>
      <w:r w:rsidRPr="00A64A7D">
        <w:rPr>
          <w:rFonts w:ascii="Verdana" w:hAnsi="Verdana" w:cs="Arial"/>
          <w:sz w:val="19"/>
          <w:szCs w:val="19"/>
          <w:lang w:val="es-ES_tradnl"/>
        </w:rPr>
        <w:t xml:space="preserve"> que prevén subcontratar </w:t>
      </w:r>
      <w:r w:rsidRPr="00A64A7D">
        <w:rPr>
          <w:rFonts w:ascii="Verdana" w:eastAsia="Calibri" w:hAnsi="Verdana" w:cs="Arial"/>
          <w:sz w:val="19"/>
          <w:szCs w:val="19"/>
          <w:lang w:val="es-ES_tradnl"/>
        </w:rPr>
        <w:t>(con las secciones A y B de la parte II y la parte III debidamente cumplimentadas).</w:t>
      </w:r>
    </w:p>
    <w:p w14:paraId="07E3AD2C" w14:textId="3A48BF97" w:rsidR="001C321A" w:rsidRPr="00A64A7D" w:rsidRDefault="006419BB" w:rsidP="006F476D">
      <w:pPr>
        <w:spacing w:before="120" w:after="120"/>
        <w:ind w:left="1418" w:hanging="282"/>
        <w:jc w:val="both"/>
        <w:rPr>
          <w:rFonts w:ascii="Verdana" w:eastAsia="Calibri" w:hAnsi="Verdana"/>
          <w:sz w:val="19"/>
          <w:szCs w:val="19"/>
          <w:lang w:val="es-ES_tradnl"/>
        </w:rPr>
      </w:pPr>
      <w:r w:rsidRPr="00A64A7D">
        <w:rPr>
          <w:rFonts w:ascii="Verdana" w:hAnsi="Verdana"/>
          <w:sz w:val="19"/>
          <w:szCs w:val="19"/>
          <w:lang w:val="es-ES_tradnl"/>
        </w:rPr>
        <w:fldChar w:fldCharType="begin">
          <w:ffData>
            <w:name w:val=""/>
            <w:enabled/>
            <w:calcOnExit w:val="0"/>
            <w:checkBox>
              <w:size w:val="24"/>
              <w:default w:val="0"/>
            </w:checkBox>
          </w:ffData>
        </w:fldChar>
      </w:r>
      <w:r w:rsidRPr="00A64A7D">
        <w:rPr>
          <w:rFonts w:ascii="Verdana" w:hAnsi="Verdana"/>
          <w:sz w:val="19"/>
          <w:szCs w:val="19"/>
          <w:lang w:val="es-ES_tradnl"/>
        </w:rPr>
        <w:instrText xml:space="preserve"> FORMCHECKBOX </w:instrText>
      </w:r>
      <w:r w:rsidRPr="00A64A7D">
        <w:rPr>
          <w:rFonts w:ascii="Verdana" w:hAnsi="Verdana"/>
          <w:sz w:val="19"/>
          <w:szCs w:val="19"/>
          <w:lang w:val="es-ES_tradnl"/>
        </w:rPr>
      </w:r>
      <w:r w:rsidRPr="00A64A7D">
        <w:rPr>
          <w:rFonts w:ascii="Verdana" w:hAnsi="Verdana"/>
          <w:sz w:val="19"/>
          <w:szCs w:val="19"/>
          <w:lang w:val="es-ES_tradnl"/>
        </w:rPr>
        <w:fldChar w:fldCharType="separate"/>
      </w:r>
      <w:r w:rsidRPr="00A64A7D">
        <w:rPr>
          <w:rFonts w:ascii="Verdana" w:hAnsi="Verdana"/>
          <w:sz w:val="19"/>
          <w:szCs w:val="19"/>
          <w:lang w:val="es-ES_tradnl"/>
        </w:rPr>
        <w:fldChar w:fldCharType="end"/>
      </w:r>
      <w:r w:rsidR="008133F3" w:rsidRPr="00A64A7D">
        <w:rPr>
          <w:rFonts w:ascii="Verdana" w:hAnsi="Verdana"/>
          <w:sz w:val="19"/>
          <w:szCs w:val="19"/>
          <w:lang w:val="es-ES_tradnl"/>
        </w:rPr>
        <w:t xml:space="preserve"> </w:t>
      </w:r>
      <w:r w:rsidR="008133F3" w:rsidRPr="00A64A7D">
        <w:rPr>
          <w:rFonts w:ascii="Verdana" w:hAnsi="Verdana"/>
          <w:b/>
          <w:sz w:val="19"/>
          <w:szCs w:val="19"/>
          <w:lang w:val="es-ES_tradnl"/>
        </w:rPr>
        <w:t xml:space="preserve">c) </w:t>
      </w:r>
      <w:r w:rsidR="008133F3" w:rsidRPr="00A64A7D">
        <w:rPr>
          <w:rFonts w:ascii="Verdana" w:hAnsi="Verdana"/>
          <w:sz w:val="19"/>
          <w:szCs w:val="19"/>
          <w:lang w:val="es-ES_tradnl"/>
        </w:rPr>
        <w:t xml:space="preserve">En el caso </w:t>
      </w:r>
      <w:r w:rsidR="008133F3" w:rsidRPr="00A64A7D">
        <w:rPr>
          <w:rFonts w:ascii="Verdana" w:eastAsia="Calibri" w:hAnsi="Verdana"/>
          <w:sz w:val="19"/>
          <w:szCs w:val="19"/>
          <w:lang w:val="es-ES_tradnl"/>
        </w:rPr>
        <w:t xml:space="preserve">de que la ejecución del contrato requiera el tratamiento por la contratista de datos personales por cuenta de la/del responsable del tratamiento, indicación en el </w:t>
      </w:r>
      <w:r w:rsidR="004E4F8B" w:rsidRPr="00A64A7D">
        <w:rPr>
          <w:rFonts w:ascii="Verdana" w:eastAsia="Arial Unicode MS" w:hAnsi="Verdana" w:cs="Arial"/>
          <w:b/>
          <w:color w:val="0000FF"/>
          <w:sz w:val="19"/>
          <w:szCs w:val="18"/>
          <w:lang w:val="es-ES_tradnl"/>
        </w:rPr>
        <w:t>ANEXO</w:t>
      </w:r>
      <w:r w:rsidR="00C37CC0" w:rsidRPr="00A64A7D">
        <w:rPr>
          <w:rFonts w:ascii="Verdana" w:eastAsia="Arial Unicode MS" w:hAnsi="Verdana" w:cs="Arial"/>
          <w:b/>
          <w:color w:val="0000FF"/>
          <w:sz w:val="19"/>
          <w:szCs w:val="18"/>
          <w:lang w:val="es-ES_tradnl"/>
        </w:rPr>
        <w:t xml:space="preserve"> I</w:t>
      </w:r>
      <w:r w:rsidR="008133F3" w:rsidRPr="00A64A7D">
        <w:rPr>
          <w:rFonts w:ascii="Verdana" w:eastAsia="Arial Unicode MS" w:hAnsi="Verdana" w:cs="Arial"/>
          <w:b/>
          <w:color w:val="0000FF"/>
          <w:sz w:val="19"/>
          <w:szCs w:val="18"/>
          <w:lang w:val="es-ES_tradnl"/>
        </w:rPr>
        <w:t>I.</w:t>
      </w:r>
      <w:r w:rsidR="00C37CC0" w:rsidRPr="00A64A7D">
        <w:rPr>
          <w:rFonts w:ascii="Verdana" w:eastAsia="Arial Unicode MS" w:hAnsi="Verdana" w:cs="Arial"/>
          <w:b/>
          <w:color w:val="0000FF"/>
          <w:sz w:val="19"/>
          <w:szCs w:val="18"/>
          <w:lang w:val="es-ES_tradnl"/>
        </w:rPr>
        <w:t>8</w:t>
      </w:r>
      <w:r w:rsidR="008133F3" w:rsidRPr="00A64A7D">
        <w:rPr>
          <w:rFonts w:ascii="Verdana" w:eastAsia="Calibri" w:hAnsi="Verdana"/>
          <w:sz w:val="19"/>
          <w:szCs w:val="19"/>
          <w:lang w:val="es-ES_tradnl"/>
        </w:rPr>
        <w:t xml:space="preserve"> de si tiene previsto subcontratar los servidores o los servicios a ellos asociados, así como el nombre o el perfil empresarial de la/las subcontratistas (definido por referencia a las condiciones de solvencia profesional o técnica de la/s subcontratista/s)</w:t>
      </w:r>
      <w:r w:rsidR="003C1EDE" w:rsidRPr="00A64A7D">
        <w:rPr>
          <w:rFonts w:ascii="Verdana" w:eastAsia="Calibri" w:hAnsi="Verdana"/>
          <w:sz w:val="19"/>
          <w:szCs w:val="19"/>
          <w:lang w:val="es-ES_tradnl"/>
        </w:rPr>
        <w:t>.</w:t>
      </w:r>
    </w:p>
    <w:p w14:paraId="3F154352" w14:textId="3A366CEA" w:rsidR="00C548B6" w:rsidRPr="00A64A7D" w:rsidRDefault="00C548B6" w:rsidP="006F476D">
      <w:pPr>
        <w:pStyle w:val="Ttulo3"/>
        <w:spacing w:after="120"/>
        <w:ind w:right="0"/>
        <w:rPr>
          <w:i/>
          <w:lang w:val="es-ES_tradnl"/>
        </w:rPr>
      </w:pPr>
      <w:bookmarkStart w:id="226" w:name="_Toc528657916"/>
      <w:bookmarkStart w:id="227" w:name="_Toc528658735"/>
      <w:bookmarkStart w:id="228" w:name="_Toc528660362"/>
      <w:bookmarkStart w:id="229" w:name="_Toc528664212"/>
      <w:bookmarkStart w:id="230" w:name="_Toc528665903"/>
      <w:bookmarkStart w:id="231" w:name="_Toc528666528"/>
      <w:bookmarkStart w:id="232" w:name="_Toc528671251"/>
      <w:bookmarkStart w:id="233" w:name="_Toc530728031"/>
      <w:bookmarkStart w:id="234" w:name="_Toc5958921"/>
      <w:bookmarkStart w:id="235" w:name="_Toc34132885"/>
      <w:bookmarkStart w:id="236" w:name="_Toc225761109"/>
      <w:r w:rsidRPr="00A64A7D">
        <w:rPr>
          <w:lang w:val="es-ES_tradnl"/>
        </w:rPr>
        <w:lastRenderedPageBreak/>
        <w:t>15.- COMPROBACIÓN DE LA EJECUCIÓN, RECEPCIÓN Y PLAZO DE GARANTÍA</w:t>
      </w:r>
      <w:bookmarkEnd w:id="226"/>
      <w:bookmarkEnd w:id="227"/>
      <w:bookmarkEnd w:id="228"/>
      <w:bookmarkEnd w:id="229"/>
      <w:bookmarkEnd w:id="230"/>
      <w:bookmarkEnd w:id="231"/>
      <w:bookmarkEnd w:id="232"/>
      <w:bookmarkEnd w:id="233"/>
      <w:bookmarkEnd w:id="234"/>
      <w:bookmarkEnd w:id="235"/>
      <w:bookmarkEnd w:id="236"/>
    </w:p>
    <w:p w14:paraId="2DC46E0B" w14:textId="28C2E21E" w:rsidR="00C548B6" w:rsidRPr="00A64A7D" w:rsidRDefault="00C548B6" w:rsidP="006F476D">
      <w:pPr>
        <w:pStyle w:val="Ttulo4"/>
        <w:spacing w:after="120"/>
        <w:ind w:left="851" w:right="0"/>
        <w:jc w:val="both"/>
        <w:rPr>
          <w:rFonts w:cs="Arial"/>
          <w:b w:val="0"/>
          <w:i/>
          <w:color w:val="0000FF"/>
          <w:sz w:val="19"/>
          <w:szCs w:val="19"/>
          <w:lang w:val="es-ES_tradnl"/>
        </w:rPr>
      </w:pPr>
      <w:bookmarkStart w:id="237" w:name="_Toc38387617"/>
      <w:r w:rsidRPr="00A64A7D">
        <w:rPr>
          <w:sz w:val="19"/>
          <w:szCs w:val="19"/>
          <w:lang w:val="es-ES_tradnl"/>
        </w:rPr>
        <w:t>15.1.- Forma de constatación de la correcta ejecución de la prestación</w:t>
      </w:r>
      <w:r w:rsidRPr="00A64A7D">
        <w:rPr>
          <w:rFonts w:cs="Arial"/>
          <w:b w:val="0"/>
          <w:color w:val="0000FF"/>
          <w:sz w:val="19"/>
          <w:szCs w:val="19"/>
          <w:lang w:val="es-ES_tradnl"/>
        </w:rPr>
        <w:t>: informe de comprobación de la/el responsable del contrato.</w:t>
      </w:r>
      <w:bookmarkEnd w:id="237"/>
    </w:p>
    <w:p w14:paraId="63BE59E3" w14:textId="51C76FEC" w:rsidR="00C548B6" w:rsidRPr="00A64A7D" w:rsidRDefault="00C548B6" w:rsidP="006F476D">
      <w:pPr>
        <w:pStyle w:val="Ttulo4"/>
        <w:spacing w:after="120"/>
        <w:ind w:left="851" w:right="0"/>
        <w:jc w:val="both"/>
        <w:rPr>
          <w:b w:val="0"/>
          <w:i/>
          <w:sz w:val="19"/>
          <w:szCs w:val="19"/>
          <w:lang w:val="es-ES_tradnl"/>
        </w:rPr>
      </w:pPr>
      <w:bookmarkStart w:id="238" w:name="_Toc38387618"/>
      <w:r w:rsidRPr="00A64A7D">
        <w:rPr>
          <w:sz w:val="19"/>
          <w:szCs w:val="19"/>
          <w:lang w:val="es-ES_tradnl"/>
        </w:rPr>
        <w:t>15.2.- Plazo para la recepción:</w:t>
      </w:r>
      <w:bookmarkEnd w:id="238"/>
      <w:r w:rsidR="00C7407E" w:rsidRPr="00A64A7D">
        <w:rPr>
          <w:sz w:val="19"/>
          <w:szCs w:val="19"/>
          <w:lang w:val="es-ES_tradnl"/>
        </w:rPr>
        <w:t xml:space="preserve"> </w:t>
      </w:r>
      <w:r w:rsidR="006419BB" w:rsidRPr="00A64A7D">
        <w:rPr>
          <w:rFonts w:cs="Arial"/>
          <w:b w:val="0"/>
          <w:color w:val="0000FF"/>
          <w:sz w:val="19"/>
          <w:szCs w:val="19"/>
          <w:lang w:val="es-ES_tradnl"/>
        </w:rPr>
        <w:t xml:space="preserve">1 mes. </w:t>
      </w:r>
    </w:p>
    <w:p w14:paraId="3DA1CFC6" w14:textId="28EBC3FE" w:rsidR="00C548B6" w:rsidRPr="00A64A7D" w:rsidRDefault="00C548B6" w:rsidP="006F476D">
      <w:pPr>
        <w:pStyle w:val="Ttulo4"/>
        <w:spacing w:after="120"/>
        <w:ind w:left="851" w:right="0"/>
        <w:jc w:val="both"/>
        <w:rPr>
          <w:i/>
          <w:color w:val="0070C0"/>
          <w:sz w:val="19"/>
          <w:szCs w:val="19"/>
          <w:lang w:val="es-ES_tradnl"/>
        </w:rPr>
      </w:pPr>
      <w:bookmarkStart w:id="239" w:name="_Toc38387619"/>
      <w:r w:rsidRPr="00A64A7D">
        <w:rPr>
          <w:sz w:val="19"/>
          <w:szCs w:val="19"/>
          <w:lang w:val="es-ES_tradnl"/>
        </w:rPr>
        <w:t>15.3.- Existen recepciones parciales:</w:t>
      </w:r>
      <w:r w:rsidRPr="00A64A7D">
        <w:rPr>
          <w:rFonts w:cs="Arial"/>
          <w:b w:val="0"/>
          <w:color w:val="0000FF"/>
          <w:sz w:val="19"/>
          <w:szCs w:val="19"/>
          <w:lang w:val="es-ES_tradnl"/>
        </w:rPr>
        <w:t xml:space="preserve"> </w:t>
      </w:r>
      <w:bookmarkEnd w:id="239"/>
      <w:r w:rsidR="00C7407E" w:rsidRPr="00A64A7D">
        <w:rPr>
          <w:rFonts w:cs="Arial"/>
          <w:b w:val="0"/>
          <w:color w:val="0000FF"/>
          <w:sz w:val="19"/>
          <w:szCs w:val="19"/>
          <w:lang w:val="es-ES_tradnl"/>
        </w:rPr>
        <w:t>No</w:t>
      </w:r>
      <w:r w:rsidR="00502DE9" w:rsidRPr="00A64A7D">
        <w:rPr>
          <w:rFonts w:cs="Arial"/>
          <w:b w:val="0"/>
          <w:color w:val="0000FF"/>
          <w:sz w:val="19"/>
          <w:szCs w:val="19"/>
          <w:lang w:val="es-ES_tradnl"/>
        </w:rPr>
        <w:t>.</w:t>
      </w:r>
    </w:p>
    <w:p w14:paraId="03ACB82C" w14:textId="7B8F68BC" w:rsidR="00C548B6" w:rsidRPr="00A64A7D" w:rsidRDefault="00C548B6" w:rsidP="006F476D">
      <w:pPr>
        <w:pStyle w:val="Ttulo4"/>
        <w:spacing w:after="120"/>
        <w:ind w:left="851" w:right="0"/>
        <w:jc w:val="both"/>
        <w:rPr>
          <w:rFonts w:cs="Arial"/>
          <w:b w:val="0"/>
          <w:color w:val="0000FF"/>
          <w:sz w:val="19"/>
          <w:szCs w:val="19"/>
          <w:lang w:val="es-ES_tradnl"/>
        </w:rPr>
      </w:pPr>
      <w:bookmarkStart w:id="240" w:name="_Toc38387620"/>
      <w:r w:rsidRPr="00A64A7D">
        <w:rPr>
          <w:sz w:val="19"/>
          <w:szCs w:val="19"/>
          <w:lang w:val="es-ES_tradnl"/>
        </w:rPr>
        <w:t xml:space="preserve">15.4.- Plazo de garantía: </w:t>
      </w:r>
      <w:r w:rsidR="00C7407E" w:rsidRPr="00A64A7D">
        <w:rPr>
          <w:rFonts w:cs="Arial"/>
          <w:b w:val="0"/>
          <w:color w:val="0000FF"/>
          <w:sz w:val="19"/>
          <w:szCs w:val="19"/>
          <w:lang w:val="es-ES_tradnl"/>
        </w:rPr>
        <w:t>N</w:t>
      </w:r>
      <w:r w:rsidRPr="00A64A7D">
        <w:rPr>
          <w:rFonts w:cs="Arial"/>
          <w:b w:val="0"/>
          <w:color w:val="0000FF"/>
          <w:sz w:val="19"/>
          <w:szCs w:val="19"/>
          <w:lang w:val="es-ES_tradnl"/>
        </w:rPr>
        <w:t>o</w:t>
      </w:r>
      <w:bookmarkEnd w:id="240"/>
      <w:r w:rsidR="00C7407E" w:rsidRPr="00A64A7D">
        <w:rPr>
          <w:rFonts w:cs="Arial"/>
          <w:b w:val="0"/>
          <w:color w:val="0000FF"/>
          <w:sz w:val="19"/>
          <w:szCs w:val="19"/>
          <w:lang w:val="es-ES_tradnl"/>
        </w:rPr>
        <w:t xml:space="preserve">. </w:t>
      </w:r>
      <w:r w:rsidR="00F97B94" w:rsidRPr="00A64A7D">
        <w:rPr>
          <w:rFonts w:cs="Arial"/>
          <w:b w:val="0"/>
          <w:color w:val="0000FF"/>
          <w:sz w:val="19"/>
          <w:szCs w:val="19"/>
          <w:lang w:val="es-ES_tradnl"/>
        </w:rPr>
        <w:t>Debido a las características y naturaleza del presente contrato, no procede establecer un plazo de garantía, ya que no se trata de un contrato en el que se determine un resultado final susceptible de verificación posterior. El objeto del contrato se entiende cumplido con la correcta ejecución de la prestación. No obstante, la Delegación Territorial correspondiente verificará, durante la ejecución del contrato, que este se desarrolla de conformidad con lo dispuesto en el Pliego de Bases Técnicas y en el Pliego de Cláusulas Administrativas.</w:t>
      </w:r>
    </w:p>
    <w:p w14:paraId="14223047" w14:textId="1D8E4D8A" w:rsidR="00C548B6" w:rsidRPr="00A64A7D" w:rsidRDefault="00C548B6" w:rsidP="001D3DE3">
      <w:pPr>
        <w:pStyle w:val="Ttulo3"/>
        <w:spacing w:after="120"/>
        <w:rPr>
          <w:i/>
          <w:lang w:val="es-ES_tradnl"/>
        </w:rPr>
      </w:pPr>
      <w:bookmarkStart w:id="241" w:name="_Toc528657917"/>
      <w:bookmarkStart w:id="242" w:name="_Toc528658736"/>
      <w:bookmarkStart w:id="243" w:name="_Toc528660363"/>
      <w:bookmarkStart w:id="244" w:name="_Toc528664213"/>
      <w:bookmarkStart w:id="245" w:name="_Toc528665904"/>
      <w:bookmarkStart w:id="246" w:name="_Toc528666529"/>
      <w:bookmarkStart w:id="247" w:name="_Toc528671252"/>
      <w:bookmarkStart w:id="248" w:name="_Toc530728032"/>
      <w:bookmarkStart w:id="249" w:name="_Toc5958922"/>
      <w:bookmarkStart w:id="250" w:name="_Toc34132886"/>
      <w:bookmarkStart w:id="251" w:name="_Toc225761110"/>
      <w:r w:rsidRPr="00A64A7D">
        <w:rPr>
          <w:lang w:val="es-ES_tradnl"/>
        </w:rPr>
        <w:t>16.- MODIFICACIÓN DEL CONTRATO</w:t>
      </w:r>
      <w:bookmarkEnd w:id="241"/>
      <w:bookmarkEnd w:id="242"/>
      <w:bookmarkEnd w:id="243"/>
      <w:bookmarkEnd w:id="244"/>
      <w:bookmarkEnd w:id="245"/>
      <w:bookmarkEnd w:id="246"/>
      <w:bookmarkEnd w:id="247"/>
      <w:bookmarkEnd w:id="248"/>
      <w:bookmarkEnd w:id="249"/>
      <w:bookmarkEnd w:id="250"/>
      <w:bookmarkEnd w:id="251"/>
    </w:p>
    <w:p w14:paraId="7EA2C16C" w14:textId="0B8A1F84" w:rsidR="00C548B6" w:rsidRPr="00A64A7D" w:rsidRDefault="00C548B6" w:rsidP="00C81150">
      <w:pPr>
        <w:spacing w:before="120" w:after="120"/>
        <w:ind w:left="284"/>
        <w:jc w:val="both"/>
        <w:rPr>
          <w:rFonts w:ascii="Verdana" w:hAnsi="Verdana"/>
          <w:color w:val="0070C0"/>
          <w:sz w:val="19"/>
          <w:szCs w:val="19"/>
          <w:lang w:val="es-ES_tradnl"/>
        </w:rPr>
      </w:pPr>
      <w:r w:rsidRPr="00A64A7D">
        <w:rPr>
          <w:rFonts w:ascii="Verdana" w:hAnsi="Verdana"/>
          <w:b/>
          <w:sz w:val="19"/>
          <w:szCs w:val="19"/>
          <w:lang w:val="es-ES_tradnl"/>
        </w:rPr>
        <w:t>Posibilidad de modificación del contrato:</w:t>
      </w:r>
      <w:r w:rsidR="00E067AE" w:rsidRPr="00A64A7D">
        <w:rPr>
          <w:rFonts w:ascii="Verdana" w:hAnsi="Verdana"/>
          <w:b/>
          <w:sz w:val="19"/>
          <w:szCs w:val="19"/>
          <w:lang w:val="es-ES_tradnl"/>
        </w:rPr>
        <w:t xml:space="preserve"> </w:t>
      </w:r>
      <w:r w:rsidR="00E067AE" w:rsidRPr="00A64A7D">
        <w:rPr>
          <w:rFonts w:ascii="Verdana" w:hAnsi="Verdana" w:cs="Arial"/>
          <w:color w:val="0000FF"/>
          <w:sz w:val="19"/>
          <w:szCs w:val="19"/>
          <w:lang w:val="es-ES_tradnl"/>
        </w:rPr>
        <w:t>S</w:t>
      </w:r>
      <w:r w:rsidRPr="00A64A7D">
        <w:rPr>
          <w:rFonts w:ascii="Verdana" w:hAnsi="Verdana" w:cs="Arial"/>
          <w:color w:val="0000FF"/>
          <w:sz w:val="19"/>
          <w:szCs w:val="19"/>
          <w:lang w:val="es-ES_tradnl"/>
        </w:rPr>
        <w:t>í, con arreglo a las circunstancias, alcance, límites, naturaleza y procedimiento que se detallan a continuación:</w:t>
      </w:r>
    </w:p>
    <w:p w14:paraId="5CC7AF94" w14:textId="33B1901C" w:rsidR="00C548B6" w:rsidRPr="00A64A7D" w:rsidRDefault="00C548B6" w:rsidP="00F600EB">
      <w:pPr>
        <w:numPr>
          <w:ilvl w:val="0"/>
          <w:numId w:val="74"/>
        </w:numPr>
        <w:spacing w:before="120" w:after="120"/>
        <w:ind w:left="851" w:hanging="284"/>
        <w:jc w:val="both"/>
        <w:rPr>
          <w:rFonts w:ascii="Verdana" w:hAnsi="Verdana"/>
          <w:b/>
          <w:sz w:val="19"/>
          <w:szCs w:val="19"/>
          <w:lang w:val="es-ES_tradnl"/>
        </w:rPr>
      </w:pPr>
      <w:r w:rsidRPr="00A64A7D">
        <w:rPr>
          <w:rFonts w:ascii="Verdana" w:hAnsi="Verdana"/>
          <w:b/>
          <w:sz w:val="19"/>
          <w:szCs w:val="19"/>
          <w:lang w:val="es-ES_tradnl"/>
        </w:rPr>
        <w:t>Circunstancias:</w:t>
      </w:r>
      <w:r w:rsidR="00D70ED4" w:rsidRPr="00A64A7D">
        <w:rPr>
          <w:rFonts w:ascii="Verdana" w:hAnsi="Verdana"/>
          <w:sz w:val="19"/>
          <w:szCs w:val="19"/>
          <w:lang w:val="es-ES_tradnl"/>
        </w:rPr>
        <w:t xml:space="preserve"> la constatación, durante la vigencia del contrato, de la existencia de </w:t>
      </w:r>
      <w:r w:rsidR="00C551EB" w:rsidRPr="00A64A7D">
        <w:rPr>
          <w:rFonts w:ascii="Verdana" w:hAnsi="Verdana"/>
          <w:sz w:val="19"/>
          <w:szCs w:val="19"/>
          <w:lang w:val="es-ES_tradnl"/>
        </w:rPr>
        <w:t xml:space="preserve">una variación en las </w:t>
      </w:r>
      <w:r w:rsidR="00D70ED4" w:rsidRPr="00A64A7D">
        <w:rPr>
          <w:rFonts w:ascii="Verdana" w:hAnsi="Verdana"/>
          <w:sz w:val="19"/>
          <w:szCs w:val="19"/>
          <w:lang w:val="es-ES_tradnl"/>
        </w:rPr>
        <w:t>necesidades reales inicialmente estimadas como consecuencia de la concurrencia de las siguientes circunstancias:</w:t>
      </w:r>
    </w:p>
    <w:p w14:paraId="3C3BAA76" w14:textId="08C85DEF" w:rsidR="00E067AE" w:rsidRPr="00A64A7D" w:rsidRDefault="00E067AE" w:rsidP="00F600EB">
      <w:pPr>
        <w:pStyle w:val="Prrafodelista"/>
        <w:numPr>
          <w:ilvl w:val="0"/>
          <w:numId w:val="153"/>
        </w:numPr>
        <w:tabs>
          <w:tab w:val="left" w:pos="1951"/>
        </w:tabs>
        <w:spacing w:before="120" w:after="12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Creación de nuevo/s comedor/es o centro/s</w:t>
      </w:r>
    </w:p>
    <w:p w14:paraId="517DFAA5" w14:textId="35C93B93" w:rsidR="00E067AE" w:rsidRPr="00A64A7D" w:rsidRDefault="00E067AE" w:rsidP="00F600EB">
      <w:pPr>
        <w:pStyle w:val="Prrafodelista"/>
        <w:numPr>
          <w:ilvl w:val="0"/>
          <w:numId w:val="153"/>
        </w:numPr>
        <w:tabs>
          <w:tab w:val="left" w:pos="1951"/>
        </w:tabs>
        <w:spacing w:before="120" w:after="12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Baja temporal o definitiva de alguno</w:t>
      </w:r>
      <w:r w:rsidR="001371C9" w:rsidRPr="00A64A7D">
        <w:rPr>
          <w:rFonts w:ascii="Verdana" w:hAnsi="Verdana" w:cs="Arial"/>
          <w:color w:val="0000FF"/>
          <w:sz w:val="19"/>
          <w:szCs w:val="19"/>
          <w:lang w:val="es-ES_tradnl"/>
        </w:rPr>
        <w:t>/</w:t>
      </w:r>
      <w:r w:rsidRPr="00A64A7D">
        <w:rPr>
          <w:rFonts w:ascii="Verdana" w:hAnsi="Verdana" w:cs="Arial"/>
          <w:color w:val="0000FF"/>
          <w:sz w:val="19"/>
          <w:szCs w:val="19"/>
          <w:lang w:val="es-ES_tradnl"/>
        </w:rPr>
        <w:t>s de los comedor/es o centro/s qu</w:t>
      </w:r>
      <w:r w:rsidR="00D70ED4" w:rsidRPr="00A64A7D">
        <w:rPr>
          <w:rFonts w:ascii="Verdana" w:hAnsi="Verdana" w:cs="Arial"/>
          <w:color w:val="0000FF"/>
          <w:sz w:val="19"/>
          <w:szCs w:val="19"/>
          <w:lang w:val="es-ES_tradnl"/>
        </w:rPr>
        <w:t>e conforman el lote.</w:t>
      </w:r>
    </w:p>
    <w:p w14:paraId="56D16CAB" w14:textId="77777777" w:rsidR="00B542A9" w:rsidRPr="00A64A7D" w:rsidRDefault="00D70ED4" w:rsidP="00B542A9">
      <w:pPr>
        <w:pStyle w:val="Prrafodelista"/>
        <w:numPr>
          <w:ilvl w:val="0"/>
          <w:numId w:val="153"/>
        </w:numPr>
        <w:tabs>
          <w:tab w:val="left" w:pos="1951"/>
        </w:tabs>
        <w:spacing w:before="120" w:after="12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Incremento del número de efectivos por razón de la atención específica en el comedor a alumnado con necesidades educativas especiales.</w:t>
      </w:r>
    </w:p>
    <w:p w14:paraId="1AC4E88B" w14:textId="38F62AB6" w:rsidR="00B542A9" w:rsidRPr="00A64A7D" w:rsidRDefault="00B542A9" w:rsidP="00B542A9">
      <w:pPr>
        <w:pStyle w:val="Prrafodelista"/>
        <w:numPr>
          <w:ilvl w:val="0"/>
          <w:numId w:val="153"/>
        </w:numPr>
        <w:tabs>
          <w:tab w:val="left" w:pos="1951"/>
        </w:tabs>
        <w:spacing w:before="120" w:after="12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Cambio de modalidad del servicio de comida transportada a modalidad de cocinado in situ o viceversa del comedor/es o centro/s; es decir, cambio de menú transportado a menú cocinado in situ o viceversa. En consecuencia, el comedor/es o centro/s será excluido de la aplicación del presente Pliego y se le aplicarán las cláusulas contenidas en los Pliegos que rigen la prestación del servicio en centros con cocina in situ. </w:t>
      </w:r>
    </w:p>
    <w:p w14:paraId="49305F37" w14:textId="1D54BD54" w:rsidR="00D70ED4" w:rsidRPr="00A64A7D" w:rsidRDefault="00D70ED4" w:rsidP="00F600EB">
      <w:pPr>
        <w:pStyle w:val="Prrafodelista"/>
        <w:numPr>
          <w:ilvl w:val="0"/>
          <w:numId w:val="153"/>
        </w:numPr>
        <w:tabs>
          <w:tab w:val="left" w:pos="1951"/>
        </w:tabs>
        <w:spacing w:before="120" w:after="120"/>
        <w:jc w:val="both"/>
        <w:rPr>
          <w:rFonts w:ascii="Verdana" w:hAnsi="Verdana" w:cs="Arial"/>
          <w:color w:val="0000FF"/>
          <w:sz w:val="19"/>
          <w:szCs w:val="19"/>
          <w:lang w:val="es-ES_tradnl"/>
        </w:rPr>
      </w:pPr>
      <w:r w:rsidRPr="00A64A7D">
        <w:rPr>
          <w:rFonts w:ascii="Verdana" w:hAnsi="Verdana" w:cs="Arial"/>
          <w:color w:val="0000FF"/>
          <w:sz w:val="19"/>
          <w:szCs w:val="19"/>
          <w:lang w:val="es-ES_tradnl"/>
        </w:rPr>
        <w:t>Inclusión o exclusión en el sistema de gestión directa del Departamento de Educación de algún/os comedor/es o centro/s.</w:t>
      </w:r>
    </w:p>
    <w:p w14:paraId="6D6C8EF8" w14:textId="77777777" w:rsidR="000B1E9C" w:rsidRPr="00A64A7D" w:rsidRDefault="00D70ED4" w:rsidP="000B1E9C">
      <w:pPr>
        <w:tabs>
          <w:tab w:val="left" w:pos="1951"/>
        </w:tabs>
        <w:spacing w:before="120" w:after="120"/>
        <w:ind w:left="28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En aquellos casos en los que se deban incluir en el contrato nuevos comedores o centros, éstos serán adscritos al lote correspondiente a la comarca en la que se halle sito el centro escolar de que se trate. </w:t>
      </w:r>
    </w:p>
    <w:p w14:paraId="1C4E2689" w14:textId="77777777" w:rsidR="00067CEC" w:rsidRPr="00A64A7D" w:rsidRDefault="000B1E9C" w:rsidP="00067CEC">
      <w:pPr>
        <w:tabs>
          <w:tab w:val="left" w:pos="1951"/>
        </w:tabs>
        <w:spacing w:before="120" w:after="120"/>
        <w:ind w:left="28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En aquellos casos en los que la modificación suponga la baja temporal o definitiva, el cambio de modalidad pasando a ser un menú cocinado in situ, o la exclusión del comedor/es o centro/s del sistema de gestión directa del Departamento de Educación, supondrá la reducción del precio de adjudicación del lote afectado en el curso escolar en el que se produzca la variación de modalidad. Esta reducción será proporcional al número de comensales asignados al centro conforme el anexo I.3. </w:t>
      </w:r>
      <w:bookmarkStart w:id="252" w:name="_Hlk203980059"/>
    </w:p>
    <w:p w14:paraId="76ADA608" w14:textId="77777777" w:rsidR="0016741A" w:rsidRPr="00A64A7D" w:rsidRDefault="00067CEC" w:rsidP="0016741A">
      <w:pPr>
        <w:tabs>
          <w:tab w:val="left" w:pos="1951"/>
        </w:tabs>
        <w:spacing w:before="120" w:after="120"/>
        <w:ind w:left="28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Si la causa de la modificación es el cambio de modalidad, de transportada a in situ o viceversa, el precio a aplicar como consecuencia de la modificación será el precio de adjudicación que corresponda al lote en el que el comedor se integre. </w:t>
      </w:r>
      <w:bookmarkEnd w:id="252"/>
    </w:p>
    <w:p w14:paraId="279673DC" w14:textId="77777777" w:rsidR="00C548B6" w:rsidRPr="00A64A7D" w:rsidRDefault="00C548B6" w:rsidP="00F600EB">
      <w:pPr>
        <w:numPr>
          <w:ilvl w:val="0"/>
          <w:numId w:val="75"/>
        </w:numPr>
        <w:spacing w:before="120" w:after="120"/>
        <w:ind w:left="851" w:hanging="284"/>
        <w:jc w:val="both"/>
        <w:rPr>
          <w:rFonts w:ascii="Verdana" w:hAnsi="Verdana"/>
          <w:sz w:val="19"/>
          <w:szCs w:val="19"/>
          <w:lang w:val="es-ES_tradnl"/>
        </w:rPr>
      </w:pPr>
      <w:r w:rsidRPr="00A64A7D">
        <w:rPr>
          <w:rFonts w:ascii="Verdana" w:hAnsi="Verdana"/>
          <w:b/>
          <w:sz w:val="19"/>
          <w:szCs w:val="19"/>
          <w:lang w:val="es-ES_tradnl"/>
        </w:rPr>
        <w:t>Método de verificación:</w:t>
      </w:r>
      <w:r w:rsidRPr="00A64A7D">
        <w:rPr>
          <w:rFonts w:ascii="Verdana" w:hAnsi="Verdana"/>
          <w:sz w:val="19"/>
          <w:szCs w:val="19"/>
          <w:lang w:val="es-ES_tradnl"/>
        </w:rPr>
        <w:t xml:space="preserve"> informe de la/el responsable del contrato.</w:t>
      </w:r>
    </w:p>
    <w:p w14:paraId="51E780EF" w14:textId="63D0430C" w:rsidR="00C548B6" w:rsidRPr="00A64A7D" w:rsidRDefault="00C548B6" w:rsidP="00F600EB">
      <w:pPr>
        <w:numPr>
          <w:ilvl w:val="0"/>
          <w:numId w:val="75"/>
        </w:numPr>
        <w:spacing w:before="120" w:after="120"/>
        <w:ind w:left="851" w:hanging="284"/>
        <w:jc w:val="both"/>
        <w:rPr>
          <w:rFonts w:ascii="Verdana" w:hAnsi="Verdana"/>
          <w:sz w:val="19"/>
          <w:szCs w:val="19"/>
          <w:lang w:val="es-ES_tradnl"/>
        </w:rPr>
      </w:pPr>
      <w:r w:rsidRPr="00A64A7D">
        <w:rPr>
          <w:rFonts w:ascii="Verdana" w:hAnsi="Verdana"/>
          <w:b/>
          <w:sz w:val="19"/>
          <w:szCs w:val="19"/>
          <w:lang w:val="es-ES_tradnl"/>
        </w:rPr>
        <w:t>Alcance:</w:t>
      </w:r>
      <w:r w:rsidRPr="00A64A7D">
        <w:rPr>
          <w:rFonts w:ascii="Verdana" w:hAnsi="Verdana"/>
          <w:sz w:val="19"/>
          <w:szCs w:val="19"/>
          <w:lang w:val="es-ES_tradnl"/>
        </w:rPr>
        <w:t xml:space="preserve"> la modificación consistirá en </w:t>
      </w:r>
      <w:r w:rsidR="005C2A66" w:rsidRPr="00A64A7D">
        <w:rPr>
          <w:rFonts w:ascii="Verdana" w:hAnsi="Verdana"/>
          <w:sz w:val="19"/>
          <w:szCs w:val="19"/>
          <w:lang w:val="es-ES_tradnl"/>
        </w:rPr>
        <w:t xml:space="preserve">la variación </w:t>
      </w:r>
      <w:r w:rsidRPr="00A64A7D">
        <w:rPr>
          <w:rFonts w:ascii="Verdana" w:hAnsi="Verdana"/>
          <w:sz w:val="19"/>
          <w:szCs w:val="19"/>
          <w:lang w:val="es-ES_tradnl"/>
        </w:rPr>
        <w:t>del número de unidades de prestación en la cuantía necesaria para cubrir las necesidades reales.</w:t>
      </w:r>
    </w:p>
    <w:p w14:paraId="394A2BA3" w14:textId="7D741689" w:rsidR="00C548B6" w:rsidRPr="00A64A7D" w:rsidRDefault="00C548B6" w:rsidP="00F600EB">
      <w:pPr>
        <w:numPr>
          <w:ilvl w:val="0"/>
          <w:numId w:val="75"/>
        </w:numPr>
        <w:spacing w:before="120" w:after="120"/>
        <w:ind w:left="851" w:hanging="284"/>
        <w:jc w:val="both"/>
        <w:rPr>
          <w:rFonts w:ascii="Verdana" w:hAnsi="Verdana"/>
          <w:b/>
          <w:sz w:val="19"/>
          <w:szCs w:val="19"/>
          <w:lang w:val="es-ES_tradnl"/>
        </w:rPr>
      </w:pPr>
      <w:r w:rsidRPr="00A64A7D">
        <w:rPr>
          <w:rFonts w:ascii="Verdana" w:hAnsi="Verdana"/>
          <w:b/>
          <w:sz w:val="19"/>
          <w:szCs w:val="19"/>
          <w:lang w:val="es-ES_tradnl"/>
        </w:rPr>
        <w:t>Porcentaje del presupuesto del contrato al que como máximo pueden afectar:</w:t>
      </w:r>
      <w:r w:rsidR="00D70ED4" w:rsidRPr="00A64A7D">
        <w:rPr>
          <w:rFonts w:ascii="Verdana" w:hAnsi="Verdana"/>
          <w:b/>
          <w:sz w:val="19"/>
          <w:szCs w:val="19"/>
          <w:lang w:val="es-ES_tradnl"/>
        </w:rPr>
        <w:t xml:space="preserve"> </w:t>
      </w:r>
      <w:r w:rsidR="00D70ED4" w:rsidRPr="00A64A7D">
        <w:rPr>
          <w:rFonts w:ascii="Verdana" w:hAnsi="Verdana" w:cs="Arial"/>
          <w:color w:val="0000FF"/>
          <w:sz w:val="19"/>
          <w:szCs w:val="19"/>
          <w:lang w:val="es-ES_tradnl"/>
        </w:rPr>
        <w:t>El contrato podrá ser modificado en más o menos, según el caso, hasta un 20% de su cuantía inicial, referida al importe adjudicado</w:t>
      </w:r>
      <w:r w:rsidR="006269AF" w:rsidRPr="00A64A7D">
        <w:rPr>
          <w:rFonts w:ascii="Verdana" w:hAnsi="Verdana" w:cs="Arial"/>
          <w:color w:val="0000FF"/>
          <w:sz w:val="19"/>
          <w:szCs w:val="19"/>
          <w:lang w:val="es-ES_tradnl"/>
        </w:rPr>
        <w:t>.</w:t>
      </w:r>
      <w:r w:rsidR="00D70ED4" w:rsidRPr="00A64A7D">
        <w:rPr>
          <w:rFonts w:ascii="Verdana" w:hAnsi="Verdana" w:cs="Arial"/>
          <w:color w:val="0000FF"/>
          <w:sz w:val="19"/>
          <w:szCs w:val="19"/>
          <w:lang w:val="es-ES_tradnl"/>
        </w:rPr>
        <w:t xml:space="preserve"> </w:t>
      </w:r>
    </w:p>
    <w:p w14:paraId="6D78EBBF" w14:textId="77777777" w:rsidR="00C548B6" w:rsidRPr="00A64A7D" w:rsidRDefault="00C548B6" w:rsidP="00F600EB">
      <w:pPr>
        <w:numPr>
          <w:ilvl w:val="0"/>
          <w:numId w:val="75"/>
        </w:numPr>
        <w:spacing w:before="120" w:after="120"/>
        <w:ind w:left="851" w:hanging="284"/>
        <w:jc w:val="both"/>
        <w:rPr>
          <w:rFonts w:ascii="Verdana" w:hAnsi="Verdana"/>
          <w:sz w:val="19"/>
          <w:szCs w:val="19"/>
          <w:lang w:val="es-ES_tradnl"/>
        </w:rPr>
      </w:pPr>
      <w:r w:rsidRPr="00A64A7D">
        <w:rPr>
          <w:rFonts w:ascii="Verdana" w:hAnsi="Verdana"/>
          <w:b/>
          <w:sz w:val="19"/>
          <w:szCs w:val="19"/>
          <w:lang w:val="es-ES_tradnl"/>
        </w:rPr>
        <w:t>Procedimiento:</w:t>
      </w:r>
      <w:r w:rsidRPr="00A64A7D">
        <w:rPr>
          <w:rFonts w:ascii="Verdana" w:hAnsi="Verdana"/>
          <w:sz w:val="19"/>
          <w:szCs w:val="19"/>
          <w:lang w:val="es-ES_tradnl"/>
        </w:rPr>
        <w:t xml:space="preserve"> el establecido en la letra b) de la cláusula </w:t>
      </w:r>
      <w:r w:rsidRPr="00A64A7D">
        <w:rPr>
          <w:rFonts w:ascii="Verdana" w:eastAsia="Arial Unicode MS" w:hAnsi="Verdana"/>
          <w:sz w:val="19"/>
          <w:szCs w:val="19"/>
          <w:lang w:val="es-ES_tradnl"/>
        </w:rPr>
        <w:t xml:space="preserve">33.2.1 de </w:t>
      </w:r>
      <w:r w:rsidRPr="00A64A7D">
        <w:rPr>
          <w:rFonts w:ascii="Verdana" w:hAnsi="Verdana"/>
          <w:sz w:val="19"/>
          <w:szCs w:val="19"/>
          <w:lang w:val="es-ES_tradnl"/>
        </w:rPr>
        <w:t>condiciones generales.</w:t>
      </w:r>
    </w:p>
    <w:p w14:paraId="52F8EEEE" w14:textId="77777777" w:rsidR="00C548B6" w:rsidRPr="00A64A7D" w:rsidRDefault="00C548B6" w:rsidP="00E16D21">
      <w:pPr>
        <w:spacing w:before="120" w:after="120"/>
        <w:ind w:left="283"/>
        <w:jc w:val="both"/>
        <w:rPr>
          <w:rFonts w:ascii="Verdana" w:hAnsi="Verdana" w:cs="Arial"/>
          <w:b/>
          <w:color w:val="0000FF"/>
          <w:sz w:val="19"/>
          <w:szCs w:val="19"/>
          <w:lang w:val="es-ES_tradnl"/>
        </w:rPr>
      </w:pPr>
      <w:r w:rsidRPr="00A64A7D">
        <w:rPr>
          <w:rFonts w:ascii="Verdana" w:hAnsi="Verdana" w:cs="Arial"/>
          <w:b/>
          <w:color w:val="0000FF"/>
          <w:sz w:val="19"/>
          <w:szCs w:val="19"/>
          <w:lang w:val="es-ES_tradnl"/>
        </w:rPr>
        <w:lastRenderedPageBreak/>
        <w:t>La modificación no podrá suponer el establecimiento de nuevos precios unitarios no previstos en el contrato.</w:t>
      </w:r>
    </w:p>
    <w:p w14:paraId="32F2F3B5" w14:textId="6EEC8ADB" w:rsidR="00C548B6" w:rsidRPr="00A64A7D" w:rsidRDefault="00C548B6" w:rsidP="00E16D21">
      <w:pPr>
        <w:pStyle w:val="Ttulo3"/>
        <w:spacing w:after="120"/>
        <w:ind w:right="0"/>
        <w:rPr>
          <w:i/>
          <w:lang w:val="es-ES_tradnl"/>
        </w:rPr>
      </w:pPr>
      <w:bookmarkStart w:id="253" w:name="_Toc528657918"/>
      <w:bookmarkStart w:id="254" w:name="_Toc528658737"/>
      <w:bookmarkStart w:id="255" w:name="_Toc528660364"/>
      <w:bookmarkStart w:id="256" w:name="_Toc528664214"/>
      <w:bookmarkStart w:id="257" w:name="_Toc528665905"/>
      <w:bookmarkStart w:id="258" w:name="_Toc528666530"/>
      <w:bookmarkStart w:id="259" w:name="_Toc528671253"/>
      <w:bookmarkStart w:id="260" w:name="_Toc530728033"/>
      <w:bookmarkStart w:id="261" w:name="_Toc5958923"/>
      <w:bookmarkStart w:id="262" w:name="_Toc34132887"/>
      <w:bookmarkStart w:id="263" w:name="_Toc225761111"/>
      <w:r w:rsidRPr="00A64A7D">
        <w:rPr>
          <w:lang w:val="es-ES_tradnl"/>
        </w:rPr>
        <w:t>17.- CAUSAS DE RESOLUCIÓN ESPECÍFICAS</w:t>
      </w:r>
      <w:bookmarkEnd w:id="253"/>
      <w:bookmarkEnd w:id="254"/>
      <w:bookmarkEnd w:id="255"/>
      <w:bookmarkEnd w:id="256"/>
      <w:bookmarkEnd w:id="257"/>
      <w:bookmarkEnd w:id="258"/>
      <w:bookmarkEnd w:id="259"/>
      <w:bookmarkEnd w:id="260"/>
      <w:bookmarkEnd w:id="261"/>
      <w:bookmarkEnd w:id="262"/>
      <w:bookmarkEnd w:id="263"/>
    </w:p>
    <w:p w14:paraId="2D7C3907" w14:textId="393E114E" w:rsidR="00C548B6" w:rsidRPr="00A64A7D" w:rsidRDefault="00C548B6" w:rsidP="00E16D21">
      <w:pPr>
        <w:spacing w:before="120" w:after="120"/>
        <w:ind w:left="284"/>
        <w:jc w:val="both"/>
        <w:rPr>
          <w:rFonts w:ascii="Verdana" w:hAnsi="Verdana" w:cs="Arial"/>
          <w:color w:val="0000FF"/>
          <w:sz w:val="19"/>
          <w:szCs w:val="19"/>
          <w:lang w:val="es-ES_tradnl"/>
        </w:rPr>
      </w:pPr>
      <w:r w:rsidRPr="00A64A7D">
        <w:rPr>
          <w:rFonts w:ascii="Verdana" w:hAnsi="Verdana"/>
          <w:sz w:val="19"/>
          <w:szCs w:val="19"/>
          <w:lang w:val="es-ES_tradnl"/>
        </w:rPr>
        <w:t xml:space="preserve">Se establecen causas de resolución adicionales a las previstas en la cláusula 38 de las condiciones generales: </w:t>
      </w:r>
      <w:r w:rsidR="002D4AF3" w:rsidRPr="00A64A7D">
        <w:rPr>
          <w:rFonts w:ascii="Verdana" w:hAnsi="Verdana" w:cs="Arial"/>
          <w:color w:val="0000FF"/>
          <w:sz w:val="19"/>
          <w:szCs w:val="19"/>
          <w:lang w:val="es-ES_tradnl"/>
        </w:rPr>
        <w:t>S</w:t>
      </w:r>
      <w:r w:rsidRPr="00A64A7D">
        <w:rPr>
          <w:rFonts w:ascii="Verdana" w:hAnsi="Verdana" w:cs="Arial"/>
          <w:color w:val="0000FF"/>
          <w:sz w:val="19"/>
          <w:szCs w:val="19"/>
          <w:lang w:val="es-ES_tradnl"/>
        </w:rPr>
        <w:t>í, las siguientes:</w:t>
      </w:r>
    </w:p>
    <w:p w14:paraId="1D2AA57F" w14:textId="018E522A" w:rsidR="002D4AF3" w:rsidRPr="00A64A7D" w:rsidRDefault="002D4AF3" w:rsidP="00F600EB">
      <w:pPr>
        <w:pStyle w:val="Prrafodelista"/>
        <w:numPr>
          <w:ilvl w:val="0"/>
          <w:numId w:val="154"/>
        </w:numPr>
        <w:spacing w:before="120" w:after="120"/>
        <w:ind w:left="984"/>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El incumplimiento de cualquiera de las obligaciones esenciales del contrato será causa de resolución del mismo.</w:t>
      </w:r>
    </w:p>
    <w:p w14:paraId="7EB9E97B" w14:textId="14F3CA51" w:rsidR="002D4AF3" w:rsidRPr="00A64A7D" w:rsidRDefault="002D4AF3" w:rsidP="00F600EB">
      <w:pPr>
        <w:pStyle w:val="Prrafodelista"/>
        <w:numPr>
          <w:ilvl w:val="0"/>
          <w:numId w:val="154"/>
        </w:numPr>
        <w:spacing w:before="120" w:after="120"/>
        <w:ind w:left="984"/>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El incumplimiento de la normativa y cláusulas en materia de seguridad y salud laboral.</w:t>
      </w:r>
    </w:p>
    <w:p w14:paraId="3ADC87DC" w14:textId="733075F3" w:rsidR="002D4AF3" w:rsidRPr="00A64A7D" w:rsidRDefault="002D4AF3" w:rsidP="00F600EB">
      <w:pPr>
        <w:pStyle w:val="Prrafodelista"/>
        <w:numPr>
          <w:ilvl w:val="0"/>
          <w:numId w:val="154"/>
        </w:numPr>
        <w:spacing w:before="120" w:after="120"/>
        <w:ind w:left="984"/>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imposibilidad material de realizar el servicio de forma permanente por parte de la contratista, por cualquier causa sobrevenida que no le permita prestar el servicio cumpliendo las exigencias y/o requisitos recogidos en el presente contrato. </w:t>
      </w:r>
    </w:p>
    <w:p w14:paraId="1ABD7DDC" w14:textId="77777777" w:rsidR="00FB3689" w:rsidRPr="00A64A7D" w:rsidRDefault="00FB3689" w:rsidP="00F600EB">
      <w:pPr>
        <w:pStyle w:val="Prrafodelista"/>
        <w:numPr>
          <w:ilvl w:val="0"/>
          <w:numId w:val="154"/>
        </w:numPr>
        <w:ind w:left="984"/>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La negativa o la no realización del servicio sin causa justificada o fuerza mayor que lo impida. </w:t>
      </w:r>
    </w:p>
    <w:p w14:paraId="76544A90" w14:textId="3AF68FBC" w:rsidR="00FB3689" w:rsidRPr="00A64A7D" w:rsidRDefault="00FB3689" w:rsidP="00F600EB">
      <w:pPr>
        <w:pStyle w:val="Prrafodelista"/>
        <w:numPr>
          <w:ilvl w:val="0"/>
          <w:numId w:val="154"/>
        </w:numPr>
        <w:ind w:left="984"/>
        <w:jc w:val="both"/>
        <w:rPr>
          <w:rFonts w:ascii="Verdana" w:hAnsi="Verdana" w:cs="Arial"/>
          <w:color w:val="0000FF"/>
          <w:sz w:val="19"/>
          <w:szCs w:val="19"/>
          <w:lang w:val="es-ES_tradnl"/>
        </w:rPr>
      </w:pPr>
      <w:r w:rsidRPr="00A64A7D">
        <w:rPr>
          <w:rFonts w:ascii="Verdana" w:hAnsi="Verdana" w:cs="Arial"/>
          <w:color w:val="0000FF"/>
          <w:sz w:val="19"/>
          <w:szCs w:val="19"/>
          <w:lang w:val="es-ES_tradnl"/>
        </w:rPr>
        <w:t>La resolución de tres expedientes destinados a la imposición de penalidades por la comisión de tres infracciones graves.</w:t>
      </w:r>
    </w:p>
    <w:p w14:paraId="11A485F5" w14:textId="55F263F3" w:rsidR="00C548B6" w:rsidRPr="00A64A7D" w:rsidRDefault="00C548B6" w:rsidP="001D3DE3">
      <w:pPr>
        <w:pStyle w:val="Ttulo3"/>
        <w:spacing w:after="120"/>
        <w:rPr>
          <w:i/>
          <w:lang w:val="es-ES_tradnl"/>
        </w:rPr>
      </w:pPr>
      <w:bookmarkStart w:id="264" w:name="_Toc528657919"/>
      <w:bookmarkStart w:id="265" w:name="_Toc528658738"/>
      <w:bookmarkStart w:id="266" w:name="_Toc528660365"/>
      <w:bookmarkStart w:id="267" w:name="_Toc528664215"/>
      <w:bookmarkStart w:id="268" w:name="_Toc528665906"/>
      <w:bookmarkStart w:id="269" w:name="_Toc528666531"/>
      <w:bookmarkStart w:id="270" w:name="_Toc528671254"/>
      <w:bookmarkStart w:id="271" w:name="_Toc530728034"/>
      <w:bookmarkStart w:id="272" w:name="_Toc5958924"/>
      <w:bookmarkStart w:id="273" w:name="_Toc34132888"/>
      <w:bookmarkStart w:id="274" w:name="_Toc225761112"/>
      <w:r w:rsidRPr="00A64A7D">
        <w:rPr>
          <w:lang w:val="es-ES_tradnl"/>
        </w:rPr>
        <w:t>18.- CLÁUSULAS ADICIONALES RELATIVAS A LA PRESTACIÓN OBJETO DEL CONTRATO</w:t>
      </w:r>
      <w:bookmarkEnd w:id="264"/>
      <w:bookmarkEnd w:id="265"/>
      <w:bookmarkEnd w:id="266"/>
      <w:bookmarkEnd w:id="267"/>
      <w:bookmarkEnd w:id="268"/>
      <w:bookmarkEnd w:id="269"/>
      <w:bookmarkEnd w:id="270"/>
      <w:bookmarkEnd w:id="271"/>
      <w:bookmarkEnd w:id="272"/>
      <w:bookmarkEnd w:id="273"/>
      <w:bookmarkEnd w:id="274"/>
    </w:p>
    <w:p w14:paraId="6FB3B542" w14:textId="2247363A" w:rsidR="00C548B6" w:rsidRPr="00A64A7D" w:rsidRDefault="00C548B6" w:rsidP="001D3DE3">
      <w:pPr>
        <w:pStyle w:val="Ttulo4"/>
        <w:spacing w:after="120"/>
        <w:ind w:left="851" w:right="-427"/>
        <w:jc w:val="both"/>
        <w:rPr>
          <w:b w:val="0"/>
          <w:i/>
          <w:sz w:val="19"/>
          <w:szCs w:val="19"/>
          <w:lang w:val="es-ES_tradnl"/>
        </w:rPr>
      </w:pPr>
      <w:bookmarkStart w:id="275" w:name="_Toc38387624"/>
      <w:r w:rsidRPr="00A64A7D">
        <w:rPr>
          <w:sz w:val="19"/>
          <w:szCs w:val="19"/>
          <w:lang w:val="es-ES_tradnl"/>
        </w:rPr>
        <w:t xml:space="preserve">18.1.- </w:t>
      </w:r>
      <w:r w:rsidRPr="00A64A7D">
        <w:rPr>
          <w:b w:val="0"/>
          <w:sz w:val="19"/>
          <w:szCs w:val="19"/>
          <w:lang w:val="es-ES_tradnl"/>
        </w:rPr>
        <w:t xml:space="preserve">Obligación de la contratista de presentar el </w:t>
      </w:r>
      <w:r w:rsidRPr="00A64A7D">
        <w:rPr>
          <w:sz w:val="19"/>
          <w:szCs w:val="19"/>
          <w:lang w:val="es-ES_tradnl"/>
        </w:rPr>
        <w:t>programa de trabajo</w:t>
      </w:r>
      <w:r w:rsidRPr="00A64A7D">
        <w:rPr>
          <w:b w:val="0"/>
          <w:sz w:val="19"/>
          <w:szCs w:val="19"/>
          <w:lang w:val="es-ES_tradnl"/>
        </w:rPr>
        <w:t xml:space="preserve"> que dispone la cláusula 25.2 de condiciones generales:</w:t>
      </w:r>
      <w:r w:rsidR="002D4AF3" w:rsidRPr="00A64A7D">
        <w:rPr>
          <w:b w:val="0"/>
          <w:sz w:val="19"/>
          <w:szCs w:val="19"/>
          <w:lang w:val="es-ES_tradnl"/>
        </w:rPr>
        <w:t xml:space="preserve"> </w:t>
      </w:r>
      <w:r w:rsidR="002D4AF3" w:rsidRPr="00A64A7D">
        <w:rPr>
          <w:rFonts w:eastAsia="Times New Roman" w:cs="Arial"/>
          <w:b w:val="0"/>
          <w:color w:val="0000FF"/>
          <w:sz w:val="19"/>
          <w:szCs w:val="19"/>
          <w:lang w:val="es-ES_tradnl"/>
        </w:rPr>
        <w:t>No</w:t>
      </w:r>
      <w:bookmarkEnd w:id="275"/>
      <w:r w:rsidR="00502DE9" w:rsidRPr="00A64A7D">
        <w:rPr>
          <w:rFonts w:eastAsia="Times New Roman" w:cs="Arial"/>
          <w:b w:val="0"/>
          <w:color w:val="0000FF"/>
          <w:sz w:val="19"/>
          <w:szCs w:val="19"/>
          <w:lang w:val="es-ES_tradnl"/>
        </w:rPr>
        <w:t>.</w:t>
      </w:r>
    </w:p>
    <w:p w14:paraId="5C3D9A17" w14:textId="18BBB1A0" w:rsidR="00C548B6" w:rsidRPr="00A64A7D" w:rsidRDefault="00C548B6" w:rsidP="001D3DE3">
      <w:pPr>
        <w:spacing w:before="120" w:after="120"/>
        <w:ind w:left="851" w:right="-427"/>
        <w:jc w:val="both"/>
        <w:rPr>
          <w:rFonts w:ascii="Verdana" w:hAnsi="Verdana" w:cs="Arial"/>
          <w:color w:val="0000FF"/>
          <w:sz w:val="19"/>
          <w:szCs w:val="19"/>
          <w:lang w:val="es-ES_tradnl"/>
        </w:rPr>
      </w:pPr>
      <w:r w:rsidRPr="00A64A7D">
        <w:rPr>
          <w:rFonts w:ascii="Verdana" w:hAnsi="Verdana"/>
          <w:sz w:val="19"/>
          <w:szCs w:val="19"/>
          <w:lang w:val="es-ES_tradnl"/>
        </w:rPr>
        <w:t xml:space="preserve">El programa de trabajo reviste la condición de documento contractual: </w:t>
      </w:r>
      <w:r w:rsidR="002D4AF3" w:rsidRPr="00A64A7D">
        <w:rPr>
          <w:rFonts w:ascii="Verdana" w:hAnsi="Verdana" w:cs="Arial"/>
          <w:color w:val="0000FF"/>
          <w:sz w:val="19"/>
          <w:szCs w:val="19"/>
          <w:lang w:val="es-ES_tradnl"/>
        </w:rPr>
        <w:t>N</w:t>
      </w:r>
      <w:r w:rsidRPr="00A64A7D">
        <w:rPr>
          <w:rFonts w:ascii="Verdana" w:hAnsi="Verdana" w:cs="Arial"/>
          <w:color w:val="0000FF"/>
          <w:sz w:val="19"/>
          <w:szCs w:val="19"/>
          <w:lang w:val="es-ES_tradnl"/>
        </w:rPr>
        <w:t>o</w:t>
      </w:r>
      <w:r w:rsidR="00502DE9" w:rsidRPr="00A64A7D">
        <w:rPr>
          <w:rFonts w:ascii="Verdana" w:hAnsi="Verdana" w:cs="Arial"/>
          <w:color w:val="0000FF"/>
          <w:sz w:val="19"/>
          <w:szCs w:val="19"/>
          <w:lang w:val="es-ES_tradnl"/>
        </w:rPr>
        <w:t>.</w:t>
      </w:r>
    </w:p>
    <w:p w14:paraId="424D3A99" w14:textId="725ECA02" w:rsidR="00C548B6" w:rsidRPr="00A64A7D" w:rsidRDefault="00C548B6" w:rsidP="001D3DE3">
      <w:pPr>
        <w:pStyle w:val="Ttulo4"/>
        <w:spacing w:after="120"/>
        <w:ind w:left="851" w:right="-427"/>
        <w:jc w:val="both"/>
        <w:rPr>
          <w:b w:val="0"/>
          <w:i/>
          <w:color w:val="0070C0"/>
          <w:sz w:val="19"/>
          <w:szCs w:val="19"/>
          <w:lang w:val="es-ES_tradnl"/>
        </w:rPr>
      </w:pPr>
      <w:bookmarkStart w:id="276" w:name="_Toc38387625"/>
      <w:r w:rsidRPr="00A64A7D">
        <w:rPr>
          <w:sz w:val="19"/>
          <w:szCs w:val="19"/>
          <w:lang w:val="es-ES_tradnl"/>
        </w:rPr>
        <w:t xml:space="preserve">18.2.- </w:t>
      </w:r>
      <w:r w:rsidRPr="00A64A7D">
        <w:rPr>
          <w:b w:val="0"/>
          <w:sz w:val="19"/>
          <w:szCs w:val="19"/>
          <w:lang w:val="es-ES_tradnl"/>
        </w:rPr>
        <w:t>El contrato conlleva</w:t>
      </w:r>
      <w:r w:rsidRPr="00A64A7D">
        <w:rPr>
          <w:sz w:val="19"/>
          <w:szCs w:val="19"/>
          <w:lang w:val="es-ES_tradnl"/>
        </w:rPr>
        <w:t xml:space="preserve"> tratamiento o acceso a datos personales: </w:t>
      </w:r>
      <w:r w:rsidR="002D4AF3" w:rsidRPr="00A64A7D">
        <w:rPr>
          <w:rFonts w:cs="Arial"/>
          <w:b w:val="0"/>
          <w:color w:val="0000FF"/>
          <w:sz w:val="19"/>
          <w:szCs w:val="19"/>
          <w:lang w:val="es-ES_tradnl"/>
        </w:rPr>
        <w:t>No</w:t>
      </w:r>
      <w:bookmarkEnd w:id="276"/>
      <w:r w:rsidR="00502DE9" w:rsidRPr="00A64A7D">
        <w:rPr>
          <w:rFonts w:cs="Arial"/>
          <w:b w:val="0"/>
          <w:color w:val="0000FF"/>
          <w:sz w:val="19"/>
          <w:szCs w:val="19"/>
          <w:lang w:val="es-ES_tradnl"/>
        </w:rPr>
        <w:t>.</w:t>
      </w:r>
    </w:p>
    <w:p w14:paraId="27CDDC0C"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En el caso de que conlleve tratamiento o acceso a datos personales, será de aplicación lo establecido en la cláusula 29 de las condiciones generales.</w:t>
      </w:r>
    </w:p>
    <w:p w14:paraId="04BB39B1" w14:textId="77777777" w:rsidR="002D4AF3" w:rsidRPr="00A64A7D" w:rsidRDefault="00C548B6" w:rsidP="002D4AF3">
      <w:pPr>
        <w:pStyle w:val="Ttulo4"/>
        <w:spacing w:after="120"/>
        <w:ind w:left="851" w:right="-427"/>
        <w:jc w:val="both"/>
        <w:rPr>
          <w:rFonts w:cs="Arial"/>
          <w:b w:val="0"/>
          <w:color w:val="0000FF"/>
          <w:sz w:val="19"/>
          <w:szCs w:val="19"/>
          <w:lang w:val="es-ES_tradnl"/>
        </w:rPr>
      </w:pPr>
      <w:bookmarkStart w:id="277" w:name="_Toc38387626"/>
      <w:r w:rsidRPr="00A64A7D">
        <w:rPr>
          <w:sz w:val="19"/>
          <w:szCs w:val="19"/>
          <w:lang w:val="es-ES_tradnl"/>
        </w:rPr>
        <w:t xml:space="preserve">18.3- Se exige que partes de la prestación o trabajos concretos sean realizados por la propia contratista de conformidad con lo dispuesto en el art. 75.4 LCSP: </w:t>
      </w:r>
      <w:r w:rsidR="002D4AF3" w:rsidRPr="00A64A7D">
        <w:rPr>
          <w:rFonts w:cs="Arial"/>
          <w:b w:val="0"/>
          <w:color w:val="0000FF"/>
          <w:sz w:val="19"/>
          <w:szCs w:val="19"/>
          <w:lang w:val="es-ES_tradnl"/>
        </w:rPr>
        <w:t>S</w:t>
      </w:r>
      <w:r w:rsidRPr="00A64A7D">
        <w:rPr>
          <w:rFonts w:cs="Arial"/>
          <w:b w:val="0"/>
          <w:color w:val="0000FF"/>
          <w:sz w:val="19"/>
          <w:szCs w:val="19"/>
          <w:lang w:val="es-ES_tradnl"/>
        </w:rPr>
        <w:t xml:space="preserve">í, </w:t>
      </w:r>
      <w:bookmarkEnd w:id="277"/>
      <w:r w:rsidR="002D4AF3" w:rsidRPr="00A64A7D">
        <w:rPr>
          <w:rFonts w:cs="Arial"/>
          <w:b w:val="0"/>
          <w:color w:val="0000FF"/>
          <w:sz w:val="19"/>
          <w:szCs w:val="19"/>
          <w:lang w:val="es-ES_tradnl"/>
        </w:rPr>
        <w:t>aquellas prestaciones que implican un contacto directo con el alumnado.</w:t>
      </w:r>
    </w:p>
    <w:p w14:paraId="00A3B437" w14:textId="77777777" w:rsidR="001371C9" w:rsidRPr="00A64A7D" w:rsidRDefault="001371C9" w:rsidP="00E16D21">
      <w:pPr>
        <w:spacing w:before="120" w:after="120"/>
        <w:ind w:left="68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Los alumnos y alumnas son personas menores de edad cuya seguridad y bienestar son prioritarias. Con la finalidad de garantizar dicha seguridad y bienestar, y de conformidad con la Ley Orgánica 1/1996, de 15 de enero, de Protección Jurídica del Menor en concordancia con la Ley Orgánica 8/2021, de 4 de junio, de protección integral a la infancia y la adolescencia frente a la violencia, se exige que las personas que van a llevar a cabo el servicio hayan obtenido la certificación negativa del Registro Central de Delincuentes sexuales. El hecho de permitir a la empresa adjudicataria subcontratar al personal que va a encargarse de la ejecución directa del servicio nos alejaría del objetivo de garantizar la seguridad y el bienestar, dado que cuantos menos intermediarios haya entre los/las responsables del contrato y quien lo ejecuta, mayor será el control sobre dicha ejecución y más fácil la solución a posibles incidencias del servicio.</w:t>
      </w:r>
    </w:p>
    <w:p w14:paraId="07364C05" w14:textId="72DEAE46" w:rsidR="00485D67" w:rsidRPr="00A64A7D" w:rsidRDefault="00485D67" w:rsidP="00E16D21">
      <w:pPr>
        <w:spacing w:before="120" w:after="120"/>
        <w:ind w:left="68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En relación con lo dispuesto en la cláusula 8.2 del Pliego de Prescripciones Técnicas, los menús elaborados por la contratista deberán ser confeccionados por su Departamento de Calidad y Nutrición, por lo que dicha tarea no podrá ser subcontratada. </w:t>
      </w:r>
    </w:p>
    <w:p w14:paraId="2681D1CF" w14:textId="51E04403" w:rsidR="00C548B6" w:rsidRPr="00A64A7D" w:rsidRDefault="00C548B6" w:rsidP="00E16D21">
      <w:pPr>
        <w:spacing w:before="120" w:after="120"/>
        <w:ind w:left="851"/>
        <w:jc w:val="both"/>
        <w:rPr>
          <w:rFonts w:ascii="Verdana" w:hAnsi="Verdana" w:cs="Arial"/>
          <w:color w:val="0000FF"/>
          <w:sz w:val="19"/>
          <w:szCs w:val="19"/>
          <w:lang w:val="es-ES_tradnl"/>
        </w:rPr>
      </w:pPr>
      <w:r w:rsidRPr="00A64A7D">
        <w:rPr>
          <w:rFonts w:ascii="Verdana" w:hAnsi="Verdana"/>
          <w:b/>
          <w:sz w:val="19"/>
          <w:szCs w:val="19"/>
          <w:lang w:val="es-ES_tradnl"/>
        </w:rPr>
        <w:t xml:space="preserve">En caso de unión temporal de empresas, se establece la obligación de que dichas partes o trabajos sean realizados por una </w:t>
      </w:r>
      <w:r w:rsidR="00C740F9" w:rsidRPr="00A64A7D">
        <w:rPr>
          <w:rFonts w:ascii="Verdana" w:hAnsi="Verdana"/>
          <w:b/>
          <w:sz w:val="19"/>
          <w:szCs w:val="19"/>
          <w:lang w:val="es-ES_tradnl"/>
        </w:rPr>
        <w:t>integrante</w:t>
      </w:r>
      <w:r w:rsidRPr="00A64A7D">
        <w:rPr>
          <w:rFonts w:ascii="Verdana" w:hAnsi="Verdana"/>
          <w:b/>
          <w:sz w:val="19"/>
          <w:szCs w:val="19"/>
          <w:lang w:val="es-ES_tradnl"/>
        </w:rPr>
        <w:t xml:space="preserve"> concreta: </w:t>
      </w:r>
      <w:r w:rsidR="002D4AF3" w:rsidRPr="00A64A7D">
        <w:rPr>
          <w:rFonts w:ascii="Verdana" w:hAnsi="Verdana" w:cs="Arial"/>
          <w:color w:val="0000FF"/>
          <w:sz w:val="19"/>
          <w:szCs w:val="19"/>
          <w:lang w:val="es-ES_tradnl"/>
        </w:rPr>
        <w:t>No.</w:t>
      </w:r>
    </w:p>
    <w:p w14:paraId="074129EA" w14:textId="087D89EB" w:rsidR="002D4AF3" w:rsidRPr="00A64A7D" w:rsidRDefault="00C548B6" w:rsidP="00E168C2">
      <w:pPr>
        <w:pStyle w:val="Ttulo4"/>
        <w:spacing w:after="120"/>
        <w:ind w:left="851" w:right="0"/>
        <w:jc w:val="both"/>
        <w:rPr>
          <w:sz w:val="19"/>
          <w:szCs w:val="19"/>
          <w:lang w:val="es-ES_tradnl"/>
        </w:rPr>
      </w:pPr>
      <w:bookmarkStart w:id="278" w:name="_Toc38387627"/>
      <w:r w:rsidRPr="00A64A7D">
        <w:rPr>
          <w:sz w:val="19"/>
          <w:szCs w:val="19"/>
          <w:lang w:val="es-ES_tradnl"/>
        </w:rPr>
        <w:t>18.4- Otras:</w:t>
      </w:r>
      <w:bookmarkEnd w:id="278"/>
      <w:r w:rsidR="002D4AF3" w:rsidRPr="00A64A7D">
        <w:rPr>
          <w:sz w:val="19"/>
          <w:szCs w:val="19"/>
          <w:lang w:val="es-ES_tradnl"/>
        </w:rPr>
        <w:t xml:space="preserve"> </w:t>
      </w:r>
      <w:r w:rsidR="00654927" w:rsidRPr="00A64A7D">
        <w:rPr>
          <w:rFonts w:eastAsia="Times New Roman" w:cs="Tahoma"/>
          <w:b w:val="0"/>
          <w:color w:val="0000FF"/>
          <w:sz w:val="19"/>
          <w:szCs w:val="19"/>
          <w:lang w:val="es-ES_tradnl"/>
        </w:rPr>
        <w:t>Sí, en caso de suspensión del servicio de comedor, se tendrán en cuenta las previsiones contenidas en la circular vigente en cada momento del órgano competente en materia funcionamiento de los comedores escolares.</w:t>
      </w:r>
    </w:p>
    <w:p w14:paraId="5D5AB5DC" w14:textId="157B783A" w:rsidR="00C548B6" w:rsidRPr="00A64A7D" w:rsidRDefault="00C548B6" w:rsidP="0058246F">
      <w:pPr>
        <w:pStyle w:val="Ttulo4"/>
        <w:spacing w:after="120"/>
        <w:ind w:left="851" w:right="-427"/>
        <w:jc w:val="both"/>
        <w:rPr>
          <w:sz w:val="16"/>
          <w:szCs w:val="16"/>
          <w:lang w:val="es-ES_tradnl"/>
        </w:rPr>
      </w:pPr>
      <w:r w:rsidRPr="00A64A7D">
        <w:rPr>
          <w:sz w:val="16"/>
          <w:szCs w:val="16"/>
          <w:lang w:val="es-ES_tradnl"/>
        </w:rPr>
        <w:br w:type="page"/>
      </w:r>
    </w:p>
    <w:p w14:paraId="7BFF9395" w14:textId="04B78640" w:rsidR="00C548B6" w:rsidRPr="00A64A7D" w:rsidRDefault="00C548B6" w:rsidP="0063609A">
      <w:pPr>
        <w:pStyle w:val="Ttulo2"/>
        <w:rPr>
          <w:lang w:val="es-ES_tradnl"/>
        </w:rPr>
      </w:pPr>
      <w:bookmarkStart w:id="279" w:name="_Toc505598215"/>
      <w:bookmarkStart w:id="280" w:name="_Toc505598292"/>
      <w:bookmarkStart w:id="281" w:name="_Toc505598385"/>
      <w:bookmarkStart w:id="282" w:name="_Toc33530743"/>
      <w:bookmarkStart w:id="283" w:name="_Toc225761113"/>
      <w:r w:rsidRPr="00A64A7D">
        <w:rPr>
          <w:lang w:val="es-ES_tradnl"/>
        </w:rPr>
        <w:lastRenderedPageBreak/>
        <w:t>II.- CARACTERÍSTICAS DEL PROCEDIMIENTO DE ADJUDICACIÓN</w:t>
      </w:r>
      <w:bookmarkEnd w:id="279"/>
      <w:bookmarkEnd w:id="280"/>
      <w:bookmarkEnd w:id="281"/>
      <w:bookmarkEnd w:id="282"/>
      <w:bookmarkEnd w:id="283"/>
    </w:p>
    <w:p w14:paraId="16CDB318" w14:textId="72D4DD9C" w:rsidR="00C548B6" w:rsidRPr="00A64A7D" w:rsidRDefault="00C548B6" w:rsidP="00E16D21">
      <w:pPr>
        <w:pStyle w:val="Ttulo3"/>
        <w:spacing w:after="120"/>
        <w:ind w:right="0"/>
        <w:rPr>
          <w:lang w:val="es-ES_tradnl"/>
        </w:rPr>
      </w:pPr>
      <w:bookmarkStart w:id="284" w:name="_Toc33530744"/>
      <w:bookmarkStart w:id="285" w:name="_Toc225761114"/>
      <w:r w:rsidRPr="00A64A7D">
        <w:rPr>
          <w:lang w:val="es-ES_tradnl"/>
        </w:rPr>
        <w:t>19.- ÓRGANOS ADMINISTRATIVOS Y REGISTROS</w:t>
      </w:r>
      <w:bookmarkEnd w:id="284"/>
      <w:bookmarkEnd w:id="285"/>
      <w:r w:rsidRPr="00A64A7D">
        <w:rPr>
          <w:lang w:val="es-ES_tradnl"/>
        </w:rPr>
        <w:t xml:space="preserve"> </w:t>
      </w:r>
    </w:p>
    <w:p w14:paraId="6C5C4BD9" w14:textId="142E5338" w:rsidR="00C548B6" w:rsidRPr="00A64A7D" w:rsidRDefault="00C548B6" w:rsidP="00E16D21">
      <w:pPr>
        <w:pStyle w:val="Ttulo4"/>
        <w:spacing w:after="120"/>
        <w:ind w:left="851" w:right="0"/>
        <w:jc w:val="both"/>
        <w:rPr>
          <w:sz w:val="19"/>
          <w:szCs w:val="19"/>
          <w:lang w:val="es-ES_tradnl"/>
        </w:rPr>
      </w:pPr>
      <w:bookmarkStart w:id="286" w:name="_Toc38387630"/>
      <w:r w:rsidRPr="00A64A7D">
        <w:rPr>
          <w:sz w:val="19"/>
          <w:szCs w:val="19"/>
          <w:lang w:val="es-ES_tradnl"/>
        </w:rPr>
        <w:t>19.1.- Poder adjudicador:</w:t>
      </w:r>
      <w:bookmarkEnd w:id="286"/>
      <w:r w:rsidR="002D4AF3" w:rsidRPr="00A64A7D">
        <w:rPr>
          <w:sz w:val="19"/>
          <w:szCs w:val="19"/>
          <w:lang w:val="es-ES_tradnl"/>
        </w:rPr>
        <w:t xml:space="preserve"> </w:t>
      </w:r>
      <w:r w:rsidR="002D4AF3" w:rsidRPr="00A64A7D">
        <w:rPr>
          <w:rFonts w:eastAsia="Times New Roman" w:cs="Tahoma"/>
          <w:b w:val="0"/>
          <w:color w:val="0000FF"/>
          <w:sz w:val="19"/>
          <w:szCs w:val="19"/>
          <w:lang w:val="es-ES_tradnl"/>
        </w:rPr>
        <w:t>Gobierno Vasco-Eusko Jaurlaritza</w:t>
      </w:r>
    </w:p>
    <w:p w14:paraId="2BD6C383" w14:textId="7FD72525" w:rsidR="00C548B6" w:rsidRPr="00A64A7D" w:rsidRDefault="00C548B6" w:rsidP="00E16D21">
      <w:pPr>
        <w:pStyle w:val="Ttulo4"/>
        <w:spacing w:after="120"/>
        <w:ind w:left="851" w:right="0"/>
        <w:jc w:val="both"/>
        <w:rPr>
          <w:sz w:val="19"/>
          <w:szCs w:val="19"/>
          <w:lang w:val="es-ES_tradnl"/>
        </w:rPr>
      </w:pPr>
      <w:bookmarkStart w:id="287" w:name="_Toc38387631"/>
      <w:r w:rsidRPr="00A64A7D">
        <w:rPr>
          <w:sz w:val="19"/>
          <w:szCs w:val="19"/>
          <w:lang w:val="es-ES_tradnl"/>
        </w:rPr>
        <w:t>19.2.- Identificación de órganos</w:t>
      </w:r>
      <w:bookmarkEnd w:id="287"/>
      <w:r w:rsidR="00F661BB" w:rsidRPr="00A64A7D">
        <w:rPr>
          <w:sz w:val="19"/>
          <w:szCs w:val="19"/>
          <w:lang w:val="es-ES_tradnl"/>
        </w:rPr>
        <w:t>.</w:t>
      </w:r>
    </w:p>
    <w:p w14:paraId="69173FD8" w14:textId="2094A329" w:rsidR="00C548B6" w:rsidRPr="00A64A7D" w:rsidRDefault="00C548B6" w:rsidP="00E16D21">
      <w:pPr>
        <w:pStyle w:val="Ttulo5"/>
        <w:ind w:left="1248" w:right="0"/>
        <w:rPr>
          <w:b/>
          <w:lang w:val="es-ES_tradnl"/>
        </w:rPr>
      </w:pPr>
      <w:r w:rsidRPr="00A64A7D">
        <w:rPr>
          <w:b/>
          <w:lang w:val="es-ES_tradnl"/>
        </w:rPr>
        <w:t xml:space="preserve">19.2.1.- Órgano de contratación: </w:t>
      </w:r>
      <w:r w:rsidR="002D4AF3" w:rsidRPr="00A64A7D">
        <w:rPr>
          <w:rFonts w:eastAsia="Times New Roman" w:cs="Tahoma"/>
          <w:color w:val="0000FF"/>
          <w:szCs w:val="19"/>
          <w:lang w:val="es-ES_tradnl"/>
        </w:rPr>
        <w:t>Consejera de Educación</w:t>
      </w:r>
    </w:p>
    <w:p w14:paraId="3BF937B5" w14:textId="2AE432FF" w:rsidR="00C548B6" w:rsidRPr="00A64A7D" w:rsidRDefault="00C548B6" w:rsidP="00E16D21">
      <w:pPr>
        <w:pStyle w:val="Ttulo5"/>
        <w:ind w:left="1248" w:right="0"/>
        <w:rPr>
          <w:b/>
          <w:lang w:val="es-ES_tradnl"/>
        </w:rPr>
      </w:pPr>
      <w:r w:rsidRPr="00A64A7D">
        <w:rPr>
          <w:b/>
          <w:lang w:val="es-ES_tradnl"/>
        </w:rPr>
        <w:t xml:space="preserve">19.2.2.- Órgano destinatario: </w:t>
      </w:r>
      <w:r w:rsidR="002D4AF3" w:rsidRPr="00A64A7D">
        <w:rPr>
          <w:rFonts w:eastAsia="Times New Roman" w:cs="Tahoma"/>
          <w:color w:val="0000FF"/>
          <w:szCs w:val="19"/>
          <w:lang w:val="es-ES_tradnl"/>
        </w:rPr>
        <w:t>Dirección de Gestión Económica</w:t>
      </w:r>
      <w:r w:rsidRPr="00A64A7D">
        <w:rPr>
          <w:b/>
          <w:lang w:val="es-ES_tradnl"/>
        </w:rPr>
        <w:tab/>
        <w:t>Código</w:t>
      </w:r>
      <w:r w:rsidR="00E16D21" w:rsidRPr="00A64A7D">
        <w:rPr>
          <w:b/>
          <w:lang w:val="es-ES_tradnl"/>
        </w:rPr>
        <w:t xml:space="preserve"> </w:t>
      </w:r>
      <w:r w:rsidRPr="00A64A7D">
        <w:rPr>
          <w:b/>
          <w:lang w:val="es-ES_tradnl"/>
        </w:rPr>
        <w:t>DIR3</w:t>
      </w:r>
      <w:r w:rsidRPr="00A64A7D">
        <w:rPr>
          <w:rFonts w:eastAsia="Times New Roman" w:cs="Tahoma"/>
          <w:color w:val="0000FF"/>
          <w:szCs w:val="19"/>
          <w:lang w:val="es-ES_tradnl"/>
        </w:rPr>
        <w:t>:</w:t>
      </w:r>
      <w:r w:rsidR="002D4AF3" w:rsidRPr="00A64A7D">
        <w:rPr>
          <w:rFonts w:eastAsia="Times New Roman" w:cs="Tahoma"/>
          <w:color w:val="0000FF"/>
          <w:szCs w:val="19"/>
          <w:lang w:val="es-ES_tradnl"/>
        </w:rPr>
        <w:t xml:space="preserve"> A16007365</w:t>
      </w:r>
    </w:p>
    <w:p w14:paraId="62DAE65B" w14:textId="5502E3A5" w:rsidR="00C548B6" w:rsidRPr="00A64A7D" w:rsidRDefault="00C548B6" w:rsidP="00E16D21">
      <w:pPr>
        <w:pStyle w:val="Ttulo5"/>
        <w:ind w:left="1248" w:right="0"/>
        <w:rPr>
          <w:b/>
          <w:lang w:val="es-ES_tradnl"/>
        </w:rPr>
      </w:pPr>
      <w:r w:rsidRPr="00A64A7D">
        <w:rPr>
          <w:b/>
          <w:lang w:val="es-ES_tradnl"/>
        </w:rPr>
        <w:t xml:space="preserve">19.2.3.- Responsable del contrato: </w:t>
      </w:r>
      <w:r w:rsidR="002D4AF3" w:rsidRPr="00A64A7D">
        <w:rPr>
          <w:rFonts w:eastAsia="Times New Roman" w:cs="Tahoma"/>
          <w:color w:val="0000FF"/>
          <w:szCs w:val="19"/>
          <w:lang w:val="es-ES_tradnl"/>
        </w:rPr>
        <w:t>Responsable de servicios complementarios del Departamento de</w:t>
      </w:r>
      <w:r w:rsidR="00E168C2" w:rsidRPr="00A64A7D">
        <w:rPr>
          <w:rFonts w:eastAsia="Times New Roman" w:cs="Tahoma"/>
          <w:color w:val="0000FF"/>
          <w:szCs w:val="19"/>
          <w:lang w:val="es-ES_tradnl"/>
        </w:rPr>
        <w:t xml:space="preserve"> </w:t>
      </w:r>
      <w:r w:rsidR="00654927" w:rsidRPr="00A64A7D">
        <w:rPr>
          <w:rFonts w:eastAsia="Times New Roman" w:cs="Tahoma"/>
          <w:color w:val="0000FF"/>
          <w:szCs w:val="19"/>
          <w:lang w:val="es-ES_tradnl"/>
        </w:rPr>
        <w:t>Educación.</w:t>
      </w:r>
    </w:p>
    <w:p w14:paraId="02C41577" w14:textId="34B27D70" w:rsidR="00C548B6" w:rsidRPr="00A64A7D" w:rsidRDefault="00C548B6" w:rsidP="00E16D21">
      <w:pPr>
        <w:pStyle w:val="Ttulo5"/>
        <w:ind w:left="1248" w:right="0"/>
        <w:rPr>
          <w:b/>
          <w:lang w:val="es-ES_tradnl"/>
        </w:rPr>
      </w:pPr>
      <w:r w:rsidRPr="00A64A7D">
        <w:rPr>
          <w:b/>
          <w:lang w:val="es-ES_tradnl"/>
        </w:rPr>
        <w:t>19.2.4.- Órgano competente en materia de contabilidad pública:</w:t>
      </w:r>
      <w:r w:rsidR="002D4AF3" w:rsidRPr="00A64A7D">
        <w:rPr>
          <w:b/>
          <w:lang w:val="es-ES_tradnl"/>
        </w:rPr>
        <w:t xml:space="preserve"> </w:t>
      </w:r>
      <w:r w:rsidR="002D4AF3" w:rsidRPr="00A64A7D">
        <w:rPr>
          <w:rFonts w:eastAsia="Times New Roman" w:cs="Tahoma"/>
          <w:color w:val="0000FF"/>
          <w:szCs w:val="19"/>
          <w:lang w:val="es-ES_tradnl"/>
        </w:rPr>
        <w:t>Oficina de Control Económico</w:t>
      </w:r>
      <w:r w:rsidR="00CC0355" w:rsidRPr="00A64A7D">
        <w:rPr>
          <w:rFonts w:eastAsia="Times New Roman" w:cs="Tahoma"/>
          <w:color w:val="0000FF"/>
          <w:szCs w:val="19"/>
          <w:lang w:val="es-ES_tradnl"/>
        </w:rPr>
        <w:t xml:space="preserve"> del Departamento de Hacienda y Finanzas.</w:t>
      </w:r>
    </w:p>
    <w:p w14:paraId="377838FE" w14:textId="0100D2F5" w:rsidR="00C548B6" w:rsidRPr="00A64A7D" w:rsidRDefault="00C548B6" w:rsidP="00E16D21">
      <w:pPr>
        <w:pStyle w:val="Ttulo5"/>
        <w:ind w:left="1248" w:right="0"/>
        <w:rPr>
          <w:b/>
          <w:color w:val="0000FF"/>
          <w:lang w:val="es-ES_tradnl"/>
        </w:rPr>
      </w:pPr>
      <w:r w:rsidRPr="00A64A7D">
        <w:rPr>
          <w:rFonts w:cs="Tahoma"/>
          <w:b/>
          <w:lang w:val="es-ES_tradnl"/>
        </w:rPr>
        <w:t xml:space="preserve">19.2.5.- </w:t>
      </w:r>
      <w:r w:rsidRPr="00A64A7D">
        <w:rPr>
          <w:b/>
          <w:lang w:val="es-ES_tradnl"/>
        </w:rPr>
        <w:t>Central de Contratación.</w:t>
      </w:r>
      <w:r w:rsidRPr="00A64A7D">
        <w:rPr>
          <w:lang w:val="es-ES_tradnl"/>
        </w:rPr>
        <w:t xml:space="preserve"> El órgano que adjudica el contrato actúa para otra entidad: </w:t>
      </w:r>
      <w:r w:rsidR="002D4AF3" w:rsidRPr="00A64A7D">
        <w:rPr>
          <w:bCs/>
          <w:color w:val="0000FF"/>
          <w:lang w:val="es-ES_tradnl"/>
        </w:rPr>
        <w:t>No.</w:t>
      </w:r>
      <w:r w:rsidR="002D4AF3" w:rsidRPr="00A64A7D">
        <w:rPr>
          <w:b/>
          <w:color w:val="0000FF"/>
          <w:lang w:val="es-ES_tradnl"/>
        </w:rPr>
        <w:t xml:space="preserve"> </w:t>
      </w:r>
    </w:p>
    <w:p w14:paraId="1A2F3C0C" w14:textId="4EE8FD2F" w:rsidR="00C548B6" w:rsidRPr="00A64A7D" w:rsidRDefault="00C548B6" w:rsidP="00E16D21">
      <w:pPr>
        <w:pStyle w:val="Ttulo5"/>
        <w:ind w:left="1248" w:right="0"/>
        <w:rPr>
          <w:b/>
          <w:lang w:val="es-ES_tradnl"/>
        </w:rPr>
      </w:pPr>
      <w:r w:rsidRPr="00A64A7D">
        <w:rPr>
          <w:b/>
          <w:lang w:val="es-ES_tradnl"/>
        </w:rPr>
        <w:t>19.2.6.- Composición de la mesa de contratación:</w:t>
      </w:r>
    </w:p>
    <w:p w14:paraId="27E5F321" w14:textId="77777777" w:rsidR="00CA37C6" w:rsidRPr="00A64A7D" w:rsidRDefault="00CA37C6" w:rsidP="00CA37C6">
      <w:pPr>
        <w:pStyle w:val="Prrafodelista"/>
        <w:tabs>
          <w:tab w:val="left" w:pos="0"/>
          <w:tab w:val="left" w:pos="900"/>
        </w:tabs>
        <w:spacing w:before="120" w:after="120"/>
        <w:ind w:left="426" w:right="-318"/>
        <w:jc w:val="both"/>
        <w:rPr>
          <w:rFonts w:ascii="Verdana" w:hAnsi="Verdana" w:cs="Tahoma"/>
          <w:b/>
          <w:sz w:val="19"/>
          <w:szCs w:val="19"/>
          <w:lang w:val="es-ES_tradnl"/>
        </w:rPr>
      </w:pPr>
      <w:r w:rsidRPr="00A64A7D">
        <w:rPr>
          <w:rFonts w:ascii="Verdana" w:hAnsi="Verdana" w:cs="Tahoma"/>
          <w:b/>
          <w:sz w:val="19"/>
          <w:szCs w:val="19"/>
          <w:lang w:val="es-ES_tradnl"/>
        </w:rPr>
        <w:t>Presidencia:</w:t>
      </w:r>
    </w:p>
    <w:tbl>
      <w:tblPr>
        <w:tblW w:w="0" w:type="auto"/>
        <w:tblInd w:w="426"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4526"/>
        <w:gridCol w:w="4534"/>
      </w:tblGrid>
      <w:tr w:rsidR="00CA37C6" w:rsidRPr="00A64A7D" w14:paraId="168DB7A6" w14:textId="77777777" w:rsidTr="00B94529">
        <w:tc>
          <w:tcPr>
            <w:tcW w:w="4794" w:type="dxa"/>
          </w:tcPr>
          <w:p w14:paraId="3BACFF6C" w14:textId="77777777" w:rsidR="00CA37C6" w:rsidRPr="00A64A7D" w:rsidRDefault="00CA37C6">
            <w:pPr>
              <w:pStyle w:val="Prrafodelista"/>
              <w:tabs>
                <w:tab w:val="left" w:pos="0"/>
                <w:tab w:val="left" w:pos="900"/>
              </w:tabs>
              <w:spacing w:before="120" w:after="120"/>
              <w:ind w:left="0" w:right="-318"/>
              <w:jc w:val="both"/>
              <w:rPr>
                <w:rFonts w:ascii="Verdana" w:hAnsi="Verdana" w:cs="Tahoma"/>
                <w:b/>
                <w:sz w:val="19"/>
                <w:szCs w:val="19"/>
                <w:lang w:val="es-ES_tradnl"/>
              </w:rPr>
            </w:pPr>
            <w:r w:rsidRPr="00A64A7D">
              <w:rPr>
                <w:rFonts w:ascii="Verdana" w:hAnsi="Verdana" w:cs="Tahoma"/>
                <w:b/>
                <w:sz w:val="19"/>
                <w:szCs w:val="19"/>
                <w:lang w:val="es-ES_tradnl"/>
              </w:rPr>
              <w:t>Titular</w:t>
            </w:r>
          </w:p>
        </w:tc>
        <w:tc>
          <w:tcPr>
            <w:tcW w:w="4804" w:type="dxa"/>
          </w:tcPr>
          <w:p w14:paraId="76CFA22E" w14:textId="77777777" w:rsidR="00CA37C6" w:rsidRPr="00A64A7D" w:rsidRDefault="00CA37C6">
            <w:pPr>
              <w:pStyle w:val="Prrafodelista"/>
              <w:tabs>
                <w:tab w:val="left" w:pos="0"/>
                <w:tab w:val="left" w:pos="900"/>
              </w:tabs>
              <w:spacing w:before="120" w:after="120"/>
              <w:ind w:left="0" w:right="-318"/>
              <w:jc w:val="both"/>
              <w:rPr>
                <w:rFonts w:ascii="Verdana" w:hAnsi="Verdana" w:cs="Tahoma"/>
                <w:b/>
                <w:sz w:val="19"/>
                <w:szCs w:val="19"/>
                <w:lang w:val="es-ES_tradnl"/>
              </w:rPr>
            </w:pPr>
            <w:r w:rsidRPr="00A64A7D">
              <w:rPr>
                <w:rFonts w:ascii="Verdana" w:hAnsi="Verdana" w:cs="Tahoma"/>
                <w:b/>
                <w:sz w:val="19"/>
                <w:szCs w:val="19"/>
                <w:lang w:val="es-ES_tradnl"/>
              </w:rPr>
              <w:t>Suplente</w:t>
            </w:r>
          </w:p>
        </w:tc>
      </w:tr>
      <w:tr w:rsidR="00CA37C6" w:rsidRPr="00A64A7D" w14:paraId="73993648" w14:textId="77777777" w:rsidTr="00B94529">
        <w:tc>
          <w:tcPr>
            <w:tcW w:w="4794" w:type="dxa"/>
          </w:tcPr>
          <w:p w14:paraId="55CB1560" w14:textId="195242E5" w:rsidR="00CA37C6" w:rsidRPr="00A64A7D" w:rsidRDefault="00517004">
            <w:pPr>
              <w:pStyle w:val="Prrafodelista"/>
              <w:tabs>
                <w:tab w:val="left" w:pos="0"/>
                <w:tab w:val="left" w:pos="900"/>
              </w:tabs>
              <w:spacing w:before="120" w:after="120"/>
              <w:ind w:left="0" w:right="-318"/>
              <w:jc w:val="both"/>
              <w:rPr>
                <w:rFonts w:ascii="Verdana" w:hAnsi="Verdana" w:cs="Tahoma"/>
                <w:b/>
                <w:sz w:val="19"/>
                <w:szCs w:val="19"/>
                <w:lang w:val="es-ES_tradnl"/>
              </w:rPr>
            </w:pPr>
            <w:r w:rsidRPr="00A64A7D">
              <w:rPr>
                <w:rFonts w:ascii="Verdana" w:hAnsi="Verdana" w:cs="Tahoma"/>
                <w:color w:val="0000FF"/>
                <w:sz w:val="19"/>
                <w:szCs w:val="19"/>
                <w:lang w:val="es-ES_tradnl"/>
              </w:rPr>
              <w:t>Almudena Otaola Urkijo</w:t>
            </w:r>
          </w:p>
        </w:tc>
        <w:tc>
          <w:tcPr>
            <w:tcW w:w="4804" w:type="dxa"/>
          </w:tcPr>
          <w:p w14:paraId="6AFFD4F2" w14:textId="77777777" w:rsidR="00CA37C6" w:rsidRPr="00A64A7D" w:rsidRDefault="00CA37C6">
            <w:pPr>
              <w:pStyle w:val="Prrafodelista"/>
              <w:tabs>
                <w:tab w:val="left" w:pos="0"/>
                <w:tab w:val="left" w:pos="900"/>
              </w:tabs>
              <w:spacing w:before="120" w:after="120"/>
              <w:ind w:left="0" w:right="-318"/>
              <w:jc w:val="both"/>
              <w:rPr>
                <w:rFonts w:ascii="Verdana" w:hAnsi="Verdana" w:cs="Tahoma"/>
                <w:b/>
                <w:sz w:val="19"/>
                <w:szCs w:val="19"/>
                <w:lang w:val="es-ES_tradnl"/>
              </w:rPr>
            </w:pPr>
            <w:r w:rsidRPr="00A64A7D">
              <w:rPr>
                <w:rFonts w:ascii="Verdana" w:hAnsi="Verdana" w:cs="Tahoma"/>
                <w:color w:val="0000FF"/>
                <w:sz w:val="19"/>
                <w:szCs w:val="19"/>
                <w:lang w:val="es-ES_tradnl"/>
              </w:rPr>
              <w:t>Jon Joseba Salazar Izagirre</w:t>
            </w:r>
          </w:p>
        </w:tc>
      </w:tr>
    </w:tbl>
    <w:p w14:paraId="57C4576C" w14:textId="77777777" w:rsidR="00CA37C6" w:rsidRPr="00A64A7D" w:rsidRDefault="00CA37C6" w:rsidP="00CA37C6">
      <w:pPr>
        <w:pStyle w:val="Prrafodelista"/>
        <w:tabs>
          <w:tab w:val="left" w:pos="0"/>
          <w:tab w:val="left" w:pos="900"/>
        </w:tabs>
        <w:spacing w:before="120" w:after="120"/>
        <w:ind w:left="426" w:right="-318"/>
        <w:jc w:val="both"/>
        <w:rPr>
          <w:rFonts w:ascii="Verdana" w:hAnsi="Verdana" w:cs="Tahoma"/>
          <w:b/>
          <w:sz w:val="19"/>
          <w:szCs w:val="19"/>
          <w:lang w:val="es-ES_tradnl"/>
        </w:rPr>
      </w:pPr>
      <w:r w:rsidRPr="00A64A7D">
        <w:rPr>
          <w:rFonts w:ascii="Verdana" w:hAnsi="Verdana" w:cs="Tahoma"/>
          <w:b/>
          <w:sz w:val="19"/>
          <w:szCs w:val="19"/>
          <w:lang w:val="es-ES_tradnl"/>
        </w:rPr>
        <w:t>Vocales del Departamento de Educación:</w:t>
      </w:r>
    </w:p>
    <w:tbl>
      <w:tblPr>
        <w:tblW w:w="0" w:type="auto"/>
        <w:tblInd w:w="426"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4513"/>
        <w:gridCol w:w="4547"/>
      </w:tblGrid>
      <w:tr w:rsidR="00CA37C6" w:rsidRPr="00A64A7D" w14:paraId="5746C176" w14:textId="77777777" w:rsidTr="00B94529">
        <w:tc>
          <w:tcPr>
            <w:tcW w:w="4794" w:type="dxa"/>
            <w:tcBorders>
              <w:bottom w:val="single" w:sz="4" w:space="0" w:color="auto"/>
            </w:tcBorders>
          </w:tcPr>
          <w:p w14:paraId="225AC066" w14:textId="77777777" w:rsidR="00CA37C6" w:rsidRPr="00A64A7D" w:rsidRDefault="00CA37C6">
            <w:pPr>
              <w:pStyle w:val="Prrafodelista"/>
              <w:tabs>
                <w:tab w:val="left" w:pos="0"/>
                <w:tab w:val="left" w:pos="900"/>
              </w:tabs>
              <w:spacing w:before="120" w:after="120"/>
              <w:ind w:left="0" w:right="-318"/>
              <w:jc w:val="both"/>
              <w:rPr>
                <w:rFonts w:ascii="Verdana" w:hAnsi="Verdana" w:cs="Tahoma"/>
                <w:b/>
                <w:sz w:val="19"/>
                <w:szCs w:val="19"/>
                <w:lang w:val="es-ES_tradnl"/>
              </w:rPr>
            </w:pPr>
            <w:r w:rsidRPr="00A64A7D">
              <w:rPr>
                <w:rFonts w:ascii="Verdana" w:hAnsi="Verdana" w:cs="Tahoma"/>
                <w:b/>
                <w:sz w:val="19"/>
                <w:szCs w:val="19"/>
                <w:lang w:val="es-ES_tradnl"/>
              </w:rPr>
              <w:t>Titular</w:t>
            </w:r>
          </w:p>
        </w:tc>
        <w:tc>
          <w:tcPr>
            <w:tcW w:w="4804" w:type="dxa"/>
            <w:tcBorders>
              <w:bottom w:val="single" w:sz="4" w:space="0" w:color="auto"/>
            </w:tcBorders>
          </w:tcPr>
          <w:p w14:paraId="0E93CDB1" w14:textId="77777777" w:rsidR="00CA37C6" w:rsidRPr="00A64A7D" w:rsidRDefault="00CA37C6">
            <w:pPr>
              <w:pStyle w:val="Prrafodelista"/>
              <w:tabs>
                <w:tab w:val="left" w:pos="0"/>
                <w:tab w:val="left" w:pos="900"/>
              </w:tabs>
              <w:spacing w:before="120" w:after="120"/>
              <w:ind w:left="0" w:right="-318"/>
              <w:jc w:val="both"/>
              <w:rPr>
                <w:rFonts w:ascii="Verdana" w:hAnsi="Verdana" w:cs="Tahoma"/>
                <w:b/>
                <w:sz w:val="19"/>
                <w:szCs w:val="19"/>
                <w:lang w:val="es-ES_tradnl"/>
              </w:rPr>
            </w:pPr>
            <w:r w:rsidRPr="00A64A7D">
              <w:rPr>
                <w:rFonts w:ascii="Verdana" w:hAnsi="Verdana" w:cs="Tahoma"/>
                <w:b/>
                <w:sz w:val="19"/>
                <w:szCs w:val="19"/>
                <w:lang w:val="es-ES_tradnl"/>
              </w:rPr>
              <w:t>Suplentes</w:t>
            </w:r>
          </w:p>
        </w:tc>
      </w:tr>
      <w:tr w:rsidR="00CA37C6" w:rsidRPr="00A64A7D" w14:paraId="0DA6D4FA" w14:textId="77777777" w:rsidTr="00B94529">
        <w:tc>
          <w:tcPr>
            <w:tcW w:w="4794" w:type="dxa"/>
            <w:tcBorders>
              <w:top w:val="single" w:sz="4" w:space="0" w:color="auto"/>
              <w:left w:val="single" w:sz="4" w:space="0" w:color="auto"/>
              <w:bottom w:val="single" w:sz="4" w:space="0" w:color="auto"/>
              <w:right w:val="single" w:sz="4" w:space="0" w:color="auto"/>
            </w:tcBorders>
          </w:tcPr>
          <w:p w14:paraId="6E3B9DAD" w14:textId="001CE8DE" w:rsidR="00CA37C6" w:rsidRPr="00A64A7D" w:rsidRDefault="00CA37C6" w:rsidP="000A634D">
            <w:pPr>
              <w:pStyle w:val="Prrafodelista"/>
              <w:tabs>
                <w:tab w:val="left" w:pos="0"/>
                <w:tab w:val="left" w:pos="900"/>
                <w:tab w:val="center" w:pos="2307"/>
              </w:tabs>
              <w:spacing w:before="120" w:after="120"/>
              <w:ind w:left="0" w:right="-318"/>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Ane Miren Arana</w:t>
            </w:r>
            <w:r w:rsidR="000A634D" w:rsidRPr="00A64A7D">
              <w:rPr>
                <w:rFonts w:ascii="Verdana" w:hAnsi="Verdana" w:cs="Tahoma"/>
                <w:color w:val="0000FF"/>
                <w:sz w:val="19"/>
                <w:szCs w:val="19"/>
                <w:lang w:val="es-ES_tradnl"/>
              </w:rPr>
              <w:t xml:space="preserve"> Arana</w:t>
            </w:r>
          </w:p>
          <w:p w14:paraId="7AAC993A" w14:textId="62F63EAA" w:rsidR="000A634D" w:rsidRPr="00A64A7D" w:rsidRDefault="000A634D" w:rsidP="000A634D">
            <w:pPr>
              <w:pStyle w:val="Prrafodelista"/>
              <w:tabs>
                <w:tab w:val="left" w:pos="0"/>
                <w:tab w:val="left" w:pos="900"/>
                <w:tab w:val="center" w:pos="2307"/>
              </w:tabs>
              <w:spacing w:before="120" w:after="120"/>
              <w:ind w:left="0" w:right="-318"/>
              <w:jc w:val="both"/>
              <w:rPr>
                <w:rFonts w:ascii="Verdana" w:hAnsi="Verdana" w:cs="Tahoma"/>
                <w:color w:val="0000FF"/>
                <w:sz w:val="19"/>
                <w:szCs w:val="19"/>
                <w:lang w:val="es-ES_tradnl"/>
              </w:rPr>
            </w:pPr>
          </w:p>
        </w:tc>
        <w:tc>
          <w:tcPr>
            <w:tcW w:w="4804" w:type="dxa"/>
            <w:tcBorders>
              <w:top w:val="single" w:sz="4" w:space="0" w:color="auto"/>
              <w:left w:val="single" w:sz="4" w:space="0" w:color="auto"/>
              <w:bottom w:val="single" w:sz="4" w:space="0" w:color="auto"/>
              <w:right w:val="single" w:sz="4" w:space="0" w:color="auto"/>
            </w:tcBorders>
          </w:tcPr>
          <w:p w14:paraId="4A7F387C" w14:textId="42BC51F4" w:rsidR="00CA37C6" w:rsidRPr="00A64A7D" w:rsidRDefault="00261F77">
            <w:pPr>
              <w:pStyle w:val="Prrafodelista"/>
              <w:tabs>
                <w:tab w:val="left" w:pos="0"/>
                <w:tab w:val="left" w:pos="900"/>
              </w:tabs>
              <w:spacing w:before="120" w:after="120"/>
              <w:ind w:left="0" w:right="-318"/>
              <w:jc w:val="both"/>
              <w:rPr>
                <w:rFonts w:ascii="Verdana" w:hAnsi="Verdana" w:cs="Tahoma"/>
                <w:color w:val="0000FF"/>
                <w:sz w:val="19"/>
                <w:szCs w:val="19"/>
                <w:lang w:val="es-ES_tradnl"/>
              </w:rPr>
            </w:pPr>
            <w:r w:rsidRPr="00A64A7D">
              <w:rPr>
                <w:rFonts w:ascii="Verdana" w:hAnsi="Verdana"/>
                <w:color w:val="0000FF"/>
                <w:sz w:val="19"/>
                <w:szCs w:val="19"/>
                <w:lang w:val="es-ES_tradnl"/>
              </w:rPr>
              <w:t>Laura Guinea López de Munain</w:t>
            </w:r>
          </w:p>
        </w:tc>
      </w:tr>
      <w:tr w:rsidR="004B292F" w:rsidRPr="00A64A7D" w14:paraId="18C09E0F" w14:textId="77777777" w:rsidTr="00B94529">
        <w:tc>
          <w:tcPr>
            <w:tcW w:w="4794" w:type="dxa"/>
            <w:tcBorders>
              <w:top w:val="single" w:sz="4" w:space="0" w:color="auto"/>
              <w:left w:val="single" w:sz="4" w:space="0" w:color="auto"/>
              <w:bottom w:val="single" w:sz="4" w:space="0" w:color="auto"/>
              <w:right w:val="single" w:sz="4" w:space="0" w:color="auto"/>
            </w:tcBorders>
          </w:tcPr>
          <w:p w14:paraId="1B318E97" w14:textId="77777777" w:rsidR="004B292F" w:rsidRPr="00A64A7D" w:rsidRDefault="004B292F">
            <w:pPr>
              <w:pStyle w:val="Prrafodelista"/>
              <w:tabs>
                <w:tab w:val="left" w:pos="0"/>
                <w:tab w:val="left" w:pos="900"/>
              </w:tabs>
              <w:spacing w:before="120" w:after="120"/>
              <w:ind w:left="0" w:right="-318"/>
              <w:jc w:val="both"/>
              <w:rPr>
                <w:rFonts w:ascii="Verdana" w:hAnsi="Verdana" w:cs="Tahoma"/>
                <w:color w:val="0000FF"/>
                <w:sz w:val="19"/>
                <w:szCs w:val="19"/>
                <w:lang w:val="es-ES_tradnl"/>
              </w:rPr>
            </w:pPr>
          </w:p>
        </w:tc>
        <w:tc>
          <w:tcPr>
            <w:tcW w:w="4804" w:type="dxa"/>
            <w:tcBorders>
              <w:top w:val="single" w:sz="4" w:space="0" w:color="auto"/>
              <w:left w:val="single" w:sz="4" w:space="0" w:color="auto"/>
              <w:bottom w:val="single" w:sz="4" w:space="0" w:color="auto"/>
              <w:right w:val="single" w:sz="4" w:space="0" w:color="auto"/>
            </w:tcBorders>
          </w:tcPr>
          <w:p w14:paraId="5737F50B" w14:textId="42B4349C" w:rsidR="004B292F" w:rsidRPr="00A64A7D" w:rsidRDefault="009C0239">
            <w:pPr>
              <w:pStyle w:val="Prrafodelista"/>
              <w:tabs>
                <w:tab w:val="left" w:pos="0"/>
                <w:tab w:val="left" w:pos="900"/>
              </w:tabs>
              <w:spacing w:before="120" w:after="120"/>
              <w:ind w:left="0" w:right="-318"/>
              <w:jc w:val="both"/>
              <w:rPr>
                <w:rFonts w:ascii="Verdana" w:hAnsi="Verdana"/>
                <w:color w:val="0000FF"/>
                <w:sz w:val="19"/>
                <w:szCs w:val="19"/>
                <w:lang w:val="es-ES_tradnl"/>
              </w:rPr>
            </w:pPr>
            <w:r w:rsidRPr="00A64A7D">
              <w:rPr>
                <w:rFonts w:ascii="Verdana" w:hAnsi="Verdana"/>
                <w:color w:val="0000FF"/>
                <w:sz w:val="19"/>
                <w:szCs w:val="19"/>
                <w:lang w:val="es-ES_tradnl"/>
              </w:rPr>
              <w:t>Tatiana Sanchez Martinez</w:t>
            </w:r>
          </w:p>
        </w:tc>
      </w:tr>
    </w:tbl>
    <w:p w14:paraId="54452BD3" w14:textId="5704D0E3" w:rsidR="00CA37C6" w:rsidRPr="00A64A7D" w:rsidRDefault="00CA37C6" w:rsidP="00CA37C6">
      <w:pPr>
        <w:pStyle w:val="Prrafodelista"/>
        <w:tabs>
          <w:tab w:val="left" w:pos="0"/>
          <w:tab w:val="left" w:pos="900"/>
        </w:tabs>
        <w:spacing w:before="120" w:after="120"/>
        <w:ind w:left="426" w:right="-318"/>
        <w:jc w:val="both"/>
        <w:rPr>
          <w:rFonts w:ascii="Verdana" w:hAnsi="Verdana" w:cs="Tahoma"/>
          <w:b/>
          <w:sz w:val="19"/>
          <w:szCs w:val="19"/>
          <w:lang w:val="es-ES_tradnl"/>
        </w:rPr>
      </w:pPr>
      <w:r w:rsidRPr="00A64A7D">
        <w:rPr>
          <w:rFonts w:ascii="Verdana" w:hAnsi="Verdana" w:cs="Tahoma"/>
          <w:b/>
          <w:sz w:val="19"/>
          <w:szCs w:val="19"/>
          <w:lang w:val="es-ES_tradnl"/>
        </w:rPr>
        <w:t xml:space="preserve">Representante de la Oficina de Control Económico: </w:t>
      </w:r>
      <w:r w:rsidR="00193B2F" w:rsidRPr="00A64A7D">
        <w:rPr>
          <w:rFonts w:ascii="Verdana" w:hAnsi="Verdana" w:cs="Tahoma"/>
          <w:color w:val="0000FF"/>
          <w:sz w:val="19"/>
          <w:szCs w:val="19"/>
          <w:lang w:val="es-ES_tradnl"/>
        </w:rPr>
        <w:t>Borja Pérez Ramsde</w:t>
      </w:r>
      <w:r w:rsidR="00D15F5E" w:rsidRPr="00A64A7D">
        <w:rPr>
          <w:rFonts w:ascii="Verdana" w:hAnsi="Verdana" w:cs="Tahoma"/>
          <w:color w:val="0000FF"/>
          <w:sz w:val="19"/>
          <w:szCs w:val="19"/>
          <w:lang w:val="es-ES_tradnl"/>
        </w:rPr>
        <w:t>n</w:t>
      </w:r>
    </w:p>
    <w:p w14:paraId="7CAF0F8C" w14:textId="77777777" w:rsidR="00CA37C6" w:rsidRPr="00A64A7D" w:rsidRDefault="00CA37C6" w:rsidP="00CA37C6">
      <w:pPr>
        <w:pStyle w:val="Prrafodelista"/>
        <w:tabs>
          <w:tab w:val="left" w:pos="0"/>
          <w:tab w:val="left" w:pos="900"/>
        </w:tabs>
        <w:spacing w:before="120" w:after="120"/>
        <w:ind w:left="426" w:right="-318"/>
        <w:jc w:val="both"/>
        <w:rPr>
          <w:rFonts w:ascii="Verdana" w:hAnsi="Verdana" w:cs="Tahoma"/>
          <w:b/>
          <w:sz w:val="19"/>
          <w:szCs w:val="19"/>
          <w:lang w:val="es-ES_tradnl"/>
        </w:rPr>
      </w:pPr>
      <w:r w:rsidRPr="00A64A7D">
        <w:rPr>
          <w:rFonts w:ascii="Verdana" w:hAnsi="Verdana" w:cs="Tahoma"/>
          <w:b/>
          <w:sz w:val="19"/>
          <w:szCs w:val="19"/>
          <w:lang w:val="es-ES_tradnl"/>
        </w:rPr>
        <w:t>Secretario/a:</w:t>
      </w:r>
    </w:p>
    <w:tbl>
      <w:tblPr>
        <w:tblW w:w="0" w:type="auto"/>
        <w:tblInd w:w="426"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4516"/>
        <w:gridCol w:w="4544"/>
      </w:tblGrid>
      <w:tr w:rsidR="00CA37C6" w:rsidRPr="00A64A7D" w14:paraId="7733EB91" w14:textId="77777777" w:rsidTr="00B94529">
        <w:tc>
          <w:tcPr>
            <w:tcW w:w="4678" w:type="dxa"/>
          </w:tcPr>
          <w:p w14:paraId="62F45C27" w14:textId="77777777" w:rsidR="00CA37C6" w:rsidRPr="00A64A7D" w:rsidRDefault="00CA37C6">
            <w:pPr>
              <w:pStyle w:val="Prrafodelista"/>
              <w:tabs>
                <w:tab w:val="left" w:pos="0"/>
                <w:tab w:val="left" w:pos="900"/>
              </w:tabs>
              <w:spacing w:before="120" w:after="120"/>
              <w:ind w:left="0" w:right="-318"/>
              <w:jc w:val="both"/>
              <w:rPr>
                <w:rFonts w:ascii="Verdana" w:hAnsi="Verdana" w:cs="Tahoma"/>
                <w:b/>
                <w:sz w:val="19"/>
                <w:szCs w:val="19"/>
                <w:lang w:val="es-ES_tradnl"/>
              </w:rPr>
            </w:pPr>
            <w:r w:rsidRPr="00A64A7D">
              <w:rPr>
                <w:rFonts w:ascii="Verdana" w:hAnsi="Verdana" w:cs="Tahoma"/>
                <w:b/>
                <w:sz w:val="19"/>
                <w:szCs w:val="19"/>
                <w:lang w:val="es-ES_tradnl"/>
              </w:rPr>
              <w:t>Titular</w:t>
            </w:r>
          </w:p>
        </w:tc>
        <w:tc>
          <w:tcPr>
            <w:tcW w:w="4694" w:type="dxa"/>
          </w:tcPr>
          <w:p w14:paraId="53802C64" w14:textId="77777777" w:rsidR="00CA37C6" w:rsidRPr="00A64A7D" w:rsidRDefault="00CA37C6">
            <w:pPr>
              <w:pStyle w:val="Prrafodelista"/>
              <w:tabs>
                <w:tab w:val="left" w:pos="0"/>
                <w:tab w:val="left" w:pos="900"/>
              </w:tabs>
              <w:spacing w:before="120" w:after="120"/>
              <w:ind w:left="0" w:right="-318"/>
              <w:jc w:val="both"/>
              <w:rPr>
                <w:rFonts w:ascii="Verdana" w:hAnsi="Verdana" w:cs="Tahoma"/>
                <w:b/>
                <w:sz w:val="19"/>
                <w:szCs w:val="19"/>
                <w:lang w:val="es-ES_tradnl"/>
              </w:rPr>
            </w:pPr>
            <w:r w:rsidRPr="00A64A7D">
              <w:rPr>
                <w:rFonts w:ascii="Verdana" w:hAnsi="Verdana" w:cs="Tahoma"/>
                <w:b/>
                <w:sz w:val="19"/>
                <w:szCs w:val="19"/>
                <w:lang w:val="es-ES_tradnl"/>
              </w:rPr>
              <w:t>Suplente</w:t>
            </w:r>
          </w:p>
        </w:tc>
      </w:tr>
      <w:tr w:rsidR="00CA37C6" w:rsidRPr="00A64A7D" w14:paraId="41E4030C" w14:textId="77777777" w:rsidTr="00B94529">
        <w:tc>
          <w:tcPr>
            <w:tcW w:w="4678" w:type="dxa"/>
          </w:tcPr>
          <w:p w14:paraId="1DE10174" w14:textId="11919806" w:rsidR="00CA37C6" w:rsidRPr="00A64A7D" w:rsidRDefault="00517004">
            <w:pPr>
              <w:pStyle w:val="Prrafodelista"/>
              <w:tabs>
                <w:tab w:val="left" w:pos="0"/>
                <w:tab w:val="left" w:pos="900"/>
              </w:tabs>
              <w:spacing w:before="120" w:after="120"/>
              <w:ind w:left="0" w:right="-318"/>
              <w:jc w:val="both"/>
              <w:rPr>
                <w:rFonts w:ascii="Verdana" w:hAnsi="Verdana" w:cs="Tahoma"/>
                <w:b/>
                <w:sz w:val="19"/>
                <w:szCs w:val="19"/>
                <w:lang w:val="es-ES_tradnl"/>
              </w:rPr>
            </w:pPr>
            <w:r w:rsidRPr="00A64A7D">
              <w:rPr>
                <w:rFonts w:ascii="Verdana" w:hAnsi="Verdana" w:cs="Tahoma"/>
                <w:color w:val="0000FF"/>
                <w:sz w:val="19"/>
                <w:szCs w:val="19"/>
                <w:lang w:val="es-ES_tradnl"/>
              </w:rPr>
              <w:t>Iñaki Basauri Bengoa</w:t>
            </w:r>
          </w:p>
        </w:tc>
        <w:tc>
          <w:tcPr>
            <w:tcW w:w="4694" w:type="dxa"/>
          </w:tcPr>
          <w:p w14:paraId="6EBCD6EA" w14:textId="77777777" w:rsidR="00CA37C6" w:rsidRPr="00A64A7D" w:rsidRDefault="00517004">
            <w:pPr>
              <w:pStyle w:val="Prrafodelista"/>
              <w:tabs>
                <w:tab w:val="left" w:pos="0"/>
                <w:tab w:val="left" w:pos="900"/>
              </w:tabs>
              <w:spacing w:before="120" w:after="120"/>
              <w:ind w:left="0" w:right="-318"/>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Miguel Unzalu</w:t>
            </w:r>
            <w:r w:rsidR="00166029" w:rsidRPr="00A64A7D">
              <w:rPr>
                <w:rFonts w:ascii="Verdana" w:hAnsi="Verdana" w:cs="Tahoma"/>
                <w:color w:val="0000FF"/>
                <w:sz w:val="19"/>
                <w:szCs w:val="19"/>
                <w:lang w:val="es-ES_tradnl"/>
              </w:rPr>
              <w:t xml:space="preserve"> Fernández de Gorostiza</w:t>
            </w:r>
          </w:p>
          <w:p w14:paraId="67FFA39F" w14:textId="5191B6CD" w:rsidR="00166029" w:rsidRPr="00A64A7D" w:rsidRDefault="00166029">
            <w:pPr>
              <w:pStyle w:val="Prrafodelista"/>
              <w:tabs>
                <w:tab w:val="left" w:pos="0"/>
                <w:tab w:val="left" w:pos="900"/>
              </w:tabs>
              <w:spacing w:before="120" w:after="120"/>
              <w:ind w:left="0" w:right="-318"/>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Ainhoa Haza López</w:t>
            </w:r>
          </w:p>
          <w:p w14:paraId="5C52E83B" w14:textId="53CF83DB" w:rsidR="00166029" w:rsidRPr="00A64A7D" w:rsidRDefault="00166029">
            <w:pPr>
              <w:pStyle w:val="Prrafodelista"/>
              <w:tabs>
                <w:tab w:val="left" w:pos="0"/>
                <w:tab w:val="left" w:pos="900"/>
              </w:tabs>
              <w:spacing w:before="120" w:after="120"/>
              <w:ind w:left="0" w:right="-318"/>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Itziar Isasi Otaola</w:t>
            </w:r>
          </w:p>
          <w:p w14:paraId="5C0188A5" w14:textId="152C4845" w:rsidR="00166029" w:rsidRPr="00A64A7D" w:rsidRDefault="00166029">
            <w:pPr>
              <w:pStyle w:val="Prrafodelista"/>
              <w:tabs>
                <w:tab w:val="left" w:pos="0"/>
                <w:tab w:val="left" w:pos="900"/>
              </w:tabs>
              <w:spacing w:before="120" w:after="120"/>
              <w:ind w:left="0" w:right="-318"/>
              <w:jc w:val="both"/>
              <w:rPr>
                <w:rFonts w:ascii="Verdana" w:hAnsi="Verdana" w:cs="Tahoma"/>
                <w:bCs/>
                <w:sz w:val="19"/>
                <w:szCs w:val="19"/>
                <w:lang w:val="es-ES_tradnl"/>
              </w:rPr>
            </w:pPr>
          </w:p>
        </w:tc>
      </w:tr>
    </w:tbl>
    <w:p w14:paraId="68EE9DB0" w14:textId="25246565" w:rsidR="00CA37C6" w:rsidRPr="00A64A7D" w:rsidRDefault="00CA37C6" w:rsidP="00CA37C6">
      <w:pPr>
        <w:rPr>
          <w:lang w:val="es-ES_tradnl"/>
        </w:rPr>
      </w:pPr>
    </w:p>
    <w:p w14:paraId="211F65B0" w14:textId="54E32C39" w:rsidR="00C548B6" w:rsidRPr="00A64A7D" w:rsidRDefault="00C548B6" w:rsidP="007C75EA">
      <w:pPr>
        <w:pStyle w:val="Ttulo5"/>
        <w:ind w:right="0"/>
        <w:rPr>
          <w:b/>
          <w:color w:val="0000FF"/>
          <w:lang w:val="es-ES_tradnl"/>
        </w:rPr>
      </w:pPr>
      <w:r w:rsidRPr="00A64A7D">
        <w:rPr>
          <w:b/>
          <w:lang w:val="es-ES_tradnl"/>
        </w:rPr>
        <w:t xml:space="preserve">19.2.7.- Comité de expertos/organismo técnico especializado: </w:t>
      </w:r>
      <w:r w:rsidR="00CA37C6" w:rsidRPr="00A64A7D">
        <w:rPr>
          <w:bCs/>
          <w:color w:val="0000FF"/>
          <w:lang w:val="es-ES_tradnl"/>
        </w:rPr>
        <w:t xml:space="preserve">No. </w:t>
      </w:r>
      <w:r w:rsidRPr="00A64A7D">
        <w:rPr>
          <w:bCs/>
          <w:color w:val="0000FF"/>
          <w:lang w:val="es-ES_tradnl"/>
        </w:rPr>
        <w:t xml:space="preserve"> </w:t>
      </w:r>
    </w:p>
    <w:p w14:paraId="4C8CD5CC" w14:textId="42626F81" w:rsidR="00C548B6" w:rsidRPr="00A64A7D" w:rsidRDefault="00C548B6" w:rsidP="007C75EA">
      <w:pPr>
        <w:pStyle w:val="Ttulo4"/>
        <w:spacing w:after="120"/>
        <w:ind w:left="851" w:right="0"/>
        <w:jc w:val="both"/>
        <w:rPr>
          <w:b w:val="0"/>
          <w:bCs/>
          <w:color w:val="0000FF"/>
          <w:sz w:val="19"/>
          <w:lang w:val="es-ES_tradnl"/>
        </w:rPr>
      </w:pPr>
      <w:bookmarkStart w:id="288" w:name="_Toc38387632"/>
      <w:bookmarkStart w:id="289" w:name="_Toc528657922"/>
      <w:bookmarkStart w:id="290" w:name="_Toc528658741"/>
      <w:bookmarkStart w:id="291" w:name="_Toc528660368"/>
      <w:bookmarkStart w:id="292" w:name="_Toc528664218"/>
      <w:bookmarkStart w:id="293" w:name="_Toc528665909"/>
      <w:bookmarkStart w:id="294" w:name="_Toc528666534"/>
      <w:bookmarkStart w:id="295" w:name="_Toc528671257"/>
      <w:bookmarkStart w:id="296" w:name="_Toc530728037"/>
      <w:bookmarkStart w:id="297" w:name="_Toc5958927"/>
      <w:bookmarkStart w:id="298" w:name="_Toc34132891"/>
      <w:r w:rsidRPr="00A64A7D">
        <w:rPr>
          <w:sz w:val="19"/>
          <w:szCs w:val="19"/>
          <w:lang w:val="es-ES_tradnl"/>
        </w:rPr>
        <w:t>19.3.- Unidad administrativa encargada de tramitar el procedimiento de adjudicación:</w:t>
      </w:r>
      <w:bookmarkEnd w:id="288"/>
      <w:r w:rsidR="00CA37C6" w:rsidRPr="00A64A7D">
        <w:rPr>
          <w:sz w:val="19"/>
          <w:szCs w:val="19"/>
          <w:lang w:val="es-ES_tradnl"/>
        </w:rPr>
        <w:t xml:space="preserve"> </w:t>
      </w:r>
      <w:r w:rsidR="00CA37C6" w:rsidRPr="00A64A7D">
        <w:rPr>
          <w:b w:val="0"/>
          <w:bCs/>
          <w:color w:val="0000FF"/>
          <w:sz w:val="19"/>
          <w:lang w:val="es-ES_tradnl"/>
        </w:rPr>
        <w:t xml:space="preserve">Comisión Central de Contratación. </w:t>
      </w:r>
    </w:p>
    <w:p w14:paraId="51F2CA2D" w14:textId="2430DF8C" w:rsidR="00C548B6" w:rsidRPr="00A64A7D" w:rsidRDefault="00C548B6" w:rsidP="007C75EA">
      <w:pPr>
        <w:pStyle w:val="Ttulo4"/>
        <w:spacing w:after="120"/>
        <w:ind w:left="851" w:right="0"/>
        <w:jc w:val="both"/>
        <w:rPr>
          <w:b w:val="0"/>
          <w:bCs/>
          <w:sz w:val="19"/>
          <w:szCs w:val="19"/>
          <w:lang w:val="es-ES_tradnl"/>
        </w:rPr>
      </w:pPr>
      <w:bookmarkStart w:id="299" w:name="_Toc38387633"/>
      <w:r w:rsidRPr="00A64A7D">
        <w:rPr>
          <w:sz w:val="19"/>
          <w:szCs w:val="19"/>
          <w:lang w:val="es-ES_tradnl"/>
        </w:rPr>
        <w:t>19.4.- Contacto para atender consultas sobre aspectos técnicos:</w:t>
      </w:r>
      <w:bookmarkEnd w:id="299"/>
      <w:r w:rsidR="00CA37C6" w:rsidRPr="00A64A7D">
        <w:rPr>
          <w:rFonts w:cs="Tahoma"/>
          <w:color w:val="0000FF"/>
          <w:sz w:val="19"/>
          <w:szCs w:val="19"/>
          <w:lang w:val="es-ES_tradnl"/>
        </w:rPr>
        <w:t xml:space="preserve"> </w:t>
      </w:r>
    </w:p>
    <w:p w14:paraId="6A42FCBB" w14:textId="631823B9" w:rsidR="00C548B6" w:rsidRPr="00A64A7D" w:rsidRDefault="00C548B6" w:rsidP="007C75EA">
      <w:pPr>
        <w:numPr>
          <w:ilvl w:val="0"/>
          <w:numId w:val="28"/>
        </w:numPr>
        <w:spacing w:before="120" w:after="120"/>
        <w:ind w:left="1418"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Dirección de correo electrónico:</w:t>
      </w:r>
      <w:r w:rsidR="00CA37C6" w:rsidRPr="00A64A7D">
        <w:rPr>
          <w:rFonts w:ascii="Verdana" w:hAnsi="Verdana" w:cs="Tahoma"/>
          <w:color w:val="0000FF"/>
          <w:sz w:val="19"/>
          <w:szCs w:val="19"/>
          <w:lang w:val="es-ES_tradnl"/>
        </w:rPr>
        <w:t xml:space="preserve"> hezkuntza.jantokiak@euskadi.eus</w:t>
      </w:r>
    </w:p>
    <w:p w14:paraId="1D559FF6" w14:textId="77777777" w:rsidR="00D749D5" w:rsidRPr="00A64A7D" w:rsidRDefault="00D749D5" w:rsidP="007C75EA">
      <w:pPr>
        <w:pStyle w:val="Ttulo4"/>
        <w:spacing w:after="120"/>
        <w:ind w:left="851" w:right="0"/>
        <w:jc w:val="both"/>
        <w:rPr>
          <w:sz w:val="19"/>
          <w:szCs w:val="19"/>
          <w:lang w:val="es-ES_tradnl"/>
        </w:rPr>
      </w:pPr>
      <w:r w:rsidRPr="00A64A7D">
        <w:rPr>
          <w:sz w:val="19"/>
          <w:szCs w:val="19"/>
          <w:lang w:val="es-ES_tradnl"/>
        </w:rPr>
        <w:t>19.4 bis.- Contacto para atender consultas sobre licitación electrónica:</w:t>
      </w:r>
    </w:p>
    <w:p w14:paraId="78E673AF" w14:textId="542CBA10" w:rsidR="00D749D5" w:rsidRPr="00A64A7D" w:rsidRDefault="00D749D5" w:rsidP="00F600EB">
      <w:pPr>
        <w:pStyle w:val="Prrafodelista"/>
        <w:numPr>
          <w:ilvl w:val="1"/>
          <w:numId w:val="141"/>
        </w:numPr>
        <w:tabs>
          <w:tab w:val="left" w:pos="0"/>
          <w:tab w:val="left" w:pos="900"/>
        </w:tabs>
        <w:spacing w:before="120" w:after="120"/>
        <w:ind w:left="1418" w:hanging="283"/>
        <w:jc w:val="both"/>
        <w:rPr>
          <w:rFonts w:ascii="Verdana" w:hAnsi="Verdana" w:cs="Tahoma"/>
          <w:sz w:val="19"/>
          <w:szCs w:val="19"/>
          <w:lang w:val="es-ES_tradnl"/>
        </w:rPr>
      </w:pPr>
      <w:r w:rsidRPr="00A64A7D">
        <w:rPr>
          <w:rFonts w:ascii="Verdana" w:hAnsi="Verdana" w:cs="Tahoma"/>
          <w:sz w:val="19"/>
          <w:szCs w:val="19"/>
          <w:lang w:val="es-ES_tradnl"/>
        </w:rPr>
        <w:t>Nº de teléfono: 945 016 298.</w:t>
      </w:r>
    </w:p>
    <w:p w14:paraId="764A7CD7" w14:textId="77777777" w:rsidR="00C548B6" w:rsidRPr="00A64A7D" w:rsidRDefault="00C548B6" w:rsidP="007C75EA">
      <w:pPr>
        <w:pStyle w:val="Ttulo4"/>
        <w:spacing w:after="120"/>
        <w:ind w:left="851" w:right="0"/>
        <w:jc w:val="both"/>
        <w:rPr>
          <w:sz w:val="19"/>
          <w:szCs w:val="19"/>
          <w:lang w:val="es-ES_tradnl"/>
        </w:rPr>
      </w:pPr>
      <w:bookmarkStart w:id="300" w:name="_Toc38387634"/>
      <w:r w:rsidRPr="00A64A7D">
        <w:rPr>
          <w:sz w:val="19"/>
          <w:szCs w:val="19"/>
          <w:lang w:val="es-ES_tradnl"/>
        </w:rPr>
        <w:t>19.5.- Contacto para atender consultas sobre aspectos jurídicos:</w:t>
      </w:r>
      <w:bookmarkEnd w:id="300"/>
    </w:p>
    <w:p w14:paraId="22A4456F" w14:textId="6925D12A" w:rsidR="00C548B6" w:rsidRPr="00A64A7D" w:rsidRDefault="00C548B6" w:rsidP="007C75EA">
      <w:pPr>
        <w:numPr>
          <w:ilvl w:val="0"/>
          <w:numId w:val="28"/>
        </w:numPr>
        <w:spacing w:before="120" w:after="120"/>
        <w:ind w:left="1418" w:hanging="283"/>
        <w:jc w:val="both"/>
        <w:rPr>
          <w:rFonts w:ascii="Verdana" w:hAnsi="Verdana" w:cs="Tahoma"/>
          <w:color w:val="0000FF"/>
          <w:sz w:val="19"/>
          <w:szCs w:val="19"/>
          <w:lang w:val="es-ES_tradnl"/>
        </w:rPr>
      </w:pPr>
      <w:r w:rsidRPr="00A64A7D">
        <w:rPr>
          <w:rFonts w:ascii="Verdana" w:eastAsia="Arial Unicode MS" w:hAnsi="Verdana"/>
          <w:sz w:val="19"/>
          <w:szCs w:val="19"/>
          <w:lang w:val="es-ES_tradnl"/>
        </w:rPr>
        <w:t>Dirección de correo electrónico:</w:t>
      </w:r>
      <w:r w:rsidR="00CA37C6" w:rsidRPr="00A64A7D">
        <w:rPr>
          <w:rFonts w:ascii="Verdana" w:eastAsia="Arial Unicode MS" w:hAnsi="Verdana"/>
          <w:sz w:val="19"/>
          <w:szCs w:val="19"/>
          <w:lang w:val="es-ES_tradnl"/>
        </w:rPr>
        <w:t xml:space="preserve"> </w:t>
      </w:r>
      <w:r w:rsidR="009C0239" w:rsidRPr="00A64A7D">
        <w:rPr>
          <w:rFonts w:ascii="Verdana" w:hAnsi="Verdana" w:cs="Tahoma"/>
          <w:color w:val="0000FF"/>
          <w:sz w:val="19"/>
          <w:szCs w:val="19"/>
          <w:lang w:val="es-ES_tradnl"/>
        </w:rPr>
        <w:t>inaki-basauri@euskadi.eus</w:t>
      </w:r>
    </w:p>
    <w:p w14:paraId="13087A96" w14:textId="474E2491" w:rsidR="00C548B6" w:rsidRPr="00A64A7D" w:rsidRDefault="00C548B6" w:rsidP="007C75EA">
      <w:pPr>
        <w:numPr>
          <w:ilvl w:val="0"/>
          <w:numId w:val="28"/>
        </w:numPr>
        <w:spacing w:before="120" w:after="120"/>
        <w:ind w:left="1418"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lastRenderedPageBreak/>
        <w:t>Nº de teléfono:</w:t>
      </w:r>
      <w:r w:rsidR="00CA37C6" w:rsidRPr="00A64A7D">
        <w:rPr>
          <w:rFonts w:ascii="Verdana" w:hAnsi="Verdana" w:cs="Tahoma"/>
          <w:color w:val="0000FF"/>
          <w:sz w:val="19"/>
          <w:szCs w:val="19"/>
          <w:lang w:val="es-ES_tradnl"/>
        </w:rPr>
        <w:t>94501</w:t>
      </w:r>
      <w:r w:rsidR="009C0239" w:rsidRPr="00A64A7D">
        <w:rPr>
          <w:rFonts w:ascii="Verdana" w:hAnsi="Verdana" w:cs="Tahoma"/>
          <w:color w:val="0000FF"/>
          <w:sz w:val="19"/>
          <w:szCs w:val="19"/>
          <w:lang w:val="es-ES_tradnl"/>
        </w:rPr>
        <w:t>8927</w:t>
      </w:r>
    </w:p>
    <w:p w14:paraId="47537601" w14:textId="77777777" w:rsidR="00C548B6" w:rsidRPr="00A64A7D" w:rsidRDefault="00C548B6" w:rsidP="007C75EA">
      <w:pPr>
        <w:pStyle w:val="Ttulo4"/>
        <w:spacing w:after="120"/>
        <w:ind w:left="851" w:right="0"/>
        <w:jc w:val="both"/>
        <w:rPr>
          <w:sz w:val="19"/>
          <w:szCs w:val="19"/>
          <w:lang w:val="es-ES_tradnl"/>
        </w:rPr>
      </w:pPr>
      <w:bookmarkStart w:id="301" w:name="_Toc38387635"/>
      <w:r w:rsidRPr="00A64A7D">
        <w:rPr>
          <w:sz w:val="19"/>
          <w:szCs w:val="19"/>
          <w:lang w:val="es-ES_tradnl"/>
        </w:rPr>
        <w:t>19.6.- Registros:</w:t>
      </w:r>
      <w:bookmarkEnd w:id="301"/>
    </w:p>
    <w:p w14:paraId="67E2CFF7" w14:textId="77777777" w:rsidR="00C548B6" w:rsidRPr="00A64A7D" w:rsidRDefault="00C548B6" w:rsidP="007C75EA">
      <w:pPr>
        <w:pStyle w:val="Ttulo5"/>
        <w:ind w:right="0"/>
        <w:rPr>
          <w:b/>
          <w:color w:val="0000FF"/>
          <w:lang w:val="es-ES_tradnl"/>
        </w:rPr>
      </w:pPr>
      <w:r w:rsidRPr="00A64A7D">
        <w:rPr>
          <w:b/>
          <w:lang w:val="es-ES_tradnl"/>
        </w:rPr>
        <w:t xml:space="preserve">19.6.1.- Registro de presentación de ofertas: </w:t>
      </w:r>
      <w:r w:rsidRPr="00A64A7D">
        <w:rPr>
          <w:bCs/>
          <w:color w:val="0000FF"/>
          <w:lang w:val="es-ES_tradnl"/>
        </w:rPr>
        <w:t>Registro Telemático de Contratación Electrónica (ver cláusula 12.2.1 de condiciones generales).</w:t>
      </w:r>
      <w:r w:rsidRPr="00A64A7D">
        <w:rPr>
          <w:b/>
          <w:color w:val="0000FF"/>
          <w:lang w:val="es-ES_tradnl"/>
        </w:rPr>
        <w:t xml:space="preserve"> </w:t>
      </w:r>
    </w:p>
    <w:p w14:paraId="03511B23" w14:textId="34ED21A0" w:rsidR="00C548B6" w:rsidRPr="00A64A7D" w:rsidRDefault="00C548B6" w:rsidP="0071646E">
      <w:pPr>
        <w:pStyle w:val="Ttulo5"/>
        <w:ind w:right="0"/>
        <w:rPr>
          <w:b/>
          <w:lang w:val="es-ES_tradnl"/>
        </w:rPr>
      </w:pPr>
      <w:r w:rsidRPr="00A64A7D">
        <w:rPr>
          <w:b/>
          <w:lang w:val="es-ES_tradnl"/>
        </w:rPr>
        <w:t>19.6.2.- Registro de presentación de certificaciones y facturas:</w:t>
      </w:r>
      <w:r w:rsidR="00CA37C6" w:rsidRPr="00A64A7D">
        <w:rPr>
          <w:b/>
          <w:lang w:val="es-ES_tradnl"/>
        </w:rPr>
        <w:t xml:space="preserve"> </w:t>
      </w:r>
      <w:r w:rsidR="00CA37C6" w:rsidRPr="00A64A7D">
        <w:rPr>
          <w:bCs/>
          <w:color w:val="0000FF"/>
          <w:lang w:val="es-ES_tradnl"/>
        </w:rPr>
        <w:t>Registro Contable de Facturas de Gobierno Vasco.</w:t>
      </w:r>
      <w:r w:rsidR="00CA37C6" w:rsidRPr="00A64A7D">
        <w:rPr>
          <w:b/>
          <w:lang w:val="es-ES_tradnl"/>
        </w:rPr>
        <w:t xml:space="preserve"> </w:t>
      </w:r>
    </w:p>
    <w:p w14:paraId="598AD07A" w14:textId="4A79BB5D" w:rsidR="00C548B6" w:rsidRPr="00A64A7D" w:rsidRDefault="00C548B6" w:rsidP="001D3DE3">
      <w:pPr>
        <w:pStyle w:val="Ttulo3"/>
        <w:spacing w:after="120"/>
        <w:rPr>
          <w:i/>
          <w:lang w:val="es-ES_tradnl"/>
        </w:rPr>
      </w:pPr>
      <w:bookmarkStart w:id="302" w:name="_Toc225761115"/>
      <w:r w:rsidRPr="00A64A7D">
        <w:rPr>
          <w:lang w:val="es-ES_tradnl"/>
        </w:rPr>
        <w:t>20.- TRAMITACIÓN Y PROCEDIMIENTO DE ADJUDICACIÓN</w:t>
      </w:r>
      <w:bookmarkEnd w:id="289"/>
      <w:bookmarkEnd w:id="290"/>
      <w:bookmarkEnd w:id="291"/>
      <w:bookmarkEnd w:id="292"/>
      <w:bookmarkEnd w:id="293"/>
      <w:bookmarkEnd w:id="294"/>
      <w:bookmarkEnd w:id="295"/>
      <w:bookmarkEnd w:id="296"/>
      <w:bookmarkEnd w:id="297"/>
      <w:bookmarkEnd w:id="298"/>
      <w:bookmarkEnd w:id="302"/>
    </w:p>
    <w:p w14:paraId="3D6CAC18" w14:textId="2CFEE5DC" w:rsidR="00C548B6" w:rsidRPr="00A64A7D" w:rsidRDefault="00C548B6" w:rsidP="001D3DE3">
      <w:pPr>
        <w:pStyle w:val="Ttulo4"/>
        <w:spacing w:after="120"/>
        <w:ind w:left="851" w:right="-427"/>
        <w:jc w:val="both"/>
        <w:rPr>
          <w:sz w:val="19"/>
          <w:szCs w:val="19"/>
          <w:lang w:val="es-ES_tradnl"/>
        </w:rPr>
      </w:pPr>
      <w:bookmarkStart w:id="303" w:name="_Toc38387637"/>
      <w:r w:rsidRPr="00A64A7D">
        <w:rPr>
          <w:sz w:val="19"/>
          <w:szCs w:val="19"/>
          <w:lang w:val="es-ES_tradnl"/>
        </w:rPr>
        <w:t xml:space="preserve">20.1.- Contrato sujeto a regulación armonizada: </w:t>
      </w:r>
      <w:bookmarkEnd w:id="303"/>
      <w:r w:rsidR="00CA37C6" w:rsidRPr="00A64A7D">
        <w:rPr>
          <w:rFonts w:eastAsia="Times New Roman" w:cs="Tahoma"/>
          <w:b w:val="0"/>
          <w:color w:val="0000FF"/>
          <w:sz w:val="19"/>
          <w:szCs w:val="19"/>
          <w:lang w:val="es-ES_tradnl"/>
        </w:rPr>
        <w:t xml:space="preserve">Sí. </w:t>
      </w:r>
    </w:p>
    <w:p w14:paraId="0D12E20C" w14:textId="28836CAF" w:rsidR="00C548B6" w:rsidRPr="00A64A7D" w:rsidRDefault="00C548B6" w:rsidP="007C75EA">
      <w:pPr>
        <w:pStyle w:val="Ttulo4"/>
        <w:spacing w:after="120"/>
        <w:ind w:left="851" w:right="0"/>
        <w:jc w:val="both"/>
        <w:rPr>
          <w:sz w:val="19"/>
          <w:szCs w:val="19"/>
          <w:lang w:val="es-ES_tradnl"/>
        </w:rPr>
      </w:pPr>
      <w:bookmarkStart w:id="304" w:name="_Toc38387638"/>
      <w:r w:rsidRPr="00A64A7D">
        <w:rPr>
          <w:sz w:val="19"/>
          <w:szCs w:val="19"/>
          <w:lang w:val="es-ES_tradnl"/>
        </w:rPr>
        <w:t xml:space="preserve">20.2.- Tramitación: </w:t>
      </w:r>
      <w:r w:rsidR="00CA37C6" w:rsidRPr="00A64A7D">
        <w:rPr>
          <w:rFonts w:eastAsia="Times New Roman" w:cs="Tahoma"/>
          <w:b w:val="0"/>
          <w:color w:val="0000FF"/>
          <w:sz w:val="19"/>
          <w:szCs w:val="19"/>
          <w:lang w:val="es-ES_tradnl"/>
        </w:rPr>
        <w:t>O</w:t>
      </w:r>
      <w:r w:rsidRPr="00A64A7D">
        <w:rPr>
          <w:rFonts w:eastAsia="Times New Roman" w:cs="Tahoma"/>
          <w:b w:val="0"/>
          <w:color w:val="0000FF"/>
          <w:sz w:val="19"/>
          <w:szCs w:val="19"/>
          <w:lang w:val="es-ES_tradnl"/>
        </w:rPr>
        <w:t>rdinaria</w:t>
      </w:r>
      <w:bookmarkEnd w:id="304"/>
      <w:r w:rsidR="00F661BB" w:rsidRPr="00A64A7D">
        <w:rPr>
          <w:rFonts w:eastAsia="Times New Roman" w:cs="Tahoma"/>
          <w:b w:val="0"/>
          <w:color w:val="0000FF"/>
          <w:sz w:val="19"/>
          <w:szCs w:val="19"/>
          <w:lang w:val="es-ES_tradnl"/>
        </w:rPr>
        <w:t>.</w:t>
      </w:r>
    </w:p>
    <w:p w14:paraId="2876AB38" w14:textId="2A9FDA23" w:rsidR="00C548B6" w:rsidRPr="00A64A7D" w:rsidRDefault="00C548B6" w:rsidP="007C75EA">
      <w:pPr>
        <w:pStyle w:val="Ttulo4"/>
        <w:spacing w:after="120"/>
        <w:ind w:left="851" w:right="0"/>
        <w:jc w:val="both"/>
        <w:rPr>
          <w:sz w:val="19"/>
          <w:szCs w:val="19"/>
          <w:lang w:val="es-ES_tradnl"/>
        </w:rPr>
      </w:pPr>
      <w:bookmarkStart w:id="305" w:name="_Toc38387639"/>
      <w:r w:rsidRPr="00A64A7D">
        <w:rPr>
          <w:sz w:val="19"/>
          <w:szCs w:val="19"/>
          <w:lang w:val="es-ES_tradnl"/>
        </w:rPr>
        <w:t xml:space="preserve">20.3.- Procedimiento: </w:t>
      </w:r>
      <w:r w:rsidR="00CA37C6" w:rsidRPr="00A64A7D">
        <w:rPr>
          <w:b w:val="0"/>
          <w:bCs/>
          <w:sz w:val="19"/>
          <w:szCs w:val="19"/>
          <w:lang w:val="es-ES_tradnl"/>
        </w:rPr>
        <w:t>A</w:t>
      </w:r>
      <w:r w:rsidRPr="00A64A7D">
        <w:rPr>
          <w:b w:val="0"/>
          <w:bCs/>
          <w:sz w:val="19"/>
          <w:szCs w:val="19"/>
          <w:lang w:val="es-ES_tradnl"/>
        </w:rPr>
        <w:t>bierto</w:t>
      </w:r>
      <w:r w:rsidRPr="00A64A7D">
        <w:rPr>
          <w:b w:val="0"/>
          <w:sz w:val="19"/>
          <w:szCs w:val="19"/>
          <w:lang w:val="es-ES_tradnl"/>
        </w:rPr>
        <w:t>.</w:t>
      </w:r>
      <w:bookmarkEnd w:id="305"/>
    </w:p>
    <w:p w14:paraId="6B935A68" w14:textId="58A74555" w:rsidR="00C548B6" w:rsidRPr="00A64A7D" w:rsidRDefault="00C548B6" w:rsidP="007C75EA">
      <w:pPr>
        <w:pStyle w:val="Ttulo4"/>
        <w:spacing w:after="120"/>
        <w:ind w:left="851" w:right="0"/>
        <w:jc w:val="both"/>
        <w:rPr>
          <w:rFonts w:eastAsia="Times New Roman" w:cs="Tahoma"/>
          <w:b w:val="0"/>
          <w:color w:val="0000FF"/>
          <w:sz w:val="19"/>
          <w:szCs w:val="19"/>
          <w:lang w:val="es-ES_tradnl"/>
        </w:rPr>
      </w:pPr>
      <w:bookmarkStart w:id="306" w:name="_Toc38387640"/>
      <w:r w:rsidRPr="00A64A7D">
        <w:rPr>
          <w:sz w:val="19"/>
          <w:szCs w:val="19"/>
          <w:lang w:val="es-ES_tradnl"/>
        </w:rPr>
        <w:t xml:space="preserve">20.4.- Información sobre la división en lotes: </w:t>
      </w:r>
      <w:r w:rsidR="00CA37C6" w:rsidRPr="00A64A7D">
        <w:rPr>
          <w:rFonts w:eastAsia="Times New Roman" w:cs="Tahoma"/>
          <w:b w:val="0"/>
          <w:color w:val="0000FF"/>
          <w:sz w:val="19"/>
          <w:szCs w:val="19"/>
          <w:lang w:val="es-ES_tradnl"/>
        </w:rPr>
        <w:t>S</w:t>
      </w:r>
      <w:r w:rsidRPr="00A64A7D">
        <w:rPr>
          <w:rFonts w:eastAsia="Times New Roman" w:cs="Tahoma"/>
          <w:b w:val="0"/>
          <w:color w:val="0000FF"/>
          <w:sz w:val="19"/>
          <w:szCs w:val="19"/>
          <w:lang w:val="es-ES_tradnl"/>
        </w:rPr>
        <w:t>e debe tener en cuenta lo siguiente:</w:t>
      </w:r>
      <w:bookmarkEnd w:id="306"/>
      <w:r w:rsidR="00CA37C6" w:rsidRPr="00A64A7D">
        <w:rPr>
          <w:rFonts w:eastAsia="Times New Roman" w:cs="Tahoma"/>
          <w:b w:val="0"/>
          <w:color w:val="0000FF"/>
          <w:sz w:val="19"/>
          <w:szCs w:val="19"/>
          <w:lang w:val="es-ES_tradnl"/>
        </w:rPr>
        <w:t xml:space="preserve">  </w:t>
      </w:r>
    </w:p>
    <w:p w14:paraId="0F004A89" w14:textId="77777777" w:rsidR="00C548B6" w:rsidRPr="00A64A7D" w:rsidRDefault="00C548B6" w:rsidP="007C75EA">
      <w:pPr>
        <w:numPr>
          <w:ilvl w:val="0"/>
          <w:numId w:val="28"/>
        </w:numPr>
        <w:spacing w:before="120" w:after="120"/>
        <w:ind w:left="1418"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Existen limitaciones en cuanto a:</w:t>
      </w:r>
    </w:p>
    <w:p w14:paraId="5C88944E" w14:textId="557A4BEA" w:rsidR="00C548B6" w:rsidRPr="00A64A7D" w:rsidRDefault="00222C4F" w:rsidP="007C75EA">
      <w:pPr>
        <w:tabs>
          <w:tab w:val="left" w:pos="0"/>
        </w:tabs>
        <w:spacing w:before="120" w:after="120"/>
        <w:ind w:left="1701"/>
        <w:jc w:val="both"/>
        <w:rPr>
          <w:rFonts w:ascii="Verdana" w:hAnsi="Verdana" w:cs="Tahoma"/>
          <w:sz w:val="19"/>
          <w:szCs w:val="19"/>
          <w:lang w:val="es-ES_tradnl"/>
        </w:rPr>
      </w:pPr>
      <w:r w:rsidRPr="00A64A7D">
        <w:rPr>
          <w:rFonts w:ascii="Verdana" w:hAnsi="Verdana" w:cs="Tahoma"/>
          <w:sz w:val="19"/>
          <w:szCs w:val="19"/>
          <w:lang w:val="es-ES_tradnl"/>
        </w:rPr>
        <w:fldChar w:fldCharType="begin">
          <w:ffData>
            <w:name w:val=""/>
            <w:enabled/>
            <w:calcOnExit w:val="0"/>
            <w:checkBox>
              <w:size w:val="24"/>
              <w:default w:val="1"/>
            </w:checkBox>
          </w:ffData>
        </w:fldChar>
      </w:r>
      <w:r w:rsidRPr="00A64A7D">
        <w:rPr>
          <w:rFonts w:ascii="Verdana" w:hAnsi="Verdana" w:cs="Tahoma"/>
          <w:sz w:val="19"/>
          <w:szCs w:val="19"/>
          <w:lang w:val="es-ES_tradnl"/>
        </w:rPr>
        <w:instrText xml:space="preserve"> FORMCHECKBOX </w:instrText>
      </w:r>
      <w:r w:rsidRPr="00A64A7D">
        <w:rPr>
          <w:rFonts w:ascii="Verdana" w:hAnsi="Verdana" w:cs="Tahoma"/>
          <w:sz w:val="19"/>
          <w:szCs w:val="19"/>
          <w:lang w:val="es-ES_tradnl"/>
        </w:rPr>
      </w:r>
      <w:r w:rsidRPr="00A64A7D">
        <w:rPr>
          <w:rFonts w:ascii="Verdana" w:hAnsi="Verdana" w:cs="Tahoma"/>
          <w:sz w:val="19"/>
          <w:szCs w:val="19"/>
          <w:lang w:val="es-ES_tradnl"/>
        </w:rPr>
        <w:fldChar w:fldCharType="separate"/>
      </w:r>
      <w:r w:rsidRPr="00A64A7D">
        <w:rPr>
          <w:rFonts w:ascii="Verdana" w:hAnsi="Verdana" w:cs="Tahoma"/>
          <w:sz w:val="19"/>
          <w:szCs w:val="19"/>
          <w:lang w:val="es-ES_tradnl"/>
        </w:rPr>
        <w:fldChar w:fldCharType="end"/>
      </w:r>
      <w:r w:rsidR="00C548B6" w:rsidRPr="00A64A7D">
        <w:rPr>
          <w:rFonts w:ascii="Verdana" w:hAnsi="Verdana" w:cs="Tahoma"/>
          <w:sz w:val="19"/>
          <w:szCs w:val="19"/>
          <w:lang w:val="es-ES_tradnl"/>
        </w:rPr>
        <w:t xml:space="preserve"> Lotes que pueden adjudicarse a una licitadora de conformidad con los siguientes criterios o normas: </w:t>
      </w:r>
    </w:p>
    <w:p w14:paraId="06548094" w14:textId="77777777" w:rsidR="006E745B" w:rsidRPr="00A64A7D" w:rsidRDefault="006E745B" w:rsidP="006E745B">
      <w:pPr>
        <w:tabs>
          <w:tab w:val="right" w:leader="dot" w:pos="10348"/>
        </w:tabs>
        <w:spacing w:before="120" w:after="120"/>
        <w:ind w:left="820" w:right="-318"/>
        <w:jc w:val="both"/>
        <w:rPr>
          <w:rFonts w:ascii="Verdana" w:hAnsi="Verdana"/>
          <w:color w:val="0000FF"/>
          <w:sz w:val="19"/>
          <w:szCs w:val="19"/>
          <w:lang w:val="es-ES_tradnl"/>
        </w:rPr>
      </w:pPr>
      <w:r w:rsidRPr="00A64A7D">
        <w:rPr>
          <w:rFonts w:ascii="Verdana" w:hAnsi="Verdana"/>
          <w:color w:val="0000FF"/>
          <w:sz w:val="19"/>
          <w:szCs w:val="19"/>
          <w:lang w:val="es-ES_tradnl"/>
        </w:rPr>
        <w:t xml:space="preserve">A los efectos de lo establecido en el artículo 99, punto 4, letra b) de la ley 9/2017, del 8 de noviembre, de la Ley de Contratos del Sector Público, cada empresa licitadora podrá ser propuesta como adjudicataria de un máximo de cuatro lotes. </w:t>
      </w:r>
    </w:p>
    <w:p w14:paraId="2852FE62" w14:textId="77777777" w:rsidR="006101D6" w:rsidRPr="00A64A7D" w:rsidRDefault="006101D6" w:rsidP="006101D6">
      <w:pPr>
        <w:tabs>
          <w:tab w:val="right" w:leader="dot" w:pos="10348"/>
        </w:tabs>
        <w:spacing w:before="120" w:after="120"/>
        <w:ind w:left="820" w:right="-318"/>
        <w:jc w:val="both"/>
        <w:rPr>
          <w:rFonts w:ascii="Verdana" w:hAnsi="Verdana"/>
          <w:color w:val="0000FF"/>
          <w:sz w:val="19"/>
          <w:szCs w:val="19"/>
          <w:lang w:val="es-ES_tradnl"/>
        </w:rPr>
      </w:pPr>
      <w:r w:rsidRPr="00A64A7D">
        <w:rPr>
          <w:rFonts w:ascii="Verdana" w:hAnsi="Verdana"/>
          <w:color w:val="0000FF"/>
          <w:sz w:val="19"/>
          <w:szCs w:val="19"/>
          <w:lang w:val="es-ES_tradnl"/>
        </w:rPr>
        <w:t>En el caso de resultar sus proposiciones las mejor valoradas en más de cuatro lotes, solamente se propondrá la adjudicación, de entre dichos lotes, de los cuatro con mayor presupuesto base de licitación. En ningún caso el número total de lotes adjudicados a cada licitadora podrá superar su capacidad productiva ni su solvencia financiera, definidas en el apartado 21.2.</w:t>
      </w:r>
    </w:p>
    <w:p w14:paraId="12F5BE96" w14:textId="77777777" w:rsidR="006101D6" w:rsidRPr="00A64A7D" w:rsidRDefault="006101D6" w:rsidP="006101D6">
      <w:pPr>
        <w:tabs>
          <w:tab w:val="right" w:leader="dot" w:pos="10348"/>
        </w:tabs>
        <w:spacing w:before="120" w:after="120"/>
        <w:ind w:left="820" w:right="-318"/>
        <w:jc w:val="both"/>
        <w:rPr>
          <w:rFonts w:ascii="Verdana" w:hAnsi="Verdana"/>
          <w:color w:val="0000FF"/>
          <w:sz w:val="19"/>
          <w:szCs w:val="19"/>
          <w:lang w:val="es-ES_tradnl"/>
        </w:rPr>
      </w:pPr>
      <w:r w:rsidRPr="00A64A7D">
        <w:rPr>
          <w:rFonts w:ascii="Verdana" w:hAnsi="Verdana"/>
          <w:color w:val="0000FF"/>
          <w:sz w:val="19"/>
          <w:szCs w:val="19"/>
          <w:lang w:val="es-ES_tradnl"/>
        </w:rPr>
        <w:t xml:space="preserve">No obstante, cuando por causa de dicha limitación quedara uno o varios lotes sin adjudicar y la mejor oferta para las mismas correspondiera a una licitadora ya propuesta como adjudicataria de cuatro lotes, ésta podrá ser adjudicataria de lotes adicionales siempre que acredite la solvencia y la capacidad productiva correspondiente. En todo caso, dicha licitadora no podrá renunciar a los cuatro lotes inicialmente propuestos al objeto de aceptar lotes adicionales, ya sea mediante retirada de oferta o mediante la no presentación de la documentación prevista en el art. 150.2 de la LCSP. </w:t>
      </w:r>
    </w:p>
    <w:p w14:paraId="789D47D2" w14:textId="77777777" w:rsidR="006101D6" w:rsidRPr="00A64A7D" w:rsidRDefault="006101D6" w:rsidP="006101D6">
      <w:pPr>
        <w:tabs>
          <w:tab w:val="right" w:leader="dot" w:pos="10348"/>
        </w:tabs>
        <w:spacing w:before="120" w:after="120"/>
        <w:ind w:left="820" w:right="-318"/>
        <w:jc w:val="both"/>
        <w:rPr>
          <w:rFonts w:ascii="Verdana" w:hAnsi="Verdana"/>
          <w:color w:val="0000FF"/>
          <w:sz w:val="19"/>
          <w:szCs w:val="19"/>
          <w:lang w:val="es-ES_tradnl"/>
        </w:rPr>
      </w:pPr>
      <w:r w:rsidRPr="00A64A7D">
        <w:rPr>
          <w:rFonts w:ascii="Verdana" w:hAnsi="Verdana"/>
          <w:color w:val="0000FF"/>
          <w:sz w:val="19"/>
          <w:szCs w:val="19"/>
          <w:lang w:val="es-ES_tradnl"/>
        </w:rPr>
        <w:t>Las empresas vinculadas pertenecientes a un mismo grupo se considerarán entidades distintas a los efectos del límite señalado.</w:t>
      </w:r>
    </w:p>
    <w:p w14:paraId="457101F0" w14:textId="77777777" w:rsidR="00222C4F" w:rsidRPr="00A64A7D" w:rsidRDefault="00222C4F" w:rsidP="00DF5C70">
      <w:pPr>
        <w:tabs>
          <w:tab w:val="right" w:leader="dot" w:pos="10348"/>
        </w:tabs>
        <w:spacing w:before="120" w:after="120"/>
        <w:ind w:left="1100" w:hanging="280"/>
        <w:jc w:val="both"/>
        <w:rPr>
          <w:rFonts w:ascii="Verdana" w:hAnsi="Verdana"/>
          <w:b/>
          <w:color w:val="0000FF"/>
          <w:sz w:val="19"/>
          <w:szCs w:val="19"/>
          <w:lang w:val="es-ES_tradnl"/>
        </w:rPr>
      </w:pPr>
      <w:r w:rsidRPr="00A64A7D">
        <w:rPr>
          <w:rFonts w:ascii="Verdana" w:hAnsi="Verdana"/>
          <w:b/>
          <w:color w:val="0000FF"/>
          <w:sz w:val="19"/>
          <w:szCs w:val="19"/>
          <w:lang w:val="es-ES_tradnl"/>
        </w:rPr>
        <w:t xml:space="preserve">REGLAS DE ORDENACIÓN: </w:t>
      </w:r>
    </w:p>
    <w:p w14:paraId="1B64293C" w14:textId="77777777" w:rsidR="00222C4F" w:rsidRPr="00A64A7D" w:rsidRDefault="00222C4F" w:rsidP="00DF5C70">
      <w:pPr>
        <w:tabs>
          <w:tab w:val="right" w:leader="dot" w:pos="10348"/>
        </w:tabs>
        <w:spacing w:before="120" w:after="120"/>
        <w:ind w:left="1100" w:hanging="280"/>
        <w:jc w:val="both"/>
        <w:rPr>
          <w:rFonts w:ascii="Verdana" w:hAnsi="Verdana"/>
          <w:color w:val="0000FF"/>
          <w:sz w:val="19"/>
          <w:szCs w:val="19"/>
          <w:lang w:val="es-ES_tradnl"/>
        </w:rPr>
      </w:pPr>
      <w:r w:rsidRPr="00A64A7D">
        <w:rPr>
          <w:rFonts w:ascii="Verdana" w:hAnsi="Verdana"/>
          <w:color w:val="0000FF"/>
          <w:sz w:val="19"/>
          <w:szCs w:val="19"/>
          <w:lang w:val="es-ES_tradnl"/>
        </w:rPr>
        <w:t xml:space="preserve">Se adjudicarán los lotes en función de los siguientes criterios de ordenación: </w:t>
      </w:r>
    </w:p>
    <w:p w14:paraId="324CEF8B" w14:textId="63A670B4" w:rsidR="00A27391" w:rsidRPr="00A64A7D" w:rsidRDefault="00222C4F" w:rsidP="00A27391">
      <w:pPr>
        <w:tabs>
          <w:tab w:val="right" w:leader="dot" w:pos="10348"/>
        </w:tabs>
        <w:spacing w:before="120" w:after="120"/>
        <w:ind w:left="1100" w:right="-318" w:hanging="280"/>
        <w:jc w:val="both"/>
        <w:rPr>
          <w:rFonts w:ascii="Verdana" w:hAnsi="Verdana"/>
          <w:color w:val="0000FF"/>
          <w:sz w:val="19"/>
          <w:szCs w:val="19"/>
          <w:lang w:val="es-ES_tradnl"/>
        </w:rPr>
      </w:pPr>
      <w:r w:rsidRPr="00A64A7D">
        <w:rPr>
          <w:rFonts w:ascii="Verdana" w:hAnsi="Verdana"/>
          <w:color w:val="0000FF"/>
          <w:sz w:val="19"/>
          <w:szCs w:val="19"/>
          <w:lang w:val="es-ES_tradnl"/>
        </w:rPr>
        <w:t>1</w:t>
      </w:r>
      <w:r w:rsidR="00A27391" w:rsidRPr="00A64A7D">
        <w:rPr>
          <w:rFonts w:ascii="Verdana" w:hAnsi="Verdana"/>
          <w:color w:val="0000FF"/>
          <w:sz w:val="19"/>
          <w:szCs w:val="19"/>
          <w:lang w:val="es-ES_tradnl"/>
        </w:rPr>
        <w:t xml:space="preserve">.- Primero, se ordenará los lotes de mayor a menor según su presupuesto base de licitación. </w:t>
      </w:r>
    </w:p>
    <w:p w14:paraId="4C8E87EE" w14:textId="77777777" w:rsidR="00A27391" w:rsidRPr="00A64A7D" w:rsidRDefault="00A27391" w:rsidP="00A27391">
      <w:pPr>
        <w:tabs>
          <w:tab w:val="right" w:leader="dot" w:pos="10348"/>
        </w:tabs>
        <w:spacing w:before="120" w:after="120"/>
        <w:ind w:left="1100" w:right="-318" w:hanging="280"/>
        <w:jc w:val="both"/>
        <w:rPr>
          <w:rFonts w:ascii="Verdana" w:hAnsi="Verdana"/>
          <w:color w:val="0000FF"/>
          <w:sz w:val="19"/>
          <w:szCs w:val="19"/>
          <w:lang w:val="es-ES_tradnl"/>
        </w:rPr>
      </w:pPr>
      <w:r w:rsidRPr="00A64A7D">
        <w:rPr>
          <w:rFonts w:ascii="Verdana" w:hAnsi="Verdana"/>
          <w:color w:val="0000FF"/>
          <w:sz w:val="19"/>
          <w:szCs w:val="19"/>
          <w:lang w:val="es-ES_tradnl"/>
        </w:rPr>
        <w:tab/>
        <w:t xml:space="preserve">Una vez que al licitador con mejor puntuación en cada lote se le haya asignado el número máximo de lotes que puede recibir, los lotes restantes se adjudicarán al segundo licitador con mejor puntuación, aplicando las mismas reglas sobre el número máximo de lotes. Este proceso se repetirá sucesivamente hasta completar la adjudicación de todos los lotes. </w:t>
      </w:r>
    </w:p>
    <w:p w14:paraId="13018689" w14:textId="033E948B" w:rsidR="00A27391" w:rsidRPr="00A64A7D" w:rsidRDefault="00A27391" w:rsidP="00A27391">
      <w:pPr>
        <w:tabs>
          <w:tab w:val="right" w:leader="dot" w:pos="10348"/>
        </w:tabs>
        <w:spacing w:before="120" w:after="120"/>
        <w:ind w:left="1100" w:right="-318" w:hanging="280"/>
        <w:jc w:val="both"/>
        <w:rPr>
          <w:rFonts w:ascii="Verdana" w:hAnsi="Verdana" w:cs="Tahoma"/>
          <w:sz w:val="19"/>
          <w:szCs w:val="19"/>
          <w:lang w:val="es-ES_tradnl"/>
        </w:rPr>
      </w:pPr>
      <w:r w:rsidRPr="00A64A7D">
        <w:rPr>
          <w:rFonts w:ascii="Verdana" w:hAnsi="Verdana"/>
          <w:color w:val="0000FF"/>
          <w:sz w:val="19"/>
          <w:szCs w:val="19"/>
          <w:lang w:val="es-ES_tradnl"/>
        </w:rPr>
        <w:t>2.- Una vez aplicada la regla anterior, los lotes que aun queden sin adjudicar se asignarían, de mayor a menor según su presupuesto base de licitación, a los licitadores que hayan presentado la mejor oferta en cada lote, con el límite establecido por la solvencia técnica.</w:t>
      </w:r>
    </w:p>
    <w:p w14:paraId="7EAE622D" w14:textId="0423E409" w:rsidR="00C548B6" w:rsidRPr="00A64A7D" w:rsidRDefault="00C548B6">
      <w:pPr>
        <w:numPr>
          <w:ilvl w:val="0"/>
          <w:numId w:val="28"/>
        </w:numPr>
        <w:spacing w:before="120" w:after="120"/>
        <w:ind w:left="1418" w:right="-425"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Posibilidad de presentar una oferta integradora: </w:t>
      </w:r>
      <w:r w:rsidR="00222C4F" w:rsidRPr="00A64A7D">
        <w:rPr>
          <w:rFonts w:ascii="Verdana" w:hAnsi="Verdana" w:cs="Tahoma"/>
          <w:color w:val="0000FF"/>
          <w:sz w:val="19"/>
          <w:szCs w:val="19"/>
          <w:lang w:val="es-ES_tradnl"/>
        </w:rPr>
        <w:t xml:space="preserve">No. </w:t>
      </w:r>
    </w:p>
    <w:p w14:paraId="02F9637E" w14:textId="74452613" w:rsidR="00C548B6" w:rsidRPr="00A64A7D" w:rsidRDefault="00C548B6" w:rsidP="001D3DE3">
      <w:pPr>
        <w:pStyle w:val="Ttulo4"/>
        <w:spacing w:after="120"/>
        <w:ind w:left="851" w:right="-427"/>
        <w:jc w:val="both"/>
        <w:rPr>
          <w:b w:val="0"/>
          <w:sz w:val="19"/>
          <w:szCs w:val="19"/>
          <w:lang w:val="es-ES_tradnl"/>
        </w:rPr>
      </w:pPr>
      <w:bookmarkStart w:id="307" w:name="_Toc38387641"/>
      <w:r w:rsidRPr="00A64A7D">
        <w:rPr>
          <w:sz w:val="19"/>
          <w:szCs w:val="19"/>
          <w:lang w:val="es-ES_tradnl"/>
        </w:rPr>
        <w:t xml:space="preserve">20.5.- Medios de tramitación: </w:t>
      </w:r>
      <w:r w:rsidRPr="00A64A7D">
        <w:rPr>
          <w:b w:val="0"/>
          <w:sz w:val="19"/>
          <w:szCs w:val="19"/>
          <w:lang w:val="es-ES_tradnl"/>
        </w:rPr>
        <w:t>electrónicos.</w:t>
      </w:r>
      <w:bookmarkEnd w:id="307"/>
    </w:p>
    <w:p w14:paraId="1A3D5CDB" w14:textId="0FC36BC2" w:rsidR="00C548B6" w:rsidRPr="00A64A7D" w:rsidRDefault="00C548B6" w:rsidP="001D3DE3">
      <w:pPr>
        <w:pStyle w:val="Ttulo4"/>
        <w:spacing w:after="120"/>
        <w:ind w:left="851" w:right="-427"/>
        <w:jc w:val="both"/>
        <w:rPr>
          <w:rFonts w:eastAsia="Times New Roman" w:cs="Tahoma"/>
          <w:b w:val="0"/>
          <w:color w:val="0000FF"/>
          <w:sz w:val="19"/>
          <w:szCs w:val="19"/>
          <w:lang w:val="es-ES_tradnl"/>
        </w:rPr>
      </w:pPr>
      <w:bookmarkStart w:id="308" w:name="_Toc38387642"/>
      <w:r w:rsidRPr="00A64A7D">
        <w:rPr>
          <w:sz w:val="19"/>
          <w:szCs w:val="19"/>
          <w:lang w:val="es-ES_tradnl"/>
        </w:rPr>
        <w:t xml:space="preserve">20.6.- Subasta electrónica: </w:t>
      </w:r>
      <w:bookmarkEnd w:id="308"/>
      <w:r w:rsidR="00222C4F" w:rsidRPr="00A64A7D">
        <w:rPr>
          <w:rFonts w:eastAsia="Times New Roman" w:cs="Tahoma"/>
          <w:b w:val="0"/>
          <w:color w:val="0000FF"/>
          <w:sz w:val="19"/>
          <w:szCs w:val="19"/>
          <w:lang w:val="es-ES_tradnl"/>
        </w:rPr>
        <w:t xml:space="preserve">No. </w:t>
      </w:r>
    </w:p>
    <w:p w14:paraId="3F1FF156" w14:textId="59E459CA" w:rsidR="00C548B6" w:rsidRPr="00A64A7D" w:rsidRDefault="00C548B6" w:rsidP="0071646E">
      <w:pPr>
        <w:pStyle w:val="Ttulo4"/>
        <w:spacing w:after="120"/>
        <w:ind w:left="851" w:right="0"/>
        <w:jc w:val="both"/>
        <w:rPr>
          <w:rFonts w:eastAsia="Times New Roman" w:cs="Tahoma"/>
          <w:b w:val="0"/>
          <w:color w:val="0000FF"/>
          <w:sz w:val="19"/>
          <w:szCs w:val="19"/>
          <w:lang w:val="es-ES_tradnl"/>
        </w:rPr>
      </w:pPr>
      <w:bookmarkStart w:id="309" w:name="_Toc38387643"/>
      <w:bookmarkStart w:id="310" w:name="_Toc528657923"/>
      <w:bookmarkStart w:id="311" w:name="_Toc528658742"/>
      <w:bookmarkStart w:id="312" w:name="_Toc528660369"/>
      <w:bookmarkStart w:id="313" w:name="_Toc528664219"/>
      <w:bookmarkStart w:id="314" w:name="_Toc528665910"/>
      <w:bookmarkStart w:id="315" w:name="_Toc528666535"/>
      <w:bookmarkStart w:id="316" w:name="_Toc528671258"/>
      <w:bookmarkStart w:id="317" w:name="_Toc530728038"/>
      <w:bookmarkStart w:id="318" w:name="_Toc5958928"/>
      <w:bookmarkStart w:id="319" w:name="_Toc34132892"/>
      <w:r w:rsidRPr="00A64A7D">
        <w:rPr>
          <w:sz w:val="19"/>
          <w:szCs w:val="19"/>
          <w:lang w:val="es-ES_tradnl"/>
        </w:rPr>
        <w:t xml:space="preserve">20.7.- Contrato reservado a Centros Especiales de Empleo de iniciativa social y empresas de inserción o incluido en el marco de programas de empleo protegido: </w:t>
      </w:r>
      <w:bookmarkEnd w:id="309"/>
      <w:r w:rsidR="00222C4F" w:rsidRPr="00A64A7D">
        <w:rPr>
          <w:rFonts w:eastAsia="Times New Roman" w:cs="Tahoma"/>
          <w:b w:val="0"/>
          <w:color w:val="0000FF"/>
          <w:sz w:val="19"/>
          <w:szCs w:val="19"/>
          <w:lang w:val="es-ES_tradnl"/>
        </w:rPr>
        <w:t xml:space="preserve">No. </w:t>
      </w:r>
      <w:r w:rsidRPr="00A64A7D">
        <w:rPr>
          <w:rFonts w:eastAsia="Times New Roman" w:cs="Tahoma"/>
          <w:b w:val="0"/>
          <w:color w:val="0000FF"/>
          <w:sz w:val="19"/>
          <w:szCs w:val="19"/>
          <w:lang w:val="es-ES_tradnl"/>
        </w:rPr>
        <w:t xml:space="preserve"> </w:t>
      </w:r>
    </w:p>
    <w:p w14:paraId="477A376D" w14:textId="4850D86D" w:rsidR="00C548B6" w:rsidRPr="00A64A7D" w:rsidRDefault="00C548B6" w:rsidP="0071646E">
      <w:pPr>
        <w:pStyle w:val="Ttulo4"/>
        <w:spacing w:after="120"/>
        <w:ind w:left="851" w:right="0"/>
        <w:jc w:val="both"/>
        <w:rPr>
          <w:rFonts w:eastAsia="Times New Roman" w:cs="Tahoma"/>
          <w:b w:val="0"/>
          <w:color w:val="0000FF"/>
          <w:sz w:val="19"/>
          <w:szCs w:val="19"/>
          <w:lang w:val="es-ES_tradnl"/>
        </w:rPr>
      </w:pPr>
      <w:bookmarkStart w:id="320" w:name="_Toc38387644"/>
      <w:r w:rsidRPr="00A64A7D">
        <w:rPr>
          <w:sz w:val="19"/>
          <w:szCs w:val="19"/>
          <w:lang w:val="es-ES_tradnl"/>
        </w:rPr>
        <w:lastRenderedPageBreak/>
        <w:t xml:space="preserve">20.8.- Contrato reservado a determinadas organizaciones por tratarse de un contrato de servicios de carácter social, cultural o de salud de conformidad con la disposición adicional cuadragésima octava de la LCSP: </w:t>
      </w:r>
      <w:bookmarkEnd w:id="320"/>
      <w:r w:rsidR="00222C4F" w:rsidRPr="00A64A7D">
        <w:rPr>
          <w:rFonts w:eastAsia="Times New Roman" w:cs="Tahoma"/>
          <w:b w:val="0"/>
          <w:color w:val="0000FF"/>
          <w:sz w:val="19"/>
          <w:szCs w:val="19"/>
          <w:lang w:val="es-ES_tradnl"/>
        </w:rPr>
        <w:t xml:space="preserve">No. </w:t>
      </w:r>
    </w:p>
    <w:p w14:paraId="36AD1981" w14:textId="77777777" w:rsidR="00C548B6" w:rsidRPr="00A64A7D" w:rsidRDefault="00C548B6" w:rsidP="0071646E">
      <w:pPr>
        <w:pStyle w:val="Ttulo3"/>
        <w:spacing w:after="120"/>
        <w:ind w:right="0"/>
        <w:rPr>
          <w:lang w:val="es-ES_tradnl"/>
        </w:rPr>
      </w:pPr>
      <w:bookmarkStart w:id="321" w:name="_Toc33530746"/>
      <w:bookmarkStart w:id="322" w:name="_Toc225761116"/>
      <w:bookmarkStart w:id="323" w:name="_Toc528657924"/>
      <w:bookmarkStart w:id="324" w:name="_Toc528658743"/>
      <w:bookmarkStart w:id="325" w:name="_Toc528660370"/>
      <w:bookmarkStart w:id="326" w:name="_Toc528664220"/>
      <w:bookmarkStart w:id="327" w:name="_Toc528665911"/>
      <w:bookmarkStart w:id="328" w:name="_Toc528666536"/>
      <w:bookmarkStart w:id="329" w:name="_Toc528671259"/>
      <w:bookmarkStart w:id="330" w:name="_Toc530728039"/>
      <w:bookmarkStart w:id="331" w:name="_Toc5958929"/>
      <w:bookmarkStart w:id="332" w:name="_Toc34132893"/>
      <w:bookmarkEnd w:id="310"/>
      <w:bookmarkEnd w:id="311"/>
      <w:bookmarkEnd w:id="312"/>
      <w:bookmarkEnd w:id="313"/>
      <w:bookmarkEnd w:id="314"/>
      <w:bookmarkEnd w:id="315"/>
      <w:bookmarkEnd w:id="316"/>
      <w:bookmarkEnd w:id="317"/>
      <w:bookmarkEnd w:id="318"/>
      <w:bookmarkEnd w:id="319"/>
      <w:r w:rsidRPr="00A64A7D">
        <w:rPr>
          <w:lang w:val="es-ES_tradnl"/>
        </w:rPr>
        <w:t>21.- SOLVENCIA, CLASIFICACIÓN, HABILITACIÓN Y ADSCRIPCIÓN DE MEDIOS</w:t>
      </w:r>
      <w:bookmarkEnd w:id="321"/>
      <w:bookmarkEnd w:id="322"/>
    </w:p>
    <w:p w14:paraId="29B83997" w14:textId="2A9E7CA7" w:rsidR="00C548B6" w:rsidRPr="00A64A7D" w:rsidRDefault="00C548B6" w:rsidP="0071646E">
      <w:pPr>
        <w:pStyle w:val="Ttulo4"/>
        <w:spacing w:after="120"/>
        <w:ind w:left="851" w:right="0"/>
        <w:jc w:val="both"/>
        <w:rPr>
          <w:rFonts w:eastAsia="Times New Roman"/>
          <w:b w:val="0"/>
          <w:color w:val="0000FF"/>
          <w:sz w:val="19"/>
          <w:szCs w:val="19"/>
          <w:lang w:val="es-ES_tradnl"/>
        </w:rPr>
      </w:pPr>
      <w:bookmarkStart w:id="333" w:name="_Toc38387646"/>
      <w:r w:rsidRPr="00A64A7D">
        <w:rPr>
          <w:sz w:val="19"/>
          <w:szCs w:val="19"/>
          <w:lang w:val="es-ES_tradnl"/>
        </w:rPr>
        <w:t xml:space="preserve">21.1.- Obligación de disponer de unos requisitos mínimos de solvencia: </w:t>
      </w:r>
      <w:r w:rsidR="00222C4F" w:rsidRPr="00A64A7D">
        <w:rPr>
          <w:rFonts w:eastAsia="Times New Roman"/>
          <w:b w:val="0"/>
          <w:color w:val="0000FF"/>
          <w:sz w:val="19"/>
          <w:szCs w:val="19"/>
          <w:lang w:val="es-ES_tradnl"/>
        </w:rPr>
        <w:t>S</w:t>
      </w:r>
      <w:r w:rsidRPr="00A64A7D">
        <w:rPr>
          <w:rFonts w:eastAsia="Times New Roman"/>
          <w:b w:val="0"/>
          <w:color w:val="0000FF"/>
          <w:sz w:val="19"/>
          <w:szCs w:val="19"/>
          <w:lang w:val="es-ES_tradnl"/>
        </w:rPr>
        <w:t>í, de conformidad con la cláusula 21.2 de cláusulas específicas del contrato</w:t>
      </w:r>
      <w:bookmarkEnd w:id="333"/>
      <w:r w:rsidR="00222C4F" w:rsidRPr="00A64A7D">
        <w:rPr>
          <w:rFonts w:eastAsia="Times New Roman"/>
          <w:b w:val="0"/>
          <w:color w:val="0000FF"/>
          <w:sz w:val="19"/>
          <w:szCs w:val="19"/>
          <w:lang w:val="es-ES_tradnl"/>
        </w:rPr>
        <w:t xml:space="preserve">. </w:t>
      </w:r>
    </w:p>
    <w:p w14:paraId="1B861386" w14:textId="035D20A7" w:rsidR="00C548B6" w:rsidRPr="00A64A7D" w:rsidRDefault="00C548B6" w:rsidP="0071646E">
      <w:pPr>
        <w:pStyle w:val="Ttulo4"/>
        <w:spacing w:after="120"/>
        <w:ind w:left="851" w:right="0"/>
        <w:jc w:val="both"/>
        <w:rPr>
          <w:rFonts w:eastAsia="Times New Roman"/>
          <w:b w:val="0"/>
          <w:color w:val="0000FF"/>
          <w:sz w:val="19"/>
          <w:szCs w:val="19"/>
          <w:lang w:val="es-ES_tradnl"/>
        </w:rPr>
      </w:pPr>
      <w:bookmarkStart w:id="334" w:name="_Toc38387647"/>
      <w:r w:rsidRPr="00A64A7D">
        <w:rPr>
          <w:sz w:val="19"/>
          <w:szCs w:val="19"/>
          <w:lang w:val="es-ES_tradnl"/>
        </w:rPr>
        <w:t xml:space="preserve">21.2.- Solvencia: </w:t>
      </w:r>
      <w:r w:rsidR="00222C4F" w:rsidRPr="00A64A7D">
        <w:rPr>
          <w:rFonts w:eastAsia="Times New Roman"/>
          <w:b w:val="0"/>
          <w:color w:val="0000FF"/>
          <w:sz w:val="19"/>
          <w:szCs w:val="19"/>
          <w:lang w:val="es-ES_tradnl"/>
        </w:rPr>
        <w:t>L</w:t>
      </w:r>
      <w:r w:rsidRPr="00A64A7D">
        <w:rPr>
          <w:rFonts w:eastAsia="Times New Roman"/>
          <w:b w:val="0"/>
          <w:color w:val="0000FF"/>
          <w:sz w:val="19"/>
          <w:szCs w:val="19"/>
          <w:lang w:val="es-ES_tradnl"/>
        </w:rPr>
        <w:t xml:space="preserve">as operadoras económicas deben disponer de la siguiente solvencia </w:t>
      </w:r>
      <w:bookmarkEnd w:id="334"/>
    </w:p>
    <w:p w14:paraId="514E0FD1" w14:textId="77777777" w:rsidR="00D20003" w:rsidRPr="00A64A7D" w:rsidRDefault="00C548B6" w:rsidP="00D20003">
      <w:pPr>
        <w:numPr>
          <w:ilvl w:val="0"/>
          <w:numId w:val="28"/>
        </w:numPr>
        <w:spacing w:before="120" w:after="120"/>
        <w:ind w:left="1418" w:right="-425" w:hanging="283"/>
        <w:jc w:val="both"/>
        <w:rPr>
          <w:rFonts w:ascii="Verdana" w:eastAsia="Arial Unicode MS" w:hAnsi="Verdana"/>
          <w:b/>
          <w:sz w:val="19"/>
          <w:szCs w:val="19"/>
          <w:lang w:val="es-ES_tradnl"/>
        </w:rPr>
      </w:pPr>
      <w:r w:rsidRPr="00A64A7D">
        <w:rPr>
          <w:rFonts w:ascii="Verdana" w:eastAsia="Arial Unicode MS" w:hAnsi="Verdana"/>
          <w:b/>
          <w:sz w:val="19"/>
          <w:szCs w:val="19"/>
          <w:lang w:val="es-ES_tradnl"/>
        </w:rPr>
        <w:t>Económica y financiera. Requisito(s):</w:t>
      </w:r>
    </w:p>
    <w:p w14:paraId="41AF70F9" w14:textId="473453D6" w:rsidR="00E66105" w:rsidRPr="00A64A7D" w:rsidRDefault="00D20003" w:rsidP="00D20003">
      <w:pPr>
        <w:spacing w:before="120" w:after="120"/>
        <w:ind w:right="-425"/>
        <w:jc w:val="both"/>
        <w:rPr>
          <w:rFonts w:ascii="Verdana" w:hAnsi="Verdana"/>
          <w:color w:val="0000FF"/>
          <w:sz w:val="19"/>
          <w:szCs w:val="19"/>
          <w:lang w:val="es-ES_tradnl"/>
        </w:rPr>
      </w:pPr>
      <w:r w:rsidRPr="00A64A7D">
        <w:rPr>
          <w:rFonts w:ascii="Verdana" w:hAnsi="Verdana"/>
          <w:color w:val="0000FF"/>
          <w:sz w:val="19"/>
          <w:szCs w:val="19"/>
          <w:lang w:val="es-ES_tradnl"/>
        </w:rPr>
        <w:t xml:space="preserve">Disponer, en alguno de los tres (3) últimos ejercicios y respecto de cada lote adjudicado, </w:t>
      </w:r>
      <w:r w:rsidR="00AD6167" w:rsidRPr="00A64A7D">
        <w:rPr>
          <w:rFonts w:ascii="Verdana" w:hAnsi="Verdana"/>
          <w:color w:val="0000FF"/>
          <w:sz w:val="19"/>
          <w:szCs w:val="19"/>
          <w:lang w:val="es-ES_tradnl"/>
        </w:rPr>
        <w:t>d</w:t>
      </w:r>
      <w:r w:rsidR="00E66105" w:rsidRPr="00A64A7D">
        <w:rPr>
          <w:rFonts w:ascii="Verdana" w:hAnsi="Verdana"/>
          <w:color w:val="0000FF"/>
          <w:sz w:val="19"/>
          <w:szCs w:val="19"/>
          <w:lang w:val="es-ES_tradnl"/>
        </w:rPr>
        <w:t xml:space="preserve">e un volumen anual de negocios que resulte al menos una vez y media de la anualidad media </w:t>
      </w:r>
      <w:r w:rsidR="005858DA" w:rsidRPr="00A64A7D">
        <w:rPr>
          <w:rFonts w:ascii="Verdana" w:hAnsi="Verdana"/>
          <w:color w:val="0000FF"/>
          <w:sz w:val="19"/>
          <w:szCs w:val="19"/>
          <w:lang w:val="es-ES_tradnl"/>
        </w:rPr>
        <w:t>de la prestación principal del contrato (servicio de cuidador/a)</w:t>
      </w:r>
      <w:r w:rsidR="00E66105" w:rsidRPr="00A64A7D">
        <w:rPr>
          <w:rFonts w:ascii="Verdana" w:hAnsi="Verdana"/>
          <w:color w:val="0000FF"/>
          <w:sz w:val="19"/>
          <w:szCs w:val="19"/>
          <w:lang w:val="es-ES_tradnl"/>
        </w:rPr>
        <w:t>.</w:t>
      </w:r>
    </w:p>
    <w:p w14:paraId="13250D4A" w14:textId="77777777" w:rsidR="00E84F69" w:rsidRPr="00A64A7D" w:rsidRDefault="00E84F69" w:rsidP="00E84F69">
      <w:pPr>
        <w:numPr>
          <w:ilvl w:val="2"/>
          <w:numId w:val="0"/>
        </w:numPr>
        <w:tabs>
          <w:tab w:val="left" w:pos="0"/>
          <w:tab w:val="left" w:pos="1300"/>
        </w:tabs>
        <w:spacing w:before="120" w:after="120"/>
        <w:ind w:right="-28"/>
        <w:jc w:val="both"/>
        <w:rPr>
          <w:rFonts w:ascii="Verdana" w:hAnsi="Verdana"/>
          <w:color w:val="0000FF"/>
          <w:sz w:val="19"/>
          <w:szCs w:val="19"/>
          <w:lang w:val="es-ES_tradnl"/>
        </w:rPr>
      </w:pPr>
      <w:r w:rsidRPr="00A64A7D">
        <w:rPr>
          <w:rFonts w:ascii="Verdana" w:hAnsi="Verdana"/>
          <w:color w:val="0000FF"/>
          <w:sz w:val="19"/>
          <w:szCs w:val="19"/>
          <w:lang w:val="es-ES_tradnl"/>
        </w:rPr>
        <w:t xml:space="preserve">En caso de presentar oferta para más de un lote, la cifra de negocios deberá alcanzar la correspondiente suma de las cuantías requeridas individualmente para cada lote que resulte adjudicatario. </w:t>
      </w:r>
    </w:p>
    <w:p w14:paraId="79444E52" w14:textId="77777777" w:rsidR="00D20003" w:rsidRPr="00A64A7D" w:rsidRDefault="00222C4F" w:rsidP="00D20003">
      <w:pPr>
        <w:spacing w:before="120" w:after="120"/>
        <w:ind w:right="-425"/>
        <w:jc w:val="both"/>
        <w:rPr>
          <w:rFonts w:ascii="Verdana" w:eastAsia="Arial Unicode MS" w:hAnsi="Verdana"/>
          <w:b/>
          <w:sz w:val="19"/>
          <w:szCs w:val="19"/>
          <w:lang w:val="es-ES_tradnl"/>
        </w:rPr>
      </w:pPr>
      <w:r w:rsidRPr="00A64A7D">
        <w:rPr>
          <w:rFonts w:ascii="Verdana" w:hAnsi="Verdana"/>
          <w:color w:val="0000FF"/>
          <w:sz w:val="19"/>
          <w:szCs w:val="19"/>
          <w:lang w:val="es-ES_tradnl"/>
        </w:rPr>
        <w:t>Se acreditará por medio de sus cuentas anuales aprobadas y depositadas en el Registro Mercantil, si la empresa estuviera inscrita en dicho registro, y en caso contrario por las depositadas en el registro oficial en que deba estar inscrita. Las empresas individuales no inscritas en el Registro Mercantil acreditarán su volumen anual de negocios mediante sus libros de inventarios y cuentas anuales legalizados por el Registro Mercantil.</w:t>
      </w:r>
    </w:p>
    <w:p w14:paraId="236C1D0D" w14:textId="65C2B270" w:rsidR="00222C4F" w:rsidRPr="00A64A7D" w:rsidRDefault="00222C4F" w:rsidP="00D20003">
      <w:pPr>
        <w:spacing w:before="120" w:after="120"/>
        <w:ind w:right="-425"/>
        <w:jc w:val="both"/>
        <w:rPr>
          <w:rFonts w:ascii="Verdana" w:eastAsia="Arial Unicode MS" w:hAnsi="Verdana"/>
          <w:b/>
          <w:sz w:val="19"/>
          <w:szCs w:val="19"/>
          <w:lang w:val="es-ES_tradnl"/>
        </w:rPr>
      </w:pPr>
      <w:r w:rsidRPr="00A64A7D">
        <w:rPr>
          <w:rFonts w:ascii="Verdana" w:hAnsi="Verdana"/>
          <w:color w:val="0000FF"/>
          <w:sz w:val="19"/>
          <w:szCs w:val="19"/>
          <w:lang w:val="es-ES_tradnl"/>
        </w:rPr>
        <w:t>A continuación, se muestra el volumen de negocios requerido para cada lote, teniendo en cuenta una vez y media el valor anual medio estimado de cada uno</w:t>
      </w:r>
      <w:r w:rsidRPr="00A64A7D">
        <w:rPr>
          <w:rFonts w:ascii="Verdana" w:hAnsi="Verdana"/>
          <w:b/>
          <w:color w:val="0000FF"/>
          <w:sz w:val="19"/>
          <w:szCs w:val="19"/>
          <w:lang w:val="es-ES_tradnl"/>
        </w:rPr>
        <w:t>, calculado respecto de la prestación principal del contrato (servicio de cuidador/a):</w:t>
      </w:r>
    </w:p>
    <w:tbl>
      <w:tblPr>
        <w:tblW w:w="7225"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916"/>
        <w:gridCol w:w="3190"/>
        <w:gridCol w:w="3119"/>
      </w:tblGrid>
      <w:tr w:rsidR="00B42F11" w:rsidRPr="00A64A7D" w14:paraId="5C97DAE8" w14:textId="77777777" w:rsidTr="002F4E5A">
        <w:trPr>
          <w:trHeight w:val="300"/>
          <w:jc w:val="center"/>
        </w:trPr>
        <w:tc>
          <w:tcPr>
            <w:tcW w:w="916" w:type="dxa"/>
            <w:shd w:val="clear" w:color="auto" w:fill="D0CECE" w:themeFill="background2" w:themeFillShade="E6"/>
            <w:noWrap/>
            <w:vAlign w:val="bottom"/>
            <w:hideMark/>
          </w:tcPr>
          <w:p w14:paraId="22474BE0" w14:textId="0240BCA8" w:rsidR="00B42F11" w:rsidRPr="00A64A7D" w:rsidRDefault="002F4E5A">
            <w:pPr>
              <w:jc w:val="center"/>
              <w:rPr>
                <w:rFonts w:ascii="Arial" w:hAnsi="Arial" w:cs="Arial"/>
                <w:b/>
                <w:color w:val="000000"/>
                <w:sz w:val="18"/>
                <w:szCs w:val="18"/>
                <w:lang w:val="es-ES_tradnl"/>
              </w:rPr>
            </w:pPr>
            <w:r w:rsidRPr="00A64A7D">
              <w:rPr>
                <w:rFonts w:ascii="Arial" w:hAnsi="Arial" w:cs="Arial"/>
                <w:b/>
                <w:color w:val="000000"/>
                <w:sz w:val="18"/>
                <w:szCs w:val="18"/>
                <w:lang w:val="es-ES_tradnl"/>
              </w:rPr>
              <w:t>LOTE</w:t>
            </w:r>
          </w:p>
        </w:tc>
        <w:tc>
          <w:tcPr>
            <w:tcW w:w="3190" w:type="dxa"/>
            <w:shd w:val="clear" w:color="auto" w:fill="D0CECE" w:themeFill="background2" w:themeFillShade="E6"/>
          </w:tcPr>
          <w:p w14:paraId="52BB817E" w14:textId="12F0F462" w:rsidR="00B42F11" w:rsidRPr="00A64A7D" w:rsidRDefault="002F4E5A">
            <w:pPr>
              <w:jc w:val="center"/>
              <w:rPr>
                <w:rFonts w:ascii="Arial" w:hAnsi="Arial" w:cs="Arial"/>
                <w:b/>
                <w:bCs/>
                <w:color w:val="000000"/>
                <w:sz w:val="18"/>
                <w:szCs w:val="18"/>
                <w:lang w:val="es-ES_tradnl"/>
              </w:rPr>
            </w:pPr>
            <w:r w:rsidRPr="00A64A7D">
              <w:rPr>
                <w:rFonts w:ascii="Arial" w:hAnsi="Arial" w:cs="Arial"/>
                <w:b/>
                <w:bCs/>
                <w:color w:val="000000"/>
                <w:sz w:val="18"/>
                <w:szCs w:val="18"/>
                <w:lang w:val="es-ES_tradnl"/>
              </w:rPr>
              <w:t>ZONA</w:t>
            </w:r>
          </w:p>
        </w:tc>
        <w:tc>
          <w:tcPr>
            <w:tcW w:w="3119" w:type="dxa"/>
            <w:shd w:val="clear" w:color="auto" w:fill="D0CECE" w:themeFill="background2" w:themeFillShade="E6"/>
          </w:tcPr>
          <w:p w14:paraId="24369250" w14:textId="7BFA9657" w:rsidR="00B42F11" w:rsidRPr="00A64A7D" w:rsidRDefault="00D20003">
            <w:pPr>
              <w:jc w:val="center"/>
              <w:rPr>
                <w:rFonts w:ascii="Arial" w:hAnsi="Arial" w:cs="Arial"/>
                <w:b/>
                <w:bCs/>
                <w:color w:val="000000"/>
                <w:sz w:val="18"/>
                <w:szCs w:val="18"/>
                <w:lang w:val="es-ES_tradnl"/>
              </w:rPr>
            </w:pPr>
            <w:r w:rsidRPr="00A64A7D">
              <w:rPr>
                <w:rFonts w:ascii="Arial" w:hAnsi="Arial" w:cs="Arial"/>
                <w:b/>
                <w:bCs/>
                <w:color w:val="000000"/>
                <w:sz w:val="18"/>
                <w:szCs w:val="18"/>
                <w:lang w:val="es-ES_tradnl"/>
              </w:rPr>
              <w:t>Solvencia económica</w:t>
            </w:r>
          </w:p>
        </w:tc>
      </w:tr>
      <w:tr w:rsidR="00B42F11" w:rsidRPr="00A64A7D" w14:paraId="776507E3" w14:textId="77777777" w:rsidTr="002F4E5A">
        <w:trPr>
          <w:trHeight w:val="300"/>
          <w:jc w:val="center"/>
        </w:trPr>
        <w:tc>
          <w:tcPr>
            <w:tcW w:w="916" w:type="dxa"/>
            <w:noWrap/>
            <w:vAlign w:val="center"/>
          </w:tcPr>
          <w:p w14:paraId="48B5D9F0" w14:textId="40DB44EA" w:rsidR="00B42F11" w:rsidRPr="00A64A7D" w:rsidRDefault="00B42F11" w:rsidP="0013719A">
            <w:pPr>
              <w:jc w:val="center"/>
              <w:rPr>
                <w:rFonts w:ascii="Arial" w:hAnsi="Arial" w:cs="Arial"/>
                <w:color w:val="000000"/>
                <w:sz w:val="18"/>
                <w:szCs w:val="18"/>
                <w:lang w:val="es-ES_tradnl"/>
              </w:rPr>
            </w:pPr>
            <w:r w:rsidRPr="00A64A7D">
              <w:rPr>
                <w:rFonts w:ascii="Arial" w:hAnsi="Arial" w:cs="Arial"/>
                <w:color w:val="000000"/>
                <w:sz w:val="18"/>
                <w:szCs w:val="18"/>
                <w:lang w:val="es-ES_tradnl"/>
              </w:rPr>
              <w:t>1</w:t>
            </w:r>
          </w:p>
        </w:tc>
        <w:tc>
          <w:tcPr>
            <w:tcW w:w="3190" w:type="dxa"/>
          </w:tcPr>
          <w:p w14:paraId="5FCF7895" w14:textId="1A90D22A" w:rsidR="00B42F11" w:rsidRPr="00A64A7D" w:rsidRDefault="00B42F11" w:rsidP="002F4E5A">
            <w:pPr>
              <w:jc w:val="center"/>
              <w:rPr>
                <w:rFonts w:ascii="Arial" w:hAnsi="Arial" w:cs="Arial"/>
                <w:color w:val="000000"/>
                <w:sz w:val="18"/>
                <w:szCs w:val="18"/>
                <w:lang w:val="es-ES_tradnl"/>
              </w:rPr>
            </w:pPr>
            <w:r w:rsidRPr="00A64A7D">
              <w:rPr>
                <w:rFonts w:ascii="Arial" w:hAnsi="Arial" w:cs="Arial"/>
                <w:color w:val="000000"/>
                <w:sz w:val="18"/>
                <w:szCs w:val="18"/>
                <w:lang w:val="es-ES_tradnl"/>
              </w:rPr>
              <w:t>AYALA</w:t>
            </w:r>
          </w:p>
        </w:tc>
        <w:tc>
          <w:tcPr>
            <w:tcW w:w="3119" w:type="dxa"/>
            <w:shd w:val="clear" w:color="auto" w:fill="ACB9CA" w:themeFill="text2" w:themeFillTint="66"/>
            <w:vAlign w:val="bottom"/>
          </w:tcPr>
          <w:p w14:paraId="037695FF" w14:textId="49F714FF" w:rsidR="00B42F11" w:rsidRPr="00A64A7D" w:rsidRDefault="005468FB" w:rsidP="00184745">
            <w:pPr>
              <w:jc w:val="center"/>
              <w:rPr>
                <w:rFonts w:ascii="Arial" w:hAnsi="Arial" w:cs="Arial"/>
                <w:color w:val="000000"/>
                <w:sz w:val="18"/>
                <w:szCs w:val="18"/>
                <w:lang w:val="es-ES_tradnl"/>
              </w:rPr>
            </w:pPr>
            <w:r w:rsidRPr="00A64A7D">
              <w:rPr>
                <w:rFonts w:ascii="Calibri" w:hAnsi="Calibri" w:cs="Calibri"/>
                <w:color w:val="000000"/>
                <w:sz w:val="22"/>
                <w:szCs w:val="22"/>
                <w:lang w:val="es-ES_tradnl"/>
              </w:rPr>
              <w:t>905.725,1</w:t>
            </w:r>
            <w:r w:rsidR="0081391E" w:rsidRPr="00A64A7D">
              <w:rPr>
                <w:rFonts w:ascii="Calibri" w:hAnsi="Calibri" w:cs="Calibri"/>
                <w:color w:val="000000"/>
                <w:sz w:val="22"/>
                <w:szCs w:val="22"/>
                <w:lang w:val="es-ES_tradnl"/>
              </w:rPr>
              <w:t>6</w:t>
            </w:r>
            <w:r w:rsidR="005609E3" w:rsidRPr="00A64A7D">
              <w:rPr>
                <w:rFonts w:ascii="Calibri" w:hAnsi="Calibri" w:cs="Calibri"/>
                <w:color w:val="000000"/>
                <w:sz w:val="22"/>
                <w:szCs w:val="22"/>
                <w:lang w:val="es-ES_tradnl"/>
              </w:rPr>
              <w:t>€</w:t>
            </w:r>
          </w:p>
        </w:tc>
      </w:tr>
      <w:tr w:rsidR="00B42F11" w:rsidRPr="00A64A7D" w14:paraId="12ED8265" w14:textId="77777777" w:rsidTr="002F4E5A">
        <w:trPr>
          <w:trHeight w:val="300"/>
          <w:jc w:val="center"/>
        </w:trPr>
        <w:tc>
          <w:tcPr>
            <w:tcW w:w="916" w:type="dxa"/>
            <w:noWrap/>
            <w:vAlign w:val="center"/>
          </w:tcPr>
          <w:p w14:paraId="79EC8EC4" w14:textId="354AC618" w:rsidR="00B42F11" w:rsidRPr="00A64A7D" w:rsidRDefault="00B42F11" w:rsidP="0013719A">
            <w:pPr>
              <w:jc w:val="center"/>
              <w:rPr>
                <w:rFonts w:ascii="Arial" w:hAnsi="Arial" w:cs="Arial"/>
                <w:color w:val="000000"/>
                <w:sz w:val="18"/>
                <w:szCs w:val="18"/>
                <w:lang w:val="es-ES_tradnl"/>
              </w:rPr>
            </w:pPr>
            <w:r w:rsidRPr="00A64A7D">
              <w:rPr>
                <w:rFonts w:ascii="Arial" w:hAnsi="Arial" w:cs="Arial"/>
                <w:color w:val="000000"/>
                <w:sz w:val="18"/>
                <w:szCs w:val="18"/>
                <w:lang w:val="es-ES_tradnl"/>
              </w:rPr>
              <w:t>2</w:t>
            </w:r>
          </w:p>
        </w:tc>
        <w:tc>
          <w:tcPr>
            <w:tcW w:w="3190" w:type="dxa"/>
          </w:tcPr>
          <w:p w14:paraId="1BDDE198" w14:textId="42A1D231" w:rsidR="00B42F11" w:rsidRPr="00A64A7D" w:rsidRDefault="0019274A" w:rsidP="002F4E5A">
            <w:pPr>
              <w:jc w:val="center"/>
              <w:rPr>
                <w:rFonts w:ascii="Arial" w:hAnsi="Arial" w:cs="Arial"/>
                <w:color w:val="000000"/>
                <w:sz w:val="18"/>
                <w:szCs w:val="18"/>
                <w:lang w:val="es-ES_tradnl"/>
              </w:rPr>
            </w:pPr>
            <w:r w:rsidRPr="00A64A7D">
              <w:rPr>
                <w:rFonts w:ascii="Arial" w:hAnsi="Arial" w:cs="Arial"/>
                <w:color w:val="000000"/>
                <w:sz w:val="18"/>
                <w:szCs w:val="18"/>
                <w:lang w:val="es-ES_tradnl"/>
              </w:rPr>
              <w:t>LAGUARDIA</w:t>
            </w:r>
          </w:p>
        </w:tc>
        <w:tc>
          <w:tcPr>
            <w:tcW w:w="3119" w:type="dxa"/>
            <w:shd w:val="clear" w:color="auto" w:fill="ACB9CA" w:themeFill="text2" w:themeFillTint="66"/>
            <w:vAlign w:val="bottom"/>
          </w:tcPr>
          <w:p w14:paraId="032DE66C" w14:textId="7D577A11" w:rsidR="00B42F11" w:rsidRPr="00A64A7D" w:rsidRDefault="005468FB" w:rsidP="00184745">
            <w:pPr>
              <w:jc w:val="center"/>
              <w:rPr>
                <w:rFonts w:ascii="Arial" w:hAnsi="Arial" w:cs="Arial"/>
                <w:color w:val="000000"/>
                <w:sz w:val="18"/>
                <w:szCs w:val="18"/>
                <w:lang w:val="es-ES_tradnl"/>
              </w:rPr>
            </w:pPr>
            <w:r w:rsidRPr="00A64A7D">
              <w:rPr>
                <w:rFonts w:ascii="Calibri" w:hAnsi="Calibri" w:cs="Calibri"/>
                <w:color w:val="000000"/>
                <w:sz w:val="22"/>
                <w:szCs w:val="22"/>
                <w:lang w:val="es-ES_tradnl"/>
              </w:rPr>
              <w:t>510.662,88</w:t>
            </w:r>
            <w:r w:rsidR="005609E3" w:rsidRPr="00A64A7D">
              <w:rPr>
                <w:rFonts w:ascii="Calibri" w:hAnsi="Calibri" w:cs="Calibri"/>
                <w:color w:val="000000"/>
                <w:sz w:val="22"/>
                <w:szCs w:val="22"/>
                <w:lang w:val="es-ES_tradnl"/>
              </w:rPr>
              <w:t>€</w:t>
            </w:r>
          </w:p>
        </w:tc>
      </w:tr>
      <w:tr w:rsidR="00B42F11" w:rsidRPr="00A64A7D" w14:paraId="30AD074E" w14:textId="77777777" w:rsidTr="002F4E5A">
        <w:trPr>
          <w:trHeight w:val="300"/>
          <w:jc w:val="center"/>
        </w:trPr>
        <w:tc>
          <w:tcPr>
            <w:tcW w:w="916" w:type="dxa"/>
            <w:noWrap/>
            <w:vAlign w:val="center"/>
          </w:tcPr>
          <w:p w14:paraId="3CB02945" w14:textId="17802923" w:rsidR="00B42F11" w:rsidRPr="00A64A7D" w:rsidRDefault="00B42F11" w:rsidP="0013719A">
            <w:pPr>
              <w:jc w:val="center"/>
              <w:rPr>
                <w:rFonts w:ascii="Arial" w:hAnsi="Arial" w:cs="Arial"/>
                <w:color w:val="000000"/>
                <w:sz w:val="18"/>
                <w:szCs w:val="18"/>
                <w:lang w:val="es-ES_tradnl"/>
              </w:rPr>
            </w:pPr>
            <w:r w:rsidRPr="00A64A7D">
              <w:rPr>
                <w:rFonts w:ascii="Arial" w:hAnsi="Arial" w:cs="Arial"/>
                <w:color w:val="000000"/>
                <w:sz w:val="18"/>
                <w:szCs w:val="18"/>
                <w:lang w:val="es-ES_tradnl"/>
              </w:rPr>
              <w:t>3</w:t>
            </w:r>
          </w:p>
        </w:tc>
        <w:tc>
          <w:tcPr>
            <w:tcW w:w="3190" w:type="dxa"/>
          </w:tcPr>
          <w:p w14:paraId="37DCB186" w14:textId="01D11C0A" w:rsidR="00B42F11" w:rsidRPr="00A64A7D" w:rsidRDefault="0019274A" w:rsidP="002F4E5A">
            <w:pPr>
              <w:jc w:val="center"/>
              <w:rPr>
                <w:rFonts w:ascii="Arial" w:hAnsi="Arial" w:cs="Arial"/>
                <w:color w:val="000000"/>
                <w:sz w:val="18"/>
                <w:szCs w:val="18"/>
                <w:lang w:val="es-ES_tradnl"/>
              </w:rPr>
            </w:pPr>
            <w:r w:rsidRPr="00A64A7D">
              <w:rPr>
                <w:rFonts w:ascii="Arial" w:hAnsi="Arial" w:cs="Arial"/>
                <w:color w:val="000000"/>
                <w:sz w:val="18"/>
                <w:szCs w:val="18"/>
                <w:lang w:val="es-ES_tradnl"/>
              </w:rPr>
              <w:t>SALVATIERRA Y CAMPEZO</w:t>
            </w:r>
          </w:p>
        </w:tc>
        <w:tc>
          <w:tcPr>
            <w:tcW w:w="3119" w:type="dxa"/>
            <w:shd w:val="clear" w:color="auto" w:fill="ACB9CA" w:themeFill="text2" w:themeFillTint="66"/>
            <w:vAlign w:val="bottom"/>
          </w:tcPr>
          <w:p w14:paraId="4D2C1EF9" w14:textId="1FF2DD68" w:rsidR="00B42F11" w:rsidRPr="00A64A7D" w:rsidRDefault="005468FB" w:rsidP="00184745">
            <w:pPr>
              <w:jc w:val="center"/>
              <w:rPr>
                <w:rFonts w:ascii="Arial" w:hAnsi="Arial" w:cs="Arial"/>
                <w:color w:val="000000"/>
                <w:sz w:val="18"/>
                <w:szCs w:val="18"/>
                <w:lang w:val="es-ES_tradnl"/>
              </w:rPr>
            </w:pPr>
            <w:r w:rsidRPr="00A64A7D">
              <w:rPr>
                <w:rFonts w:ascii="Calibri" w:hAnsi="Calibri" w:cs="Calibri"/>
                <w:color w:val="000000"/>
                <w:sz w:val="22"/>
                <w:szCs w:val="22"/>
                <w:lang w:val="es-ES_tradnl"/>
              </w:rPr>
              <w:t>2.121.215,04</w:t>
            </w:r>
            <w:r w:rsidR="005609E3" w:rsidRPr="00A64A7D">
              <w:rPr>
                <w:rFonts w:ascii="Calibri" w:hAnsi="Calibri" w:cs="Calibri"/>
                <w:color w:val="000000"/>
                <w:sz w:val="22"/>
                <w:szCs w:val="22"/>
                <w:lang w:val="es-ES_tradnl"/>
              </w:rPr>
              <w:t>€</w:t>
            </w:r>
          </w:p>
        </w:tc>
      </w:tr>
      <w:tr w:rsidR="000A7F2C" w:rsidRPr="00A64A7D" w14:paraId="712854D3" w14:textId="77777777" w:rsidTr="002F4E5A">
        <w:trPr>
          <w:trHeight w:val="300"/>
          <w:jc w:val="center"/>
        </w:trPr>
        <w:tc>
          <w:tcPr>
            <w:tcW w:w="916" w:type="dxa"/>
            <w:noWrap/>
            <w:vAlign w:val="center"/>
          </w:tcPr>
          <w:p w14:paraId="78FE14CC" w14:textId="4797ED0F" w:rsidR="000A7F2C" w:rsidRPr="00A64A7D" w:rsidRDefault="000A7F2C" w:rsidP="000A7F2C">
            <w:pPr>
              <w:jc w:val="center"/>
              <w:rPr>
                <w:rFonts w:ascii="Arial" w:hAnsi="Arial" w:cs="Arial"/>
                <w:color w:val="000000"/>
                <w:sz w:val="18"/>
                <w:szCs w:val="18"/>
                <w:lang w:val="es-ES_tradnl"/>
              </w:rPr>
            </w:pPr>
            <w:r w:rsidRPr="00A64A7D">
              <w:rPr>
                <w:rFonts w:ascii="Arial" w:hAnsi="Arial" w:cs="Arial"/>
                <w:color w:val="000000"/>
                <w:sz w:val="18"/>
                <w:szCs w:val="18"/>
                <w:lang w:val="es-ES_tradnl"/>
              </w:rPr>
              <w:t>4</w:t>
            </w:r>
          </w:p>
        </w:tc>
        <w:tc>
          <w:tcPr>
            <w:tcW w:w="3190" w:type="dxa"/>
          </w:tcPr>
          <w:p w14:paraId="7A055D6A" w14:textId="1BF7B5FA" w:rsidR="000A7F2C" w:rsidRPr="00A64A7D" w:rsidRDefault="000A7F2C" w:rsidP="000A7F2C">
            <w:pPr>
              <w:jc w:val="center"/>
              <w:rPr>
                <w:rFonts w:ascii="Arial" w:hAnsi="Arial" w:cs="Arial"/>
                <w:color w:val="000000"/>
                <w:sz w:val="18"/>
                <w:szCs w:val="18"/>
                <w:lang w:val="es-ES_tradnl"/>
              </w:rPr>
            </w:pPr>
            <w:r w:rsidRPr="00A64A7D">
              <w:rPr>
                <w:rFonts w:ascii="Arial" w:hAnsi="Arial" w:cs="Arial"/>
                <w:color w:val="000000"/>
                <w:sz w:val="18"/>
                <w:szCs w:val="18"/>
                <w:lang w:val="es-ES_tradnl"/>
              </w:rPr>
              <w:t>AÑANA</w:t>
            </w:r>
          </w:p>
        </w:tc>
        <w:tc>
          <w:tcPr>
            <w:tcW w:w="3119" w:type="dxa"/>
            <w:shd w:val="clear" w:color="auto" w:fill="ACB9CA" w:themeFill="text2" w:themeFillTint="66"/>
            <w:vAlign w:val="bottom"/>
          </w:tcPr>
          <w:p w14:paraId="4670D1AB" w14:textId="795023AE" w:rsidR="000A7F2C" w:rsidRPr="00A64A7D" w:rsidRDefault="005468FB" w:rsidP="00184745">
            <w:pPr>
              <w:jc w:val="center"/>
              <w:rPr>
                <w:rFonts w:ascii="Arial" w:hAnsi="Arial" w:cs="Arial"/>
                <w:color w:val="000000"/>
                <w:sz w:val="18"/>
                <w:szCs w:val="18"/>
                <w:lang w:val="es-ES_tradnl"/>
              </w:rPr>
            </w:pPr>
            <w:r w:rsidRPr="00A64A7D">
              <w:rPr>
                <w:rFonts w:ascii="Calibri" w:hAnsi="Calibri" w:cs="Calibri"/>
                <w:color w:val="000000"/>
                <w:sz w:val="22"/>
                <w:szCs w:val="22"/>
                <w:lang w:val="es-ES_tradnl"/>
              </w:rPr>
              <w:t>1.311.337,3</w:t>
            </w:r>
            <w:r w:rsidR="0081391E" w:rsidRPr="00A64A7D">
              <w:rPr>
                <w:rFonts w:ascii="Calibri" w:hAnsi="Calibri" w:cs="Calibri"/>
                <w:color w:val="000000"/>
                <w:sz w:val="22"/>
                <w:szCs w:val="22"/>
                <w:lang w:val="es-ES_tradnl"/>
              </w:rPr>
              <w:t>8</w:t>
            </w:r>
            <w:r w:rsidR="005609E3" w:rsidRPr="00A64A7D">
              <w:rPr>
                <w:rFonts w:ascii="Calibri" w:hAnsi="Calibri" w:cs="Calibri"/>
                <w:color w:val="000000"/>
                <w:sz w:val="22"/>
                <w:szCs w:val="22"/>
                <w:lang w:val="es-ES_tradnl"/>
              </w:rPr>
              <w:t>€</w:t>
            </w:r>
          </w:p>
        </w:tc>
      </w:tr>
      <w:tr w:rsidR="000A7F2C" w:rsidRPr="00A64A7D" w14:paraId="63059D55" w14:textId="77777777" w:rsidTr="002F4E5A">
        <w:trPr>
          <w:trHeight w:val="300"/>
          <w:jc w:val="center"/>
        </w:trPr>
        <w:tc>
          <w:tcPr>
            <w:tcW w:w="916" w:type="dxa"/>
            <w:noWrap/>
            <w:vAlign w:val="center"/>
          </w:tcPr>
          <w:p w14:paraId="334B1C56" w14:textId="0C3954B4" w:rsidR="000A7F2C" w:rsidRPr="00A64A7D" w:rsidRDefault="000A7F2C" w:rsidP="000A7F2C">
            <w:pPr>
              <w:jc w:val="center"/>
              <w:rPr>
                <w:rFonts w:ascii="Arial" w:hAnsi="Arial" w:cs="Arial"/>
                <w:color w:val="000000"/>
                <w:sz w:val="18"/>
                <w:szCs w:val="18"/>
                <w:lang w:val="es-ES_tradnl"/>
              </w:rPr>
            </w:pPr>
            <w:r w:rsidRPr="00A64A7D">
              <w:rPr>
                <w:rFonts w:ascii="Arial" w:hAnsi="Arial" w:cs="Arial"/>
                <w:color w:val="000000"/>
                <w:sz w:val="18"/>
                <w:szCs w:val="18"/>
                <w:lang w:val="es-ES_tradnl"/>
              </w:rPr>
              <w:t>5</w:t>
            </w:r>
          </w:p>
        </w:tc>
        <w:tc>
          <w:tcPr>
            <w:tcW w:w="3190" w:type="dxa"/>
          </w:tcPr>
          <w:p w14:paraId="100E8E0F" w14:textId="3A9FE64C" w:rsidR="000A7F2C" w:rsidRPr="00A64A7D" w:rsidRDefault="000A7F2C" w:rsidP="000A7F2C">
            <w:pPr>
              <w:jc w:val="center"/>
              <w:rPr>
                <w:rFonts w:ascii="Arial" w:hAnsi="Arial" w:cs="Arial"/>
                <w:color w:val="000000"/>
                <w:sz w:val="18"/>
                <w:szCs w:val="18"/>
                <w:lang w:val="es-ES_tradnl"/>
              </w:rPr>
            </w:pPr>
            <w:r w:rsidRPr="00A64A7D">
              <w:rPr>
                <w:rFonts w:ascii="Arial" w:hAnsi="Arial" w:cs="Arial"/>
                <w:color w:val="000000"/>
                <w:sz w:val="18"/>
                <w:szCs w:val="18"/>
                <w:lang w:val="es-ES_tradnl"/>
              </w:rPr>
              <w:t>ZUIA</w:t>
            </w:r>
          </w:p>
        </w:tc>
        <w:tc>
          <w:tcPr>
            <w:tcW w:w="3119" w:type="dxa"/>
            <w:shd w:val="clear" w:color="auto" w:fill="ACB9CA" w:themeFill="text2" w:themeFillTint="66"/>
            <w:vAlign w:val="bottom"/>
          </w:tcPr>
          <w:p w14:paraId="638AE87B" w14:textId="4A3F6923" w:rsidR="000A7F2C" w:rsidRPr="00A64A7D" w:rsidRDefault="005468FB" w:rsidP="00184745">
            <w:pPr>
              <w:jc w:val="center"/>
              <w:rPr>
                <w:rFonts w:ascii="Arial" w:hAnsi="Arial" w:cs="Arial"/>
                <w:color w:val="000000"/>
                <w:sz w:val="18"/>
                <w:szCs w:val="18"/>
                <w:lang w:val="es-ES_tradnl"/>
              </w:rPr>
            </w:pPr>
            <w:r w:rsidRPr="00A64A7D">
              <w:rPr>
                <w:rFonts w:ascii="Calibri" w:hAnsi="Calibri" w:cs="Calibri"/>
                <w:color w:val="000000"/>
                <w:sz w:val="22"/>
                <w:szCs w:val="22"/>
                <w:lang w:val="es-ES_tradnl"/>
              </w:rPr>
              <w:t>1.168.351,7</w:t>
            </w:r>
            <w:r w:rsidR="0081391E" w:rsidRPr="00A64A7D">
              <w:rPr>
                <w:rFonts w:ascii="Calibri" w:hAnsi="Calibri" w:cs="Calibri"/>
                <w:color w:val="000000"/>
                <w:sz w:val="22"/>
                <w:szCs w:val="22"/>
                <w:lang w:val="es-ES_tradnl"/>
              </w:rPr>
              <w:t>7</w:t>
            </w:r>
            <w:r w:rsidR="005609E3" w:rsidRPr="00A64A7D">
              <w:rPr>
                <w:rFonts w:ascii="Calibri" w:hAnsi="Calibri" w:cs="Calibri"/>
                <w:color w:val="000000"/>
                <w:sz w:val="22"/>
                <w:szCs w:val="22"/>
                <w:lang w:val="es-ES_tradnl"/>
              </w:rPr>
              <w:t>€</w:t>
            </w:r>
          </w:p>
        </w:tc>
      </w:tr>
      <w:tr w:rsidR="004C409D" w:rsidRPr="00A64A7D" w14:paraId="389D50E4" w14:textId="77777777" w:rsidTr="000E2C25">
        <w:trPr>
          <w:trHeight w:val="300"/>
          <w:jc w:val="center"/>
        </w:trPr>
        <w:tc>
          <w:tcPr>
            <w:tcW w:w="916" w:type="dxa"/>
            <w:noWrap/>
            <w:vAlign w:val="center"/>
          </w:tcPr>
          <w:p w14:paraId="6971C03C" w14:textId="686BC43C"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6</w:t>
            </w:r>
          </w:p>
        </w:tc>
        <w:tc>
          <w:tcPr>
            <w:tcW w:w="3190" w:type="dxa"/>
          </w:tcPr>
          <w:p w14:paraId="77412642" w14:textId="40040888"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BILBAO I</w:t>
            </w:r>
          </w:p>
        </w:tc>
        <w:tc>
          <w:tcPr>
            <w:tcW w:w="3119" w:type="dxa"/>
            <w:shd w:val="clear" w:color="auto" w:fill="ACB9CA" w:themeFill="text2" w:themeFillTint="66"/>
          </w:tcPr>
          <w:p w14:paraId="4BE8AF63" w14:textId="324BCA76" w:rsidR="004C409D" w:rsidRPr="00A64A7D" w:rsidRDefault="004C409D" w:rsidP="004C409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2.651.990,19 € </w:t>
            </w:r>
          </w:p>
        </w:tc>
      </w:tr>
      <w:tr w:rsidR="004C409D" w:rsidRPr="00A64A7D" w14:paraId="71455FBE" w14:textId="77777777" w:rsidTr="000E2C25">
        <w:trPr>
          <w:trHeight w:val="300"/>
          <w:jc w:val="center"/>
        </w:trPr>
        <w:tc>
          <w:tcPr>
            <w:tcW w:w="916" w:type="dxa"/>
            <w:noWrap/>
            <w:vAlign w:val="center"/>
          </w:tcPr>
          <w:p w14:paraId="06351233" w14:textId="0564DDD7"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7</w:t>
            </w:r>
          </w:p>
        </w:tc>
        <w:tc>
          <w:tcPr>
            <w:tcW w:w="3190" w:type="dxa"/>
          </w:tcPr>
          <w:p w14:paraId="442DA523" w14:textId="7655D3C3"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BILBAO II</w:t>
            </w:r>
          </w:p>
        </w:tc>
        <w:tc>
          <w:tcPr>
            <w:tcW w:w="3119" w:type="dxa"/>
            <w:shd w:val="clear" w:color="auto" w:fill="ACB9CA" w:themeFill="text2" w:themeFillTint="66"/>
          </w:tcPr>
          <w:p w14:paraId="3D07DA10" w14:textId="21F0F783" w:rsidR="004C409D" w:rsidRPr="00A64A7D" w:rsidRDefault="004C409D" w:rsidP="004C409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3.670.038,72 € </w:t>
            </w:r>
          </w:p>
        </w:tc>
      </w:tr>
      <w:tr w:rsidR="004C409D" w:rsidRPr="00A64A7D" w14:paraId="39BBEB46" w14:textId="77777777" w:rsidTr="000E2C25">
        <w:trPr>
          <w:trHeight w:val="300"/>
          <w:jc w:val="center"/>
        </w:trPr>
        <w:tc>
          <w:tcPr>
            <w:tcW w:w="916" w:type="dxa"/>
            <w:noWrap/>
            <w:vAlign w:val="center"/>
          </w:tcPr>
          <w:p w14:paraId="0D76E441" w14:textId="163AD31C"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8</w:t>
            </w:r>
          </w:p>
        </w:tc>
        <w:tc>
          <w:tcPr>
            <w:tcW w:w="3190" w:type="dxa"/>
          </w:tcPr>
          <w:p w14:paraId="408C26DC" w14:textId="72539A8C"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GRAN BILBAO I</w:t>
            </w:r>
          </w:p>
        </w:tc>
        <w:tc>
          <w:tcPr>
            <w:tcW w:w="3119" w:type="dxa"/>
            <w:shd w:val="clear" w:color="auto" w:fill="ACB9CA" w:themeFill="text2" w:themeFillTint="66"/>
          </w:tcPr>
          <w:p w14:paraId="251F3834" w14:textId="17BCD091" w:rsidR="004C409D" w:rsidRPr="00A64A7D" w:rsidRDefault="004C409D" w:rsidP="004C409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2.936.030,97 € </w:t>
            </w:r>
          </w:p>
        </w:tc>
      </w:tr>
      <w:tr w:rsidR="004C409D" w:rsidRPr="00A64A7D" w14:paraId="65F74402" w14:textId="77777777" w:rsidTr="000E2C25">
        <w:trPr>
          <w:trHeight w:val="300"/>
          <w:jc w:val="center"/>
        </w:trPr>
        <w:tc>
          <w:tcPr>
            <w:tcW w:w="916" w:type="dxa"/>
            <w:noWrap/>
            <w:vAlign w:val="bottom"/>
            <w:hideMark/>
          </w:tcPr>
          <w:p w14:paraId="793DA1BC" w14:textId="229D4933"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9</w:t>
            </w:r>
          </w:p>
        </w:tc>
        <w:tc>
          <w:tcPr>
            <w:tcW w:w="3190" w:type="dxa"/>
          </w:tcPr>
          <w:p w14:paraId="3CC5ED90" w14:textId="3D531FD6"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GRAN BILBAO II</w:t>
            </w:r>
          </w:p>
        </w:tc>
        <w:tc>
          <w:tcPr>
            <w:tcW w:w="3119" w:type="dxa"/>
            <w:shd w:val="clear" w:color="auto" w:fill="ACB9CA" w:themeFill="text2" w:themeFillTint="66"/>
          </w:tcPr>
          <w:p w14:paraId="4C72AA2C" w14:textId="4D1F3FAC" w:rsidR="004C409D" w:rsidRPr="00A64A7D" w:rsidRDefault="004C409D" w:rsidP="004C409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2.961.665,12 € </w:t>
            </w:r>
          </w:p>
        </w:tc>
      </w:tr>
      <w:tr w:rsidR="004C409D" w:rsidRPr="00A64A7D" w14:paraId="0627D0EB" w14:textId="77777777" w:rsidTr="000E2C25">
        <w:trPr>
          <w:trHeight w:val="300"/>
          <w:jc w:val="center"/>
        </w:trPr>
        <w:tc>
          <w:tcPr>
            <w:tcW w:w="916" w:type="dxa"/>
            <w:noWrap/>
            <w:vAlign w:val="bottom"/>
          </w:tcPr>
          <w:p w14:paraId="36EDAAA8" w14:textId="35A1728A"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10</w:t>
            </w:r>
          </w:p>
        </w:tc>
        <w:tc>
          <w:tcPr>
            <w:tcW w:w="3190" w:type="dxa"/>
          </w:tcPr>
          <w:p w14:paraId="037F9C2D" w14:textId="7E5DE4C8"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URIBE</w:t>
            </w:r>
          </w:p>
        </w:tc>
        <w:tc>
          <w:tcPr>
            <w:tcW w:w="3119" w:type="dxa"/>
            <w:shd w:val="clear" w:color="auto" w:fill="ACB9CA" w:themeFill="text2" w:themeFillTint="66"/>
          </w:tcPr>
          <w:p w14:paraId="56B8AF3E" w14:textId="5725D3B5" w:rsidR="004C409D" w:rsidRPr="00A64A7D" w:rsidRDefault="004C409D" w:rsidP="004C409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2.336.097,50 € </w:t>
            </w:r>
          </w:p>
        </w:tc>
      </w:tr>
      <w:tr w:rsidR="004C409D" w:rsidRPr="00A64A7D" w14:paraId="61864F82" w14:textId="77777777" w:rsidTr="000E2C25">
        <w:trPr>
          <w:trHeight w:val="300"/>
          <w:jc w:val="center"/>
        </w:trPr>
        <w:tc>
          <w:tcPr>
            <w:tcW w:w="916" w:type="dxa"/>
            <w:noWrap/>
            <w:vAlign w:val="bottom"/>
          </w:tcPr>
          <w:p w14:paraId="15D6FA77" w14:textId="7B1BA7B3"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11</w:t>
            </w:r>
          </w:p>
        </w:tc>
        <w:tc>
          <w:tcPr>
            <w:tcW w:w="3190" w:type="dxa"/>
          </w:tcPr>
          <w:p w14:paraId="2FA86BFC" w14:textId="21A6A648"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DURANGUESADO</w:t>
            </w:r>
          </w:p>
        </w:tc>
        <w:tc>
          <w:tcPr>
            <w:tcW w:w="3119" w:type="dxa"/>
            <w:shd w:val="clear" w:color="auto" w:fill="ACB9CA" w:themeFill="text2" w:themeFillTint="66"/>
          </w:tcPr>
          <w:p w14:paraId="7353663E" w14:textId="2F018E6B" w:rsidR="004C409D" w:rsidRPr="00A64A7D" w:rsidRDefault="004C409D" w:rsidP="004C409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2.789.566,13 € </w:t>
            </w:r>
          </w:p>
        </w:tc>
      </w:tr>
      <w:tr w:rsidR="004C409D" w:rsidRPr="00A64A7D" w14:paraId="1DE349D2" w14:textId="77777777" w:rsidTr="000E2C25">
        <w:trPr>
          <w:trHeight w:val="300"/>
          <w:jc w:val="center"/>
        </w:trPr>
        <w:tc>
          <w:tcPr>
            <w:tcW w:w="916" w:type="dxa"/>
            <w:noWrap/>
            <w:vAlign w:val="bottom"/>
          </w:tcPr>
          <w:p w14:paraId="25015168" w14:textId="702331BC"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12</w:t>
            </w:r>
          </w:p>
        </w:tc>
        <w:tc>
          <w:tcPr>
            <w:tcW w:w="3190" w:type="dxa"/>
          </w:tcPr>
          <w:p w14:paraId="3CDDC848" w14:textId="2A74D53B"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ARRATIA</w:t>
            </w:r>
          </w:p>
        </w:tc>
        <w:tc>
          <w:tcPr>
            <w:tcW w:w="3119" w:type="dxa"/>
            <w:shd w:val="clear" w:color="auto" w:fill="ACB9CA" w:themeFill="text2" w:themeFillTint="66"/>
          </w:tcPr>
          <w:p w14:paraId="3E9CBBF4" w14:textId="3A277EFE" w:rsidR="004C409D" w:rsidRPr="00A64A7D" w:rsidRDefault="004C409D" w:rsidP="004C409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1.237.375,44 € </w:t>
            </w:r>
          </w:p>
        </w:tc>
      </w:tr>
      <w:tr w:rsidR="004C409D" w:rsidRPr="00A64A7D" w14:paraId="70F62565" w14:textId="77777777" w:rsidTr="000E2C25">
        <w:trPr>
          <w:trHeight w:val="300"/>
          <w:jc w:val="center"/>
        </w:trPr>
        <w:tc>
          <w:tcPr>
            <w:tcW w:w="916" w:type="dxa"/>
            <w:noWrap/>
            <w:vAlign w:val="bottom"/>
          </w:tcPr>
          <w:p w14:paraId="2ED1F8C0" w14:textId="70A07B69"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13</w:t>
            </w:r>
          </w:p>
        </w:tc>
        <w:tc>
          <w:tcPr>
            <w:tcW w:w="3190" w:type="dxa"/>
          </w:tcPr>
          <w:p w14:paraId="1D00CBE5" w14:textId="44CCD318"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LEA ARTIBAI Y BUSTURIALDEA</w:t>
            </w:r>
          </w:p>
        </w:tc>
        <w:tc>
          <w:tcPr>
            <w:tcW w:w="3119" w:type="dxa"/>
            <w:shd w:val="clear" w:color="auto" w:fill="ACB9CA" w:themeFill="text2" w:themeFillTint="66"/>
          </w:tcPr>
          <w:p w14:paraId="48409738" w14:textId="5F766D25" w:rsidR="004C409D" w:rsidRPr="00A64A7D" w:rsidRDefault="004C409D" w:rsidP="004C409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1.815.939,65 € </w:t>
            </w:r>
          </w:p>
        </w:tc>
      </w:tr>
      <w:tr w:rsidR="004C409D" w:rsidRPr="00A64A7D" w14:paraId="16ED417E" w14:textId="77777777" w:rsidTr="000E2C25">
        <w:trPr>
          <w:trHeight w:val="300"/>
          <w:jc w:val="center"/>
        </w:trPr>
        <w:tc>
          <w:tcPr>
            <w:tcW w:w="916" w:type="dxa"/>
            <w:noWrap/>
            <w:vAlign w:val="bottom"/>
          </w:tcPr>
          <w:p w14:paraId="2D02EEE7" w14:textId="508E0D23"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14</w:t>
            </w:r>
          </w:p>
        </w:tc>
        <w:tc>
          <w:tcPr>
            <w:tcW w:w="3190" w:type="dxa"/>
          </w:tcPr>
          <w:p w14:paraId="0A7037DC" w14:textId="25E69C18" w:rsidR="004C409D" w:rsidRPr="00A64A7D" w:rsidRDefault="004C409D" w:rsidP="004C409D">
            <w:pPr>
              <w:jc w:val="center"/>
              <w:rPr>
                <w:rFonts w:ascii="Arial" w:hAnsi="Arial" w:cs="Arial"/>
                <w:color w:val="000000"/>
                <w:sz w:val="18"/>
                <w:szCs w:val="18"/>
                <w:lang w:val="es-ES_tradnl"/>
              </w:rPr>
            </w:pPr>
            <w:r w:rsidRPr="00A64A7D">
              <w:rPr>
                <w:rFonts w:ascii="Arial" w:hAnsi="Arial" w:cs="Arial"/>
                <w:color w:val="000000"/>
                <w:sz w:val="18"/>
                <w:szCs w:val="18"/>
                <w:lang w:val="es-ES_tradnl"/>
              </w:rPr>
              <w:t>ENCARTACIONES</w:t>
            </w:r>
          </w:p>
        </w:tc>
        <w:tc>
          <w:tcPr>
            <w:tcW w:w="3119" w:type="dxa"/>
            <w:shd w:val="clear" w:color="auto" w:fill="ACB9CA" w:themeFill="text2" w:themeFillTint="66"/>
          </w:tcPr>
          <w:p w14:paraId="6493D8B3" w14:textId="6204F8A5" w:rsidR="004C409D" w:rsidRPr="00A64A7D" w:rsidRDefault="004C409D" w:rsidP="004C409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503.883,98 € </w:t>
            </w:r>
          </w:p>
        </w:tc>
      </w:tr>
      <w:tr w:rsidR="00CF1340" w:rsidRPr="00A64A7D" w14:paraId="4E01D696" w14:textId="77777777" w:rsidTr="00EF3941">
        <w:trPr>
          <w:trHeight w:val="300"/>
          <w:jc w:val="center"/>
        </w:trPr>
        <w:tc>
          <w:tcPr>
            <w:tcW w:w="916" w:type="dxa"/>
            <w:noWrap/>
            <w:vAlign w:val="bottom"/>
          </w:tcPr>
          <w:p w14:paraId="6D1F5CDE" w14:textId="039C1C2A"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15</w:t>
            </w:r>
          </w:p>
        </w:tc>
        <w:tc>
          <w:tcPr>
            <w:tcW w:w="3190" w:type="dxa"/>
          </w:tcPr>
          <w:p w14:paraId="4040E45E" w14:textId="3698A71B"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DONOSTIALDEA</w:t>
            </w:r>
          </w:p>
        </w:tc>
        <w:tc>
          <w:tcPr>
            <w:tcW w:w="3119" w:type="dxa"/>
            <w:shd w:val="clear" w:color="auto" w:fill="ACB9CA" w:themeFill="text2" w:themeFillTint="66"/>
          </w:tcPr>
          <w:p w14:paraId="673A98B9" w14:textId="001DA5CF" w:rsidR="00CF1340" w:rsidRPr="00A64A7D" w:rsidRDefault="00CF1340" w:rsidP="00CF134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2.262.629,37 € </w:t>
            </w:r>
          </w:p>
        </w:tc>
      </w:tr>
      <w:tr w:rsidR="00CF1340" w:rsidRPr="00A64A7D" w14:paraId="24D4AF34" w14:textId="77777777" w:rsidTr="00EF3941">
        <w:trPr>
          <w:trHeight w:val="300"/>
          <w:jc w:val="center"/>
        </w:trPr>
        <w:tc>
          <w:tcPr>
            <w:tcW w:w="916" w:type="dxa"/>
            <w:noWrap/>
            <w:vAlign w:val="bottom"/>
          </w:tcPr>
          <w:p w14:paraId="2759EC57" w14:textId="7DFECF3A"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16</w:t>
            </w:r>
          </w:p>
        </w:tc>
        <w:tc>
          <w:tcPr>
            <w:tcW w:w="3190" w:type="dxa"/>
          </w:tcPr>
          <w:p w14:paraId="2CB3703E" w14:textId="305DE336"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UROLA KOSTA</w:t>
            </w:r>
          </w:p>
        </w:tc>
        <w:tc>
          <w:tcPr>
            <w:tcW w:w="3119" w:type="dxa"/>
            <w:shd w:val="clear" w:color="auto" w:fill="ACB9CA" w:themeFill="text2" w:themeFillTint="66"/>
          </w:tcPr>
          <w:p w14:paraId="3FCC89F1" w14:textId="0B259266" w:rsidR="00CF1340" w:rsidRPr="00A64A7D" w:rsidRDefault="00CF1340" w:rsidP="00CF134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1.631.876,55 € </w:t>
            </w:r>
          </w:p>
        </w:tc>
      </w:tr>
      <w:tr w:rsidR="00CF1340" w:rsidRPr="00A64A7D" w14:paraId="4FAAC5DF" w14:textId="77777777" w:rsidTr="00EF3941">
        <w:trPr>
          <w:trHeight w:val="300"/>
          <w:jc w:val="center"/>
        </w:trPr>
        <w:tc>
          <w:tcPr>
            <w:tcW w:w="916" w:type="dxa"/>
            <w:noWrap/>
            <w:vAlign w:val="bottom"/>
          </w:tcPr>
          <w:p w14:paraId="224E4E02" w14:textId="5DD5AC89"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17</w:t>
            </w:r>
          </w:p>
        </w:tc>
        <w:tc>
          <w:tcPr>
            <w:tcW w:w="3190" w:type="dxa"/>
          </w:tcPr>
          <w:p w14:paraId="45B5C2AB" w14:textId="098FA0E9"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GOIERRI</w:t>
            </w:r>
          </w:p>
        </w:tc>
        <w:tc>
          <w:tcPr>
            <w:tcW w:w="3119" w:type="dxa"/>
            <w:shd w:val="clear" w:color="auto" w:fill="ACB9CA" w:themeFill="text2" w:themeFillTint="66"/>
          </w:tcPr>
          <w:p w14:paraId="31136231" w14:textId="055C37DA" w:rsidR="00CF1340" w:rsidRPr="00A64A7D" w:rsidRDefault="00CF1340" w:rsidP="00CF134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1.743.683,66 € </w:t>
            </w:r>
          </w:p>
        </w:tc>
      </w:tr>
      <w:tr w:rsidR="00CF1340" w:rsidRPr="00A64A7D" w14:paraId="5AAC4206" w14:textId="77777777" w:rsidTr="00EF3941">
        <w:trPr>
          <w:trHeight w:val="300"/>
          <w:jc w:val="center"/>
        </w:trPr>
        <w:tc>
          <w:tcPr>
            <w:tcW w:w="916" w:type="dxa"/>
            <w:noWrap/>
            <w:vAlign w:val="bottom"/>
          </w:tcPr>
          <w:p w14:paraId="3795274A" w14:textId="5A1974D5"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18</w:t>
            </w:r>
          </w:p>
        </w:tc>
        <w:tc>
          <w:tcPr>
            <w:tcW w:w="3190" w:type="dxa"/>
          </w:tcPr>
          <w:p w14:paraId="2442D4B7" w14:textId="1D6FEBBE"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DONOSTIA</w:t>
            </w:r>
          </w:p>
        </w:tc>
        <w:tc>
          <w:tcPr>
            <w:tcW w:w="3119" w:type="dxa"/>
            <w:shd w:val="clear" w:color="auto" w:fill="ACB9CA" w:themeFill="text2" w:themeFillTint="66"/>
          </w:tcPr>
          <w:p w14:paraId="70111700" w14:textId="07E300D1" w:rsidR="00CF1340" w:rsidRPr="00A64A7D" w:rsidRDefault="00CF1340" w:rsidP="00CF134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2.224.469,96 € </w:t>
            </w:r>
          </w:p>
        </w:tc>
      </w:tr>
      <w:tr w:rsidR="00CF1340" w:rsidRPr="00A64A7D" w14:paraId="2125D1B6" w14:textId="77777777" w:rsidTr="00EF3941">
        <w:trPr>
          <w:trHeight w:val="300"/>
          <w:jc w:val="center"/>
        </w:trPr>
        <w:tc>
          <w:tcPr>
            <w:tcW w:w="916" w:type="dxa"/>
            <w:noWrap/>
            <w:vAlign w:val="bottom"/>
          </w:tcPr>
          <w:p w14:paraId="38EFCFCD" w14:textId="3CA5ED8B"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19</w:t>
            </w:r>
          </w:p>
        </w:tc>
        <w:tc>
          <w:tcPr>
            <w:tcW w:w="3190" w:type="dxa"/>
          </w:tcPr>
          <w:p w14:paraId="6CFE6482" w14:textId="6203CE53"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TOLOSALDEA</w:t>
            </w:r>
          </w:p>
        </w:tc>
        <w:tc>
          <w:tcPr>
            <w:tcW w:w="3119" w:type="dxa"/>
            <w:shd w:val="clear" w:color="auto" w:fill="ACB9CA" w:themeFill="text2" w:themeFillTint="66"/>
          </w:tcPr>
          <w:p w14:paraId="6303BAE5" w14:textId="4CE4BD23" w:rsidR="00CF1340" w:rsidRPr="00A64A7D" w:rsidRDefault="00CF1340" w:rsidP="00CF134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960.719,61 € </w:t>
            </w:r>
          </w:p>
        </w:tc>
      </w:tr>
      <w:tr w:rsidR="00CF1340" w:rsidRPr="00A64A7D" w14:paraId="43D25598" w14:textId="77777777" w:rsidTr="00EF3941">
        <w:trPr>
          <w:trHeight w:val="214"/>
          <w:jc w:val="center"/>
        </w:trPr>
        <w:tc>
          <w:tcPr>
            <w:tcW w:w="916" w:type="dxa"/>
            <w:noWrap/>
            <w:vAlign w:val="bottom"/>
          </w:tcPr>
          <w:p w14:paraId="689F5DA6" w14:textId="5C15FE98"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20</w:t>
            </w:r>
          </w:p>
        </w:tc>
        <w:tc>
          <w:tcPr>
            <w:tcW w:w="3190" w:type="dxa"/>
          </w:tcPr>
          <w:p w14:paraId="04672187" w14:textId="60D7E9D2" w:rsidR="00CF1340" w:rsidRPr="00A64A7D" w:rsidRDefault="00CF1340" w:rsidP="00CF1340">
            <w:pPr>
              <w:jc w:val="center"/>
              <w:rPr>
                <w:rFonts w:ascii="Arial" w:hAnsi="Arial" w:cs="Arial"/>
                <w:color w:val="000000"/>
                <w:sz w:val="18"/>
                <w:szCs w:val="18"/>
                <w:lang w:val="es-ES_tradnl"/>
              </w:rPr>
            </w:pPr>
            <w:r w:rsidRPr="00A64A7D">
              <w:rPr>
                <w:rFonts w:ascii="Arial" w:hAnsi="Arial" w:cs="Arial"/>
                <w:color w:val="000000"/>
                <w:sz w:val="18"/>
                <w:szCs w:val="18"/>
                <w:lang w:val="es-ES_tradnl"/>
              </w:rPr>
              <w:t>DEBA BEHEA ETA GARAIA</w:t>
            </w:r>
          </w:p>
        </w:tc>
        <w:tc>
          <w:tcPr>
            <w:tcW w:w="3119" w:type="dxa"/>
            <w:shd w:val="clear" w:color="auto" w:fill="ACB9CA" w:themeFill="text2" w:themeFillTint="66"/>
          </w:tcPr>
          <w:p w14:paraId="44D894D4" w14:textId="65C48F75" w:rsidR="00CF1340" w:rsidRPr="00A64A7D" w:rsidRDefault="00CF1340" w:rsidP="00CF134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1.347.364,37 € </w:t>
            </w:r>
          </w:p>
        </w:tc>
      </w:tr>
    </w:tbl>
    <w:p w14:paraId="3BC6263A" w14:textId="77777777" w:rsidR="00222C4F" w:rsidRPr="00A64A7D" w:rsidRDefault="00222C4F" w:rsidP="00222C4F">
      <w:pPr>
        <w:spacing w:before="120" w:after="120"/>
        <w:ind w:left="1135" w:right="-425"/>
        <w:jc w:val="both"/>
        <w:rPr>
          <w:rFonts w:ascii="Verdana" w:eastAsia="Arial Unicode MS" w:hAnsi="Verdana"/>
          <w:sz w:val="19"/>
          <w:szCs w:val="19"/>
          <w:lang w:val="es-ES_tradnl"/>
        </w:rPr>
      </w:pPr>
    </w:p>
    <w:p w14:paraId="04AF6DD7" w14:textId="77777777" w:rsidR="00C548B6" w:rsidRPr="00A64A7D" w:rsidRDefault="00C548B6">
      <w:pPr>
        <w:numPr>
          <w:ilvl w:val="0"/>
          <w:numId w:val="28"/>
        </w:numPr>
        <w:spacing w:before="120" w:after="120"/>
        <w:ind w:left="1418" w:right="-425" w:hanging="283"/>
        <w:jc w:val="both"/>
        <w:rPr>
          <w:rFonts w:ascii="Verdana" w:eastAsia="Arial Unicode MS" w:hAnsi="Verdana"/>
          <w:b/>
          <w:sz w:val="19"/>
          <w:szCs w:val="19"/>
          <w:lang w:val="es-ES_tradnl"/>
        </w:rPr>
      </w:pPr>
      <w:r w:rsidRPr="00A64A7D">
        <w:rPr>
          <w:rFonts w:ascii="Verdana" w:eastAsia="Arial Unicode MS" w:hAnsi="Verdana"/>
          <w:b/>
          <w:sz w:val="19"/>
          <w:szCs w:val="19"/>
          <w:lang w:val="es-ES_tradnl"/>
        </w:rPr>
        <w:t>Técnica o profesional. Requisito(s):</w:t>
      </w:r>
    </w:p>
    <w:p w14:paraId="17A77838" w14:textId="7FACC483" w:rsidR="00222C4F" w:rsidRPr="00A64A7D" w:rsidRDefault="00222C4F" w:rsidP="0071646E">
      <w:pPr>
        <w:tabs>
          <w:tab w:val="left" w:pos="0"/>
        </w:tabs>
        <w:autoSpaceDE w:val="0"/>
        <w:autoSpaceDN w:val="0"/>
        <w:adjustRightInd w:val="0"/>
        <w:spacing w:before="120" w:after="120"/>
        <w:ind w:left="624"/>
        <w:jc w:val="both"/>
        <w:rPr>
          <w:rFonts w:ascii="Verdana" w:hAnsi="Verdana"/>
          <w:b/>
          <w:color w:val="0000FF"/>
          <w:sz w:val="19"/>
          <w:szCs w:val="19"/>
          <w:lang w:val="es-ES_tradnl"/>
        </w:rPr>
      </w:pPr>
      <w:r w:rsidRPr="00A64A7D">
        <w:rPr>
          <w:rFonts w:ascii="Verdana" w:hAnsi="Verdana"/>
          <w:color w:val="0000FF"/>
          <w:sz w:val="19"/>
          <w:szCs w:val="19"/>
          <w:lang w:val="es-ES_tradnl"/>
        </w:rPr>
        <w:t xml:space="preserve">Deberá acreditarse la </w:t>
      </w:r>
      <w:r w:rsidR="00D20003" w:rsidRPr="00A64A7D">
        <w:rPr>
          <w:rFonts w:ascii="Verdana" w:hAnsi="Verdana"/>
          <w:b/>
          <w:color w:val="0000FF"/>
          <w:sz w:val="19"/>
          <w:szCs w:val="19"/>
          <w:lang w:val="es-ES_tradnl"/>
        </w:rPr>
        <w:t xml:space="preserve">relación </w:t>
      </w:r>
      <w:r w:rsidRPr="00A64A7D">
        <w:rPr>
          <w:rFonts w:ascii="Verdana" w:hAnsi="Verdana"/>
          <w:b/>
          <w:color w:val="0000FF"/>
          <w:sz w:val="19"/>
          <w:szCs w:val="19"/>
          <w:lang w:val="es-ES_tradnl"/>
        </w:rPr>
        <w:t xml:space="preserve">de servicios o trabajos de igual o similar naturaleza que los que constituyen la prestación principal del contrato (servicio de cuidador/a) </w:t>
      </w:r>
      <w:r w:rsidRPr="00A64A7D">
        <w:rPr>
          <w:rFonts w:ascii="Verdana" w:hAnsi="Verdana"/>
          <w:color w:val="0000FF"/>
          <w:sz w:val="19"/>
          <w:szCs w:val="19"/>
          <w:lang w:val="es-ES_tradnl"/>
        </w:rPr>
        <w:lastRenderedPageBreak/>
        <w:t xml:space="preserve">efectuados en el periodo de los tres </w:t>
      </w:r>
      <w:r w:rsidR="00D20003" w:rsidRPr="00A64A7D">
        <w:rPr>
          <w:rFonts w:ascii="Verdana" w:hAnsi="Verdana"/>
          <w:color w:val="0000FF"/>
          <w:sz w:val="19"/>
          <w:szCs w:val="19"/>
          <w:lang w:val="es-ES_tradnl"/>
        </w:rPr>
        <w:t xml:space="preserve">(3) </w:t>
      </w:r>
      <w:r w:rsidRPr="00A64A7D">
        <w:rPr>
          <w:rFonts w:ascii="Verdana" w:hAnsi="Verdana"/>
          <w:color w:val="0000FF"/>
          <w:sz w:val="19"/>
          <w:szCs w:val="19"/>
          <w:lang w:val="es-ES_tradnl"/>
        </w:rPr>
        <w:t>últimos años, cuyo importe anual acumulado en el año de mayor ejecución sea igual o superior al 70% de la anualidad media del valor estimado de la prestación principal del contrato, de los lotes de los que la empresa sea propuesta adjudicataria.</w:t>
      </w:r>
    </w:p>
    <w:p w14:paraId="0EBBBD9C" w14:textId="77777777" w:rsidR="00222C4F" w:rsidRPr="00A64A7D" w:rsidRDefault="00222C4F" w:rsidP="0071646E">
      <w:pPr>
        <w:tabs>
          <w:tab w:val="left" w:pos="0"/>
        </w:tabs>
        <w:autoSpaceDE w:val="0"/>
        <w:autoSpaceDN w:val="0"/>
        <w:adjustRightInd w:val="0"/>
        <w:spacing w:before="120" w:after="120"/>
        <w:ind w:left="624"/>
        <w:jc w:val="both"/>
        <w:rPr>
          <w:rFonts w:ascii="Verdana" w:hAnsi="Verdana"/>
          <w:color w:val="0000FF"/>
          <w:sz w:val="19"/>
          <w:szCs w:val="19"/>
          <w:lang w:val="es-ES_tradnl"/>
        </w:rPr>
      </w:pPr>
      <w:r w:rsidRPr="00A64A7D">
        <w:rPr>
          <w:rFonts w:ascii="Verdana" w:hAnsi="Verdana"/>
          <w:color w:val="0000FF"/>
          <w:sz w:val="19"/>
          <w:szCs w:val="19"/>
          <w:lang w:val="es-ES_tradnl"/>
        </w:rPr>
        <w:t>Los servicios o trabajos efectuados se acreditarán mediante certificados expedidos o visados por el órgano competente, cuando el destinatario sea una entidad del sector público; cuando el destinatario sea un sujeto privado, mediante un certificado expedido por este o, a falta de este certificado, mediante una declaración del empresario acompañado de los documentos obrantes en poder del mismo que acrediten la realización de la prestación; en su caso, estos certificados serán comunicados directamente al órgano de contratación por la autoridad competente.</w:t>
      </w:r>
    </w:p>
    <w:tbl>
      <w:tblPr>
        <w:tblW w:w="7225"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916"/>
        <w:gridCol w:w="3190"/>
        <w:gridCol w:w="3119"/>
      </w:tblGrid>
      <w:tr w:rsidR="00832ADF" w:rsidRPr="00A64A7D" w14:paraId="46D6F070" w14:textId="77777777">
        <w:trPr>
          <w:trHeight w:val="300"/>
          <w:jc w:val="center"/>
        </w:trPr>
        <w:tc>
          <w:tcPr>
            <w:tcW w:w="916" w:type="dxa"/>
            <w:shd w:val="clear" w:color="auto" w:fill="D0CECE" w:themeFill="background2" w:themeFillShade="E6"/>
            <w:noWrap/>
            <w:vAlign w:val="bottom"/>
            <w:hideMark/>
          </w:tcPr>
          <w:p w14:paraId="0A1F397E" w14:textId="77777777" w:rsidR="00832ADF" w:rsidRPr="00A64A7D" w:rsidRDefault="00832ADF">
            <w:pPr>
              <w:jc w:val="center"/>
              <w:rPr>
                <w:rFonts w:ascii="Arial" w:hAnsi="Arial" w:cs="Arial"/>
                <w:b/>
                <w:color w:val="000000"/>
                <w:sz w:val="18"/>
                <w:szCs w:val="18"/>
                <w:lang w:val="es-ES_tradnl"/>
              </w:rPr>
            </w:pPr>
            <w:r w:rsidRPr="00A64A7D">
              <w:rPr>
                <w:rFonts w:ascii="Arial" w:hAnsi="Arial" w:cs="Arial"/>
                <w:b/>
                <w:color w:val="000000"/>
                <w:sz w:val="18"/>
                <w:szCs w:val="18"/>
                <w:lang w:val="es-ES_tradnl"/>
              </w:rPr>
              <w:t>LOTE</w:t>
            </w:r>
          </w:p>
        </w:tc>
        <w:tc>
          <w:tcPr>
            <w:tcW w:w="3190" w:type="dxa"/>
            <w:shd w:val="clear" w:color="auto" w:fill="D0CECE" w:themeFill="background2" w:themeFillShade="E6"/>
          </w:tcPr>
          <w:p w14:paraId="6AED545D" w14:textId="77777777" w:rsidR="00832ADF" w:rsidRPr="00A64A7D" w:rsidRDefault="00832ADF">
            <w:pPr>
              <w:jc w:val="center"/>
              <w:rPr>
                <w:rFonts w:ascii="Arial" w:hAnsi="Arial" w:cs="Arial"/>
                <w:b/>
                <w:bCs/>
                <w:color w:val="000000"/>
                <w:sz w:val="18"/>
                <w:szCs w:val="18"/>
                <w:lang w:val="es-ES_tradnl"/>
              </w:rPr>
            </w:pPr>
            <w:r w:rsidRPr="00A64A7D">
              <w:rPr>
                <w:rFonts w:ascii="Arial" w:hAnsi="Arial" w:cs="Arial"/>
                <w:b/>
                <w:bCs/>
                <w:color w:val="000000"/>
                <w:sz w:val="18"/>
                <w:szCs w:val="18"/>
                <w:lang w:val="es-ES_tradnl"/>
              </w:rPr>
              <w:t>ZONA</w:t>
            </w:r>
          </w:p>
        </w:tc>
        <w:tc>
          <w:tcPr>
            <w:tcW w:w="3119" w:type="dxa"/>
            <w:shd w:val="clear" w:color="auto" w:fill="D0CECE" w:themeFill="background2" w:themeFillShade="E6"/>
          </w:tcPr>
          <w:p w14:paraId="2DCA5977" w14:textId="58F37000" w:rsidR="00832ADF" w:rsidRPr="00A64A7D" w:rsidRDefault="000C37B9">
            <w:pPr>
              <w:jc w:val="center"/>
              <w:rPr>
                <w:rFonts w:ascii="Arial" w:hAnsi="Arial" w:cs="Arial"/>
                <w:b/>
                <w:bCs/>
                <w:color w:val="000000"/>
                <w:sz w:val="18"/>
                <w:szCs w:val="18"/>
                <w:lang w:val="es-ES_tradnl"/>
              </w:rPr>
            </w:pPr>
            <w:r w:rsidRPr="00A64A7D">
              <w:rPr>
                <w:rFonts w:ascii="Arial" w:hAnsi="Arial" w:cs="Arial"/>
                <w:b/>
                <w:bCs/>
                <w:color w:val="000000"/>
                <w:sz w:val="18"/>
                <w:szCs w:val="18"/>
                <w:lang w:val="es-ES_tradnl"/>
              </w:rPr>
              <w:t xml:space="preserve">70% ANUALIDAD MEDIA </w:t>
            </w:r>
          </w:p>
        </w:tc>
      </w:tr>
      <w:tr w:rsidR="0033787D" w:rsidRPr="00A64A7D" w14:paraId="6B2574B7" w14:textId="77777777" w:rsidTr="00FC5EF5">
        <w:trPr>
          <w:trHeight w:val="300"/>
          <w:jc w:val="center"/>
        </w:trPr>
        <w:tc>
          <w:tcPr>
            <w:tcW w:w="916" w:type="dxa"/>
            <w:noWrap/>
            <w:vAlign w:val="center"/>
          </w:tcPr>
          <w:p w14:paraId="3ED2DA18"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1</w:t>
            </w:r>
          </w:p>
        </w:tc>
        <w:tc>
          <w:tcPr>
            <w:tcW w:w="3190" w:type="dxa"/>
          </w:tcPr>
          <w:p w14:paraId="3A05A9A7"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AYALA</w:t>
            </w:r>
          </w:p>
        </w:tc>
        <w:tc>
          <w:tcPr>
            <w:tcW w:w="3119" w:type="dxa"/>
            <w:shd w:val="clear" w:color="auto" w:fill="FBE4D5" w:themeFill="accent2" w:themeFillTint="33"/>
            <w:vAlign w:val="bottom"/>
          </w:tcPr>
          <w:p w14:paraId="064A4AD5" w14:textId="472A9303" w:rsidR="0033787D" w:rsidRPr="00A64A7D" w:rsidRDefault="005609E3" w:rsidP="002F64EC">
            <w:pPr>
              <w:ind w:right="930"/>
              <w:jc w:val="right"/>
              <w:rPr>
                <w:rFonts w:ascii="Arial" w:hAnsi="Arial" w:cs="Arial"/>
                <w:color w:val="000000"/>
                <w:sz w:val="18"/>
                <w:szCs w:val="18"/>
                <w:lang w:val="es-ES_tradnl"/>
              </w:rPr>
            </w:pPr>
            <w:r w:rsidRPr="00A64A7D">
              <w:rPr>
                <w:rFonts w:ascii="Calibri" w:hAnsi="Calibri" w:cs="Calibri"/>
                <w:color w:val="000000"/>
                <w:sz w:val="22"/>
                <w:szCs w:val="22"/>
                <w:lang w:val="es-ES_tradnl"/>
              </w:rPr>
              <w:t>422.671,74€</w:t>
            </w:r>
          </w:p>
        </w:tc>
      </w:tr>
      <w:tr w:rsidR="0033787D" w:rsidRPr="00A64A7D" w14:paraId="0FE254B7" w14:textId="77777777" w:rsidTr="00FC5EF5">
        <w:trPr>
          <w:trHeight w:val="300"/>
          <w:jc w:val="center"/>
        </w:trPr>
        <w:tc>
          <w:tcPr>
            <w:tcW w:w="916" w:type="dxa"/>
            <w:noWrap/>
            <w:vAlign w:val="center"/>
          </w:tcPr>
          <w:p w14:paraId="16FB782F"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2</w:t>
            </w:r>
          </w:p>
        </w:tc>
        <w:tc>
          <w:tcPr>
            <w:tcW w:w="3190" w:type="dxa"/>
          </w:tcPr>
          <w:p w14:paraId="483E6589"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LAGUARDIA</w:t>
            </w:r>
          </w:p>
        </w:tc>
        <w:tc>
          <w:tcPr>
            <w:tcW w:w="3119" w:type="dxa"/>
            <w:shd w:val="clear" w:color="auto" w:fill="FBE4D5" w:themeFill="accent2" w:themeFillTint="33"/>
            <w:vAlign w:val="bottom"/>
          </w:tcPr>
          <w:p w14:paraId="1CCA1708" w14:textId="4756A4CB" w:rsidR="0033787D" w:rsidRPr="00A64A7D" w:rsidRDefault="005609E3" w:rsidP="002F64EC">
            <w:pPr>
              <w:ind w:right="930"/>
              <w:jc w:val="right"/>
              <w:rPr>
                <w:rFonts w:ascii="Arial" w:hAnsi="Arial" w:cs="Arial"/>
                <w:color w:val="000000"/>
                <w:sz w:val="18"/>
                <w:szCs w:val="18"/>
                <w:lang w:val="es-ES_tradnl"/>
              </w:rPr>
            </w:pPr>
            <w:r w:rsidRPr="00A64A7D">
              <w:rPr>
                <w:rFonts w:ascii="Calibri" w:hAnsi="Calibri" w:cs="Calibri"/>
                <w:color w:val="000000"/>
                <w:sz w:val="22"/>
                <w:szCs w:val="22"/>
                <w:lang w:val="es-ES_tradnl"/>
              </w:rPr>
              <w:t>238.309,34€</w:t>
            </w:r>
          </w:p>
        </w:tc>
      </w:tr>
      <w:tr w:rsidR="0033787D" w:rsidRPr="00A64A7D" w14:paraId="5BB60AC7" w14:textId="77777777" w:rsidTr="00FC5EF5">
        <w:trPr>
          <w:trHeight w:val="300"/>
          <w:jc w:val="center"/>
        </w:trPr>
        <w:tc>
          <w:tcPr>
            <w:tcW w:w="916" w:type="dxa"/>
            <w:noWrap/>
            <w:vAlign w:val="center"/>
          </w:tcPr>
          <w:p w14:paraId="78D8BCE7"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3</w:t>
            </w:r>
          </w:p>
        </w:tc>
        <w:tc>
          <w:tcPr>
            <w:tcW w:w="3190" w:type="dxa"/>
          </w:tcPr>
          <w:p w14:paraId="2DD3F49D"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SALVATIERRA Y CAMPEZO</w:t>
            </w:r>
          </w:p>
        </w:tc>
        <w:tc>
          <w:tcPr>
            <w:tcW w:w="3119" w:type="dxa"/>
            <w:shd w:val="clear" w:color="auto" w:fill="FBE4D5" w:themeFill="accent2" w:themeFillTint="33"/>
            <w:vAlign w:val="bottom"/>
          </w:tcPr>
          <w:p w14:paraId="375BE6E7" w14:textId="61FCDD41" w:rsidR="0033787D" w:rsidRPr="00A64A7D" w:rsidRDefault="005609E3" w:rsidP="002F64EC">
            <w:pPr>
              <w:ind w:right="930"/>
              <w:jc w:val="right"/>
              <w:rPr>
                <w:rFonts w:ascii="Arial" w:hAnsi="Arial" w:cs="Arial"/>
                <w:color w:val="000000"/>
                <w:sz w:val="18"/>
                <w:szCs w:val="18"/>
                <w:lang w:val="es-ES_tradnl"/>
              </w:rPr>
            </w:pPr>
            <w:r w:rsidRPr="00A64A7D">
              <w:rPr>
                <w:rFonts w:ascii="Calibri" w:hAnsi="Calibri" w:cs="Calibri"/>
                <w:color w:val="000000"/>
                <w:sz w:val="22"/>
                <w:szCs w:val="22"/>
                <w:lang w:val="es-ES_tradnl"/>
              </w:rPr>
              <w:t>989.900,35€</w:t>
            </w:r>
          </w:p>
        </w:tc>
      </w:tr>
      <w:tr w:rsidR="0033787D" w:rsidRPr="00A64A7D" w14:paraId="41986DCE" w14:textId="77777777" w:rsidTr="00FC5EF5">
        <w:trPr>
          <w:trHeight w:val="300"/>
          <w:jc w:val="center"/>
        </w:trPr>
        <w:tc>
          <w:tcPr>
            <w:tcW w:w="916" w:type="dxa"/>
            <w:noWrap/>
            <w:vAlign w:val="center"/>
          </w:tcPr>
          <w:p w14:paraId="71C84C7B"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4</w:t>
            </w:r>
          </w:p>
        </w:tc>
        <w:tc>
          <w:tcPr>
            <w:tcW w:w="3190" w:type="dxa"/>
          </w:tcPr>
          <w:p w14:paraId="2C2B02DF"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AÑANA</w:t>
            </w:r>
          </w:p>
        </w:tc>
        <w:tc>
          <w:tcPr>
            <w:tcW w:w="3119" w:type="dxa"/>
            <w:shd w:val="clear" w:color="auto" w:fill="FBE4D5" w:themeFill="accent2" w:themeFillTint="33"/>
            <w:vAlign w:val="bottom"/>
          </w:tcPr>
          <w:p w14:paraId="0919E5FA" w14:textId="2D2C4E95" w:rsidR="0033787D" w:rsidRPr="00A64A7D" w:rsidRDefault="005609E3" w:rsidP="002F64EC">
            <w:pPr>
              <w:ind w:right="930"/>
              <w:jc w:val="right"/>
              <w:rPr>
                <w:rFonts w:ascii="Arial" w:hAnsi="Arial" w:cs="Arial"/>
                <w:color w:val="000000"/>
                <w:sz w:val="18"/>
                <w:szCs w:val="18"/>
                <w:lang w:val="es-ES_tradnl"/>
              </w:rPr>
            </w:pPr>
            <w:r w:rsidRPr="00A64A7D">
              <w:rPr>
                <w:rFonts w:ascii="Calibri" w:hAnsi="Calibri" w:cs="Calibri"/>
                <w:color w:val="000000"/>
                <w:sz w:val="22"/>
                <w:szCs w:val="22"/>
                <w:lang w:val="es-ES_tradnl"/>
              </w:rPr>
              <w:t>611.957,4</w:t>
            </w:r>
            <w:r w:rsidR="002C321A" w:rsidRPr="00A64A7D">
              <w:rPr>
                <w:rFonts w:ascii="Calibri" w:hAnsi="Calibri" w:cs="Calibri"/>
                <w:color w:val="000000"/>
                <w:sz w:val="22"/>
                <w:szCs w:val="22"/>
                <w:lang w:val="es-ES_tradnl"/>
              </w:rPr>
              <w:t>4</w:t>
            </w:r>
            <w:r w:rsidRPr="00A64A7D">
              <w:rPr>
                <w:rFonts w:ascii="Calibri" w:hAnsi="Calibri" w:cs="Calibri"/>
                <w:color w:val="000000"/>
                <w:sz w:val="22"/>
                <w:szCs w:val="22"/>
                <w:lang w:val="es-ES_tradnl"/>
              </w:rPr>
              <w:t>€</w:t>
            </w:r>
          </w:p>
        </w:tc>
      </w:tr>
      <w:tr w:rsidR="0033787D" w:rsidRPr="00A64A7D" w14:paraId="0F2237E4" w14:textId="77777777" w:rsidTr="00FC5EF5">
        <w:trPr>
          <w:trHeight w:val="300"/>
          <w:jc w:val="center"/>
        </w:trPr>
        <w:tc>
          <w:tcPr>
            <w:tcW w:w="916" w:type="dxa"/>
            <w:noWrap/>
            <w:vAlign w:val="center"/>
          </w:tcPr>
          <w:p w14:paraId="0FB94457"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5</w:t>
            </w:r>
          </w:p>
        </w:tc>
        <w:tc>
          <w:tcPr>
            <w:tcW w:w="3190" w:type="dxa"/>
          </w:tcPr>
          <w:p w14:paraId="517F828A" w14:textId="77777777" w:rsidR="0033787D" w:rsidRPr="00A64A7D" w:rsidRDefault="0033787D" w:rsidP="0033787D">
            <w:pPr>
              <w:jc w:val="center"/>
              <w:rPr>
                <w:rFonts w:ascii="Arial" w:hAnsi="Arial" w:cs="Arial"/>
                <w:color w:val="000000"/>
                <w:sz w:val="18"/>
                <w:szCs w:val="18"/>
                <w:lang w:val="es-ES_tradnl"/>
              </w:rPr>
            </w:pPr>
            <w:r w:rsidRPr="00A64A7D">
              <w:rPr>
                <w:rFonts w:ascii="Arial" w:hAnsi="Arial" w:cs="Arial"/>
                <w:color w:val="000000"/>
                <w:sz w:val="18"/>
                <w:szCs w:val="18"/>
                <w:lang w:val="es-ES_tradnl"/>
              </w:rPr>
              <w:t>ZUIA</w:t>
            </w:r>
          </w:p>
        </w:tc>
        <w:tc>
          <w:tcPr>
            <w:tcW w:w="3119" w:type="dxa"/>
            <w:shd w:val="clear" w:color="auto" w:fill="FBE4D5" w:themeFill="accent2" w:themeFillTint="33"/>
            <w:vAlign w:val="bottom"/>
          </w:tcPr>
          <w:p w14:paraId="23BFC62B" w14:textId="5263664A" w:rsidR="0033787D" w:rsidRPr="00A64A7D" w:rsidRDefault="005609E3" w:rsidP="002F64EC">
            <w:pPr>
              <w:ind w:right="930"/>
              <w:jc w:val="right"/>
              <w:rPr>
                <w:rFonts w:ascii="Arial" w:hAnsi="Arial" w:cs="Arial"/>
                <w:color w:val="000000"/>
                <w:sz w:val="18"/>
                <w:szCs w:val="18"/>
                <w:lang w:val="es-ES_tradnl"/>
              </w:rPr>
            </w:pPr>
            <w:r w:rsidRPr="00A64A7D">
              <w:rPr>
                <w:rFonts w:ascii="Calibri" w:hAnsi="Calibri" w:cs="Calibri"/>
                <w:color w:val="000000"/>
                <w:sz w:val="22"/>
                <w:szCs w:val="22"/>
                <w:lang w:val="es-ES_tradnl"/>
              </w:rPr>
              <w:t>545.230,83€</w:t>
            </w:r>
          </w:p>
        </w:tc>
      </w:tr>
      <w:tr w:rsidR="00921FCC" w:rsidRPr="00A64A7D" w14:paraId="2EF20749" w14:textId="77777777" w:rsidTr="008E3743">
        <w:trPr>
          <w:trHeight w:val="300"/>
          <w:jc w:val="center"/>
        </w:trPr>
        <w:tc>
          <w:tcPr>
            <w:tcW w:w="916" w:type="dxa"/>
            <w:noWrap/>
            <w:vAlign w:val="center"/>
          </w:tcPr>
          <w:p w14:paraId="2EC6D842"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6</w:t>
            </w:r>
          </w:p>
        </w:tc>
        <w:tc>
          <w:tcPr>
            <w:tcW w:w="3190" w:type="dxa"/>
          </w:tcPr>
          <w:p w14:paraId="1D6318D2"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BILBAO I</w:t>
            </w:r>
          </w:p>
        </w:tc>
        <w:tc>
          <w:tcPr>
            <w:tcW w:w="3119" w:type="dxa"/>
            <w:shd w:val="clear" w:color="auto" w:fill="FBE4D5" w:themeFill="accent2" w:themeFillTint="33"/>
          </w:tcPr>
          <w:p w14:paraId="7DBBF6A5" w14:textId="497DDF3F" w:rsidR="00921FCC" w:rsidRPr="00A64A7D" w:rsidRDefault="00921FCC"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1.237.595,42 € </w:t>
            </w:r>
          </w:p>
        </w:tc>
      </w:tr>
      <w:tr w:rsidR="00921FCC" w:rsidRPr="00A64A7D" w14:paraId="1E0C3E4A" w14:textId="77777777" w:rsidTr="008E3743">
        <w:trPr>
          <w:trHeight w:val="300"/>
          <w:jc w:val="center"/>
        </w:trPr>
        <w:tc>
          <w:tcPr>
            <w:tcW w:w="916" w:type="dxa"/>
            <w:noWrap/>
            <w:vAlign w:val="center"/>
          </w:tcPr>
          <w:p w14:paraId="160E525D"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7</w:t>
            </w:r>
          </w:p>
        </w:tc>
        <w:tc>
          <w:tcPr>
            <w:tcW w:w="3190" w:type="dxa"/>
          </w:tcPr>
          <w:p w14:paraId="3E7A8144"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BILBAO II</w:t>
            </w:r>
          </w:p>
        </w:tc>
        <w:tc>
          <w:tcPr>
            <w:tcW w:w="3119" w:type="dxa"/>
            <w:shd w:val="clear" w:color="auto" w:fill="FBE4D5" w:themeFill="accent2" w:themeFillTint="33"/>
          </w:tcPr>
          <w:p w14:paraId="7CBDF27A" w14:textId="7CEA493A" w:rsidR="00921FCC" w:rsidRPr="00A64A7D" w:rsidRDefault="00921FCC"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1.712.684,74 € </w:t>
            </w:r>
          </w:p>
        </w:tc>
      </w:tr>
      <w:tr w:rsidR="00921FCC" w:rsidRPr="00A64A7D" w14:paraId="45018D07" w14:textId="77777777" w:rsidTr="008E3743">
        <w:trPr>
          <w:trHeight w:val="300"/>
          <w:jc w:val="center"/>
        </w:trPr>
        <w:tc>
          <w:tcPr>
            <w:tcW w:w="916" w:type="dxa"/>
            <w:noWrap/>
            <w:vAlign w:val="center"/>
          </w:tcPr>
          <w:p w14:paraId="56BE5C0C"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8</w:t>
            </w:r>
          </w:p>
        </w:tc>
        <w:tc>
          <w:tcPr>
            <w:tcW w:w="3190" w:type="dxa"/>
          </w:tcPr>
          <w:p w14:paraId="5FDE16EB"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GRAN BILBAO I</w:t>
            </w:r>
          </w:p>
        </w:tc>
        <w:tc>
          <w:tcPr>
            <w:tcW w:w="3119" w:type="dxa"/>
            <w:shd w:val="clear" w:color="auto" w:fill="FBE4D5" w:themeFill="accent2" w:themeFillTint="33"/>
          </w:tcPr>
          <w:p w14:paraId="6622180D" w14:textId="43083200" w:rsidR="00921FCC" w:rsidRPr="00A64A7D" w:rsidRDefault="00921FCC"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1.370.147,79 € </w:t>
            </w:r>
          </w:p>
        </w:tc>
      </w:tr>
      <w:tr w:rsidR="00921FCC" w:rsidRPr="00A64A7D" w14:paraId="59E688F5" w14:textId="77777777" w:rsidTr="008E3743">
        <w:trPr>
          <w:trHeight w:val="300"/>
          <w:jc w:val="center"/>
        </w:trPr>
        <w:tc>
          <w:tcPr>
            <w:tcW w:w="916" w:type="dxa"/>
            <w:noWrap/>
            <w:vAlign w:val="bottom"/>
            <w:hideMark/>
          </w:tcPr>
          <w:p w14:paraId="678C2B5E"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9</w:t>
            </w:r>
          </w:p>
        </w:tc>
        <w:tc>
          <w:tcPr>
            <w:tcW w:w="3190" w:type="dxa"/>
          </w:tcPr>
          <w:p w14:paraId="0768AF96"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GRAN BILBAO II</w:t>
            </w:r>
          </w:p>
        </w:tc>
        <w:tc>
          <w:tcPr>
            <w:tcW w:w="3119" w:type="dxa"/>
            <w:shd w:val="clear" w:color="auto" w:fill="FBE4D5" w:themeFill="accent2" w:themeFillTint="33"/>
          </w:tcPr>
          <w:p w14:paraId="5624B953" w14:textId="2C7314A0" w:rsidR="00921FCC" w:rsidRPr="00A64A7D" w:rsidRDefault="00921FCC"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1.382.110,39 € </w:t>
            </w:r>
          </w:p>
        </w:tc>
      </w:tr>
      <w:tr w:rsidR="00921FCC" w:rsidRPr="00A64A7D" w14:paraId="62EFD1E2" w14:textId="77777777" w:rsidTr="008E3743">
        <w:trPr>
          <w:trHeight w:val="300"/>
          <w:jc w:val="center"/>
        </w:trPr>
        <w:tc>
          <w:tcPr>
            <w:tcW w:w="916" w:type="dxa"/>
            <w:noWrap/>
            <w:vAlign w:val="bottom"/>
          </w:tcPr>
          <w:p w14:paraId="7C20F6BE"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10</w:t>
            </w:r>
          </w:p>
        </w:tc>
        <w:tc>
          <w:tcPr>
            <w:tcW w:w="3190" w:type="dxa"/>
          </w:tcPr>
          <w:p w14:paraId="17A6CBC4"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URIBE</w:t>
            </w:r>
          </w:p>
        </w:tc>
        <w:tc>
          <w:tcPr>
            <w:tcW w:w="3119" w:type="dxa"/>
            <w:shd w:val="clear" w:color="auto" w:fill="FBE4D5" w:themeFill="accent2" w:themeFillTint="33"/>
          </w:tcPr>
          <w:p w14:paraId="74E3D1AD" w14:textId="55EB03CF" w:rsidR="00921FCC" w:rsidRPr="00A64A7D" w:rsidRDefault="00921FCC"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1.090.178,83 € </w:t>
            </w:r>
          </w:p>
        </w:tc>
      </w:tr>
      <w:tr w:rsidR="00921FCC" w:rsidRPr="00A64A7D" w14:paraId="1B1D7B80" w14:textId="77777777" w:rsidTr="008E3743">
        <w:trPr>
          <w:trHeight w:val="300"/>
          <w:jc w:val="center"/>
        </w:trPr>
        <w:tc>
          <w:tcPr>
            <w:tcW w:w="916" w:type="dxa"/>
            <w:noWrap/>
            <w:vAlign w:val="bottom"/>
          </w:tcPr>
          <w:p w14:paraId="2553A4A5"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11</w:t>
            </w:r>
          </w:p>
        </w:tc>
        <w:tc>
          <w:tcPr>
            <w:tcW w:w="3190" w:type="dxa"/>
          </w:tcPr>
          <w:p w14:paraId="14E003BE"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DURANGUESADO</w:t>
            </w:r>
          </w:p>
        </w:tc>
        <w:tc>
          <w:tcPr>
            <w:tcW w:w="3119" w:type="dxa"/>
            <w:shd w:val="clear" w:color="auto" w:fill="FBE4D5" w:themeFill="accent2" w:themeFillTint="33"/>
          </w:tcPr>
          <w:p w14:paraId="70FC5388" w14:textId="33FDF331" w:rsidR="00921FCC" w:rsidRPr="00A64A7D" w:rsidRDefault="00921FCC"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1.301.797,53 € </w:t>
            </w:r>
          </w:p>
        </w:tc>
      </w:tr>
      <w:tr w:rsidR="00921FCC" w:rsidRPr="00A64A7D" w14:paraId="1EF4607C" w14:textId="77777777" w:rsidTr="008E3743">
        <w:trPr>
          <w:trHeight w:val="300"/>
          <w:jc w:val="center"/>
        </w:trPr>
        <w:tc>
          <w:tcPr>
            <w:tcW w:w="916" w:type="dxa"/>
            <w:noWrap/>
            <w:vAlign w:val="bottom"/>
          </w:tcPr>
          <w:p w14:paraId="551790FA"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12</w:t>
            </w:r>
          </w:p>
        </w:tc>
        <w:tc>
          <w:tcPr>
            <w:tcW w:w="3190" w:type="dxa"/>
          </w:tcPr>
          <w:p w14:paraId="0421987F"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ARRATIA</w:t>
            </w:r>
          </w:p>
        </w:tc>
        <w:tc>
          <w:tcPr>
            <w:tcW w:w="3119" w:type="dxa"/>
            <w:shd w:val="clear" w:color="auto" w:fill="FBE4D5" w:themeFill="accent2" w:themeFillTint="33"/>
          </w:tcPr>
          <w:p w14:paraId="17E3F32A" w14:textId="30677438" w:rsidR="00921FCC" w:rsidRPr="00A64A7D" w:rsidRDefault="00921FCC"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577.441,87 € </w:t>
            </w:r>
          </w:p>
        </w:tc>
      </w:tr>
      <w:tr w:rsidR="00921FCC" w:rsidRPr="00A64A7D" w14:paraId="219C37FE" w14:textId="77777777" w:rsidTr="008E3743">
        <w:trPr>
          <w:trHeight w:val="300"/>
          <w:jc w:val="center"/>
        </w:trPr>
        <w:tc>
          <w:tcPr>
            <w:tcW w:w="916" w:type="dxa"/>
            <w:noWrap/>
            <w:vAlign w:val="bottom"/>
          </w:tcPr>
          <w:p w14:paraId="202640CD"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13</w:t>
            </w:r>
          </w:p>
        </w:tc>
        <w:tc>
          <w:tcPr>
            <w:tcW w:w="3190" w:type="dxa"/>
          </w:tcPr>
          <w:p w14:paraId="7690C472"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LEA ARTIBAI Y BUSTURIALDEA</w:t>
            </w:r>
          </w:p>
        </w:tc>
        <w:tc>
          <w:tcPr>
            <w:tcW w:w="3119" w:type="dxa"/>
            <w:shd w:val="clear" w:color="auto" w:fill="FBE4D5" w:themeFill="accent2" w:themeFillTint="33"/>
          </w:tcPr>
          <w:p w14:paraId="2ACD50A9" w14:textId="0BE264E2" w:rsidR="00921FCC" w:rsidRPr="00A64A7D" w:rsidRDefault="00921FCC"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847.438,50 € </w:t>
            </w:r>
          </w:p>
        </w:tc>
      </w:tr>
      <w:tr w:rsidR="00921FCC" w:rsidRPr="00A64A7D" w14:paraId="030A9852" w14:textId="77777777" w:rsidTr="008E3743">
        <w:trPr>
          <w:trHeight w:val="300"/>
          <w:jc w:val="center"/>
        </w:trPr>
        <w:tc>
          <w:tcPr>
            <w:tcW w:w="916" w:type="dxa"/>
            <w:noWrap/>
            <w:vAlign w:val="bottom"/>
          </w:tcPr>
          <w:p w14:paraId="011CC187"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14</w:t>
            </w:r>
          </w:p>
        </w:tc>
        <w:tc>
          <w:tcPr>
            <w:tcW w:w="3190" w:type="dxa"/>
          </w:tcPr>
          <w:p w14:paraId="4738F8A3" w14:textId="77777777" w:rsidR="00921FCC" w:rsidRPr="00A64A7D" w:rsidRDefault="00921FCC" w:rsidP="00921FCC">
            <w:pPr>
              <w:jc w:val="center"/>
              <w:rPr>
                <w:rFonts w:ascii="Arial" w:hAnsi="Arial" w:cs="Arial"/>
                <w:color w:val="000000"/>
                <w:sz w:val="18"/>
                <w:szCs w:val="18"/>
                <w:lang w:val="es-ES_tradnl"/>
              </w:rPr>
            </w:pPr>
            <w:r w:rsidRPr="00A64A7D">
              <w:rPr>
                <w:rFonts w:ascii="Arial" w:hAnsi="Arial" w:cs="Arial"/>
                <w:color w:val="000000"/>
                <w:sz w:val="18"/>
                <w:szCs w:val="18"/>
                <w:lang w:val="es-ES_tradnl"/>
              </w:rPr>
              <w:t>ENCARTACIONES</w:t>
            </w:r>
          </w:p>
        </w:tc>
        <w:tc>
          <w:tcPr>
            <w:tcW w:w="3119" w:type="dxa"/>
            <w:shd w:val="clear" w:color="auto" w:fill="FBE4D5" w:themeFill="accent2" w:themeFillTint="33"/>
          </w:tcPr>
          <w:p w14:paraId="6FA75F94" w14:textId="0744F218" w:rsidR="00921FCC" w:rsidRPr="00A64A7D" w:rsidRDefault="00921FCC"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235.145,86 € </w:t>
            </w:r>
          </w:p>
        </w:tc>
      </w:tr>
      <w:tr w:rsidR="00631DB2" w:rsidRPr="00A64A7D" w14:paraId="4998E178" w14:textId="77777777" w:rsidTr="0090525E">
        <w:trPr>
          <w:trHeight w:val="300"/>
          <w:jc w:val="center"/>
        </w:trPr>
        <w:tc>
          <w:tcPr>
            <w:tcW w:w="916" w:type="dxa"/>
            <w:noWrap/>
            <w:vAlign w:val="bottom"/>
          </w:tcPr>
          <w:p w14:paraId="48823677"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15</w:t>
            </w:r>
          </w:p>
        </w:tc>
        <w:tc>
          <w:tcPr>
            <w:tcW w:w="3190" w:type="dxa"/>
          </w:tcPr>
          <w:p w14:paraId="4670414F"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DONOSTIALDEA</w:t>
            </w:r>
          </w:p>
        </w:tc>
        <w:tc>
          <w:tcPr>
            <w:tcW w:w="3119" w:type="dxa"/>
            <w:shd w:val="clear" w:color="auto" w:fill="FBE4D5" w:themeFill="accent2" w:themeFillTint="33"/>
          </w:tcPr>
          <w:p w14:paraId="5B864884" w14:textId="186078D7" w:rsidR="00631DB2" w:rsidRPr="00A64A7D" w:rsidRDefault="00631DB2"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1.055.893,71 € </w:t>
            </w:r>
          </w:p>
        </w:tc>
      </w:tr>
      <w:tr w:rsidR="00631DB2" w:rsidRPr="00A64A7D" w14:paraId="04AB9309" w14:textId="77777777" w:rsidTr="0090525E">
        <w:trPr>
          <w:trHeight w:val="300"/>
          <w:jc w:val="center"/>
        </w:trPr>
        <w:tc>
          <w:tcPr>
            <w:tcW w:w="916" w:type="dxa"/>
            <w:noWrap/>
            <w:vAlign w:val="bottom"/>
          </w:tcPr>
          <w:p w14:paraId="090E998E"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16</w:t>
            </w:r>
          </w:p>
        </w:tc>
        <w:tc>
          <w:tcPr>
            <w:tcW w:w="3190" w:type="dxa"/>
          </w:tcPr>
          <w:p w14:paraId="102591B7"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UROLA KOSTA</w:t>
            </w:r>
          </w:p>
        </w:tc>
        <w:tc>
          <w:tcPr>
            <w:tcW w:w="3119" w:type="dxa"/>
            <w:shd w:val="clear" w:color="auto" w:fill="FBE4D5" w:themeFill="accent2" w:themeFillTint="33"/>
          </w:tcPr>
          <w:p w14:paraId="0C53C4A5" w14:textId="480896D6" w:rsidR="00631DB2" w:rsidRPr="00A64A7D" w:rsidRDefault="00631DB2"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761.542,39 € </w:t>
            </w:r>
          </w:p>
        </w:tc>
      </w:tr>
      <w:tr w:rsidR="00631DB2" w:rsidRPr="00A64A7D" w14:paraId="70A39D34" w14:textId="77777777" w:rsidTr="0090525E">
        <w:trPr>
          <w:trHeight w:val="300"/>
          <w:jc w:val="center"/>
        </w:trPr>
        <w:tc>
          <w:tcPr>
            <w:tcW w:w="916" w:type="dxa"/>
            <w:noWrap/>
            <w:vAlign w:val="bottom"/>
          </w:tcPr>
          <w:p w14:paraId="45347060"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17</w:t>
            </w:r>
          </w:p>
        </w:tc>
        <w:tc>
          <w:tcPr>
            <w:tcW w:w="3190" w:type="dxa"/>
          </w:tcPr>
          <w:p w14:paraId="07C7DDE2"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GOIERRI</w:t>
            </w:r>
          </w:p>
        </w:tc>
        <w:tc>
          <w:tcPr>
            <w:tcW w:w="3119" w:type="dxa"/>
            <w:shd w:val="clear" w:color="auto" w:fill="FBE4D5" w:themeFill="accent2" w:themeFillTint="33"/>
          </w:tcPr>
          <w:p w14:paraId="1997D3C3" w14:textId="0C8F7B91" w:rsidR="00631DB2" w:rsidRPr="00A64A7D" w:rsidRDefault="00631DB2"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813.719,04 € </w:t>
            </w:r>
          </w:p>
        </w:tc>
      </w:tr>
      <w:tr w:rsidR="00631DB2" w:rsidRPr="00A64A7D" w14:paraId="58410B50" w14:textId="77777777" w:rsidTr="0090525E">
        <w:trPr>
          <w:trHeight w:val="300"/>
          <w:jc w:val="center"/>
        </w:trPr>
        <w:tc>
          <w:tcPr>
            <w:tcW w:w="916" w:type="dxa"/>
            <w:noWrap/>
            <w:vAlign w:val="bottom"/>
          </w:tcPr>
          <w:p w14:paraId="4FD2CB07"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18</w:t>
            </w:r>
          </w:p>
        </w:tc>
        <w:tc>
          <w:tcPr>
            <w:tcW w:w="3190" w:type="dxa"/>
          </w:tcPr>
          <w:p w14:paraId="64C39E30"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DONOSTI</w:t>
            </w:r>
          </w:p>
        </w:tc>
        <w:tc>
          <w:tcPr>
            <w:tcW w:w="3119" w:type="dxa"/>
            <w:shd w:val="clear" w:color="auto" w:fill="FBE4D5" w:themeFill="accent2" w:themeFillTint="33"/>
          </w:tcPr>
          <w:p w14:paraId="3F987EB0" w14:textId="77842BC2" w:rsidR="00631DB2" w:rsidRPr="00A64A7D" w:rsidRDefault="00631DB2"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1.038.085,98 € </w:t>
            </w:r>
          </w:p>
        </w:tc>
      </w:tr>
      <w:tr w:rsidR="00631DB2" w:rsidRPr="00A64A7D" w14:paraId="556FBFFD" w14:textId="77777777" w:rsidTr="0090525E">
        <w:trPr>
          <w:trHeight w:val="300"/>
          <w:jc w:val="center"/>
        </w:trPr>
        <w:tc>
          <w:tcPr>
            <w:tcW w:w="916" w:type="dxa"/>
            <w:noWrap/>
            <w:vAlign w:val="bottom"/>
          </w:tcPr>
          <w:p w14:paraId="525BF30C"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19</w:t>
            </w:r>
          </w:p>
        </w:tc>
        <w:tc>
          <w:tcPr>
            <w:tcW w:w="3190" w:type="dxa"/>
          </w:tcPr>
          <w:p w14:paraId="2C87FE49"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TOLOSALDEA</w:t>
            </w:r>
          </w:p>
        </w:tc>
        <w:tc>
          <w:tcPr>
            <w:tcW w:w="3119" w:type="dxa"/>
            <w:shd w:val="clear" w:color="auto" w:fill="FBE4D5" w:themeFill="accent2" w:themeFillTint="33"/>
          </w:tcPr>
          <w:p w14:paraId="7832F1B6" w14:textId="248FB9A0" w:rsidR="00631DB2" w:rsidRPr="00A64A7D" w:rsidRDefault="00631DB2"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448.335,82 € </w:t>
            </w:r>
          </w:p>
        </w:tc>
      </w:tr>
      <w:tr w:rsidR="00631DB2" w:rsidRPr="00A64A7D" w14:paraId="771915A4" w14:textId="77777777" w:rsidTr="0090525E">
        <w:trPr>
          <w:trHeight w:val="254"/>
          <w:jc w:val="center"/>
        </w:trPr>
        <w:tc>
          <w:tcPr>
            <w:tcW w:w="916" w:type="dxa"/>
            <w:noWrap/>
            <w:vAlign w:val="bottom"/>
          </w:tcPr>
          <w:p w14:paraId="3B2523E7" w14:textId="77777777"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20</w:t>
            </w:r>
          </w:p>
        </w:tc>
        <w:tc>
          <w:tcPr>
            <w:tcW w:w="3190" w:type="dxa"/>
          </w:tcPr>
          <w:p w14:paraId="1ADF2A57" w14:textId="728376F9" w:rsidR="00631DB2" w:rsidRPr="00A64A7D" w:rsidRDefault="00631DB2" w:rsidP="00631DB2">
            <w:pPr>
              <w:jc w:val="center"/>
              <w:rPr>
                <w:rFonts w:ascii="Arial" w:hAnsi="Arial" w:cs="Arial"/>
                <w:color w:val="000000"/>
                <w:sz w:val="18"/>
                <w:szCs w:val="18"/>
                <w:lang w:val="es-ES_tradnl"/>
              </w:rPr>
            </w:pPr>
            <w:r w:rsidRPr="00A64A7D">
              <w:rPr>
                <w:rFonts w:ascii="Arial" w:hAnsi="Arial" w:cs="Arial"/>
                <w:color w:val="000000"/>
                <w:sz w:val="18"/>
                <w:szCs w:val="18"/>
                <w:lang w:val="es-ES_tradnl"/>
              </w:rPr>
              <w:t>DEBA BEHEA ETA GARAIA</w:t>
            </w:r>
          </w:p>
        </w:tc>
        <w:tc>
          <w:tcPr>
            <w:tcW w:w="3119" w:type="dxa"/>
            <w:shd w:val="clear" w:color="auto" w:fill="FBE4D5" w:themeFill="accent2" w:themeFillTint="33"/>
          </w:tcPr>
          <w:p w14:paraId="7E6801C6" w14:textId="38D0E440" w:rsidR="00631DB2" w:rsidRPr="00A64A7D" w:rsidRDefault="00631DB2" w:rsidP="002F64EC">
            <w:pPr>
              <w:ind w:right="930"/>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628.770,04 € </w:t>
            </w:r>
          </w:p>
        </w:tc>
      </w:tr>
    </w:tbl>
    <w:p w14:paraId="6D9B28F2" w14:textId="747EC119" w:rsidR="00222C4F" w:rsidRPr="00A64A7D" w:rsidRDefault="00222C4F" w:rsidP="0048128F">
      <w:pPr>
        <w:numPr>
          <w:ilvl w:val="2"/>
          <w:numId w:val="0"/>
        </w:numPr>
        <w:tabs>
          <w:tab w:val="left" w:pos="0"/>
          <w:tab w:val="left" w:pos="1300"/>
        </w:tabs>
        <w:spacing w:before="120" w:after="120"/>
        <w:ind w:left="624"/>
        <w:jc w:val="both"/>
        <w:rPr>
          <w:rFonts w:ascii="Verdana" w:hAnsi="Verdana" w:cs="Tahoma"/>
          <w:sz w:val="19"/>
          <w:szCs w:val="19"/>
          <w:lang w:val="es-ES_tradnl"/>
        </w:rPr>
      </w:pPr>
    </w:p>
    <w:p w14:paraId="355669D4" w14:textId="77777777" w:rsidR="006B1835" w:rsidRPr="00A64A7D" w:rsidRDefault="006B1835" w:rsidP="006B1835">
      <w:pPr>
        <w:shd w:val="clear" w:color="auto" w:fill="FFFFFF"/>
        <w:spacing w:before="120" w:after="120"/>
        <w:ind w:right="-425"/>
        <w:jc w:val="both"/>
        <w:rPr>
          <w:rFonts w:ascii="Verdana" w:hAnsi="Verdana"/>
          <w:sz w:val="19"/>
          <w:szCs w:val="19"/>
          <w:lang w:val="es-ES_tradnl"/>
        </w:rPr>
      </w:pPr>
      <w:r w:rsidRPr="00A64A7D">
        <w:rPr>
          <w:rFonts w:ascii="Verdana" w:hAnsi="Verdana"/>
          <w:sz w:val="19"/>
          <w:szCs w:val="19"/>
          <w:lang w:val="es-ES_tradnl"/>
        </w:rPr>
        <w:t>En el caso de contratos sujetos a una regulación armonizada, si la acreditación de la solvencia técnica o profesional se basa en los servicios realizados, esta exigencia no puede ser exceptuada para las operadoras económicas de nueva creación.</w:t>
      </w:r>
    </w:p>
    <w:p w14:paraId="126B5D96" w14:textId="66850E8E" w:rsidR="00C548B6" w:rsidRPr="00A64A7D" w:rsidRDefault="00C548B6" w:rsidP="006B1835">
      <w:pPr>
        <w:shd w:val="clear" w:color="auto" w:fill="FFFFFF"/>
        <w:spacing w:before="120" w:after="120"/>
        <w:jc w:val="both"/>
        <w:rPr>
          <w:rFonts w:ascii="Verdana" w:hAnsi="Verdana"/>
          <w:sz w:val="19"/>
          <w:szCs w:val="19"/>
          <w:lang w:val="es-ES_tradnl"/>
        </w:rPr>
      </w:pPr>
      <w:r w:rsidRPr="00A64A7D">
        <w:rPr>
          <w:rFonts w:ascii="Verdana" w:hAnsi="Verdana"/>
          <w:sz w:val="19"/>
          <w:szCs w:val="19"/>
          <w:lang w:val="es-ES_tradnl"/>
        </w:rPr>
        <w:t xml:space="preserve">Sin perjuicio de lo dispuesto en el segundo párrafo de la cláusula 11.4 de condiciones generales, estos requisitos de solvencia deben ser acreditados </w:t>
      </w:r>
      <w:r w:rsidRPr="00A64A7D">
        <w:rPr>
          <w:rFonts w:ascii="Verdana" w:hAnsi="Verdana"/>
          <w:sz w:val="19"/>
          <w:szCs w:val="19"/>
          <w:u w:val="single"/>
          <w:lang w:val="es-ES_tradnl"/>
        </w:rPr>
        <w:t>solamente por la licitadora que haya presentado la mejor oferta</w:t>
      </w:r>
      <w:r w:rsidRPr="00A64A7D">
        <w:rPr>
          <w:rFonts w:ascii="Verdana" w:hAnsi="Verdana"/>
          <w:sz w:val="19"/>
          <w:szCs w:val="19"/>
          <w:lang w:val="es-ES_tradnl"/>
        </w:rPr>
        <w:t xml:space="preserve"> mediante los </w:t>
      </w:r>
      <w:r w:rsidRPr="00A64A7D">
        <w:rPr>
          <w:rFonts w:ascii="Verdana" w:hAnsi="Verdana"/>
          <w:sz w:val="19"/>
          <w:szCs w:val="19"/>
          <w:u w:val="single"/>
          <w:lang w:val="es-ES_tradnl"/>
        </w:rPr>
        <w:t>documentos indicados en la cláusula 25.1</w:t>
      </w:r>
      <w:r w:rsidRPr="00A64A7D">
        <w:rPr>
          <w:rFonts w:ascii="Verdana" w:hAnsi="Verdana"/>
          <w:sz w:val="19"/>
          <w:szCs w:val="19"/>
          <w:lang w:val="es-ES_tradnl"/>
        </w:rPr>
        <w:t xml:space="preserve"> de cláusulas específicas del contrato.</w:t>
      </w:r>
    </w:p>
    <w:p w14:paraId="3BF1F1E0" w14:textId="6ED950BB" w:rsidR="00C548B6" w:rsidRPr="00A64A7D" w:rsidRDefault="00C548B6" w:rsidP="001D3DE3">
      <w:pPr>
        <w:pStyle w:val="Ttulo4"/>
        <w:spacing w:after="120"/>
        <w:ind w:left="851" w:right="-427"/>
        <w:jc w:val="both"/>
        <w:rPr>
          <w:sz w:val="19"/>
          <w:szCs w:val="19"/>
          <w:lang w:val="es-ES_tradnl"/>
        </w:rPr>
      </w:pPr>
      <w:bookmarkStart w:id="335" w:name="_Toc38387648"/>
      <w:r w:rsidRPr="00A64A7D">
        <w:rPr>
          <w:sz w:val="19"/>
          <w:szCs w:val="19"/>
          <w:lang w:val="es-ES_tradnl"/>
        </w:rPr>
        <w:t xml:space="preserve">21.3.- Clasificación: </w:t>
      </w:r>
      <w:r w:rsidR="00222C4F" w:rsidRPr="00A64A7D">
        <w:rPr>
          <w:rFonts w:eastAsia="Times New Roman"/>
          <w:b w:val="0"/>
          <w:color w:val="0000FF"/>
          <w:sz w:val="19"/>
          <w:szCs w:val="19"/>
          <w:lang w:val="es-ES_tradnl"/>
        </w:rPr>
        <w:t>N</w:t>
      </w:r>
      <w:r w:rsidRPr="00A64A7D">
        <w:rPr>
          <w:rFonts w:eastAsia="Times New Roman"/>
          <w:b w:val="0"/>
          <w:color w:val="0000FF"/>
          <w:sz w:val="19"/>
          <w:szCs w:val="19"/>
          <w:lang w:val="es-ES_tradnl"/>
        </w:rPr>
        <w:t>o procede</w:t>
      </w:r>
      <w:bookmarkEnd w:id="335"/>
      <w:r w:rsidR="00222C4F" w:rsidRPr="00A64A7D">
        <w:rPr>
          <w:rFonts w:eastAsia="Times New Roman"/>
          <w:b w:val="0"/>
          <w:color w:val="0000FF"/>
          <w:sz w:val="19"/>
          <w:szCs w:val="19"/>
          <w:lang w:val="es-ES_tradnl"/>
        </w:rPr>
        <w:t>.</w:t>
      </w:r>
    </w:p>
    <w:p w14:paraId="33D608FB" w14:textId="6B7FD3C0" w:rsidR="00C548B6" w:rsidRPr="00A64A7D" w:rsidRDefault="00C548B6" w:rsidP="001D3DE3">
      <w:pPr>
        <w:pStyle w:val="Ttulo4"/>
        <w:spacing w:after="120"/>
        <w:ind w:left="851" w:right="-427"/>
        <w:jc w:val="both"/>
        <w:rPr>
          <w:sz w:val="19"/>
          <w:szCs w:val="19"/>
          <w:lang w:val="es-ES_tradnl"/>
        </w:rPr>
      </w:pPr>
      <w:bookmarkStart w:id="336" w:name="_Toc38387649"/>
      <w:r w:rsidRPr="00A64A7D">
        <w:rPr>
          <w:sz w:val="19"/>
          <w:szCs w:val="19"/>
          <w:lang w:val="es-ES_tradnl"/>
        </w:rPr>
        <w:t xml:space="preserve">21.4.- Habilitación empresarial o profesional: </w:t>
      </w:r>
      <w:bookmarkEnd w:id="336"/>
      <w:r w:rsidR="00222C4F" w:rsidRPr="00A64A7D">
        <w:rPr>
          <w:rFonts w:eastAsia="Times New Roman"/>
          <w:b w:val="0"/>
          <w:color w:val="0000FF"/>
          <w:sz w:val="19"/>
          <w:szCs w:val="19"/>
          <w:lang w:val="es-ES_tradnl"/>
        </w:rPr>
        <w:t>Sí</w:t>
      </w:r>
      <w:r w:rsidR="00F661BB" w:rsidRPr="00A64A7D">
        <w:rPr>
          <w:rFonts w:eastAsia="Times New Roman"/>
          <w:b w:val="0"/>
          <w:color w:val="0000FF"/>
          <w:sz w:val="19"/>
          <w:szCs w:val="19"/>
          <w:lang w:val="es-ES_tradnl"/>
        </w:rPr>
        <w:t>.</w:t>
      </w:r>
    </w:p>
    <w:p w14:paraId="35234C24" w14:textId="6FE8DDA1" w:rsidR="00C548B6" w:rsidRPr="00A64A7D" w:rsidRDefault="00C548B6" w:rsidP="0048128F">
      <w:pPr>
        <w:pStyle w:val="Ttulo5"/>
        <w:ind w:right="0"/>
        <w:rPr>
          <w:color w:val="000000"/>
          <w:lang w:val="es-ES_tradnl"/>
        </w:rPr>
      </w:pPr>
      <w:r w:rsidRPr="00A64A7D">
        <w:rPr>
          <w:b/>
          <w:lang w:val="es-ES_tradnl"/>
        </w:rPr>
        <w:t>21.4.1.- Habilitación empresarial o profesional exigible:</w:t>
      </w:r>
      <w:r w:rsidRPr="00A64A7D">
        <w:rPr>
          <w:color w:val="000000"/>
          <w:lang w:val="es-ES_tradnl"/>
        </w:rPr>
        <w:t xml:space="preserve"> </w:t>
      </w:r>
      <w:r w:rsidR="00222C4F" w:rsidRPr="00A64A7D">
        <w:rPr>
          <w:color w:val="0000FF"/>
          <w:szCs w:val="19"/>
          <w:lang w:val="es-ES_tradnl"/>
        </w:rPr>
        <w:t xml:space="preserve">Certificado de inscripción en el </w:t>
      </w:r>
      <w:r w:rsidR="00222C4F" w:rsidRPr="00A64A7D">
        <w:rPr>
          <w:b/>
          <w:color w:val="0000FF"/>
          <w:szCs w:val="19"/>
          <w:lang w:val="es-ES_tradnl"/>
        </w:rPr>
        <w:t>Registro General Sanitario de Empresas Alimentarias y Alimentos</w:t>
      </w:r>
      <w:r w:rsidR="00222C4F" w:rsidRPr="00A64A7D">
        <w:rPr>
          <w:color w:val="0000FF"/>
          <w:szCs w:val="19"/>
          <w:lang w:val="es-ES_tradnl"/>
        </w:rPr>
        <w:t xml:space="preserve"> vigente en el establecimiento desde el que se opere, de acuerdo con lo establecido en el </w:t>
      </w:r>
      <w:r w:rsidR="001371C9" w:rsidRPr="00A64A7D">
        <w:rPr>
          <w:color w:val="0000FF"/>
          <w:szCs w:val="19"/>
          <w:lang w:val="es-ES_tradnl"/>
        </w:rPr>
        <w:t>Real Decreto 682/2014, de 1 de agosto, por el que se modifica el Real Decreto 191/2011, de 18 de febrero, sobre registro general sanitario de empresas alimentarias y alimentos,</w:t>
      </w:r>
      <w:r w:rsidR="00222C4F" w:rsidRPr="00A64A7D">
        <w:rPr>
          <w:color w:val="0000FF"/>
          <w:szCs w:val="19"/>
          <w:lang w:val="es-ES_tradnl"/>
        </w:rPr>
        <w:t xml:space="preserve"> en el artículo 4 del Reglamento (CE) 853/2004 del Parlamento Europeo y del Consejo, de 29 de abril de 2004, por el que se establecen normas específicas de higiene de los alimentos de origen animal. En el caso de tratarse de empresas que </w:t>
      </w:r>
      <w:r w:rsidR="00222C4F" w:rsidRPr="00A64A7D">
        <w:rPr>
          <w:color w:val="0000FF"/>
          <w:szCs w:val="19"/>
          <w:lang w:val="es-ES_tradnl"/>
        </w:rPr>
        <w:lastRenderedPageBreak/>
        <w:t>realicen la actividad fuera del territorio español, esta deberá acreditar la autorización sanitaria de su país de origen para la actividad objeto del presente contrato.</w:t>
      </w:r>
    </w:p>
    <w:p w14:paraId="262CDB72" w14:textId="12C86907" w:rsidR="00C548B6" w:rsidRPr="00A64A7D" w:rsidRDefault="00C548B6" w:rsidP="0048128F">
      <w:pPr>
        <w:pStyle w:val="Ttulo5"/>
        <w:ind w:right="0"/>
        <w:rPr>
          <w:rFonts w:eastAsia="Times New Roman"/>
          <w:b/>
          <w:color w:val="0000FF"/>
          <w:szCs w:val="19"/>
          <w:lang w:val="es-ES_tradnl"/>
        </w:rPr>
      </w:pPr>
      <w:r w:rsidRPr="00A64A7D">
        <w:rPr>
          <w:rFonts w:cs="Tahoma"/>
          <w:b/>
          <w:lang w:val="es-ES_tradnl"/>
        </w:rPr>
        <w:t xml:space="preserve">21.4.2.- Momento en que se ha de disponer de la habilitación: </w:t>
      </w:r>
      <w:r w:rsidR="00222C4F" w:rsidRPr="00A64A7D">
        <w:rPr>
          <w:color w:val="0000FF"/>
          <w:szCs w:val="19"/>
          <w:lang w:val="es-ES_tradnl"/>
        </w:rPr>
        <w:t>F</w:t>
      </w:r>
      <w:r w:rsidRPr="00A64A7D">
        <w:rPr>
          <w:color w:val="0000FF"/>
          <w:szCs w:val="19"/>
          <w:lang w:val="es-ES_tradnl"/>
        </w:rPr>
        <w:t>echa final de presentación de ofertas</w:t>
      </w:r>
      <w:r w:rsidR="00222C4F" w:rsidRPr="00A64A7D">
        <w:rPr>
          <w:color w:val="0000FF"/>
          <w:szCs w:val="19"/>
          <w:lang w:val="es-ES_tradnl"/>
        </w:rPr>
        <w:t>.</w:t>
      </w:r>
    </w:p>
    <w:p w14:paraId="21EB5A24" w14:textId="2B3C331C" w:rsidR="00C548B6" w:rsidRPr="00A64A7D" w:rsidRDefault="00C548B6" w:rsidP="0048128F">
      <w:pPr>
        <w:pStyle w:val="Ttulo4"/>
        <w:spacing w:after="120"/>
        <w:ind w:left="851" w:right="0"/>
        <w:jc w:val="both"/>
        <w:rPr>
          <w:sz w:val="19"/>
          <w:szCs w:val="19"/>
          <w:lang w:val="es-ES_tradnl"/>
        </w:rPr>
      </w:pPr>
      <w:bookmarkStart w:id="337" w:name="_Toc38387650"/>
      <w:r w:rsidRPr="00A64A7D">
        <w:rPr>
          <w:sz w:val="19"/>
          <w:szCs w:val="19"/>
          <w:lang w:val="es-ES_tradnl"/>
        </w:rPr>
        <w:t xml:space="preserve">21.5.- Las personas jurídicas deben aportar los nombres y la cualificación profesional del personal responsable de ejecutar la prestación: </w:t>
      </w:r>
      <w:bookmarkEnd w:id="337"/>
      <w:r w:rsidR="00222C4F" w:rsidRPr="00A64A7D">
        <w:rPr>
          <w:rFonts w:eastAsia="Times New Roman"/>
          <w:b w:val="0"/>
          <w:color w:val="0000FF"/>
          <w:sz w:val="19"/>
          <w:szCs w:val="19"/>
          <w:lang w:val="es-ES_tradnl"/>
        </w:rPr>
        <w:t>Sí, según lo indicado en el punto siguiente.</w:t>
      </w:r>
    </w:p>
    <w:p w14:paraId="5CEDD39E" w14:textId="4B3EADFA" w:rsidR="00C548B6" w:rsidRPr="00A64A7D" w:rsidRDefault="00C548B6" w:rsidP="0048128F">
      <w:pPr>
        <w:pStyle w:val="Ttulo4"/>
        <w:spacing w:after="120"/>
        <w:ind w:left="851" w:right="0"/>
        <w:jc w:val="both"/>
        <w:rPr>
          <w:sz w:val="19"/>
          <w:szCs w:val="19"/>
          <w:lang w:val="es-ES_tradnl"/>
        </w:rPr>
      </w:pPr>
      <w:bookmarkStart w:id="338" w:name="_Toc38387651"/>
      <w:r w:rsidRPr="00A64A7D">
        <w:rPr>
          <w:sz w:val="19"/>
          <w:szCs w:val="19"/>
          <w:lang w:val="es-ES_tradnl"/>
        </w:rPr>
        <w:t xml:space="preserve">21.6.- Adscripción obligatoria de medios: </w:t>
      </w:r>
      <w:r w:rsidR="00222C4F" w:rsidRPr="00A64A7D">
        <w:rPr>
          <w:rFonts w:eastAsia="Times New Roman"/>
          <w:b w:val="0"/>
          <w:color w:val="0000FF"/>
          <w:sz w:val="19"/>
          <w:szCs w:val="19"/>
          <w:lang w:val="es-ES_tradnl"/>
        </w:rPr>
        <w:t>S</w:t>
      </w:r>
      <w:r w:rsidRPr="00A64A7D">
        <w:rPr>
          <w:rFonts w:eastAsia="Times New Roman"/>
          <w:b w:val="0"/>
          <w:color w:val="0000FF"/>
          <w:sz w:val="19"/>
          <w:szCs w:val="19"/>
          <w:lang w:val="es-ES_tradnl"/>
        </w:rPr>
        <w:t>í, de conformidad con el Cuadro “</w:t>
      </w:r>
      <w:r w:rsidRPr="00A64A7D">
        <w:rPr>
          <w:rFonts w:eastAsia="Times New Roman"/>
          <w:color w:val="0000FF"/>
          <w:sz w:val="19"/>
          <w:szCs w:val="19"/>
          <w:lang w:val="es-ES_tradnl"/>
        </w:rPr>
        <w:t>Compromiso de adscripción de medios</w:t>
      </w:r>
      <w:r w:rsidRPr="00A64A7D">
        <w:rPr>
          <w:rFonts w:eastAsia="Times New Roman"/>
          <w:b w:val="0"/>
          <w:color w:val="0000FF"/>
          <w:sz w:val="19"/>
          <w:szCs w:val="19"/>
          <w:lang w:val="es-ES_tradnl"/>
        </w:rPr>
        <w:t xml:space="preserve">” del </w:t>
      </w:r>
      <w:r w:rsidRPr="00A64A7D">
        <w:rPr>
          <w:rFonts w:eastAsia="Times New Roman"/>
          <w:color w:val="0000FF"/>
          <w:sz w:val="19"/>
          <w:szCs w:val="19"/>
          <w:lang w:val="es-ES_tradnl"/>
        </w:rPr>
        <w:t>ANEXO II.2</w:t>
      </w:r>
      <w:bookmarkEnd w:id="338"/>
      <w:r w:rsidR="00222C4F" w:rsidRPr="00A64A7D">
        <w:rPr>
          <w:rFonts w:eastAsia="Times New Roman"/>
          <w:b w:val="0"/>
          <w:color w:val="0000FF"/>
          <w:sz w:val="19"/>
          <w:szCs w:val="19"/>
          <w:lang w:val="es-ES_tradnl"/>
        </w:rPr>
        <w:t>.</w:t>
      </w:r>
    </w:p>
    <w:p w14:paraId="2ADC4B9C" w14:textId="166B28B8" w:rsidR="00C548B6" w:rsidRPr="00A64A7D" w:rsidRDefault="00C548B6" w:rsidP="0048128F">
      <w:pPr>
        <w:spacing w:before="120" w:after="120"/>
        <w:ind w:left="851"/>
        <w:jc w:val="both"/>
        <w:rPr>
          <w:rFonts w:ascii="Verdana" w:hAnsi="Verdana"/>
          <w:sz w:val="19"/>
          <w:szCs w:val="19"/>
          <w:lang w:val="es-ES_tradnl"/>
        </w:rPr>
      </w:pPr>
      <w:r w:rsidRPr="00A64A7D">
        <w:rPr>
          <w:rFonts w:ascii="Verdana" w:hAnsi="Verdana"/>
          <w:sz w:val="19"/>
          <w:szCs w:val="19"/>
          <w:lang w:val="es-ES_tradnl"/>
        </w:rPr>
        <w:t>La efectiva disponibilidad de estos medios debe ser</w:t>
      </w:r>
      <w:r w:rsidRPr="00A64A7D">
        <w:rPr>
          <w:rFonts w:ascii="Verdana" w:hAnsi="Verdana"/>
          <w:b/>
          <w:sz w:val="19"/>
          <w:szCs w:val="19"/>
          <w:lang w:val="es-ES_tradnl"/>
        </w:rPr>
        <w:t xml:space="preserve"> </w:t>
      </w:r>
      <w:r w:rsidRPr="00A64A7D">
        <w:rPr>
          <w:rFonts w:ascii="Verdana" w:hAnsi="Verdana"/>
          <w:sz w:val="19"/>
          <w:szCs w:val="19"/>
          <w:lang w:val="es-ES_tradnl"/>
        </w:rPr>
        <w:t>acreditada</w:t>
      </w:r>
      <w:r w:rsidRPr="00A64A7D">
        <w:rPr>
          <w:rFonts w:ascii="Verdana" w:hAnsi="Verdana"/>
          <w:b/>
          <w:sz w:val="19"/>
          <w:szCs w:val="19"/>
          <w:lang w:val="es-ES_tradnl"/>
        </w:rPr>
        <w:t xml:space="preserve"> </w:t>
      </w:r>
      <w:r w:rsidRPr="00A64A7D">
        <w:rPr>
          <w:rFonts w:ascii="Verdana" w:hAnsi="Verdana"/>
          <w:sz w:val="19"/>
          <w:szCs w:val="19"/>
          <w:u w:val="single"/>
          <w:lang w:val="es-ES_tradnl"/>
        </w:rPr>
        <w:t>solamente por la licitadora que haya presentado la mejor oferta</w:t>
      </w:r>
      <w:r w:rsidRPr="00A64A7D">
        <w:rPr>
          <w:rFonts w:ascii="Verdana" w:hAnsi="Verdana"/>
          <w:sz w:val="19"/>
          <w:szCs w:val="19"/>
          <w:lang w:val="es-ES_tradnl"/>
        </w:rPr>
        <w:t xml:space="preserve"> mediante los </w:t>
      </w:r>
      <w:r w:rsidRPr="00A64A7D">
        <w:rPr>
          <w:rFonts w:ascii="Verdana" w:hAnsi="Verdana"/>
          <w:sz w:val="19"/>
          <w:szCs w:val="19"/>
          <w:u w:val="single"/>
          <w:lang w:val="es-ES_tradnl"/>
        </w:rPr>
        <w:t>documentos indicados en la cláusula 25</w:t>
      </w:r>
      <w:r w:rsidR="00BF4300" w:rsidRPr="00A64A7D">
        <w:rPr>
          <w:rFonts w:ascii="Verdana" w:hAnsi="Verdana"/>
          <w:sz w:val="19"/>
          <w:szCs w:val="19"/>
          <w:u w:val="single"/>
          <w:lang w:val="es-ES_tradnl"/>
        </w:rPr>
        <w:t>.2</w:t>
      </w:r>
      <w:r w:rsidRPr="00A64A7D">
        <w:rPr>
          <w:rFonts w:ascii="Verdana" w:hAnsi="Verdana"/>
          <w:sz w:val="19"/>
          <w:szCs w:val="19"/>
          <w:lang w:val="es-ES_tradnl"/>
        </w:rPr>
        <w:t xml:space="preserve"> de cláusulas específicas del contrato.</w:t>
      </w:r>
    </w:p>
    <w:p w14:paraId="604D7922" w14:textId="5A0317BF" w:rsidR="00C548B6" w:rsidRPr="00A64A7D" w:rsidRDefault="00C548B6" w:rsidP="001D3DE3">
      <w:pPr>
        <w:pStyle w:val="Ttulo3"/>
        <w:spacing w:after="120"/>
        <w:rPr>
          <w:lang w:val="es-ES_tradnl"/>
        </w:rPr>
      </w:pPr>
      <w:bookmarkStart w:id="339" w:name="_Toc33530747"/>
      <w:bookmarkStart w:id="340" w:name="_Toc225761117"/>
      <w:bookmarkEnd w:id="323"/>
      <w:bookmarkEnd w:id="324"/>
      <w:bookmarkEnd w:id="325"/>
      <w:bookmarkEnd w:id="326"/>
      <w:bookmarkEnd w:id="327"/>
      <w:bookmarkEnd w:id="328"/>
      <w:bookmarkEnd w:id="329"/>
      <w:bookmarkEnd w:id="330"/>
      <w:bookmarkEnd w:id="331"/>
      <w:bookmarkEnd w:id="332"/>
      <w:r w:rsidRPr="00A64A7D">
        <w:rPr>
          <w:lang w:val="es-ES_tradnl"/>
        </w:rPr>
        <w:t>22.- CRITERIOS DE ADJUDICACIÓN</w:t>
      </w:r>
      <w:bookmarkEnd w:id="339"/>
      <w:bookmarkEnd w:id="340"/>
    </w:p>
    <w:p w14:paraId="172D08E9" w14:textId="78088DB8" w:rsidR="00C548B6" w:rsidRPr="00A64A7D" w:rsidRDefault="00C548B6" w:rsidP="001D3DE3">
      <w:pPr>
        <w:pStyle w:val="Ttulo4"/>
        <w:spacing w:after="120"/>
        <w:ind w:left="851" w:right="-427"/>
        <w:jc w:val="both"/>
        <w:rPr>
          <w:rFonts w:eastAsia="Times New Roman"/>
          <w:b w:val="0"/>
          <w:color w:val="0000FF"/>
          <w:sz w:val="19"/>
          <w:szCs w:val="19"/>
          <w:lang w:val="es-ES_tradnl"/>
        </w:rPr>
      </w:pPr>
      <w:bookmarkStart w:id="341" w:name="_Toc38387653"/>
      <w:r w:rsidRPr="00A64A7D">
        <w:rPr>
          <w:sz w:val="19"/>
          <w:szCs w:val="19"/>
          <w:lang w:val="es-ES_tradnl"/>
        </w:rPr>
        <w:t>22.1.- Existe un único criterio de adjudicación</w:t>
      </w:r>
      <w:r w:rsidRPr="00A64A7D">
        <w:rPr>
          <w:rFonts w:eastAsia="Times New Roman"/>
          <w:b w:val="0"/>
          <w:color w:val="0000FF"/>
          <w:sz w:val="19"/>
          <w:szCs w:val="19"/>
          <w:lang w:val="es-ES_tradnl"/>
        </w:rPr>
        <w:t xml:space="preserve">: </w:t>
      </w:r>
      <w:bookmarkEnd w:id="341"/>
      <w:r w:rsidR="00222C4F" w:rsidRPr="00A64A7D">
        <w:rPr>
          <w:rFonts w:eastAsia="Times New Roman"/>
          <w:b w:val="0"/>
          <w:color w:val="0000FF"/>
          <w:sz w:val="19"/>
          <w:szCs w:val="19"/>
          <w:lang w:val="es-ES_tradnl"/>
        </w:rPr>
        <w:t xml:space="preserve">No. </w:t>
      </w:r>
    </w:p>
    <w:p w14:paraId="043402CE" w14:textId="4FF39CD4" w:rsidR="00C548B6" w:rsidRPr="00A64A7D" w:rsidRDefault="00C548B6" w:rsidP="001D3DE3">
      <w:pPr>
        <w:pStyle w:val="Ttulo4"/>
        <w:spacing w:after="120"/>
        <w:ind w:left="851" w:right="-427"/>
        <w:jc w:val="both"/>
        <w:rPr>
          <w:rFonts w:eastAsia="Times New Roman"/>
          <w:b w:val="0"/>
          <w:color w:val="0000FF"/>
          <w:sz w:val="19"/>
          <w:szCs w:val="19"/>
          <w:lang w:val="es-ES_tradnl"/>
        </w:rPr>
      </w:pPr>
      <w:bookmarkStart w:id="342" w:name="_Toc38387654"/>
      <w:r w:rsidRPr="00A64A7D">
        <w:rPr>
          <w:sz w:val="19"/>
          <w:szCs w:val="19"/>
          <w:lang w:val="es-ES_tradnl"/>
        </w:rPr>
        <w:t xml:space="preserve">22.2.- Existe una pluralidad de criterios de adjudicación: </w:t>
      </w:r>
      <w:bookmarkEnd w:id="342"/>
      <w:r w:rsidR="00222C4F" w:rsidRPr="00A64A7D">
        <w:rPr>
          <w:rFonts w:eastAsia="Times New Roman"/>
          <w:b w:val="0"/>
          <w:color w:val="0000FF"/>
          <w:sz w:val="19"/>
          <w:szCs w:val="19"/>
          <w:lang w:val="es-ES_tradnl"/>
        </w:rPr>
        <w:t>Sí</w:t>
      </w:r>
      <w:r w:rsidR="0064776F" w:rsidRPr="00A64A7D">
        <w:rPr>
          <w:rFonts w:eastAsia="Times New Roman"/>
          <w:b w:val="0"/>
          <w:color w:val="0000FF"/>
          <w:sz w:val="19"/>
          <w:szCs w:val="19"/>
          <w:lang w:val="es-ES_tradnl"/>
        </w:rPr>
        <w:t>.</w:t>
      </w:r>
    </w:p>
    <w:p w14:paraId="5A5C58E6" w14:textId="18373706" w:rsidR="00C548B6" w:rsidRPr="00A64A7D" w:rsidRDefault="00C548B6" w:rsidP="0048128F">
      <w:pPr>
        <w:pStyle w:val="Ttulo5"/>
        <w:ind w:right="0"/>
        <w:rPr>
          <w:b/>
          <w:i/>
          <w:color w:val="4F81BD"/>
          <w:lang w:val="es-ES_tradnl"/>
        </w:rPr>
      </w:pPr>
      <w:r w:rsidRPr="00A64A7D">
        <w:rPr>
          <w:b/>
          <w:lang w:val="es-ES_tradnl"/>
        </w:rPr>
        <w:t>22.2.1.- Criterios cuya cuantificación depende de un juicio de valor:</w:t>
      </w:r>
      <w:r w:rsidRPr="00A64A7D">
        <w:rPr>
          <w:i/>
          <w:color w:val="4F81BD"/>
          <w:lang w:val="es-ES_tradnl"/>
        </w:rPr>
        <w:t xml:space="preserve"> </w:t>
      </w:r>
      <w:r w:rsidR="00222C4F" w:rsidRPr="00A64A7D">
        <w:rPr>
          <w:bCs/>
          <w:color w:val="0000FF"/>
          <w:lang w:val="es-ES_tradnl"/>
        </w:rPr>
        <w:t>No</w:t>
      </w:r>
      <w:r w:rsidR="00F661BB" w:rsidRPr="00A64A7D">
        <w:rPr>
          <w:bCs/>
          <w:color w:val="0000FF"/>
          <w:lang w:val="es-ES_tradnl"/>
        </w:rPr>
        <w:t>.</w:t>
      </w:r>
    </w:p>
    <w:p w14:paraId="13F02201" w14:textId="1CC88D86" w:rsidR="00C548B6" w:rsidRPr="00A64A7D" w:rsidRDefault="00C548B6" w:rsidP="0048128F">
      <w:pPr>
        <w:pStyle w:val="Ttulo5"/>
        <w:ind w:right="0"/>
        <w:rPr>
          <w:b/>
          <w:color w:val="0000FF"/>
          <w:lang w:val="es-ES_tradnl"/>
        </w:rPr>
      </w:pPr>
      <w:bookmarkStart w:id="343" w:name="_Toc528657925"/>
      <w:bookmarkStart w:id="344" w:name="_Toc528658744"/>
      <w:bookmarkStart w:id="345" w:name="_Toc528660371"/>
      <w:bookmarkStart w:id="346" w:name="_Toc528664221"/>
      <w:bookmarkStart w:id="347" w:name="_Toc528665912"/>
      <w:bookmarkStart w:id="348" w:name="_Toc528666537"/>
      <w:bookmarkStart w:id="349" w:name="_Toc528671260"/>
      <w:bookmarkStart w:id="350" w:name="_Toc530728040"/>
      <w:bookmarkStart w:id="351" w:name="_Toc5958930"/>
      <w:bookmarkStart w:id="352" w:name="_Toc34132894"/>
      <w:r w:rsidRPr="00A64A7D">
        <w:rPr>
          <w:b/>
          <w:lang w:val="es-ES_tradnl"/>
        </w:rPr>
        <w:t>22.2.2.- Criterios evaluables de forma automática mediante aplicación de fórmulas:</w:t>
      </w:r>
      <w:r w:rsidR="009D3C82" w:rsidRPr="00A64A7D">
        <w:rPr>
          <w:b/>
          <w:lang w:val="es-ES_tradnl"/>
        </w:rPr>
        <w:t xml:space="preserve"> </w:t>
      </w:r>
      <w:r w:rsidR="00203CA3" w:rsidRPr="00A64A7D">
        <w:rPr>
          <w:bCs/>
          <w:color w:val="0000FF"/>
          <w:lang w:val="es-ES_tradnl"/>
        </w:rPr>
        <w:t>Sí.</w:t>
      </w:r>
      <w:r w:rsidR="00203CA3" w:rsidRPr="00A64A7D">
        <w:rPr>
          <w:b/>
          <w:lang w:val="es-ES_tradnl"/>
        </w:rPr>
        <w:t xml:space="preserve"> </w:t>
      </w:r>
    </w:p>
    <w:p w14:paraId="2952D580" w14:textId="77777777" w:rsidR="00353BFF" w:rsidRPr="00A64A7D" w:rsidRDefault="00353BFF" w:rsidP="00353BFF">
      <w:pPr>
        <w:numPr>
          <w:ilvl w:val="0"/>
          <w:numId w:val="184"/>
        </w:numPr>
        <w:tabs>
          <w:tab w:val="clear" w:pos="1390"/>
          <w:tab w:val="left" w:pos="0"/>
          <w:tab w:val="num" w:pos="1559"/>
        </w:tabs>
        <w:spacing w:before="120" w:after="120"/>
        <w:ind w:left="1729" w:right="-425" w:hanging="425"/>
        <w:jc w:val="both"/>
        <w:rPr>
          <w:rFonts w:ascii="Verdana" w:hAnsi="Verdana" w:cs="Tahoma"/>
          <w:b/>
          <w:sz w:val="19"/>
          <w:szCs w:val="19"/>
          <w:lang w:val="es-ES_tradnl"/>
        </w:rPr>
      </w:pPr>
      <w:r w:rsidRPr="00A64A7D">
        <w:rPr>
          <w:rFonts w:ascii="Verdana" w:hAnsi="Verdana"/>
          <w:b/>
          <w:sz w:val="19"/>
          <w:szCs w:val="19"/>
          <w:lang w:val="es-ES_tradnl"/>
        </w:rPr>
        <w:t xml:space="preserve">22.2.2.1 </w:t>
      </w:r>
      <w:r w:rsidRPr="00A64A7D">
        <w:rPr>
          <w:rFonts w:ascii="Verdana" w:hAnsi="Verdana" w:cs="Tahoma"/>
          <w:b/>
          <w:sz w:val="19"/>
          <w:szCs w:val="19"/>
          <w:lang w:val="es-ES_tradnl"/>
        </w:rPr>
        <w:t xml:space="preserve">CRITERIOS ECONÓMICOS: </w:t>
      </w:r>
      <w:r w:rsidRPr="00A64A7D">
        <w:rPr>
          <w:rFonts w:ascii="Verdana" w:hAnsi="Verdana"/>
          <w:b/>
          <w:sz w:val="19"/>
          <w:szCs w:val="19"/>
          <w:lang w:val="es-ES_tradnl"/>
        </w:rPr>
        <w:t>PRECIO</w:t>
      </w:r>
      <w:r w:rsidRPr="00A64A7D">
        <w:rPr>
          <w:rFonts w:ascii="Verdana" w:hAnsi="Verdana" w:cs="Tahoma"/>
          <w:b/>
          <w:sz w:val="19"/>
          <w:szCs w:val="19"/>
          <w:lang w:val="es-ES_tradnl"/>
        </w:rPr>
        <w:t xml:space="preserve">. </w:t>
      </w:r>
    </w:p>
    <w:p w14:paraId="11AE5CD1" w14:textId="77777777" w:rsidR="00353BFF" w:rsidRPr="00A64A7D" w:rsidRDefault="00353BFF" w:rsidP="00353BFF">
      <w:pPr>
        <w:tabs>
          <w:tab w:val="left" w:pos="0"/>
        </w:tabs>
        <w:spacing w:before="120" w:after="120"/>
        <w:ind w:left="1729" w:right="-425"/>
        <w:jc w:val="both"/>
        <w:rPr>
          <w:rFonts w:ascii="Verdana" w:hAnsi="Verdana" w:cs="Tahoma"/>
          <w:b/>
          <w:sz w:val="19"/>
          <w:szCs w:val="19"/>
          <w:lang w:val="es-ES_tradnl"/>
        </w:rPr>
      </w:pPr>
      <w:r w:rsidRPr="00A64A7D">
        <w:rPr>
          <w:rFonts w:ascii="Verdana" w:hAnsi="Verdana" w:cs="Tahoma"/>
          <w:b/>
          <w:bCs/>
          <w:sz w:val="19"/>
          <w:szCs w:val="19"/>
          <w:lang w:val="es-ES_tradnl"/>
        </w:rPr>
        <w:t>Ponderación:</w:t>
      </w:r>
      <w:r w:rsidRPr="00A64A7D">
        <w:rPr>
          <w:rFonts w:ascii="Verdana" w:hAnsi="Verdana" w:cs="Tahoma"/>
          <w:sz w:val="19"/>
          <w:szCs w:val="19"/>
          <w:lang w:val="es-ES_tradnl"/>
        </w:rPr>
        <w:t xml:space="preserve"> </w:t>
      </w:r>
      <w:r w:rsidRPr="00A64A7D">
        <w:rPr>
          <w:rFonts w:ascii="Verdana" w:hAnsi="Verdana"/>
          <w:color w:val="0000FF"/>
          <w:sz w:val="19"/>
          <w:szCs w:val="19"/>
          <w:lang w:val="es-ES_tradnl"/>
        </w:rPr>
        <w:t>Hasta 40 puntos</w:t>
      </w:r>
      <w:r w:rsidRPr="00A64A7D">
        <w:rPr>
          <w:rFonts w:ascii="Verdana" w:hAnsi="Verdana" w:cs="Tahoma"/>
          <w:sz w:val="19"/>
          <w:szCs w:val="19"/>
          <w:lang w:val="es-ES_tradnl"/>
        </w:rPr>
        <w:t xml:space="preserve"> (</w:t>
      </w:r>
      <w:r w:rsidRPr="00A64A7D">
        <w:rPr>
          <w:rFonts w:ascii="Verdana" w:hAnsi="Verdana"/>
          <w:color w:val="0000FF"/>
          <w:sz w:val="19"/>
          <w:szCs w:val="19"/>
          <w:lang w:val="es-ES_tradnl"/>
        </w:rPr>
        <w:t>40,00%)</w:t>
      </w:r>
    </w:p>
    <w:p w14:paraId="68E1CF25" w14:textId="2DD9A57C" w:rsidR="00353BFF" w:rsidRPr="00A64A7D" w:rsidRDefault="00353BFF" w:rsidP="00353BFF">
      <w:pPr>
        <w:tabs>
          <w:tab w:val="left" w:pos="0"/>
        </w:tabs>
        <w:spacing w:before="120" w:after="120"/>
        <w:ind w:left="1729" w:right="-425"/>
        <w:jc w:val="both"/>
        <w:rPr>
          <w:rFonts w:ascii="Verdana" w:hAnsi="Verdana" w:cs="Tahoma"/>
          <w:b/>
          <w:sz w:val="19"/>
          <w:szCs w:val="19"/>
          <w:lang w:val="es-ES_tradnl"/>
        </w:rPr>
      </w:pPr>
      <w:r w:rsidRPr="00A64A7D">
        <w:rPr>
          <w:rFonts w:ascii="Verdana" w:hAnsi="Verdana" w:cs="Tahoma"/>
          <w:b/>
          <w:bCs/>
          <w:sz w:val="19"/>
          <w:szCs w:val="19"/>
          <w:lang w:val="es-ES_tradnl"/>
        </w:rPr>
        <w:t>Fórmula:</w:t>
      </w:r>
      <w:r w:rsidRPr="00A64A7D">
        <w:rPr>
          <w:rFonts w:ascii="Verdana" w:hAnsi="Verdana" w:cs="Tahoma"/>
          <w:sz w:val="19"/>
          <w:szCs w:val="19"/>
          <w:lang w:val="es-ES_tradnl"/>
        </w:rPr>
        <w:t xml:space="preserve"> </w:t>
      </w:r>
      <w:r w:rsidRPr="00A64A7D">
        <w:rPr>
          <w:rFonts w:ascii="Verdana" w:hAnsi="Verdana"/>
          <w:color w:val="0000FF"/>
          <w:sz w:val="19"/>
          <w:szCs w:val="19"/>
          <w:lang w:val="es-ES_tradnl"/>
        </w:rPr>
        <w:t>Puntuación máxima, 40,00 puntos</w:t>
      </w:r>
    </w:p>
    <w:p w14:paraId="39D4B8F3" w14:textId="77777777" w:rsidR="00353BFF" w:rsidRPr="00A64A7D" w:rsidRDefault="00353BFF" w:rsidP="00353BFF">
      <w:pPr>
        <w:tabs>
          <w:tab w:val="left" w:pos="0"/>
        </w:tabs>
        <w:spacing w:before="120" w:after="120"/>
        <w:ind w:left="2580" w:right="-425"/>
        <w:jc w:val="both"/>
        <w:rPr>
          <w:rFonts w:ascii="Verdana" w:hAnsi="Verdana"/>
          <w:color w:val="0000FF"/>
          <w:sz w:val="19"/>
          <w:szCs w:val="19"/>
          <w:lang w:val="es-ES_tradnl"/>
        </w:rPr>
      </w:pPr>
      <w:r w:rsidRPr="00A64A7D">
        <w:rPr>
          <w:rFonts w:ascii="Verdana" w:hAnsi="Verdana"/>
          <w:color w:val="0000FF"/>
          <w:sz w:val="19"/>
          <w:szCs w:val="19"/>
          <w:lang w:val="es-ES_tradnl"/>
        </w:rPr>
        <w:t>La puntuación se calculará de acuerdo con la siguiente fórmula:</w:t>
      </w:r>
    </w:p>
    <w:p w14:paraId="30C81B71" w14:textId="77777777" w:rsidR="00353BFF" w:rsidRPr="00A64A7D" w:rsidRDefault="00353BFF" w:rsidP="00353BFF">
      <w:pPr>
        <w:tabs>
          <w:tab w:val="left" w:pos="0"/>
        </w:tabs>
        <w:spacing w:before="120" w:after="120"/>
        <w:ind w:left="2580" w:right="-425"/>
        <w:jc w:val="both"/>
        <w:rPr>
          <w:rFonts w:ascii="Verdana" w:hAnsi="Verdana"/>
          <w:color w:val="0000FF"/>
          <w:sz w:val="19"/>
          <w:szCs w:val="19"/>
          <w:lang w:val="es-ES_tradnl"/>
        </w:rPr>
      </w:pPr>
      <m:oMathPara>
        <m:oMath>
          <m:r>
            <m:rPr>
              <m:sty m:val="b"/>
            </m:rPr>
            <w:rPr>
              <w:rFonts w:ascii="Cambria Math" w:hAnsi="Cambria Math"/>
              <w:color w:val="0000FF"/>
              <w:sz w:val="19"/>
              <w:szCs w:val="19"/>
              <w:lang w:val="es-ES_tradnl"/>
            </w:rPr>
            <m:t>P=PMAX*</m:t>
          </m:r>
          <m:rad>
            <m:radPr>
              <m:ctrlPr>
                <w:rPr>
                  <w:rFonts w:ascii="Cambria Math" w:hAnsi="Cambria Math"/>
                  <w:b/>
                  <w:bCs/>
                  <w:color w:val="0000FF"/>
                  <w:sz w:val="19"/>
                  <w:szCs w:val="19"/>
                  <w:lang w:val="es-ES_tradnl"/>
                </w:rPr>
              </m:ctrlPr>
            </m:radPr>
            <m:deg>
              <m:r>
                <m:rPr>
                  <m:sty m:val="b"/>
                </m:rPr>
                <w:rPr>
                  <w:rFonts w:ascii="Cambria Math" w:hAnsi="Cambria Math"/>
                  <w:color w:val="0000FF"/>
                  <w:sz w:val="19"/>
                  <w:szCs w:val="19"/>
                  <w:lang w:val="es-ES_tradnl"/>
                </w:rPr>
                <m:t>3</m:t>
              </m:r>
            </m:deg>
            <m:e>
              <m:f>
                <m:fPr>
                  <m:ctrlPr>
                    <w:rPr>
                      <w:rFonts w:ascii="Cambria Math" w:hAnsi="Cambria Math"/>
                      <w:b/>
                      <w:bCs/>
                      <w:color w:val="0000FF"/>
                      <w:sz w:val="19"/>
                      <w:szCs w:val="19"/>
                      <w:lang w:val="es-ES_tradnl"/>
                    </w:rPr>
                  </m:ctrlPr>
                </m:fPr>
                <m:num>
                  <m:r>
                    <m:rPr>
                      <m:sty m:val="b"/>
                    </m:rPr>
                    <w:rPr>
                      <w:rFonts w:ascii="Cambria Math" w:hAnsi="Cambria Math"/>
                      <w:color w:val="0000FF"/>
                      <w:sz w:val="19"/>
                      <w:szCs w:val="19"/>
                      <w:lang w:val="es-ES_tradnl"/>
                    </w:rPr>
                    <m:t>1</m:t>
                  </m:r>
                </m:num>
                <m:den>
                  <m:r>
                    <m:rPr>
                      <m:sty m:val="b"/>
                    </m:rPr>
                    <w:rPr>
                      <w:rFonts w:ascii="Cambria Math" w:hAnsi="Cambria Math"/>
                      <w:color w:val="0000FF"/>
                      <w:sz w:val="19"/>
                      <w:szCs w:val="19"/>
                      <w:lang w:val="es-ES_tradnl"/>
                    </w:rPr>
                    <m:t>NO</m:t>
                  </m:r>
                </m:den>
              </m:f>
              <m:r>
                <m:rPr>
                  <m:sty m:val="b"/>
                </m:rPr>
                <w:rPr>
                  <w:rFonts w:ascii="Cambria Math" w:hAnsi="Cambria Math"/>
                  <w:color w:val="0000FF"/>
                  <w:sz w:val="19"/>
                  <w:szCs w:val="19"/>
                  <w:lang w:val="es-ES_tradnl"/>
                </w:rPr>
                <m:t>*[</m:t>
              </m:r>
              <m:f>
                <m:fPr>
                  <m:ctrlPr>
                    <w:rPr>
                      <w:rFonts w:ascii="Cambria Math" w:hAnsi="Cambria Math"/>
                      <w:b/>
                      <w:bCs/>
                      <w:color w:val="0000FF"/>
                      <w:sz w:val="19"/>
                      <w:szCs w:val="19"/>
                      <w:lang w:val="es-ES_tradnl"/>
                    </w:rPr>
                  </m:ctrlPr>
                </m:fPr>
                <m:num>
                  <m:r>
                    <m:rPr>
                      <m:sty m:val="b"/>
                    </m:rPr>
                    <w:rPr>
                      <w:rFonts w:ascii="Cambria Math" w:hAnsi="Cambria Math"/>
                      <w:color w:val="0000FF"/>
                      <w:sz w:val="19"/>
                      <w:szCs w:val="19"/>
                      <w:lang w:val="es-ES_tradnl"/>
                    </w:rPr>
                    <m:t>POMV</m:t>
                  </m:r>
                </m:num>
                <m:den>
                  <m:r>
                    <m:rPr>
                      <m:sty m:val="b"/>
                    </m:rPr>
                    <w:rPr>
                      <w:rFonts w:ascii="Cambria Math" w:hAnsi="Cambria Math"/>
                      <w:color w:val="0000FF"/>
                      <w:sz w:val="19"/>
                      <w:szCs w:val="19"/>
                      <w:lang w:val="es-ES_tradnl"/>
                    </w:rPr>
                    <m:t>PO</m:t>
                  </m:r>
                </m:den>
              </m:f>
              <m:r>
                <m:rPr>
                  <m:sty m:val="b"/>
                </m:rPr>
                <w:rPr>
                  <w:rFonts w:ascii="Cambria Math" w:hAnsi="Cambria Math"/>
                  <w:color w:val="0000FF"/>
                  <w:sz w:val="19"/>
                  <w:szCs w:val="19"/>
                  <w:lang w:val="es-ES_tradnl"/>
                </w:rPr>
                <m:t>+</m:t>
              </m:r>
              <m:d>
                <m:dPr>
                  <m:ctrlPr>
                    <w:rPr>
                      <w:rFonts w:ascii="Cambria Math" w:hAnsi="Cambria Math"/>
                      <w:b/>
                      <w:bCs/>
                      <w:color w:val="0000FF"/>
                      <w:sz w:val="19"/>
                      <w:szCs w:val="19"/>
                      <w:lang w:val="es-ES_tradnl"/>
                    </w:rPr>
                  </m:ctrlPr>
                </m:dPr>
                <m:e>
                  <m:r>
                    <m:rPr>
                      <m:sty m:val="b"/>
                    </m:rPr>
                    <w:rPr>
                      <w:rFonts w:ascii="Cambria Math" w:hAnsi="Cambria Math"/>
                      <w:color w:val="0000FF"/>
                      <w:sz w:val="19"/>
                      <w:szCs w:val="19"/>
                      <w:lang w:val="es-ES_tradnl"/>
                    </w:rPr>
                    <m:t>NO-1</m:t>
                  </m:r>
                </m:e>
              </m:d>
              <m:r>
                <m:rPr>
                  <m:sty m:val="b"/>
                </m:rPr>
                <w:rPr>
                  <w:rFonts w:ascii="Cambria Math" w:hAnsi="Cambria Math"/>
                  <w:color w:val="0000FF"/>
                  <w:sz w:val="19"/>
                  <w:szCs w:val="19"/>
                  <w:lang w:val="es-ES_tradnl"/>
                </w:rPr>
                <m:t>*</m:t>
              </m:r>
              <m:f>
                <m:fPr>
                  <m:ctrlPr>
                    <w:rPr>
                      <w:rFonts w:ascii="Cambria Math" w:hAnsi="Cambria Math"/>
                      <w:b/>
                      <w:bCs/>
                      <w:color w:val="0000FF"/>
                      <w:sz w:val="19"/>
                      <w:szCs w:val="19"/>
                      <w:lang w:val="es-ES_tradnl"/>
                    </w:rPr>
                  </m:ctrlPr>
                </m:fPr>
                <m:num>
                  <m:r>
                    <m:rPr>
                      <m:sty m:val="b"/>
                    </m:rPr>
                    <w:rPr>
                      <w:rFonts w:ascii="Cambria Math" w:hAnsi="Cambria Math"/>
                      <w:color w:val="0000FF"/>
                      <w:sz w:val="19"/>
                      <w:szCs w:val="19"/>
                      <w:lang w:val="es-ES_tradnl"/>
                    </w:rPr>
                    <m:t>BO</m:t>
                  </m:r>
                </m:num>
                <m:den>
                  <m:r>
                    <m:rPr>
                      <m:sty m:val="b"/>
                    </m:rPr>
                    <w:rPr>
                      <w:rFonts w:ascii="Cambria Math" w:hAnsi="Cambria Math"/>
                      <w:color w:val="0000FF"/>
                      <w:sz w:val="19"/>
                      <w:szCs w:val="19"/>
                      <w:lang w:val="es-ES_tradnl"/>
                    </w:rPr>
                    <m:t>BOMV</m:t>
                  </m:r>
                </m:den>
              </m:f>
              <m:r>
                <m:rPr>
                  <m:sty m:val="b"/>
                </m:rPr>
                <w:rPr>
                  <w:rFonts w:ascii="Cambria Math" w:hAnsi="Cambria Math"/>
                  <w:color w:val="0000FF"/>
                  <w:sz w:val="19"/>
                  <w:szCs w:val="19"/>
                  <w:lang w:val="es-ES_tradnl"/>
                </w:rPr>
                <m:t>]</m:t>
              </m:r>
            </m:e>
          </m:rad>
        </m:oMath>
      </m:oMathPara>
    </w:p>
    <w:p w14:paraId="07D19DBD" w14:textId="77777777" w:rsidR="00353BFF" w:rsidRPr="00A64A7D" w:rsidRDefault="00353BFF" w:rsidP="00353BFF">
      <w:pPr>
        <w:tabs>
          <w:tab w:val="left" w:pos="0"/>
        </w:tabs>
        <w:spacing w:before="120" w:after="120"/>
        <w:ind w:left="2580" w:right="-425"/>
        <w:jc w:val="both"/>
        <w:rPr>
          <w:rFonts w:ascii="Verdana" w:hAnsi="Verdana"/>
          <w:color w:val="0000FF"/>
          <w:sz w:val="19"/>
          <w:szCs w:val="19"/>
          <w:lang w:val="es-ES_tradnl"/>
        </w:rPr>
      </w:pPr>
      <w:r w:rsidRPr="00A64A7D">
        <w:rPr>
          <w:rFonts w:ascii="Verdana" w:hAnsi="Verdana"/>
          <w:b/>
          <w:bCs/>
          <w:color w:val="0000FF"/>
          <w:sz w:val="19"/>
          <w:szCs w:val="19"/>
          <w:lang w:val="es-ES_tradnl"/>
        </w:rPr>
        <w:t>P:</w:t>
      </w:r>
      <w:r w:rsidRPr="00A64A7D">
        <w:rPr>
          <w:rFonts w:ascii="Verdana" w:hAnsi="Verdana"/>
          <w:color w:val="0000FF"/>
          <w:sz w:val="19"/>
          <w:szCs w:val="19"/>
          <w:lang w:val="es-ES_tradnl"/>
        </w:rPr>
        <w:t xml:space="preserve"> puntuación obtenida por el licitador </w:t>
      </w:r>
    </w:p>
    <w:p w14:paraId="0F9D0D6A" w14:textId="77777777" w:rsidR="00353BFF" w:rsidRPr="00A64A7D" w:rsidRDefault="00353BFF" w:rsidP="00353BFF">
      <w:pPr>
        <w:tabs>
          <w:tab w:val="left" w:pos="0"/>
        </w:tabs>
        <w:spacing w:before="120" w:after="120"/>
        <w:ind w:left="2580" w:right="-425"/>
        <w:jc w:val="both"/>
        <w:rPr>
          <w:rFonts w:ascii="Verdana" w:hAnsi="Verdana"/>
          <w:color w:val="0000FF"/>
          <w:sz w:val="19"/>
          <w:szCs w:val="19"/>
          <w:lang w:val="es-ES_tradnl"/>
        </w:rPr>
      </w:pPr>
      <w:r w:rsidRPr="00A64A7D">
        <w:rPr>
          <w:rFonts w:ascii="Verdana" w:hAnsi="Verdana"/>
          <w:b/>
          <w:bCs/>
          <w:color w:val="0000FF"/>
          <w:sz w:val="19"/>
          <w:szCs w:val="19"/>
          <w:lang w:val="es-ES_tradnl"/>
        </w:rPr>
        <w:t>PMAX:</w:t>
      </w:r>
      <w:r w:rsidRPr="00A64A7D">
        <w:rPr>
          <w:rFonts w:ascii="Verdana" w:hAnsi="Verdana"/>
          <w:color w:val="0000FF"/>
          <w:sz w:val="19"/>
          <w:szCs w:val="19"/>
          <w:lang w:val="es-ES_tradnl"/>
        </w:rPr>
        <w:t xml:space="preserve"> puntuación máxima</w:t>
      </w:r>
    </w:p>
    <w:p w14:paraId="1718665D" w14:textId="77777777" w:rsidR="00353BFF" w:rsidRPr="00A64A7D" w:rsidRDefault="00353BFF" w:rsidP="00353BFF">
      <w:pPr>
        <w:tabs>
          <w:tab w:val="left" w:pos="0"/>
        </w:tabs>
        <w:spacing w:before="120" w:after="120"/>
        <w:ind w:left="2580" w:right="-425"/>
        <w:jc w:val="both"/>
        <w:rPr>
          <w:rFonts w:ascii="Verdana" w:hAnsi="Verdana"/>
          <w:color w:val="0000FF"/>
          <w:sz w:val="19"/>
          <w:szCs w:val="19"/>
          <w:lang w:val="es-ES_tradnl"/>
        </w:rPr>
      </w:pPr>
      <w:r w:rsidRPr="00A64A7D">
        <w:rPr>
          <w:rFonts w:ascii="Verdana" w:hAnsi="Verdana"/>
          <w:b/>
          <w:bCs/>
          <w:color w:val="0000FF"/>
          <w:sz w:val="19"/>
          <w:szCs w:val="19"/>
          <w:lang w:val="es-ES_tradnl"/>
        </w:rPr>
        <w:t>PO:</w:t>
      </w:r>
      <w:r w:rsidRPr="00A64A7D">
        <w:rPr>
          <w:rFonts w:ascii="Verdana" w:hAnsi="Verdana"/>
          <w:color w:val="0000FF"/>
          <w:sz w:val="19"/>
          <w:szCs w:val="19"/>
          <w:lang w:val="es-ES_tradnl"/>
        </w:rPr>
        <w:t xml:space="preserve"> precio ofertado </w:t>
      </w:r>
    </w:p>
    <w:p w14:paraId="1E1BC2DF" w14:textId="77777777" w:rsidR="00353BFF" w:rsidRPr="00A64A7D" w:rsidRDefault="00353BFF" w:rsidP="00353BFF">
      <w:pPr>
        <w:tabs>
          <w:tab w:val="left" w:pos="0"/>
        </w:tabs>
        <w:spacing w:before="120" w:after="120"/>
        <w:ind w:left="2580" w:right="-425"/>
        <w:jc w:val="both"/>
        <w:rPr>
          <w:rFonts w:ascii="Verdana" w:hAnsi="Verdana"/>
          <w:color w:val="0000FF"/>
          <w:sz w:val="19"/>
          <w:szCs w:val="19"/>
          <w:lang w:val="es-ES_tradnl"/>
        </w:rPr>
      </w:pPr>
      <w:r w:rsidRPr="00A64A7D">
        <w:rPr>
          <w:rFonts w:ascii="Verdana" w:hAnsi="Verdana"/>
          <w:b/>
          <w:bCs/>
          <w:color w:val="0000FF"/>
          <w:sz w:val="19"/>
          <w:szCs w:val="19"/>
          <w:lang w:val="es-ES_tradnl"/>
        </w:rPr>
        <w:t>POMV</w:t>
      </w:r>
      <w:r w:rsidRPr="00A64A7D">
        <w:rPr>
          <w:rFonts w:ascii="Verdana" w:hAnsi="Verdana"/>
          <w:color w:val="0000FF"/>
          <w:sz w:val="19"/>
          <w:szCs w:val="19"/>
          <w:lang w:val="es-ES_tradnl"/>
        </w:rPr>
        <w:t>: precio de la oferta más ventajosa</w:t>
      </w:r>
    </w:p>
    <w:p w14:paraId="2A0FAA9F" w14:textId="77777777" w:rsidR="00353BFF" w:rsidRPr="00A64A7D" w:rsidRDefault="00353BFF" w:rsidP="00353BFF">
      <w:pPr>
        <w:tabs>
          <w:tab w:val="left" w:pos="0"/>
        </w:tabs>
        <w:spacing w:before="120" w:after="120"/>
        <w:ind w:left="2580" w:right="-425"/>
        <w:jc w:val="both"/>
        <w:rPr>
          <w:rFonts w:ascii="Verdana" w:hAnsi="Verdana"/>
          <w:color w:val="0000FF"/>
          <w:sz w:val="19"/>
          <w:szCs w:val="19"/>
          <w:lang w:val="es-ES_tradnl"/>
        </w:rPr>
      </w:pPr>
      <w:r w:rsidRPr="00A64A7D">
        <w:rPr>
          <w:rFonts w:ascii="Verdana" w:hAnsi="Verdana"/>
          <w:b/>
          <w:bCs/>
          <w:color w:val="0000FF"/>
          <w:sz w:val="19"/>
          <w:szCs w:val="19"/>
          <w:lang w:val="es-ES_tradnl"/>
        </w:rPr>
        <w:t>NO:</w:t>
      </w:r>
      <w:r w:rsidRPr="00A64A7D">
        <w:rPr>
          <w:rFonts w:ascii="Verdana" w:hAnsi="Verdana"/>
          <w:color w:val="0000FF"/>
          <w:sz w:val="19"/>
          <w:szCs w:val="19"/>
          <w:lang w:val="es-ES_tradnl"/>
        </w:rPr>
        <w:t xml:space="preserve"> número de ofertas</w:t>
      </w:r>
    </w:p>
    <w:p w14:paraId="361165C9" w14:textId="77777777" w:rsidR="00353BFF" w:rsidRPr="00A64A7D" w:rsidRDefault="00353BFF" w:rsidP="00353BFF">
      <w:pPr>
        <w:tabs>
          <w:tab w:val="left" w:pos="0"/>
        </w:tabs>
        <w:spacing w:before="120" w:after="120"/>
        <w:ind w:left="2580" w:right="-425"/>
        <w:jc w:val="both"/>
        <w:rPr>
          <w:rFonts w:ascii="Verdana" w:hAnsi="Verdana"/>
          <w:color w:val="0000FF"/>
          <w:sz w:val="19"/>
          <w:szCs w:val="19"/>
          <w:lang w:val="es-ES_tradnl"/>
        </w:rPr>
      </w:pPr>
      <w:r w:rsidRPr="00A64A7D">
        <w:rPr>
          <w:rFonts w:ascii="Verdana" w:hAnsi="Verdana"/>
          <w:b/>
          <w:bCs/>
          <w:color w:val="0000FF"/>
          <w:sz w:val="19"/>
          <w:szCs w:val="19"/>
          <w:lang w:val="es-ES_tradnl"/>
        </w:rPr>
        <w:t>BO:</w:t>
      </w:r>
      <w:r w:rsidRPr="00A64A7D">
        <w:rPr>
          <w:rFonts w:ascii="Verdana" w:hAnsi="Verdana"/>
          <w:color w:val="0000FF"/>
          <w:sz w:val="19"/>
          <w:szCs w:val="19"/>
          <w:lang w:val="es-ES_tradnl"/>
        </w:rPr>
        <w:t xml:space="preserve"> baja de la oferta a calcular respecto al precio base de licitación</w:t>
      </w:r>
    </w:p>
    <w:p w14:paraId="547AA98F" w14:textId="77777777" w:rsidR="00353BFF" w:rsidRPr="00A64A7D" w:rsidRDefault="00353BFF" w:rsidP="00353BFF">
      <w:pPr>
        <w:tabs>
          <w:tab w:val="left" w:pos="0"/>
        </w:tabs>
        <w:spacing w:before="120" w:after="120"/>
        <w:ind w:left="2580" w:right="-425"/>
        <w:jc w:val="both"/>
        <w:rPr>
          <w:rFonts w:ascii="Verdana" w:hAnsi="Verdana"/>
          <w:color w:val="0000FF"/>
          <w:sz w:val="19"/>
          <w:szCs w:val="19"/>
          <w:lang w:val="es-ES_tradnl"/>
        </w:rPr>
      </w:pPr>
      <w:r w:rsidRPr="00A64A7D">
        <w:rPr>
          <w:rFonts w:ascii="Verdana" w:hAnsi="Verdana"/>
          <w:b/>
          <w:bCs/>
          <w:color w:val="0000FF"/>
          <w:sz w:val="19"/>
          <w:szCs w:val="19"/>
          <w:lang w:val="es-ES_tradnl"/>
        </w:rPr>
        <w:t>BOMV:</w:t>
      </w:r>
      <w:r w:rsidRPr="00A64A7D">
        <w:rPr>
          <w:rFonts w:ascii="Verdana" w:hAnsi="Verdana"/>
          <w:color w:val="0000FF"/>
          <w:sz w:val="19"/>
          <w:szCs w:val="19"/>
          <w:lang w:val="es-ES_tradnl"/>
        </w:rPr>
        <w:t xml:space="preserve"> baja de la oferta más ventajosa respecto al precio base de licitación</w:t>
      </w:r>
    </w:p>
    <w:p w14:paraId="6437174C" w14:textId="77777777" w:rsidR="001E23AE" w:rsidRPr="00A64A7D" w:rsidRDefault="001E23AE" w:rsidP="0048128F">
      <w:pPr>
        <w:pStyle w:val="Prrafodelista"/>
        <w:tabs>
          <w:tab w:val="left" w:pos="0"/>
        </w:tabs>
        <w:spacing w:before="120" w:after="120"/>
        <w:jc w:val="both"/>
        <w:rPr>
          <w:rFonts w:ascii="Verdana" w:hAnsi="Verdana" w:cs="Tahoma"/>
          <w:color w:val="0000FF"/>
          <w:sz w:val="19"/>
          <w:szCs w:val="19"/>
          <w:lang w:val="es-ES_tradnl"/>
        </w:rPr>
      </w:pPr>
    </w:p>
    <w:p w14:paraId="20CF53FE" w14:textId="77777777" w:rsidR="003F36AC" w:rsidRPr="00A64A7D" w:rsidRDefault="003F36AC" w:rsidP="003F36AC">
      <w:pPr>
        <w:tabs>
          <w:tab w:val="left" w:pos="142"/>
        </w:tabs>
        <w:spacing w:before="120" w:after="120"/>
        <w:ind w:left="1588" w:right="-2"/>
        <w:jc w:val="both"/>
        <w:rPr>
          <w:rFonts w:ascii="Verdana" w:hAnsi="Verdana"/>
          <w:color w:val="0000FF"/>
          <w:sz w:val="19"/>
          <w:szCs w:val="19"/>
          <w:lang w:val="es-ES_tradnl"/>
        </w:rPr>
      </w:pPr>
      <w:r w:rsidRPr="00A64A7D">
        <w:rPr>
          <w:rFonts w:ascii="Verdana" w:hAnsi="Verdana"/>
          <w:color w:val="0000FF"/>
          <w:sz w:val="19"/>
          <w:szCs w:val="19"/>
          <w:lang w:val="es-ES_tradnl"/>
        </w:rPr>
        <w:t>A efectos de la valoración económica, los licitadores deberán presentar oferta para los siguientes conceptos:</w:t>
      </w:r>
    </w:p>
    <w:p w14:paraId="4CD604C0" w14:textId="782C5525" w:rsidR="003F36AC" w:rsidRPr="00A64A7D" w:rsidRDefault="003F36AC" w:rsidP="003F36AC">
      <w:pPr>
        <w:tabs>
          <w:tab w:val="left" w:pos="142"/>
        </w:tabs>
        <w:spacing w:before="120" w:after="120"/>
        <w:ind w:left="1588" w:right="-2"/>
        <w:jc w:val="both"/>
        <w:rPr>
          <w:rFonts w:ascii="Verdana" w:hAnsi="Verdana"/>
          <w:color w:val="0000FF"/>
          <w:sz w:val="19"/>
          <w:szCs w:val="19"/>
          <w:lang w:val="es-ES_tradnl"/>
        </w:rPr>
      </w:pPr>
      <w:r w:rsidRPr="00A64A7D">
        <w:rPr>
          <w:rFonts w:ascii="Verdana" w:hAnsi="Verdana"/>
          <w:color w:val="0000FF"/>
          <w:sz w:val="19"/>
          <w:szCs w:val="19"/>
          <w:lang w:val="es-ES_tradnl"/>
        </w:rPr>
        <w:t>suministro de materias primas</w:t>
      </w:r>
      <w:r w:rsidR="00744EF2" w:rsidRPr="00A64A7D">
        <w:rPr>
          <w:rFonts w:ascii="Verdana" w:hAnsi="Verdana"/>
          <w:color w:val="0000FF"/>
          <w:sz w:val="19"/>
          <w:szCs w:val="19"/>
          <w:lang w:val="es-ES_tradnl"/>
        </w:rPr>
        <w:t>/picnic</w:t>
      </w:r>
      <w:r w:rsidRPr="00A64A7D">
        <w:rPr>
          <w:rFonts w:ascii="Verdana" w:hAnsi="Verdana"/>
          <w:color w:val="0000FF"/>
          <w:sz w:val="19"/>
          <w:szCs w:val="19"/>
          <w:lang w:val="es-ES_tradnl"/>
        </w:rPr>
        <w:t>;</w:t>
      </w:r>
    </w:p>
    <w:p w14:paraId="49810C8C" w14:textId="77777777" w:rsidR="003F36AC" w:rsidRPr="00A64A7D" w:rsidRDefault="003F36AC" w:rsidP="003F36AC">
      <w:pPr>
        <w:tabs>
          <w:tab w:val="left" w:pos="142"/>
        </w:tabs>
        <w:spacing w:before="120" w:after="120"/>
        <w:ind w:left="1588" w:right="-2"/>
        <w:jc w:val="both"/>
        <w:rPr>
          <w:rFonts w:ascii="Verdana" w:hAnsi="Verdana"/>
          <w:color w:val="0000FF"/>
          <w:sz w:val="19"/>
          <w:szCs w:val="19"/>
          <w:lang w:val="es-ES_tradnl"/>
        </w:rPr>
      </w:pPr>
      <w:r w:rsidRPr="00A64A7D">
        <w:rPr>
          <w:rFonts w:ascii="Verdana" w:hAnsi="Verdana"/>
          <w:color w:val="0000FF"/>
          <w:sz w:val="19"/>
          <w:szCs w:val="19"/>
          <w:lang w:val="es-ES_tradnl"/>
        </w:rPr>
        <w:t>precio/hora del personal cuidador;</w:t>
      </w:r>
    </w:p>
    <w:p w14:paraId="76CB25AE" w14:textId="53BCA5CC" w:rsidR="003F36AC" w:rsidRPr="00A64A7D" w:rsidRDefault="003F36AC" w:rsidP="003F36AC">
      <w:pPr>
        <w:tabs>
          <w:tab w:val="left" w:pos="142"/>
        </w:tabs>
        <w:spacing w:before="120" w:after="120"/>
        <w:ind w:left="1588" w:right="-2"/>
        <w:jc w:val="both"/>
        <w:rPr>
          <w:rFonts w:ascii="Verdana" w:hAnsi="Verdana"/>
          <w:color w:val="0000FF"/>
          <w:sz w:val="19"/>
          <w:szCs w:val="19"/>
          <w:lang w:val="es-ES_tradnl"/>
        </w:rPr>
      </w:pPr>
      <w:r w:rsidRPr="00A64A7D">
        <w:rPr>
          <w:rFonts w:ascii="Verdana" w:hAnsi="Verdana"/>
          <w:color w:val="0000FF"/>
          <w:sz w:val="19"/>
          <w:szCs w:val="19"/>
          <w:lang w:val="es-ES_tradnl"/>
        </w:rPr>
        <w:t>precio/hora del personal de cocina</w:t>
      </w:r>
    </w:p>
    <w:p w14:paraId="6A7187B5" w14:textId="77777777" w:rsidR="003F36AC" w:rsidRPr="00A64A7D" w:rsidRDefault="003F36AC" w:rsidP="003F36AC">
      <w:pPr>
        <w:tabs>
          <w:tab w:val="left" w:pos="142"/>
        </w:tabs>
        <w:spacing w:before="120" w:after="120"/>
        <w:ind w:left="1588" w:right="-2"/>
        <w:jc w:val="both"/>
        <w:rPr>
          <w:rFonts w:ascii="Verdana" w:hAnsi="Verdana"/>
          <w:color w:val="0000FF"/>
          <w:sz w:val="19"/>
          <w:szCs w:val="19"/>
          <w:lang w:val="es-ES_tradnl"/>
        </w:rPr>
      </w:pPr>
    </w:p>
    <w:p w14:paraId="3CA9DF53" w14:textId="77777777" w:rsidR="003C4DFC" w:rsidRPr="00A64A7D" w:rsidRDefault="003C4DFC" w:rsidP="003C4DFC">
      <w:pPr>
        <w:tabs>
          <w:tab w:val="left" w:pos="142"/>
        </w:tabs>
        <w:spacing w:before="120" w:after="120"/>
        <w:ind w:left="1588" w:right="-2"/>
        <w:jc w:val="both"/>
        <w:rPr>
          <w:rFonts w:ascii="Verdana" w:hAnsi="Verdana"/>
          <w:color w:val="0000FF"/>
          <w:sz w:val="19"/>
          <w:szCs w:val="19"/>
          <w:lang w:val="es-ES_tradnl"/>
        </w:rPr>
      </w:pPr>
      <w:r w:rsidRPr="00A64A7D">
        <w:rPr>
          <w:rFonts w:ascii="Verdana" w:hAnsi="Verdana"/>
          <w:color w:val="0000FF"/>
          <w:sz w:val="19"/>
          <w:szCs w:val="19"/>
          <w:lang w:val="es-ES_tradnl"/>
        </w:rPr>
        <w:t xml:space="preserve">Cada uno de los precios se ofertará de forma independiente para cada uno de los conceptos anteriormente enumerados, de conformidad con el </w:t>
      </w:r>
      <w:r w:rsidRPr="00A64A7D">
        <w:rPr>
          <w:rFonts w:ascii="Verdana" w:hAnsi="Verdana"/>
          <w:b/>
          <w:bCs/>
          <w:color w:val="0000FF"/>
          <w:sz w:val="19"/>
          <w:szCs w:val="19"/>
          <w:lang w:val="es-ES_tradnl"/>
        </w:rPr>
        <w:t>Anexo III.1</w:t>
      </w:r>
      <w:r w:rsidRPr="00A64A7D">
        <w:rPr>
          <w:rFonts w:ascii="Verdana" w:hAnsi="Verdana"/>
          <w:color w:val="0000FF"/>
          <w:sz w:val="19"/>
          <w:szCs w:val="19"/>
          <w:lang w:val="es-ES_tradnl"/>
        </w:rPr>
        <w:t xml:space="preserve"> y en base a la ponderación establecida.</w:t>
      </w:r>
    </w:p>
    <w:p w14:paraId="5BE94C8A" w14:textId="77777777" w:rsidR="003C4DFC" w:rsidRPr="00A64A7D" w:rsidRDefault="003C4DFC" w:rsidP="003C4DFC">
      <w:pPr>
        <w:tabs>
          <w:tab w:val="left" w:pos="142"/>
        </w:tabs>
        <w:spacing w:before="120" w:after="120"/>
        <w:ind w:left="1588" w:right="-2"/>
        <w:jc w:val="both"/>
        <w:rPr>
          <w:rFonts w:ascii="Verdana" w:hAnsi="Verdana"/>
          <w:color w:val="0000FF"/>
          <w:sz w:val="19"/>
          <w:szCs w:val="19"/>
          <w:lang w:val="es-ES_tradnl"/>
        </w:rPr>
      </w:pPr>
    </w:p>
    <w:p w14:paraId="202A3EB9" w14:textId="77777777" w:rsidR="003C4DFC" w:rsidRPr="00A64A7D" w:rsidRDefault="003C4DFC" w:rsidP="003C4DFC">
      <w:pPr>
        <w:tabs>
          <w:tab w:val="left" w:pos="142"/>
        </w:tabs>
        <w:spacing w:before="120" w:after="120"/>
        <w:ind w:left="1588" w:right="-2"/>
        <w:jc w:val="both"/>
        <w:rPr>
          <w:rFonts w:ascii="Verdana" w:hAnsi="Verdana"/>
          <w:b/>
          <w:bCs/>
          <w:color w:val="0000FF"/>
          <w:sz w:val="19"/>
          <w:szCs w:val="19"/>
          <w:lang w:val="es-ES_tradnl"/>
        </w:rPr>
      </w:pPr>
      <w:r w:rsidRPr="00A64A7D">
        <w:rPr>
          <w:rFonts w:ascii="Verdana" w:hAnsi="Verdana"/>
          <w:color w:val="0000FF"/>
          <w:sz w:val="19"/>
          <w:szCs w:val="19"/>
          <w:lang w:val="es-ES_tradnl"/>
        </w:rPr>
        <w:t xml:space="preserve">De este modo, la puntuación económica final de cada licitador resultará de la suma de las puntuaciones parciales obtenidas en cada uno de los conceptos, hasta un </w:t>
      </w:r>
      <w:r w:rsidRPr="00A64A7D">
        <w:rPr>
          <w:rFonts w:ascii="Verdana" w:hAnsi="Verdana"/>
          <w:color w:val="0000FF"/>
          <w:sz w:val="19"/>
          <w:szCs w:val="19"/>
          <w:lang w:val="es-ES_tradnl"/>
        </w:rPr>
        <w:lastRenderedPageBreak/>
        <w:t xml:space="preserve">máximo de 40 puntos </w:t>
      </w:r>
      <w:r w:rsidRPr="00A64A7D">
        <w:rPr>
          <w:rFonts w:ascii="Verdana" w:hAnsi="Verdana"/>
          <w:b/>
          <w:bCs/>
          <w:color w:val="0000FF"/>
          <w:sz w:val="19"/>
          <w:szCs w:val="19"/>
          <w:lang w:val="es-ES_tradnl"/>
        </w:rPr>
        <w:t>y teniendo en cuenta la ponderación atribuida a cada concepto según la tabla de abajo.</w:t>
      </w:r>
    </w:p>
    <w:p w14:paraId="0FB50AF6" w14:textId="77777777" w:rsidR="003C4DFC" w:rsidRPr="00A64A7D" w:rsidRDefault="003C4DFC" w:rsidP="003C4DFC">
      <w:pPr>
        <w:tabs>
          <w:tab w:val="left" w:pos="142"/>
        </w:tabs>
        <w:spacing w:before="120" w:after="120"/>
        <w:ind w:left="1588" w:right="-2"/>
        <w:jc w:val="both"/>
        <w:rPr>
          <w:rFonts w:ascii="Verdana" w:hAnsi="Verdana"/>
          <w:color w:val="0000FF"/>
          <w:sz w:val="19"/>
          <w:szCs w:val="19"/>
          <w:lang w:val="es-ES_tradnl"/>
        </w:rPr>
      </w:pPr>
    </w:p>
    <w:p w14:paraId="2F724B59" w14:textId="77777777" w:rsidR="003C4DFC" w:rsidRPr="00A64A7D" w:rsidRDefault="003C4DFC" w:rsidP="003C4DFC">
      <w:pPr>
        <w:spacing w:before="120"/>
        <w:ind w:left="1162" w:right="53" w:firstLine="426"/>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En el caso del precio/hora del personal cuidador y auxiliar de cocina y comedor:</w:t>
      </w:r>
    </w:p>
    <w:p w14:paraId="4EC14FDA" w14:textId="77777777" w:rsidR="003C4DFC" w:rsidRPr="00A64A7D" w:rsidRDefault="003C4DFC" w:rsidP="003C4DFC">
      <w:pPr>
        <w:spacing w:before="120"/>
        <w:ind w:left="1870" w:right="53"/>
        <w:jc w:val="both"/>
        <w:rPr>
          <w:rFonts w:ascii="Verdana" w:hAnsi="Verdana" w:cs="Arial"/>
          <w:color w:val="0000FF"/>
          <w:sz w:val="19"/>
          <w:szCs w:val="19"/>
          <w:lang w:val="es-ES_tradnl"/>
        </w:rPr>
      </w:pPr>
    </w:p>
    <w:p w14:paraId="692132B6" w14:textId="77777777" w:rsidR="003C4DFC" w:rsidRPr="00A64A7D" w:rsidRDefault="003C4DFC" w:rsidP="003C4DFC">
      <w:pPr>
        <w:spacing w:before="120"/>
        <w:ind w:left="1588" w:right="5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 xml:space="preserve">Los licitadores deberán presentar su oferta económica sobre los </w:t>
      </w:r>
      <w:r w:rsidRPr="00A64A7D">
        <w:rPr>
          <w:rFonts w:ascii="Verdana" w:eastAsiaTheme="majorEastAsia" w:hAnsi="Verdana" w:cs="Arial"/>
          <w:b/>
          <w:bCs/>
          <w:color w:val="0000FF"/>
          <w:sz w:val="19"/>
          <w:szCs w:val="19"/>
          <w:lang w:val="es-ES_tradnl"/>
        </w:rPr>
        <w:t>precios unitarios máximos</w:t>
      </w:r>
      <w:r w:rsidRPr="00A64A7D">
        <w:rPr>
          <w:rFonts w:ascii="Verdana" w:eastAsiaTheme="majorEastAsia" w:hAnsi="Verdana" w:cs="Arial"/>
          <w:color w:val="0000FF"/>
          <w:sz w:val="19"/>
          <w:szCs w:val="19"/>
          <w:lang w:val="es-ES_tradnl"/>
        </w:rPr>
        <w:t xml:space="preserve"> establecidos </w:t>
      </w:r>
      <w:r w:rsidRPr="00A64A7D">
        <w:rPr>
          <w:rFonts w:ascii="Verdana" w:hAnsi="Verdana" w:cs="Arial"/>
          <w:color w:val="0000FF"/>
          <w:sz w:val="19"/>
          <w:szCs w:val="19"/>
          <w:lang w:val="es-ES_tradnl"/>
        </w:rPr>
        <w:t>en el presupuesto base de licitación, sin que en ningún caso puedan superarlos.</w:t>
      </w:r>
    </w:p>
    <w:p w14:paraId="7F88604C" w14:textId="77777777" w:rsidR="003F36AC" w:rsidRPr="00A64A7D" w:rsidRDefault="003F36AC" w:rsidP="003F36AC">
      <w:pPr>
        <w:spacing w:before="120"/>
        <w:ind w:left="1870" w:right="53"/>
        <w:jc w:val="both"/>
        <w:rPr>
          <w:rFonts w:ascii="Verdana" w:hAnsi="Verdana" w:cs="Arial"/>
          <w:color w:val="0000FF"/>
          <w:sz w:val="19"/>
          <w:szCs w:val="19"/>
          <w:lang w:val="es-ES_tradnl"/>
        </w:rPr>
      </w:pPr>
    </w:p>
    <w:p w14:paraId="2DE338E0" w14:textId="77777777" w:rsidR="003F36AC" w:rsidRPr="00A64A7D" w:rsidRDefault="003F36AC" w:rsidP="003F36AC">
      <w:pPr>
        <w:spacing w:before="120"/>
        <w:ind w:left="1588" w:right="5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L</w:t>
      </w:r>
      <w:r w:rsidRPr="00A64A7D">
        <w:rPr>
          <w:rFonts w:ascii="Verdana" w:eastAsiaTheme="majorEastAsia" w:hAnsi="Verdana" w:cs="Arial"/>
          <w:color w:val="0000FF"/>
          <w:sz w:val="19"/>
          <w:szCs w:val="19"/>
          <w:lang w:val="es-ES_tradnl"/>
        </w:rPr>
        <w:t>os licitadores</w:t>
      </w:r>
      <w:r w:rsidRPr="00A64A7D">
        <w:rPr>
          <w:rFonts w:ascii="Verdana" w:hAnsi="Verdana" w:cs="Arial"/>
          <w:color w:val="0000FF"/>
          <w:sz w:val="19"/>
          <w:szCs w:val="19"/>
          <w:lang w:val="es-ES_tradnl"/>
        </w:rPr>
        <w:t xml:space="preserve"> </w:t>
      </w:r>
      <w:r w:rsidRPr="00A64A7D">
        <w:rPr>
          <w:rFonts w:ascii="Verdana" w:hAnsi="Verdana" w:cs="Arial"/>
          <w:b/>
          <w:bCs/>
          <w:color w:val="0000FF"/>
          <w:sz w:val="19"/>
          <w:szCs w:val="19"/>
          <w:u w:val="single"/>
          <w:lang w:val="es-ES_tradnl"/>
        </w:rPr>
        <w:t>ÚNICAMENTE</w:t>
      </w:r>
      <w:r w:rsidRPr="00A64A7D">
        <w:rPr>
          <w:rFonts w:ascii="Verdana" w:eastAsiaTheme="majorEastAsia" w:hAnsi="Verdana" w:cs="Arial"/>
          <w:color w:val="0000FF"/>
          <w:sz w:val="19"/>
          <w:szCs w:val="19"/>
          <w:lang w:val="es-ES_tradnl"/>
        </w:rPr>
        <w:t xml:space="preserve"> deberán presentar oferta </w:t>
      </w:r>
      <w:r w:rsidRPr="00A64A7D">
        <w:rPr>
          <w:rFonts w:ascii="Verdana" w:hAnsi="Verdana" w:cs="Arial"/>
          <w:color w:val="0000FF"/>
          <w:sz w:val="19"/>
          <w:szCs w:val="19"/>
          <w:lang w:val="es-ES_tradnl"/>
        </w:rPr>
        <w:t>sobre el precio unitario máx de</w:t>
      </w:r>
      <w:r w:rsidRPr="00A64A7D">
        <w:rPr>
          <w:rFonts w:ascii="Verdana" w:eastAsiaTheme="majorEastAsia" w:hAnsi="Verdana" w:cs="Arial"/>
          <w:color w:val="0000FF"/>
          <w:sz w:val="19"/>
          <w:szCs w:val="19"/>
          <w:lang w:val="es-ES_tradnl"/>
        </w:rPr>
        <w:t xml:space="preserve"> la primera anualidad (2026)</w:t>
      </w:r>
      <w:r w:rsidRPr="00A64A7D">
        <w:rPr>
          <w:rFonts w:ascii="Verdana" w:hAnsi="Verdana" w:cs="Arial"/>
          <w:color w:val="0000FF"/>
          <w:sz w:val="19"/>
          <w:szCs w:val="19"/>
          <w:lang w:val="es-ES_tradnl"/>
        </w:rPr>
        <w:t>.</w:t>
      </w:r>
    </w:p>
    <w:p w14:paraId="0109A732" w14:textId="77777777" w:rsidR="003F36AC" w:rsidRPr="00A64A7D" w:rsidRDefault="003F36AC" w:rsidP="003F36AC">
      <w:pPr>
        <w:spacing w:before="120"/>
        <w:ind w:left="1870" w:right="53"/>
        <w:jc w:val="both"/>
        <w:rPr>
          <w:rFonts w:ascii="Verdana" w:hAnsi="Verdana" w:cs="Arial"/>
          <w:color w:val="0000FF"/>
          <w:sz w:val="19"/>
          <w:szCs w:val="19"/>
          <w:lang w:val="es-ES_tradnl"/>
        </w:rPr>
      </w:pPr>
    </w:p>
    <w:p w14:paraId="6A5FD705" w14:textId="77777777" w:rsidR="003F36AC" w:rsidRPr="00A64A7D" w:rsidRDefault="003F36AC" w:rsidP="003F36AC">
      <w:pPr>
        <w:spacing w:before="120"/>
        <w:ind w:left="1588" w:right="5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El porcentaje de baja que resulte de los precios ofertados respecto de los precios unitarios máximos de la primera anualidad se aplicará automáticamente a los precios máximos previstos para las anualidades sucesivas (2027, 2028 y 2029).</w:t>
      </w:r>
    </w:p>
    <w:p w14:paraId="1B7E01F9" w14:textId="77777777" w:rsidR="00BD5195" w:rsidRPr="00A64A7D" w:rsidRDefault="00BD5195" w:rsidP="003F36AC">
      <w:pPr>
        <w:spacing w:before="120"/>
        <w:ind w:left="1588" w:right="53"/>
        <w:jc w:val="both"/>
        <w:rPr>
          <w:rFonts w:ascii="Verdana" w:hAnsi="Verdana" w:cs="Arial"/>
          <w:color w:val="0000FF"/>
          <w:sz w:val="19"/>
          <w:szCs w:val="19"/>
          <w:lang w:val="es-ES_tradnl"/>
        </w:rPr>
      </w:pPr>
    </w:p>
    <w:p w14:paraId="1AB36B8D" w14:textId="77777777" w:rsidR="003F36AC" w:rsidRPr="00A64A7D" w:rsidRDefault="003F36AC" w:rsidP="003F36AC">
      <w:pPr>
        <w:pStyle w:val="Prrafodelista"/>
        <w:tabs>
          <w:tab w:val="left" w:pos="0"/>
        </w:tabs>
        <w:spacing w:before="120" w:after="120"/>
        <w:jc w:val="center"/>
        <w:rPr>
          <w:rFonts w:ascii="Verdana" w:hAnsi="Verdana" w:cs="Tahoma"/>
          <w:b/>
          <w:bCs/>
          <w:color w:val="0000FF"/>
          <w:sz w:val="19"/>
          <w:szCs w:val="19"/>
          <w:lang w:val="es-ES_tradnl"/>
        </w:rPr>
      </w:pPr>
      <w:r w:rsidRPr="00A64A7D">
        <w:rPr>
          <w:rFonts w:ascii="Verdana" w:hAnsi="Verdana" w:cs="Tahoma"/>
          <w:b/>
          <w:bCs/>
          <w:color w:val="0000FF"/>
          <w:sz w:val="19"/>
          <w:szCs w:val="19"/>
          <w:lang w:val="es-ES_tradnl"/>
        </w:rPr>
        <w:t>PONDERACIONES DE LOS PRECIOS UNITARIOS</w:t>
      </w:r>
    </w:p>
    <w:p w14:paraId="2E4C816F" w14:textId="4A4D565D" w:rsidR="00203CA3" w:rsidRPr="00A64A7D" w:rsidRDefault="00203CA3" w:rsidP="0048128F">
      <w:pPr>
        <w:pStyle w:val="Textoindependiente"/>
        <w:spacing w:before="13" w:line="288" w:lineRule="auto"/>
        <w:ind w:left="708"/>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En los lotes que cuentan con comedores en los que se dispone de cocinero/a, </w:t>
      </w:r>
      <w:r w:rsidR="00564711" w:rsidRPr="00A64A7D">
        <w:rPr>
          <w:rFonts w:ascii="Verdana" w:hAnsi="Verdana" w:cs="Tahoma"/>
          <w:color w:val="0000FF"/>
          <w:sz w:val="19"/>
          <w:szCs w:val="19"/>
          <w:lang w:val="es-ES_tradnl"/>
        </w:rPr>
        <w:t xml:space="preserve">esto es, Lote 1.- Ayala, Lote 2.- Laguardia, </w:t>
      </w:r>
      <w:r w:rsidR="002E6240" w:rsidRPr="00A64A7D">
        <w:rPr>
          <w:rFonts w:ascii="Verdana" w:hAnsi="Verdana" w:cs="Tahoma"/>
          <w:color w:val="0000FF"/>
          <w:sz w:val="19"/>
          <w:szCs w:val="19"/>
          <w:lang w:val="es-ES_tradnl"/>
        </w:rPr>
        <w:t xml:space="preserve">Lote 3.- Salvatierra y Campezo, </w:t>
      </w:r>
      <w:r w:rsidR="00564711" w:rsidRPr="00A64A7D">
        <w:rPr>
          <w:rFonts w:ascii="Verdana" w:hAnsi="Verdana" w:cs="Tahoma"/>
          <w:color w:val="0000FF"/>
          <w:sz w:val="19"/>
          <w:szCs w:val="19"/>
          <w:lang w:val="es-ES_tradnl"/>
        </w:rPr>
        <w:t xml:space="preserve">Lote 4.- Añana, </w:t>
      </w:r>
      <w:r w:rsidR="00EC5CCE" w:rsidRPr="00A64A7D">
        <w:rPr>
          <w:rFonts w:ascii="Verdana" w:hAnsi="Verdana" w:cs="Tahoma"/>
          <w:color w:val="0000FF"/>
          <w:sz w:val="19"/>
          <w:szCs w:val="19"/>
          <w:lang w:val="es-ES_tradnl"/>
        </w:rPr>
        <w:t xml:space="preserve">Lote 5.- Zuia, </w:t>
      </w:r>
      <w:r w:rsidR="00564711" w:rsidRPr="00A64A7D">
        <w:rPr>
          <w:rFonts w:ascii="Verdana" w:hAnsi="Verdana" w:cs="Tahoma"/>
          <w:color w:val="0000FF"/>
          <w:sz w:val="19"/>
          <w:szCs w:val="19"/>
          <w:lang w:val="es-ES_tradnl"/>
        </w:rPr>
        <w:t>Lote 6.- Bilbao I, Lote 7.- Bilbao II, Lote 8.- Gran Bilbao I, Lote 9.- Gran Bilbao II, Lote 10.- Uribe, Lote 11.- Duranguesado, Lote 12.- Arratia,</w:t>
      </w:r>
      <w:r w:rsidR="007777BD" w:rsidRPr="00A64A7D">
        <w:rPr>
          <w:rFonts w:ascii="Verdana" w:hAnsi="Verdana" w:cs="Tahoma"/>
          <w:color w:val="0000FF"/>
          <w:sz w:val="19"/>
          <w:szCs w:val="19"/>
          <w:lang w:val="es-ES_tradnl"/>
        </w:rPr>
        <w:t xml:space="preserve"> Lote 15.- Donostialdea,</w:t>
      </w:r>
      <w:r w:rsidR="00564711" w:rsidRPr="00A64A7D">
        <w:rPr>
          <w:rFonts w:ascii="Verdana" w:hAnsi="Verdana" w:cs="Tahoma"/>
          <w:color w:val="0000FF"/>
          <w:sz w:val="19"/>
          <w:szCs w:val="19"/>
          <w:lang w:val="es-ES_tradnl"/>
        </w:rPr>
        <w:t xml:space="preserve"> Lote 16</w:t>
      </w:r>
      <w:r w:rsidR="00B41854" w:rsidRPr="00A64A7D">
        <w:rPr>
          <w:rFonts w:ascii="Verdana" w:hAnsi="Verdana" w:cs="Tahoma"/>
          <w:color w:val="0000FF"/>
          <w:sz w:val="19"/>
          <w:szCs w:val="19"/>
          <w:lang w:val="es-ES_tradnl"/>
        </w:rPr>
        <w:t>.-</w:t>
      </w:r>
      <w:r w:rsidR="00564711" w:rsidRPr="00A64A7D">
        <w:rPr>
          <w:rFonts w:ascii="Verdana" w:hAnsi="Verdana" w:cs="Tahoma"/>
          <w:color w:val="0000FF"/>
          <w:sz w:val="19"/>
          <w:szCs w:val="19"/>
          <w:lang w:val="es-ES_tradnl"/>
        </w:rPr>
        <w:t>Urola Kosta</w:t>
      </w:r>
      <w:r w:rsidR="009D3518" w:rsidRPr="00A64A7D">
        <w:rPr>
          <w:rFonts w:ascii="Verdana" w:hAnsi="Verdana" w:cs="Tahoma"/>
          <w:color w:val="0000FF"/>
          <w:sz w:val="19"/>
          <w:szCs w:val="19"/>
          <w:lang w:val="es-ES_tradnl"/>
        </w:rPr>
        <w:t xml:space="preserve">, </w:t>
      </w:r>
      <w:r w:rsidR="00564711" w:rsidRPr="00A64A7D">
        <w:rPr>
          <w:rFonts w:ascii="Verdana" w:hAnsi="Verdana" w:cs="Tahoma"/>
          <w:color w:val="0000FF"/>
          <w:sz w:val="19"/>
          <w:szCs w:val="19"/>
          <w:lang w:val="es-ES_tradnl"/>
        </w:rPr>
        <w:t>Lote 17.- Goierri</w:t>
      </w:r>
      <w:r w:rsidR="009D3518" w:rsidRPr="00A64A7D">
        <w:rPr>
          <w:rFonts w:ascii="Verdana" w:hAnsi="Verdana" w:cs="Tahoma"/>
          <w:color w:val="0000FF"/>
          <w:sz w:val="19"/>
          <w:szCs w:val="19"/>
          <w:lang w:val="es-ES_tradnl"/>
        </w:rPr>
        <w:t xml:space="preserve"> y Lote 18.- Donostia</w:t>
      </w:r>
      <w:r w:rsidR="00127B35" w:rsidRPr="00A64A7D">
        <w:rPr>
          <w:rFonts w:ascii="Verdana" w:hAnsi="Verdana" w:cs="Tahoma"/>
          <w:color w:val="0000FF"/>
          <w:sz w:val="19"/>
          <w:szCs w:val="19"/>
          <w:lang w:val="es-ES_tradnl"/>
        </w:rPr>
        <w:t>,</w:t>
      </w:r>
      <w:r w:rsidR="007777BD" w:rsidRPr="00A64A7D">
        <w:rPr>
          <w:rFonts w:ascii="Verdana" w:hAnsi="Verdana" w:cs="Tahoma"/>
          <w:color w:val="0000FF"/>
          <w:sz w:val="19"/>
          <w:szCs w:val="19"/>
          <w:lang w:val="es-ES_tradnl"/>
        </w:rPr>
        <w:t xml:space="preserve"> </w:t>
      </w:r>
      <w:r w:rsidRPr="00A64A7D">
        <w:rPr>
          <w:rFonts w:ascii="Verdana" w:hAnsi="Verdana" w:cs="Tahoma"/>
          <w:color w:val="0000FF"/>
          <w:sz w:val="19"/>
          <w:szCs w:val="19"/>
          <w:lang w:val="es-ES_tradnl"/>
        </w:rPr>
        <w:t>la ponderación de los precios unitarios será:</w:t>
      </w:r>
    </w:p>
    <w:tbl>
      <w:tblPr>
        <w:tblW w:w="7838"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6077"/>
        <w:gridCol w:w="1761"/>
      </w:tblGrid>
      <w:tr w:rsidR="00203CA3" w:rsidRPr="00A64A7D" w14:paraId="3C7CF9AE" w14:textId="77777777" w:rsidTr="00B94529">
        <w:trPr>
          <w:jc w:val="center"/>
        </w:trPr>
        <w:tc>
          <w:tcPr>
            <w:tcW w:w="6077" w:type="dxa"/>
          </w:tcPr>
          <w:p w14:paraId="480E3A71" w14:textId="77777777" w:rsidR="00203CA3" w:rsidRPr="00A64A7D" w:rsidRDefault="00203CA3">
            <w:pPr>
              <w:spacing w:before="120"/>
              <w:ind w:right="-318"/>
              <w:jc w:val="center"/>
              <w:rPr>
                <w:rFonts w:ascii="Verdana" w:hAnsi="Verdana" w:cs="Arial"/>
                <w:b/>
                <w:color w:val="0000FF"/>
                <w:sz w:val="19"/>
                <w:szCs w:val="19"/>
                <w:lang w:val="es-ES_tradnl"/>
              </w:rPr>
            </w:pPr>
            <w:r w:rsidRPr="00A64A7D">
              <w:rPr>
                <w:rFonts w:ascii="Verdana" w:hAnsi="Verdana" w:cs="Arial"/>
                <w:b/>
                <w:color w:val="0000FF"/>
                <w:sz w:val="19"/>
                <w:szCs w:val="19"/>
                <w:lang w:val="es-ES_tradnl"/>
              </w:rPr>
              <w:t>CONCEPTO</w:t>
            </w:r>
          </w:p>
        </w:tc>
        <w:tc>
          <w:tcPr>
            <w:tcW w:w="1761" w:type="dxa"/>
          </w:tcPr>
          <w:p w14:paraId="64E4E6F4" w14:textId="77777777" w:rsidR="00203CA3" w:rsidRPr="00A64A7D" w:rsidRDefault="00203CA3">
            <w:pPr>
              <w:spacing w:before="120"/>
              <w:ind w:right="-318"/>
              <w:rPr>
                <w:rFonts w:ascii="Verdana" w:hAnsi="Verdana" w:cs="Arial"/>
                <w:b/>
                <w:color w:val="0000FF"/>
                <w:sz w:val="19"/>
                <w:szCs w:val="19"/>
                <w:lang w:val="es-ES_tradnl"/>
              </w:rPr>
            </w:pPr>
            <w:r w:rsidRPr="00A64A7D">
              <w:rPr>
                <w:rFonts w:ascii="Verdana" w:hAnsi="Verdana" w:cs="Arial"/>
                <w:b/>
                <w:color w:val="0000FF"/>
                <w:sz w:val="19"/>
                <w:szCs w:val="19"/>
                <w:lang w:val="es-ES_tradnl"/>
              </w:rPr>
              <w:t>Lotes in-situ</w:t>
            </w:r>
          </w:p>
        </w:tc>
      </w:tr>
      <w:tr w:rsidR="00203CA3" w:rsidRPr="00A64A7D" w14:paraId="6CE4313F" w14:textId="77777777" w:rsidTr="00B94529">
        <w:trPr>
          <w:jc w:val="center"/>
        </w:trPr>
        <w:tc>
          <w:tcPr>
            <w:tcW w:w="6077" w:type="dxa"/>
          </w:tcPr>
          <w:p w14:paraId="2183564A" w14:textId="77777777" w:rsidR="00203CA3" w:rsidRPr="00A64A7D" w:rsidRDefault="00203CA3">
            <w:pPr>
              <w:spacing w:before="120"/>
              <w:ind w:right="5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Precio/hora Cuidador</w:t>
            </w:r>
          </w:p>
        </w:tc>
        <w:tc>
          <w:tcPr>
            <w:tcW w:w="1761" w:type="dxa"/>
          </w:tcPr>
          <w:p w14:paraId="469212B3" w14:textId="7DE415E0" w:rsidR="00203CA3" w:rsidRPr="00A64A7D" w:rsidRDefault="00EC5CCE">
            <w:pPr>
              <w:spacing w:before="120"/>
              <w:ind w:right="27"/>
              <w:jc w:val="center"/>
              <w:rPr>
                <w:rFonts w:ascii="Verdana" w:hAnsi="Verdana" w:cs="Arial"/>
                <w:color w:val="0000FF"/>
                <w:sz w:val="19"/>
                <w:szCs w:val="19"/>
                <w:lang w:val="es-ES_tradnl"/>
              </w:rPr>
            </w:pPr>
            <w:r w:rsidRPr="00A64A7D">
              <w:rPr>
                <w:rFonts w:ascii="Verdana" w:hAnsi="Verdana" w:cs="Arial"/>
                <w:color w:val="0000FF"/>
                <w:sz w:val="19"/>
                <w:szCs w:val="19"/>
                <w:lang w:val="es-ES_tradnl"/>
              </w:rPr>
              <w:t>2</w:t>
            </w:r>
            <w:r w:rsidR="005609E3" w:rsidRPr="00A64A7D">
              <w:rPr>
                <w:rFonts w:ascii="Verdana" w:hAnsi="Verdana" w:cs="Arial"/>
                <w:color w:val="0000FF"/>
                <w:sz w:val="19"/>
                <w:szCs w:val="19"/>
                <w:lang w:val="es-ES_tradnl"/>
              </w:rPr>
              <w:t>0</w:t>
            </w:r>
          </w:p>
        </w:tc>
      </w:tr>
      <w:tr w:rsidR="00203CA3" w:rsidRPr="00A64A7D" w14:paraId="6B211E99" w14:textId="77777777" w:rsidTr="00B94529">
        <w:trPr>
          <w:jc w:val="center"/>
        </w:trPr>
        <w:tc>
          <w:tcPr>
            <w:tcW w:w="6077" w:type="dxa"/>
          </w:tcPr>
          <w:p w14:paraId="09421E06" w14:textId="77777777" w:rsidR="00203CA3" w:rsidRPr="00A64A7D" w:rsidRDefault="00203CA3">
            <w:pPr>
              <w:spacing w:before="120"/>
              <w:ind w:right="5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Suministro raciones de materia prima para cocinar “in situ”/ picnic</w:t>
            </w:r>
          </w:p>
        </w:tc>
        <w:tc>
          <w:tcPr>
            <w:tcW w:w="1761" w:type="dxa"/>
            <w:vAlign w:val="center"/>
          </w:tcPr>
          <w:p w14:paraId="48868174" w14:textId="487FE83D" w:rsidR="00203CA3" w:rsidRPr="00A64A7D" w:rsidRDefault="00FD14A1">
            <w:pPr>
              <w:spacing w:before="120"/>
              <w:ind w:right="27"/>
              <w:jc w:val="center"/>
              <w:rPr>
                <w:rFonts w:ascii="Verdana" w:hAnsi="Verdana" w:cs="Arial"/>
                <w:color w:val="0000FF"/>
                <w:sz w:val="19"/>
                <w:szCs w:val="19"/>
                <w:lang w:val="es-ES_tradnl"/>
              </w:rPr>
            </w:pPr>
            <w:r w:rsidRPr="00A64A7D">
              <w:rPr>
                <w:rFonts w:ascii="Verdana" w:hAnsi="Verdana" w:cs="Arial"/>
                <w:color w:val="0000FF"/>
                <w:sz w:val="19"/>
                <w:szCs w:val="19"/>
                <w:lang w:val="es-ES_tradnl"/>
              </w:rPr>
              <w:t>1</w:t>
            </w:r>
            <w:r w:rsidR="005609E3" w:rsidRPr="00A64A7D">
              <w:rPr>
                <w:rFonts w:ascii="Verdana" w:hAnsi="Verdana" w:cs="Arial"/>
                <w:color w:val="0000FF"/>
                <w:sz w:val="19"/>
                <w:szCs w:val="19"/>
                <w:lang w:val="es-ES_tradnl"/>
              </w:rPr>
              <w:t>2</w:t>
            </w:r>
          </w:p>
        </w:tc>
      </w:tr>
      <w:tr w:rsidR="00203CA3" w:rsidRPr="00A64A7D" w14:paraId="1B962FA8" w14:textId="77777777" w:rsidTr="00B94529">
        <w:trPr>
          <w:jc w:val="center"/>
        </w:trPr>
        <w:tc>
          <w:tcPr>
            <w:tcW w:w="6077" w:type="dxa"/>
          </w:tcPr>
          <w:p w14:paraId="709FBD27" w14:textId="77777777" w:rsidR="00203CA3" w:rsidRPr="00A64A7D" w:rsidRDefault="00203CA3">
            <w:pPr>
              <w:spacing w:before="120"/>
              <w:ind w:right="5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Precio/hora Cocinero/a</w:t>
            </w:r>
          </w:p>
        </w:tc>
        <w:tc>
          <w:tcPr>
            <w:tcW w:w="1761" w:type="dxa"/>
          </w:tcPr>
          <w:p w14:paraId="3B287ED3" w14:textId="275C6C38" w:rsidR="00203CA3" w:rsidRPr="00A64A7D" w:rsidRDefault="005609E3">
            <w:pPr>
              <w:spacing w:before="120"/>
              <w:ind w:right="27"/>
              <w:jc w:val="center"/>
              <w:rPr>
                <w:rFonts w:ascii="Verdana" w:hAnsi="Verdana" w:cs="Arial"/>
                <w:color w:val="0000FF"/>
                <w:sz w:val="19"/>
                <w:szCs w:val="19"/>
                <w:lang w:val="es-ES_tradnl"/>
              </w:rPr>
            </w:pPr>
            <w:r w:rsidRPr="00A64A7D">
              <w:rPr>
                <w:rFonts w:ascii="Verdana" w:hAnsi="Verdana" w:cs="Arial"/>
                <w:color w:val="0000FF"/>
                <w:sz w:val="19"/>
                <w:szCs w:val="19"/>
                <w:lang w:val="es-ES_tradnl"/>
              </w:rPr>
              <w:t>8</w:t>
            </w:r>
          </w:p>
        </w:tc>
      </w:tr>
      <w:tr w:rsidR="00203CA3" w:rsidRPr="00A64A7D" w14:paraId="20FB342C" w14:textId="77777777" w:rsidTr="00B94529">
        <w:trPr>
          <w:jc w:val="center"/>
        </w:trPr>
        <w:tc>
          <w:tcPr>
            <w:tcW w:w="6077" w:type="dxa"/>
          </w:tcPr>
          <w:p w14:paraId="577E5260" w14:textId="77777777" w:rsidR="00203CA3" w:rsidRPr="00A64A7D" w:rsidRDefault="00203CA3">
            <w:pPr>
              <w:spacing w:before="120"/>
              <w:ind w:right="53"/>
              <w:jc w:val="both"/>
              <w:rPr>
                <w:rFonts w:ascii="Verdana" w:hAnsi="Verdana" w:cs="Arial"/>
                <w:color w:val="0000FF"/>
                <w:sz w:val="19"/>
                <w:szCs w:val="19"/>
                <w:lang w:val="es-ES_tradnl"/>
              </w:rPr>
            </w:pPr>
          </w:p>
        </w:tc>
        <w:tc>
          <w:tcPr>
            <w:tcW w:w="1761" w:type="dxa"/>
          </w:tcPr>
          <w:p w14:paraId="242B0212" w14:textId="5E59CD01" w:rsidR="00203CA3" w:rsidRPr="00A64A7D" w:rsidRDefault="0055701A">
            <w:pPr>
              <w:spacing w:before="120"/>
              <w:ind w:right="27"/>
              <w:jc w:val="center"/>
              <w:rPr>
                <w:rFonts w:ascii="Verdana" w:hAnsi="Verdana" w:cs="Arial"/>
                <w:b/>
                <w:color w:val="0000FF"/>
                <w:sz w:val="19"/>
                <w:szCs w:val="19"/>
                <w:lang w:val="es-ES_tradnl"/>
              </w:rPr>
            </w:pPr>
            <w:r w:rsidRPr="00A64A7D">
              <w:rPr>
                <w:rFonts w:ascii="Verdana" w:hAnsi="Verdana" w:cs="Arial"/>
                <w:b/>
                <w:color w:val="0000FF"/>
                <w:sz w:val="19"/>
                <w:szCs w:val="19"/>
                <w:lang w:val="es-ES_tradnl"/>
              </w:rPr>
              <w:t>40</w:t>
            </w:r>
            <w:r w:rsidR="00203CA3" w:rsidRPr="00A64A7D">
              <w:rPr>
                <w:rFonts w:ascii="Verdana" w:hAnsi="Verdana" w:cs="Arial"/>
                <w:b/>
                <w:color w:val="0000FF"/>
                <w:sz w:val="19"/>
                <w:szCs w:val="19"/>
                <w:lang w:val="es-ES_tradnl"/>
              </w:rPr>
              <w:t>,00</w:t>
            </w:r>
          </w:p>
        </w:tc>
      </w:tr>
    </w:tbl>
    <w:p w14:paraId="600D4856" w14:textId="77777777" w:rsidR="00203CA3" w:rsidRPr="00A64A7D" w:rsidRDefault="00203CA3" w:rsidP="00203CA3">
      <w:pPr>
        <w:pStyle w:val="Textoindependiente"/>
        <w:spacing w:before="13" w:line="288" w:lineRule="auto"/>
        <w:ind w:left="708"/>
        <w:rPr>
          <w:rFonts w:ascii="Verdana" w:hAnsi="Verdana" w:cs="Tahoma"/>
          <w:color w:val="0000FF"/>
          <w:sz w:val="19"/>
          <w:szCs w:val="19"/>
          <w:lang w:val="es-ES_tradnl"/>
        </w:rPr>
      </w:pPr>
    </w:p>
    <w:p w14:paraId="789CE89A" w14:textId="301BE2E1" w:rsidR="00203CA3" w:rsidRPr="00A64A7D" w:rsidRDefault="00203CA3" w:rsidP="00F95AED">
      <w:pPr>
        <w:pStyle w:val="Textoindependiente"/>
        <w:spacing w:before="13" w:line="288" w:lineRule="auto"/>
        <w:ind w:left="708"/>
        <w:rPr>
          <w:rFonts w:ascii="Verdana" w:hAnsi="Verdana" w:cs="Tahoma"/>
          <w:color w:val="0000FF"/>
          <w:sz w:val="19"/>
          <w:szCs w:val="19"/>
          <w:lang w:val="es-ES_tradnl"/>
        </w:rPr>
      </w:pPr>
      <w:r w:rsidRPr="00A64A7D">
        <w:rPr>
          <w:rFonts w:ascii="Verdana" w:hAnsi="Verdana" w:cs="Tahoma"/>
          <w:color w:val="0000FF"/>
          <w:sz w:val="19"/>
          <w:szCs w:val="19"/>
          <w:lang w:val="es-ES_tradnl"/>
        </w:rPr>
        <w:t>Para el resto de lotes (</w:t>
      </w:r>
      <w:r w:rsidR="00FB52E8" w:rsidRPr="00A64A7D">
        <w:rPr>
          <w:rFonts w:ascii="Verdana" w:hAnsi="Verdana" w:cs="Tahoma"/>
          <w:color w:val="0000FF"/>
          <w:sz w:val="19"/>
          <w:szCs w:val="19"/>
          <w:lang w:val="es-ES_tradnl"/>
        </w:rPr>
        <w:t xml:space="preserve">13.- Lea Artibai </w:t>
      </w:r>
      <w:r w:rsidR="00B41854" w:rsidRPr="00A64A7D">
        <w:rPr>
          <w:rFonts w:ascii="Verdana" w:hAnsi="Verdana" w:cs="Tahoma"/>
          <w:color w:val="0000FF"/>
          <w:sz w:val="19"/>
          <w:szCs w:val="19"/>
          <w:lang w:val="es-ES_tradnl"/>
        </w:rPr>
        <w:t>y</w:t>
      </w:r>
      <w:r w:rsidR="00FB52E8" w:rsidRPr="00A64A7D">
        <w:rPr>
          <w:rFonts w:ascii="Verdana" w:hAnsi="Verdana" w:cs="Tahoma"/>
          <w:color w:val="0000FF"/>
          <w:sz w:val="19"/>
          <w:szCs w:val="19"/>
          <w:lang w:val="es-ES_tradnl"/>
        </w:rPr>
        <w:t xml:space="preserve"> Busturialdea, 14.- Encartaciones,</w:t>
      </w:r>
      <w:r w:rsidR="00F95AED" w:rsidRPr="00A64A7D">
        <w:rPr>
          <w:rFonts w:ascii="Verdana" w:hAnsi="Verdana" w:cs="Tahoma"/>
          <w:color w:val="0000FF"/>
          <w:sz w:val="19"/>
          <w:szCs w:val="19"/>
          <w:lang w:val="es-ES_tradnl"/>
        </w:rPr>
        <w:t xml:space="preserve"> 19.- Tolosaldea, 20.- Deba Behea</w:t>
      </w:r>
      <w:r w:rsidR="009D3518" w:rsidRPr="00A64A7D">
        <w:rPr>
          <w:rFonts w:ascii="Verdana" w:hAnsi="Verdana" w:cs="Tahoma"/>
          <w:color w:val="0000FF"/>
          <w:sz w:val="19"/>
          <w:szCs w:val="19"/>
          <w:lang w:val="es-ES_tradnl"/>
        </w:rPr>
        <w:t xml:space="preserve"> y Garaia</w:t>
      </w:r>
      <w:r w:rsidRPr="00A64A7D">
        <w:rPr>
          <w:rFonts w:ascii="Verdana" w:hAnsi="Verdana" w:cs="Tahoma"/>
          <w:color w:val="0000FF"/>
          <w:sz w:val="19"/>
          <w:szCs w:val="19"/>
          <w:lang w:val="es-ES_tradnl"/>
        </w:rPr>
        <w:t>), la ponderación de los precios unitarios será:</w:t>
      </w:r>
    </w:p>
    <w:tbl>
      <w:tblPr>
        <w:tblW w:w="7838"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6077"/>
        <w:gridCol w:w="1761"/>
      </w:tblGrid>
      <w:tr w:rsidR="00203CA3" w:rsidRPr="00A64A7D" w14:paraId="2B8AB66A" w14:textId="77777777" w:rsidTr="00B94529">
        <w:trPr>
          <w:jc w:val="center"/>
        </w:trPr>
        <w:tc>
          <w:tcPr>
            <w:tcW w:w="6077" w:type="dxa"/>
          </w:tcPr>
          <w:p w14:paraId="36944239" w14:textId="77777777" w:rsidR="00203CA3" w:rsidRPr="00A64A7D" w:rsidRDefault="00203CA3">
            <w:pPr>
              <w:spacing w:before="120"/>
              <w:ind w:right="-318"/>
              <w:jc w:val="center"/>
              <w:rPr>
                <w:rFonts w:ascii="Verdana" w:hAnsi="Verdana" w:cs="Arial"/>
                <w:b/>
                <w:color w:val="0000FF"/>
                <w:sz w:val="19"/>
                <w:szCs w:val="19"/>
                <w:lang w:val="es-ES_tradnl"/>
              </w:rPr>
            </w:pPr>
            <w:r w:rsidRPr="00A64A7D">
              <w:rPr>
                <w:rFonts w:ascii="Verdana" w:hAnsi="Verdana" w:cs="Arial"/>
                <w:b/>
                <w:color w:val="0000FF"/>
                <w:sz w:val="19"/>
                <w:szCs w:val="19"/>
                <w:lang w:val="es-ES_tradnl"/>
              </w:rPr>
              <w:t>CONCEPTO</w:t>
            </w:r>
          </w:p>
        </w:tc>
        <w:tc>
          <w:tcPr>
            <w:tcW w:w="1761" w:type="dxa"/>
          </w:tcPr>
          <w:p w14:paraId="70BD5C4C" w14:textId="77777777" w:rsidR="00203CA3" w:rsidRPr="00A64A7D" w:rsidRDefault="00203CA3">
            <w:pPr>
              <w:spacing w:before="120"/>
              <w:ind w:right="-318"/>
              <w:rPr>
                <w:rFonts w:ascii="Verdana" w:hAnsi="Verdana" w:cs="Arial"/>
                <w:b/>
                <w:color w:val="0000FF"/>
                <w:sz w:val="19"/>
                <w:szCs w:val="19"/>
                <w:lang w:val="es-ES_tradnl"/>
              </w:rPr>
            </w:pPr>
            <w:r w:rsidRPr="00A64A7D">
              <w:rPr>
                <w:rFonts w:ascii="Verdana" w:hAnsi="Verdana" w:cs="Arial"/>
                <w:b/>
                <w:color w:val="0000FF"/>
                <w:sz w:val="19"/>
                <w:szCs w:val="19"/>
                <w:lang w:val="es-ES_tradnl"/>
              </w:rPr>
              <w:t>Lotes in-situ</w:t>
            </w:r>
          </w:p>
        </w:tc>
      </w:tr>
      <w:tr w:rsidR="00203CA3" w:rsidRPr="00A64A7D" w14:paraId="4C9F95ED" w14:textId="77777777" w:rsidTr="00B94529">
        <w:trPr>
          <w:jc w:val="center"/>
        </w:trPr>
        <w:tc>
          <w:tcPr>
            <w:tcW w:w="6077" w:type="dxa"/>
          </w:tcPr>
          <w:p w14:paraId="0384BC14" w14:textId="77777777" w:rsidR="00203CA3" w:rsidRPr="00A64A7D" w:rsidRDefault="00203CA3">
            <w:pPr>
              <w:spacing w:before="120"/>
              <w:ind w:right="5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Precio/hora Cuidador</w:t>
            </w:r>
          </w:p>
        </w:tc>
        <w:tc>
          <w:tcPr>
            <w:tcW w:w="1761" w:type="dxa"/>
          </w:tcPr>
          <w:p w14:paraId="16300E41" w14:textId="319B2DC0" w:rsidR="00203CA3" w:rsidRPr="00A64A7D" w:rsidRDefault="000070CF">
            <w:pPr>
              <w:spacing w:before="120"/>
              <w:ind w:right="27"/>
              <w:jc w:val="center"/>
              <w:rPr>
                <w:rFonts w:ascii="Verdana" w:hAnsi="Verdana" w:cs="Arial"/>
                <w:color w:val="0000FF"/>
                <w:sz w:val="19"/>
                <w:szCs w:val="19"/>
                <w:lang w:val="es-ES_tradnl"/>
              </w:rPr>
            </w:pPr>
            <w:r w:rsidRPr="00A64A7D">
              <w:rPr>
                <w:rFonts w:ascii="Verdana" w:hAnsi="Verdana" w:cs="Arial"/>
                <w:color w:val="0000FF"/>
                <w:sz w:val="19"/>
                <w:szCs w:val="19"/>
                <w:lang w:val="es-ES_tradnl"/>
              </w:rPr>
              <w:t>2</w:t>
            </w:r>
            <w:r w:rsidR="00EC5CCE" w:rsidRPr="00A64A7D">
              <w:rPr>
                <w:rFonts w:ascii="Verdana" w:hAnsi="Verdana" w:cs="Arial"/>
                <w:color w:val="0000FF"/>
                <w:sz w:val="19"/>
                <w:szCs w:val="19"/>
                <w:lang w:val="es-ES_tradnl"/>
              </w:rPr>
              <w:t>1</w:t>
            </w:r>
          </w:p>
        </w:tc>
      </w:tr>
      <w:tr w:rsidR="00203CA3" w:rsidRPr="00A64A7D" w14:paraId="6FCFDF32" w14:textId="77777777" w:rsidTr="00B94529">
        <w:trPr>
          <w:jc w:val="center"/>
        </w:trPr>
        <w:tc>
          <w:tcPr>
            <w:tcW w:w="6077" w:type="dxa"/>
          </w:tcPr>
          <w:p w14:paraId="2147756C" w14:textId="77777777" w:rsidR="00203CA3" w:rsidRPr="00A64A7D" w:rsidRDefault="00203CA3">
            <w:pPr>
              <w:spacing w:before="120"/>
              <w:ind w:right="53"/>
              <w:jc w:val="both"/>
              <w:rPr>
                <w:rFonts w:ascii="Verdana" w:hAnsi="Verdana" w:cs="Arial"/>
                <w:color w:val="0000FF"/>
                <w:sz w:val="19"/>
                <w:szCs w:val="19"/>
                <w:lang w:val="es-ES_tradnl"/>
              </w:rPr>
            </w:pPr>
            <w:r w:rsidRPr="00A64A7D">
              <w:rPr>
                <w:rFonts w:ascii="Verdana" w:hAnsi="Verdana" w:cs="Arial"/>
                <w:color w:val="0000FF"/>
                <w:sz w:val="19"/>
                <w:szCs w:val="19"/>
                <w:lang w:val="es-ES_tradnl"/>
              </w:rPr>
              <w:t>Suministro raciones de materia prima para cocinar “in situ”/ picnic</w:t>
            </w:r>
          </w:p>
        </w:tc>
        <w:tc>
          <w:tcPr>
            <w:tcW w:w="1761" w:type="dxa"/>
            <w:vAlign w:val="center"/>
          </w:tcPr>
          <w:p w14:paraId="4D707F49" w14:textId="7D1D6A53" w:rsidR="00EC5CCE" w:rsidRPr="00A64A7D" w:rsidRDefault="00EC5CCE" w:rsidP="00EC5CCE">
            <w:pPr>
              <w:spacing w:before="120"/>
              <w:ind w:right="27"/>
              <w:jc w:val="center"/>
              <w:rPr>
                <w:rFonts w:ascii="Verdana" w:hAnsi="Verdana" w:cs="Arial"/>
                <w:color w:val="0000FF"/>
                <w:sz w:val="19"/>
                <w:szCs w:val="19"/>
                <w:lang w:val="es-ES_tradnl"/>
              </w:rPr>
            </w:pPr>
            <w:r w:rsidRPr="00A64A7D">
              <w:rPr>
                <w:rFonts w:ascii="Verdana" w:hAnsi="Verdana" w:cs="Arial"/>
                <w:color w:val="0000FF"/>
                <w:sz w:val="19"/>
                <w:szCs w:val="19"/>
                <w:lang w:val="es-ES_tradnl"/>
              </w:rPr>
              <w:t>19</w:t>
            </w:r>
          </w:p>
        </w:tc>
      </w:tr>
      <w:tr w:rsidR="00203CA3" w:rsidRPr="00A64A7D" w14:paraId="7A2C67F1" w14:textId="77777777" w:rsidTr="00B94529">
        <w:trPr>
          <w:jc w:val="center"/>
        </w:trPr>
        <w:tc>
          <w:tcPr>
            <w:tcW w:w="6077" w:type="dxa"/>
          </w:tcPr>
          <w:p w14:paraId="14B26C8A" w14:textId="77777777" w:rsidR="00203CA3" w:rsidRPr="00A64A7D" w:rsidRDefault="00203CA3">
            <w:pPr>
              <w:spacing w:before="120"/>
              <w:ind w:right="53"/>
              <w:jc w:val="both"/>
              <w:rPr>
                <w:rFonts w:ascii="Verdana" w:hAnsi="Verdana" w:cs="Arial"/>
                <w:color w:val="0000FF"/>
                <w:sz w:val="19"/>
                <w:szCs w:val="19"/>
                <w:lang w:val="es-ES_tradnl"/>
              </w:rPr>
            </w:pPr>
          </w:p>
        </w:tc>
        <w:tc>
          <w:tcPr>
            <w:tcW w:w="1761" w:type="dxa"/>
          </w:tcPr>
          <w:p w14:paraId="1BFAA8DA" w14:textId="4C9956EB" w:rsidR="00203CA3" w:rsidRPr="00A64A7D" w:rsidRDefault="00086DC3">
            <w:pPr>
              <w:spacing w:before="120"/>
              <w:ind w:right="27"/>
              <w:jc w:val="center"/>
              <w:rPr>
                <w:rFonts w:ascii="Verdana" w:hAnsi="Verdana" w:cs="Arial"/>
                <w:b/>
                <w:color w:val="0000FF"/>
                <w:sz w:val="19"/>
                <w:szCs w:val="19"/>
                <w:lang w:val="es-ES_tradnl"/>
              </w:rPr>
            </w:pPr>
            <w:r w:rsidRPr="00A64A7D">
              <w:rPr>
                <w:rFonts w:ascii="Verdana" w:hAnsi="Verdana" w:cs="Arial"/>
                <w:b/>
                <w:color w:val="0000FF"/>
                <w:sz w:val="19"/>
                <w:szCs w:val="19"/>
                <w:lang w:val="es-ES_tradnl"/>
              </w:rPr>
              <w:t>40</w:t>
            </w:r>
            <w:r w:rsidR="00203CA3" w:rsidRPr="00A64A7D">
              <w:rPr>
                <w:rFonts w:ascii="Verdana" w:hAnsi="Verdana" w:cs="Arial"/>
                <w:b/>
                <w:color w:val="0000FF"/>
                <w:sz w:val="19"/>
                <w:szCs w:val="19"/>
                <w:lang w:val="es-ES_tradnl"/>
              </w:rPr>
              <w:t>,00</w:t>
            </w:r>
          </w:p>
        </w:tc>
      </w:tr>
    </w:tbl>
    <w:p w14:paraId="363522B6" w14:textId="77777777" w:rsidR="0047122D" w:rsidRPr="00A64A7D" w:rsidRDefault="0047122D" w:rsidP="00203CA3">
      <w:pPr>
        <w:pStyle w:val="Textoindependiente"/>
        <w:spacing w:before="13" w:line="288" w:lineRule="auto"/>
        <w:ind w:left="708"/>
        <w:rPr>
          <w:rFonts w:ascii="Verdana" w:hAnsi="Verdana" w:cs="Tahoma"/>
          <w:color w:val="0000FF"/>
          <w:sz w:val="19"/>
          <w:szCs w:val="19"/>
          <w:lang w:val="es-ES_tradnl"/>
        </w:rPr>
      </w:pPr>
    </w:p>
    <w:p w14:paraId="118D2795" w14:textId="1E8E1015" w:rsidR="0047122D" w:rsidRPr="00A64A7D" w:rsidRDefault="0047122D" w:rsidP="00F77A83">
      <w:pPr>
        <w:pStyle w:val="Textoindependiente"/>
        <w:spacing w:before="13" w:line="288" w:lineRule="auto"/>
        <w:ind w:left="708"/>
        <w:rPr>
          <w:rFonts w:ascii="Verdana" w:hAnsi="Verdana" w:cs="Tahoma"/>
          <w:color w:val="0000FF"/>
          <w:sz w:val="19"/>
          <w:szCs w:val="19"/>
          <w:lang w:val="es-ES_tradnl"/>
        </w:rPr>
      </w:pPr>
      <w:r w:rsidRPr="00A64A7D">
        <w:rPr>
          <w:rFonts w:ascii="Verdana" w:hAnsi="Verdana" w:cs="Tahoma"/>
          <w:color w:val="0000FF"/>
          <w:sz w:val="19"/>
          <w:szCs w:val="19"/>
          <w:lang w:val="es-ES_tradnl"/>
        </w:rPr>
        <w:t>*En los establecimientos externos (</w:t>
      </w:r>
      <w:r w:rsidRPr="00A64A7D">
        <w:rPr>
          <w:rFonts w:ascii="Verdana" w:hAnsi="Verdana" w:cs="Tahoma"/>
          <w:i/>
          <w:iCs/>
          <w:color w:val="0000FF"/>
          <w:sz w:val="19"/>
          <w:szCs w:val="19"/>
          <w:lang w:val="es-ES_tradnl"/>
        </w:rPr>
        <w:t>ostatus</w:t>
      </w:r>
      <w:r w:rsidRPr="00A64A7D">
        <w:rPr>
          <w:rFonts w:ascii="Verdana" w:hAnsi="Verdana" w:cs="Tahoma"/>
          <w:color w:val="0000FF"/>
          <w:sz w:val="19"/>
          <w:szCs w:val="19"/>
          <w:lang w:val="es-ES_tradnl"/>
        </w:rPr>
        <w:t>)</w:t>
      </w:r>
      <w:r w:rsidR="00A7261E" w:rsidRPr="00A64A7D">
        <w:rPr>
          <w:rFonts w:ascii="Verdana" w:hAnsi="Verdana" w:cs="Tahoma"/>
          <w:color w:val="0000FF"/>
          <w:sz w:val="19"/>
          <w:szCs w:val="19"/>
          <w:lang w:val="es-ES_tradnl"/>
        </w:rPr>
        <w:t xml:space="preserve"> y en los centros denominados “pilotos”</w:t>
      </w:r>
      <w:r w:rsidRPr="00A64A7D">
        <w:rPr>
          <w:rFonts w:ascii="Verdana" w:hAnsi="Verdana" w:cs="Tahoma"/>
          <w:color w:val="0000FF"/>
          <w:sz w:val="19"/>
          <w:szCs w:val="19"/>
          <w:lang w:val="es-ES_tradnl"/>
        </w:rPr>
        <w:t xml:space="preserve"> la oferta se limitará exclusivamente a la prestación principal (precio/hora de cuidador</w:t>
      </w:r>
      <w:r w:rsidR="007D4C21" w:rsidRPr="00A64A7D">
        <w:rPr>
          <w:rFonts w:ascii="Verdana" w:hAnsi="Verdana" w:cs="Tahoma"/>
          <w:color w:val="0000FF"/>
          <w:sz w:val="19"/>
          <w:szCs w:val="19"/>
          <w:lang w:val="es-ES_tradnl"/>
        </w:rPr>
        <w:t>/a)</w:t>
      </w:r>
      <w:r w:rsidRPr="00A64A7D">
        <w:rPr>
          <w:rFonts w:ascii="Verdana" w:hAnsi="Verdana" w:cs="Tahoma"/>
          <w:color w:val="0000FF"/>
          <w:sz w:val="19"/>
          <w:szCs w:val="19"/>
          <w:lang w:val="es-ES_tradnl"/>
        </w:rPr>
        <w:t>.</w:t>
      </w:r>
    </w:p>
    <w:p w14:paraId="2F06F633" w14:textId="77777777" w:rsidR="00E73035" w:rsidRPr="00A64A7D" w:rsidRDefault="00E73035" w:rsidP="00E73035">
      <w:pPr>
        <w:pStyle w:val="Prrafodelista"/>
        <w:numPr>
          <w:ilvl w:val="0"/>
          <w:numId w:val="28"/>
        </w:numPr>
        <w:tabs>
          <w:tab w:val="clear" w:pos="1390"/>
          <w:tab w:val="left" w:pos="0"/>
        </w:tabs>
        <w:spacing w:before="120" w:after="120"/>
        <w:ind w:left="1588" w:right="-425" w:hanging="284"/>
        <w:jc w:val="both"/>
        <w:rPr>
          <w:rFonts w:ascii="Verdana" w:hAnsi="Verdana" w:cs="Tahoma"/>
          <w:sz w:val="19"/>
          <w:szCs w:val="19"/>
          <w:lang w:val="es-ES_tradnl"/>
        </w:rPr>
      </w:pPr>
      <w:r w:rsidRPr="00A64A7D">
        <w:rPr>
          <w:rFonts w:ascii="Verdana" w:hAnsi="Verdana"/>
          <w:b/>
          <w:sz w:val="19"/>
          <w:szCs w:val="19"/>
          <w:lang w:val="es-ES_tradnl"/>
        </w:rPr>
        <w:t xml:space="preserve">22.2.2.2 </w:t>
      </w:r>
      <w:r w:rsidRPr="00A64A7D">
        <w:rPr>
          <w:rFonts w:ascii="Verdana" w:hAnsi="Verdana" w:cs="Tahoma"/>
          <w:b/>
          <w:sz w:val="19"/>
          <w:szCs w:val="19"/>
          <w:lang w:val="es-ES_tradnl"/>
        </w:rPr>
        <w:t xml:space="preserve">CRITERIO: </w:t>
      </w:r>
      <w:r w:rsidRPr="00A64A7D">
        <w:rPr>
          <w:rFonts w:ascii="Verdana" w:hAnsi="Verdana"/>
          <w:b/>
          <w:sz w:val="19"/>
          <w:szCs w:val="19"/>
          <w:lang w:val="es-ES_tradnl"/>
        </w:rPr>
        <w:t>POLÍTICAS DE IGUALDAD DE MUJERES Y HOMBRES EN LA EJECUCIÓN DEL CONTRATO</w:t>
      </w:r>
    </w:p>
    <w:p w14:paraId="462EB53D" w14:textId="77777777" w:rsidR="00875D29" w:rsidRPr="00A64A7D" w:rsidRDefault="00875D29" w:rsidP="00875D29">
      <w:pPr>
        <w:pStyle w:val="Prrafodelista"/>
        <w:tabs>
          <w:tab w:val="left" w:pos="0"/>
        </w:tabs>
        <w:spacing w:before="120" w:after="120"/>
        <w:ind w:left="2552" w:right="-425"/>
        <w:jc w:val="both"/>
        <w:rPr>
          <w:rFonts w:ascii="Verdana" w:hAnsi="Verdana"/>
          <w:color w:val="0000FF"/>
          <w:sz w:val="19"/>
          <w:szCs w:val="19"/>
          <w:lang w:val="es-ES_tradnl"/>
        </w:rPr>
      </w:pPr>
      <w:r w:rsidRPr="00A64A7D">
        <w:rPr>
          <w:rFonts w:ascii="Verdana" w:hAnsi="Verdana" w:cs="Tahoma"/>
          <w:b/>
          <w:bCs/>
          <w:sz w:val="19"/>
          <w:szCs w:val="19"/>
          <w:lang w:val="es-ES_tradnl"/>
        </w:rPr>
        <w:t>Ponderación:</w:t>
      </w:r>
      <w:r w:rsidRPr="00A64A7D">
        <w:rPr>
          <w:rFonts w:ascii="Verdana" w:hAnsi="Verdana"/>
          <w:color w:val="0000FF"/>
          <w:sz w:val="19"/>
          <w:szCs w:val="19"/>
          <w:lang w:val="es-ES_tradnl"/>
        </w:rPr>
        <w:t xml:space="preserve"> Hasta 5 puntos</w:t>
      </w:r>
      <w:r w:rsidRPr="00A64A7D">
        <w:rPr>
          <w:rFonts w:ascii="Verdana" w:hAnsi="Verdana" w:cs="Tahoma"/>
          <w:sz w:val="19"/>
          <w:szCs w:val="19"/>
          <w:lang w:val="es-ES_tradnl"/>
        </w:rPr>
        <w:t xml:space="preserve"> (</w:t>
      </w:r>
      <w:r w:rsidRPr="00A64A7D">
        <w:rPr>
          <w:rFonts w:ascii="Verdana" w:hAnsi="Verdana"/>
          <w:color w:val="0000FF"/>
          <w:sz w:val="19"/>
          <w:szCs w:val="19"/>
          <w:lang w:val="es-ES_tradnl"/>
        </w:rPr>
        <w:t>5,00%)</w:t>
      </w:r>
    </w:p>
    <w:p w14:paraId="08EBD09C" w14:textId="77777777" w:rsidR="00875D29" w:rsidRPr="00A64A7D" w:rsidRDefault="00875D29" w:rsidP="00875D29">
      <w:pPr>
        <w:pStyle w:val="Prrafodelista"/>
        <w:tabs>
          <w:tab w:val="left" w:pos="0"/>
        </w:tabs>
        <w:spacing w:before="120" w:after="120"/>
        <w:ind w:left="2552" w:right="-425"/>
        <w:jc w:val="both"/>
        <w:rPr>
          <w:rFonts w:ascii="Verdana" w:hAnsi="Verdana"/>
          <w:color w:val="0000FF"/>
          <w:sz w:val="19"/>
          <w:szCs w:val="19"/>
          <w:lang w:val="es-ES_tradnl"/>
        </w:rPr>
      </w:pPr>
      <w:r w:rsidRPr="00A64A7D">
        <w:rPr>
          <w:rFonts w:ascii="Verdana" w:hAnsi="Verdana" w:cs="Tahoma"/>
          <w:b/>
          <w:bCs/>
          <w:sz w:val="19"/>
          <w:szCs w:val="19"/>
          <w:lang w:val="es-ES_tradnl"/>
        </w:rPr>
        <w:t>Fórmula:</w:t>
      </w:r>
      <w:r w:rsidRPr="00A64A7D">
        <w:rPr>
          <w:rFonts w:ascii="Verdana" w:hAnsi="Verdana" w:cs="Tahoma"/>
          <w:sz w:val="19"/>
          <w:szCs w:val="19"/>
          <w:lang w:val="es-ES_tradnl"/>
        </w:rPr>
        <w:t xml:space="preserve"> F</w:t>
      </w:r>
      <w:r w:rsidRPr="00A64A7D">
        <w:rPr>
          <w:rFonts w:ascii="Verdana" w:hAnsi="Verdana"/>
          <w:color w:val="0000FF"/>
          <w:sz w:val="19"/>
          <w:szCs w:val="19"/>
          <w:lang w:val="es-ES_tradnl"/>
        </w:rPr>
        <w:t xml:space="preserve">ormación específica en igualdad de género y prevención de estereotipos al personal del servicio de comedor escolar, orientada a promover un trato igualitario al alumnado durante el tiempo de comedor y actividades asociadas, la detección y prevención de conductas </w:t>
      </w:r>
      <w:r w:rsidRPr="00A64A7D">
        <w:rPr>
          <w:rFonts w:ascii="Verdana" w:hAnsi="Verdana"/>
          <w:color w:val="0000FF"/>
          <w:sz w:val="19"/>
          <w:szCs w:val="19"/>
          <w:lang w:val="es-ES_tradnl"/>
        </w:rPr>
        <w:lastRenderedPageBreak/>
        <w:t xml:space="preserve">discriminatorias y la promoción de valores de igualdad y respeto en el contexto del comedor escolar.  </w:t>
      </w:r>
    </w:p>
    <w:p w14:paraId="0B94DDA9" w14:textId="77777777" w:rsidR="003B6940" w:rsidRPr="00A64A7D" w:rsidRDefault="003B6940" w:rsidP="003B6940">
      <w:pPr>
        <w:pStyle w:val="Prrafodelista"/>
        <w:tabs>
          <w:tab w:val="left" w:pos="0"/>
        </w:tabs>
        <w:spacing w:before="120" w:after="120"/>
        <w:ind w:left="2552" w:right="-425"/>
        <w:jc w:val="both"/>
        <w:rPr>
          <w:rFonts w:ascii="Verdana" w:hAnsi="Verdana" w:cs="Tahoma"/>
          <w:b/>
          <w:bCs/>
          <w:sz w:val="19"/>
          <w:szCs w:val="19"/>
          <w:lang w:val="es-ES_tradnl"/>
        </w:rPr>
      </w:pPr>
      <w:r w:rsidRPr="00A64A7D">
        <w:rPr>
          <w:rFonts w:ascii="Verdana" w:hAnsi="Verdana" w:cs="Tahoma"/>
          <w:b/>
          <w:bCs/>
          <w:sz w:val="19"/>
          <w:szCs w:val="19"/>
          <w:lang w:val="es-ES_tradnl"/>
        </w:rPr>
        <w:t>Descripción del método de valoración del criterio:</w:t>
      </w:r>
    </w:p>
    <w:p w14:paraId="69085F87" w14:textId="47624764" w:rsidR="003B6940" w:rsidRPr="00A64A7D" w:rsidRDefault="003B6940" w:rsidP="003B6940">
      <w:pPr>
        <w:pStyle w:val="Prrafodelista"/>
        <w:numPr>
          <w:ilvl w:val="0"/>
          <w:numId w:val="181"/>
        </w:numPr>
        <w:tabs>
          <w:tab w:val="left" w:pos="0"/>
        </w:tabs>
        <w:spacing w:before="120" w:after="120"/>
        <w:ind w:left="3272" w:right="-425"/>
        <w:jc w:val="both"/>
        <w:rPr>
          <w:rFonts w:ascii="Verdana" w:hAnsi="Verdana"/>
          <w:color w:val="0000FF"/>
          <w:sz w:val="19"/>
          <w:szCs w:val="19"/>
          <w:lang w:val="es-ES_tradnl"/>
        </w:rPr>
      </w:pPr>
      <w:r w:rsidRPr="00A64A7D">
        <w:rPr>
          <w:rFonts w:ascii="Verdana" w:hAnsi="Verdana"/>
          <w:b/>
          <w:bCs/>
          <w:color w:val="0000FF"/>
          <w:sz w:val="19"/>
          <w:szCs w:val="19"/>
          <w:lang w:val="es-ES_tradnl"/>
        </w:rPr>
        <w:t>5 puntos:</w:t>
      </w:r>
      <w:r w:rsidRPr="00A64A7D">
        <w:rPr>
          <w:rFonts w:ascii="Verdana" w:hAnsi="Verdana"/>
          <w:color w:val="0000FF"/>
          <w:sz w:val="19"/>
          <w:szCs w:val="19"/>
          <w:lang w:val="es-ES_tradnl"/>
        </w:rPr>
        <w:t xml:space="preserve"> compromiso de impartir un programa de formación anual </w:t>
      </w:r>
      <w:r w:rsidR="00744EF2" w:rsidRPr="00A64A7D">
        <w:rPr>
          <w:rFonts w:ascii="Verdana" w:hAnsi="Verdana"/>
          <w:color w:val="0000FF"/>
          <w:sz w:val="19"/>
          <w:szCs w:val="19"/>
          <w:lang w:val="es-ES_tradnl"/>
        </w:rPr>
        <w:t xml:space="preserve">&gt; 4 </w:t>
      </w:r>
      <w:r w:rsidRPr="00A64A7D">
        <w:rPr>
          <w:rFonts w:ascii="Verdana" w:hAnsi="Verdana"/>
          <w:color w:val="0000FF"/>
          <w:sz w:val="19"/>
          <w:szCs w:val="19"/>
          <w:lang w:val="es-ES_tradnl"/>
        </w:rPr>
        <w:t>horas por trabajador/a.</w:t>
      </w:r>
    </w:p>
    <w:p w14:paraId="0145B4A9" w14:textId="23E03D94" w:rsidR="003B6940" w:rsidRPr="00A64A7D" w:rsidRDefault="003B6940" w:rsidP="003B6940">
      <w:pPr>
        <w:pStyle w:val="Prrafodelista"/>
        <w:numPr>
          <w:ilvl w:val="0"/>
          <w:numId w:val="181"/>
        </w:numPr>
        <w:tabs>
          <w:tab w:val="left" w:pos="0"/>
        </w:tabs>
        <w:spacing w:before="120" w:after="120"/>
        <w:ind w:left="3272" w:right="-425"/>
        <w:jc w:val="both"/>
        <w:rPr>
          <w:rFonts w:ascii="Verdana" w:hAnsi="Verdana"/>
          <w:color w:val="0000FF"/>
          <w:sz w:val="19"/>
          <w:szCs w:val="19"/>
          <w:lang w:val="es-ES_tradnl"/>
        </w:rPr>
      </w:pPr>
      <w:r w:rsidRPr="00A64A7D">
        <w:rPr>
          <w:rFonts w:ascii="Verdana" w:hAnsi="Verdana"/>
          <w:b/>
          <w:bCs/>
          <w:color w:val="0000FF"/>
          <w:sz w:val="19"/>
          <w:szCs w:val="19"/>
          <w:lang w:val="es-ES_tradnl"/>
        </w:rPr>
        <w:t>3 puntos:</w:t>
      </w:r>
      <w:r w:rsidRPr="00A64A7D">
        <w:rPr>
          <w:rFonts w:ascii="Verdana" w:hAnsi="Verdana"/>
          <w:color w:val="0000FF"/>
          <w:sz w:val="19"/>
          <w:szCs w:val="19"/>
          <w:lang w:val="es-ES_tradnl"/>
        </w:rPr>
        <w:t xml:space="preserve"> compromiso de impartir formación anual entre 2 y </w:t>
      </w:r>
      <w:r w:rsidR="009F06B5" w:rsidRPr="00A64A7D">
        <w:rPr>
          <w:rFonts w:ascii="Verdana" w:hAnsi="Verdana"/>
          <w:color w:val="0000FF"/>
          <w:sz w:val="19"/>
          <w:szCs w:val="19"/>
          <w:lang w:val="es-ES_tradnl"/>
        </w:rPr>
        <w:t>4</w:t>
      </w:r>
      <w:r w:rsidRPr="00A64A7D">
        <w:rPr>
          <w:rFonts w:ascii="Verdana" w:hAnsi="Verdana"/>
          <w:color w:val="0000FF"/>
          <w:sz w:val="19"/>
          <w:szCs w:val="19"/>
          <w:lang w:val="es-ES_tradnl"/>
        </w:rPr>
        <w:t xml:space="preserve"> horas anuales por trabajador/a.</w:t>
      </w:r>
    </w:p>
    <w:p w14:paraId="6A30591C" w14:textId="77777777" w:rsidR="003B6940" w:rsidRPr="00A64A7D" w:rsidRDefault="003B6940" w:rsidP="003B6940">
      <w:pPr>
        <w:pStyle w:val="Prrafodelista"/>
        <w:numPr>
          <w:ilvl w:val="0"/>
          <w:numId w:val="181"/>
        </w:numPr>
        <w:tabs>
          <w:tab w:val="left" w:pos="0"/>
        </w:tabs>
        <w:spacing w:before="120" w:after="120"/>
        <w:ind w:left="3272" w:right="-425"/>
        <w:jc w:val="both"/>
        <w:rPr>
          <w:rFonts w:ascii="Verdana" w:hAnsi="Verdana"/>
          <w:color w:val="0000FF"/>
          <w:sz w:val="19"/>
          <w:szCs w:val="19"/>
          <w:lang w:val="es-ES_tradnl"/>
        </w:rPr>
      </w:pPr>
      <w:r w:rsidRPr="00A64A7D">
        <w:rPr>
          <w:rFonts w:ascii="Verdana" w:hAnsi="Verdana"/>
          <w:b/>
          <w:bCs/>
          <w:color w:val="0000FF"/>
          <w:sz w:val="19"/>
          <w:szCs w:val="19"/>
          <w:lang w:val="es-ES_tradnl"/>
        </w:rPr>
        <w:t>1 punto:</w:t>
      </w:r>
      <w:r w:rsidRPr="00A64A7D">
        <w:rPr>
          <w:rFonts w:ascii="Verdana" w:hAnsi="Verdana"/>
          <w:color w:val="0000FF"/>
          <w:sz w:val="19"/>
          <w:szCs w:val="19"/>
          <w:lang w:val="es-ES_tradnl"/>
        </w:rPr>
        <w:t xml:space="preserve"> compromiso de impartir formación anual inferior a 2 horas por trabajador/a.</w:t>
      </w:r>
    </w:p>
    <w:p w14:paraId="5BD77D55" w14:textId="77777777" w:rsidR="003B6940" w:rsidRPr="00A64A7D" w:rsidRDefault="003B6940" w:rsidP="003B6940">
      <w:pPr>
        <w:pStyle w:val="Prrafodelista"/>
        <w:numPr>
          <w:ilvl w:val="0"/>
          <w:numId w:val="181"/>
        </w:numPr>
        <w:tabs>
          <w:tab w:val="left" w:pos="0"/>
        </w:tabs>
        <w:spacing w:before="120" w:after="120"/>
        <w:ind w:left="3272" w:right="-425"/>
        <w:jc w:val="both"/>
        <w:rPr>
          <w:rFonts w:ascii="Verdana" w:hAnsi="Verdana"/>
          <w:color w:val="0000FF"/>
          <w:sz w:val="19"/>
          <w:szCs w:val="19"/>
          <w:lang w:val="es-ES_tradnl"/>
        </w:rPr>
      </w:pPr>
      <w:r w:rsidRPr="00A64A7D">
        <w:rPr>
          <w:rFonts w:ascii="Verdana" w:hAnsi="Verdana"/>
          <w:b/>
          <w:bCs/>
          <w:color w:val="0000FF"/>
          <w:sz w:val="19"/>
          <w:szCs w:val="19"/>
          <w:lang w:val="es-ES_tradnl"/>
        </w:rPr>
        <w:t>0 puntos:</w:t>
      </w:r>
      <w:r w:rsidRPr="00A64A7D">
        <w:rPr>
          <w:rFonts w:ascii="Verdana" w:hAnsi="Verdana"/>
          <w:color w:val="0000FF"/>
          <w:sz w:val="19"/>
          <w:szCs w:val="19"/>
          <w:lang w:val="es-ES_tradnl"/>
        </w:rPr>
        <w:t xml:space="preserve"> no se ofrece formación. </w:t>
      </w:r>
    </w:p>
    <w:p w14:paraId="51745D23" w14:textId="26A69758" w:rsidR="00744EF2" w:rsidRPr="00A64A7D" w:rsidRDefault="00744EF2" w:rsidP="00744EF2">
      <w:pPr>
        <w:pStyle w:val="Prrafodelista"/>
        <w:tabs>
          <w:tab w:val="left" w:pos="0"/>
        </w:tabs>
        <w:spacing w:before="120" w:after="120"/>
        <w:ind w:left="3272" w:right="-425"/>
        <w:jc w:val="both"/>
        <w:rPr>
          <w:rFonts w:ascii="Verdana" w:hAnsi="Verdana"/>
          <w:color w:val="0000FF"/>
          <w:sz w:val="19"/>
          <w:szCs w:val="19"/>
          <w:lang w:val="es-ES_tradnl"/>
        </w:rPr>
      </w:pPr>
      <w:r w:rsidRPr="00A64A7D">
        <w:rPr>
          <w:rFonts w:ascii="Verdana" w:hAnsi="Verdana"/>
          <w:color w:val="0000FF"/>
          <w:sz w:val="19"/>
          <w:szCs w:val="19"/>
          <w:lang w:val="es-ES_tradnl"/>
        </w:rPr>
        <w:t xml:space="preserve">La empresa se compromete </w:t>
      </w:r>
      <w:r w:rsidR="007E4680" w:rsidRPr="00A64A7D">
        <w:rPr>
          <w:rFonts w:ascii="Verdana" w:hAnsi="Verdana"/>
          <w:color w:val="0000FF"/>
          <w:sz w:val="19"/>
          <w:szCs w:val="19"/>
          <w:lang w:val="es-ES_tradnl"/>
        </w:rPr>
        <w:t>a:</w:t>
      </w:r>
    </w:p>
    <w:p w14:paraId="6B8BE44D" w14:textId="792C652B" w:rsidR="00744EF2" w:rsidRPr="00A64A7D" w:rsidRDefault="006576D6" w:rsidP="00744EF2">
      <w:pPr>
        <w:pStyle w:val="Prrafodelista"/>
        <w:numPr>
          <w:ilvl w:val="0"/>
          <w:numId w:val="154"/>
        </w:numPr>
        <w:tabs>
          <w:tab w:val="left" w:pos="0"/>
        </w:tabs>
        <w:spacing w:before="120" w:after="120"/>
        <w:ind w:right="-425"/>
        <w:jc w:val="both"/>
        <w:rPr>
          <w:rFonts w:ascii="Verdana" w:hAnsi="Verdana"/>
          <w:color w:val="0000FF"/>
          <w:sz w:val="19"/>
          <w:szCs w:val="19"/>
          <w:lang w:val="es-ES_tradnl"/>
        </w:rPr>
      </w:pPr>
      <w:r w:rsidRPr="00A64A7D">
        <w:rPr>
          <w:rFonts w:ascii="Verdana" w:hAnsi="Verdana"/>
          <w:color w:val="0000FF"/>
          <w:sz w:val="19"/>
          <w:szCs w:val="19"/>
          <w:lang w:val="es-ES_tradnl"/>
        </w:rPr>
        <w:t>Impartir</w:t>
      </w:r>
      <w:r w:rsidR="00744EF2" w:rsidRPr="00A64A7D">
        <w:rPr>
          <w:rFonts w:ascii="Verdana" w:hAnsi="Verdana"/>
          <w:color w:val="0000FF"/>
          <w:sz w:val="19"/>
          <w:szCs w:val="19"/>
          <w:lang w:val="es-ES_tradnl"/>
        </w:rPr>
        <w:t xml:space="preserve"> la formación </w:t>
      </w:r>
      <w:r w:rsidR="00E67342" w:rsidRPr="00A64A7D">
        <w:rPr>
          <w:rFonts w:ascii="Verdana" w:hAnsi="Verdana"/>
          <w:color w:val="0000FF"/>
          <w:sz w:val="19"/>
          <w:szCs w:val="19"/>
          <w:lang w:val="es-ES_tradnl"/>
        </w:rPr>
        <w:t>ofertada al personal adscrito al contrato durante cada anualidad de ejecución del mismo.</w:t>
      </w:r>
    </w:p>
    <w:p w14:paraId="50135A83" w14:textId="1FCC42CA" w:rsidR="00E67342" w:rsidRPr="00A64A7D" w:rsidRDefault="00E67342" w:rsidP="00744EF2">
      <w:pPr>
        <w:pStyle w:val="Prrafodelista"/>
        <w:numPr>
          <w:ilvl w:val="0"/>
          <w:numId w:val="154"/>
        </w:numPr>
        <w:tabs>
          <w:tab w:val="left" w:pos="0"/>
        </w:tabs>
        <w:spacing w:before="120" w:after="120"/>
        <w:ind w:right="-425"/>
        <w:jc w:val="both"/>
        <w:rPr>
          <w:rFonts w:ascii="Verdana" w:hAnsi="Verdana"/>
          <w:color w:val="0000FF"/>
          <w:sz w:val="19"/>
          <w:szCs w:val="19"/>
          <w:lang w:val="es-ES_tradnl"/>
        </w:rPr>
      </w:pPr>
      <w:r w:rsidRPr="00A64A7D">
        <w:rPr>
          <w:rFonts w:ascii="Verdana" w:hAnsi="Verdana"/>
          <w:color w:val="0000FF"/>
          <w:sz w:val="19"/>
          <w:szCs w:val="19"/>
          <w:lang w:val="es-ES_tradnl"/>
        </w:rPr>
        <w:t>Garantizar que los contenidos estén relacionados con la igualdad de género y la prevención de estereotipos en el ámbito educativo.</w:t>
      </w:r>
    </w:p>
    <w:p w14:paraId="60068D50" w14:textId="1A04BDA5" w:rsidR="00E67342" w:rsidRPr="00A64A7D" w:rsidRDefault="00E67342" w:rsidP="00744EF2">
      <w:pPr>
        <w:pStyle w:val="Prrafodelista"/>
        <w:numPr>
          <w:ilvl w:val="0"/>
          <w:numId w:val="154"/>
        </w:numPr>
        <w:tabs>
          <w:tab w:val="left" w:pos="0"/>
        </w:tabs>
        <w:spacing w:before="120" w:after="120"/>
        <w:ind w:right="-425"/>
        <w:jc w:val="both"/>
        <w:rPr>
          <w:rFonts w:ascii="Verdana" w:hAnsi="Verdana"/>
          <w:color w:val="0000FF"/>
          <w:sz w:val="19"/>
          <w:szCs w:val="19"/>
          <w:lang w:val="es-ES_tradnl"/>
        </w:rPr>
      </w:pPr>
      <w:r w:rsidRPr="00A64A7D">
        <w:rPr>
          <w:rFonts w:ascii="Verdana" w:hAnsi="Verdana"/>
          <w:color w:val="0000FF"/>
          <w:sz w:val="19"/>
          <w:szCs w:val="19"/>
          <w:lang w:val="es-ES_tradnl"/>
        </w:rPr>
        <w:t>Aportar, cuando sea requerido por el órgano de contratación, la documentación acreditativa de la formación realizada.</w:t>
      </w:r>
    </w:p>
    <w:p w14:paraId="2571866B" w14:textId="1881DBAD" w:rsidR="001513C8" w:rsidRPr="00A64A7D" w:rsidRDefault="001513C8" w:rsidP="001513C8">
      <w:pPr>
        <w:pStyle w:val="Prrafodelista"/>
        <w:numPr>
          <w:ilvl w:val="0"/>
          <w:numId w:val="28"/>
        </w:numPr>
        <w:tabs>
          <w:tab w:val="clear" w:pos="1390"/>
          <w:tab w:val="left" w:pos="0"/>
          <w:tab w:val="num" w:pos="1446"/>
        </w:tabs>
        <w:spacing w:before="120" w:after="120"/>
        <w:ind w:left="1588" w:right="-425" w:hanging="284"/>
        <w:jc w:val="both"/>
        <w:rPr>
          <w:rFonts w:ascii="Verdana" w:hAnsi="Verdana" w:cs="Tahoma"/>
          <w:b/>
          <w:sz w:val="19"/>
          <w:szCs w:val="19"/>
          <w:lang w:val="es-ES_tradnl"/>
        </w:rPr>
      </w:pPr>
      <w:r w:rsidRPr="00A64A7D">
        <w:rPr>
          <w:rFonts w:ascii="Verdana" w:hAnsi="Verdana"/>
          <w:b/>
          <w:sz w:val="19"/>
          <w:szCs w:val="19"/>
          <w:lang w:val="es-ES_tradnl"/>
        </w:rPr>
        <w:t xml:space="preserve">22.2.2.3 </w:t>
      </w:r>
      <w:r w:rsidRPr="00A64A7D">
        <w:rPr>
          <w:rFonts w:ascii="Verdana" w:hAnsi="Verdana" w:cs="Tahoma"/>
          <w:b/>
          <w:sz w:val="19"/>
          <w:szCs w:val="19"/>
          <w:lang w:val="es-ES_tradnl"/>
        </w:rPr>
        <w:t xml:space="preserve">CRITERIO: </w:t>
      </w:r>
      <w:r w:rsidRPr="00A64A7D">
        <w:rPr>
          <w:rFonts w:ascii="Verdana" w:hAnsi="Verdana"/>
          <w:b/>
          <w:sz w:val="19"/>
          <w:szCs w:val="19"/>
          <w:lang w:val="es-ES_tradnl"/>
        </w:rPr>
        <w:t xml:space="preserve">PLAN DE </w:t>
      </w:r>
      <w:r w:rsidR="007E4680" w:rsidRPr="00A64A7D">
        <w:rPr>
          <w:rFonts w:ascii="Verdana" w:hAnsi="Verdana"/>
          <w:b/>
          <w:sz w:val="19"/>
          <w:szCs w:val="19"/>
          <w:lang w:val="es-ES_tradnl"/>
        </w:rPr>
        <w:t>FORMACIÓN EN EUSKERA DEL PERSONAL</w:t>
      </w:r>
    </w:p>
    <w:p w14:paraId="0F3E7165" w14:textId="77777777" w:rsidR="001513C8" w:rsidRPr="00A64A7D" w:rsidRDefault="001513C8" w:rsidP="001513C8">
      <w:pPr>
        <w:pStyle w:val="Prrafodelista"/>
        <w:tabs>
          <w:tab w:val="left" w:pos="0"/>
        </w:tabs>
        <w:spacing w:before="120" w:after="120"/>
        <w:ind w:left="2552" w:right="-425"/>
        <w:jc w:val="both"/>
        <w:rPr>
          <w:rFonts w:ascii="Verdana" w:hAnsi="Verdana"/>
          <w:color w:val="0000FF"/>
          <w:sz w:val="19"/>
          <w:szCs w:val="19"/>
          <w:lang w:val="es-ES_tradnl"/>
        </w:rPr>
      </w:pPr>
      <w:r w:rsidRPr="00A64A7D">
        <w:rPr>
          <w:rFonts w:ascii="Verdana" w:hAnsi="Verdana" w:cs="Tahoma"/>
          <w:b/>
          <w:bCs/>
          <w:sz w:val="19"/>
          <w:szCs w:val="19"/>
          <w:lang w:val="es-ES_tradnl"/>
        </w:rPr>
        <w:t>Ponderación:</w:t>
      </w:r>
      <w:r w:rsidRPr="00A64A7D">
        <w:rPr>
          <w:rFonts w:ascii="Verdana" w:hAnsi="Verdana"/>
          <w:color w:val="0000FF"/>
          <w:sz w:val="19"/>
          <w:szCs w:val="19"/>
          <w:lang w:val="es-ES_tradnl"/>
        </w:rPr>
        <w:t xml:space="preserve"> Hasta 5 puntos</w:t>
      </w:r>
      <w:r w:rsidRPr="00A64A7D">
        <w:rPr>
          <w:rFonts w:ascii="Verdana" w:hAnsi="Verdana" w:cs="Tahoma"/>
          <w:sz w:val="19"/>
          <w:szCs w:val="19"/>
          <w:lang w:val="es-ES_tradnl"/>
        </w:rPr>
        <w:t xml:space="preserve"> (</w:t>
      </w:r>
      <w:r w:rsidRPr="00A64A7D">
        <w:rPr>
          <w:rFonts w:ascii="Verdana" w:hAnsi="Verdana"/>
          <w:color w:val="0000FF"/>
          <w:sz w:val="19"/>
          <w:szCs w:val="19"/>
          <w:lang w:val="es-ES_tradnl"/>
        </w:rPr>
        <w:t>5,00%)</w:t>
      </w:r>
    </w:p>
    <w:p w14:paraId="6990DDD8" w14:textId="5E90F0F7" w:rsidR="001513C8" w:rsidRPr="00A64A7D" w:rsidRDefault="001513C8" w:rsidP="001513C8">
      <w:pPr>
        <w:pStyle w:val="Prrafodelista"/>
        <w:tabs>
          <w:tab w:val="left" w:pos="0"/>
        </w:tabs>
        <w:spacing w:before="120" w:after="120"/>
        <w:ind w:left="2552" w:right="-425"/>
        <w:jc w:val="both"/>
        <w:rPr>
          <w:rFonts w:ascii="Verdana" w:hAnsi="Verdana"/>
          <w:color w:val="0000FF"/>
          <w:sz w:val="19"/>
          <w:szCs w:val="19"/>
          <w:lang w:val="es-ES_tradnl"/>
        </w:rPr>
      </w:pPr>
      <w:r w:rsidRPr="00A64A7D">
        <w:rPr>
          <w:rFonts w:ascii="Verdana" w:hAnsi="Verdana" w:cs="Tahoma"/>
          <w:b/>
          <w:bCs/>
          <w:sz w:val="19"/>
          <w:szCs w:val="19"/>
          <w:lang w:val="es-ES_tradnl"/>
        </w:rPr>
        <w:t>Fórmula:</w:t>
      </w:r>
      <w:r w:rsidR="007E4680" w:rsidRPr="00A64A7D">
        <w:rPr>
          <w:rFonts w:ascii="Verdana" w:hAnsi="Verdana" w:cs="Tahoma"/>
          <w:sz w:val="19"/>
          <w:szCs w:val="19"/>
          <w:lang w:val="es-ES_tradnl"/>
        </w:rPr>
        <w:t xml:space="preserve"> </w:t>
      </w:r>
      <w:r w:rsidR="007E4680" w:rsidRPr="00A64A7D">
        <w:rPr>
          <w:rFonts w:ascii="Verdana" w:hAnsi="Verdana"/>
          <w:color w:val="0000FF"/>
          <w:sz w:val="19"/>
          <w:szCs w:val="19"/>
          <w:lang w:val="es-ES_tradnl"/>
        </w:rPr>
        <w:t>Formación específica en euskera dirigida al personal del servicio de comedor escolar, orientada a mejorar la competencia lingüística en euskera para la atención al alumnado, fomentar su uso en el entorno del comedor y contribuir a la normalización lingüística en las actividades asociadas.</w:t>
      </w:r>
    </w:p>
    <w:p w14:paraId="29BE8420" w14:textId="77777777" w:rsidR="00D76E17" w:rsidRPr="00A64A7D" w:rsidRDefault="00D76E17" w:rsidP="00D76E17">
      <w:pPr>
        <w:pStyle w:val="Prrafodelista"/>
        <w:tabs>
          <w:tab w:val="left" w:pos="0"/>
        </w:tabs>
        <w:spacing w:before="120" w:after="120"/>
        <w:ind w:left="2552" w:right="-425"/>
        <w:jc w:val="both"/>
        <w:rPr>
          <w:rFonts w:ascii="Verdana" w:hAnsi="Verdana"/>
          <w:color w:val="0000FF"/>
          <w:sz w:val="19"/>
          <w:szCs w:val="19"/>
        </w:rPr>
      </w:pPr>
      <w:r w:rsidRPr="00A64A7D">
        <w:rPr>
          <w:rFonts w:ascii="Verdana" w:hAnsi="Verdana" w:cs="Tahoma"/>
          <w:b/>
          <w:bCs/>
          <w:sz w:val="19"/>
          <w:szCs w:val="19"/>
        </w:rPr>
        <w:t>Descripción del método de valoración del criterio:</w:t>
      </w:r>
      <w:r w:rsidRPr="00A64A7D">
        <w:rPr>
          <w:rFonts w:ascii="Verdana" w:hAnsi="Verdana" w:cs="Tahoma"/>
          <w:sz w:val="19"/>
          <w:szCs w:val="19"/>
        </w:rPr>
        <w:t xml:space="preserve"> </w:t>
      </w:r>
    </w:p>
    <w:p w14:paraId="0CDF9040" w14:textId="77777777" w:rsidR="00D76E17" w:rsidRPr="00A64A7D" w:rsidRDefault="00D76E17" w:rsidP="00D76E17">
      <w:pPr>
        <w:pStyle w:val="Prrafodelista"/>
        <w:numPr>
          <w:ilvl w:val="0"/>
          <w:numId w:val="189"/>
        </w:numPr>
        <w:tabs>
          <w:tab w:val="left" w:pos="0"/>
        </w:tabs>
        <w:spacing w:before="120" w:after="120"/>
        <w:ind w:right="-425"/>
        <w:contextualSpacing/>
        <w:jc w:val="both"/>
        <w:rPr>
          <w:rFonts w:ascii="Verdana" w:hAnsi="Verdana"/>
          <w:b/>
          <w:bCs/>
          <w:color w:val="0000FF"/>
          <w:sz w:val="19"/>
          <w:szCs w:val="19"/>
        </w:rPr>
      </w:pPr>
      <w:r w:rsidRPr="00A64A7D">
        <w:rPr>
          <w:rFonts w:ascii="Verdana" w:hAnsi="Verdana"/>
          <w:color w:val="0000FF"/>
          <w:sz w:val="19"/>
          <w:szCs w:val="19"/>
        </w:rPr>
        <w:t xml:space="preserve">Más de 20 horas anuales de formación por persona trabajadora: </w:t>
      </w:r>
      <w:r w:rsidRPr="00A64A7D">
        <w:rPr>
          <w:rFonts w:ascii="Verdana" w:hAnsi="Verdana"/>
          <w:b/>
          <w:bCs/>
          <w:color w:val="0000FF"/>
          <w:sz w:val="19"/>
          <w:szCs w:val="19"/>
        </w:rPr>
        <w:t>5 puntos.</w:t>
      </w:r>
    </w:p>
    <w:p w14:paraId="77ADABCE" w14:textId="77777777" w:rsidR="00D76E17" w:rsidRPr="00A64A7D" w:rsidRDefault="00D76E17" w:rsidP="00D76E17">
      <w:pPr>
        <w:pStyle w:val="Prrafodelista"/>
        <w:numPr>
          <w:ilvl w:val="0"/>
          <w:numId w:val="189"/>
        </w:numPr>
        <w:tabs>
          <w:tab w:val="left" w:pos="0"/>
        </w:tabs>
        <w:spacing w:before="120" w:after="120"/>
        <w:ind w:right="-425"/>
        <w:contextualSpacing/>
        <w:jc w:val="both"/>
        <w:rPr>
          <w:rFonts w:ascii="Verdana" w:hAnsi="Verdana"/>
          <w:color w:val="0000FF"/>
          <w:sz w:val="19"/>
          <w:szCs w:val="19"/>
        </w:rPr>
      </w:pPr>
      <w:r w:rsidRPr="00A64A7D">
        <w:rPr>
          <w:rFonts w:ascii="Verdana" w:hAnsi="Verdana"/>
          <w:color w:val="0000FF"/>
          <w:sz w:val="19"/>
          <w:szCs w:val="19"/>
        </w:rPr>
        <w:t xml:space="preserve">Más de 15 y hasta 20 horas anuales de formación por persona trabajadora: </w:t>
      </w:r>
      <w:r w:rsidRPr="00A64A7D">
        <w:rPr>
          <w:rFonts w:ascii="Verdana" w:hAnsi="Verdana"/>
          <w:b/>
          <w:bCs/>
          <w:color w:val="0000FF"/>
          <w:sz w:val="19"/>
          <w:szCs w:val="19"/>
        </w:rPr>
        <w:t xml:space="preserve"> 2 puntos.</w:t>
      </w:r>
    </w:p>
    <w:p w14:paraId="5CA505C1" w14:textId="77777777" w:rsidR="00D76E17" w:rsidRPr="00A64A7D" w:rsidRDefault="00D76E17" w:rsidP="00D76E17">
      <w:pPr>
        <w:pStyle w:val="Prrafodelista"/>
        <w:numPr>
          <w:ilvl w:val="0"/>
          <w:numId w:val="189"/>
        </w:numPr>
        <w:tabs>
          <w:tab w:val="left" w:pos="0"/>
        </w:tabs>
        <w:spacing w:before="120" w:after="120"/>
        <w:ind w:right="-425"/>
        <w:contextualSpacing/>
        <w:jc w:val="both"/>
        <w:rPr>
          <w:rFonts w:ascii="Verdana" w:hAnsi="Verdana"/>
          <w:color w:val="0000FF"/>
          <w:sz w:val="19"/>
          <w:szCs w:val="19"/>
        </w:rPr>
      </w:pPr>
      <w:r w:rsidRPr="00A64A7D">
        <w:rPr>
          <w:rFonts w:ascii="Verdana" w:hAnsi="Verdana"/>
          <w:color w:val="0000FF"/>
          <w:sz w:val="19"/>
          <w:szCs w:val="19"/>
        </w:rPr>
        <w:t xml:space="preserve">Entre 10-15 horas anuales de formación por persona trabajadora: </w:t>
      </w:r>
      <w:r w:rsidRPr="00A64A7D">
        <w:rPr>
          <w:rFonts w:ascii="Verdana" w:hAnsi="Verdana"/>
          <w:b/>
          <w:bCs/>
          <w:color w:val="0000FF"/>
          <w:sz w:val="19"/>
          <w:szCs w:val="19"/>
        </w:rPr>
        <w:t>1 punto.</w:t>
      </w:r>
    </w:p>
    <w:p w14:paraId="41DAAA22" w14:textId="77777777" w:rsidR="00D76E17" w:rsidRPr="00A64A7D" w:rsidRDefault="00D76E17" w:rsidP="00D76E17">
      <w:pPr>
        <w:pStyle w:val="Prrafodelista"/>
        <w:numPr>
          <w:ilvl w:val="0"/>
          <w:numId w:val="189"/>
        </w:numPr>
        <w:tabs>
          <w:tab w:val="left" w:pos="0"/>
        </w:tabs>
        <w:spacing w:before="120" w:after="120"/>
        <w:ind w:right="-425"/>
        <w:contextualSpacing/>
        <w:jc w:val="both"/>
        <w:rPr>
          <w:rFonts w:ascii="Verdana" w:hAnsi="Verdana"/>
          <w:color w:val="0000FF"/>
          <w:sz w:val="19"/>
          <w:szCs w:val="19"/>
        </w:rPr>
      </w:pPr>
      <w:r w:rsidRPr="00A64A7D">
        <w:rPr>
          <w:rFonts w:ascii="Verdana" w:hAnsi="Verdana"/>
          <w:color w:val="0000FF"/>
          <w:sz w:val="19"/>
          <w:szCs w:val="19"/>
        </w:rPr>
        <w:t xml:space="preserve">Sin formación en la materia o menos de 10h/anuales por persona trabajadora: </w:t>
      </w:r>
      <w:r w:rsidRPr="00A64A7D">
        <w:rPr>
          <w:rFonts w:ascii="Verdana" w:hAnsi="Verdana"/>
          <w:b/>
          <w:bCs/>
          <w:color w:val="0000FF"/>
          <w:sz w:val="19"/>
          <w:szCs w:val="19"/>
        </w:rPr>
        <w:t>0 puntos.</w:t>
      </w:r>
    </w:p>
    <w:p w14:paraId="5C3E5D9C" w14:textId="77777777" w:rsidR="004F4532" w:rsidRPr="00A64A7D" w:rsidRDefault="004F4532" w:rsidP="004F4532">
      <w:pPr>
        <w:pStyle w:val="NormalWeb"/>
        <w:ind w:left="1530" w:firstLine="510"/>
        <w:jc w:val="both"/>
        <w:rPr>
          <w:rFonts w:ascii="Verdana" w:hAnsi="Verdana"/>
          <w:color w:val="0000FF"/>
          <w:sz w:val="19"/>
          <w:szCs w:val="19"/>
          <w:lang w:val="es-ES_tradnl"/>
        </w:rPr>
      </w:pPr>
      <w:r w:rsidRPr="00A64A7D">
        <w:rPr>
          <w:rFonts w:ascii="Verdana" w:hAnsi="Verdana"/>
          <w:color w:val="0000FF"/>
          <w:sz w:val="19"/>
          <w:szCs w:val="19"/>
          <w:lang w:val="es-ES_tradnl"/>
        </w:rPr>
        <w:t>La empresa adjudicataria se compromete a:</w:t>
      </w:r>
    </w:p>
    <w:p w14:paraId="5F9A230E" w14:textId="77777777" w:rsidR="004F4532" w:rsidRPr="00A64A7D" w:rsidRDefault="004F4532" w:rsidP="004F4532">
      <w:pPr>
        <w:numPr>
          <w:ilvl w:val="0"/>
          <w:numId w:val="188"/>
        </w:numPr>
        <w:spacing w:before="100" w:beforeAutospacing="1" w:after="100" w:afterAutospacing="1"/>
        <w:jc w:val="both"/>
        <w:rPr>
          <w:rFonts w:ascii="Verdana" w:hAnsi="Verdana"/>
          <w:color w:val="0000FF"/>
          <w:sz w:val="19"/>
          <w:szCs w:val="19"/>
          <w:lang w:val="es-ES_tradnl"/>
        </w:rPr>
      </w:pPr>
      <w:r w:rsidRPr="00A64A7D">
        <w:rPr>
          <w:rFonts w:ascii="Verdana" w:hAnsi="Verdana"/>
          <w:color w:val="0000FF"/>
          <w:sz w:val="19"/>
          <w:szCs w:val="19"/>
          <w:lang w:val="es-ES_tradnl"/>
        </w:rPr>
        <w:t xml:space="preserve">Impartir la formación ofertada al personal adscrito al contrato durante cada anualidad de ejecución del mismo. </w:t>
      </w:r>
    </w:p>
    <w:p w14:paraId="373FB3D1" w14:textId="77777777" w:rsidR="004F4532" w:rsidRPr="00A64A7D" w:rsidRDefault="004F4532" w:rsidP="004F4532">
      <w:pPr>
        <w:numPr>
          <w:ilvl w:val="0"/>
          <w:numId w:val="188"/>
        </w:numPr>
        <w:spacing w:before="100" w:beforeAutospacing="1" w:after="100" w:afterAutospacing="1"/>
        <w:jc w:val="both"/>
        <w:rPr>
          <w:rFonts w:ascii="Verdana" w:hAnsi="Verdana"/>
          <w:color w:val="0000FF"/>
          <w:sz w:val="19"/>
          <w:szCs w:val="19"/>
          <w:lang w:val="es-ES_tradnl"/>
        </w:rPr>
      </w:pPr>
      <w:r w:rsidRPr="00A64A7D">
        <w:rPr>
          <w:rFonts w:ascii="Verdana" w:hAnsi="Verdana"/>
          <w:color w:val="0000FF"/>
          <w:sz w:val="19"/>
          <w:szCs w:val="19"/>
          <w:lang w:val="es-ES_tradnl"/>
        </w:rPr>
        <w:t xml:space="preserve">Garantizar que los contenidos estén orientados al uso práctico del euskera en el entorno del comedor escolar. </w:t>
      </w:r>
    </w:p>
    <w:p w14:paraId="21E229B3" w14:textId="77777777" w:rsidR="004F4532" w:rsidRPr="00A64A7D" w:rsidRDefault="004F4532" w:rsidP="004F4532">
      <w:pPr>
        <w:numPr>
          <w:ilvl w:val="0"/>
          <w:numId w:val="188"/>
        </w:numPr>
        <w:spacing w:before="100" w:beforeAutospacing="1" w:after="100" w:afterAutospacing="1"/>
        <w:jc w:val="both"/>
        <w:rPr>
          <w:rFonts w:ascii="Verdana" w:hAnsi="Verdana"/>
          <w:color w:val="0000FF"/>
          <w:sz w:val="19"/>
          <w:szCs w:val="19"/>
          <w:lang w:val="es-ES_tradnl"/>
        </w:rPr>
      </w:pPr>
      <w:r w:rsidRPr="00A64A7D">
        <w:rPr>
          <w:rFonts w:ascii="Verdana" w:hAnsi="Verdana"/>
          <w:color w:val="0000FF"/>
          <w:sz w:val="19"/>
          <w:szCs w:val="19"/>
          <w:lang w:val="es-ES_tradnl"/>
        </w:rPr>
        <w:t xml:space="preserve">Adaptar la formación al nivel lingüístico de partida del personal. </w:t>
      </w:r>
    </w:p>
    <w:p w14:paraId="7C668A85" w14:textId="77777777" w:rsidR="004F4532" w:rsidRPr="00A64A7D" w:rsidRDefault="004F4532" w:rsidP="004F4532">
      <w:pPr>
        <w:numPr>
          <w:ilvl w:val="0"/>
          <w:numId w:val="188"/>
        </w:numPr>
        <w:spacing w:before="100" w:beforeAutospacing="1" w:after="100" w:afterAutospacing="1"/>
        <w:jc w:val="both"/>
        <w:rPr>
          <w:rFonts w:ascii="Verdana" w:hAnsi="Verdana"/>
          <w:color w:val="0000FF"/>
          <w:sz w:val="19"/>
          <w:szCs w:val="19"/>
          <w:lang w:val="es-ES_tradnl"/>
        </w:rPr>
      </w:pPr>
      <w:r w:rsidRPr="00A64A7D">
        <w:rPr>
          <w:rFonts w:ascii="Verdana" w:hAnsi="Verdana"/>
          <w:color w:val="0000FF"/>
          <w:sz w:val="19"/>
          <w:szCs w:val="19"/>
          <w:lang w:val="es-ES_tradnl"/>
        </w:rPr>
        <w:t>Aportar, cuando sea requerido por el órgano de contratación, la documentación acreditativa de la formación realizada.</w:t>
      </w:r>
    </w:p>
    <w:p w14:paraId="361883EB" w14:textId="336F6EC8" w:rsidR="008A6D31" w:rsidRPr="00A64A7D" w:rsidRDefault="008A6D31" w:rsidP="008A6D31">
      <w:pPr>
        <w:pStyle w:val="Prrafodelista"/>
        <w:numPr>
          <w:ilvl w:val="0"/>
          <w:numId w:val="28"/>
        </w:numPr>
        <w:tabs>
          <w:tab w:val="clear" w:pos="1390"/>
          <w:tab w:val="left" w:pos="0"/>
          <w:tab w:val="num" w:pos="1446"/>
        </w:tabs>
        <w:spacing w:before="120" w:after="120"/>
        <w:ind w:left="1304" w:right="-425" w:hanging="142"/>
        <w:jc w:val="both"/>
        <w:rPr>
          <w:rFonts w:ascii="Verdana" w:hAnsi="Verdana"/>
          <w:b/>
          <w:sz w:val="19"/>
          <w:szCs w:val="19"/>
          <w:lang w:val="es-ES_tradnl"/>
        </w:rPr>
      </w:pPr>
      <w:r w:rsidRPr="00A64A7D">
        <w:rPr>
          <w:rFonts w:ascii="Verdana" w:hAnsi="Verdana"/>
          <w:b/>
          <w:sz w:val="19"/>
          <w:szCs w:val="19"/>
          <w:lang w:val="es-ES_tradnl"/>
        </w:rPr>
        <w:t xml:space="preserve">22.2.2.4 CRITERIO: SOSTENIBILIDAD AMBIENTAL, CALIDAD Y SOCIAL. </w:t>
      </w:r>
    </w:p>
    <w:p w14:paraId="65898F7B" w14:textId="0ED80F5C" w:rsidR="008A6D31" w:rsidRPr="00A64A7D" w:rsidRDefault="008A6D31" w:rsidP="008A6D31">
      <w:pPr>
        <w:pStyle w:val="Prrafodelista"/>
        <w:numPr>
          <w:ilvl w:val="0"/>
          <w:numId w:val="28"/>
        </w:numPr>
        <w:tabs>
          <w:tab w:val="clear" w:pos="1390"/>
          <w:tab w:val="left" w:pos="0"/>
        </w:tabs>
        <w:spacing w:before="120" w:after="120"/>
        <w:ind w:left="2552" w:right="-425"/>
        <w:jc w:val="both"/>
        <w:rPr>
          <w:rFonts w:ascii="Verdana" w:hAnsi="Verdana"/>
          <w:color w:val="0000FF"/>
          <w:sz w:val="19"/>
          <w:szCs w:val="19"/>
          <w:lang w:val="es-ES_tradnl"/>
        </w:rPr>
      </w:pPr>
      <w:r w:rsidRPr="00A64A7D">
        <w:rPr>
          <w:rFonts w:ascii="Verdana" w:hAnsi="Verdana" w:cs="Tahoma"/>
          <w:b/>
          <w:bCs/>
          <w:sz w:val="19"/>
          <w:szCs w:val="19"/>
          <w:lang w:val="es-ES_tradnl"/>
        </w:rPr>
        <w:t>Ponderación</w:t>
      </w:r>
      <w:r w:rsidRPr="00A64A7D">
        <w:rPr>
          <w:rFonts w:ascii="Verdana" w:hAnsi="Verdana"/>
          <w:color w:val="0000FF"/>
          <w:sz w:val="19"/>
          <w:szCs w:val="19"/>
          <w:lang w:val="es-ES_tradnl"/>
        </w:rPr>
        <w:t xml:space="preserve">: Hasta </w:t>
      </w:r>
      <w:r w:rsidR="00E70EAF" w:rsidRPr="00A64A7D">
        <w:rPr>
          <w:rFonts w:ascii="Verdana" w:hAnsi="Verdana"/>
          <w:color w:val="0000FF"/>
          <w:sz w:val="19"/>
          <w:szCs w:val="19"/>
          <w:lang w:val="es-ES_tradnl"/>
        </w:rPr>
        <w:t>50</w:t>
      </w:r>
      <w:r w:rsidRPr="00A64A7D">
        <w:rPr>
          <w:rFonts w:ascii="Verdana" w:hAnsi="Verdana"/>
          <w:color w:val="0000FF"/>
          <w:sz w:val="19"/>
          <w:szCs w:val="19"/>
          <w:lang w:val="es-ES_tradnl"/>
        </w:rPr>
        <w:t xml:space="preserve"> puntos (</w:t>
      </w:r>
      <w:r w:rsidR="00E70EAF" w:rsidRPr="00A64A7D">
        <w:rPr>
          <w:rFonts w:ascii="Verdana" w:hAnsi="Verdana"/>
          <w:color w:val="0000FF"/>
          <w:sz w:val="19"/>
          <w:szCs w:val="19"/>
          <w:lang w:val="es-ES_tradnl"/>
        </w:rPr>
        <w:t>50</w:t>
      </w:r>
      <w:r w:rsidRPr="00A64A7D">
        <w:rPr>
          <w:rFonts w:ascii="Verdana" w:hAnsi="Verdana"/>
          <w:color w:val="0000FF"/>
          <w:sz w:val="19"/>
          <w:szCs w:val="19"/>
          <w:lang w:val="es-ES_tradnl"/>
        </w:rPr>
        <w:t>,00%)</w:t>
      </w:r>
    </w:p>
    <w:p w14:paraId="69525BF7" w14:textId="77777777" w:rsidR="008A6D31" w:rsidRPr="00A64A7D" w:rsidRDefault="008A6D31" w:rsidP="008A6D31">
      <w:pPr>
        <w:pStyle w:val="Prrafodelista"/>
        <w:numPr>
          <w:ilvl w:val="0"/>
          <w:numId w:val="28"/>
        </w:numPr>
        <w:tabs>
          <w:tab w:val="clear" w:pos="1390"/>
          <w:tab w:val="left" w:pos="0"/>
          <w:tab w:val="num" w:pos="2552"/>
        </w:tabs>
        <w:spacing w:before="120" w:after="120"/>
        <w:ind w:left="2552" w:right="57"/>
        <w:jc w:val="both"/>
        <w:rPr>
          <w:rFonts w:ascii="Verdana" w:hAnsi="Verdana"/>
          <w:b/>
          <w:bCs/>
          <w:color w:val="0000FF"/>
          <w:sz w:val="19"/>
          <w:szCs w:val="19"/>
          <w:lang w:val="es-ES_tradnl"/>
        </w:rPr>
      </w:pPr>
      <w:r w:rsidRPr="00A64A7D">
        <w:rPr>
          <w:rFonts w:ascii="Verdana" w:hAnsi="Verdana" w:cs="Tahoma"/>
          <w:b/>
          <w:bCs/>
          <w:sz w:val="19"/>
          <w:szCs w:val="19"/>
          <w:lang w:val="es-ES_tradnl"/>
        </w:rPr>
        <w:t>Descripción del método de valoración del criterio</w:t>
      </w:r>
      <w:r w:rsidRPr="00A64A7D">
        <w:rPr>
          <w:rFonts w:ascii="Verdana" w:hAnsi="Verdana"/>
          <w:b/>
          <w:bCs/>
          <w:color w:val="0000FF"/>
          <w:sz w:val="19"/>
          <w:szCs w:val="19"/>
          <w:lang w:val="es-ES_tradnl"/>
        </w:rPr>
        <w:t>:</w:t>
      </w:r>
      <w:r w:rsidRPr="00A64A7D">
        <w:rPr>
          <w:rFonts w:ascii="Verdana" w:hAnsi="Verdana"/>
          <w:color w:val="0000FF"/>
          <w:sz w:val="19"/>
          <w:szCs w:val="19"/>
          <w:lang w:val="es-ES_tradnl"/>
        </w:rPr>
        <w:t xml:space="preserve"> </w:t>
      </w:r>
    </w:p>
    <w:p w14:paraId="179EFD5B" w14:textId="77777777" w:rsidR="008A6D31" w:rsidRPr="00A64A7D" w:rsidRDefault="008A6D31" w:rsidP="008A6D31">
      <w:pPr>
        <w:pStyle w:val="Prrafodelista"/>
        <w:numPr>
          <w:ilvl w:val="0"/>
          <w:numId w:val="187"/>
        </w:numPr>
        <w:tabs>
          <w:tab w:val="clear" w:pos="1390"/>
          <w:tab w:val="left" w:pos="0"/>
          <w:tab w:val="num" w:pos="2552"/>
        </w:tabs>
        <w:spacing w:before="120" w:after="120"/>
        <w:ind w:left="2552" w:right="57"/>
        <w:jc w:val="both"/>
        <w:rPr>
          <w:rFonts w:ascii="Verdana" w:hAnsi="Verdana"/>
          <w:b/>
          <w:bCs/>
          <w:color w:val="0000FF"/>
          <w:sz w:val="19"/>
          <w:szCs w:val="19"/>
          <w:lang w:val="es-ES_tradnl"/>
        </w:rPr>
      </w:pPr>
      <w:r w:rsidRPr="00A64A7D">
        <w:rPr>
          <w:rFonts w:ascii="Verdana" w:hAnsi="Verdana"/>
          <w:b/>
          <w:bCs/>
          <w:color w:val="0000FF"/>
          <w:sz w:val="19"/>
          <w:szCs w:val="19"/>
          <w:lang w:val="es-ES_tradnl"/>
        </w:rPr>
        <w:t>Alimentos ecológicos, sellos de calidad y/o comercio justo empleados en la elaboración de los menús: Máximo 35 puntos.</w:t>
      </w:r>
    </w:p>
    <w:p w14:paraId="496A51BE" w14:textId="77777777" w:rsidR="008A6D31" w:rsidRPr="00A64A7D" w:rsidRDefault="008A6D31" w:rsidP="008A6D31">
      <w:pPr>
        <w:pStyle w:val="Prrafodelista"/>
        <w:tabs>
          <w:tab w:val="left" w:pos="0"/>
        </w:tabs>
        <w:spacing w:before="120" w:after="120"/>
        <w:ind w:left="2552" w:right="57"/>
        <w:jc w:val="both"/>
        <w:rPr>
          <w:rFonts w:ascii="Verdana" w:hAnsi="Verdana"/>
          <w:color w:val="0000FF"/>
          <w:sz w:val="19"/>
          <w:szCs w:val="19"/>
          <w:lang w:val="es-ES_tradnl"/>
        </w:rPr>
      </w:pPr>
      <w:r w:rsidRPr="00A64A7D">
        <w:rPr>
          <w:rFonts w:ascii="Verdana" w:hAnsi="Verdana"/>
          <w:color w:val="0000FF"/>
          <w:sz w:val="19"/>
          <w:szCs w:val="19"/>
          <w:lang w:val="es-ES_tradnl"/>
        </w:rPr>
        <w:t xml:space="preserve">Se valorará la cantidad por comensal, expresada en kilogramos-litros/mes (kg/l/comensal/mes), de alimentos ecológicos, con sellos de calidad y/o de comercio justo que la empresa licitadora se comprometa </w:t>
      </w:r>
      <w:r w:rsidRPr="00A64A7D">
        <w:rPr>
          <w:rFonts w:ascii="Verdana" w:hAnsi="Verdana"/>
          <w:color w:val="0000FF"/>
          <w:sz w:val="19"/>
          <w:szCs w:val="19"/>
          <w:lang w:val="es-ES_tradnl"/>
        </w:rPr>
        <w:lastRenderedPageBreak/>
        <w:t>a suministrar en los menús. A efectos de este criterio, se considerará como mes de referencia un periodo de veinte (20) días de servicio.</w:t>
      </w:r>
    </w:p>
    <w:p w14:paraId="0ECEBD05" w14:textId="77777777" w:rsidR="008A6D31" w:rsidRPr="00A64A7D" w:rsidRDefault="008A6D31" w:rsidP="008A6D31">
      <w:pPr>
        <w:tabs>
          <w:tab w:val="left" w:pos="0"/>
        </w:tabs>
        <w:spacing w:before="120" w:after="120"/>
        <w:ind w:left="2515" w:right="57"/>
        <w:jc w:val="both"/>
        <w:rPr>
          <w:rFonts w:ascii="Verdana" w:hAnsi="Verdana"/>
          <w:color w:val="0000FF"/>
          <w:sz w:val="19"/>
          <w:szCs w:val="19"/>
          <w:lang w:val="es-ES_tradnl"/>
        </w:rPr>
      </w:pPr>
      <w:r w:rsidRPr="00A64A7D">
        <w:rPr>
          <w:rFonts w:ascii="Verdana" w:hAnsi="Verdana"/>
          <w:color w:val="0000FF"/>
          <w:sz w:val="19"/>
          <w:szCs w:val="19"/>
          <w:lang w:val="es-ES_tradnl"/>
        </w:rPr>
        <w:t>La puntuación se distribuirá de la siguiente forma:</w:t>
      </w:r>
    </w:p>
    <w:p w14:paraId="2C3617DF" w14:textId="77777777" w:rsidR="008A6D31" w:rsidRPr="00A64A7D" w:rsidRDefault="008A6D31" w:rsidP="008A6D31">
      <w:pPr>
        <w:pStyle w:val="Prrafodelista"/>
        <w:numPr>
          <w:ilvl w:val="0"/>
          <w:numId w:val="185"/>
        </w:numPr>
        <w:tabs>
          <w:tab w:val="left" w:pos="0"/>
        </w:tabs>
        <w:spacing w:before="120" w:after="120"/>
        <w:ind w:left="3235" w:right="57"/>
        <w:jc w:val="both"/>
        <w:rPr>
          <w:rFonts w:ascii="Verdana" w:hAnsi="Verdana"/>
          <w:color w:val="0000FF"/>
          <w:sz w:val="19"/>
          <w:szCs w:val="19"/>
          <w:lang w:val="es-ES_tradnl"/>
        </w:rPr>
      </w:pPr>
      <w:r w:rsidRPr="00A64A7D">
        <w:rPr>
          <w:rFonts w:ascii="Verdana" w:hAnsi="Verdana"/>
          <w:b/>
          <w:bCs/>
          <w:color w:val="0000FF"/>
          <w:sz w:val="19"/>
          <w:szCs w:val="19"/>
          <w:lang w:val="es-ES_tradnl"/>
        </w:rPr>
        <w:t>Hasta 25 puntos</w:t>
      </w:r>
      <w:r w:rsidRPr="00A64A7D">
        <w:rPr>
          <w:rFonts w:ascii="Verdana" w:hAnsi="Verdana"/>
          <w:color w:val="0000FF"/>
          <w:sz w:val="19"/>
          <w:szCs w:val="19"/>
          <w:lang w:val="es-ES_tradnl"/>
        </w:rPr>
        <w:t xml:space="preserve"> por la cantidad de alimentos ecológicos.</w:t>
      </w:r>
    </w:p>
    <w:p w14:paraId="323EA28D" w14:textId="77777777" w:rsidR="008A6D31" w:rsidRPr="00A64A7D" w:rsidRDefault="008A6D31" w:rsidP="008A6D31">
      <w:pPr>
        <w:pStyle w:val="Prrafodelista"/>
        <w:numPr>
          <w:ilvl w:val="0"/>
          <w:numId w:val="185"/>
        </w:numPr>
        <w:tabs>
          <w:tab w:val="left" w:pos="0"/>
        </w:tabs>
        <w:spacing w:before="120" w:after="120"/>
        <w:ind w:left="3235" w:right="57"/>
        <w:jc w:val="both"/>
        <w:rPr>
          <w:rFonts w:ascii="Verdana" w:hAnsi="Verdana"/>
          <w:color w:val="0000FF"/>
          <w:sz w:val="19"/>
          <w:szCs w:val="19"/>
          <w:lang w:val="es-ES_tradnl"/>
        </w:rPr>
      </w:pPr>
      <w:r w:rsidRPr="00A64A7D">
        <w:rPr>
          <w:rFonts w:ascii="Verdana" w:hAnsi="Verdana"/>
          <w:b/>
          <w:bCs/>
          <w:color w:val="0000FF"/>
          <w:sz w:val="19"/>
          <w:szCs w:val="19"/>
          <w:lang w:val="es-ES_tradnl"/>
        </w:rPr>
        <w:t>Hasta 10 puntos</w:t>
      </w:r>
      <w:r w:rsidRPr="00A64A7D">
        <w:rPr>
          <w:rFonts w:ascii="Verdana" w:hAnsi="Verdana"/>
          <w:color w:val="0000FF"/>
          <w:sz w:val="19"/>
          <w:szCs w:val="19"/>
          <w:lang w:val="es-ES_tradnl"/>
        </w:rPr>
        <w:t xml:space="preserve"> por la cantidad de alimentos con sellos de calidad y/o de comercio justo. </w:t>
      </w:r>
    </w:p>
    <w:p w14:paraId="27EEBB37" w14:textId="77777777" w:rsidR="008A6D31" w:rsidRPr="00A64A7D" w:rsidRDefault="008A6D31" w:rsidP="008A6D31">
      <w:pPr>
        <w:tabs>
          <w:tab w:val="left" w:pos="0"/>
          <w:tab w:val="num" w:pos="426"/>
        </w:tabs>
        <w:spacing w:before="120" w:after="120"/>
        <w:ind w:left="2439" w:right="57"/>
        <w:jc w:val="both"/>
        <w:rPr>
          <w:rFonts w:ascii="Verdana" w:hAnsi="Verdana"/>
          <w:color w:val="0000FF"/>
          <w:sz w:val="19"/>
          <w:szCs w:val="19"/>
          <w:lang w:val="es-ES_tradnl"/>
        </w:rPr>
      </w:pPr>
      <w:r w:rsidRPr="00A64A7D">
        <w:rPr>
          <w:rFonts w:ascii="Verdana" w:hAnsi="Verdana"/>
          <w:color w:val="0000FF"/>
          <w:sz w:val="19"/>
          <w:szCs w:val="19"/>
          <w:lang w:val="es-ES_tradnl"/>
        </w:rPr>
        <w:t xml:space="preserve">Las empresas licitadoras deberán indicar en su proposición la cantidad total en kg/l por comensal y mes que se comprometen a incorporar en los menús de: </w:t>
      </w:r>
    </w:p>
    <w:p w14:paraId="0C90E51B" w14:textId="77777777" w:rsidR="008A6D31" w:rsidRPr="00A64A7D" w:rsidRDefault="008A6D31" w:rsidP="008A6D31">
      <w:pPr>
        <w:numPr>
          <w:ilvl w:val="0"/>
          <w:numId w:val="186"/>
        </w:numPr>
        <w:tabs>
          <w:tab w:val="clear" w:pos="720"/>
          <w:tab w:val="left" w:pos="0"/>
          <w:tab w:val="num" w:pos="3431"/>
        </w:tabs>
        <w:spacing w:before="120" w:after="120"/>
        <w:ind w:left="3147" w:right="57" w:firstLine="0"/>
        <w:jc w:val="both"/>
        <w:rPr>
          <w:rFonts w:ascii="Verdana" w:hAnsi="Verdana"/>
          <w:color w:val="0000FF"/>
          <w:sz w:val="19"/>
          <w:szCs w:val="19"/>
          <w:lang w:val="es-ES_tradnl"/>
        </w:rPr>
      </w:pPr>
      <w:r w:rsidRPr="00A64A7D">
        <w:rPr>
          <w:rFonts w:ascii="Verdana" w:hAnsi="Verdana"/>
          <w:color w:val="0000FF"/>
          <w:sz w:val="19"/>
          <w:szCs w:val="19"/>
          <w:lang w:val="es-ES_tradnl"/>
        </w:rPr>
        <w:t>alimentos ecológicos, y/o</w:t>
      </w:r>
    </w:p>
    <w:p w14:paraId="2DB1F229" w14:textId="77777777" w:rsidR="008A6D31" w:rsidRPr="00A64A7D" w:rsidRDefault="008A6D31" w:rsidP="008A6D31">
      <w:pPr>
        <w:numPr>
          <w:ilvl w:val="0"/>
          <w:numId w:val="186"/>
        </w:numPr>
        <w:tabs>
          <w:tab w:val="clear" w:pos="720"/>
          <w:tab w:val="left" w:pos="0"/>
          <w:tab w:val="num" w:pos="3431"/>
        </w:tabs>
        <w:spacing w:before="120" w:after="120"/>
        <w:ind w:left="3147" w:right="57" w:firstLine="0"/>
        <w:jc w:val="both"/>
        <w:rPr>
          <w:rFonts w:ascii="Verdana" w:hAnsi="Verdana"/>
          <w:color w:val="0000FF"/>
          <w:sz w:val="19"/>
          <w:szCs w:val="19"/>
          <w:lang w:val="es-ES_tradnl"/>
        </w:rPr>
      </w:pPr>
      <w:r w:rsidRPr="00A64A7D">
        <w:rPr>
          <w:rFonts w:ascii="Verdana" w:hAnsi="Verdana"/>
          <w:color w:val="0000FF"/>
          <w:sz w:val="19"/>
          <w:szCs w:val="19"/>
          <w:lang w:val="es-ES_tradnl"/>
        </w:rPr>
        <w:t>alimentos con sellos de calidad reconocidos y/o de comercio justo,</w:t>
      </w:r>
    </w:p>
    <w:p w14:paraId="1EA3CEF6" w14:textId="77777777" w:rsidR="008A6D31" w:rsidRPr="00A64A7D" w:rsidRDefault="008A6D31" w:rsidP="008A6D31">
      <w:pPr>
        <w:pStyle w:val="Prrafodelista"/>
        <w:tabs>
          <w:tab w:val="left" w:pos="0"/>
        </w:tabs>
        <w:spacing w:before="120" w:after="120"/>
        <w:ind w:left="2438" w:right="57"/>
        <w:jc w:val="both"/>
        <w:rPr>
          <w:rFonts w:ascii="Verdana" w:hAnsi="Verdana"/>
          <w:color w:val="0000FF"/>
          <w:sz w:val="19"/>
          <w:szCs w:val="19"/>
          <w:u w:val="single"/>
          <w:lang w:val="es-ES_tradnl"/>
        </w:rPr>
      </w:pPr>
      <w:r w:rsidRPr="00A64A7D">
        <w:rPr>
          <w:rFonts w:ascii="Verdana" w:hAnsi="Verdana"/>
          <w:color w:val="0000FF"/>
          <w:sz w:val="19"/>
          <w:szCs w:val="19"/>
          <w:lang w:val="es-ES_tradnl"/>
        </w:rPr>
        <w:t>No se admitirán ni valorarán propuestas inferiores a 0,3 kg/l por comensal y mes. Asimismo, las cantidades ofertadas deberán expresarse en múltiplos de 0,3 kg/l por comensal y mes (300 gramos/litros). Las ofertas que no respeten dichos múltiplos no serán objeto de valoración en este criterio</w:t>
      </w:r>
      <w:r w:rsidRPr="00A64A7D">
        <w:rPr>
          <w:rFonts w:ascii="Verdana" w:hAnsi="Verdana"/>
          <w:color w:val="0000FF"/>
          <w:sz w:val="19"/>
          <w:szCs w:val="19"/>
          <w:u w:val="single"/>
          <w:lang w:val="es-ES_tradnl"/>
        </w:rPr>
        <w:t xml:space="preserve">. La empresa licitadora deberá presentar declaración responsable indicando las cantidades comprometidas en cada categoría. </w:t>
      </w:r>
    </w:p>
    <w:p w14:paraId="5C32BE44" w14:textId="77777777" w:rsidR="003B6940" w:rsidRPr="00A64A7D" w:rsidRDefault="003B6940" w:rsidP="00F77A83">
      <w:pPr>
        <w:pStyle w:val="Textoindependiente"/>
        <w:spacing w:before="13" w:line="288" w:lineRule="auto"/>
        <w:ind w:left="708"/>
        <w:rPr>
          <w:rFonts w:ascii="Verdana" w:hAnsi="Verdana" w:cs="Tahoma"/>
          <w:color w:val="0000FF"/>
          <w:sz w:val="19"/>
          <w:szCs w:val="19"/>
          <w:lang w:val="es-ES_tradnl"/>
        </w:rPr>
      </w:pPr>
    </w:p>
    <w:tbl>
      <w:tblPr>
        <w:tblpPr w:leftFromText="141" w:rightFromText="141" w:vertAnchor="text" w:horzAnchor="page" w:tblpX="3541" w:tblpY="78"/>
        <w:tblW w:w="6238" w:type="dxa"/>
        <w:tblCellMar>
          <w:left w:w="70" w:type="dxa"/>
          <w:right w:w="70" w:type="dxa"/>
        </w:tblCellMar>
        <w:tblLook w:val="04A0" w:firstRow="1" w:lastRow="0" w:firstColumn="1" w:lastColumn="0" w:noHBand="0" w:noVBand="1"/>
      </w:tblPr>
      <w:tblGrid>
        <w:gridCol w:w="1408"/>
        <w:gridCol w:w="1593"/>
        <w:gridCol w:w="194"/>
        <w:gridCol w:w="1484"/>
        <w:gridCol w:w="1559"/>
      </w:tblGrid>
      <w:tr w:rsidR="008D5132" w:rsidRPr="00A64A7D" w14:paraId="02FC1C42" w14:textId="77777777" w:rsidTr="009908FF">
        <w:trPr>
          <w:trHeight w:val="831"/>
        </w:trPr>
        <w:tc>
          <w:tcPr>
            <w:tcW w:w="3001" w:type="dxa"/>
            <w:gridSpan w:val="2"/>
            <w:tcBorders>
              <w:top w:val="single" w:sz="8" w:space="0" w:color="auto"/>
              <w:left w:val="single" w:sz="8" w:space="0" w:color="auto"/>
              <w:bottom w:val="single" w:sz="8" w:space="0" w:color="auto"/>
              <w:right w:val="single" w:sz="8" w:space="0" w:color="000000"/>
            </w:tcBorders>
            <w:noWrap/>
            <w:vAlign w:val="center"/>
            <w:hideMark/>
          </w:tcPr>
          <w:p w14:paraId="4073CE2F" w14:textId="77777777" w:rsidR="008D5132" w:rsidRPr="00A64A7D" w:rsidRDefault="008D5132" w:rsidP="009908FF">
            <w:pPr>
              <w:jc w:val="both"/>
              <w:rPr>
                <w:rFonts w:ascii="Verdana" w:hAnsi="Verdana"/>
                <w:b/>
                <w:bCs/>
                <w:color w:val="0000FF"/>
                <w:sz w:val="19"/>
                <w:szCs w:val="19"/>
                <w:lang w:val="es-ES_tradnl"/>
              </w:rPr>
            </w:pPr>
            <w:r w:rsidRPr="00A64A7D">
              <w:rPr>
                <w:rFonts w:ascii="Verdana" w:hAnsi="Verdana"/>
                <w:b/>
                <w:bCs/>
                <w:color w:val="0000FF"/>
                <w:sz w:val="19"/>
                <w:szCs w:val="19"/>
                <w:lang w:val="es-ES_tradnl"/>
              </w:rPr>
              <w:t>Alimentos ecológicos</w:t>
            </w:r>
          </w:p>
        </w:tc>
        <w:tc>
          <w:tcPr>
            <w:tcW w:w="194" w:type="dxa"/>
            <w:tcBorders>
              <w:top w:val="nil"/>
              <w:left w:val="nil"/>
              <w:bottom w:val="nil"/>
              <w:right w:val="nil"/>
            </w:tcBorders>
            <w:vAlign w:val="bottom"/>
            <w:hideMark/>
          </w:tcPr>
          <w:p w14:paraId="35B9B5AB" w14:textId="77777777" w:rsidR="008D5132" w:rsidRPr="00A64A7D" w:rsidRDefault="008D5132" w:rsidP="009908FF">
            <w:pPr>
              <w:jc w:val="both"/>
              <w:rPr>
                <w:rFonts w:ascii="Verdana" w:hAnsi="Verdana"/>
                <w:b/>
                <w:bCs/>
                <w:color w:val="0000FF"/>
                <w:sz w:val="19"/>
                <w:szCs w:val="19"/>
                <w:lang w:val="es-ES_tradnl"/>
              </w:rPr>
            </w:pPr>
          </w:p>
        </w:tc>
        <w:tc>
          <w:tcPr>
            <w:tcW w:w="3043" w:type="dxa"/>
            <w:gridSpan w:val="2"/>
            <w:tcBorders>
              <w:top w:val="single" w:sz="8" w:space="0" w:color="auto"/>
              <w:left w:val="single" w:sz="8" w:space="0" w:color="auto"/>
              <w:bottom w:val="single" w:sz="8" w:space="0" w:color="auto"/>
              <w:right w:val="single" w:sz="8" w:space="0" w:color="000000"/>
            </w:tcBorders>
            <w:vAlign w:val="center"/>
            <w:hideMark/>
          </w:tcPr>
          <w:p w14:paraId="307B3DBC" w14:textId="77777777" w:rsidR="008D5132" w:rsidRPr="00A64A7D" w:rsidRDefault="008D5132" w:rsidP="009908FF">
            <w:pPr>
              <w:jc w:val="both"/>
              <w:rPr>
                <w:rFonts w:ascii="Verdana" w:hAnsi="Verdana"/>
                <w:b/>
                <w:bCs/>
                <w:color w:val="0000FF"/>
                <w:sz w:val="19"/>
                <w:szCs w:val="19"/>
                <w:lang w:val="es-ES_tradnl"/>
              </w:rPr>
            </w:pPr>
            <w:r w:rsidRPr="00A64A7D">
              <w:rPr>
                <w:rFonts w:ascii="Verdana" w:hAnsi="Verdana"/>
                <w:b/>
                <w:bCs/>
                <w:color w:val="0000FF"/>
                <w:sz w:val="19"/>
                <w:szCs w:val="19"/>
                <w:lang w:val="es-ES_tradnl"/>
              </w:rPr>
              <w:t>Alimentos con sellos de calidad y/o comercio justo</w:t>
            </w:r>
          </w:p>
        </w:tc>
      </w:tr>
      <w:tr w:rsidR="008D5132" w:rsidRPr="00A64A7D" w14:paraId="0A0619FE" w14:textId="77777777" w:rsidTr="009908FF">
        <w:trPr>
          <w:trHeight w:val="300"/>
        </w:trPr>
        <w:tc>
          <w:tcPr>
            <w:tcW w:w="1408" w:type="dxa"/>
            <w:tcBorders>
              <w:top w:val="nil"/>
              <w:left w:val="single" w:sz="8" w:space="0" w:color="auto"/>
              <w:bottom w:val="nil"/>
              <w:right w:val="single" w:sz="8" w:space="0" w:color="auto"/>
            </w:tcBorders>
            <w:vAlign w:val="center"/>
            <w:hideMark/>
          </w:tcPr>
          <w:p w14:paraId="1CD4C3FB" w14:textId="77777777" w:rsidR="008D5132" w:rsidRPr="00A64A7D" w:rsidRDefault="008D5132" w:rsidP="009908FF">
            <w:pPr>
              <w:jc w:val="both"/>
              <w:rPr>
                <w:rFonts w:ascii="Verdana" w:hAnsi="Verdana"/>
                <w:b/>
                <w:bCs/>
                <w:color w:val="0000FF"/>
                <w:sz w:val="19"/>
                <w:szCs w:val="19"/>
                <w:lang w:val="es-ES_tradnl"/>
              </w:rPr>
            </w:pPr>
            <w:r w:rsidRPr="00A64A7D">
              <w:rPr>
                <w:rFonts w:ascii="Verdana" w:hAnsi="Verdana"/>
                <w:b/>
                <w:bCs/>
                <w:color w:val="0000FF"/>
                <w:sz w:val="19"/>
                <w:szCs w:val="19"/>
                <w:lang w:val="es-ES_tradnl"/>
              </w:rPr>
              <w:t>KG/L</w:t>
            </w:r>
          </w:p>
        </w:tc>
        <w:tc>
          <w:tcPr>
            <w:tcW w:w="1593" w:type="dxa"/>
            <w:vMerge w:val="restart"/>
            <w:tcBorders>
              <w:top w:val="nil"/>
              <w:left w:val="single" w:sz="8" w:space="0" w:color="auto"/>
              <w:bottom w:val="single" w:sz="8" w:space="0" w:color="000000"/>
              <w:right w:val="single" w:sz="8" w:space="0" w:color="auto"/>
            </w:tcBorders>
            <w:vAlign w:val="center"/>
            <w:hideMark/>
          </w:tcPr>
          <w:p w14:paraId="296F29E9" w14:textId="77777777" w:rsidR="008D5132" w:rsidRPr="00A64A7D" w:rsidRDefault="008D5132" w:rsidP="009908FF">
            <w:pPr>
              <w:jc w:val="both"/>
              <w:rPr>
                <w:rFonts w:ascii="Verdana" w:hAnsi="Verdana"/>
                <w:b/>
                <w:bCs/>
                <w:color w:val="0000FF"/>
                <w:sz w:val="19"/>
                <w:szCs w:val="19"/>
                <w:lang w:val="es-ES_tradnl"/>
              </w:rPr>
            </w:pPr>
            <w:r w:rsidRPr="00A64A7D">
              <w:rPr>
                <w:rFonts w:ascii="Verdana" w:hAnsi="Verdana"/>
                <w:b/>
                <w:bCs/>
                <w:color w:val="0000FF"/>
                <w:sz w:val="19"/>
                <w:szCs w:val="19"/>
                <w:lang w:val="es-ES_tradnl"/>
              </w:rPr>
              <w:t>Puntos</w:t>
            </w:r>
          </w:p>
        </w:tc>
        <w:tc>
          <w:tcPr>
            <w:tcW w:w="194" w:type="dxa"/>
            <w:tcBorders>
              <w:top w:val="nil"/>
              <w:left w:val="nil"/>
              <w:bottom w:val="nil"/>
              <w:right w:val="nil"/>
            </w:tcBorders>
            <w:vAlign w:val="bottom"/>
            <w:hideMark/>
          </w:tcPr>
          <w:p w14:paraId="28A7A331" w14:textId="77777777" w:rsidR="008D5132" w:rsidRPr="00A64A7D" w:rsidRDefault="008D5132" w:rsidP="009908FF">
            <w:pPr>
              <w:jc w:val="both"/>
              <w:rPr>
                <w:rFonts w:ascii="Verdana" w:hAnsi="Verdana"/>
                <w:b/>
                <w:bCs/>
                <w:color w:val="0000FF"/>
                <w:sz w:val="19"/>
                <w:szCs w:val="19"/>
                <w:lang w:val="es-ES_tradnl"/>
              </w:rPr>
            </w:pPr>
          </w:p>
        </w:tc>
        <w:tc>
          <w:tcPr>
            <w:tcW w:w="1484" w:type="dxa"/>
            <w:tcBorders>
              <w:top w:val="nil"/>
              <w:left w:val="single" w:sz="8" w:space="0" w:color="auto"/>
              <w:bottom w:val="nil"/>
              <w:right w:val="single" w:sz="8" w:space="0" w:color="auto"/>
            </w:tcBorders>
            <w:vAlign w:val="center"/>
            <w:hideMark/>
          </w:tcPr>
          <w:p w14:paraId="422C5695" w14:textId="77777777" w:rsidR="008D5132" w:rsidRPr="00A64A7D" w:rsidRDefault="008D5132" w:rsidP="009908FF">
            <w:pPr>
              <w:jc w:val="both"/>
              <w:rPr>
                <w:rFonts w:ascii="Verdana" w:hAnsi="Verdana"/>
                <w:b/>
                <w:bCs/>
                <w:color w:val="0000FF"/>
                <w:sz w:val="19"/>
                <w:szCs w:val="19"/>
                <w:lang w:val="es-ES_tradnl"/>
              </w:rPr>
            </w:pPr>
            <w:r w:rsidRPr="00A64A7D">
              <w:rPr>
                <w:rFonts w:ascii="Verdana" w:hAnsi="Verdana"/>
                <w:b/>
                <w:bCs/>
                <w:color w:val="0000FF"/>
                <w:sz w:val="19"/>
                <w:szCs w:val="19"/>
                <w:lang w:val="es-ES_tradnl"/>
              </w:rPr>
              <w:t>KG/L</w:t>
            </w:r>
          </w:p>
        </w:tc>
        <w:tc>
          <w:tcPr>
            <w:tcW w:w="1559" w:type="dxa"/>
            <w:vMerge w:val="restart"/>
            <w:tcBorders>
              <w:top w:val="nil"/>
              <w:left w:val="single" w:sz="8" w:space="0" w:color="auto"/>
              <w:bottom w:val="single" w:sz="8" w:space="0" w:color="000000"/>
              <w:right w:val="single" w:sz="8" w:space="0" w:color="auto"/>
            </w:tcBorders>
            <w:vAlign w:val="center"/>
            <w:hideMark/>
          </w:tcPr>
          <w:p w14:paraId="3A026C6B" w14:textId="77777777" w:rsidR="008D5132" w:rsidRPr="00A64A7D" w:rsidRDefault="008D5132" w:rsidP="009908FF">
            <w:pPr>
              <w:jc w:val="both"/>
              <w:rPr>
                <w:rFonts w:ascii="Verdana" w:hAnsi="Verdana"/>
                <w:b/>
                <w:bCs/>
                <w:color w:val="0000FF"/>
                <w:sz w:val="19"/>
                <w:szCs w:val="19"/>
                <w:lang w:val="es-ES_tradnl"/>
              </w:rPr>
            </w:pPr>
            <w:r w:rsidRPr="00A64A7D">
              <w:rPr>
                <w:rFonts w:ascii="Verdana" w:hAnsi="Verdana"/>
                <w:b/>
                <w:bCs/>
                <w:color w:val="0000FF"/>
                <w:sz w:val="19"/>
                <w:szCs w:val="19"/>
                <w:lang w:val="es-ES_tradnl"/>
              </w:rPr>
              <w:t xml:space="preserve">Puntos </w:t>
            </w:r>
          </w:p>
        </w:tc>
      </w:tr>
      <w:tr w:rsidR="008D5132" w:rsidRPr="00A64A7D" w14:paraId="51D29E4A"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271FE5F0" w14:textId="77777777" w:rsidR="008D5132" w:rsidRPr="00A64A7D" w:rsidRDefault="008D5132" w:rsidP="009908FF">
            <w:pPr>
              <w:jc w:val="both"/>
              <w:rPr>
                <w:rFonts w:ascii="Verdana" w:hAnsi="Verdana"/>
                <w:b/>
                <w:bCs/>
                <w:color w:val="0000FF"/>
                <w:sz w:val="19"/>
                <w:szCs w:val="19"/>
                <w:lang w:val="es-ES_tradnl"/>
              </w:rPr>
            </w:pPr>
            <w:r w:rsidRPr="00A64A7D">
              <w:rPr>
                <w:rFonts w:ascii="Verdana" w:hAnsi="Verdana"/>
                <w:b/>
                <w:bCs/>
                <w:color w:val="0000FF"/>
                <w:sz w:val="19"/>
                <w:szCs w:val="19"/>
                <w:lang w:val="es-ES_tradnl"/>
              </w:rPr>
              <w:t>Mes</w:t>
            </w:r>
          </w:p>
        </w:tc>
        <w:tc>
          <w:tcPr>
            <w:tcW w:w="1593" w:type="dxa"/>
            <w:vMerge/>
            <w:tcBorders>
              <w:top w:val="nil"/>
              <w:left w:val="single" w:sz="8" w:space="0" w:color="auto"/>
              <w:bottom w:val="single" w:sz="8" w:space="0" w:color="000000"/>
              <w:right w:val="single" w:sz="8" w:space="0" w:color="auto"/>
            </w:tcBorders>
            <w:vAlign w:val="center"/>
            <w:hideMark/>
          </w:tcPr>
          <w:p w14:paraId="0DC4F8AA" w14:textId="77777777" w:rsidR="008D5132" w:rsidRPr="00A64A7D" w:rsidRDefault="008D5132" w:rsidP="009908FF">
            <w:pPr>
              <w:rPr>
                <w:rFonts w:ascii="Verdana" w:hAnsi="Verdana"/>
                <w:b/>
                <w:bCs/>
                <w:color w:val="0000FF"/>
                <w:sz w:val="19"/>
                <w:szCs w:val="19"/>
                <w:lang w:val="es-ES_tradnl"/>
              </w:rPr>
            </w:pPr>
          </w:p>
        </w:tc>
        <w:tc>
          <w:tcPr>
            <w:tcW w:w="194" w:type="dxa"/>
            <w:tcBorders>
              <w:top w:val="nil"/>
              <w:left w:val="nil"/>
              <w:bottom w:val="nil"/>
              <w:right w:val="nil"/>
            </w:tcBorders>
            <w:vAlign w:val="bottom"/>
            <w:hideMark/>
          </w:tcPr>
          <w:p w14:paraId="58844861" w14:textId="77777777" w:rsidR="008D5132" w:rsidRPr="00A64A7D" w:rsidRDefault="008D5132" w:rsidP="009908FF">
            <w:pPr>
              <w:jc w:val="both"/>
              <w:rPr>
                <w:rFonts w:ascii="Verdana" w:hAnsi="Verdana"/>
                <w:b/>
                <w:bCs/>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65D99B09" w14:textId="77777777" w:rsidR="008D5132" w:rsidRPr="00A64A7D" w:rsidRDefault="008D5132" w:rsidP="009908FF">
            <w:pPr>
              <w:jc w:val="both"/>
              <w:rPr>
                <w:rFonts w:ascii="Verdana" w:hAnsi="Verdana"/>
                <w:b/>
                <w:bCs/>
                <w:color w:val="0000FF"/>
                <w:sz w:val="19"/>
                <w:szCs w:val="19"/>
                <w:lang w:val="es-ES_tradnl"/>
              </w:rPr>
            </w:pPr>
            <w:r w:rsidRPr="00A64A7D">
              <w:rPr>
                <w:rFonts w:ascii="Verdana" w:hAnsi="Verdana"/>
                <w:b/>
                <w:bCs/>
                <w:color w:val="0000FF"/>
                <w:sz w:val="19"/>
                <w:szCs w:val="19"/>
                <w:lang w:val="es-ES_tradnl"/>
              </w:rPr>
              <w:t>Mes</w:t>
            </w:r>
          </w:p>
        </w:tc>
        <w:tc>
          <w:tcPr>
            <w:tcW w:w="1559" w:type="dxa"/>
            <w:vMerge/>
            <w:tcBorders>
              <w:top w:val="nil"/>
              <w:left w:val="single" w:sz="8" w:space="0" w:color="auto"/>
              <w:bottom w:val="single" w:sz="8" w:space="0" w:color="000000"/>
              <w:right w:val="single" w:sz="8" w:space="0" w:color="auto"/>
            </w:tcBorders>
            <w:vAlign w:val="center"/>
            <w:hideMark/>
          </w:tcPr>
          <w:p w14:paraId="681D9464" w14:textId="77777777" w:rsidR="008D5132" w:rsidRPr="00A64A7D" w:rsidRDefault="008D5132" w:rsidP="009908FF">
            <w:pPr>
              <w:rPr>
                <w:rFonts w:ascii="Verdana" w:hAnsi="Verdana"/>
                <w:b/>
                <w:bCs/>
                <w:color w:val="0000FF"/>
                <w:sz w:val="19"/>
                <w:szCs w:val="19"/>
                <w:lang w:val="es-ES_tradnl"/>
              </w:rPr>
            </w:pPr>
          </w:p>
        </w:tc>
      </w:tr>
      <w:tr w:rsidR="008D5132" w:rsidRPr="00A64A7D" w14:paraId="14734F05"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180F4E2F"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3</w:t>
            </w:r>
          </w:p>
        </w:tc>
        <w:tc>
          <w:tcPr>
            <w:tcW w:w="1593" w:type="dxa"/>
            <w:tcBorders>
              <w:top w:val="nil"/>
              <w:left w:val="nil"/>
              <w:bottom w:val="single" w:sz="8" w:space="0" w:color="auto"/>
              <w:right w:val="single" w:sz="8" w:space="0" w:color="auto"/>
            </w:tcBorders>
            <w:vAlign w:val="center"/>
            <w:hideMark/>
          </w:tcPr>
          <w:p w14:paraId="1E3717A0"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25</w:t>
            </w:r>
          </w:p>
        </w:tc>
        <w:tc>
          <w:tcPr>
            <w:tcW w:w="194" w:type="dxa"/>
            <w:tcBorders>
              <w:top w:val="nil"/>
              <w:left w:val="nil"/>
              <w:bottom w:val="nil"/>
              <w:right w:val="nil"/>
            </w:tcBorders>
            <w:vAlign w:val="bottom"/>
            <w:hideMark/>
          </w:tcPr>
          <w:p w14:paraId="42921198"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78B9BE18"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3</w:t>
            </w:r>
          </w:p>
        </w:tc>
        <w:tc>
          <w:tcPr>
            <w:tcW w:w="1559" w:type="dxa"/>
            <w:tcBorders>
              <w:top w:val="nil"/>
              <w:left w:val="nil"/>
              <w:bottom w:val="single" w:sz="8" w:space="0" w:color="auto"/>
              <w:right w:val="single" w:sz="8" w:space="0" w:color="auto"/>
            </w:tcBorders>
            <w:vAlign w:val="center"/>
            <w:hideMark/>
          </w:tcPr>
          <w:p w14:paraId="08BEA2AC"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10</w:t>
            </w:r>
          </w:p>
        </w:tc>
      </w:tr>
      <w:tr w:rsidR="008D5132" w:rsidRPr="00A64A7D" w14:paraId="4AC29113"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26AB1E94"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2,7</w:t>
            </w:r>
          </w:p>
        </w:tc>
        <w:tc>
          <w:tcPr>
            <w:tcW w:w="1593" w:type="dxa"/>
            <w:tcBorders>
              <w:top w:val="nil"/>
              <w:left w:val="nil"/>
              <w:bottom w:val="single" w:sz="8" w:space="0" w:color="auto"/>
              <w:right w:val="single" w:sz="8" w:space="0" w:color="auto"/>
            </w:tcBorders>
            <w:vAlign w:val="center"/>
            <w:hideMark/>
          </w:tcPr>
          <w:p w14:paraId="0DC0CA3E"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23,4</w:t>
            </w:r>
          </w:p>
        </w:tc>
        <w:tc>
          <w:tcPr>
            <w:tcW w:w="194" w:type="dxa"/>
            <w:tcBorders>
              <w:top w:val="nil"/>
              <w:left w:val="nil"/>
              <w:bottom w:val="nil"/>
              <w:right w:val="nil"/>
            </w:tcBorders>
            <w:vAlign w:val="bottom"/>
            <w:hideMark/>
          </w:tcPr>
          <w:p w14:paraId="381B6206"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0D8C4E2F"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2,7</w:t>
            </w:r>
          </w:p>
        </w:tc>
        <w:tc>
          <w:tcPr>
            <w:tcW w:w="1559" w:type="dxa"/>
            <w:tcBorders>
              <w:top w:val="nil"/>
              <w:left w:val="nil"/>
              <w:bottom w:val="single" w:sz="8" w:space="0" w:color="auto"/>
              <w:right w:val="single" w:sz="8" w:space="0" w:color="auto"/>
            </w:tcBorders>
            <w:vAlign w:val="center"/>
            <w:hideMark/>
          </w:tcPr>
          <w:p w14:paraId="5AA017EC"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9</w:t>
            </w:r>
          </w:p>
        </w:tc>
      </w:tr>
      <w:tr w:rsidR="008D5132" w:rsidRPr="00A64A7D" w14:paraId="3CAAC583"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254465AA"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2,4</w:t>
            </w:r>
          </w:p>
        </w:tc>
        <w:tc>
          <w:tcPr>
            <w:tcW w:w="1593" w:type="dxa"/>
            <w:tcBorders>
              <w:top w:val="nil"/>
              <w:left w:val="nil"/>
              <w:bottom w:val="single" w:sz="8" w:space="0" w:color="auto"/>
              <w:right w:val="single" w:sz="8" w:space="0" w:color="auto"/>
            </w:tcBorders>
            <w:vAlign w:val="center"/>
            <w:hideMark/>
          </w:tcPr>
          <w:p w14:paraId="4BFCE37A"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20,6</w:t>
            </w:r>
          </w:p>
        </w:tc>
        <w:tc>
          <w:tcPr>
            <w:tcW w:w="194" w:type="dxa"/>
            <w:tcBorders>
              <w:top w:val="nil"/>
              <w:left w:val="nil"/>
              <w:bottom w:val="nil"/>
              <w:right w:val="nil"/>
            </w:tcBorders>
            <w:vAlign w:val="bottom"/>
            <w:hideMark/>
          </w:tcPr>
          <w:p w14:paraId="3FAFAC6B"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51764A54"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2,4</w:t>
            </w:r>
          </w:p>
        </w:tc>
        <w:tc>
          <w:tcPr>
            <w:tcW w:w="1559" w:type="dxa"/>
            <w:tcBorders>
              <w:top w:val="nil"/>
              <w:left w:val="nil"/>
              <w:bottom w:val="single" w:sz="8" w:space="0" w:color="auto"/>
              <w:right w:val="single" w:sz="8" w:space="0" w:color="auto"/>
            </w:tcBorders>
            <w:vAlign w:val="center"/>
            <w:hideMark/>
          </w:tcPr>
          <w:p w14:paraId="420E60F7"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8</w:t>
            </w:r>
          </w:p>
        </w:tc>
      </w:tr>
      <w:tr w:rsidR="008D5132" w:rsidRPr="00A64A7D" w14:paraId="0F8A75F9"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7E680E00"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2,1</w:t>
            </w:r>
          </w:p>
        </w:tc>
        <w:tc>
          <w:tcPr>
            <w:tcW w:w="1593" w:type="dxa"/>
            <w:tcBorders>
              <w:top w:val="nil"/>
              <w:left w:val="nil"/>
              <w:bottom w:val="single" w:sz="8" w:space="0" w:color="auto"/>
              <w:right w:val="single" w:sz="8" w:space="0" w:color="auto"/>
            </w:tcBorders>
            <w:vAlign w:val="center"/>
            <w:hideMark/>
          </w:tcPr>
          <w:p w14:paraId="78EE06EA"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17,8</w:t>
            </w:r>
          </w:p>
        </w:tc>
        <w:tc>
          <w:tcPr>
            <w:tcW w:w="194" w:type="dxa"/>
            <w:tcBorders>
              <w:top w:val="nil"/>
              <w:left w:val="nil"/>
              <w:bottom w:val="nil"/>
              <w:right w:val="nil"/>
            </w:tcBorders>
            <w:vAlign w:val="bottom"/>
            <w:hideMark/>
          </w:tcPr>
          <w:p w14:paraId="5E8C3505"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43DADDF4"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2,1</w:t>
            </w:r>
          </w:p>
        </w:tc>
        <w:tc>
          <w:tcPr>
            <w:tcW w:w="1559" w:type="dxa"/>
            <w:tcBorders>
              <w:top w:val="nil"/>
              <w:left w:val="nil"/>
              <w:bottom w:val="single" w:sz="8" w:space="0" w:color="auto"/>
              <w:right w:val="single" w:sz="8" w:space="0" w:color="auto"/>
            </w:tcBorders>
            <w:vAlign w:val="center"/>
            <w:hideMark/>
          </w:tcPr>
          <w:p w14:paraId="3E81AB03"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7</w:t>
            </w:r>
          </w:p>
        </w:tc>
      </w:tr>
      <w:tr w:rsidR="008D5132" w:rsidRPr="00A64A7D" w14:paraId="4F8B872F"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4DDC89CD"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1,8</w:t>
            </w:r>
          </w:p>
        </w:tc>
        <w:tc>
          <w:tcPr>
            <w:tcW w:w="1593" w:type="dxa"/>
            <w:tcBorders>
              <w:top w:val="nil"/>
              <w:left w:val="nil"/>
              <w:bottom w:val="single" w:sz="8" w:space="0" w:color="auto"/>
              <w:right w:val="single" w:sz="8" w:space="0" w:color="auto"/>
            </w:tcBorders>
            <w:vAlign w:val="center"/>
            <w:hideMark/>
          </w:tcPr>
          <w:p w14:paraId="209F6E18"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15</w:t>
            </w:r>
          </w:p>
        </w:tc>
        <w:tc>
          <w:tcPr>
            <w:tcW w:w="194" w:type="dxa"/>
            <w:tcBorders>
              <w:top w:val="nil"/>
              <w:left w:val="nil"/>
              <w:bottom w:val="nil"/>
              <w:right w:val="nil"/>
            </w:tcBorders>
            <w:vAlign w:val="bottom"/>
            <w:hideMark/>
          </w:tcPr>
          <w:p w14:paraId="1F4F426C"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3EB3E973"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1,8</w:t>
            </w:r>
          </w:p>
        </w:tc>
        <w:tc>
          <w:tcPr>
            <w:tcW w:w="1559" w:type="dxa"/>
            <w:tcBorders>
              <w:top w:val="nil"/>
              <w:left w:val="nil"/>
              <w:bottom w:val="single" w:sz="8" w:space="0" w:color="auto"/>
              <w:right w:val="single" w:sz="8" w:space="0" w:color="auto"/>
            </w:tcBorders>
            <w:vAlign w:val="center"/>
            <w:hideMark/>
          </w:tcPr>
          <w:p w14:paraId="170FADCE"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6</w:t>
            </w:r>
          </w:p>
        </w:tc>
      </w:tr>
      <w:tr w:rsidR="008D5132" w:rsidRPr="00A64A7D" w14:paraId="1258BC85"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36CDFDA0"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1,5</w:t>
            </w:r>
          </w:p>
        </w:tc>
        <w:tc>
          <w:tcPr>
            <w:tcW w:w="1593" w:type="dxa"/>
            <w:tcBorders>
              <w:top w:val="nil"/>
              <w:left w:val="nil"/>
              <w:bottom w:val="single" w:sz="8" w:space="0" w:color="auto"/>
              <w:right w:val="single" w:sz="8" w:space="0" w:color="auto"/>
            </w:tcBorders>
            <w:vAlign w:val="center"/>
            <w:hideMark/>
          </w:tcPr>
          <w:p w14:paraId="1787BE04"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12,2</w:t>
            </w:r>
          </w:p>
        </w:tc>
        <w:tc>
          <w:tcPr>
            <w:tcW w:w="194" w:type="dxa"/>
            <w:tcBorders>
              <w:top w:val="nil"/>
              <w:left w:val="nil"/>
              <w:bottom w:val="nil"/>
              <w:right w:val="nil"/>
            </w:tcBorders>
            <w:vAlign w:val="bottom"/>
            <w:hideMark/>
          </w:tcPr>
          <w:p w14:paraId="4D915F97"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5D0D1046"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1,5</w:t>
            </w:r>
          </w:p>
        </w:tc>
        <w:tc>
          <w:tcPr>
            <w:tcW w:w="1559" w:type="dxa"/>
            <w:tcBorders>
              <w:top w:val="nil"/>
              <w:left w:val="nil"/>
              <w:bottom w:val="single" w:sz="8" w:space="0" w:color="auto"/>
              <w:right w:val="single" w:sz="8" w:space="0" w:color="auto"/>
            </w:tcBorders>
            <w:vAlign w:val="center"/>
            <w:hideMark/>
          </w:tcPr>
          <w:p w14:paraId="59364743"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5</w:t>
            </w:r>
          </w:p>
        </w:tc>
      </w:tr>
      <w:tr w:rsidR="008D5132" w:rsidRPr="00A64A7D" w14:paraId="35B7D953"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7144F25C"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1,2</w:t>
            </w:r>
          </w:p>
        </w:tc>
        <w:tc>
          <w:tcPr>
            <w:tcW w:w="1593" w:type="dxa"/>
            <w:tcBorders>
              <w:top w:val="nil"/>
              <w:left w:val="nil"/>
              <w:bottom w:val="single" w:sz="8" w:space="0" w:color="auto"/>
              <w:right w:val="single" w:sz="8" w:space="0" w:color="auto"/>
            </w:tcBorders>
            <w:vAlign w:val="center"/>
            <w:hideMark/>
          </w:tcPr>
          <w:p w14:paraId="7D12AE87"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9,4</w:t>
            </w:r>
          </w:p>
        </w:tc>
        <w:tc>
          <w:tcPr>
            <w:tcW w:w="194" w:type="dxa"/>
            <w:tcBorders>
              <w:top w:val="nil"/>
              <w:left w:val="nil"/>
              <w:bottom w:val="nil"/>
              <w:right w:val="nil"/>
            </w:tcBorders>
            <w:vAlign w:val="bottom"/>
            <w:hideMark/>
          </w:tcPr>
          <w:p w14:paraId="50BE5BAA"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31CF74E1"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1,2</w:t>
            </w:r>
          </w:p>
        </w:tc>
        <w:tc>
          <w:tcPr>
            <w:tcW w:w="1559" w:type="dxa"/>
            <w:tcBorders>
              <w:top w:val="nil"/>
              <w:left w:val="nil"/>
              <w:bottom w:val="single" w:sz="8" w:space="0" w:color="auto"/>
              <w:right w:val="single" w:sz="8" w:space="0" w:color="auto"/>
            </w:tcBorders>
            <w:vAlign w:val="center"/>
            <w:hideMark/>
          </w:tcPr>
          <w:p w14:paraId="7EC3B9B2"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4</w:t>
            </w:r>
          </w:p>
        </w:tc>
      </w:tr>
      <w:tr w:rsidR="008D5132" w:rsidRPr="00A64A7D" w14:paraId="0BCB283B"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69192223"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0,9</w:t>
            </w:r>
          </w:p>
        </w:tc>
        <w:tc>
          <w:tcPr>
            <w:tcW w:w="1593" w:type="dxa"/>
            <w:tcBorders>
              <w:top w:val="nil"/>
              <w:left w:val="nil"/>
              <w:bottom w:val="single" w:sz="8" w:space="0" w:color="auto"/>
              <w:right w:val="single" w:sz="8" w:space="0" w:color="auto"/>
            </w:tcBorders>
            <w:vAlign w:val="center"/>
            <w:hideMark/>
          </w:tcPr>
          <w:p w14:paraId="043F8284"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6,6</w:t>
            </w:r>
          </w:p>
        </w:tc>
        <w:tc>
          <w:tcPr>
            <w:tcW w:w="194" w:type="dxa"/>
            <w:tcBorders>
              <w:top w:val="nil"/>
              <w:left w:val="nil"/>
              <w:bottom w:val="nil"/>
              <w:right w:val="nil"/>
            </w:tcBorders>
            <w:vAlign w:val="bottom"/>
            <w:hideMark/>
          </w:tcPr>
          <w:p w14:paraId="137EC7B7"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01C06F15"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0,9</w:t>
            </w:r>
          </w:p>
        </w:tc>
        <w:tc>
          <w:tcPr>
            <w:tcW w:w="1559" w:type="dxa"/>
            <w:tcBorders>
              <w:top w:val="nil"/>
              <w:left w:val="nil"/>
              <w:bottom w:val="single" w:sz="8" w:space="0" w:color="auto"/>
              <w:right w:val="single" w:sz="8" w:space="0" w:color="auto"/>
            </w:tcBorders>
            <w:vAlign w:val="center"/>
            <w:hideMark/>
          </w:tcPr>
          <w:p w14:paraId="4E722390"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3</w:t>
            </w:r>
          </w:p>
        </w:tc>
      </w:tr>
      <w:tr w:rsidR="008D5132" w:rsidRPr="00A64A7D" w14:paraId="1FB5B6FC"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623CCDC2"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0,6</w:t>
            </w:r>
          </w:p>
        </w:tc>
        <w:tc>
          <w:tcPr>
            <w:tcW w:w="1593" w:type="dxa"/>
            <w:tcBorders>
              <w:top w:val="nil"/>
              <w:left w:val="nil"/>
              <w:bottom w:val="single" w:sz="8" w:space="0" w:color="auto"/>
              <w:right w:val="single" w:sz="8" w:space="0" w:color="auto"/>
            </w:tcBorders>
            <w:vAlign w:val="center"/>
            <w:hideMark/>
          </w:tcPr>
          <w:p w14:paraId="51AE8742"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3,8</w:t>
            </w:r>
          </w:p>
        </w:tc>
        <w:tc>
          <w:tcPr>
            <w:tcW w:w="194" w:type="dxa"/>
            <w:tcBorders>
              <w:top w:val="nil"/>
              <w:left w:val="nil"/>
              <w:bottom w:val="nil"/>
              <w:right w:val="nil"/>
            </w:tcBorders>
            <w:vAlign w:val="bottom"/>
            <w:hideMark/>
          </w:tcPr>
          <w:p w14:paraId="2F87CB84"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079746F2"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0,6</w:t>
            </w:r>
          </w:p>
        </w:tc>
        <w:tc>
          <w:tcPr>
            <w:tcW w:w="1559" w:type="dxa"/>
            <w:tcBorders>
              <w:top w:val="nil"/>
              <w:left w:val="nil"/>
              <w:bottom w:val="single" w:sz="8" w:space="0" w:color="auto"/>
              <w:right w:val="single" w:sz="8" w:space="0" w:color="auto"/>
            </w:tcBorders>
            <w:vAlign w:val="center"/>
            <w:hideMark/>
          </w:tcPr>
          <w:p w14:paraId="51896A09"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2</w:t>
            </w:r>
          </w:p>
        </w:tc>
      </w:tr>
      <w:tr w:rsidR="008D5132" w:rsidRPr="00A64A7D" w14:paraId="544B3BD7" w14:textId="77777777" w:rsidTr="009908FF">
        <w:trPr>
          <w:trHeight w:val="315"/>
        </w:trPr>
        <w:tc>
          <w:tcPr>
            <w:tcW w:w="1408" w:type="dxa"/>
            <w:tcBorders>
              <w:top w:val="nil"/>
              <w:left w:val="single" w:sz="8" w:space="0" w:color="auto"/>
              <w:bottom w:val="single" w:sz="8" w:space="0" w:color="auto"/>
              <w:right w:val="single" w:sz="8" w:space="0" w:color="auto"/>
            </w:tcBorders>
            <w:vAlign w:val="center"/>
            <w:hideMark/>
          </w:tcPr>
          <w:p w14:paraId="1939A19D"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0,3</w:t>
            </w:r>
          </w:p>
        </w:tc>
        <w:tc>
          <w:tcPr>
            <w:tcW w:w="1593" w:type="dxa"/>
            <w:tcBorders>
              <w:top w:val="nil"/>
              <w:left w:val="nil"/>
              <w:bottom w:val="single" w:sz="8" w:space="0" w:color="auto"/>
              <w:right w:val="single" w:sz="8" w:space="0" w:color="auto"/>
            </w:tcBorders>
            <w:vAlign w:val="center"/>
            <w:hideMark/>
          </w:tcPr>
          <w:p w14:paraId="52F9C320"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w:t>
            </w:r>
          </w:p>
        </w:tc>
        <w:tc>
          <w:tcPr>
            <w:tcW w:w="194" w:type="dxa"/>
            <w:tcBorders>
              <w:top w:val="nil"/>
              <w:left w:val="nil"/>
              <w:bottom w:val="nil"/>
              <w:right w:val="nil"/>
            </w:tcBorders>
            <w:vAlign w:val="bottom"/>
            <w:hideMark/>
          </w:tcPr>
          <w:p w14:paraId="52BF7A37" w14:textId="77777777" w:rsidR="008D5132" w:rsidRPr="00A64A7D" w:rsidRDefault="008D5132" w:rsidP="009908FF">
            <w:pPr>
              <w:jc w:val="both"/>
              <w:rPr>
                <w:rFonts w:ascii="Verdana" w:hAnsi="Verdana"/>
                <w:color w:val="0000FF"/>
                <w:sz w:val="19"/>
                <w:szCs w:val="19"/>
                <w:lang w:val="es-ES_tradnl"/>
              </w:rPr>
            </w:pPr>
          </w:p>
        </w:tc>
        <w:tc>
          <w:tcPr>
            <w:tcW w:w="1484" w:type="dxa"/>
            <w:tcBorders>
              <w:top w:val="nil"/>
              <w:left w:val="single" w:sz="8" w:space="0" w:color="auto"/>
              <w:bottom w:val="single" w:sz="8" w:space="0" w:color="auto"/>
              <w:right w:val="single" w:sz="8" w:space="0" w:color="auto"/>
            </w:tcBorders>
            <w:vAlign w:val="center"/>
            <w:hideMark/>
          </w:tcPr>
          <w:p w14:paraId="16C076C9"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0,3</w:t>
            </w:r>
          </w:p>
        </w:tc>
        <w:tc>
          <w:tcPr>
            <w:tcW w:w="1559" w:type="dxa"/>
            <w:tcBorders>
              <w:top w:val="nil"/>
              <w:left w:val="nil"/>
              <w:bottom w:val="single" w:sz="8" w:space="0" w:color="auto"/>
              <w:right w:val="single" w:sz="8" w:space="0" w:color="auto"/>
            </w:tcBorders>
            <w:vAlign w:val="center"/>
            <w:hideMark/>
          </w:tcPr>
          <w:p w14:paraId="7099B896" w14:textId="77777777" w:rsidR="008D5132" w:rsidRPr="00A64A7D" w:rsidRDefault="008D5132" w:rsidP="009908FF">
            <w:pPr>
              <w:jc w:val="both"/>
              <w:rPr>
                <w:rFonts w:ascii="Verdana" w:hAnsi="Verdana"/>
                <w:color w:val="0000FF"/>
                <w:sz w:val="19"/>
                <w:szCs w:val="19"/>
                <w:lang w:val="es-ES_tradnl"/>
              </w:rPr>
            </w:pPr>
            <w:r w:rsidRPr="00A64A7D">
              <w:rPr>
                <w:rFonts w:ascii="Verdana" w:hAnsi="Verdana"/>
                <w:color w:val="0000FF"/>
                <w:sz w:val="19"/>
                <w:szCs w:val="19"/>
                <w:lang w:val="es-ES_tradnl"/>
              </w:rPr>
              <w:t>1</w:t>
            </w:r>
          </w:p>
        </w:tc>
      </w:tr>
    </w:tbl>
    <w:p w14:paraId="65438FEE" w14:textId="77777777" w:rsidR="008D5132" w:rsidRPr="00A64A7D" w:rsidRDefault="008D5132" w:rsidP="008D5132">
      <w:pPr>
        <w:tabs>
          <w:tab w:val="left" w:pos="0"/>
        </w:tabs>
        <w:spacing w:before="120" w:after="120"/>
        <w:ind w:left="2013" w:right="57"/>
        <w:jc w:val="both"/>
        <w:rPr>
          <w:rFonts w:ascii="Verdana" w:hAnsi="Verdana"/>
          <w:color w:val="0000FF"/>
          <w:sz w:val="19"/>
          <w:szCs w:val="19"/>
          <w:lang w:val="es-ES_tradnl"/>
        </w:rPr>
      </w:pPr>
    </w:p>
    <w:p w14:paraId="6BF57BB8" w14:textId="77777777" w:rsidR="008D5132" w:rsidRPr="00A64A7D" w:rsidRDefault="008D5132" w:rsidP="008D5132">
      <w:pPr>
        <w:tabs>
          <w:tab w:val="left" w:pos="0"/>
        </w:tabs>
        <w:spacing w:before="120" w:after="120"/>
        <w:ind w:left="2013" w:right="57"/>
        <w:jc w:val="both"/>
        <w:rPr>
          <w:rFonts w:ascii="Verdana" w:hAnsi="Verdana"/>
          <w:color w:val="0000FF"/>
          <w:sz w:val="19"/>
          <w:szCs w:val="19"/>
          <w:lang w:val="es-ES_tradnl"/>
        </w:rPr>
      </w:pPr>
    </w:p>
    <w:p w14:paraId="43982F04" w14:textId="77777777" w:rsidR="008D5132" w:rsidRPr="00A64A7D" w:rsidRDefault="008D5132" w:rsidP="008D5132">
      <w:pPr>
        <w:tabs>
          <w:tab w:val="left" w:pos="0"/>
        </w:tabs>
        <w:spacing w:before="120" w:after="120"/>
        <w:ind w:left="2013" w:right="57"/>
        <w:jc w:val="both"/>
        <w:rPr>
          <w:rFonts w:ascii="Verdana" w:hAnsi="Verdana"/>
          <w:color w:val="0000FF"/>
          <w:sz w:val="19"/>
          <w:szCs w:val="19"/>
          <w:lang w:val="es-ES_tradnl"/>
        </w:rPr>
      </w:pPr>
    </w:p>
    <w:p w14:paraId="405078F5" w14:textId="77777777" w:rsidR="008D5132" w:rsidRPr="00A64A7D" w:rsidRDefault="008D5132" w:rsidP="008D5132">
      <w:pPr>
        <w:tabs>
          <w:tab w:val="left" w:pos="0"/>
        </w:tabs>
        <w:spacing w:before="120" w:after="120"/>
        <w:ind w:left="2013" w:right="57"/>
        <w:jc w:val="both"/>
        <w:rPr>
          <w:rFonts w:ascii="Verdana" w:hAnsi="Verdana"/>
          <w:color w:val="0000FF"/>
          <w:sz w:val="19"/>
          <w:szCs w:val="19"/>
          <w:lang w:val="es-ES_tradnl"/>
        </w:rPr>
      </w:pPr>
    </w:p>
    <w:p w14:paraId="6A3D13F0" w14:textId="77777777" w:rsidR="008D5132" w:rsidRPr="00A64A7D" w:rsidRDefault="008D5132" w:rsidP="008D5132">
      <w:pPr>
        <w:tabs>
          <w:tab w:val="left" w:pos="0"/>
        </w:tabs>
        <w:spacing w:before="120" w:after="120"/>
        <w:ind w:left="2013" w:right="57"/>
        <w:jc w:val="both"/>
        <w:rPr>
          <w:rFonts w:ascii="Verdana" w:hAnsi="Verdana"/>
          <w:color w:val="0000FF"/>
          <w:sz w:val="19"/>
          <w:szCs w:val="19"/>
          <w:lang w:val="es-ES_tradnl"/>
        </w:rPr>
      </w:pPr>
    </w:p>
    <w:p w14:paraId="4432BC39" w14:textId="77777777" w:rsidR="008D5132" w:rsidRPr="00A64A7D" w:rsidRDefault="008D5132" w:rsidP="008D5132">
      <w:pPr>
        <w:tabs>
          <w:tab w:val="left" w:pos="0"/>
        </w:tabs>
        <w:spacing w:before="120" w:after="120"/>
        <w:ind w:left="2013" w:right="57"/>
        <w:jc w:val="both"/>
        <w:rPr>
          <w:rFonts w:ascii="Verdana" w:hAnsi="Verdana"/>
          <w:color w:val="0000FF"/>
          <w:sz w:val="19"/>
          <w:szCs w:val="19"/>
          <w:lang w:val="es-ES_tradnl"/>
        </w:rPr>
      </w:pPr>
    </w:p>
    <w:p w14:paraId="696BAEF8"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63245F3F"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0566D718"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55567A13"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71961A3E"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2679B995"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26D142C0"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44FA8D60"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5B0E7C9B"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6690939D" w14:textId="77777777" w:rsidR="009A7204" w:rsidRPr="00A64A7D" w:rsidRDefault="009A7204" w:rsidP="009A7204">
      <w:pPr>
        <w:tabs>
          <w:tab w:val="left" w:pos="0"/>
        </w:tabs>
        <w:spacing w:before="120" w:after="120"/>
        <w:ind w:left="2373" w:right="57"/>
        <w:jc w:val="both"/>
        <w:rPr>
          <w:rFonts w:ascii="Verdana" w:hAnsi="Verdana"/>
          <w:color w:val="0000FF"/>
          <w:sz w:val="19"/>
          <w:szCs w:val="19"/>
          <w:lang w:val="es-ES_tradnl"/>
        </w:rPr>
      </w:pPr>
      <w:r w:rsidRPr="00A64A7D">
        <w:rPr>
          <w:rFonts w:ascii="Verdana" w:hAnsi="Verdana"/>
          <w:color w:val="0000FF"/>
          <w:sz w:val="19"/>
          <w:szCs w:val="19"/>
          <w:lang w:val="es-ES_tradnl"/>
        </w:rPr>
        <w:t>Mensualmente se llevará a cabo el control de las cantidades de productos ecológicos, de comercio justo y/o con sellos de calidad, así como de los proveedores correspondientes. Este control se realizará mediante la revisión de las facturas de compra emitidas por proveedores de productos certificados, quienes deberán contar con los certificados y permisos preceptivos en vigor, expedidos por un organismo de control autorizado para la producción de dichos productos. Las cantidades a valorar se limitarán a los siguientes productos:</w:t>
      </w:r>
    </w:p>
    <w:p w14:paraId="537BEEB0" w14:textId="77777777" w:rsidR="009A7204" w:rsidRPr="00A64A7D" w:rsidRDefault="009A7204" w:rsidP="009A7204">
      <w:pPr>
        <w:pStyle w:val="Prrafodelista"/>
        <w:numPr>
          <w:ilvl w:val="0"/>
          <w:numId w:val="174"/>
        </w:numPr>
        <w:tabs>
          <w:tab w:val="left" w:pos="0"/>
        </w:tabs>
        <w:spacing w:before="120" w:after="120"/>
        <w:ind w:left="3081" w:right="57"/>
        <w:jc w:val="both"/>
        <w:rPr>
          <w:rFonts w:ascii="Verdana" w:hAnsi="Verdana"/>
          <w:color w:val="0000FF"/>
          <w:sz w:val="19"/>
          <w:szCs w:val="19"/>
          <w:lang w:val="es-ES_tradnl"/>
        </w:rPr>
      </w:pPr>
      <w:r w:rsidRPr="00A64A7D">
        <w:rPr>
          <w:rFonts w:ascii="Verdana" w:hAnsi="Verdana"/>
          <w:b/>
          <w:bCs/>
          <w:color w:val="0000FF"/>
          <w:sz w:val="19"/>
          <w:szCs w:val="19"/>
          <w:lang w:val="es-ES_tradnl"/>
        </w:rPr>
        <w:t>Verduras</w:t>
      </w:r>
      <w:r w:rsidRPr="00A64A7D">
        <w:rPr>
          <w:rFonts w:ascii="Verdana" w:hAnsi="Verdana"/>
          <w:color w:val="0000FF"/>
          <w:sz w:val="19"/>
          <w:szCs w:val="19"/>
          <w:lang w:val="es-ES_tradnl"/>
        </w:rPr>
        <w:t>: puerro, tomate, champiñón, calabacín, berenjena, calabaza, judías verdes, espinacas, acelgas, lechuga, zanahoria, pimientos (rojo, verde y/o amarillo), ajo, cebolla, maíz, boniato, cardo, endivia, escarola, borraja, coliflor, coles de Bruselas, brócoli, espárragos.</w:t>
      </w:r>
    </w:p>
    <w:p w14:paraId="5480AB0E" w14:textId="77777777" w:rsidR="009A7204" w:rsidRPr="00A64A7D" w:rsidRDefault="009A7204" w:rsidP="009A7204">
      <w:pPr>
        <w:pStyle w:val="Prrafodelista"/>
        <w:numPr>
          <w:ilvl w:val="0"/>
          <w:numId w:val="174"/>
        </w:numPr>
        <w:tabs>
          <w:tab w:val="left" w:pos="0"/>
        </w:tabs>
        <w:spacing w:before="120" w:after="120"/>
        <w:ind w:left="3081" w:right="57"/>
        <w:jc w:val="both"/>
        <w:rPr>
          <w:rFonts w:ascii="Verdana" w:hAnsi="Verdana"/>
          <w:color w:val="0000FF"/>
          <w:sz w:val="19"/>
          <w:szCs w:val="19"/>
          <w:lang w:val="es-ES_tradnl"/>
        </w:rPr>
      </w:pPr>
      <w:r w:rsidRPr="00A64A7D">
        <w:rPr>
          <w:rFonts w:ascii="Verdana" w:hAnsi="Verdana"/>
          <w:b/>
          <w:bCs/>
          <w:color w:val="0000FF"/>
          <w:sz w:val="19"/>
          <w:szCs w:val="19"/>
          <w:lang w:val="es-ES_tradnl"/>
        </w:rPr>
        <w:lastRenderedPageBreak/>
        <w:t>Legumbres</w:t>
      </w:r>
      <w:r w:rsidRPr="00A64A7D">
        <w:rPr>
          <w:rFonts w:ascii="Verdana" w:hAnsi="Verdana"/>
          <w:color w:val="0000FF"/>
          <w:sz w:val="19"/>
          <w:szCs w:val="19"/>
          <w:lang w:val="es-ES_tradnl"/>
        </w:rPr>
        <w:t>: alubias, lentejas, garbanzos, guisantes.</w:t>
      </w:r>
    </w:p>
    <w:p w14:paraId="672F1F1C" w14:textId="77777777" w:rsidR="009A7204" w:rsidRPr="00A64A7D" w:rsidRDefault="009A7204" w:rsidP="009A7204">
      <w:pPr>
        <w:pStyle w:val="Prrafodelista"/>
        <w:numPr>
          <w:ilvl w:val="0"/>
          <w:numId w:val="174"/>
        </w:numPr>
        <w:tabs>
          <w:tab w:val="left" w:pos="0"/>
        </w:tabs>
        <w:spacing w:before="120" w:after="120"/>
        <w:ind w:left="3081" w:right="57"/>
        <w:jc w:val="both"/>
        <w:rPr>
          <w:rFonts w:ascii="Verdana" w:hAnsi="Verdana"/>
          <w:color w:val="0000FF"/>
          <w:sz w:val="19"/>
          <w:szCs w:val="19"/>
          <w:lang w:val="es-ES_tradnl"/>
        </w:rPr>
      </w:pPr>
      <w:r w:rsidRPr="00A64A7D">
        <w:rPr>
          <w:rFonts w:ascii="Verdana" w:hAnsi="Verdana"/>
          <w:b/>
          <w:bCs/>
          <w:color w:val="0000FF"/>
          <w:sz w:val="19"/>
          <w:szCs w:val="19"/>
          <w:lang w:val="es-ES_tradnl"/>
        </w:rPr>
        <w:t xml:space="preserve">Cereales y derivados: </w:t>
      </w:r>
      <w:r w:rsidRPr="00A64A7D">
        <w:rPr>
          <w:rFonts w:ascii="Verdana" w:hAnsi="Verdana"/>
          <w:color w:val="0000FF"/>
          <w:sz w:val="19"/>
          <w:szCs w:val="19"/>
          <w:lang w:val="es-ES_tradnl"/>
        </w:rPr>
        <w:t>arroz, pasta y harina.</w:t>
      </w:r>
    </w:p>
    <w:p w14:paraId="15C96C03" w14:textId="77777777" w:rsidR="009A7204" w:rsidRPr="00A64A7D" w:rsidRDefault="009A7204" w:rsidP="009A7204">
      <w:pPr>
        <w:pStyle w:val="Prrafodelista"/>
        <w:numPr>
          <w:ilvl w:val="0"/>
          <w:numId w:val="174"/>
        </w:numPr>
        <w:tabs>
          <w:tab w:val="left" w:pos="0"/>
        </w:tabs>
        <w:spacing w:before="120" w:after="120"/>
        <w:ind w:left="3081" w:right="57"/>
        <w:jc w:val="both"/>
        <w:rPr>
          <w:rFonts w:ascii="Verdana" w:hAnsi="Verdana"/>
          <w:color w:val="0000FF"/>
          <w:sz w:val="19"/>
          <w:szCs w:val="19"/>
          <w:lang w:val="es-ES_tradnl"/>
        </w:rPr>
      </w:pPr>
      <w:r w:rsidRPr="00A64A7D">
        <w:rPr>
          <w:rFonts w:ascii="Verdana" w:hAnsi="Verdana"/>
          <w:b/>
          <w:bCs/>
          <w:color w:val="0000FF"/>
          <w:sz w:val="19"/>
          <w:szCs w:val="19"/>
          <w:lang w:val="es-ES_tradnl"/>
        </w:rPr>
        <w:t>Huevos</w:t>
      </w:r>
      <w:r w:rsidRPr="00A64A7D">
        <w:rPr>
          <w:rFonts w:ascii="Verdana" w:hAnsi="Verdana"/>
          <w:color w:val="0000FF"/>
          <w:sz w:val="19"/>
          <w:szCs w:val="19"/>
          <w:lang w:val="es-ES_tradnl"/>
        </w:rPr>
        <w:t xml:space="preserve"> y productos derivados.</w:t>
      </w:r>
    </w:p>
    <w:p w14:paraId="6B4165B6" w14:textId="77777777" w:rsidR="009A7204" w:rsidRPr="00A64A7D" w:rsidRDefault="009A7204" w:rsidP="009A7204">
      <w:pPr>
        <w:pStyle w:val="Prrafodelista"/>
        <w:numPr>
          <w:ilvl w:val="0"/>
          <w:numId w:val="174"/>
        </w:numPr>
        <w:tabs>
          <w:tab w:val="left" w:pos="0"/>
        </w:tabs>
        <w:spacing w:before="120" w:after="120"/>
        <w:ind w:left="3081" w:right="57"/>
        <w:jc w:val="both"/>
        <w:rPr>
          <w:rFonts w:ascii="Verdana" w:hAnsi="Verdana"/>
          <w:color w:val="0000FF"/>
          <w:sz w:val="19"/>
          <w:szCs w:val="19"/>
          <w:lang w:val="es-ES_tradnl"/>
        </w:rPr>
      </w:pPr>
      <w:r w:rsidRPr="00A64A7D">
        <w:rPr>
          <w:rFonts w:ascii="Verdana" w:hAnsi="Verdana"/>
          <w:b/>
          <w:bCs/>
          <w:color w:val="0000FF"/>
          <w:sz w:val="19"/>
          <w:szCs w:val="19"/>
          <w:lang w:val="es-ES_tradnl"/>
        </w:rPr>
        <w:t>Carnes</w:t>
      </w:r>
      <w:r w:rsidRPr="00A64A7D">
        <w:rPr>
          <w:rFonts w:ascii="Verdana" w:hAnsi="Verdana"/>
          <w:color w:val="0000FF"/>
          <w:sz w:val="19"/>
          <w:szCs w:val="19"/>
          <w:lang w:val="es-ES_tradnl"/>
        </w:rPr>
        <w:t>: vacuno, pollo, cerdo y derivados cárnico.</w:t>
      </w:r>
    </w:p>
    <w:p w14:paraId="46E7E0EA" w14:textId="77777777" w:rsidR="009A7204" w:rsidRPr="00A64A7D" w:rsidRDefault="009A7204" w:rsidP="009A7204">
      <w:pPr>
        <w:pStyle w:val="Prrafodelista"/>
        <w:numPr>
          <w:ilvl w:val="0"/>
          <w:numId w:val="174"/>
        </w:numPr>
        <w:tabs>
          <w:tab w:val="left" w:pos="0"/>
        </w:tabs>
        <w:spacing w:before="120" w:after="120"/>
        <w:ind w:left="3081" w:right="57"/>
        <w:jc w:val="both"/>
        <w:rPr>
          <w:rFonts w:ascii="Verdana" w:hAnsi="Verdana"/>
          <w:color w:val="0000FF"/>
          <w:sz w:val="19"/>
          <w:szCs w:val="19"/>
          <w:lang w:val="es-ES_tradnl"/>
        </w:rPr>
      </w:pPr>
      <w:r w:rsidRPr="00A64A7D">
        <w:rPr>
          <w:rFonts w:ascii="Verdana" w:hAnsi="Verdana"/>
          <w:b/>
          <w:bCs/>
          <w:color w:val="0000FF"/>
          <w:sz w:val="19"/>
          <w:szCs w:val="19"/>
          <w:lang w:val="es-ES_tradnl"/>
        </w:rPr>
        <w:t>Pescados</w:t>
      </w:r>
      <w:r w:rsidRPr="00A64A7D">
        <w:rPr>
          <w:rFonts w:ascii="Verdana" w:hAnsi="Verdana"/>
          <w:color w:val="0000FF"/>
          <w:sz w:val="19"/>
          <w:szCs w:val="19"/>
          <w:lang w:val="es-ES_tradnl"/>
        </w:rPr>
        <w:t>.</w:t>
      </w:r>
    </w:p>
    <w:p w14:paraId="48AC5D21" w14:textId="77777777" w:rsidR="009A7204" w:rsidRPr="00A64A7D" w:rsidRDefault="009A7204" w:rsidP="009A7204">
      <w:pPr>
        <w:pStyle w:val="Prrafodelista"/>
        <w:numPr>
          <w:ilvl w:val="0"/>
          <w:numId w:val="174"/>
        </w:numPr>
        <w:tabs>
          <w:tab w:val="left" w:pos="0"/>
        </w:tabs>
        <w:spacing w:before="120" w:after="120"/>
        <w:ind w:left="3081" w:right="57"/>
        <w:jc w:val="both"/>
        <w:rPr>
          <w:rFonts w:ascii="Verdana" w:hAnsi="Verdana"/>
          <w:color w:val="0000FF"/>
          <w:sz w:val="19"/>
          <w:szCs w:val="19"/>
          <w:lang w:val="es-ES_tradnl"/>
        </w:rPr>
      </w:pPr>
      <w:r w:rsidRPr="00A64A7D">
        <w:rPr>
          <w:rFonts w:ascii="Verdana" w:hAnsi="Verdana"/>
          <w:b/>
          <w:bCs/>
          <w:color w:val="0000FF"/>
          <w:sz w:val="19"/>
          <w:szCs w:val="19"/>
          <w:lang w:val="es-ES_tradnl"/>
        </w:rPr>
        <w:t>Fruta</w:t>
      </w:r>
      <w:r w:rsidRPr="00A64A7D">
        <w:rPr>
          <w:rFonts w:ascii="Verdana" w:hAnsi="Verdana"/>
          <w:color w:val="0000FF"/>
          <w:sz w:val="19"/>
          <w:szCs w:val="19"/>
          <w:lang w:val="es-ES_tradnl"/>
        </w:rPr>
        <w:t>.</w:t>
      </w:r>
    </w:p>
    <w:p w14:paraId="177D98F3" w14:textId="77777777" w:rsidR="009A7204" w:rsidRPr="00A64A7D" w:rsidRDefault="009A7204" w:rsidP="009A7204">
      <w:pPr>
        <w:pStyle w:val="Prrafodelista"/>
        <w:numPr>
          <w:ilvl w:val="0"/>
          <w:numId w:val="174"/>
        </w:numPr>
        <w:tabs>
          <w:tab w:val="left" w:pos="0"/>
        </w:tabs>
        <w:spacing w:before="120" w:after="120"/>
        <w:ind w:left="3081" w:right="57"/>
        <w:jc w:val="both"/>
        <w:rPr>
          <w:rFonts w:ascii="Verdana" w:hAnsi="Verdana"/>
          <w:color w:val="0000FF"/>
          <w:sz w:val="19"/>
          <w:szCs w:val="19"/>
          <w:lang w:val="es-ES_tradnl"/>
        </w:rPr>
      </w:pPr>
      <w:r w:rsidRPr="00A64A7D">
        <w:rPr>
          <w:rFonts w:ascii="Verdana" w:hAnsi="Verdana"/>
          <w:b/>
          <w:bCs/>
          <w:color w:val="0000FF"/>
          <w:sz w:val="19"/>
          <w:szCs w:val="19"/>
          <w:lang w:val="es-ES_tradnl"/>
        </w:rPr>
        <w:t>Leche y derivados lácteos</w:t>
      </w:r>
      <w:r w:rsidRPr="00A64A7D">
        <w:rPr>
          <w:rFonts w:ascii="Verdana" w:hAnsi="Verdana"/>
          <w:color w:val="0000FF"/>
          <w:sz w:val="19"/>
          <w:szCs w:val="19"/>
          <w:lang w:val="es-ES_tradnl"/>
        </w:rPr>
        <w:t>.</w:t>
      </w:r>
    </w:p>
    <w:p w14:paraId="48617393" w14:textId="77777777" w:rsidR="009A7204" w:rsidRPr="00A64A7D" w:rsidRDefault="009A7204" w:rsidP="009A7204">
      <w:pPr>
        <w:pStyle w:val="Prrafodelista"/>
        <w:numPr>
          <w:ilvl w:val="0"/>
          <w:numId w:val="174"/>
        </w:numPr>
        <w:tabs>
          <w:tab w:val="left" w:pos="0"/>
        </w:tabs>
        <w:spacing w:before="120" w:after="120"/>
        <w:ind w:left="3081" w:right="57"/>
        <w:jc w:val="both"/>
        <w:rPr>
          <w:rFonts w:ascii="Verdana" w:hAnsi="Verdana"/>
          <w:color w:val="0000FF"/>
          <w:sz w:val="19"/>
          <w:szCs w:val="19"/>
          <w:lang w:val="es-ES_tradnl"/>
        </w:rPr>
      </w:pPr>
      <w:r w:rsidRPr="00A64A7D">
        <w:rPr>
          <w:rFonts w:ascii="Verdana" w:hAnsi="Verdana"/>
          <w:b/>
          <w:bCs/>
          <w:color w:val="0000FF"/>
          <w:sz w:val="19"/>
          <w:szCs w:val="19"/>
          <w:lang w:val="es-ES_tradnl"/>
        </w:rPr>
        <w:t>Sal</w:t>
      </w:r>
      <w:r w:rsidRPr="00A64A7D">
        <w:rPr>
          <w:rFonts w:ascii="Verdana" w:hAnsi="Verdana"/>
          <w:color w:val="0000FF"/>
          <w:sz w:val="19"/>
          <w:szCs w:val="19"/>
          <w:lang w:val="es-ES_tradnl"/>
        </w:rPr>
        <w:t xml:space="preserve">. </w:t>
      </w:r>
    </w:p>
    <w:p w14:paraId="5D9BAB50" w14:textId="77777777" w:rsidR="009A7204" w:rsidRPr="00A64A7D" w:rsidRDefault="009A7204" w:rsidP="009A7204">
      <w:pPr>
        <w:spacing w:before="120" w:after="120"/>
        <w:ind w:left="2439" w:right="57"/>
        <w:jc w:val="both"/>
        <w:rPr>
          <w:rFonts w:ascii="Verdana" w:hAnsi="Verdana"/>
          <w:color w:val="0000FF"/>
          <w:sz w:val="19"/>
          <w:szCs w:val="19"/>
          <w:lang w:val="es-ES_tradnl"/>
        </w:rPr>
      </w:pPr>
      <w:r w:rsidRPr="00A64A7D">
        <w:rPr>
          <w:rFonts w:ascii="Verdana" w:hAnsi="Verdana"/>
          <w:color w:val="0000FF"/>
          <w:sz w:val="19"/>
          <w:szCs w:val="19"/>
          <w:lang w:val="es-ES_tradnl"/>
        </w:rPr>
        <w:t xml:space="preserve">Para controlar la cantidad comprometida en cada lote, se tomará el resultado de multiplicar la cantidad en kilogramos-litros por comensal y mes ofertada en la licitación, por el número de usuarios y usuarias de cada mes, todo ello dividido por el número de días lectivos correspondiente al periodo de referencia. </w:t>
      </w:r>
    </w:p>
    <w:p w14:paraId="55CF3341" w14:textId="77777777" w:rsidR="008D5132" w:rsidRPr="00A64A7D" w:rsidRDefault="008D5132" w:rsidP="008D5132">
      <w:pPr>
        <w:tabs>
          <w:tab w:val="left" w:pos="0"/>
        </w:tabs>
        <w:spacing w:before="120" w:after="120"/>
        <w:ind w:left="2373" w:right="57"/>
        <w:jc w:val="both"/>
        <w:rPr>
          <w:rFonts w:ascii="Verdana" w:hAnsi="Verdana"/>
          <w:color w:val="0000FF"/>
          <w:sz w:val="19"/>
          <w:szCs w:val="19"/>
          <w:lang w:val="es-ES_tradnl"/>
        </w:rPr>
      </w:pPr>
    </w:p>
    <w:p w14:paraId="57DC4FF7" w14:textId="7546670D" w:rsidR="00203CA3" w:rsidRPr="00A64A7D" w:rsidRDefault="00203CA3" w:rsidP="009A7204">
      <w:pPr>
        <w:pStyle w:val="Prrafodelista"/>
        <w:numPr>
          <w:ilvl w:val="0"/>
          <w:numId w:val="187"/>
        </w:numPr>
        <w:tabs>
          <w:tab w:val="left" w:pos="0"/>
        </w:tabs>
        <w:spacing w:before="120" w:after="120"/>
        <w:jc w:val="both"/>
        <w:rPr>
          <w:rFonts w:ascii="Verdana" w:hAnsi="Verdana" w:cs="Tahoma"/>
          <w:color w:val="0000FF"/>
          <w:sz w:val="19"/>
          <w:szCs w:val="19"/>
          <w:lang w:val="es-ES_tradnl"/>
        </w:rPr>
      </w:pPr>
      <w:r w:rsidRPr="00A64A7D">
        <w:rPr>
          <w:rFonts w:ascii="Verdana" w:hAnsi="Verdana" w:cs="Tahoma"/>
          <w:b/>
          <w:color w:val="0000FF"/>
          <w:sz w:val="19"/>
          <w:szCs w:val="19"/>
          <w:lang w:val="es-ES_tradnl"/>
        </w:rPr>
        <w:t>Plan de proveedores</w:t>
      </w:r>
      <w:r w:rsidR="002D6F07" w:rsidRPr="00A64A7D">
        <w:rPr>
          <w:rFonts w:ascii="Verdana" w:hAnsi="Verdana" w:cs="Tahoma"/>
          <w:b/>
          <w:color w:val="0000FF"/>
          <w:sz w:val="19"/>
          <w:szCs w:val="19"/>
          <w:lang w:val="es-ES_tradnl"/>
        </w:rPr>
        <w:t xml:space="preserve"> de zona</w:t>
      </w:r>
      <w:r w:rsidR="00864E9A" w:rsidRPr="00A64A7D">
        <w:rPr>
          <w:rFonts w:ascii="Verdana" w:hAnsi="Verdana" w:cs="Tahoma"/>
          <w:b/>
          <w:color w:val="0000FF"/>
          <w:sz w:val="19"/>
          <w:szCs w:val="19"/>
          <w:lang w:val="es-ES_tradnl"/>
        </w:rPr>
        <w:t>.</w:t>
      </w:r>
      <w:r w:rsidRPr="00A64A7D">
        <w:rPr>
          <w:rFonts w:ascii="Verdana" w:hAnsi="Verdana" w:cs="Tahoma"/>
          <w:color w:val="0000FF"/>
          <w:sz w:val="19"/>
          <w:szCs w:val="19"/>
          <w:lang w:val="es-ES_tradnl"/>
        </w:rPr>
        <w:t xml:space="preserve"> </w:t>
      </w:r>
      <w:r w:rsidR="00194842" w:rsidRPr="00A64A7D">
        <w:rPr>
          <w:rFonts w:ascii="Verdana" w:hAnsi="Verdana" w:cs="Tahoma"/>
          <w:color w:val="0000FF"/>
          <w:sz w:val="19"/>
          <w:szCs w:val="19"/>
          <w:lang w:val="es-ES_tradnl"/>
        </w:rPr>
        <w:t>M</w:t>
      </w:r>
      <w:r w:rsidRPr="00A64A7D">
        <w:rPr>
          <w:rFonts w:ascii="Verdana" w:hAnsi="Verdana" w:cs="Tahoma"/>
          <w:color w:val="0000FF"/>
          <w:sz w:val="19"/>
          <w:szCs w:val="19"/>
          <w:lang w:val="es-ES_tradnl"/>
        </w:rPr>
        <w:t xml:space="preserve">áximo </w:t>
      </w:r>
      <w:r w:rsidR="00C72225" w:rsidRPr="00A64A7D">
        <w:rPr>
          <w:rFonts w:ascii="Verdana" w:hAnsi="Verdana" w:cs="Tahoma"/>
          <w:color w:val="0000FF"/>
          <w:sz w:val="19"/>
          <w:szCs w:val="19"/>
          <w:lang w:val="es-ES_tradnl"/>
        </w:rPr>
        <w:t xml:space="preserve">10 </w:t>
      </w:r>
      <w:r w:rsidRPr="00A64A7D">
        <w:rPr>
          <w:rFonts w:ascii="Verdana" w:hAnsi="Verdana" w:cs="Tahoma"/>
          <w:color w:val="0000FF"/>
          <w:sz w:val="19"/>
          <w:szCs w:val="19"/>
          <w:lang w:val="es-ES_tradnl"/>
        </w:rPr>
        <w:t xml:space="preserve">puntos. </w:t>
      </w:r>
    </w:p>
    <w:p w14:paraId="55268050" w14:textId="7544C61C" w:rsidR="00D27705" w:rsidRPr="00A64A7D" w:rsidRDefault="00511CFE" w:rsidP="00D27705">
      <w:pPr>
        <w:tabs>
          <w:tab w:val="left" w:pos="0"/>
        </w:tabs>
        <w:spacing w:before="120" w:after="120"/>
        <w:ind w:left="68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Las licitadoras deberán presentar un listado detallado de proveedores para cada uno de los grupos de alimentos referidos en el Pliego de Prescripciones Técnicas (Anexo II), que se emplearán en la elaboración de los menús. Dicho listado deberá incluir la localidad en la que se ubica cada proveedor, así como el compromiso expreso de mantenerlo durante toda la vigencia del contrato.</w:t>
      </w:r>
      <w:r w:rsidR="00D27705" w:rsidRPr="00A64A7D">
        <w:rPr>
          <w:rFonts w:ascii="Verdana" w:hAnsi="Verdana" w:cs="Tahoma"/>
          <w:color w:val="0000FF"/>
          <w:sz w:val="19"/>
          <w:szCs w:val="19"/>
          <w:lang w:val="es-ES_tradnl"/>
        </w:rPr>
        <w:t xml:space="preserve"> El poder adjudicador podrá requerir, en cualquier momento, la aportación de copias de las facturas u otros documentos acreditativos a fin de verificar el cumplimiento de esta obligación. Con carácter excepcional, y únicamente en supuestos de fuerza mayor o en caso de cese de actividad del proveedor, esta Administración podrá autorizar la modificación del listado.</w:t>
      </w:r>
    </w:p>
    <w:p w14:paraId="20A8C991" w14:textId="77777777" w:rsidR="006016B1" w:rsidRPr="00A64A7D" w:rsidRDefault="006016B1" w:rsidP="006016B1">
      <w:pPr>
        <w:tabs>
          <w:tab w:val="left" w:pos="0"/>
        </w:tabs>
        <w:spacing w:before="120" w:after="120"/>
        <w:ind w:left="68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Por cada grupo de alimentos solo se valorará un proveedor. Se otorgará 1 punto por cada proveedor que disponga de un establecimiento permanente en la Comunidad Autónoma del País Vasco o se encuentre ubicado en un radio de 100 km desde el centro escolar, y 2 puntos por cada proveedor cuyo establecimiento permanente esté situado en la comarca en la que se localicen los lotes objeto de licitación, hasta un máximo de 10 puntos. A efectos de esta cláusula, se entiende por establecimiento permanente la unidad o sede del proveedor desde la que procedan los alimentos que se suministrarán.</w:t>
      </w:r>
    </w:p>
    <w:p w14:paraId="474E9FC4" w14:textId="77777777" w:rsidR="00017FCB" w:rsidRPr="00A64A7D" w:rsidRDefault="00017FCB" w:rsidP="00AF3385">
      <w:pPr>
        <w:tabs>
          <w:tab w:val="left" w:pos="0"/>
        </w:tabs>
        <w:spacing w:before="120" w:after="120"/>
        <w:ind w:left="680"/>
        <w:jc w:val="both"/>
        <w:rPr>
          <w:rFonts w:ascii="Verdana" w:hAnsi="Verdana" w:cs="Tahoma"/>
          <w:color w:val="0000FF"/>
          <w:sz w:val="19"/>
          <w:szCs w:val="19"/>
          <w:lang w:val="es-ES_tradnl"/>
        </w:rPr>
      </w:pPr>
    </w:p>
    <w:p w14:paraId="1A765081" w14:textId="589448DD" w:rsidR="002D6F07" w:rsidRPr="00A64A7D" w:rsidRDefault="002D6F07" w:rsidP="002D6F07">
      <w:pPr>
        <w:pStyle w:val="Prrafodelista"/>
        <w:numPr>
          <w:ilvl w:val="0"/>
          <w:numId w:val="187"/>
        </w:numPr>
        <w:tabs>
          <w:tab w:val="left" w:pos="0"/>
        </w:tabs>
        <w:spacing w:before="120" w:after="120"/>
        <w:jc w:val="both"/>
        <w:rPr>
          <w:rFonts w:ascii="Verdana" w:hAnsi="Verdana" w:cs="Tahoma"/>
          <w:color w:val="0000FF"/>
          <w:sz w:val="19"/>
          <w:szCs w:val="19"/>
          <w:lang w:val="es-ES_tradnl"/>
        </w:rPr>
      </w:pPr>
      <w:r w:rsidRPr="00A64A7D">
        <w:rPr>
          <w:rFonts w:ascii="Verdana" w:hAnsi="Verdana" w:cs="Tahoma"/>
          <w:b/>
          <w:bCs/>
          <w:color w:val="0000FF"/>
          <w:sz w:val="19"/>
          <w:szCs w:val="19"/>
          <w:lang w:val="es-ES_tradnl"/>
        </w:rPr>
        <w:t>Analíticas por cada tipo de alimento.</w:t>
      </w:r>
      <w:r w:rsidRPr="00A64A7D">
        <w:rPr>
          <w:rFonts w:ascii="Verdana" w:hAnsi="Verdana" w:cs="Tahoma"/>
          <w:color w:val="0000FF"/>
          <w:sz w:val="19"/>
          <w:szCs w:val="19"/>
          <w:lang w:val="es-ES_tradnl"/>
        </w:rPr>
        <w:t xml:space="preserve"> Máximo </w:t>
      </w:r>
      <w:r w:rsidR="00441B4D" w:rsidRPr="00A64A7D">
        <w:rPr>
          <w:rFonts w:ascii="Verdana" w:hAnsi="Verdana" w:cs="Tahoma"/>
          <w:color w:val="0000FF"/>
          <w:sz w:val="19"/>
          <w:szCs w:val="19"/>
          <w:lang w:val="es-ES_tradnl"/>
        </w:rPr>
        <w:t>5</w:t>
      </w:r>
      <w:r w:rsidRPr="00A64A7D">
        <w:rPr>
          <w:rFonts w:ascii="Verdana" w:hAnsi="Verdana" w:cs="Tahoma"/>
          <w:color w:val="0000FF"/>
          <w:sz w:val="19"/>
          <w:szCs w:val="19"/>
          <w:lang w:val="es-ES_tradnl"/>
        </w:rPr>
        <w:t xml:space="preserve"> puntos</w:t>
      </w:r>
      <w:r w:rsidR="00441B4D" w:rsidRPr="00A64A7D">
        <w:rPr>
          <w:rFonts w:ascii="Verdana" w:hAnsi="Verdana" w:cs="Tahoma"/>
          <w:color w:val="0000FF"/>
          <w:sz w:val="19"/>
          <w:szCs w:val="19"/>
          <w:lang w:val="es-ES_tradnl"/>
        </w:rPr>
        <w:t>.</w:t>
      </w:r>
    </w:p>
    <w:p w14:paraId="2DB0377E" w14:textId="682B40A2" w:rsidR="001E6671" w:rsidRPr="00A64A7D" w:rsidRDefault="001E6671" w:rsidP="008A3C51">
      <w:pPr>
        <w:tabs>
          <w:tab w:val="left" w:pos="0"/>
        </w:tabs>
        <w:spacing w:before="120" w:after="120"/>
        <w:ind w:left="709"/>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Las licitadoras podrán comprometerse a realizar un número de analíticas superior al establecido en el apartado 3.6 del Pliego de Prescripciones Técnicas Particulares.</w:t>
      </w:r>
      <w:r w:rsidR="0047486A" w:rsidRPr="00A64A7D">
        <w:rPr>
          <w:rFonts w:ascii="Verdana" w:hAnsi="Verdana" w:cs="Tahoma"/>
          <w:color w:val="0000FF"/>
          <w:sz w:val="19"/>
          <w:szCs w:val="19"/>
          <w:lang w:val="es-ES_tradnl"/>
        </w:rPr>
        <w:t xml:space="preserve"> </w:t>
      </w:r>
      <w:r w:rsidRPr="00A64A7D">
        <w:rPr>
          <w:rFonts w:ascii="Verdana" w:hAnsi="Verdana" w:cs="Tahoma"/>
          <w:color w:val="0000FF"/>
          <w:sz w:val="19"/>
          <w:szCs w:val="19"/>
          <w:lang w:val="es-ES_tradnl"/>
        </w:rPr>
        <w:t>Se otorgarán 0,5 puntos por cada analítica adicional que se comprometan a realizar, en cualquiera de los grupos mencionados en dicho apartado, hasta un máximo de 5 puntos.</w:t>
      </w:r>
      <w:r w:rsidR="0047486A" w:rsidRPr="00A64A7D">
        <w:rPr>
          <w:rFonts w:ascii="Verdana" w:hAnsi="Verdana" w:cs="Tahoma"/>
          <w:color w:val="0000FF"/>
          <w:sz w:val="19"/>
          <w:szCs w:val="19"/>
          <w:lang w:val="es-ES_tradnl"/>
        </w:rPr>
        <w:t xml:space="preserve"> </w:t>
      </w:r>
      <w:r w:rsidRPr="00A64A7D">
        <w:rPr>
          <w:rFonts w:ascii="Verdana" w:hAnsi="Verdana" w:cs="Tahoma"/>
          <w:color w:val="0000FF"/>
          <w:sz w:val="19"/>
          <w:szCs w:val="19"/>
          <w:lang w:val="es-ES_tradnl"/>
        </w:rPr>
        <w:t>Los informes de ensayo correspondientes a las muestras analizadas deberán estar disponibles en todos los centros escolares para su comprobació</w:t>
      </w:r>
      <w:r w:rsidR="0047486A" w:rsidRPr="00A64A7D">
        <w:rPr>
          <w:rFonts w:ascii="Verdana" w:hAnsi="Verdana" w:cs="Tahoma"/>
          <w:color w:val="0000FF"/>
          <w:sz w:val="19"/>
          <w:szCs w:val="19"/>
          <w:lang w:val="es-ES_tradnl"/>
        </w:rPr>
        <w:t>n.</w:t>
      </w:r>
    </w:p>
    <w:p w14:paraId="2B1045F8" w14:textId="77777777" w:rsidR="001E6671" w:rsidRPr="00A64A7D" w:rsidRDefault="001E6671" w:rsidP="002D6F07">
      <w:pPr>
        <w:tabs>
          <w:tab w:val="left" w:pos="0"/>
        </w:tabs>
        <w:spacing w:before="120" w:after="120"/>
        <w:jc w:val="both"/>
        <w:rPr>
          <w:rFonts w:ascii="Verdana" w:hAnsi="Verdana" w:cs="Tahoma"/>
          <w:color w:val="0000FF"/>
          <w:sz w:val="19"/>
          <w:szCs w:val="19"/>
          <w:lang w:val="es-ES_tradnl"/>
        </w:rPr>
      </w:pPr>
    </w:p>
    <w:p w14:paraId="5743F0A4" w14:textId="1CF56ECF" w:rsidR="00C548B6" w:rsidRPr="00A64A7D" w:rsidRDefault="00C548B6" w:rsidP="000C53EB">
      <w:pPr>
        <w:pStyle w:val="Ttulo4"/>
        <w:spacing w:after="120"/>
        <w:ind w:left="851" w:right="0"/>
        <w:jc w:val="both"/>
        <w:rPr>
          <w:rFonts w:eastAsia="Times New Roman"/>
          <w:b w:val="0"/>
          <w:color w:val="0000FF"/>
          <w:sz w:val="19"/>
          <w:szCs w:val="19"/>
          <w:lang w:val="es-ES_tradnl"/>
        </w:rPr>
      </w:pPr>
      <w:bookmarkStart w:id="353" w:name="_Toc38387655"/>
      <w:r w:rsidRPr="00A64A7D">
        <w:rPr>
          <w:sz w:val="19"/>
          <w:szCs w:val="19"/>
          <w:lang w:val="es-ES_tradnl"/>
        </w:rPr>
        <w:t xml:space="preserve">22.3.- Ofertas anormalmente bajas: </w:t>
      </w:r>
      <w:r w:rsidR="00203CA3" w:rsidRPr="00A64A7D">
        <w:rPr>
          <w:rFonts w:eastAsia="Times New Roman"/>
          <w:b w:val="0"/>
          <w:color w:val="0000FF"/>
          <w:sz w:val="19"/>
          <w:szCs w:val="19"/>
          <w:lang w:val="es-ES_tradnl"/>
        </w:rPr>
        <w:t>S</w:t>
      </w:r>
      <w:r w:rsidRPr="00A64A7D">
        <w:rPr>
          <w:rFonts w:eastAsia="Times New Roman"/>
          <w:b w:val="0"/>
          <w:color w:val="0000FF"/>
          <w:sz w:val="19"/>
          <w:szCs w:val="19"/>
          <w:lang w:val="es-ES_tradnl"/>
        </w:rPr>
        <w:t>e establecen los siguientes parámetros o límites para su apreciación</w:t>
      </w:r>
      <w:bookmarkEnd w:id="353"/>
      <w:r w:rsidR="00203CA3" w:rsidRPr="00A64A7D">
        <w:rPr>
          <w:rFonts w:eastAsia="Times New Roman"/>
          <w:b w:val="0"/>
          <w:color w:val="0000FF"/>
          <w:sz w:val="19"/>
          <w:szCs w:val="19"/>
          <w:lang w:val="es-ES_tradnl"/>
        </w:rPr>
        <w:t>:</w:t>
      </w:r>
    </w:p>
    <w:p w14:paraId="6473B17F" w14:textId="08C0A072" w:rsidR="00C548B6" w:rsidRPr="00A64A7D" w:rsidRDefault="00C548B6" w:rsidP="00D7102B">
      <w:pPr>
        <w:pStyle w:val="Ttulo5"/>
        <w:rPr>
          <w:b/>
          <w:i/>
          <w:lang w:val="es-ES_tradnl"/>
        </w:rPr>
      </w:pPr>
      <w:r w:rsidRPr="00A64A7D">
        <w:rPr>
          <w:b/>
          <w:lang w:val="es-ES_tradnl"/>
        </w:rPr>
        <w:t>22.3.1.- En cuanto al precio:</w:t>
      </w:r>
      <w:r w:rsidRPr="00A64A7D">
        <w:rPr>
          <w:b/>
          <w:i/>
          <w:lang w:val="es-ES_tradnl"/>
        </w:rPr>
        <w:t xml:space="preserve"> </w:t>
      </w:r>
      <w:r w:rsidR="008F4F49" w:rsidRPr="00A64A7D">
        <w:rPr>
          <w:rFonts w:eastAsia="Times New Roman"/>
          <w:color w:val="0000FF"/>
          <w:szCs w:val="19"/>
          <w:lang w:val="es-ES_tradnl"/>
        </w:rPr>
        <w:t>No procede.</w:t>
      </w:r>
    </w:p>
    <w:p w14:paraId="0B5EFF96" w14:textId="10ED1E35" w:rsidR="00C548B6" w:rsidRPr="00A64A7D" w:rsidRDefault="00C548B6" w:rsidP="00D7102B">
      <w:pPr>
        <w:pStyle w:val="Ttulo5"/>
        <w:rPr>
          <w:b/>
          <w:i/>
          <w:lang w:val="es-ES_tradnl"/>
        </w:rPr>
      </w:pPr>
      <w:r w:rsidRPr="00A64A7D">
        <w:rPr>
          <w:b/>
          <w:lang w:val="es-ES_tradnl"/>
        </w:rPr>
        <w:t>22.3.2.-</w:t>
      </w:r>
      <w:r w:rsidRPr="00A64A7D">
        <w:rPr>
          <w:lang w:val="es-ES_tradnl"/>
        </w:rPr>
        <w:t xml:space="preserve"> </w:t>
      </w:r>
      <w:r w:rsidRPr="00A64A7D">
        <w:rPr>
          <w:b/>
          <w:lang w:val="es-ES_tradnl"/>
        </w:rPr>
        <w:t>En cuanto a la oferta considerada en su conjunto</w:t>
      </w:r>
      <w:r w:rsidRPr="00A64A7D">
        <w:rPr>
          <w:rFonts w:eastAsia="Times New Roman"/>
          <w:color w:val="0000FF"/>
          <w:szCs w:val="19"/>
          <w:lang w:val="es-ES_tradnl"/>
        </w:rPr>
        <w:t xml:space="preserve">: </w:t>
      </w:r>
      <w:r w:rsidR="00203CA3" w:rsidRPr="00A64A7D">
        <w:rPr>
          <w:rFonts w:eastAsia="Times New Roman"/>
          <w:color w:val="0000FF"/>
          <w:szCs w:val="19"/>
          <w:lang w:val="es-ES_tradnl"/>
        </w:rPr>
        <w:t>Sí.</w:t>
      </w:r>
      <w:r w:rsidR="00203CA3" w:rsidRPr="00A64A7D">
        <w:rPr>
          <w:b/>
          <w:color w:val="0000FF"/>
          <w:lang w:val="es-ES_tradnl"/>
        </w:rPr>
        <w:t xml:space="preserve"> </w:t>
      </w:r>
    </w:p>
    <w:p w14:paraId="567FDD08" w14:textId="6165D055" w:rsidR="00C548B6" w:rsidRPr="00A64A7D" w:rsidRDefault="00C548B6" w:rsidP="001D3DE3">
      <w:pPr>
        <w:spacing w:before="120" w:after="120"/>
        <w:ind w:left="1418" w:right="-425"/>
        <w:jc w:val="both"/>
        <w:rPr>
          <w:rFonts w:ascii="Verdana" w:hAnsi="Verdana"/>
          <w:b/>
          <w:sz w:val="19"/>
          <w:szCs w:val="19"/>
          <w:lang w:val="es-ES_tradnl"/>
        </w:rPr>
      </w:pPr>
      <w:r w:rsidRPr="00A64A7D">
        <w:rPr>
          <w:rFonts w:ascii="Verdana" w:hAnsi="Verdana"/>
          <w:b/>
          <w:sz w:val="19"/>
          <w:szCs w:val="19"/>
          <w:lang w:val="es-ES_tradnl"/>
        </w:rPr>
        <w:t xml:space="preserve">Parámetros objetivos que permiten apreciar su carácter anormal: </w:t>
      </w:r>
    </w:p>
    <w:p w14:paraId="4BAD4D3A" w14:textId="77777777" w:rsidR="00203CA3" w:rsidRPr="00A64A7D" w:rsidRDefault="00203CA3" w:rsidP="00203CA3">
      <w:pPr>
        <w:pStyle w:val="Prrafodelista"/>
        <w:spacing w:before="6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Para la apreciación del carácter anormal de las ofertas, se atenderá a </w:t>
      </w:r>
      <w:r w:rsidRPr="00A64A7D">
        <w:rPr>
          <w:rFonts w:ascii="Verdana" w:hAnsi="Verdana" w:cs="Tahoma"/>
          <w:color w:val="0000FF"/>
          <w:sz w:val="19"/>
          <w:szCs w:val="19"/>
          <w:u w:val="single"/>
          <w:lang w:val="es-ES_tradnl"/>
        </w:rPr>
        <w:t>dos criterios</w:t>
      </w:r>
      <w:r w:rsidRPr="00A64A7D">
        <w:rPr>
          <w:rFonts w:ascii="Verdana" w:hAnsi="Verdana" w:cs="Tahoma"/>
          <w:color w:val="0000FF"/>
          <w:sz w:val="19"/>
          <w:szCs w:val="19"/>
          <w:lang w:val="es-ES_tradnl"/>
        </w:rPr>
        <w:t xml:space="preserve">: </w:t>
      </w:r>
    </w:p>
    <w:p w14:paraId="5278761F" w14:textId="74824136" w:rsidR="00880FDB" w:rsidRPr="00A64A7D" w:rsidRDefault="00880FDB" w:rsidP="00880FDB">
      <w:pPr>
        <w:pStyle w:val="Prrafodelista"/>
        <w:numPr>
          <w:ilvl w:val="1"/>
          <w:numId w:val="182"/>
        </w:numPr>
        <w:spacing w:before="60" w:after="120"/>
        <w:ind w:left="1418" w:hanging="284"/>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La puntuación obtenida en los </w:t>
      </w:r>
      <w:r w:rsidRPr="00A64A7D">
        <w:rPr>
          <w:rFonts w:ascii="Verdana" w:hAnsi="Verdana" w:cs="Tahoma"/>
          <w:color w:val="0000FF"/>
          <w:sz w:val="19"/>
          <w:szCs w:val="19"/>
          <w:u w:val="single"/>
          <w:lang w:val="es-ES_tradnl"/>
        </w:rPr>
        <w:t>criterios de valoración distintos al precio</w:t>
      </w:r>
      <w:r w:rsidRPr="00A64A7D">
        <w:rPr>
          <w:rFonts w:ascii="Verdana" w:hAnsi="Verdana" w:cs="Tahoma"/>
          <w:color w:val="0000FF"/>
          <w:sz w:val="19"/>
          <w:szCs w:val="19"/>
          <w:lang w:val="es-ES_tradnl"/>
        </w:rPr>
        <w:t xml:space="preserve">, agrupando las ofertas en tres rangos (ofertas que obtengan una puntuación inferior o igual a 15 puntos en dichos criterios, entre más que 15 y 40 puntos, y entre más que 40 y </w:t>
      </w:r>
      <w:r w:rsidR="00062166" w:rsidRPr="00A64A7D">
        <w:rPr>
          <w:rFonts w:ascii="Verdana" w:hAnsi="Verdana" w:cs="Tahoma"/>
          <w:color w:val="0000FF"/>
          <w:sz w:val="19"/>
          <w:szCs w:val="19"/>
          <w:lang w:val="es-ES_tradnl"/>
        </w:rPr>
        <w:t>60</w:t>
      </w:r>
      <w:r w:rsidRPr="00A64A7D">
        <w:rPr>
          <w:rFonts w:ascii="Verdana" w:hAnsi="Verdana" w:cs="Tahoma"/>
          <w:color w:val="0000FF"/>
          <w:sz w:val="19"/>
          <w:szCs w:val="19"/>
          <w:lang w:val="es-ES_tradnl"/>
        </w:rPr>
        <w:t xml:space="preserve"> puntos) según figuran en la columna A de la tabla incluida a continuación.</w:t>
      </w:r>
    </w:p>
    <w:p w14:paraId="72586B1C" w14:textId="0D79B442" w:rsidR="00880FDB" w:rsidRPr="00A64A7D" w:rsidRDefault="00880FDB" w:rsidP="00880FDB">
      <w:pPr>
        <w:pStyle w:val="Prrafodelista"/>
        <w:numPr>
          <w:ilvl w:val="1"/>
          <w:numId w:val="182"/>
        </w:numPr>
        <w:spacing w:before="60" w:after="120"/>
        <w:ind w:left="1418" w:hanging="284"/>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lastRenderedPageBreak/>
        <w:t xml:space="preserve">El precio ofertado y, en concreto, su desviación a la baja con respecto a la media aritmética de las propuestas económicas ofertadas para cada </w:t>
      </w:r>
      <w:r w:rsidR="00246D6B" w:rsidRPr="00A64A7D">
        <w:rPr>
          <w:rFonts w:ascii="Verdana" w:hAnsi="Verdana" w:cs="Tahoma"/>
          <w:color w:val="0000FF"/>
          <w:sz w:val="19"/>
          <w:szCs w:val="19"/>
          <w:lang w:val="es-ES_tradnl"/>
        </w:rPr>
        <w:t xml:space="preserve">lote </w:t>
      </w:r>
      <w:r w:rsidRPr="00A64A7D">
        <w:rPr>
          <w:rFonts w:ascii="Verdana" w:hAnsi="Verdana" w:cs="Tahoma"/>
          <w:color w:val="0000FF"/>
          <w:sz w:val="19"/>
          <w:szCs w:val="19"/>
          <w:lang w:val="es-ES_tradnl"/>
        </w:rPr>
        <w:t xml:space="preserve">por todos los licitadores. </w:t>
      </w:r>
    </w:p>
    <w:p w14:paraId="451207EF" w14:textId="2C6C315F" w:rsidR="00880FDB" w:rsidRPr="00A64A7D" w:rsidRDefault="00880FDB" w:rsidP="00880FDB">
      <w:pPr>
        <w:pStyle w:val="Prrafodelista"/>
        <w:spacing w:before="60" w:after="120"/>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Así, se presumirá que es de carácter anormal la oferta que incluya una propuesta económica que sea más baja que la media aritmética en un determinado porcentaje. El porcentaje de reducción a aplicar para apreciar el carácter anormal de la propuesta depende de la puntuación obtenida en los criterios diferentes al precio. </w:t>
      </w:r>
      <w:r w:rsidR="00670CFF" w:rsidRPr="00A64A7D">
        <w:rPr>
          <w:rFonts w:ascii="Verdana" w:hAnsi="Verdana" w:cs="Tahoma"/>
          <w:color w:val="0000FF"/>
          <w:sz w:val="19"/>
          <w:szCs w:val="19"/>
          <w:lang w:val="es-ES_tradnl"/>
        </w:rPr>
        <w:t>A este fin se considerará la oferta económica ponderada, siendo ésta la suma de los precios unitarios ofertados por un licitador multiplicados por sus respectivos coeficientes de ponderación.</w:t>
      </w:r>
    </w:p>
    <w:tbl>
      <w:tblPr>
        <w:tblW w:w="0" w:type="auto"/>
        <w:tblInd w:w="817" w:type="dxa"/>
        <w:tblCellMar>
          <w:left w:w="0" w:type="dxa"/>
          <w:right w:w="0" w:type="dxa"/>
        </w:tblCellMar>
        <w:tblLook w:val="04A0" w:firstRow="1" w:lastRow="0" w:firstColumn="1" w:lastColumn="0" w:noHBand="0" w:noVBand="1"/>
      </w:tblPr>
      <w:tblGrid>
        <w:gridCol w:w="2520"/>
        <w:gridCol w:w="3037"/>
        <w:gridCol w:w="2693"/>
      </w:tblGrid>
      <w:tr w:rsidR="007E0A30" w:rsidRPr="00A64A7D" w14:paraId="4967E54D" w14:textId="77777777" w:rsidTr="009908FF">
        <w:tc>
          <w:tcPr>
            <w:tcW w:w="2520" w:type="dxa"/>
            <w:tcBorders>
              <w:top w:val="single" w:sz="8" w:space="0" w:color="auto"/>
              <w:left w:val="single" w:sz="8" w:space="0" w:color="auto"/>
              <w:bottom w:val="single" w:sz="8" w:space="0" w:color="auto"/>
              <w:right w:val="single" w:sz="8" w:space="0" w:color="auto"/>
            </w:tcBorders>
            <w:shd w:val="clear" w:color="auto" w:fill="D9D9D9"/>
            <w:tcMar>
              <w:top w:w="0" w:type="dxa"/>
              <w:left w:w="108" w:type="dxa"/>
              <w:bottom w:w="0" w:type="dxa"/>
              <w:right w:w="108" w:type="dxa"/>
            </w:tcMar>
            <w:hideMark/>
          </w:tcPr>
          <w:p w14:paraId="2B4631AC" w14:textId="77777777"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bookmarkStart w:id="354" w:name="_Hlk158707701"/>
            <w:r w:rsidRPr="00A64A7D">
              <w:rPr>
                <w:rFonts w:ascii="Verdana" w:hAnsi="Verdana"/>
                <w:color w:val="0000FF"/>
                <w:sz w:val="19"/>
                <w:szCs w:val="19"/>
                <w:lang w:val="es-ES_tradnl"/>
              </w:rPr>
              <w:t>(A)</w:t>
            </w:r>
          </w:p>
          <w:p w14:paraId="3EEC4E61" w14:textId="77777777"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r w:rsidRPr="00A64A7D">
              <w:rPr>
                <w:rFonts w:ascii="Verdana" w:hAnsi="Verdana"/>
                <w:color w:val="0000FF"/>
                <w:sz w:val="19"/>
                <w:szCs w:val="19"/>
                <w:lang w:val="es-ES_tradnl"/>
              </w:rPr>
              <w:t>Rango (puntuación total obtenida en los criterios diferentes al precio)</w:t>
            </w:r>
          </w:p>
        </w:tc>
        <w:tc>
          <w:tcPr>
            <w:tcW w:w="3037" w:type="dxa"/>
            <w:tcBorders>
              <w:top w:val="single" w:sz="8" w:space="0" w:color="auto"/>
              <w:left w:val="nil"/>
              <w:bottom w:val="single" w:sz="8" w:space="0" w:color="auto"/>
              <w:right w:val="single" w:sz="8" w:space="0" w:color="auto"/>
            </w:tcBorders>
            <w:shd w:val="clear" w:color="auto" w:fill="D9D9D9"/>
            <w:tcMar>
              <w:top w:w="0" w:type="dxa"/>
              <w:left w:w="108" w:type="dxa"/>
              <w:bottom w:w="0" w:type="dxa"/>
              <w:right w:w="108" w:type="dxa"/>
            </w:tcMar>
            <w:hideMark/>
          </w:tcPr>
          <w:p w14:paraId="0A87B03D" w14:textId="77777777"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r w:rsidRPr="00A64A7D">
              <w:rPr>
                <w:rFonts w:ascii="Verdana" w:hAnsi="Verdana"/>
                <w:color w:val="0000FF"/>
                <w:sz w:val="19"/>
                <w:szCs w:val="19"/>
                <w:lang w:val="es-ES_tradnl"/>
              </w:rPr>
              <w:t xml:space="preserve">(B) </w:t>
            </w:r>
          </w:p>
          <w:p w14:paraId="1280D533" w14:textId="4D87A2E2"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r w:rsidRPr="00A64A7D">
              <w:rPr>
                <w:rFonts w:ascii="Verdana" w:hAnsi="Verdana"/>
                <w:color w:val="0000FF"/>
                <w:sz w:val="19"/>
                <w:szCs w:val="19"/>
                <w:lang w:val="es-ES_tradnl"/>
              </w:rPr>
              <w:t>Reducción máxima del precio ofertado con respecto a la media</w:t>
            </w:r>
            <w:r w:rsidR="00166029" w:rsidRPr="00A64A7D">
              <w:rPr>
                <w:rFonts w:ascii="Verdana" w:hAnsi="Verdana"/>
                <w:color w:val="0000FF"/>
                <w:sz w:val="19"/>
                <w:szCs w:val="19"/>
                <w:lang w:val="es-ES_tradnl"/>
              </w:rPr>
              <w:t xml:space="preserve"> aritmética</w:t>
            </w:r>
            <w:r w:rsidR="00E042CF" w:rsidRPr="00A64A7D">
              <w:rPr>
                <w:rFonts w:ascii="Verdana" w:hAnsi="Verdana"/>
                <w:color w:val="0000FF"/>
                <w:sz w:val="19"/>
                <w:szCs w:val="19"/>
                <w:lang w:val="es-ES_tradnl"/>
              </w:rPr>
              <w:t xml:space="preserve"> </w:t>
            </w:r>
            <w:r w:rsidR="00081350" w:rsidRPr="00A64A7D">
              <w:rPr>
                <w:rFonts w:ascii="Verdana" w:hAnsi="Verdana"/>
                <w:color w:val="0000FF"/>
                <w:sz w:val="19"/>
                <w:szCs w:val="19"/>
                <w:lang w:val="es-ES_tradnl"/>
              </w:rPr>
              <w:t>del lote</w:t>
            </w:r>
          </w:p>
        </w:tc>
        <w:tc>
          <w:tcPr>
            <w:tcW w:w="2693" w:type="dxa"/>
            <w:tcBorders>
              <w:top w:val="single" w:sz="8" w:space="0" w:color="auto"/>
              <w:left w:val="nil"/>
              <w:bottom w:val="single" w:sz="8" w:space="0" w:color="auto"/>
              <w:right w:val="single" w:sz="8" w:space="0" w:color="auto"/>
            </w:tcBorders>
            <w:shd w:val="clear" w:color="auto" w:fill="D9D9D9"/>
            <w:hideMark/>
          </w:tcPr>
          <w:p w14:paraId="737FD27A" w14:textId="77777777"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r w:rsidRPr="00A64A7D">
              <w:rPr>
                <w:rFonts w:ascii="Verdana" w:hAnsi="Verdana"/>
                <w:color w:val="0000FF"/>
                <w:sz w:val="19"/>
                <w:szCs w:val="19"/>
                <w:lang w:val="es-ES_tradnl"/>
              </w:rPr>
              <w:t xml:space="preserve">(B) </w:t>
            </w:r>
          </w:p>
          <w:p w14:paraId="09BA8111" w14:textId="101FB90E"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r w:rsidRPr="00A64A7D">
              <w:rPr>
                <w:rFonts w:ascii="Verdana" w:hAnsi="Verdana"/>
                <w:color w:val="0000FF"/>
                <w:sz w:val="19"/>
                <w:szCs w:val="19"/>
                <w:lang w:val="es-ES_tradnl"/>
              </w:rPr>
              <w:t>Reducción máxima del precio ofertado respecto de</w:t>
            </w:r>
            <w:r w:rsidR="007F12F1" w:rsidRPr="00A64A7D">
              <w:rPr>
                <w:rFonts w:ascii="Verdana" w:hAnsi="Verdana"/>
                <w:color w:val="0000FF"/>
                <w:sz w:val="19"/>
                <w:szCs w:val="19"/>
                <w:lang w:val="es-ES_tradnl"/>
              </w:rPr>
              <w:t>l Presupuesto Base de Licitación</w:t>
            </w:r>
            <w:r w:rsidRPr="00A64A7D">
              <w:rPr>
                <w:rFonts w:ascii="Verdana" w:hAnsi="Verdana"/>
                <w:color w:val="0000FF"/>
                <w:sz w:val="19"/>
                <w:szCs w:val="19"/>
                <w:lang w:val="es-ES_tradnl"/>
              </w:rPr>
              <w:t xml:space="preserve"> </w:t>
            </w:r>
          </w:p>
          <w:p w14:paraId="52F62EA2" w14:textId="77777777"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r w:rsidRPr="00A64A7D">
              <w:rPr>
                <w:rFonts w:ascii="Verdana" w:hAnsi="Verdana"/>
                <w:color w:val="0000FF"/>
                <w:sz w:val="19"/>
                <w:szCs w:val="19"/>
                <w:lang w:val="es-ES_tradnl"/>
              </w:rPr>
              <w:t>(si única oferta)</w:t>
            </w:r>
          </w:p>
        </w:tc>
      </w:tr>
      <w:tr w:rsidR="007E0A30" w:rsidRPr="00A64A7D" w14:paraId="289FD928" w14:textId="77777777" w:rsidTr="009908FF">
        <w:tc>
          <w:tcPr>
            <w:tcW w:w="2520" w:type="dxa"/>
            <w:tcBorders>
              <w:top w:val="nil"/>
              <w:left w:val="single" w:sz="8" w:space="0" w:color="auto"/>
              <w:bottom w:val="single" w:sz="8" w:space="0" w:color="auto"/>
              <w:right w:val="single" w:sz="8" w:space="0" w:color="auto"/>
            </w:tcBorders>
            <w:tcMar>
              <w:top w:w="0" w:type="dxa"/>
              <w:left w:w="108" w:type="dxa"/>
              <w:bottom w:w="0" w:type="dxa"/>
              <w:right w:w="108" w:type="dxa"/>
            </w:tcMar>
            <w:hideMark/>
          </w:tcPr>
          <w:p w14:paraId="31D49CC1" w14:textId="77777777"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r w:rsidRPr="00A64A7D">
              <w:rPr>
                <w:rFonts w:ascii="Verdana" w:hAnsi="Verdana"/>
                <w:color w:val="0000FF"/>
                <w:sz w:val="19"/>
                <w:szCs w:val="19"/>
                <w:lang w:val="es-ES_tradnl"/>
              </w:rPr>
              <w:t>&lt;= 15,00</w:t>
            </w:r>
          </w:p>
        </w:tc>
        <w:tc>
          <w:tcPr>
            <w:tcW w:w="3037" w:type="dxa"/>
            <w:tcBorders>
              <w:top w:val="nil"/>
              <w:left w:val="nil"/>
              <w:bottom w:val="single" w:sz="8" w:space="0" w:color="auto"/>
              <w:right w:val="single" w:sz="8" w:space="0" w:color="auto"/>
            </w:tcBorders>
            <w:tcMar>
              <w:top w:w="0" w:type="dxa"/>
              <w:left w:w="108" w:type="dxa"/>
              <w:bottom w:w="0" w:type="dxa"/>
              <w:right w:w="108" w:type="dxa"/>
            </w:tcMar>
            <w:hideMark/>
          </w:tcPr>
          <w:p w14:paraId="448E7387" w14:textId="77777777" w:rsidR="007E0A30" w:rsidRPr="00A64A7D" w:rsidRDefault="007E0A30" w:rsidP="009908FF">
            <w:pPr>
              <w:pStyle w:val="Prrafodelista"/>
              <w:spacing w:before="60" w:after="120" w:line="276" w:lineRule="auto"/>
              <w:ind w:left="0"/>
              <w:jc w:val="center"/>
              <w:rPr>
                <w:rFonts w:ascii="Verdana" w:hAnsi="Verdana"/>
                <w:color w:val="0000FF"/>
                <w:sz w:val="19"/>
                <w:szCs w:val="19"/>
                <w:lang w:val="es-ES_tradnl"/>
              </w:rPr>
            </w:pPr>
            <w:r w:rsidRPr="00A64A7D">
              <w:rPr>
                <w:rFonts w:ascii="Verdana" w:hAnsi="Verdana"/>
                <w:color w:val="0000FF"/>
                <w:sz w:val="19"/>
                <w:szCs w:val="19"/>
                <w:lang w:val="es-ES_tradnl"/>
              </w:rPr>
              <w:t>25 %</w:t>
            </w:r>
          </w:p>
        </w:tc>
        <w:tc>
          <w:tcPr>
            <w:tcW w:w="2693" w:type="dxa"/>
            <w:tcBorders>
              <w:top w:val="nil"/>
              <w:left w:val="nil"/>
              <w:bottom w:val="single" w:sz="8" w:space="0" w:color="auto"/>
              <w:right w:val="single" w:sz="8" w:space="0" w:color="auto"/>
            </w:tcBorders>
            <w:hideMark/>
          </w:tcPr>
          <w:p w14:paraId="27F2CC99" w14:textId="77777777" w:rsidR="007E0A30" w:rsidRPr="00A64A7D" w:rsidRDefault="007E0A30" w:rsidP="009908FF">
            <w:pPr>
              <w:pStyle w:val="Prrafodelista"/>
              <w:spacing w:before="60" w:after="120" w:line="276" w:lineRule="auto"/>
              <w:ind w:left="0"/>
              <w:jc w:val="center"/>
              <w:rPr>
                <w:rFonts w:ascii="Verdana" w:hAnsi="Verdana"/>
                <w:color w:val="0000FF"/>
                <w:sz w:val="19"/>
                <w:szCs w:val="19"/>
                <w:lang w:val="es-ES_tradnl"/>
              </w:rPr>
            </w:pPr>
            <w:r w:rsidRPr="00A64A7D">
              <w:rPr>
                <w:rFonts w:ascii="Verdana" w:hAnsi="Verdana"/>
                <w:color w:val="0000FF"/>
                <w:sz w:val="19"/>
                <w:szCs w:val="19"/>
                <w:lang w:val="es-ES_tradnl"/>
              </w:rPr>
              <w:t>35 %</w:t>
            </w:r>
          </w:p>
        </w:tc>
      </w:tr>
      <w:tr w:rsidR="007E0A30" w:rsidRPr="00A64A7D" w14:paraId="56CA2C51" w14:textId="77777777" w:rsidTr="009908FF">
        <w:tc>
          <w:tcPr>
            <w:tcW w:w="2520" w:type="dxa"/>
            <w:tcBorders>
              <w:top w:val="nil"/>
              <w:left w:val="single" w:sz="8" w:space="0" w:color="auto"/>
              <w:bottom w:val="single" w:sz="8" w:space="0" w:color="auto"/>
              <w:right w:val="single" w:sz="8" w:space="0" w:color="auto"/>
            </w:tcBorders>
            <w:tcMar>
              <w:top w:w="0" w:type="dxa"/>
              <w:left w:w="108" w:type="dxa"/>
              <w:bottom w:w="0" w:type="dxa"/>
              <w:right w:w="108" w:type="dxa"/>
            </w:tcMar>
            <w:hideMark/>
          </w:tcPr>
          <w:p w14:paraId="175AA9A0" w14:textId="77777777"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r w:rsidRPr="00A64A7D">
              <w:rPr>
                <w:rFonts w:ascii="Verdana" w:hAnsi="Verdana"/>
                <w:color w:val="0000FF"/>
                <w:sz w:val="19"/>
                <w:szCs w:val="19"/>
                <w:lang w:val="es-ES_tradnl"/>
              </w:rPr>
              <w:t>&gt; 15,00 y &lt;= 40,00</w:t>
            </w:r>
          </w:p>
        </w:tc>
        <w:tc>
          <w:tcPr>
            <w:tcW w:w="3037" w:type="dxa"/>
            <w:tcBorders>
              <w:top w:val="nil"/>
              <w:left w:val="nil"/>
              <w:bottom w:val="single" w:sz="8" w:space="0" w:color="auto"/>
              <w:right w:val="single" w:sz="8" w:space="0" w:color="auto"/>
            </w:tcBorders>
            <w:tcMar>
              <w:top w:w="0" w:type="dxa"/>
              <w:left w:w="108" w:type="dxa"/>
              <w:bottom w:w="0" w:type="dxa"/>
              <w:right w:w="108" w:type="dxa"/>
            </w:tcMar>
            <w:hideMark/>
          </w:tcPr>
          <w:p w14:paraId="0C2A2DA7" w14:textId="77777777" w:rsidR="007E0A30" w:rsidRPr="00A64A7D" w:rsidRDefault="007E0A30" w:rsidP="009908FF">
            <w:pPr>
              <w:pStyle w:val="Prrafodelista"/>
              <w:spacing w:before="60" w:after="120" w:line="276" w:lineRule="auto"/>
              <w:ind w:left="0"/>
              <w:jc w:val="center"/>
              <w:rPr>
                <w:rFonts w:ascii="Verdana" w:hAnsi="Verdana"/>
                <w:color w:val="0000FF"/>
                <w:sz w:val="19"/>
                <w:szCs w:val="19"/>
                <w:lang w:val="es-ES_tradnl"/>
              </w:rPr>
            </w:pPr>
            <w:r w:rsidRPr="00A64A7D">
              <w:rPr>
                <w:rFonts w:ascii="Verdana" w:hAnsi="Verdana"/>
                <w:color w:val="0000FF"/>
                <w:sz w:val="19"/>
                <w:szCs w:val="19"/>
                <w:lang w:val="es-ES_tradnl"/>
              </w:rPr>
              <w:t>20 %</w:t>
            </w:r>
          </w:p>
        </w:tc>
        <w:tc>
          <w:tcPr>
            <w:tcW w:w="2693" w:type="dxa"/>
            <w:tcBorders>
              <w:top w:val="nil"/>
              <w:left w:val="nil"/>
              <w:bottom w:val="single" w:sz="8" w:space="0" w:color="auto"/>
              <w:right w:val="single" w:sz="8" w:space="0" w:color="auto"/>
            </w:tcBorders>
            <w:hideMark/>
          </w:tcPr>
          <w:p w14:paraId="492620EE" w14:textId="77777777" w:rsidR="007E0A30" w:rsidRPr="00A64A7D" w:rsidRDefault="007E0A30" w:rsidP="009908FF">
            <w:pPr>
              <w:pStyle w:val="Prrafodelista"/>
              <w:spacing w:before="60" w:after="120" w:line="276" w:lineRule="auto"/>
              <w:ind w:left="0"/>
              <w:jc w:val="center"/>
              <w:rPr>
                <w:rFonts w:ascii="Verdana" w:hAnsi="Verdana"/>
                <w:color w:val="0000FF"/>
                <w:sz w:val="19"/>
                <w:szCs w:val="19"/>
                <w:lang w:val="es-ES_tradnl"/>
              </w:rPr>
            </w:pPr>
            <w:r w:rsidRPr="00A64A7D">
              <w:rPr>
                <w:rFonts w:ascii="Verdana" w:hAnsi="Verdana"/>
                <w:color w:val="0000FF"/>
                <w:sz w:val="19"/>
                <w:szCs w:val="19"/>
                <w:lang w:val="es-ES_tradnl"/>
              </w:rPr>
              <w:t>30 %</w:t>
            </w:r>
          </w:p>
        </w:tc>
      </w:tr>
      <w:tr w:rsidR="007E0A30" w:rsidRPr="00A64A7D" w14:paraId="7D50F10A" w14:textId="77777777" w:rsidTr="009908FF">
        <w:tc>
          <w:tcPr>
            <w:tcW w:w="2520" w:type="dxa"/>
            <w:tcBorders>
              <w:top w:val="nil"/>
              <w:left w:val="single" w:sz="8" w:space="0" w:color="auto"/>
              <w:bottom w:val="single" w:sz="8" w:space="0" w:color="auto"/>
              <w:right w:val="single" w:sz="8" w:space="0" w:color="auto"/>
            </w:tcBorders>
            <w:tcMar>
              <w:top w:w="0" w:type="dxa"/>
              <w:left w:w="108" w:type="dxa"/>
              <w:bottom w:w="0" w:type="dxa"/>
              <w:right w:w="108" w:type="dxa"/>
            </w:tcMar>
            <w:hideMark/>
          </w:tcPr>
          <w:p w14:paraId="251301CF" w14:textId="2AD25A76" w:rsidR="007E0A30" w:rsidRPr="00A64A7D" w:rsidRDefault="007E0A30" w:rsidP="009908FF">
            <w:pPr>
              <w:pStyle w:val="Prrafodelista"/>
              <w:spacing w:before="60" w:after="120" w:line="276" w:lineRule="auto"/>
              <w:ind w:left="34"/>
              <w:jc w:val="center"/>
              <w:rPr>
                <w:rFonts w:ascii="Verdana" w:hAnsi="Verdana"/>
                <w:color w:val="0000FF"/>
                <w:sz w:val="19"/>
                <w:szCs w:val="19"/>
                <w:lang w:val="es-ES_tradnl"/>
              </w:rPr>
            </w:pPr>
            <w:r w:rsidRPr="00A64A7D">
              <w:rPr>
                <w:rFonts w:ascii="Verdana" w:hAnsi="Verdana"/>
                <w:color w:val="0000FF"/>
                <w:sz w:val="19"/>
                <w:szCs w:val="19"/>
                <w:lang w:val="es-ES_tradnl"/>
              </w:rPr>
              <w:t xml:space="preserve">&gt; 40,00 y &lt;= </w:t>
            </w:r>
            <w:r w:rsidR="00565C3A" w:rsidRPr="00A64A7D">
              <w:rPr>
                <w:rFonts w:ascii="Verdana" w:hAnsi="Verdana"/>
                <w:color w:val="0000FF"/>
                <w:sz w:val="19"/>
                <w:szCs w:val="19"/>
                <w:lang w:val="es-ES_tradnl"/>
              </w:rPr>
              <w:t>60</w:t>
            </w:r>
            <w:r w:rsidRPr="00A64A7D">
              <w:rPr>
                <w:rFonts w:ascii="Verdana" w:hAnsi="Verdana"/>
                <w:color w:val="0000FF"/>
                <w:sz w:val="19"/>
                <w:szCs w:val="19"/>
                <w:lang w:val="es-ES_tradnl"/>
              </w:rPr>
              <w:t>,00</w:t>
            </w:r>
          </w:p>
        </w:tc>
        <w:tc>
          <w:tcPr>
            <w:tcW w:w="3037" w:type="dxa"/>
            <w:tcBorders>
              <w:top w:val="nil"/>
              <w:left w:val="nil"/>
              <w:bottom w:val="single" w:sz="8" w:space="0" w:color="auto"/>
              <w:right w:val="single" w:sz="8" w:space="0" w:color="auto"/>
            </w:tcBorders>
            <w:tcMar>
              <w:top w:w="0" w:type="dxa"/>
              <w:left w:w="108" w:type="dxa"/>
              <w:bottom w:w="0" w:type="dxa"/>
              <w:right w:w="108" w:type="dxa"/>
            </w:tcMar>
            <w:hideMark/>
          </w:tcPr>
          <w:p w14:paraId="653928A1" w14:textId="77777777" w:rsidR="007E0A30" w:rsidRPr="00A64A7D" w:rsidRDefault="007E0A30" w:rsidP="009908FF">
            <w:pPr>
              <w:pStyle w:val="Prrafodelista"/>
              <w:spacing w:before="60" w:after="120" w:line="276" w:lineRule="auto"/>
              <w:ind w:left="0"/>
              <w:jc w:val="center"/>
              <w:rPr>
                <w:rFonts w:ascii="Verdana" w:hAnsi="Verdana"/>
                <w:color w:val="0000FF"/>
                <w:sz w:val="19"/>
                <w:szCs w:val="19"/>
                <w:lang w:val="es-ES_tradnl"/>
              </w:rPr>
            </w:pPr>
            <w:r w:rsidRPr="00A64A7D">
              <w:rPr>
                <w:rFonts w:ascii="Verdana" w:hAnsi="Verdana"/>
                <w:color w:val="0000FF"/>
                <w:sz w:val="19"/>
                <w:szCs w:val="19"/>
                <w:lang w:val="es-ES_tradnl"/>
              </w:rPr>
              <w:t>15 %</w:t>
            </w:r>
          </w:p>
        </w:tc>
        <w:tc>
          <w:tcPr>
            <w:tcW w:w="2693" w:type="dxa"/>
            <w:tcBorders>
              <w:top w:val="nil"/>
              <w:left w:val="nil"/>
              <w:bottom w:val="single" w:sz="8" w:space="0" w:color="auto"/>
              <w:right w:val="single" w:sz="8" w:space="0" w:color="auto"/>
            </w:tcBorders>
            <w:hideMark/>
          </w:tcPr>
          <w:p w14:paraId="5CD89ECC" w14:textId="77777777" w:rsidR="007E0A30" w:rsidRPr="00A64A7D" w:rsidRDefault="007E0A30" w:rsidP="009908FF">
            <w:pPr>
              <w:pStyle w:val="Prrafodelista"/>
              <w:spacing w:before="60" w:after="120" w:line="276" w:lineRule="auto"/>
              <w:ind w:left="0"/>
              <w:jc w:val="center"/>
              <w:rPr>
                <w:rFonts w:ascii="Verdana" w:hAnsi="Verdana"/>
                <w:color w:val="0000FF"/>
                <w:sz w:val="19"/>
                <w:szCs w:val="19"/>
                <w:lang w:val="es-ES_tradnl"/>
              </w:rPr>
            </w:pPr>
            <w:r w:rsidRPr="00A64A7D">
              <w:rPr>
                <w:rFonts w:ascii="Verdana" w:hAnsi="Verdana"/>
                <w:color w:val="0000FF"/>
                <w:sz w:val="19"/>
                <w:szCs w:val="19"/>
                <w:lang w:val="es-ES_tradnl"/>
              </w:rPr>
              <w:t>25 %</w:t>
            </w:r>
          </w:p>
        </w:tc>
      </w:tr>
    </w:tbl>
    <w:p w14:paraId="024F56F3" w14:textId="77777777" w:rsidR="00C548B6" w:rsidRPr="00A64A7D" w:rsidRDefault="00C548B6" w:rsidP="00C03745">
      <w:pPr>
        <w:pStyle w:val="Ttulo3"/>
        <w:rPr>
          <w:lang w:val="es-ES_tradnl"/>
        </w:rPr>
      </w:pPr>
      <w:bookmarkStart w:id="355" w:name="_Toc33530748"/>
      <w:bookmarkStart w:id="356" w:name="_Toc225761118"/>
      <w:bookmarkStart w:id="357" w:name="_Toc528657926"/>
      <w:bookmarkStart w:id="358" w:name="_Toc528658745"/>
      <w:bookmarkStart w:id="359" w:name="_Toc528660372"/>
      <w:bookmarkStart w:id="360" w:name="_Toc528664222"/>
      <w:bookmarkStart w:id="361" w:name="_Toc528665913"/>
      <w:bookmarkStart w:id="362" w:name="_Toc528666538"/>
      <w:bookmarkStart w:id="363" w:name="_Toc528671261"/>
      <w:bookmarkStart w:id="364" w:name="_Toc530728041"/>
      <w:bookmarkStart w:id="365" w:name="_Toc5958931"/>
      <w:bookmarkStart w:id="366" w:name="_Toc34132895"/>
      <w:bookmarkEnd w:id="343"/>
      <w:bookmarkEnd w:id="344"/>
      <w:bookmarkEnd w:id="345"/>
      <w:bookmarkEnd w:id="346"/>
      <w:bookmarkEnd w:id="347"/>
      <w:bookmarkEnd w:id="348"/>
      <w:bookmarkEnd w:id="349"/>
      <w:bookmarkEnd w:id="350"/>
      <w:bookmarkEnd w:id="351"/>
      <w:bookmarkEnd w:id="352"/>
      <w:bookmarkEnd w:id="354"/>
      <w:r w:rsidRPr="00A64A7D">
        <w:rPr>
          <w:lang w:val="es-ES_tradnl"/>
        </w:rPr>
        <w:t>23.- CRITERIOS ESPECÍFICOS DE DESEMPATE</w:t>
      </w:r>
      <w:bookmarkEnd w:id="355"/>
      <w:bookmarkEnd w:id="356"/>
      <w:r w:rsidRPr="00A64A7D">
        <w:rPr>
          <w:lang w:val="es-ES_tradnl"/>
        </w:rPr>
        <w:t xml:space="preserve"> </w:t>
      </w:r>
    </w:p>
    <w:p w14:paraId="38C74FFD" w14:textId="3287B837" w:rsidR="00C548B6" w:rsidRPr="00A64A7D" w:rsidRDefault="00203CA3" w:rsidP="000C53EB">
      <w:pPr>
        <w:spacing w:after="120"/>
        <w:ind w:left="426"/>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S</w:t>
      </w:r>
      <w:r w:rsidR="00C548B6" w:rsidRPr="00A64A7D">
        <w:rPr>
          <w:rFonts w:ascii="Verdana" w:hAnsi="Verdana" w:cs="Tahoma"/>
          <w:color w:val="0000FF"/>
          <w:sz w:val="19"/>
          <w:szCs w:val="19"/>
          <w:lang w:val="es-ES_tradnl"/>
        </w:rPr>
        <w:t>e establecen los siguientes:</w:t>
      </w:r>
      <w:r w:rsidRPr="00A64A7D">
        <w:rPr>
          <w:rFonts w:ascii="Verdana" w:hAnsi="Verdana" w:cs="Tahoma"/>
          <w:color w:val="0000FF"/>
          <w:sz w:val="19"/>
          <w:szCs w:val="19"/>
          <w:lang w:val="es-ES_tradnl"/>
        </w:rPr>
        <w:t xml:space="preserve"> En caso de empate a puntos entre varias empresas la preferencia de adjudicación será la recogida en la cláusula 19 de las condiciones generales. </w:t>
      </w:r>
    </w:p>
    <w:p w14:paraId="31E93A94" w14:textId="6258286D" w:rsidR="00C548B6" w:rsidRPr="00A64A7D" w:rsidRDefault="00C548B6" w:rsidP="001D3DE3">
      <w:pPr>
        <w:pStyle w:val="Ttulo3"/>
        <w:spacing w:after="120"/>
        <w:rPr>
          <w:lang w:val="es-ES_tradnl"/>
        </w:rPr>
      </w:pPr>
      <w:bookmarkStart w:id="367" w:name="_Toc33530749"/>
      <w:bookmarkStart w:id="368" w:name="_Toc225761119"/>
      <w:bookmarkEnd w:id="357"/>
      <w:bookmarkEnd w:id="358"/>
      <w:bookmarkEnd w:id="359"/>
      <w:bookmarkEnd w:id="360"/>
      <w:bookmarkEnd w:id="361"/>
      <w:bookmarkEnd w:id="362"/>
      <w:bookmarkEnd w:id="363"/>
      <w:bookmarkEnd w:id="364"/>
      <w:bookmarkEnd w:id="365"/>
      <w:bookmarkEnd w:id="366"/>
      <w:r w:rsidRPr="00A64A7D">
        <w:rPr>
          <w:lang w:val="es-ES_tradnl"/>
        </w:rPr>
        <w:t>24.- DOCUMENTACIÓN A PRESENTAR EN CADA SOBRE</w:t>
      </w:r>
      <w:bookmarkEnd w:id="367"/>
      <w:bookmarkEnd w:id="368"/>
    </w:p>
    <w:p w14:paraId="5B7916D5" w14:textId="77777777" w:rsidR="00C548B6" w:rsidRPr="00A64A7D" w:rsidRDefault="00C548B6" w:rsidP="001D3DE3">
      <w:pPr>
        <w:shd w:val="clear" w:color="auto" w:fill="FFFFFF"/>
        <w:spacing w:before="120" w:after="120"/>
        <w:ind w:left="284" w:right="-425"/>
        <w:jc w:val="both"/>
        <w:rPr>
          <w:rFonts w:ascii="Verdana" w:hAnsi="Verdana" w:cs="Tahoma"/>
          <w:sz w:val="19"/>
          <w:szCs w:val="19"/>
          <w:lang w:val="es-ES_tradnl"/>
        </w:rPr>
      </w:pPr>
      <w:r w:rsidRPr="00A64A7D">
        <w:rPr>
          <w:rFonts w:ascii="Verdana" w:hAnsi="Verdana" w:cs="Tahoma"/>
          <w:sz w:val="19"/>
          <w:szCs w:val="19"/>
          <w:lang w:val="es-ES_tradnl"/>
        </w:rPr>
        <w:t xml:space="preserve">Los documentos exigidos para tomar parte en el procedimiento se presentarán dentro de los </w:t>
      </w:r>
      <w:r w:rsidRPr="00A64A7D">
        <w:rPr>
          <w:rFonts w:ascii="Verdana" w:hAnsi="Verdana" w:cs="Tahoma"/>
          <w:sz w:val="19"/>
          <w:szCs w:val="19"/>
          <w:u w:val="single"/>
          <w:lang w:val="es-ES_tradnl"/>
        </w:rPr>
        <w:t>archivos electrónicos o sobres</w:t>
      </w:r>
      <w:r w:rsidRPr="00A64A7D">
        <w:rPr>
          <w:rFonts w:ascii="Verdana" w:hAnsi="Verdana" w:cs="Tahoma"/>
          <w:sz w:val="19"/>
          <w:szCs w:val="19"/>
          <w:lang w:val="es-ES_tradnl"/>
        </w:rPr>
        <w:t xml:space="preserve"> que se indican a continuación.</w:t>
      </w:r>
    </w:p>
    <w:p w14:paraId="4F6DC5C4" w14:textId="55E7310C" w:rsidR="00C548B6" w:rsidRPr="00A64A7D" w:rsidRDefault="00C548B6" w:rsidP="0055787D">
      <w:pPr>
        <w:pStyle w:val="Ttulo4"/>
        <w:spacing w:after="120"/>
        <w:ind w:left="851" w:right="0"/>
        <w:jc w:val="both"/>
        <w:rPr>
          <w:b w:val="0"/>
          <w:i/>
          <w:sz w:val="19"/>
          <w:szCs w:val="19"/>
          <w:lang w:val="es-ES_tradnl"/>
        </w:rPr>
      </w:pPr>
      <w:bookmarkStart w:id="369" w:name="_Toc38387658"/>
      <w:r w:rsidRPr="00A64A7D">
        <w:rPr>
          <w:sz w:val="19"/>
          <w:szCs w:val="19"/>
          <w:lang w:val="es-ES_tradnl"/>
        </w:rPr>
        <w:t>24.1.- SOBRE A: DOCUMENTACIÓN ACREDITATIVA DEL CUMPLIMIENTO DE LOS REQUISITOS PREVIOS</w:t>
      </w:r>
      <w:bookmarkEnd w:id="369"/>
      <w:r w:rsidR="0064776F" w:rsidRPr="00A64A7D">
        <w:rPr>
          <w:sz w:val="19"/>
          <w:szCs w:val="19"/>
          <w:lang w:val="es-ES_tradnl"/>
        </w:rPr>
        <w:t>.</w:t>
      </w:r>
    </w:p>
    <w:p w14:paraId="4148C89E" w14:textId="77777777" w:rsidR="00C548B6" w:rsidRPr="00A64A7D" w:rsidRDefault="00C548B6" w:rsidP="0055787D">
      <w:pPr>
        <w:spacing w:before="120" w:after="120"/>
        <w:ind w:left="851"/>
        <w:jc w:val="both"/>
        <w:rPr>
          <w:rFonts w:ascii="Verdana" w:hAnsi="Verdana"/>
          <w:sz w:val="19"/>
          <w:szCs w:val="19"/>
          <w:lang w:val="es-ES_tradnl"/>
        </w:rPr>
      </w:pPr>
      <w:r w:rsidRPr="00A64A7D">
        <w:rPr>
          <w:rFonts w:ascii="Verdana" w:hAnsi="Verdana"/>
          <w:sz w:val="19"/>
          <w:szCs w:val="19"/>
          <w:lang w:val="es-ES_tradnl"/>
        </w:rPr>
        <w:t xml:space="preserve">En este sobre se deben presentar los documentos que se indican en la cláusula 13.1 de condiciones generales. </w:t>
      </w:r>
    </w:p>
    <w:p w14:paraId="3809F2A9" w14:textId="77777777" w:rsidR="00A84123" w:rsidRPr="00A64A7D" w:rsidRDefault="00C548B6" w:rsidP="00A84123">
      <w:pPr>
        <w:spacing w:before="120" w:after="120"/>
        <w:ind w:left="851" w:right="-427"/>
        <w:jc w:val="both"/>
        <w:rPr>
          <w:rFonts w:ascii="Verdana" w:hAnsi="Verdana" w:cs="Tahoma"/>
          <w:color w:val="0000FF"/>
          <w:sz w:val="19"/>
          <w:szCs w:val="19"/>
          <w:lang w:val="es-ES_tradnl"/>
        </w:rPr>
      </w:pPr>
      <w:r w:rsidRPr="00A64A7D">
        <w:rPr>
          <w:rFonts w:ascii="Verdana" w:hAnsi="Verdana"/>
          <w:sz w:val="19"/>
          <w:szCs w:val="19"/>
          <w:lang w:val="es-ES_tradnl"/>
        </w:rPr>
        <w:t xml:space="preserve">Respecto a la </w:t>
      </w:r>
      <w:r w:rsidRPr="00A64A7D">
        <w:rPr>
          <w:rFonts w:ascii="Verdana" w:hAnsi="Verdana"/>
          <w:b/>
          <w:sz w:val="19"/>
          <w:szCs w:val="19"/>
          <w:lang w:val="es-ES_tradnl"/>
        </w:rPr>
        <w:t>parte IV del DEUC,</w:t>
      </w:r>
      <w:r w:rsidRPr="00A64A7D">
        <w:rPr>
          <w:rFonts w:ascii="Verdana" w:hAnsi="Verdana"/>
          <w:sz w:val="19"/>
          <w:szCs w:val="19"/>
          <w:lang w:val="es-ES_tradnl"/>
        </w:rPr>
        <w:t xml:space="preserve"> la operadora económica se limitará a cumplimentar la </w:t>
      </w:r>
      <w:r w:rsidRPr="00A64A7D">
        <w:rPr>
          <w:rFonts w:ascii="Verdana" w:hAnsi="Verdana"/>
          <w:b/>
          <w:sz w:val="19"/>
          <w:szCs w:val="19"/>
          <w:lang w:val="es-ES_tradnl"/>
        </w:rPr>
        <w:t>sección</w:t>
      </w:r>
      <w:r w:rsidRPr="00A64A7D">
        <w:rPr>
          <w:rFonts w:ascii="Verdana" w:hAnsi="Verdana"/>
          <w:sz w:val="19"/>
          <w:szCs w:val="19"/>
          <w:lang w:val="es-ES_tradnl"/>
        </w:rPr>
        <w:t xml:space="preserve"> </w:t>
      </w:r>
      <w:r w:rsidRPr="00A64A7D">
        <w:rPr>
          <w:rFonts w:ascii="Symbol" w:eastAsia="Symbol" w:hAnsi="Symbol" w:cs="Symbol"/>
          <w:sz w:val="19"/>
          <w:szCs w:val="19"/>
          <w:lang w:val="es-ES_tradnl"/>
        </w:rPr>
        <w:t>a</w:t>
      </w:r>
      <w:r w:rsidRPr="00A64A7D">
        <w:rPr>
          <w:rFonts w:ascii="Verdana" w:eastAsia="Calibri" w:hAnsi="Verdana"/>
          <w:sz w:val="19"/>
          <w:szCs w:val="19"/>
          <w:lang w:val="es-ES_tradnl"/>
        </w:rPr>
        <w:t xml:space="preserve">: </w:t>
      </w:r>
      <w:r w:rsidR="00203CA3" w:rsidRPr="00A64A7D">
        <w:rPr>
          <w:rFonts w:ascii="Verdana" w:hAnsi="Verdana" w:cs="Tahoma"/>
          <w:color w:val="0000FF"/>
          <w:sz w:val="19"/>
          <w:szCs w:val="19"/>
          <w:lang w:val="es-ES_tradnl"/>
        </w:rPr>
        <w:t>Sí</w:t>
      </w:r>
      <w:r w:rsidR="0064776F" w:rsidRPr="00A64A7D">
        <w:rPr>
          <w:rFonts w:ascii="Verdana" w:hAnsi="Verdana" w:cs="Tahoma"/>
          <w:color w:val="0000FF"/>
          <w:sz w:val="19"/>
          <w:szCs w:val="19"/>
          <w:lang w:val="es-ES_tradnl"/>
        </w:rPr>
        <w:t>.</w:t>
      </w:r>
      <w:bookmarkStart w:id="370" w:name="_Toc38387659"/>
      <w:r w:rsidR="00A84123" w:rsidRPr="00A64A7D">
        <w:rPr>
          <w:rFonts w:ascii="Verdana" w:hAnsi="Verdana" w:cs="Tahoma"/>
          <w:color w:val="0000FF"/>
          <w:sz w:val="19"/>
          <w:szCs w:val="19"/>
          <w:lang w:val="es-ES_tradnl"/>
        </w:rPr>
        <w:t xml:space="preserve"> </w:t>
      </w:r>
    </w:p>
    <w:p w14:paraId="77D00E25" w14:textId="2A166413" w:rsidR="00A84123" w:rsidRPr="00A64A7D" w:rsidRDefault="00A84123" w:rsidP="00A84123">
      <w:pPr>
        <w:spacing w:before="120" w:after="120"/>
        <w:ind w:left="851" w:right="-427"/>
        <w:jc w:val="both"/>
        <w:rPr>
          <w:rFonts w:ascii="Verdana" w:hAnsi="Verdana"/>
          <w:color w:val="0C007A"/>
          <w:sz w:val="19"/>
          <w:szCs w:val="19"/>
          <w:lang w:val="es-ES_tradnl"/>
        </w:rPr>
      </w:pPr>
      <w:r w:rsidRPr="00A64A7D">
        <w:rPr>
          <w:rFonts w:ascii="Verdana" w:hAnsi="Verdana" w:cs="Tahoma"/>
          <w:color w:val="0000FF"/>
          <w:sz w:val="19"/>
          <w:szCs w:val="19"/>
          <w:lang w:val="es-ES_tradnl"/>
        </w:rPr>
        <w:t>Además de los que proceda presentar conforme a la citada cláusula 13.1 de condiciones generales, deberá presentarse: ANEXO II.O, ANEXO II.2, ANEXO II.5, ANEXO II.7, ANEXO II.9, y ANEXO II.10 (Declaración responsable de protección de menores).</w:t>
      </w:r>
    </w:p>
    <w:p w14:paraId="1B207297" w14:textId="03BB8FD1" w:rsidR="00C548B6" w:rsidRPr="00A64A7D" w:rsidRDefault="00C548B6" w:rsidP="00A84123">
      <w:pPr>
        <w:pStyle w:val="Ttulo4"/>
        <w:spacing w:after="120"/>
        <w:ind w:left="851" w:right="0"/>
        <w:jc w:val="both"/>
        <w:rPr>
          <w:sz w:val="19"/>
          <w:szCs w:val="19"/>
          <w:lang w:val="es-ES_tradnl"/>
        </w:rPr>
      </w:pPr>
      <w:r w:rsidRPr="00A64A7D">
        <w:rPr>
          <w:sz w:val="19"/>
          <w:szCs w:val="19"/>
          <w:lang w:val="es-ES_tradnl"/>
        </w:rPr>
        <w:t>24.2.- SOBRE B: OFERTA EVALUABLE AUTOMÁTICAMENTE A TRAVÉS DE FÓRMULAS</w:t>
      </w:r>
      <w:bookmarkEnd w:id="370"/>
      <w:r w:rsidR="0064776F" w:rsidRPr="00A64A7D">
        <w:rPr>
          <w:sz w:val="19"/>
          <w:szCs w:val="19"/>
          <w:lang w:val="es-ES_tradnl"/>
        </w:rPr>
        <w:t>.</w:t>
      </w:r>
    </w:p>
    <w:p w14:paraId="46D8D1F6" w14:textId="77777777" w:rsidR="00C548B6" w:rsidRPr="00A64A7D" w:rsidRDefault="00C548B6" w:rsidP="0055787D">
      <w:pPr>
        <w:spacing w:before="120" w:after="120"/>
        <w:ind w:left="851"/>
        <w:jc w:val="both"/>
        <w:rPr>
          <w:rFonts w:ascii="Verdana" w:hAnsi="Verdana"/>
          <w:sz w:val="19"/>
          <w:szCs w:val="19"/>
          <w:lang w:val="es-ES_tradnl"/>
        </w:rPr>
      </w:pPr>
      <w:r w:rsidRPr="00A64A7D">
        <w:rPr>
          <w:rFonts w:ascii="Verdana" w:hAnsi="Verdana"/>
          <w:sz w:val="19"/>
          <w:szCs w:val="19"/>
          <w:lang w:val="es-ES_tradnl"/>
        </w:rPr>
        <w:t>En este sobre debe/n presentarse el/los siguiente/s documento/s:</w:t>
      </w:r>
    </w:p>
    <w:p w14:paraId="44FA2936" w14:textId="77777777" w:rsidR="00203CA3" w:rsidRPr="00A64A7D" w:rsidRDefault="00C548B6" w:rsidP="00F600EB">
      <w:pPr>
        <w:pStyle w:val="Prrafodelista"/>
        <w:numPr>
          <w:ilvl w:val="0"/>
          <w:numId w:val="122"/>
        </w:numPr>
        <w:spacing w:before="120" w:after="120"/>
        <w:ind w:left="1418" w:hanging="284"/>
        <w:jc w:val="both"/>
        <w:rPr>
          <w:rFonts w:ascii="Verdana" w:hAnsi="Verdana"/>
          <w:b/>
          <w:sz w:val="19"/>
          <w:szCs w:val="19"/>
          <w:lang w:val="es-ES_tradnl"/>
        </w:rPr>
      </w:pPr>
      <w:r w:rsidRPr="00A64A7D">
        <w:rPr>
          <w:rFonts w:ascii="Verdana" w:hAnsi="Verdana"/>
          <w:sz w:val="19"/>
          <w:szCs w:val="19"/>
          <w:lang w:val="es-ES_tradnl"/>
        </w:rPr>
        <w:t xml:space="preserve">Oferta económica con arreglo al modelo que figura en el </w:t>
      </w:r>
      <w:r w:rsidRPr="00A64A7D">
        <w:rPr>
          <w:rFonts w:ascii="Verdana" w:hAnsi="Verdana" w:cs="Tahoma"/>
          <w:b/>
          <w:color w:val="0000FF"/>
          <w:sz w:val="19"/>
          <w:szCs w:val="19"/>
          <w:lang w:val="es-ES_tradnl"/>
        </w:rPr>
        <w:t>ANEXO III.1.</w:t>
      </w:r>
    </w:p>
    <w:p w14:paraId="5FAB848D" w14:textId="2B86D4B3" w:rsidR="005C71B7" w:rsidRPr="00A64A7D" w:rsidRDefault="005C71B7" w:rsidP="005C71B7">
      <w:pPr>
        <w:pStyle w:val="Prrafodelista"/>
        <w:numPr>
          <w:ilvl w:val="0"/>
          <w:numId w:val="122"/>
        </w:numPr>
        <w:spacing w:before="120" w:after="120"/>
        <w:ind w:left="1418" w:right="-427" w:hanging="284"/>
        <w:jc w:val="both"/>
        <w:rPr>
          <w:rFonts w:ascii="Verdana" w:hAnsi="Verdana"/>
          <w:bCs/>
          <w:sz w:val="19"/>
          <w:szCs w:val="19"/>
          <w:lang w:val="es-ES_tradnl"/>
        </w:rPr>
      </w:pPr>
      <w:bookmarkStart w:id="371" w:name="_Toc38387660"/>
      <w:r w:rsidRPr="00A64A7D">
        <w:rPr>
          <w:rFonts w:ascii="Verdana" w:hAnsi="Verdana" w:cs="Tahoma"/>
          <w:bCs/>
          <w:color w:val="0000FF"/>
          <w:sz w:val="19"/>
          <w:szCs w:val="19"/>
          <w:lang w:val="es-ES_tradnl"/>
        </w:rPr>
        <w:t xml:space="preserve">Anexo III.2. Debidamente cumplimentado, a efectos de valoración de los criterios de sostenibilidad ambiental, calidad y social, relacionados en la cláusula </w:t>
      </w:r>
      <w:r w:rsidR="006869F8" w:rsidRPr="00A64A7D">
        <w:rPr>
          <w:rFonts w:ascii="Verdana" w:hAnsi="Verdana" w:cs="Tahoma"/>
          <w:bCs/>
          <w:color w:val="0000FF"/>
          <w:sz w:val="19"/>
          <w:szCs w:val="19"/>
          <w:lang w:val="es-ES_tradnl"/>
        </w:rPr>
        <w:t xml:space="preserve">específica </w:t>
      </w:r>
      <w:r w:rsidRPr="00A64A7D">
        <w:rPr>
          <w:rFonts w:ascii="Verdana" w:hAnsi="Verdana" w:cs="Tahoma"/>
          <w:bCs/>
          <w:color w:val="0000FF"/>
          <w:sz w:val="19"/>
          <w:szCs w:val="19"/>
          <w:lang w:val="es-ES_tradnl"/>
        </w:rPr>
        <w:t>22.2.2</w:t>
      </w:r>
      <w:r w:rsidR="006869F8" w:rsidRPr="00A64A7D">
        <w:rPr>
          <w:rFonts w:ascii="Verdana" w:hAnsi="Verdana" w:cs="Tahoma"/>
          <w:bCs/>
          <w:color w:val="0000FF"/>
          <w:sz w:val="19"/>
          <w:szCs w:val="19"/>
          <w:lang w:val="es-ES_tradnl"/>
        </w:rPr>
        <w:t>.4 del PCAP</w:t>
      </w:r>
      <w:r w:rsidRPr="00A64A7D">
        <w:rPr>
          <w:rFonts w:ascii="Verdana" w:hAnsi="Verdana" w:cs="Tahoma"/>
          <w:bCs/>
          <w:color w:val="0000FF"/>
          <w:sz w:val="19"/>
          <w:szCs w:val="19"/>
          <w:lang w:val="es-ES_tradnl"/>
        </w:rPr>
        <w:t xml:space="preserve">. </w:t>
      </w:r>
    </w:p>
    <w:p w14:paraId="5208ECA0" w14:textId="6DF12417" w:rsidR="005C71B7" w:rsidRPr="00A64A7D" w:rsidRDefault="005C71B7" w:rsidP="005C71B7">
      <w:pPr>
        <w:pStyle w:val="Prrafodelista"/>
        <w:numPr>
          <w:ilvl w:val="0"/>
          <w:numId w:val="122"/>
        </w:numPr>
        <w:spacing w:before="120" w:after="120"/>
        <w:ind w:left="1418" w:right="-427" w:hanging="284"/>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Anexo III.3. Debidamente cumplimentado a efectos de valorar el criterio de políticas de igualdad, incluido entre los criterios de adjudicación relacionado en la cláusula </w:t>
      </w:r>
      <w:r w:rsidR="008E1FFE" w:rsidRPr="00A64A7D">
        <w:rPr>
          <w:rFonts w:ascii="Verdana" w:hAnsi="Verdana" w:cs="Tahoma"/>
          <w:color w:val="0000FF"/>
          <w:sz w:val="19"/>
          <w:szCs w:val="19"/>
          <w:lang w:val="es-ES_tradnl"/>
        </w:rPr>
        <w:t xml:space="preserve">específica </w:t>
      </w:r>
      <w:r w:rsidRPr="00A64A7D">
        <w:rPr>
          <w:rFonts w:ascii="Verdana" w:hAnsi="Verdana" w:cs="Tahoma"/>
          <w:color w:val="0000FF"/>
          <w:sz w:val="19"/>
          <w:szCs w:val="19"/>
          <w:lang w:val="es-ES_tradnl"/>
        </w:rPr>
        <w:t>22.2.2.</w:t>
      </w:r>
      <w:r w:rsidR="008E1FFE" w:rsidRPr="00A64A7D">
        <w:rPr>
          <w:rFonts w:ascii="Verdana" w:hAnsi="Verdana" w:cs="Tahoma"/>
          <w:color w:val="0000FF"/>
          <w:sz w:val="19"/>
          <w:szCs w:val="19"/>
          <w:lang w:val="es-ES_tradnl"/>
        </w:rPr>
        <w:t xml:space="preserve">2 </w:t>
      </w:r>
      <w:r w:rsidR="001853AF" w:rsidRPr="00A64A7D">
        <w:rPr>
          <w:rFonts w:ascii="Verdana" w:hAnsi="Verdana" w:cs="Tahoma"/>
          <w:color w:val="0000FF"/>
          <w:sz w:val="19"/>
          <w:szCs w:val="19"/>
          <w:lang w:val="es-ES_tradnl"/>
        </w:rPr>
        <w:t>del PCAP.</w:t>
      </w:r>
    </w:p>
    <w:p w14:paraId="3B6A9EBA" w14:textId="6D91E0EC" w:rsidR="005C71B7" w:rsidRPr="00A64A7D" w:rsidRDefault="005C71B7" w:rsidP="005C71B7">
      <w:pPr>
        <w:pStyle w:val="Prrafodelista"/>
        <w:numPr>
          <w:ilvl w:val="0"/>
          <w:numId w:val="122"/>
        </w:numPr>
        <w:spacing w:before="120" w:after="120"/>
        <w:ind w:left="1418" w:right="-427" w:hanging="284"/>
        <w:jc w:val="both"/>
        <w:rPr>
          <w:rFonts w:ascii="Verdana" w:hAnsi="Verdana"/>
          <w:sz w:val="19"/>
          <w:szCs w:val="19"/>
          <w:lang w:val="es-ES_tradnl"/>
        </w:rPr>
      </w:pPr>
      <w:r w:rsidRPr="00A64A7D">
        <w:rPr>
          <w:rFonts w:ascii="Verdana" w:hAnsi="Verdana" w:cs="Tahoma"/>
          <w:color w:val="0000FF"/>
          <w:sz w:val="19"/>
          <w:szCs w:val="19"/>
          <w:lang w:val="es-ES_tradnl"/>
        </w:rPr>
        <w:t>Anexo III.4.</w:t>
      </w:r>
      <w:r w:rsidRPr="00A64A7D">
        <w:rPr>
          <w:rFonts w:ascii="Verdana" w:hAnsi="Verdana"/>
          <w:sz w:val="19"/>
          <w:szCs w:val="19"/>
          <w:lang w:val="es-ES_tradnl"/>
        </w:rPr>
        <w:t xml:space="preserve"> </w:t>
      </w:r>
      <w:r w:rsidRPr="00A64A7D">
        <w:rPr>
          <w:rFonts w:ascii="Verdana" w:hAnsi="Verdana" w:cs="Tahoma"/>
          <w:color w:val="0000FF"/>
          <w:sz w:val="19"/>
          <w:szCs w:val="19"/>
          <w:lang w:val="es-ES_tradnl"/>
        </w:rPr>
        <w:t xml:space="preserve">Debidamente cumplimentado a efectos de valorar el criterio del plan de formación en euskera del personal, incluido entre los criterios de adjudicación relacionados en la cláusula </w:t>
      </w:r>
      <w:r w:rsidR="001853AF" w:rsidRPr="00A64A7D">
        <w:rPr>
          <w:rFonts w:ascii="Verdana" w:hAnsi="Verdana" w:cs="Tahoma"/>
          <w:color w:val="0000FF"/>
          <w:sz w:val="19"/>
          <w:szCs w:val="19"/>
          <w:lang w:val="es-ES_tradnl"/>
        </w:rPr>
        <w:t xml:space="preserve">específica </w:t>
      </w:r>
      <w:r w:rsidRPr="00A64A7D">
        <w:rPr>
          <w:rFonts w:ascii="Verdana" w:hAnsi="Verdana" w:cs="Tahoma"/>
          <w:color w:val="0000FF"/>
          <w:sz w:val="19"/>
          <w:szCs w:val="19"/>
          <w:lang w:val="es-ES_tradnl"/>
        </w:rPr>
        <w:t>22.2.2.</w:t>
      </w:r>
      <w:r w:rsidR="001853AF" w:rsidRPr="00A64A7D">
        <w:rPr>
          <w:rFonts w:ascii="Verdana" w:hAnsi="Verdana" w:cs="Tahoma"/>
          <w:color w:val="0000FF"/>
          <w:sz w:val="19"/>
          <w:szCs w:val="19"/>
          <w:lang w:val="es-ES_tradnl"/>
        </w:rPr>
        <w:t>3 del PCAP.</w:t>
      </w:r>
    </w:p>
    <w:p w14:paraId="41416D45" w14:textId="77777777" w:rsidR="005C71B7" w:rsidRPr="00A64A7D" w:rsidRDefault="005C71B7" w:rsidP="005C71B7">
      <w:pPr>
        <w:spacing w:before="120" w:after="120"/>
        <w:ind w:left="851" w:right="-427"/>
        <w:jc w:val="both"/>
        <w:rPr>
          <w:rFonts w:ascii="Verdana" w:hAnsi="Verdana" w:cs="Tahoma"/>
          <w:bCs/>
          <w:color w:val="0000FF"/>
          <w:sz w:val="19"/>
          <w:szCs w:val="19"/>
          <w:lang w:val="es-ES_tradnl"/>
        </w:rPr>
      </w:pPr>
      <w:r w:rsidRPr="00A64A7D">
        <w:rPr>
          <w:rFonts w:ascii="Verdana" w:hAnsi="Verdana" w:cs="Tahoma"/>
          <w:bCs/>
          <w:color w:val="0000FF"/>
          <w:sz w:val="19"/>
          <w:szCs w:val="19"/>
          <w:lang w:val="es-ES_tradnl"/>
        </w:rPr>
        <w:lastRenderedPageBreak/>
        <w:t xml:space="preserve">En caso de que una empresa licitadora estuviera interesada en licitar a dos o más lotes, deberá presentar una oferta por cada lote en el que esté interesado en participar en la licitación. </w:t>
      </w:r>
    </w:p>
    <w:p w14:paraId="0E144882" w14:textId="5C220DBF" w:rsidR="00C548B6" w:rsidRPr="00A64A7D" w:rsidRDefault="00C548B6" w:rsidP="00F70BDA">
      <w:pPr>
        <w:pStyle w:val="Ttulo4"/>
        <w:spacing w:after="120"/>
        <w:ind w:left="851" w:right="0"/>
        <w:jc w:val="both"/>
        <w:rPr>
          <w:b w:val="0"/>
          <w:i/>
          <w:sz w:val="19"/>
          <w:szCs w:val="19"/>
          <w:lang w:val="es-ES_tradnl"/>
        </w:rPr>
      </w:pPr>
      <w:r w:rsidRPr="00A64A7D">
        <w:rPr>
          <w:sz w:val="19"/>
          <w:szCs w:val="19"/>
          <w:lang w:val="es-ES_tradnl"/>
        </w:rPr>
        <w:t xml:space="preserve">24.3.- SOBRE C: OFERTA PARA CUYA EVALUACIÓN SE REQUIERE EFECTUAR UN JUICIO DE VALOR: </w:t>
      </w:r>
      <w:bookmarkEnd w:id="371"/>
      <w:r w:rsidR="00203CA3" w:rsidRPr="00A64A7D">
        <w:rPr>
          <w:rFonts w:eastAsia="Times New Roman" w:cs="Tahoma"/>
          <w:b w:val="0"/>
          <w:color w:val="0000FF"/>
          <w:sz w:val="19"/>
          <w:szCs w:val="19"/>
          <w:lang w:val="es-ES_tradnl"/>
        </w:rPr>
        <w:t xml:space="preserve">No. </w:t>
      </w:r>
    </w:p>
    <w:p w14:paraId="3B2E4DF0" w14:textId="2DC9B24B" w:rsidR="00C548B6" w:rsidRPr="00A64A7D" w:rsidRDefault="00C548B6" w:rsidP="00F70BDA">
      <w:pPr>
        <w:pStyle w:val="Ttulo4"/>
        <w:spacing w:after="120"/>
        <w:ind w:left="851" w:right="0"/>
        <w:jc w:val="both"/>
        <w:rPr>
          <w:b w:val="0"/>
          <w:i/>
          <w:sz w:val="19"/>
          <w:szCs w:val="19"/>
          <w:lang w:val="es-ES_tradnl"/>
        </w:rPr>
      </w:pPr>
      <w:bookmarkStart w:id="372" w:name="_Toc38387661"/>
      <w:r w:rsidRPr="00A64A7D">
        <w:rPr>
          <w:sz w:val="19"/>
          <w:szCs w:val="19"/>
          <w:lang w:val="es-ES_tradnl"/>
        </w:rPr>
        <w:t xml:space="preserve">24.4.- Se admiten variantes: </w:t>
      </w:r>
      <w:r w:rsidR="00203CA3" w:rsidRPr="00A64A7D">
        <w:rPr>
          <w:rFonts w:eastAsia="Times New Roman" w:cs="Tahoma"/>
          <w:b w:val="0"/>
          <w:color w:val="0000FF"/>
          <w:sz w:val="19"/>
          <w:szCs w:val="19"/>
          <w:lang w:val="es-ES_tradnl"/>
        </w:rPr>
        <w:t>No</w:t>
      </w:r>
      <w:bookmarkEnd w:id="372"/>
      <w:r w:rsidR="0064776F" w:rsidRPr="00A64A7D">
        <w:rPr>
          <w:rFonts w:eastAsia="Times New Roman" w:cs="Tahoma"/>
          <w:b w:val="0"/>
          <w:color w:val="0000FF"/>
          <w:sz w:val="19"/>
          <w:szCs w:val="19"/>
          <w:lang w:val="es-ES_tradnl"/>
        </w:rPr>
        <w:t>.</w:t>
      </w:r>
    </w:p>
    <w:p w14:paraId="3A89D598" w14:textId="77777777" w:rsidR="00C548B6" w:rsidRPr="00A64A7D" w:rsidRDefault="00C548B6" w:rsidP="00F70BDA">
      <w:pPr>
        <w:pStyle w:val="Ttulo3"/>
        <w:spacing w:after="120"/>
        <w:ind w:left="284" w:right="0" w:hanging="284"/>
        <w:rPr>
          <w:rFonts w:eastAsia="Arial Unicode MS"/>
          <w:lang w:val="es-ES_tradnl"/>
        </w:rPr>
      </w:pPr>
      <w:bookmarkStart w:id="373" w:name="_Toc33530750"/>
      <w:bookmarkStart w:id="374" w:name="_Toc225761120"/>
      <w:bookmarkStart w:id="375" w:name="_Toc528657928"/>
      <w:bookmarkStart w:id="376" w:name="_Toc528658747"/>
      <w:bookmarkStart w:id="377" w:name="_Toc528660374"/>
      <w:bookmarkStart w:id="378" w:name="_Toc528664224"/>
      <w:bookmarkStart w:id="379" w:name="_Toc528665915"/>
      <w:bookmarkStart w:id="380" w:name="_Toc528666540"/>
      <w:bookmarkStart w:id="381" w:name="_Toc528671263"/>
      <w:bookmarkStart w:id="382" w:name="_Toc530728043"/>
      <w:bookmarkStart w:id="383" w:name="_Toc5958933"/>
      <w:bookmarkStart w:id="384" w:name="_Toc34132897"/>
      <w:r w:rsidRPr="00A64A7D">
        <w:rPr>
          <w:rFonts w:cs="Tahoma"/>
          <w:lang w:val="es-ES_tradnl"/>
        </w:rPr>
        <w:t xml:space="preserve">25.- </w:t>
      </w:r>
      <w:r w:rsidRPr="00A64A7D">
        <w:rPr>
          <w:lang w:val="es-ES_tradnl"/>
        </w:rPr>
        <w:t>DOCUMENTACIÓN</w:t>
      </w:r>
      <w:r w:rsidRPr="00A64A7D">
        <w:rPr>
          <w:rFonts w:eastAsia="Arial Unicode MS"/>
          <w:lang w:val="es-ES_tradnl"/>
        </w:rPr>
        <w:t xml:space="preserve"> A PRESENTAR POR LA LICITADORA QUE HA PRESENTADO LA MEJOR OFERTA</w:t>
      </w:r>
      <w:bookmarkEnd w:id="373"/>
      <w:bookmarkEnd w:id="374"/>
    </w:p>
    <w:p w14:paraId="54D3EDC0" w14:textId="77777777" w:rsidR="00C548B6" w:rsidRPr="00A64A7D" w:rsidRDefault="00C548B6" w:rsidP="00F70BDA">
      <w:pPr>
        <w:shd w:val="clear" w:color="auto" w:fill="FFFFFF"/>
        <w:spacing w:before="120" w:after="120"/>
        <w:ind w:left="284"/>
        <w:jc w:val="both"/>
        <w:rPr>
          <w:rFonts w:ascii="Verdana" w:hAnsi="Verdana" w:cs="Tahoma"/>
          <w:sz w:val="19"/>
          <w:szCs w:val="19"/>
          <w:lang w:val="es-ES_tradnl"/>
        </w:rPr>
      </w:pPr>
      <w:r w:rsidRPr="00A64A7D">
        <w:rPr>
          <w:rFonts w:ascii="Verdana" w:hAnsi="Verdana" w:cs="Tahoma"/>
          <w:caps/>
          <w:sz w:val="19"/>
          <w:szCs w:val="19"/>
          <w:lang w:val="es-ES_tradnl"/>
        </w:rPr>
        <w:t>j</w:t>
      </w:r>
      <w:r w:rsidRPr="00A64A7D">
        <w:rPr>
          <w:rFonts w:ascii="Verdana" w:hAnsi="Verdana" w:cs="Tahoma"/>
          <w:sz w:val="19"/>
          <w:szCs w:val="19"/>
          <w:lang w:val="es-ES_tradnl"/>
        </w:rPr>
        <w:t>unto con el resto de documentación indicada en la cláusula 21.1 de condiciones generales, se deben presentar, en su caso, los siguientes documentos:</w:t>
      </w:r>
    </w:p>
    <w:p w14:paraId="6154CE2B" w14:textId="3179F6AB" w:rsidR="00C548B6" w:rsidRPr="00A64A7D" w:rsidRDefault="00C548B6" w:rsidP="00F70BDA">
      <w:pPr>
        <w:pStyle w:val="Ttulo4"/>
        <w:spacing w:after="120"/>
        <w:ind w:left="851" w:right="0"/>
        <w:jc w:val="both"/>
        <w:rPr>
          <w:sz w:val="19"/>
          <w:szCs w:val="19"/>
          <w:lang w:val="es-ES_tradnl"/>
        </w:rPr>
      </w:pPr>
      <w:bookmarkStart w:id="385" w:name="_Toc38387663"/>
      <w:r w:rsidRPr="00A64A7D">
        <w:rPr>
          <w:sz w:val="19"/>
          <w:szCs w:val="19"/>
          <w:lang w:val="es-ES_tradnl"/>
        </w:rPr>
        <w:t xml:space="preserve">25.1.- Documentación al objeto de </w:t>
      </w:r>
      <w:r w:rsidRPr="00A64A7D">
        <w:rPr>
          <w:sz w:val="19"/>
          <w:szCs w:val="19"/>
          <w:u w:val="single"/>
          <w:lang w:val="es-ES_tradnl"/>
        </w:rPr>
        <w:t>acreditar</w:t>
      </w:r>
      <w:r w:rsidRPr="00A64A7D">
        <w:rPr>
          <w:sz w:val="19"/>
          <w:szCs w:val="19"/>
          <w:lang w:val="es-ES_tradnl"/>
        </w:rPr>
        <w:t xml:space="preserve"> los requisitos de solvencia económica y financiera y de solvencia técnica o profesional recogidos en la cláusula 21.2 de cláusulas específicas del contrato: </w:t>
      </w:r>
      <w:r w:rsidR="00203CA3" w:rsidRPr="00A64A7D">
        <w:rPr>
          <w:rFonts w:eastAsia="Times New Roman" w:cs="Tahoma"/>
          <w:b w:val="0"/>
          <w:color w:val="0000FF"/>
          <w:sz w:val="19"/>
          <w:szCs w:val="19"/>
          <w:lang w:val="es-ES_tradnl"/>
        </w:rPr>
        <w:t>S</w:t>
      </w:r>
      <w:r w:rsidRPr="00A64A7D">
        <w:rPr>
          <w:rFonts w:eastAsia="Times New Roman" w:cs="Tahoma"/>
          <w:b w:val="0"/>
          <w:color w:val="0000FF"/>
          <w:sz w:val="19"/>
          <w:szCs w:val="19"/>
          <w:lang w:val="es-ES_tradnl"/>
        </w:rPr>
        <w:t>í, los siguientes:</w:t>
      </w:r>
      <w:bookmarkEnd w:id="385"/>
      <w:r w:rsidRPr="00A64A7D">
        <w:rPr>
          <w:sz w:val="19"/>
          <w:szCs w:val="19"/>
          <w:lang w:val="es-ES_tradnl"/>
        </w:rPr>
        <w:t xml:space="preserve"> </w:t>
      </w:r>
    </w:p>
    <w:p w14:paraId="0D762549" w14:textId="77777777" w:rsidR="00C548B6" w:rsidRPr="00A64A7D" w:rsidRDefault="00C548B6" w:rsidP="00F70BDA">
      <w:pPr>
        <w:numPr>
          <w:ilvl w:val="0"/>
          <w:numId w:val="28"/>
        </w:numPr>
        <w:spacing w:before="120" w:after="120"/>
        <w:ind w:left="1418" w:hanging="283"/>
        <w:jc w:val="both"/>
        <w:rPr>
          <w:rFonts w:ascii="Verdana" w:eastAsia="Arial Unicode MS" w:hAnsi="Verdana"/>
          <w:b/>
          <w:sz w:val="19"/>
          <w:szCs w:val="19"/>
          <w:lang w:val="es-ES_tradnl"/>
        </w:rPr>
      </w:pPr>
      <w:r w:rsidRPr="00A64A7D">
        <w:rPr>
          <w:rFonts w:ascii="Verdana" w:eastAsia="Arial Unicode MS" w:hAnsi="Verdana"/>
          <w:b/>
          <w:sz w:val="19"/>
          <w:szCs w:val="19"/>
          <w:lang w:val="es-ES_tradnl"/>
        </w:rPr>
        <w:t>Solvencia económica y financiera:</w:t>
      </w:r>
    </w:p>
    <w:p w14:paraId="088116F2" w14:textId="6F055319" w:rsidR="00C548B6" w:rsidRPr="00A64A7D" w:rsidRDefault="003B29B9" w:rsidP="00F70BDA">
      <w:pPr>
        <w:spacing w:before="120" w:after="120"/>
        <w:ind w:left="1135"/>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El volumen anual de negocios de la licitadora o candidata se acreditará por medio de sus cuentas anuales aprobadas y depositadas en el Registro Mercantil, si la empresa estuviera inscrita en dicho registro, y en caso contrario, por las depositadas en el registro oficial en que deba estar inscrita. Las empresas individuales no inscritas en el Registro Mercantil acreditarán su volumen anual de negocios mediante sus libros de inventarios y cuentas anuales legalizados por el Registro Mercantil. </w:t>
      </w:r>
    </w:p>
    <w:p w14:paraId="5B5A08F2" w14:textId="5C6B1269" w:rsidR="00C548B6" w:rsidRPr="00A64A7D" w:rsidRDefault="00C548B6" w:rsidP="00F70BDA">
      <w:pPr>
        <w:numPr>
          <w:ilvl w:val="0"/>
          <w:numId w:val="28"/>
        </w:numPr>
        <w:tabs>
          <w:tab w:val="num" w:pos="1135"/>
        </w:tabs>
        <w:spacing w:before="120" w:after="120"/>
        <w:ind w:left="1418" w:hanging="283"/>
        <w:jc w:val="both"/>
        <w:rPr>
          <w:rFonts w:ascii="Verdana" w:eastAsia="Arial Unicode MS" w:hAnsi="Verdana"/>
          <w:b/>
          <w:sz w:val="19"/>
          <w:szCs w:val="19"/>
          <w:lang w:val="es-ES_tradnl"/>
        </w:rPr>
      </w:pPr>
      <w:r w:rsidRPr="00A64A7D">
        <w:rPr>
          <w:rFonts w:ascii="Verdana" w:eastAsia="Arial Unicode MS" w:hAnsi="Verdana"/>
          <w:b/>
          <w:sz w:val="19"/>
          <w:szCs w:val="19"/>
          <w:lang w:val="es-ES_tradnl"/>
        </w:rPr>
        <w:t>Solvencia técnica o profesional:</w:t>
      </w:r>
    </w:p>
    <w:p w14:paraId="38D747FD" w14:textId="025ED5B7" w:rsidR="00705F37" w:rsidRPr="00A64A7D" w:rsidRDefault="003B29B9" w:rsidP="00F70BDA">
      <w:pPr>
        <w:tabs>
          <w:tab w:val="num" w:pos="1135"/>
        </w:tabs>
        <w:spacing w:before="120" w:after="120"/>
        <w:ind w:left="1135"/>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La </w:t>
      </w:r>
      <w:r w:rsidR="003A4806" w:rsidRPr="00A64A7D">
        <w:rPr>
          <w:rFonts w:ascii="Verdana" w:hAnsi="Verdana" w:cs="Tahoma"/>
          <w:color w:val="0000FF"/>
          <w:sz w:val="19"/>
          <w:szCs w:val="19"/>
          <w:lang w:val="es-ES_tradnl"/>
        </w:rPr>
        <w:t xml:space="preserve">relación </w:t>
      </w:r>
      <w:r w:rsidRPr="00A64A7D">
        <w:rPr>
          <w:rFonts w:ascii="Verdana" w:hAnsi="Verdana" w:cs="Tahoma"/>
          <w:color w:val="0000FF"/>
          <w:sz w:val="19"/>
          <w:szCs w:val="19"/>
          <w:lang w:val="es-ES_tradnl"/>
        </w:rPr>
        <w:t>de servicios o trabajos similares efectuados</w:t>
      </w:r>
      <w:r w:rsidR="008522FC" w:rsidRPr="00A64A7D">
        <w:rPr>
          <w:rFonts w:ascii="Verdana" w:hAnsi="Verdana" w:cs="Tahoma"/>
          <w:color w:val="0000FF"/>
          <w:sz w:val="19"/>
          <w:szCs w:val="19"/>
          <w:lang w:val="es-ES_tradnl"/>
        </w:rPr>
        <w:t xml:space="preserve"> que incluya importe, fechas y el destinatario, público o privado, de los mismos. Dichos servicios</w:t>
      </w:r>
      <w:r w:rsidRPr="00A64A7D">
        <w:rPr>
          <w:rFonts w:ascii="Verdana" w:hAnsi="Verdana" w:cs="Tahoma"/>
          <w:color w:val="0000FF"/>
          <w:sz w:val="19"/>
          <w:szCs w:val="19"/>
          <w:lang w:val="es-ES_tradnl"/>
        </w:rPr>
        <w:t xml:space="preserve"> se acreditarán mediante certificados expedidos o visados por el órgano competente, cuando el destinatario sea una entidad del sector público; cuando el destinatario sea un sujeto privado, mediante un certificado expedido por este o, a falta de este certificado, mediante una declaración del empresario acompañado de los documentos obrantes en poder del mismo que acrediten la realización de la prestación; en su caso, estos certificados serán comunicados directamente al órgano de contratación por la autoridad competente.</w:t>
      </w:r>
    </w:p>
    <w:p w14:paraId="3FBFC472" w14:textId="77777777" w:rsidR="00705F37" w:rsidRPr="00A64A7D" w:rsidRDefault="008522FC" w:rsidP="00F70BDA">
      <w:pPr>
        <w:tabs>
          <w:tab w:val="num" w:pos="1135"/>
        </w:tabs>
        <w:spacing w:before="120" w:after="120"/>
        <w:ind w:left="1135"/>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Si la propuesta adjudicataria no acredita los requisitos de capacidad y solvencia, se considerará que la licitadora ha incumplido con su oferta, y en consecuencia se procederá a excluirla del procedimiento y se procederá a recabar la misma documentación a la licitadora siguiente, por el orden en que hayan quedado clasificadas las ofertas.</w:t>
      </w:r>
    </w:p>
    <w:p w14:paraId="5A16541D" w14:textId="58B55662" w:rsidR="008522FC" w:rsidRPr="00A64A7D" w:rsidRDefault="008522FC" w:rsidP="00F70BDA">
      <w:pPr>
        <w:tabs>
          <w:tab w:val="num" w:pos="1135"/>
        </w:tabs>
        <w:spacing w:before="120" w:after="120"/>
        <w:ind w:left="1135"/>
        <w:jc w:val="both"/>
        <w:rPr>
          <w:rFonts w:ascii="Verdana" w:hAnsi="Verdana" w:cs="Tahoma"/>
          <w:color w:val="0000FF"/>
          <w:sz w:val="19"/>
          <w:szCs w:val="19"/>
          <w:lang w:val="es-ES_tradnl"/>
        </w:rPr>
      </w:pPr>
      <w:r w:rsidRPr="00A64A7D">
        <w:rPr>
          <w:rFonts w:ascii="Verdana" w:hAnsi="Verdana" w:cs="Tahoma"/>
          <w:b/>
          <w:bCs/>
          <w:color w:val="0000FF"/>
          <w:sz w:val="19"/>
          <w:szCs w:val="19"/>
          <w:lang w:val="es-ES_tradnl"/>
        </w:rPr>
        <w:t>(*) La licitadora que haya presentado la mejor oferta y que no acredite los requisitos de capacidad y solvencia económica y financiera y técnica o profesional</w:t>
      </w:r>
      <w:r w:rsidRPr="00A64A7D">
        <w:rPr>
          <w:rFonts w:ascii="Verdana" w:hAnsi="Verdana" w:cs="Tahoma"/>
          <w:color w:val="0000FF"/>
          <w:sz w:val="19"/>
          <w:szCs w:val="19"/>
          <w:lang w:val="es-ES_tradnl"/>
        </w:rPr>
        <w:t xml:space="preserve"> (en los casos que corresponda, de acuerdo con lo establecido en el punto 21 de estas cláusulas específicas del contrato) </w:t>
      </w:r>
      <w:r w:rsidRPr="00A64A7D">
        <w:rPr>
          <w:rFonts w:ascii="Verdana" w:hAnsi="Verdana" w:cs="Tahoma"/>
          <w:b/>
          <w:bCs/>
          <w:color w:val="0000FF"/>
          <w:sz w:val="19"/>
          <w:szCs w:val="19"/>
          <w:lang w:val="es-ES_tradnl"/>
        </w:rPr>
        <w:t>se le podrá exigir el importe del 3% del presupuesto base de licitación, IVA excluido, en concepto de penalidad</w:t>
      </w:r>
      <w:r w:rsidRPr="00A64A7D">
        <w:rPr>
          <w:rFonts w:ascii="Verdana" w:hAnsi="Verdana" w:cs="Tahoma"/>
          <w:color w:val="0000FF"/>
          <w:sz w:val="19"/>
          <w:szCs w:val="19"/>
          <w:lang w:val="es-ES_tradnl"/>
        </w:rPr>
        <w:t>. Para la efectiva imposición de dicho importe la mesa de contratación o el órgano de contratación atenderán, entre otras circunstancias, a la diligencia aplicada por el contratista y/o a la mala fe de este, así como al perjuicio que haya podido ocasionar a la Administración. En cualquier caso, dicho importe se impondrá en el supuesto de que el licitador desatienda totalmente el requerimiento y/o desista voluntariamente.</w:t>
      </w:r>
    </w:p>
    <w:p w14:paraId="7CA05ACF" w14:textId="77777777" w:rsidR="003B29B9" w:rsidRPr="00A64A7D" w:rsidRDefault="00C548B6" w:rsidP="00F70BDA">
      <w:pPr>
        <w:pStyle w:val="Ttulo4"/>
        <w:spacing w:after="120"/>
        <w:ind w:left="851" w:right="0"/>
        <w:jc w:val="both"/>
        <w:rPr>
          <w:rFonts w:eastAsia="Times New Roman" w:cs="Tahoma"/>
          <w:b w:val="0"/>
          <w:color w:val="0000FF"/>
          <w:sz w:val="19"/>
          <w:szCs w:val="19"/>
          <w:lang w:val="es-ES_tradnl"/>
        </w:rPr>
      </w:pPr>
      <w:bookmarkStart w:id="386" w:name="_Toc38387664"/>
      <w:r w:rsidRPr="00A64A7D">
        <w:rPr>
          <w:sz w:val="19"/>
          <w:szCs w:val="19"/>
          <w:lang w:val="es-ES_tradnl"/>
        </w:rPr>
        <w:t xml:space="preserve">25.2.- Documentación a efectos de acreditar la disponibilidad de los medios materiales y humanos a los que se refiere la cláusula 21.6 de cláusulas específicas del contrato: </w:t>
      </w:r>
      <w:r w:rsidR="003B29B9" w:rsidRPr="00A64A7D">
        <w:rPr>
          <w:rFonts w:eastAsia="Times New Roman" w:cs="Tahoma"/>
          <w:b w:val="0"/>
          <w:color w:val="0000FF"/>
          <w:sz w:val="19"/>
          <w:szCs w:val="19"/>
          <w:lang w:val="es-ES_tradnl"/>
        </w:rPr>
        <w:t>S</w:t>
      </w:r>
      <w:r w:rsidRPr="00A64A7D">
        <w:rPr>
          <w:rFonts w:eastAsia="Times New Roman" w:cs="Tahoma"/>
          <w:b w:val="0"/>
          <w:color w:val="0000FF"/>
          <w:sz w:val="19"/>
          <w:szCs w:val="19"/>
          <w:lang w:val="es-ES_tradnl"/>
        </w:rPr>
        <w:t>í, son los siguientes</w:t>
      </w:r>
      <w:bookmarkEnd w:id="386"/>
      <w:r w:rsidR="003B29B9" w:rsidRPr="00A64A7D">
        <w:rPr>
          <w:rFonts w:eastAsia="Times New Roman" w:cs="Tahoma"/>
          <w:b w:val="0"/>
          <w:color w:val="0000FF"/>
          <w:sz w:val="19"/>
          <w:szCs w:val="19"/>
          <w:lang w:val="es-ES_tradnl"/>
        </w:rPr>
        <w:t>:</w:t>
      </w:r>
    </w:p>
    <w:p w14:paraId="2297DCBB" w14:textId="6339B2B8" w:rsidR="003B29B9" w:rsidRPr="00A64A7D" w:rsidRDefault="003B29B9" w:rsidP="00F70BDA">
      <w:pPr>
        <w:pStyle w:val="Ttulo4"/>
        <w:spacing w:after="120"/>
        <w:ind w:left="851" w:right="0" w:hanging="131"/>
        <w:jc w:val="both"/>
        <w:rPr>
          <w:rFonts w:eastAsia="Times New Roman" w:cs="Tahoma"/>
          <w:b w:val="0"/>
          <w:bCs/>
          <w:color w:val="0000FF"/>
          <w:sz w:val="19"/>
          <w:szCs w:val="19"/>
          <w:lang w:val="es-ES_tradnl"/>
        </w:rPr>
      </w:pPr>
      <w:r w:rsidRPr="00A64A7D">
        <w:rPr>
          <w:rFonts w:eastAsia="Times New Roman" w:cs="Tahoma"/>
          <w:b w:val="0"/>
          <w:bCs/>
          <w:color w:val="0000FF"/>
          <w:sz w:val="19"/>
          <w:szCs w:val="19"/>
          <w:lang w:val="es-ES_tradnl"/>
        </w:rPr>
        <w:t>Para acreditar la experiencia del personal contenido en el compromiso de adscripción de medios será necesario aportar:</w:t>
      </w:r>
    </w:p>
    <w:p w14:paraId="0F6A15A4" w14:textId="60035E3D" w:rsidR="003B29B9" w:rsidRPr="00A64A7D" w:rsidRDefault="003B29B9" w:rsidP="00F600EB">
      <w:pPr>
        <w:pStyle w:val="Prrafodelista"/>
        <w:numPr>
          <w:ilvl w:val="0"/>
          <w:numId w:val="157"/>
        </w:numPr>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Nombre y apellidos de los profesionales a adscribir.</w:t>
      </w:r>
    </w:p>
    <w:p w14:paraId="7C43256B" w14:textId="770D1225" w:rsidR="003B29B9" w:rsidRPr="00A64A7D" w:rsidRDefault="003B29B9" w:rsidP="00F600EB">
      <w:pPr>
        <w:pStyle w:val="Prrafodelista"/>
        <w:numPr>
          <w:ilvl w:val="0"/>
          <w:numId w:val="157"/>
        </w:numPr>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Documentación acreditativa de la titulación de los profesionales a adscribir.</w:t>
      </w:r>
    </w:p>
    <w:p w14:paraId="4B7E0229" w14:textId="1272D6BE" w:rsidR="003B29B9" w:rsidRPr="00A64A7D" w:rsidRDefault="003B29B9" w:rsidP="00F600EB">
      <w:pPr>
        <w:pStyle w:val="Prrafodelista"/>
        <w:numPr>
          <w:ilvl w:val="0"/>
          <w:numId w:val="157"/>
        </w:numPr>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Curriculum vitae de los</w:t>
      </w:r>
      <w:r w:rsidR="00F70BDA" w:rsidRPr="00A64A7D">
        <w:rPr>
          <w:rFonts w:ascii="Verdana" w:hAnsi="Verdana" w:cs="Tahoma"/>
          <w:color w:val="0000FF"/>
          <w:sz w:val="19"/>
          <w:szCs w:val="19"/>
          <w:lang w:val="es-ES_tradnl"/>
        </w:rPr>
        <w:t>/las</w:t>
      </w:r>
      <w:r w:rsidRPr="00A64A7D">
        <w:rPr>
          <w:rFonts w:ascii="Verdana" w:hAnsi="Verdana" w:cs="Tahoma"/>
          <w:color w:val="0000FF"/>
          <w:sz w:val="19"/>
          <w:szCs w:val="19"/>
          <w:lang w:val="es-ES_tradnl"/>
        </w:rPr>
        <w:t xml:space="preserve"> profesionales a adscribir, con indicación de los contratos en los que ha participado y principales tareas y/o responsabilidades desempeñadas.</w:t>
      </w:r>
    </w:p>
    <w:p w14:paraId="4EB2DD0D" w14:textId="270F726B" w:rsidR="003B29B9" w:rsidRPr="00A64A7D" w:rsidRDefault="003B29B9" w:rsidP="00F600EB">
      <w:pPr>
        <w:pStyle w:val="Prrafodelista"/>
        <w:numPr>
          <w:ilvl w:val="0"/>
          <w:numId w:val="157"/>
        </w:numPr>
        <w:jc w:val="both"/>
        <w:rPr>
          <w:rFonts w:ascii="Verdana" w:hAnsi="Verdana" w:cs="Tahoma"/>
          <w:color w:val="0000FF"/>
          <w:sz w:val="19"/>
          <w:szCs w:val="19"/>
          <w:lang w:val="es-ES_tradnl"/>
        </w:rPr>
      </w:pPr>
      <w:r w:rsidRPr="00A64A7D">
        <w:rPr>
          <w:rFonts w:ascii="Verdana" w:hAnsi="Verdana" w:cs="Tahoma"/>
          <w:color w:val="0000FF"/>
          <w:sz w:val="19"/>
          <w:szCs w:val="19"/>
          <w:lang w:val="es-ES_tradnl"/>
        </w:rPr>
        <w:t xml:space="preserve">Contrato laboral y alta en la seguridad social de los profesionales a adscribir. </w:t>
      </w:r>
    </w:p>
    <w:p w14:paraId="34DEEB7A" w14:textId="6400D792" w:rsidR="00C548B6" w:rsidRPr="00A64A7D" w:rsidRDefault="00C548B6" w:rsidP="001D3DE3">
      <w:pPr>
        <w:pStyle w:val="Ttulo3"/>
        <w:spacing w:after="120"/>
        <w:rPr>
          <w:lang w:val="es-ES_tradnl"/>
        </w:rPr>
      </w:pPr>
      <w:bookmarkStart w:id="387" w:name="_Toc33530751"/>
      <w:bookmarkStart w:id="388" w:name="_Toc225761121"/>
      <w:bookmarkEnd w:id="375"/>
      <w:bookmarkEnd w:id="376"/>
      <w:bookmarkEnd w:id="377"/>
      <w:bookmarkEnd w:id="378"/>
      <w:bookmarkEnd w:id="379"/>
      <w:bookmarkEnd w:id="380"/>
      <w:bookmarkEnd w:id="381"/>
      <w:bookmarkEnd w:id="382"/>
      <w:bookmarkEnd w:id="383"/>
      <w:bookmarkEnd w:id="384"/>
      <w:r w:rsidRPr="00A64A7D">
        <w:rPr>
          <w:lang w:val="es-ES_tradnl"/>
        </w:rPr>
        <w:lastRenderedPageBreak/>
        <w:t>26.- CLÁUSULAS ADICIONALES RELATIVAS AL PROCEDIMIENTO</w:t>
      </w:r>
      <w:bookmarkEnd w:id="387"/>
      <w:bookmarkEnd w:id="388"/>
      <w:r w:rsidRPr="00A64A7D">
        <w:rPr>
          <w:lang w:val="es-ES_tradnl"/>
        </w:rPr>
        <w:t xml:space="preserve"> </w:t>
      </w:r>
    </w:p>
    <w:p w14:paraId="66FC74B8" w14:textId="4693FD3C" w:rsidR="00C548B6" w:rsidRPr="00A64A7D" w:rsidRDefault="00C548B6" w:rsidP="001D3DE3">
      <w:pPr>
        <w:pStyle w:val="Ttulo4"/>
        <w:spacing w:after="120"/>
        <w:ind w:left="851" w:right="-427"/>
        <w:jc w:val="both"/>
        <w:rPr>
          <w:sz w:val="19"/>
          <w:szCs w:val="19"/>
          <w:lang w:val="es-ES_tradnl"/>
        </w:rPr>
      </w:pPr>
      <w:bookmarkStart w:id="389" w:name="_Toc38387666"/>
      <w:r w:rsidRPr="00A64A7D">
        <w:rPr>
          <w:sz w:val="19"/>
          <w:szCs w:val="19"/>
          <w:lang w:val="es-ES_tradnl"/>
        </w:rPr>
        <w:t>26.1.- Información adicional sobre los pliegos y documentación complementaria:</w:t>
      </w:r>
      <w:bookmarkEnd w:id="389"/>
    </w:p>
    <w:p w14:paraId="7E16A908" w14:textId="68421A62" w:rsidR="00C548B6" w:rsidRPr="00A64A7D" w:rsidRDefault="00C548B6" w:rsidP="0013218E">
      <w:pPr>
        <w:pStyle w:val="Ttulo5"/>
        <w:ind w:right="0"/>
        <w:rPr>
          <w:b/>
          <w:lang w:val="es-ES_tradnl"/>
        </w:rPr>
      </w:pPr>
      <w:r w:rsidRPr="00A64A7D">
        <w:rPr>
          <w:b/>
          <w:lang w:val="es-ES_tradnl"/>
        </w:rPr>
        <w:t>26.1.1.- Fecha límite para su solicitud:</w:t>
      </w:r>
      <w:r w:rsidR="008F4F49" w:rsidRPr="00A64A7D">
        <w:rPr>
          <w:b/>
          <w:lang w:val="es-ES_tradnl"/>
        </w:rPr>
        <w:t xml:space="preserve"> </w:t>
      </w:r>
      <w:r w:rsidR="0015376D" w:rsidRPr="00A64A7D">
        <w:rPr>
          <w:rFonts w:eastAsia="Times New Roman"/>
          <w:color w:val="0000FF"/>
          <w:szCs w:val="19"/>
          <w:lang w:val="es-ES_tradnl"/>
        </w:rPr>
        <w:t>Doce (12) días antes de la finalización del plazo de presentación de proposiciones</w:t>
      </w:r>
    </w:p>
    <w:p w14:paraId="78938AA2" w14:textId="77777777" w:rsidR="00924D7C" w:rsidRPr="00A64A7D" w:rsidRDefault="00C548B6" w:rsidP="00924D7C">
      <w:pPr>
        <w:pStyle w:val="Ttulo5"/>
        <w:rPr>
          <w:rFonts w:eastAsia="Times New Roman"/>
          <w:color w:val="0000FF"/>
          <w:szCs w:val="19"/>
          <w:lang w:val="es-ES_tradnl"/>
        </w:rPr>
      </w:pPr>
      <w:r w:rsidRPr="00A64A7D">
        <w:rPr>
          <w:b/>
          <w:lang w:val="es-ES_tradnl"/>
        </w:rPr>
        <w:t>26.1.2.- Fecha límite para su obtención:</w:t>
      </w:r>
      <w:r w:rsidR="003B29B9" w:rsidRPr="00A64A7D">
        <w:rPr>
          <w:b/>
          <w:lang w:val="es-ES_tradnl"/>
        </w:rPr>
        <w:t xml:space="preserve"> </w:t>
      </w:r>
      <w:r w:rsidR="00924D7C" w:rsidRPr="00A64A7D">
        <w:rPr>
          <w:color w:val="0000FF"/>
          <w:szCs w:val="19"/>
          <w:lang w:val="es-ES_tradnl"/>
        </w:rPr>
        <w:t>Seis (6) días</w:t>
      </w:r>
      <w:r w:rsidR="00924D7C" w:rsidRPr="00A64A7D">
        <w:rPr>
          <w:rFonts w:eastAsia="Times New Roman"/>
          <w:color w:val="0000FF"/>
          <w:szCs w:val="19"/>
          <w:lang w:val="es-ES_tradnl"/>
        </w:rPr>
        <w:t xml:space="preserve"> antes de la finalización del plazo de presentación de ofertas.</w:t>
      </w:r>
    </w:p>
    <w:p w14:paraId="637E146A" w14:textId="77777777" w:rsidR="007B1E8E" w:rsidRPr="00A64A7D" w:rsidRDefault="007B1E8E" w:rsidP="007B1E8E">
      <w:pPr>
        <w:pStyle w:val="Ttulo5"/>
        <w:ind w:firstLine="0"/>
        <w:rPr>
          <w:b/>
          <w:lang w:val="es-ES_tradnl"/>
        </w:rPr>
      </w:pPr>
      <w:r w:rsidRPr="00A64A7D">
        <w:rPr>
          <w:color w:val="0000FF"/>
          <w:szCs w:val="19"/>
          <w:lang w:val="es-ES_tradnl"/>
        </w:rPr>
        <w:t xml:space="preserve">Por otro lado, durante la primera semana del plazo de presentación de ofertas las empresas interesadas podrán presentar una solicitud de visita de las instalaciones de los centros educativos. Recibidas las solicitudes se fijará el día para las visitas mediante anuncio en el perfil del contratante. </w:t>
      </w:r>
    </w:p>
    <w:p w14:paraId="5B52C7D1" w14:textId="34B97778" w:rsidR="00C548B6" w:rsidRPr="00A64A7D" w:rsidRDefault="00C548B6" w:rsidP="0013218E">
      <w:pPr>
        <w:pStyle w:val="Ttulo5"/>
        <w:ind w:right="0"/>
        <w:rPr>
          <w:rFonts w:cs="Tahoma"/>
          <w:b/>
          <w:color w:val="0000FF"/>
          <w:lang w:val="es-ES_tradnl"/>
        </w:rPr>
      </w:pPr>
      <w:r w:rsidRPr="00A64A7D">
        <w:rPr>
          <w:b/>
          <w:bCs/>
          <w:lang w:val="es-ES_tradnl"/>
        </w:rPr>
        <w:t>26.1.3.- Carácter vinculante de las aclaraciones sobre los pliegos o resto de documentación:</w:t>
      </w:r>
      <w:r w:rsidR="003B29B9" w:rsidRPr="00A64A7D">
        <w:rPr>
          <w:b/>
          <w:bCs/>
          <w:lang w:val="es-ES_tradnl"/>
        </w:rPr>
        <w:t xml:space="preserve"> </w:t>
      </w:r>
      <w:r w:rsidR="003B29B9" w:rsidRPr="00A64A7D">
        <w:rPr>
          <w:rFonts w:eastAsia="Times New Roman" w:cs="Tahoma"/>
          <w:color w:val="0000FF"/>
          <w:szCs w:val="19"/>
          <w:lang w:val="es-ES_tradnl"/>
        </w:rPr>
        <w:t xml:space="preserve">Sí. Son vinculantes las aclaraciones publicadas en el perfil del contratante </w:t>
      </w:r>
      <w:r w:rsidR="007B1E8E" w:rsidRPr="00A64A7D">
        <w:rPr>
          <w:rFonts w:eastAsia="Times New Roman" w:cs="Tahoma"/>
          <w:color w:val="0000FF"/>
          <w:szCs w:val="19"/>
          <w:lang w:val="es-ES_tradnl"/>
        </w:rPr>
        <w:t>en la Plataforma de Licitación Electrónica.</w:t>
      </w:r>
    </w:p>
    <w:p w14:paraId="0FF6A6A5" w14:textId="2F4F95F9" w:rsidR="00C548B6" w:rsidRPr="00A64A7D" w:rsidRDefault="5D4F3A51" w:rsidP="0013218E">
      <w:pPr>
        <w:pStyle w:val="Ttulo4"/>
        <w:spacing w:after="120"/>
        <w:ind w:left="851" w:right="0"/>
        <w:jc w:val="both"/>
        <w:rPr>
          <w:rFonts w:eastAsia="Verdana" w:cs="Verdana"/>
          <w:bCs/>
          <w:color w:val="000000" w:themeColor="text1"/>
          <w:sz w:val="19"/>
          <w:szCs w:val="19"/>
          <w:lang w:val="es-ES_tradnl"/>
        </w:rPr>
      </w:pPr>
      <w:r w:rsidRPr="00A64A7D">
        <w:rPr>
          <w:rFonts w:eastAsia="Verdana" w:cs="Verdana"/>
          <w:bCs/>
          <w:color w:val="000000" w:themeColor="text1"/>
          <w:sz w:val="19"/>
          <w:szCs w:val="19"/>
          <w:lang w:val="es-ES_tradnl"/>
        </w:rPr>
        <w:t>26.2.-</w:t>
      </w:r>
      <w:r w:rsidR="72C87702" w:rsidRPr="00A64A7D">
        <w:rPr>
          <w:rFonts w:eastAsia="Verdana" w:cs="Verdana"/>
          <w:bCs/>
          <w:color w:val="000000" w:themeColor="text1"/>
          <w:sz w:val="19"/>
          <w:szCs w:val="19"/>
          <w:lang w:val="es-ES_tradnl"/>
        </w:rPr>
        <w:t xml:space="preserve"> </w:t>
      </w:r>
      <w:r w:rsidRPr="00A64A7D">
        <w:rPr>
          <w:rFonts w:eastAsia="Verdana" w:cs="Verdana"/>
          <w:bCs/>
          <w:color w:val="000000" w:themeColor="text1"/>
          <w:sz w:val="19"/>
          <w:szCs w:val="19"/>
          <w:lang w:val="es-ES_tradnl"/>
        </w:rPr>
        <w:t xml:space="preserve">Se prevé una forma específica de compensación para los casos de decisión de no adjudicar o celebrar el contrato y desistimiento del procedimiento de adjudicación por la administración, distinta de la señalada en la cláusula 22.5 de las condiciones generales: </w:t>
      </w:r>
      <w:r w:rsidRPr="00A64A7D">
        <w:rPr>
          <w:rFonts w:eastAsia="Verdana" w:cs="Verdana"/>
          <w:b w:val="0"/>
          <w:color w:val="0000FF"/>
          <w:sz w:val="19"/>
          <w:szCs w:val="19"/>
          <w:lang w:val="es-ES_tradnl"/>
        </w:rPr>
        <w:t>No</w:t>
      </w:r>
      <w:r w:rsidR="003B29B9" w:rsidRPr="00A64A7D">
        <w:rPr>
          <w:rFonts w:eastAsia="Verdana" w:cs="Verdana"/>
          <w:b w:val="0"/>
          <w:color w:val="0000FF"/>
          <w:sz w:val="19"/>
          <w:szCs w:val="19"/>
          <w:lang w:val="es-ES_tradnl"/>
        </w:rPr>
        <w:t>.</w:t>
      </w:r>
      <w:r w:rsidRPr="00A64A7D">
        <w:rPr>
          <w:sz w:val="19"/>
          <w:szCs w:val="19"/>
          <w:lang w:val="es-ES_tradnl"/>
        </w:rPr>
        <w:t xml:space="preserve"> </w:t>
      </w:r>
    </w:p>
    <w:p w14:paraId="52CEAB62" w14:textId="1FF14E51" w:rsidR="00C548B6" w:rsidRPr="00A64A7D" w:rsidRDefault="00C548B6" w:rsidP="0013218E">
      <w:pPr>
        <w:pStyle w:val="Ttulo4"/>
        <w:spacing w:after="120"/>
        <w:ind w:left="851" w:right="0"/>
        <w:jc w:val="both"/>
        <w:rPr>
          <w:sz w:val="19"/>
          <w:szCs w:val="19"/>
          <w:lang w:val="es-ES_tradnl"/>
        </w:rPr>
      </w:pPr>
      <w:bookmarkStart w:id="390" w:name="_Toc38387668"/>
      <w:r w:rsidRPr="00A64A7D">
        <w:rPr>
          <w:sz w:val="19"/>
          <w:szCs w:val="19"/>
          <w:lang w:val="es-ES_tradnl"/>
        </w:rPr>
        <w:t xml:space="preserve">26.3.- Plazo máximo para adjudicar el contrato distinto al establecido en el art. 158.2 LCSP: </w:t>
      </w:r>
      <w:r w:rsidR="003B29B9" w:rsidRPr="00A64A7D">
        <w:rPr>
          <w:rFonts w:eastAsia="Times New Roman" w:cs="Tahoma"/>
          <w:b w:val="0"/>
          <w:color w:val="0000FF"/>
          <w:sz w:val="19"/>
          <w:szCs w:val="19"/>
          <w:lang w:val="es-ES_tradnl"/>
        </w:rPr>
        <w:t>S</w:t>
      </w:r>
      <w:r w:rsidRPr="00A64A7D">
        <w:rPr>
          <w:rFonts w:eastAsia="Times New Roman" w:cs="Tahoma"/>
          <w:b w:val="0"/>
          <w:color w:val="0000FF"/>
          <w:sz w:val="19"/>
          <w:szCs w:val="19"/>
          <w:lang w:val="es-ES_tradnl"/>
        </w:rPr>
        <w:t>í, el siguiente:</w:t>
      </w:r>
      <w:bookmarkEnd w:id="390"/>
      <w:r w:rsidR="003B29B9" w:rsidRPr="00A64A7D">
        <w:rPr>
          <w:rFonts w:eastAsia="Times New Roman" w:cs="Tahoma"/>
          <w:b w:val="0"/>
          <w:color w:val="0000FF"/>
          <w:sz w:val="19"/>
          <w:szCs w:val="19"/>
          <w:lang w:val="es-ES_tradnl"/>
        </w:rPr>
        <w:t xml:space="preserve"> se establece un plazo máximo de </w:t>
      </w:r>
      <w:r w:rsidR="00D65CF5" w:rsidRPr="00A64A7D">
        <w:rPr>
          <w:rFonts w:eastAsia="Times New Roman" w:cs="Tahoma"/>
          <w:b w:val="0"/>
          <w:color w:val="0000FF"/>
          <w:sz w:val="19"/>
          <w:szCs w:val="19"/>
          <w:lang w:val="es-ES_tradnl"/>
        </w:rPr>
        <w:t>6</w:t>
      </w:r>
      <w:r w:rsidR="003B29B9" w:rsidRPr="00A64A7D">
        <w:rPr>
          <w:rFonts w:eastAsia="Times New Roman" w:cs="Tahoma"/>
          <w:b w:val="0"/>
          <w:color w:val="0000FF"/>
          <w:sz w:val="19"/>
          <w:szCs w:val="19"/>
          <w:lang w:val="es-ES_tradnl"/>
        </w:rPr>
        <w:t xml:space="preserve"> meses debido a la complejidad de contrato. </w:t>
      </w:r>
    </w:p>
    <w:p w14:paraId="387922E7" w14:textId="5FE13553" w:rsidR="00C548B6" w:rsidRPr="00A64A7D" w:rsidRDefault="00C548B6" w:rsidP="0013218E">
      <w:pPr>
        <w:pStyle w:val="Ttulo4"/>
        <w:spacing w:after="120"/>
        <w:ind w:left="851" w:right="0"/>
        <w:jc w:val="both"/>
        <w:rPr>
          <w:rFonts w:eastAsia="Times New Roman" w:cs="Tahoma"/>
          <w:b w:val="0"/>
          <w:color w:val="0000FF"/>
          <w:sz w:val="19"/>
          <w:szCs w:val="19"/>
          <w:lang w:val="es-ES_tradnl"/>
        </w:rPr>
      </w:pPr>
      <w:bookmarkStart w:id="391" w:name="_Toc38387669"/>
      <w:r w:rsidRPr="00A64A7D">
        <w:rPr>
          <w:sz w:val="19"/>
          <w:szCs w:val="19"/>
          <w:lang w:val="es-ES_tradnl"/>
        </w:rPr>
        <w:t xml:space="preserve">26.4.- Documentación adicional a la indicada en la cláusula 23.1 de condiciones generales a presentar con carácter previo a la formalización: </w:t>
      </w:r>
      <w:bookmarkEnd w:id="391"/>
      <w:r w:rsidR="003B29B9" w:rsidRPr="00A64A7D">
        <w:rPr>
          <w:rFonts w:eastAsia="Times New Roman" w:cs="Tahoma"/>
          <w:b w:val="0"/>
          <w:color w:val="0000FF"/>
          <w:sz w:val="19"/>
          <w:szCs w:val="19"/>
          <w:lang w:val="es-ES_tradnl"/>
        </w:rPr>
        <w:t>No</w:t>
      </w:r>
      <w:r w:rsidR="0064776F" w:rsidRPr="00A64A7D">
        <w:rPr>
          <w:rFonts w:eastAsia="Times New Roman" w:cs="Tahoma"/>
          <w:b w:val="0"/>
          <w:color w:val="0000FF"/>
          <w:sz w:val="19"/>
          <w:szCs w:val="19"/>
          <w:lang w:val="es-ES_tradnl"/>
        </w:rPr>
        <w:t>.</w:t>
      </w:r>
    </w:p>
    <w:p w14:paraId="0A431A69" w14:textId="0DA1C335" w:rsidR="000D6579" w:rsidRPr="00A64A7D" w:rsidRDefault="000D6579" w:rsidP="0013218E">
      <w:pPr>
        <w:pStyle w:val="Ttulo4"/>
        <w:ind w:left="851" w:right="0"/>
        <w:jc w:val="both"/>
        <w:rPr>
          <w:b w:val="0"/>
          <w:color w:val="0000FF"/>
          <w:sz w:val="19"/>
          <w:szCs w:val="19"/>
          <w:lang w:val="es-ES_tradnl"/>
        </w:rPr>
      </w:pPr>
      <w:bookmarkStart w:id="392" w:name="_Toc505598216"/>
      <w:bookmarkStart w:id="393" w:name="_Toc505598293"/>
      <w:bookmarkStart w:id="394" w:name="_Toc505598386"/>
      <w:bookmarkStart w:id="395" w:name="_Toc528657929"/>
      <w:bookmarkStart w:id="396" w:name="_Toc528658748"/>
      <w:bookmarkStart w:id="397" w:name="_Toc528660375"/>
      <w:bookmarkStart w:id="398" w:name="_Toc528664225"/>
      <w:bookmarkStart w:id="399" w:name="_Toc528665916"/>
      <w:bookmarkStart w:id="400" w:name="_Toc528666541"/>
      <w:bookmarkStart w:id="401" w:name="_Toc528671264"/>
      <w:bookmarkStart w:id="402" w:name="_Toc530728044"/>
      <w:bookmarkStart w:id="403" w:name="_Toc5958934"/>
      <w:bookmarkStart w:id="404" w:name="_Toc34132898"/>
      <w:r w:rsidRPr="00A64A7D">
        <w:rPr>
          <w:sz w:val="19"/>
          <w:szCs w:val="19"/>
          <w:lang w:val="es-ES_tradnl"/>
        </w:rPr>
        <w:t xml:space="preserve">26.5.- Documentación a aportar junto a la formalización: </w:t>
      </w:r>
      <w:r w:rsidR="00E056F8" w:rsidRPr="00A64A7D">
        <w:rPr>
          <w:b w:val="0"/>
          <w:color w:val="0000FF"/>
          <w:lang w:val="es-ES_tradnl"/>
        </w:rPr>
        <w:t xml:space="preserve">No. </w:t>
      </w:r>
    </w:p>
    <w:p w14:paraId="2E0FF8DA" w14:textId="77777777" w:rsidR="0024419A" w:rsidRPr="00A64A7D" w:rsidRDefault="0024419A" w:rsidP="0024419A">
      <w:pPr>
        <w:rPr>
          <w:lang w:val="es-ES_tradnl"/>
        </w:rPr>
      </w:pPr>
    </w:p>
    <w:p w14:paraId="1A3CD7AE" w14:textId="3FAE1100" w:rsidR="00C548B6" w:rsidRPr="00A64A7D" w:rsidRDefault="00C548B6" w:rsidP="0063609A">
      <w:pPr>
        <w:pStyle w:val="Ttulo2"/>
        <w:rPr>
          <w:lang w:val="es-ES_tradnl"/>
        </w:rPr>
      </w:pPr>
      <w:bookmarkStart w:id="405" w:name="_Toc225761122"/>
      <w:r w:rsidRPr="00A64A7D">
        <w:rPr>
          <w:lang w:val="es-ES_tradnl"/>
        </w:rPr>
        <w:t>III.- OTRAS ESPECIFICACIONES</w:t>
      </w:r>
      <w:bookmarkEnd w:id="392"/>
      <w:bookmarkEnd w:id="393"/>
      <w:bookmarkEnd w:id="394"/>
      <w:bookmarkEnd w:id="395"/>
      <w:bookmarkEnd w:id="396"/>
      <w:bookmarkEnd w:id="397"/>
      <w:bookmarkEnd w:id="398"/>
      <w:bookmarkEnd w:id="399"/>
      <w:bookmarkEnd w:id="400"/>
      <w:bookmarkEnd w:id="401"/>
      <w:bookmarkEnd w:id="402"/>
      <w:bookmarkEnd w:id="403"/>
      <w:bookmarkEnd w:id="404"/>
      <w:bookmarkEnd w:id="405"/>
    </w:p>
    <w:p w14:paraId="2B2AE6EF" w14:textId="77777777" w:rsidR="00C548B6" w:rsidRPr="00A64A7D" w:rsidRDefault="00C548B6" w:rsidP="001D3DE3">
      <w:pPr>
        <w:pStyle w:val="Ttulo3"/>
        <w:spacing w:after="120"/>
        <w:ind w:left="284" w:hanging="284"/>
        <w:rPr>
          <w:lang w:val="es-ES_tradnl"/>
        </w:rPr>
      </w:pPr>
      <w:bookmarkStart w:id="406" w:name="_Toc225761123"/>
      <w:bookmarkStart w:id="407" w:name="_Toc528671265"/>
      <w:bookmarkStart w:id="408" w:name="_Toc5958935"/>
      <w:bookmarkStart w:id="409" w:name="_Toc34132899"/>
      <w:bookmarkStart w:id="410" w:name="_Toc530728045"/>
      <w:bookmarkStart w:id="411" w:name="_Toc528657930"/>
      <w:bookmarkStart w:id="412" w:name="_Toc528658749"/>
      <w:bookmarkStart w:id="413" w:name="_Toc528660376"/>
      <w:bookmarkStart w:id="414" w:name="_Toc528664226"/>
      <w:bookmarkStart w:id="415" w:name="_Toc528665917"/>
      <w:bookmarkStart w:id="416" w:name="_Toc528666542"/>
      <w:r w:rsidRPr="00A64A7D">
        <w:rPr>
          <w:lang w:val="es-ES_tradnl"/>
        </w:rPr>
        <w:t>27.- CESIÓN DEL CONTRATO.</w:t>
      </w:r>
      <w:bookmarkEnd w:id="406"/>
      <w:r w:rsidRPr="00A64A7D">
        <w:rPr>
          <w:lang w:val="es-ES_tradnl"/>
        </w:rPr>
        <w:t xml:space="preserve"> </w:t>
      </w:r>
      <w:bookmarkEnd w:id="407"/>
      <w:bookmarkEnd w:id="408"/>
      <w:bookmarkEnd w:id="409"/>
      <w:bookmarkEnd w:id="410"/>
    </w:p>
    <w:p w14:paraId="27EA258F" w14:textId="7D7ACFF1" w:rsidR="0065750A" w:rsidRPr="00A64A7D" w:rsidRDefault="0065750A" w:rsidP="001D3DE3">
      <w:pPr>
        <w:shd w:val="clear" w:color="auto" w:fill="FFFFFF"/>
        <w:spacing w:before="120" w:after="120"/>
        <w:ind w:left="284" w:right="-425"/>
        <w:jc w:val="both"/>
        <w:rPr>
          <w:color w:val="0070C0"/>
          <w:lang w:val="es-ES_tradnl"/>
        </w:rPr>
      </w:pPr>
      <w:r w:rsidRPr="00A64A7D">
        <w:rPr>
          <w:rFonts w:ascii="Verdana" w:hAnsi="Verdana" w:cs="Tahoma"/>
          <w:b/>
          <w:caps/>
          <w:sz w:val="19"/>
          <w:szCs w:val="19"/>
          <w:lang w:val="es-ES_tradnl"/>
        </w:rPr>
        <w:t>S</w:t>
      </w:r>
      <w:r w:rsidRPr="00A64A7D">
        <w:rPr>
          <w:rFonts w:ascii="Verdana" w:hAnsi="Verdana" w:cs="Tahoma"/>
          <w:b/>
          <w:sz w:val="19"/>
          <w:szCs w:val="19"/>
          <w:lang w:val="es-ES_tradnl"/>
        </w:rPr>
        <w:t xml:space="preserve">e prevén otros supuestos de cesión del contrato además de los previstos en la cláusula 35.1.1 de condiciones generales: </w:t>
      </w:r>
      <w:r w:rsidR="003B29B9" w:rsidRPr="00A64A7D">
        <w:rPr>
          <w:rFonts w:ascii="Verdana" w:hAnsi="Verdana" w:cs="Tahoma"/>
          <w:color w:val="0000FF"/>
          <w:sz w:val="19"/>
          <w:szCs w:val="19"/>
          <w:lang w:val="es-ES_tradnl"/>
        </w:rPr>
        <w:t xml:space="preserve">No. </w:t>
      </w:r>
    </w:p>
    <w:p w14:paraId="5CAFA468" w14:textId="11F0943F" w:rsidR="00C548B6" w:rsidRPr="00A64A7D" w:rsidRDefault="00C548B6" w:rsidP="001D3DE3">
      <w:pPr>
        <w:pStyle w:val="Ttulo3"/>
        <w:spacing w:after="120"/>
        <w:ind w:left="284" w:hanging="284"/>
        <w:rPr>
          <w:lang w:val="es-ES_tradnl"/>
        </w:rPr>
      </w:pPr>
      <w:bookmarkStart w:id="417" w:name="_Toc33530754"/>
      <w:bookmarkStart w:id="418" w:name="_Toc225761124"/>
      <w:bookmarkEnd w:id="411"/>
      <w:bookmarkEnd w:id="412"/>
      <w:bookmarkEnd w:id="413"/>
      <w:bookmarkEnd w:id="414"/>
      <w:bookmarkEnd w:id="415"/>
      <w:bookmarkEnd w:id="416"/>
      <w:r w:rsidRPr="00A64A7D">
        <w:rPr>
          <w:lang w:val="es-ES_tradnl"/>
        </w:rPr>
        <w:t>28.- CUADRO DE SEGUIMIENTO DE LA INCORPORACIÓN DE ASPECTOS SOCIALES, MEDIOAMBIENTALES Y RELATIVOS A OTRAS POLÍTICAS PÚBLICAS INCORPORADAS EN EL PROCEDIMIENTO Y EN EL CONTRATO</w:t>
      </w:r>
      <w:bookmarkEnd w:id="417"/>
      <w:bookmarkEnd w:id="418"/>
    </w:p>
    <w:tbl>
      <w:tblPr>
        <w:tblW w:w="10029" w:type="dxa"/>
        <w:tblInd w:w="-15" w:type="dxa"/>
        <w:tblBorders>
          <w:top w:val="single" w:sz="8" w:space="0" w:color="auto"/>
          <w:left w:val="single" w:sz="8" w:space="0" w:color="auto"/>
          <w:bottom w:val="single" w:sz="8" w:space="0" w:color="auto"/>
          <w:right w:val="single" w:sz="8" w:space="0" w:color="auto"/>
          <w:insideH w:val="single" w:sz="8" w:space="0" w:color="auto"/>
          <w:insideV w:val="single" w:sz="8" w:space="0" w:color="auto"/>
        </w:tblBorders>
        <w:tblLayout w:type="fixed"/>
        <w:tblCellMar>
          <w:left w:w="0" w:type="dxa"/>
          <w:right w:w="0" w:type="dxa"/>
        </w:tblCellMar>
        <w:tblLook w:val="0000" w:firstRow="0" w:lastRow="0" w:firstColumn="0" w:lastColumn="0" w:noHBand="0" w:noVBand="0"/>
      </w:tblPr>
      <w:tblGrid>
        <w:gridCol w:w="1788"/>
        <w:gridCol w:w="1007"/>
        <w:gridCol w:w="1225"/>
        <w:gridCol w:w="1226"/>
        <w:gridCol w:w="891"/>
        <w:gridCol w:w="2227"/>
        <w:gridCol w:w="1665"/>
      </w:tblGrid>
      <w:tr w:rsidR="00C548B6" w:rsidRPr="00A64A7D" w14:paraId="2E634976" w14:textId="77777777" w:rsidTr="00A12B05">
        <w:trPr>
          <w:trHeight w:val="392"/>
        </w:trPr>
        <w:tc>
          <w:tcPr>
            <w:tcW w:w="1788" w:type="dxa"/>
            <w:vMerge w:val="restart"/>
            <w:tcBorders>
              <w:top w:val="single" w:sz="12" w:space="0" w:color="auto"/>
              <w:left w:val="single" w:sz="12" w:space="0" w:color="auto"/>
              <w:right w:val="single" w:sz="12" w:space="0" w:color="auto"/>
            </w:tcBorders>
            <w:shd w:val="clear" w:color="auto" w:fill="D9D9D9"/>
            <w:vAlign w:val="center"/>
          </w:tcPr>
          <w:p w14:paraId="5943123B" w14:textId="77777777" w:rsidR="00C548B6" w:rsidRPr="00A64A7D" w:rsidRDefault="00C548B6" w:rsidP="00A12B05">
            <w:pPr>
              <w:ind w:right="100"/>
              <w:jc w:val="center"/>
              <w:rPr>
                <w:rFonts w:ascii="Verdana" w:hAnsi="Verdana" w:cs="Tahoma"/>
                <w:bCs/>
                <w:sz w:val="18"/>
                <w:szCs w:val="18"/>
                <w:lang w:val="es-ES_tradnl"/>
              </w:rPr>
            </w:pPr>
            <w:r w:rsidRPr="00A64A7D">
              <w:rPr>
                <w:rFonts w:ascii="Verdana" w:hAnsi="Verdana" w:cs="Tahoma"/>
                <w:bCs/>
                <w:sz w:val="18"/>
                <w:szCs w:val="18"/>
                <w:lang w:val="es-ES_tradnl"/>
              </w:rPr>
              <w:t>Aspectos:</w:t>
            </w:r>
          </w:p>
        </w:tc>
        <w:tc>
          <w:tcPr>
            <w:tcW w:w="4349" w:type="dxa"/>
            <w:gridSpan w:val="4"/>
            <w:tcBorders>
              <w:top w:val="single" w:sz="12" w:space="0" w:color="auto"/>
              <w:left w:val="single" w:sz="12" w:space="0" w:color="auto"/>
              <w:right w:val="single" w:sz="12" w:space="0" w:color="auto"/>
            </w:tcBorders>
            <w:shd w:val="clear" w:color="auto" w:fill="D9D9D9"/>
            <w:vAlign w:val="center"/>
          </w:tcPr>
          <w:p w14:paraId="7D1F4336" w14:textId="77777777" w:rsidR="00C548B6" w:rsidRPr="00A64A7D" w:rsidRDefault="00C548B6" w:rsidP="00A12B05">
            <w:pPr>
              <w:ind w:left="-108" w:right="-108"/>
              <w:jc w:val="center"/>
              <w:rPr>
                <w:rFonts w:ascii="Verdana" w:hAnsi="Verdana" w:cs="Tahoma"/>
                <w:b/>
                <w:bCs/>
                <w:sz w:val="16"/>
                <w:szCs w:val="16"/>
                <w:lang w:val="es-ES_tradnl"/>
              </w:rPr>
            </w:pPr>
            <w:r w:rsidRPr="00A64A7D">
              <w:rPr>
                <w:rFonts w:ascii="Verdana" w:hAnsi="Verdana" w:cs="Tahoma"/>
                <w:b/>
                <w:bCs/>
                <w:sz w:val="16"/>
                <w:szCs w:val="16"/>
                <w:lang w:val="es-ES_tradnl"/>
              </w:rPr>
              <w:t>SOCIALES O RELATIVAS AL EMPLEO</w:t>
            </w:r>
          </w:p>
        </w:tc>
        <w:tc>
          <w:tcPr>
            <w:tcW w:w="2227" w:type="dxa"/>
            <w:vMerge w:val="restart"/>
            <w:tcBorders>
              <w:top w:val="single" w:sz="12" w:space="0" w:color="auto"/>
              <w:left w:val="single" w:sz="12" w:space="0" w:color="auto"/>
              <w:right w:val="single" w:sz="12" w:space="0" w:color="auto"/>
            </w:tcBorders>
            <w:shd w:val="clear" w:color="auto" w:fill="D9D9D9"/>
            <w:vAlign w:val="center"/>
          </w:tcPr>
          <w:p w14:paraId="33627065" w14:textId="77777777" w:rsidR="00C548B6" w:rsidRPr="00A64A7D" w:rsidRDefault="00C548B6" w:rsidP="00A12B05">
            <w:pPr>
              <w:jc w:val="center"/>
              <w:rPr>
                <w:rFonts w:ascii="Verdana" w:hAnsi="Verdana" w:cs="Tahoma"/>
                <w:b/>
                <w:bCs/>
                <w:sz w:val="16"/>
                <w:szCs w:val="16"/>
                <w:lang w:val="es-ES_tradnl"/>
              </w:rPr>
            </w:pPr>
            <w:r w:rsidRPr="00A64A7D">
              <w:rPr>
                <w:rFonts w:ascii="Verdana" w:hAnsi="Verdana" w:cs="Tahoma"/>
                <w:b/>
                <w:bCs/>
                <w:sz w:val="16"/>
                <w:szCs w:val="16"/>
                <w:lang w:val="es-ES_tradnl"/>
              </w:rPr>
              <w:t>MEDIOAMBIENTALES</w:t>
            </w:r>
          </w:p>
        </w:tc>
        <w:tc>
          <w:tcPr>
            <w:tcW w:w="1665" w:type="dxa"/>
            <w:vMerge w:val="restart"/>
            <w:tcBorders>
              <w:top w:val="single" w:sz="12" w:space="0" w:color="auto"/>
              <w:left w:val="single" w:sz="12" w:space="0" w:color="auto"/>
              <w:right w:val="single" w:sz="12" w:space="0" w:color="auto"/>
            </w:tcBorders>
            <w:shd w:val="clear" w:color="auto" w:fill="D9D9D9"/>
            <w:vAlign w:val="center"/>
          </w:tcPr>
          <w:p w14:paraId="627E9D3E" w14:textId="77777777" w:rsidR="00C548B6" w:rsidRPr="00A64A7D" w:rsidRDefault="00C548B6" w:rsidP="00A12B05">
            <w:pPr>
              <w:ind w:right="-84"/>
              <w:jc w:val="center"/>
              <w:rPr>
                <w:rFonts w:ascii="Verdana" w:hAnsi="Verdana" w:cs="Tahoma"/>
                <w:b/>
                <w:bCs/>
                <w:sz w:val="16"/>
                <w:szCs w:val="16"/>
                <w:lang w:val="es-ES_tradnl"/>
              </w:rPr>
            </w:pPr>
            <w:r w:rsidRPr="00A64A7D">
              <w:rPr>
                <w:rFonts w:ascii="Verdana" w:hAnsi="Verdana" w:cs="Tahoma"/>
                <w:b/>
                <w:bCs/>
                <w:sz w:val="16"/>
                <w:szCs w:val="16"/>
                <w:lang w:val="es-ES_tradnl"/>
              </w:rPr>
              <w:t>LINGÜÍSTICOS</w:t>
            </w:r>
          </w:p>
        </w:tc>
      </w:tr>
      <w:tr w:rsidR="00C548B6" w:rsidRPr="00A64A7D" w14:paraId="41148040" w14:textId="77777777" w:rsidTr="00A12B05">
        <w:trPr>
          <w:trHeight w:val="183"/>
        </w:trPr>
        <w:tc>
          <w:tcPr>
            <w:tcW w:w="1788" w:type="dxa"/>
            <w:vMerge/>
            <w:tcBorders>
              <w:left w:val="single" w:sz="12" w:space="0" w:color="auto"/>
              <w:right w:val="single" w:sz="12" w:space="0" w:color="auto"/>
            </w:tcBorders>
            <w:shd w:val="clear" w:color="auto" w:fill="D9D9D9"/>
            <w:vAlign w:val="center"/>
          </w:tcPr>
          <w:p w14:paraId="320609F6" w14:textId="77777777" w:rsidR="00C548B6" w:rsidRPr="00A64A7D" w:rsidRDefault="00C548B6" w:rsidP="00A12B05">
            <w:pPr>
              <w:ind w:right="100"/>
              <w:jc w:val="right"/>
              <w:rPr>
                <w:rFonts w:ascii="Verdana" w:hAnsi="Verdana" w:cs="Tahoma"/>
                <w:bCs/>
                <w:sz w:val="18"/>
                <w:szCs w:val="18"/>
                <w:lang w:val="es-ES_tradnl"/>
              </w:rPr>
            </w:pPr>
          </w:p>
        </w:tc>
        <w:tc>
          <w:tcPr>
            <w:tcW w:w="3458" w:type="dxa"/>
            <w:gridSpan w:val="3"/>
            <w:tcBorders>
              <w:left w:val="single" w:sz="12" w:space="0" w:color="auto"/>
              <w:right w:val="single" w:sz="8" w:space="0" w:color="auto"/>
            </w:tcBorders>
            <w:shd w:val="clear" w:color="auto" w:fill="D9D9D9"/>
            <w:vAlign w:val="center"/>
          </w:tcPr>
          <w:p w14:paraId="2CB8F0E5" w14:textId="77777777" w:rsidR="00C548B6" w:rsidRPr="00A64A7D" w:rsidRDefault="00C548B6" w:rsidP="00A12B05">
            <w:pPr>
              <w:ind w:left="-108" w:right="-108"/>
              <w:jc w:val="center"/>
              <w:rPr>
                <w:rFonts w:ascii="Verdana" w:hAnsi="Verdana" w:cs="Tahoma"/>
                <w:bCs/>
                <w:sz w:val="16"/>
                <w:szCs w:val="16"/>
                <w:lang w:val="es-ES_tradnl"/>
              </w:rPr>
            </w:pPr>
            <w:r w:rsidRPr="00A64A7D">
              <w:rPr>
                <w:rFonts w:ascii="Verdana" w:hAnsi="Verdana" w:cs="Tahoma"/>
                <w:bCs/>
                <w:sz w:val="16"/>
                <w:szCs w:val="16"/>
                <w:lang w:val="es-ES_tradnl"/>
              </w:rPr>
              <w:t>EN PARTICULAR</w:t>
            </w:r>
          </w:p>
        </w:tc>
        <w:tc>
          <w:tcPr>
            <w:tcW w:w="891" w:type="dxa"/>
            <w:vMerge w:val="restart"/>
            <w:tcBorders>
              <w:left w:val="single" w:sz="8" w:space="0" w:color="auto"/>
              <w:right w:val="single" w:sz="12" w:space="0" w:color="auto"/>
            </w:tcBorders>
            <w:shd w:val="clear" w:color="auto" w:fill="D9D9D9"/>
            <w:tcMar>
              <w:top w:w="0" w:type="dxa"/>
              <w:left w:w="108" w:type="dxa"/>
              <w:bottom w:w="0" w:type="dxa"/>
              <w:right w:w="108" w:type="dxa"/>
            </w:tcMar>
            <w:vAlign w:val="center"/>
          </w:tcPr>
          <w:p w14:paraId="4DFE4274" w14:textId="77777777" w:rsidR="00C548B6" w:rsidRPr="00A64A7D" w:rsidRDefault="00C548B6" w:rsidP="00A12B05">
            <w:pPr>
              <w:ind w:left="-108" w:right="-108"/>
              <w:jc w:val="center"/>
              <w:rPr>
                <w:rFonts w:ascii="Verdana" w:hAnsi="Verdana" w:cs="Tahoma"/>
                <w:bCs/>
                <w:sz w:val="16"/>
                <w:szCs w:val="16"/>
                <w:lang w:val="es-ES_tradnl"/>
              </w:rPr>
            </w:pPr>
            <w:r w:rsidRPr="00A64A7D">
              <w:rPr>
                <w:rFonts w:ascii="Verdana" w:hAnsi="Verdana" w:cs="Tahoma"/>
                <w:bCs/>
                <w:sz w:val="16"/>
                <w:szCs w:val="16"/>
                <w:lang w:val="es-ES_tradnl"/>
              </w:rPr>
              <w:t>OTRAS</w:t>
            </w:r>
          </w:p>
        </w:tc>
        <w:tc>
          <w:tcPr>
            <w:tcW w:w="2227" w:type="dxa"/>
            <w:vMerge/>
            <w:tcBorders>
              <w:left w:val="single" w:sz="12" w:space="0" w:color="auto"/>
              <w:right w:val="single" w:sz="12" w:space="0" w:color="auto"/>
            </w:tcBorders>
            <w:shd w:val="clear" w:color="auto" w:fill="D9D9D9"/>
            <w:vAlign w:val="center"/>
          </w:tcPr>
          <w:p w14:paraId="2E483E00" w14:textId="77777777" w:rsidR="00C548B6" w:rsidRPr="00A64A7D" w:rsidRDefault="00C548B6" w:rsidP="00A12B05">
            <w:pPr>
              <w:jc w:val="center"/>
              <w:rPr>
                <w:rFonts w:ascii="Verdana" w:hAnsi="Verdana" w:cs="Tahoma"/>
                <w:bCs/>
                <w:color w:val="FF0000"/>
                <w:sz w:val="16"/>
                <w:szCs w:val="16"/>
                <w:lang w:val="es-ES_tradnl"/>
              </w:rPr>
            </w:pPr>
          </w:p>
        </w:tc>
        <w:tc>
          <w:tcPr>
            <w:tcW w:w="1665" w:type="dxa"/>
            <w:vMerge/>
            <w:tcBorders>
              <w:left w:val="single" w:sz="12" w:space="0" w:color="auto"/>
              <w:right w:val="single" w:sz="12" w:space="0" w:color="auto"/>
            </w:tcBorders>
            <w:shd w:val="clear" w:color="auto" w:fill="D9D9D9"/>
            <w:vAlign w:val="center"/>
          </w:tcPr>
          <w:p w14:paraId="247F4205" w14:textId="77777777" w:rsidR="00C548B6" w:rsidRPr="00A64A7D" w:rsidRDefault="00C548B6" w:rsidP="00A12B05">
            <w:pPr>
              <w:ind w:right="-84"/>
              <w:jc w:val="center"/>
              <w:rPr>
                <w:rFonts w:ascii="Verdana" w:hAnsi="Verdana" w:cs="Tahoma"/>
                <w:bCs/>
                <w:color w:val="FF0000"/>
                <w:sz w:val="16"/>
                <w:szCs w:val="16"/>
                <w:lang w:val="es-ES_tradnl"/>
              </w:rPr>
            </w:pPr>
          </w:p>
        </w:tc>
      </w:tr>
      <w:tr w:rsidR="00C548B6" w:rsidRPr="00A64A7D" w14:paraId="606FDD66" w14:textId="77777777" w:rsidTr="00A12B05">
        <w:trPr>
          <w:trHeight w:val="183"/>
        </w:trPr>
        <w:tc>
          <w:tcPr>
            <w:tcW w:w="1788" w:type="dxa"/>
            <w:vMerge/>
            <w:tcBorders>
              <w:left w:val="single" w:sz="12" w:space="0" w:color="auto"/>
              <w:right w:val="single" w:sz="12" w:space="0" w:color="auto"/>
            </w:tcBorders>
            <w:shd w:val="clear" w:color="auto" w:fill="D9D9D9"/>
            <w:vAlign w:val="center"/>
          </w:tcPr>
          <w:p w14:paraId="4A88E733" w14:textId="77777777" w:rsidR="00C548B6" w:rsidRPr="00A64A7D" w:rsidRDefault="00C548B6" w:rsidP="00A12B05">
            <w:pPr>
              <w:ind w:right="100"/>
              <w:jc w:val="right"/>
              <w:rPr>
                <w:rFonts w:ascii="Verdana" w:hAnsi="Verdana" w:cs="Tahoma"/>
                <w:bCs/>
                <w:sz w:val="18"/>
                <w:szCs w:val="18"/>
                <w:lang w:val="es-ES_tradnl"/>
              </w:rPr>
            </w:pPr>
          </w:p>
        </w:tc>
        <w:tc>
          <w:tcPr>
            <w:tcW w:w="1007" w:type="dxa"/>
            <w:tcBorders>
              <w:left w:val="single" w:sz="12" w:space="0" w:color="auto"/>
              <w:bottom w:val="single" w:sz="12" w:space="0" w:color="auto"/>
            </w:tcBorders>
            <w:shd w:val="clear" w:color="auto" w:fill="D9D9D9"/>
            <w:vAlign w:val="center"/>
          </w:tcPr>
          <w:p w14:paraId="011A621A" w14:textId="77777777" w:rsidR="00C548B6" w:rsidRPr="00A64A7D" w:rsidRDefault="00C548B6" w:rsidP="00A12B05">
            <w:pPr>
              <w:jc w:val="center"/>
              <w:rPr>
                <w:rFonts w:ascii="Verdana" w:hAnsi="Verdana" w:cs="Tahoma"/>
                <w:bCs/>
                <w:sz w:val="16"/>
                <w:szCs w:val="16"/>
                <w:lang w:val="es-ES_tradnl"/>
              </w:rPr>
            </w:pPr>
            <w:r w:rsidRPr="00A64A7D">
              <w:rPr>
                <w:rFonts w:ascii="Verdana" w:hAnsi="Verdana" w:cs="Tahoma"/>
                <w:bCs/>
                <w:sz w:val="16"/>
                <w:szCs w:val="16"/>
                <w:lang w:val="es-ES_tradnl"/>
              </w:rPr>
              <w:t>Inserción laboral</w:t>
            </w:r>
          </w:p>
        </w:tc>
        <w:tc>
          <w:tcPr>
            <w:tcW w:w="1225" w:type="dxa"/>
            <w:tcBorders>
              <w:bottom w:val="single" w:sz="12" w:space="0" w:color="auto"/>
            </w:tcBorders>
            <w:shd w:val="clear" w:color="auto" w:fill="D9D9D9"/>
            <w:tcMar>
              <w:top w:w="0" w:type="dxa"/>
              <w:left w:w="108" w:type="dxa"/>
              <w:bottom w:w="0" w:type="dxa"/>
              <w:right w:w="108" w:type="dxa"/>
            </w:tcMar>
            <w:vAlign w:val="center"/>
          </w:tcPr>
          <w:p w14:paraId="6C32395D" w14:textId="77777777" w:rsidR="00C548B6" w:rsidRPr="00A64A7D" w:rsidRDefault="00C548B6" w:rsidP="00A12B05">
            <w:pPr>
              <w:jc w:val="center"/>
              <w:rPr>
                <w:rFonts w:ascii="Verdana" w:hAnsi="Verdana" w:cs="Tahoma"/>
                <w:bCs/>
                <w:sz w:val="16"/>
                <w:szCs w:val="16"/>
                <w:lang w:val="es-ES_tradnl"/>
              </w:rPr>
            </w:pPr>
            <w:r w:rsidRPr="00A64A7D">
              <w:rPr>
                <w:rFonts w:ascii="Verdana" w:hAnsi="Verdana" w:cs="Tahoma"/>
                <w:bCs/>
                <w:sz w:val="16"/>
                <w:szCs w:val="16"/>
                <w:lang w:val="es-ES_tradnl"/>
              </w:rPr>
              <w:t>Igualdad de</w:t>
            </w:r>
          </w:p>
          <w:p w14:paraId="5DCF8E49" w14:textId="77777777" w:rsidR="00C548B6" w:rsidRPr="00A64A7D" w:rsidRDefault="00C548B6" w:rsidP="00A12B05">
            <w:pPr>
              <w:jc w:val="center"/>
              <w:rPr>
                <w:rFonts w:ascii="Verdana" w:hAnsi="Verdana" w:cs="Tahoma"/>
                <w:bCs/>
                <w:sz w:val="16"/>
                <w:szCs w:val="16"/>
                <w:lang w:val="es-ES_tradnl"/>
              </w:rPr>
            </w:pPr>
            <w:r w:rsidRPr="00A64A7D">
              <w:rPr>
                <w:rFonts w:ascii="Verdana" w:hAnsi="Verdana" w:cs="Tahoma"/>
                <w:bCs/>
                <w:sz w:val="16"/>
                <w:szCs w:val="16"/>
                <w:lang w:val="es-ES_tradnl"/>
              </w:rPr>
              <w:t>mujeres y hombres</w:t>
            </w:r>
          </w:p>
        </w:tc>
        <w:tc>
          <w:tcPr>
            <w:tcW w:w="1226" w:type="dxa"/>
            <w:tcBorders>
              <w:bottom w:val="single" w:sz="12" w:space="0" w:color="auto"/>
              <w:right w:val="single" w:sz="8" w:space="0" w:color="auto"/>
            </w:tcBorders>
            <w:shd w:val="clear" w:color="auto" w:fill="D9D9D9"/>
            <w:vAlign w:val="center"/>
          </w:tcPr>
          <w:p w14:paraId="7E92624E" w14:textId="77777777" w:rsidR="00C548B6" w:rsidRPr="00A64A7D" w:rsidRDefault="00C548B6" w:rsidP="00A12B05">
            <w:pPr>
              <w:jc w:val="center"/>
              <w:rPr>
                <w:rFonts w:ascii="Verdana" w:hAnsi="Verdana" w:cs="Tahoma"/>
                <w:bCs/>
                <w:sz w:val="16"/>
                <w:szCs w:val="16"/>
                <w:lang w:val="es-ES_tradnl"/>
              </w:rPr>
            </w:pPr>
            <w:r w:rsidRPr="00A64A7D">
              <w:rPr>
                <w:rFonts w:ascii="Verdana" w:hAnsi="Verdana" w:cs="Tahoma"/>
                <w:bCs/>
                <w:sz w:val="16"/>
                <w:szCs w:val="16"/>
                <w:lang w:val="es-ES_tradnl"/>
              </w:rPr>
              <w:t>Prevención de riesgos laborales</w:t>
            </w:r>
          </w:p>
        </w:tc>
        <w:tc>
          <w:tcPr>
            <w:tcW w:w="891" w:type="dxa"/>
            <w:vMerge/>
            <w:tcBorders>
              <w:left w:val="single" w:sz="8" w:space="0" w:color="auto"/>
              <w:bottom w:val="single" w:sz="12" w:space="0" w:color="auto"/>
              <w:right w:val="single" w:sz="12" w:space="0" w:color="auto"/>
            </w:tcBorders>
            <w:shd w:val="clear" w:color="auto" w:fill="D9D9D9"/>
            <w:tcMar>
              <w:top w:w="0" w:type="dxa"/>
              <w:left w:w="108" w:type="dxa"/>
              <w:bottom w:w="0" w:type="dxa"/>
              <w:right w:w="108" w:type="dxa"/>
            </w:tcMar>
            <w:vAlign w:val="center"/>
          </w:tcPr>
          <w:p w14:paraId="50D237BB" w14:textId="77777777" w:rsidR="00C548B6" w:rsidRPr="00A64A7D" w:rsidRDefault="00C548B6" w:rsidP="00A12B05">
            <w:pPr>
              <w:ind w:left="-108" w:right="-108"/>
              <w:jc w:val="center"/>
              <w:rPr>
                <w:rFonts w:ascii="Verdana" w:hAnsi="Verdana" w:cs="Tahoma"/>
                <w:bCs/>
                <w:color w:val="FF0000"/>
                <w:sz w:val="16"/>
                <w:szCs w:val="16"/>
                <w:lang w:val="es-ES_tradnl"/>
              </w:rPr>
            </w:pPr>
          </w:p>
        </w:tc>
        <w:tc>
          <w:tcPr>
            <w:tcW w:w="2227" w:type="dxa"/>
            <w:vMerge/>
            <w:tcBorders>
              <w:left w:val="single" w:sz="12" w:space="0" w:color="auto"/>
              <w:bottom w:val="single" w:sz="12" w:space="0" w:color="auto"/>
              <w:right w:val="single" w:sz="12" w:space="0" w:color="auto"/>
            </w:tcBorders>
            <w:shd w:val="clear" w:color="auto" w:fill="D9D9D9"/>
            <w:vAlign w:val="center"/>
          </w:tcPr>
          <w:p w14:paraId="2BB0E244" w14:textId="77777777" w:rsidR="00C548B6" w:rsidRPr="00A64A7D" w:rsidRDefault="00C548B6" w:rsidP="00A12B05">
            <w:pPr>
              <w:jc w:val="center"/>
              <w:rPr>
                <w:rFonts w:ascii="Verdana" w:hAnsi="Verdana" w:cs="Tahoma"/>
                <w:bCs/>
                <w:color w:val="FF0000"/>
                <w:sz w:val="16"/>
                <w:szCs w:val="16"/>
                <w:lang w:val="es-ES_tradnl"/>
              </w:rPr>
            </w:pPr>
          </w:p>
        </w:tc>
        <w:tc>
          <w:tcPr>
            <w:tcW w:w="1665" w:type="dxa"/>
            <w:vMerge/>
            <w:tcBorders>
              <w:left w:val="single" w:sz="12" w:space="0" w:color="auto"/>
              <w:bottom w:val="single" w:sz="12" w:space="0" w:color="auto"/>
              <w:right w:val="single" w:sz="12" w:space="0" w:color="auto"/>
            </w:tcBorders>
            <w:shd w:val="clear" w:color="auto" w:fill="D9D9D9"/>
            <w:vAlign w:val="center"/>
          </w:tcPr>
          <w:p w14:paraId="3BE522AB" w14:textId="77777777" w:rsidR="00C548B6" w:rsidRPr="00A64A7D" w:rsidRDefault="00C548B6" w:rsidP="00A12B05">
            <w:pPr>
              <w:ind w:right="-84"/>
              <w:jc w:val="center"/>
              <w:rPr>
                <w:rFonts w:ascii="Verdana" w:hAnsi="Verdana" w:cs="Tahoma"/>
                <w:bCs/>
                <w:color w:val="FF0000"/>
                <w:sz w:val="16"/>
                <w:szCs w:val="16"/>
                <w:lang w:val="es-ES_tradnl"/>
              </w:rPr>
            </w:pPr>
          </w:p>
        </w:tc>
      </w:tr>
      <w:tr w:rsidR="00C548B6" w:rsidRPr="00A64A7D" w14:paraId="6AC20CDD" w14:textId="77777777" w:rsidTr="00A12B05">
        <w:trPr>
          <w:trHeight w:val="226"/>
        </w:trPr>
        <w:tc>
          <w:tcPr>
            <w:tcW w:w="1788" w:type="dxa"/>
            <w:tcBorders>
              <w:left w:val="single" w:sz="12" w:space="0" w:color="auto"/>
              <w:right w:val="single" w:sz="12" w:space="0" w:color="auto"/>
            </w:tcBorders>
            <w:vAlign w:val="center"/>
          </w:tcPr>
          <w:p w14:paraId="3E8D85BF" w14:textId="77777777" w:rsidR="00C548B6" w:rsidRPr="00A64A7D" w:rsidRDefault="00C548B6" w:rsidP="00A12B05">
            <w:pPr>
              <w:ind w:right="100"/>
              <w:rPr>
                <w:rFonts w:ascii="Verdana" w:hAnsi="Verdana" w:cs="Tahoma"/>
                <w:sz w:val="18"/>
                <w:szCs w:val="18"/>
                <w:lang w:val="es-ES_tradnl"/>
              </w:rPr>
            </w:pPr>
            <w:r w:rsidRPr="00A64A7D">
              <w:rPr>
                <w:rFonts w:ascii="Verdana" w:hAnsi="Verdana" w:cs="Tahoma"/>
                <w:sz w:val="18"/>
                <w:szCs w:val="18"/>
                <w:lang w:val="es-ES_tradnl"/>
              </w:rPr>
              <w:t>Objeto del contrato</w:t>
            </w:r>
          </w:p>
        </w:tc>
        <w:tc>
          <w:tcPr>
            <w:tcW w:w="1007" w:type="dxa"/>
            <w:tcBorders>
              <w:top w:val="single" w:sz="12" w:space="0" w:color="auto"/>
              <w:left w:val="single" w:sz="12" w:space="0" w:color="auto"/>
            </w:tcBorders>
            <w:vAlign w:val="center"/>
          </w:tcPr>
          <w:p w14:paraId="5650B53F" w14:textId="77777777" w:rsidR="00C548B6" w:rsidRPr="00A64A7D" w:rsidRDefault="00C548B6" w:rsidP="00A12B05">
            <w:pPr>
              <w:jc w:val="center"/>
              <w:rPr>
                <w:rFonts w:ascii="Verdana" w:hAnsi="Verdana" w:cs="Tahoma"/>
                <w:sz w:val="18"/>
                <w:szCs w:val="18"/>
                <w:lang w:val="es-ES_tradnl"/>
              </w:rPr>
            </w:pPr>
          </w:p>
        </w:tc>
        <w:tc>
          <w:tcPr>
            <w:tcW w:w="1225" w:type="dxa"/>
            <w:tcBorders>
              <w:top w:val="single" w:sz="12" w:space="0" w:color="auto"/>
            </w:tcBorders>
            <w:tcMar>
              <w:top w:w="0" w:type="dxa"/>
              <w:left w:w="108" w:type="dxa"/>
              <w:bottom w:w="0" w:type="dxa"/>
              <w:right w:w="108" w:type="dxa"/>
            </w:tcMar>
            <w:vAlign w:val="center"/>
          </w:tcPr>
          <w:p w14:paraId="714608F3" w14:textId="77777777" w:rsidR="00C548B6" w:rsidRPr="00A64A7D" w:rsidRDefault="00C548B6" w:rsidP="00A12B05">
            <w:pPr>
              <w:ind w:right="-80"/>
              <w:jc w:val="center"/>
              <w:rPr>
                <w:rFonts w:ascii="Verdana" w:hAnsi="Verdana" w:cs="Tahoma"/>
                <w:sz w:val="18"/>
                <w:szCs w:val="18"/>
                <w:lang w:val="es-ES_tradnl"/>
              </w:rPr>
            </w:pPr>
          </w:p>
        </w:tc>
        <w:tc>
          <w:tcPr>
            <w:tcW w:w="1226" w:type="dxa"/>
            <w:tcBorders>
              <w:top w:val="single" w:sz="12" w:space="0" w:color="auto"/>
              <w:right w:val="single" w:sz="8" w:space="0" w:color="auto"/>
            </w:tcBorders>
            <w:vAlign w:val="center"/>
          </w:tcPr>
          <w:p w14:paraId="26D25507" w14:textId="77777777" w:rsidR="00C548B6" w:rsidRPr="00A64A7D" w:rsidRDefault="00C548B6" w:rsidP="00A12B05">
            <w:pPr>
              <w:jc w:val="center"/>
              <w:rPr>
                <w:rFonts w:ascii="Verdana" w:hAnsi="Verdana" w:cs="Tahoma"/>
                <w:sz w:val="18"/>
                <w:szCs w:val="18"/>
                <w:lang w:val="es-ES_tradnl"/>
              </w:rPr>
            </w:pPr>
          </w:p>
        </w:tc>
        <w:tc>
          <w:tcPr>
            <w:tcW w:w="891" w:type="dxa"/>
            <w:tcBorders>
              <w:top w:val="single" w:sz="12" w:space="0" w:color="auto"/>
              <w:left w:val="single" w:sz="8" w:space="0" w:color="auto"/>
              <w:right w:val="single" w:sz="12" w:space="0" w:color="auto"/>
            </w:tcBorders>
            <w:tcMar>
              <w:top w:w="0" w:type="dxa"/>
              <w:left w:w="108" w:type="dxa"/>
              <w:bottom w:w="0" w:type="dxa"/>
              <w:right w:w="108" w:type="dxa"/>
            </w:tcMar>
            <w:vAlign w:val="center"/>
          </w:tcPr>
          <w:p w14:paraId="6E14C608" w14:textId="77777777" w:rsidR="00C548B6" w:rsidRPr="00A64A7D" w:rsidRDefault="00C548B6" w:rsidP="00A12B05">
            <w:pPr>
              <w:ind w:left="-108" w:right="-108"/>
              <w:jc w:val="center"/>
              <w:rPr>
                <w:rFonts w:ascii="Verdana" w:hAnsi="Verdana" w:cs="Tahoma"/>
                <w:sz w:val="18"/>
                <w:szCs w:val="18"/>
                <w:lang w:val="es-ES_tradnl"/>
              </w:rPr>
            </w:pPr>
          </w:p>
        </w:tc>
        <w:tc>
          <w:tcPr>
            <w:tcW w:w="2227" w:type="dxa"/>
            <w:tcBorders>
              <w:top w:val="single" w:sz="12" w:space="0" w:color="auto"/>
              <w:left w:val="single" w:sz="12" w:space="0" w:color="auto"/>
              <w:right w:val="single" w:sz="12" w:space="0" w:color="auto"/>
            </w:tcBorders>
            <w:vAlign w:val="center"/>
          </w:tcPr>
          <w:p w14:paraId="2DFE0E9A" w14:textId="77777777" w:rsidR="00C548B6" w:rsidRPr="00A64A7D" w:rsidRDefault="00C548B6" w:rsidP="00A12B05">
            <w:pPr>
              <w:jc w:val="center"/>
              <w:rPr>
                <w:rFonts w:ascii="Verdana" w:hAnsi="Verdana" w:cs="Tahoma"/>
                <w:sz w:val="18"/>
                <w:szCs w:val="18"/>
                <w:lang w:val="es-ES_tradnl"/>
              </w:rPr>
            </w:pPr>
          </w:p>
        </w:tc>
        <w:tc>
          <w:tcPr>
            <w:tcW w:w="1665" w:type="dxa"/>
            <w:tcBorders>
              <w:top w:val="single" w:sz="12" w:space="0" w:color="auto"/>
              <w:left w:val="single" w:sz="12" w:space="0" w:color="auto"/>
              <w:right w:val="single" w:sz="12" w:space="0" w:color="auto"/>
            </w:tcBorders>
            <w:vAlign w:val="center"/>
          </w:tcPr>
          <w:p w14:paraId="068300CB" w14:textId="77777777" w:rsidR="00C548B6" w:rsidRPr="00A64A7D" w:rsidRDefault="00C548B6" w:rsidP="00A12B05">
            <w:pPr>
              <w:ind w:right="-84"/>
              <w:jc w:val="center"/>
              <w:rPr>
                <w:rFonts w:ascii="Verdana" w:hAnsi="Verdana" w:cs="Tahoma"/>
                <w:sz w:val="18"/>
                <w:szCs w:val="18"/>
                <w:lang w:val="es-ES_tradnl"/>
              </w:rPr>
            </w:pPr>
          </w:p>
        </w:tc>
      </w:tr>
      <w:tr w:rsidR="00C548B6" w:rsidRPr="00A64A7D" w14:paraId="4D6192CE" w14:textId="77777777" w:rsidTr="00A12B05">
        <w:trPr>
          <w:trHeight w:val="226"/>
        </w:trPr>
        <w:tc>
          <w:tcPr>
            <w:tcW w:w="1788" w:type="dxa"/>
            <w:tcBorders>
              <w:left w:val="single" w:sz="12" w:space="0" w:color="auto"/>
              <w:right w:val="single" w:sz="12" w:space="0" w:color="auto"/>
            </w:tcBorders>
            <w:vAlign w:val="center"/>
          </w:tcPr>
          <w:p w14:paraId="31745F11" w14:textId="77777777" w:rsidR="00C548B6" w:rsidRPr="00A64A7D" w:rsidRDefault="00C548B6" w:rsidP="00A12B05">
            <w:pPr>
              <w:ind w:right="100"/>
              <w:rPr>
                <w:rFonts w:ascii="Verdana" w:hAnsi="Verdana" w:cs="Tahoma"/>
                <w:sz w:val="18"/>
                <w:szCs w:val="18"/>
                <w:lang w:val="es-ES_tradnl"/>
              </w:rPr>
            </w:pPr>
            <w:r w:rsidRPr="00A64A7D">
              <w:rPr>
                <w:rFonts w:ascii="Verdana" w:hAnsi="Verdana" w:cs="Tahoma"/>
                <w:sz w:val="18"/>
                <w:szCs w:val="18"/>
                <w:lang w:val="es-ES_tradnl"/>
              </w:rPr>
              <w:t>Requisitos de solvencia</w:t>
            </w:r>
          </w:p>
        </w:tc>
        <w:tc>
          <w:tcPr>
            <w:tcW w:w="1007" w:type="dxa"/>
            <w:tcBorders>
              <w:left w:val="single" w:sz="12" w:space="0" w:color="auto"/>
            </w:tcBorders>
            <w:vAlign w:val="center"/>
          </w:tcPr>
          <w:p w14:paraId="586FCE6A" w14:textId="77777777" w:rsidR="00C548B6" w:rsidRPr="00A64A7D" w:rsidRDefault="00C548B6" w:rsidP="00A12B05">
            <w:pPr>
              <w:jc w:val="center"/>
              <w:rPr>
                <w:rFonts w:ascii="Verdana" w:hAnsi="Verdana" w:cs="Tahoma"/>
                <w:sz w:val="18"/>
                <w:szCs w:val="18"/>
                <w:lang w:val="es-ES_tradnl"/>
              </w:rPr>
            </w:pPr>
          </w:p>
        </w:tc>
        <w:tc>
          <w:tcPr>
            <w:tcW w:w="1225" w:type="dxa"/>
            <w:tcMar>
              <w:top w:w="0" w:type="dxa"/>
              <w:left w:w="108" w:type="dxa"/>
              <w:bottom w:w="0" w:type="dxa"/>
              <w:right w:w="108" w:type="dxa"/>
            </w:tcMar>
            <w:vAlign w:val="center"/>
          </w:tcPr>
          <w:p w14:paraId="544E9E09" w14:textId="77777777" w:rsidR="00C548B6" w:rsidRPr="00A64A7D" w:rsidRDefault="00C548B6" w:rsidP="00A12B05">
            <w:pPr>
              <w:ind w:right="-80"/>
              <w:jc w:val="center"/>
              <w:rPr>
                <w:rFonts w:ascii="Verdana" w:hAnsi="Verdana" w:cs="Tahoma"/>
                <w:sz w:val="18"/>
                <w:szCs w:val="18"/>
                <w:lang w:val="es-ES_tradnl"/>
              </w:rPr>
            </w:pPr>
          </w:p>
        </w:tc>
        <w:tc>
          <w:tcPr>
            <w:tcW w:w="1226" w:type="dxa"/>
            <w:tcBorders>
              <w:right w:val="single" w:sz="8" w:space="0" w:color="auto"/>
            </w:tcBorders>
            <w:vAlign w:val="center"/>
          </w:tcPr>
          <w:p w14:paraId="67119DD4" w14:textId="77777777" w:rsidR="00C548B6" w:rsidRPr="00A64A7D" w:rsidRDefault="00C548B6" w:rsidP="00A12B05">
            <w:pPr>
              <w:jc w:val="center"/>
              <w:rPr>
                <w:rFonts w:ascii="Verdana" w:hAnsi="Verdana" w:cs="Tahoma"/>
                <w:sz w:val="18"/>
                <w:szCs w:val="18"/>
                <w:lang w:val="es-ES_tradnl"/>
              </w:rPr>
            </w:pPr>
          </w:p>
        </w:tc>
        <w:tc>
          <w:tcPr>
            <w:tcW w:w="891" w:type="dxa"/>
            <w:tcBorders>
              <w:left w:val="single" w:sz="8" w:space="0" w:color="auto"/>
              <w:right w:val="single" w:sz="12" w:space="0" w:color="auto"/>
            </w:tcBorders>
            <w:tcMar>
              <w:top w:w="0" w:type="dxa"/>
              <w:left w:w="108" w:type="dxa"/>
              <w:bottom w:w="0" w:type="dxa"/>
              <w:right w:w="108" w:type="dxa"/>
            </w:tcMar>
            <w:vAlign w:val="center"/>
          </w:tcPr>
          <w:p w14:paraId="29E0B0B3" w14:textId="77777777" w:rsidR="00C548B6" w:rsidRPr="00A64A7D" w:rsidRDefault="00C548B6" w:rsidP="00A12B05">
            <w:pPr>
              <w:ind w:left="-108" w:right="-108"/>
              <w:jc w:val="center"/>
              <w:rPr>
                <w:rFonts w:ascii="Verdana" w:hAnsi="Verdana" w:cs="Tahoma"/>
                <w:sz w:val="18"/>
                <w:szCs w:val="18"/>
                <w:lang w:val="es-ES_tradnl"/>
              </w:rPr>
            </w:pPr>
          </w:p>
        </w:tc>
        <w:tc>
          <w:tcPr>
            <w:tcW w:w="2227" w:type="dxa"/>
            <w:tcBorders>
              <w:left w:val="single" w:sz="12" w:space="0" w:color="auto"/>
              <w:right w:val="single" w:sz="12" w:space="0" w:color="auto"/>
            </w:tcBorders>
            <w:vAlign w:val="center"/>
          </w:tcPr>
          <w:p w14:paraId="2BE77EF9" w14:textId="77777777" w:rsidR="00C548B6" w:rsidRPr="00A64A7D" w:rsidRDefault="00C548B6" w:rsidP="00A12B05">
            <w:pPr>
              <w:jc w:val="center"/>
              <w:rPr>
                <w:rFonts w:ascii="Verdana" w:hAnsi="Verdana" w:cs="Tahoma"/>
                <w:sz w:val="18"/>
                <w:szCs w:val="18"/>
                <w:lang w:val="es-ES_tradnl"/>
              </w:rPr>
            </w:pPr>
          </w:p>
        </w:tc>
        <w:tc>
          <w:tcPr>
            <w:tcW w:w="1665" w:type="dxa"/>
            <w:tcBorders>
              <w:left w:val="single" w:sz="12" w:space="0" w:color="auto"/>
              <w:right w:val="single" w:sz="12" w:space="0" w:color="auto"/>
            </w:tcBorders>
            <w:vAlign w:val="center"/>
          </w:tcPr>
          <w:p w14:paraId="6AFED5EB" w14:textId="77777777" w:rsidR="00C548B6" w:rsidRPr="00A64A7D" w:rsidRDefault="00C548B6" w:rsidP="00A12B05">
            <w:pPr>
              <w:ind w:right="-84"/>
              <w:jc w:val="center"/>
              <w:rPr>
                <w:rFonts w:ascii="Verdana" w:hAnsi="Verdana" w:cs="Tahoma"/>
                <w:sz w:val="18"/>
                <w:szCs w:val="18"/>
                <w:lang w:val="es-ES_tradnl"/>
              </w:rPr>
            </w:pPr>
          </w:p>
        </w:tc>
      </w:tr>
      <w:tr w:rsidR="00C548B6" w:rsidRPr="00A64A7D" w14:paraId="0B76BC1B" w14:textId="77777777" w:rsidTr="00A12B05">
        <w:trPr>
          <w:trHeight w:val="210"/>
        </w:trPr>
        <w:tc>
          <w:tcPr>
            <w:tcW w:w="1788" w:type="dxa"/>
            <w:tcBorders>
              <w:left w:val="single" w:sz="12" w:space="0" w:color="auto"/>
              <w:right w:val="single" w:sz="12" w:space="0" w:color="auto"/>
            </w:tcBorders>
            <w:vAlign w:val="center"/>
          </w:tcPr>
          <w:p w14:paraId="3349BB2F" w14:textId="77777777" w:rsidR="00C548B6" w:rsidRPr="00A64A7D" w:rsidRDefault="00C548B6" w:rsidP="00A12B05">
            <w:pPr>
              <w:ind w:right="100"/>
              <w:rPr>
                <w:rFonts w:ascii="Verdana" w:hAnsi="Verdana" w:cs="Tahoma"/>
                <w:sz w:val="18"/>
                <w:szCs w:val="18"/>
                <w:lang w:val="es-ES_tradnl"/>
              </w:rPr>
            </w:pPr>
            <w:r w:rsidRPr="00A64A7D">
              <w:rPr>
                <w:rFonts w:ascii="Verdana" w:hAnsi="Verdana" w:cs="Tahoma"/>
                <w:sz w:val="18"/>
                <w:szCs w:val="18"/>
                <w:lang w:val="es-ES_tradnl"/>
              </w:rPr>
              <w:t>Especificaciones técnicas</w:t>
            </w:r>
          </w:p>
        </w:tc>
        <w:tc>
          <w:tcPr>
            <w:tcW w:w="1007" w:type="dxa"/>
            <w:tcBorders>
              <w:left w:val="single" w:sz="12" w:space="0" w:color="auto"/>
            </w:tcBorders>
            <w:vAlign w:val="center"/>
          </w:tcPr>
          <w:p w14:paraId="2E9EC574" w14:textId="77777777" w:rsidR="00C548B6" w:rsidRPr="00A64A7D" w:rsidRDefault="00C548B6" w:rsidP="00A12B05">
            <w:pPr>
              <w:jc w:val="center"/>
              <w:rPr>
                <w:rFonts w:ascii="Verdana" w:hAnsi="Verdana" w:cs="Tahoma"/>
                <w:bCs/>
                <w:sz w:val="18"/>
                <w:szCs w:val="18"/>
                <w:lang w:val="es-ES_tradnl"/>
              </w:rPr>
            </w:pPr>
          </w:p>
        </w:tc>
        <w:tc>
          <w:tcPr>
            <w:tcW w:w="1225" w:type="dxa"/>
            <w:tcMar>
              <w:top w:w="0" w:type="dxa"/>
              <w:left w:w="108" w:type="dxa"/>
              <w:bottom w:w="0" w:type="dxa"/>
              <w:right w:w="108" w:type="dxa"/>
            </w:tcMar>
            <w:vAlign w:val="center"/>
          </w:tcPr>
          <w:p w14:paraId="1C09C2A4" w14:textId="4D7CCCD7" w:rsidR="00C548B6" w:rsidRPr="00A64A7D" w:rsidRDefault="008522FC" w:rsidP="008522FC">
            <w:pPr>
              <w:ind w:left="-108" w:right="-108"/>
              <w:jc w:val="center"/>
              <w:rPr>
                <w:rFonts w:ascii="Verdana" w:hAnsi="Verdana" w:cs="Tahoma"/>
                <w:color w:val="0000FF"/>
                <w:sz w:val="18"/>
                <w:szCs w:val="18"/>
                <w:lang w:val="es-ES_tradnl"/>
              </w:rPr>
            </w:pPr>
            <w:r w:rsidRPr="00A64A7D">
              <w:rPr>
                <w:rFonts w:ascii="Verdana" w:hAnsi="Verdana" w:cs="Tahoma"/>
                <w:color w:val="0000FF"/>
                <w:sz w:val="18"/>
                <w:szCs w:val="18"/>
                <w:lang w:val="es-ES_tradnl"/>
              </w:rPr>
              <w:t>Sí</w:t>
            </w:r>
          </w:p>
        </w:tc>
        <w:tc>
          <w:tcPr>
            <w:tcW w:w="1226" w:type="dxa"/>
            <w:tcBorders>
              <w:right w:val="single" w:sz="8" w:space="0" w:color="auto"/>
            </w:tcBorders>
            <w:vAlign w:val="center"/>
          </w:tcPr>
          <w:p w14:paraId="3D7CDCB4" w14:textId="77777777" w:rsidR="00C548B6" w:rsidRPr="00A64A7D" w:rsidRDefault="00C548B6" w:rsidP="00A12B05">
            <w:pPr>
              <w:jc w:val="center"/>
              <w:rPr>
                <w:rFonts w:ascii="Verdana" w:hAnsi="Verdana" w:cs="Tahoma"/>
                <w:sz w:val="18"/>
                <w:szCs w:val="18"/>
                <w:lang w:val="es-ES_tradnl"/>
              </w:rPr>
            </w:pPr>
          </w:p>
        </w:tc>
        <w:tc>
          <w:tcPr>
            <w:tcW w:w="891" w:type="dxa"/>
            <w:tcBorders>
              <w:left w:val="single" w:sz="8" w:space="0" w:color="auto"/>
              <w:right w:val="single" w:sz="12" w:space="0" w:color="auto"/>
            </w:tcBorders>
            <w:tcMar>
              <w:top w:w="0" w:type="dxa"/>
              <w:left w:w="108" w:type="dxa"/>
              <w:bottom w:w="0" w:type="dxa"/>
              <w:right w:w="108" w:type="dxa"/>
            </w:tcMar>
            <w:vAlign w:val="center"/>
          </w:tcPr>
          <w:p w14:paraId="7A2BB809" w14:textId="77777777" w:rsidR="00C548B6" w:rsidRPr="00A64A7D" w:rsidRDefault="00C548B6" w:rsidP="00A12B05">
            <w:pPr>
              <w:ind w:left="-108" w:right="-108"/>
              <w:jc w:val="center"/>
              <w:rPr>
                <w:rFonts w:ascii="Verdana" w:hAnsi="Verdana" w:cs="Tahoma"/>
                <w:sz w:val="18"/>
                <w:szCs w:val="18"/>
                <w:lang w:val="es-ES_tradnl"/>
              </w:rPr>
            </w:pPr>
          </w:p>
        </w:tc>
        <w:tc>
          <w:tcPr>
            <w:tcW w:w="2227" w:type="dxa"/>
            <w:tcBorders>
              <w:left w:val="single" w:sz="12" w:space="0" w:color="auto"/>
              <w:right w:val="single" w:sz="12" w:space="0" w:color="auto"/>
            </w:tcBorders>
            <w:vAlign w:val="center"/>
          </w:tcPr>
          <w:p w14:paraId="7A401884" w14:textId="77777777" w:rsidR="00C548B6" w:rsidRPr="00A64A7D" w:rsidRDefault="00C548B6" w:rsidP="00A12B05">
            <w:pPr>
              <w:jc w:val="center"/>
              <w:rPr>
                <w:rFonts w:ascii="Verdana" w:hAnsi="Verdana" w:cs="Tahoma"/>
                <w:sz w:val="18"/>
                <w:szCs w:val="18"/>
                <w:lang w:val="es-ES_tradnl"/>
              </w:rPr>
            </w:pPr>
          </w:p>
        </w:tc>
        <w:tc>
          <w:tcPr>
            <w:tcW w:w="1665" w:type="dxa"/>
            <w:tcBorders>
              <w:left w:val="single" w:sz="12" w:space="0" w:color="auto"/>
              <w:right w:val="single" w:sz="12" w:space="0" w:color="auto"/>
            </w:tcBorders>
            <w:vAlign w:val="center"/>
          </w:tcPr>
          <w:p w14:paraId="07F98BD9" w14:textId="77777777" w:rsidR="00C548B6" w:rsidRPr="00A64A7D" w:rsidRDefault="00C548B6" w:rsidP="00A12B05">
            <w:pPr>
              <w:ind w:right="-84"/>
              <w:jc w:val="center"/>
              <w:rPr>
                <w:rFonts w:ascii="Verdana" w:hAnsi="Verdana" w:cs="Tahoma"/>
                <w:sz w:val="18"/>
                <w:szCs w:val="18"/>
                <w:lang w:val="es-ES_tradnl"/>
              </w:rPr>
            </w:pPr>
          </w:p>
        </w:tc>
      </w:tr>
      <w:tr w:rsidR="00C548B6" w:rsidRPr="00A64A7D" w14:paraId="345B785F" w14:textId="77777777" w:rsidTr="00A12B05">
        <w:trPr>
          <w:trHeight w:val="226"/>
        </w:trPr>
        <w:tc>
          <w:tcPr>
            <w:tcW w:w="1788" w:type="dxa"/>
            <w:tcBorders>
              <w:left w:val="single" w:sz="12" w:space="0" w:color="auto"/>
              <w:right w:val="single" w:sz="12" w:space="0" w:color="auto"/>
            </w:tcBorders>
            <w:vAlign w:val="center"/>
          </w:tcPr>
          <w:p w14:paraId="651B1B18" w14:textId="77777777" w:rsidR="00C548B6" w:rsidRPr="00A64A7D" w:rsidRDefault="00C548B6" w:rsidP="00A12B05">
            <w:pPr>
              <w:ind w:right="100"/>
              <w:rPr>
                <w:rFonts w:ascii="Verdana" w:hAnsi="Verdana" w:cs="Tahoma"/>
                <w:sz w:val="18"/>
                <w:szCs w:val="18"/>
                <w:lang w:val="es-ES_tradnl"/>
              </w:rPr>
            </w:pPr>
            <w:r w:rsidRPr="00A64A7D">
              <w:rPr>
                <w:rFonts w:ascii="Verdana" w:hAnsi="Verdana" w:cs="Tahoma"/>
                <w:sz w:val="18"/>
                <w:szCs w:val="18"/>
                <w:lang w:val="es-ES_tradnl"/>
              </w:rPr>
              <w:t>Criterios de adjudicación</w:t>
            </w:r>
          </w:p>
        </w:tc>
        <w:tc>
          <w:tcPr>
            <w:tcW w:w="1007" w:type="dxa"/>
            <w:tcBorders>
              <w:left w:val="single" w:sz="12" w:space="0" w:color="auto"/>
            </w:tcBorders>
            <w:vAlign w:val="center"/>
          </w:tcPr>
          <w:p w14:paraId="5BEB45E7" w14:textId="77777777" w:rsidR="00C548B6" w:rsidRPr="00A64A7D" w:rsidRDefault="00C548B6" w:rsidP="00A12B05">
            <w:pPr>
              <w:jc w:val="center"/>
              <w:rPr>
                <w:rFonts w:ascii="Verdana" w:hAnsi="Verdana" w:cs="Tahoma"/>
                <w:bCs/>
                <w:sz w:val="18"/>
                <w:szCs w:val="18"/>
                <w:lang w:val="es-ES_tradnl"/>
              </w:rPr>
            </w:pPr>
          </w:p>
        </w:tc>
        <w:tc>
          <w:tcPr>
            <w:tcW w:w="1225" w:type="dxa"/>
            <w:tcMar>
              <w:top w:w="0" w:type="dxa"/>
              <w:left w:w="108" w:type="dxa"/>
              <w:bottom w:w="0" w:type="dxa"/>
              <w:right w:w="108" w:type="dxa"/>
            </w:tcMar>
            <w:vAlign w:val="center"/>
          </w:tcPr>
          <w:p w14:paraId="6BE5951E" w14:textId="24DA88A6" w:rsidR="00C548B6" w:rsidRPr="00A64A7D" w:rsidRDefault="008522FC" w:rsidP="008522FC">
            <w:pPr>
              <w:ind w:left="-108" w:right="-108"/>
              <w:jc w:val="center"/>
              <w:rPr>
                <w:rFonts w:ascii="Verdana" w:hAnsi="Verdana" w:cs="Tahoma"/>
                <w:color w:val="0000FF"/>
                <w:sz w:val="18"/>
                <w:szCs w:val="18"/>
                <w:lang w:val="es-ES_tradnl"/>
              </w:rPr>
            </w:pPr>
            <w:r w:rsidRPr="00A64A7D">
              <w:rPr>
                <w:rFonts w:ascii="Verdana" w:hAnsi="Verdana" w:cs="Tahoma"/>
                <w:color w:val="0000FF"/>
                <w:sz w:val="18"/>
                <w:szCs w:val="18"/>
                <w:lang w:val="es-ES_tradnl"/>
              </w:rPr>
              <w:t>Sí</w:t>
            </w:r>
          </w:p>
        </w:tc>
        <w:tc>
          <w:tcPr>
            <w:tcW w:w="1226" w:type="dxa"/>
            <w:tcBorders>
              <w:right w:val="single" w:sz="8" w:space="0" w:color="auto"/>
            </w:tcBorders>
            <w:vAlign w:val="center"/>
          </w:tcPr>
          <w:p w14:paraId="619696CF" w14:textId="77777777" w:rsidR="00C548B6" w:rsidRPr="00A64A7D" w:rsidRDefault="00C548B6" w:rsidP="00A12B05">
            <w:pPr>
              <w:jc w:val="center"/>
              <w:rPr>
                <w:rFonts w:ascii="Verdana" w:hAnsi="Verdana" w:cs="Tahoma"/>
                <w:sz w:val="18"/>
                <w:szCs w:val="18"/>
                <w:lang w:val="es-ES_tradnl"/>
              </w:rPr>
            </w:pPr>
          </w:p>
        </w:tc>
        <w:tc>
          <w:tcPr>
            <w:tcW w:w="891" w:type="dxa"/>
            <w:tcBorders>
              <w:left w:val="single" w:sz="8" w:space="0" w:color="auto"/>
              <w:right w:val="single" w:sz="12" w:space="0" w:color="auto"/>
            </w:tcBorders>
            <w:tcMar>
              <w:top w:w="0" w:type="dxa"/>
              <w:left w:w="108" w:type="dxa"/>
              <w:bottom w:w="0" w:type="dxa"/>
              <w:right w:w="108" w:type="dxa"/>
            </w:tcMar>
            <w:vAlign w:val="center"/>
          </w:tcPr>
          <w:p w14:paraId="6924673A" w14:textId="77777777" w:rsidR="00C548B6" w:rsidRPr="00A64A7D" w:rsidRDefault="00C548B6" w:rsidP="00A12B05">
            <w:pPr>
              <w:ind w:left="-108" w:right="-108"/>
              <w:jc w:val="center"/>
              <w:rPr>
                <w:rFonts w:ascii="Verdana" w:hAnsi="Verdana" w:cs="Tahoma"/>
                <w:sz w:val="18"/>
                <w:szCs w:val="18"/>
                <w:lang w:val="es-ES_tradnl"/>
              </w:rPr>
            </w:pPr>
          </w:p>
        </w:tc>
        <w:tc>
          <w:tcPr>
            <w:tcW w:w="2227" w:type="dxa"/>
            <w:tcBorders>
              <w:left w:val="single" w:sz="12" w:space="0" w:color="auto"/>
              <w:right w:val="single" w:sz="12" w:space="0" w:color="auto"/>
            </w:tcBorders>
            <w:vAlign w:val="center"/>
          </w:tcPr>
          <w:p w14:paraId="349908B8" w14:textId="6C8A17F4" w:rsidR="00C548B6" w:rsidRPr="00A64A7D" w:rsidRDefault="003B29B9" w:rsidP="003B29B9">
            <w:pPr>
              <w:ind w:left="-108" w:right="-108"/>
              <w:jc w:val="center"/>
              <w:rPr>
                <w:rFonts w:ascii="Verdana" w:hAnsi="Verdana" w:cs="Tahoma"/>
                <w:color w:val="0000FF"/>
                <w:sz w:val="18"/>
                <w:szCs w:val="18"/>
                <w:lang w:val="es-ES_tradnl"/>
              </w:rPr>
            </w:pPr>
            <w:r w:rsidRPr="00A64A7D">
              <w:rPr>
                <w:rFonts w:ascii="Verdana" w:hAnsi="Verdana" w:cs="Tahoma"/>
                <w:color w:val="0000FF"/>
                <w:sz w:val="18"/>
                <w:szCs w:val="18"/>
                <w:lang w:val="es-ES_tradnl"/>
              </w:rPr>
              <w:t>Sí</w:t>
            </w:r>
          </w:p>
        </w:tc>
        <w:tc>
          <w:tcPr>
            <w:tcW w:w="1665" w:type="dxa"/>
            <w:tcBorders>
              <w:left w:val="single" w:sz="12" w:space="0" w:color="auto"/>
              <w:right w:val="single" w:sz="12" w:space="0" w:color="auto"/>
            </w:tcBorders>
            <w:vAlign w:val="center"/>
          </w:tcPr>
          <w:p w14:paraId="6DF03CDA" w14:textId="77777777" w:rsidR="00C548B6" w:rsidRPr="00A64A7D" w:rsidRDefault="00C548B6" w:rsidP="00A12B05">
            <w:pPr>
              <w:ind w:right="-84"/>
              <w:jc w:val="center"/>
              <w:rPr>
                <w:rFonts w:ascii="Verdana" w:hAnsi="Verdana" w:cs="Tahoma"/>
                <w:sz w:val="18"/>
                <w:szCs w:val="18"/>
                <w:lang w:val="es-ES_tradnl"/>
              </w:rPr>
            </w:pPr>
          </w:p>
        </w:tc>
      </w:tr>
      <w:tr w:rsidR="00C548B6" w:rsidRPr="00A64A7D" w14:paraId="217C96F2" w14:textId="77777777" w:rsidTr="00A12B05">
        <w:trPr>
          <w:trHeight w:val="57"/>
        </w:trPr>
        <w:tc>
          <w:tcPr>
            <w:tcW w:w="1788" w:type="dxa"/>
            <w:tcBorders>
              <w:left w:val="single" w:sz="12" w:space="0" w:color="auto"/>
              <w:bottom w:val="single" w:sz="12" w:space="0" w:color="auto"/>
              <w:right w:val="single" w:sz="12" w:space="0" w:color="auto"/>
            </w:tcBorders>
            <w:vAlign w:val="center"/>
          </w:tcPr>
          <w:p w14:paraId="3425B40C" w14:textId="77777777" w:rsidR="00C548B6" w:rsidRPr="00A64A7D" w:rsidRDefault="00C548B6" w:rsidP="00A12B05">
            <w:pPr>
              <w:ind w:right="100"/>
              <w:rPr>
                <w:rFonts w:ascii="Verdana" w:hAnsi="Verdana" w:cs="Tahoma"/>
                <w:sz w:val="18"/>
                <w:szCs w:val="18"/>
                <w:lang w:val="es-ES_tradnl"/>
              </w:rPr>
            </w:pPr>
            <w:r w:rsidRPr="00A64A7D">
              <w:rPr>
                <w:rFonts w:ascii="Verdana" w:hAnsi="Verdana" w:cs="Tahoma"/>
                <w:sz w:val="18"/>
                <w:szCs w:val="18"/>
                <w:lang w:val="es-ES_tradnl"/>
              </w:rPr>
              <w:t>Condiciones especiales de ejecución</w:t>
            </w:r>
          </w:p>
        </w:tc>
        <w:tc>
          <w:tcPr>
            <w:tcW w:w="1007" w:type="dxa"/>
            <w:tcBorders>
              <w:left w:val="single" w:sz="12" w:space="0" w:color="auto"/>
              <w:bottom w:val="single" w:sz="12" w:space="0" w:color="auto"/>
            </w:tcBorders>
            <w:vAlign w:val="center"/>
          </w:tcPr>
          <w:p w14:paraId="2578FA8A" w14:textId="77777777" w:rsidR="00C548B6" w:rsidRPr="00A64A7D" w:rsidRDefault="00C548B6" w:rsidP="00A12B05">
            <w:pPr>
              <w:jc w:val="center"/>
              <w:rPr>
                <w:rFonts w:ascii="Verdana" w:hAnsi="Verdana" w:cs="Tahoma"/>
                <w:bCs/>
                <w:sz w:val="18"/>
                <w:szCs w:val="18"/>
                <w:lang w:val="es-ES_tradnl"/>
              </w:rPr>
            </w:pPr>
          </w:p>
        </w:tc>
        <w:tc>
          <w:tcPr>
            <w:tcW w:w="1225" w:type="dxa"/>
            <w:tcBorders>
              <w:bottom w:val="single" w:sz="12" w:space="0" w:color="auto"/>
            </w:tcBorders>
            <w:tcMar>
              <w:top w:w="0" w:type="dxa"/>
              <w:left w:w="108" w:type="dxa"/>
              <w:bottom w:w="0" w:type="dxa"/>
              <w:right w:w="108" w:type="dxa"/>
            </w:tcMar>
            <w:vAlign w:val="center"/>
          </w:tcPr>
          <w:p w14:paraId="2D30533B" w14:textId="6566E6B0" w:rsidR="00C548B6" w:rsidRPr="00A64A7D" w:rsidRDefault="003B29B9" w:rsidP="003B29B9">
            <w:pPr>
              <w:ind w:left="-108" w:right="-108"/>
              <w:jc w:val="center"/>
              <w:rPr>
                <w:rFonts w:ascii="Verdana" w:hAnsi="Verdana" w:cs="Tahoma"/>
                <w:sz w:val="18"/>
                <w:szCs w:val="18"/>
                <w:lang w:val="es-ES_tradnl"/>
              </w:rPr>
            </w:pPr>
            <w:r w:rsidRPr="00A64A7D">
              <w:rPr>
                <w:rFonts w:ascii="Verdana" w:hAnsi="Verdana" w:cs="Tahoma"/>
                <w:color w:val="0000FF"/>
                <w:sz w:val="18"/>
                <w:szCs w:val="18"/>
                <w:lang w:val="es-ES_tradnl"/>
              </w:rPr>
              <w:t>Sí</w:t>
            </w:r>
          </w:p>
        </w:tc>
        <w:tc>
          <w:tcPr>
            <w:tcW w:w="1226" w:type="dxa"/>
            <w:tcBorders>
              <w:bottom w:val="single" w:sz="12" w:space="0" w:color="auto"/>
              <w:right w:val="single" w:sz="8" w:space="0" w:color="auto"/>
            </w:tcBorders>
            <w:vAlign w:val="center"/>
          </w:tcPr>
          <w:p w14:paraId="31F5C2C5" w14:textId="77777777" w:rsidR="00C548B6" w:rsidRPr="00A64A7D" w:rsidRDefault="00C548B6" w:rsidP="00A12B05">
            <w:pPr>
              <w:jc w:val="center"/>
              <w:rPr>
                <w:rFonts w:ascii="Verdana" w:hAnsi="Verdana" w:cs="Tahoma"/>
                <w:sz w:val="18"/>
                <w:szCs w:val="18"/>
                <w:lang w:val="es-ES_tradnl"/>
              </w:rPr>
            </w:pPr>
          </w:p>
        </w:tc>
        <w:tc>
          <w:tcPr>
            <w:tcW w:w="891" w:type="dxa"/>
            <w:tcBorders>
              <w:left w:val="single" w:sz="8" w:space="0" w:color="auto"/>
              <w:bottom w:val="single" w:sz="12" w:space="0" w:color="auto"/>
              <w:right w:val="single" w:sz="12" w:space="0" w:color="auto"/>
            </w:tcBorders>
            <w:tcMar>
              <w:top w:w="0" w:type="dxa"/>
              <w:left w:w="108" w:type="dxa"/>
              <w:bottom w:w="0" w:type="dxa"/>
              <w:right w:w="108" w:type="dxa"/>
            </w:tcMar>
            <w:vAlign w:val="center"/>
          </w:tcPr>
          <w:p w14:paraId="3C3DCC38" w14:textId="77777777" w:rsidR="00C548B6" w:rsidRPr="00A64A7D" w:rsidRDefault="00C548B6" w:rsidP="00A12B05">
            <w:pPr>
              <w:ind w:left="-108" w:right="-108"/>
              <w:jc w:val="center"/>
              <w:rPr>
                <w:rFonts w:ascii="Verdana" w:hAnsi="Verdana" w:cs="Tahoma"/>
                <w:sz w:val="18"/>
                <w:szCs w:val="18"/>
                <w:lang w:val="es-ES_tradnl"/>
              </w:rPr>
            </w:pPr>
            <w:r w:rsidRPr="00A64A7D">
              <w:rPr>
                <w:rFonts w:ascii="Verdana" w:hAnsi="Verdana" w:cs="Tahoma"/>
                <w:color w:val="0000FF"/>
                <w:sz w:val="18"/>
                <w:szCs w:val="18"/>
                <w:lang w:val="es-ES_tradnl"/>
              </w:rPr>
              <w:t>Sí</w:t>
            </w:r>
          </w:p>
        </w:tc>
        <w:tc>
          <w:tcPr>
            <w:tcW w:w="2227" w:type="dxa"/>
            <w:tcBorders>
              <w:left w:val="single" w:sz="12" w:space="0" w:color="auto"/>
              <w:bottom w:val="single" w:sz="12" w:space="0" w:color="auto"/>
              <w:right w:val="single" w:sz="12" w:space="0" w:color="auto"/>
            </w:tcBorders>
            <w:vAlign w:val="center"/>
          </w:tcPr>
          <w:p w14:paraId="29D05337" w14:textId="7F0DBA32" w:rsidR="00C548B6" w:rsidRPr="00A64A7D" w:rsidRDefault="003B29B9" w:rsidP="003B29B9">
            <w:pPr>
              <w:ind w:left="-108" w:right="-108"/>
              <w:jc w:val="center"/>
              <w:rPr>
                <w:rFonts w:ascii="Verdana" w:hAnsi="Verdana" w:cs="Tahoma"/>
                <w:color w:val="0000FF"/>
                <w:sz w:val="18"/>
                <w:szCs w:val="18"/>
                <w:lang w:val="es-ES_tradnl"/>
              </w:rPr>
            </w:pPr>
            <w:r w:rsidRPr="00A64A7D">
              <w:rPr>
                <w:rFonts w:ascii="Verdana" w:hAnsi="Verdana" w:cs="Tahoma"/>
                <w:color w:val="0000FF"/>
                <w:sz w:val="18"/>
                <w:szCs w:val="18"/>
                <w:lang w:val="es-ES_tradnl"/>
              </w:rPr>
              <w:t>Sí</w:t>
            </w:r>
          </w:p>
        </w:tc>
        <w:tc>
          <w:tcPr>
            <w:tcW w:w="1665" w:type="dxa"/>
            <w:tcBorders>
              <w:left w:val="single" w:sz="12" w:space="0" w:color="auto"/>
              <w:bottom w:val="single" w:sz="12" w:space="0" w:color="auto"/>
              <w:right w:val="single" w:sz="12" w:space="0" w:color="auto"/>
            </w:tcBorders>
            <w:vAlign w:val="center"/>
          </w:tcPr>
          <w:p w14:paraId="38153AC6" w14:textId="77777777" w:rsidR="00C548B6" w:rsidRPr="00A64A7D" w:rsidRDefault="00C548B6" w:rsidP="00A12B05">
            <w:pPr>
              <w:ind w:right="-84"/>
              <w:jc w:val="center"/>
              <w:rPr>
                <w:rFonts w:ascii="Verdana" w:hAnsi="Verdana" w:cs="Tahoma"/>
                <w:color w:val="0000FF"/>
                <w:sz w:val="18"/>
                <w:szCs w:val="18"/>
                <w:lang w:val="es-ES_tradnl"/>
              </w:rPr>
            </w:pPr>
            <w:r w:rsidRPr="00A64A7D">
              <w:rPr>
                <w:rFonts w:ascii="Verdana" w:hAnsi="Verdana" w:cs="Tahoma"/>
                <w:color w:val="0000FF"/>
                <w:sz w:val="18"/>
                <w:szCs w:val="18"/>
                <w:lang w:val="es-ES_tradnl"/>
              </w:rPr>
              <w:t>Sí</w:t>
            </w:r>
          </w:p>
        </w:tc>
      </w:tr>
    </w:tbl>
    <w:p w14:paraId="43B793A9" w14:textId="7714A636" w:rsidR="00C548B6" w:rsidRPr="00A64A7D" w:rsidRDefault="00C548B6" w:rsidP="00C548B6">
      <w:pPr>
        <w:pStyle w:val="TITULOAPRINCIPALES"/>
        <w:ind w:right="-1"/>
        <w:rPr>
          <w:lang w:val="es-ES_tradnl"/>
        </w:rPr>
      </w:pPr>
      <w:bookmarkStart w:id="419" w:name="_Toc528657932"/>
      <w:bookmarkStart w:id="420" w:name="_Toc528658751"/>
      <w:bookmarkStart w:id="421" w:name="_Toc528660378"/>
      <w:bookmarkStart w:id="422" w:name="_Toc528664228"/>
      <w:bookmarkStart w:id="423" w:name="_Toc528665919"/>
      <w:bookmarkStart w:id="424" w:name="_Toc528666544"/>
      <w:bookmarkStart w:id="425" w:name="_Toc528671267"/>
      <w:bookmarkStart w:id="426" w:name="_Toc530728047"/>
      <w:bookmarkStart w:id="427" w:name="_Toc5958937"/>
    </w:p>
    <w:p w14:paraId="4812C8B3" w14:textId="77777777" w:rsidR="005C0053" w:rsidRPr="00A64A7D" w:rsidRDefault="005C0053" w:rsidP="005C0053">
      <w:pPr>
        <w:pBdr>
          <w:top w:val="single" w:sz="4" w:space="1" w:color="auto"/>
        </w:pBdr>
        <w:spacing w:before="240"/>
        <w:ind w:left="284" w:right="-425" w:hanging="284"/>
        <w:jc w:val="both"/>
        <w:outlineLvl w:val="2"/>
        <w:rPr>
          <w:rFonts w:ascii="Verdana" w:hAnsi="Verdana" w:cs="Arial"/>
          <w:b/>
          <w:caps/>
          <w:sz w:val="19"/>
          <w:szCs w:val="19"/>
          <w:lang w:val="es-ES_tradnl"/>
        </w:rPr>
      </w:pPr>
      <w:bookmarkStart w:id="428" w:name="_Toc153533353"/>
      <w:bookmarkStart w:id="429" w:name="_Toc225761125"/>
      <w:bookmarkStart w:id="430" w:name="_Toc33530755"/>
      <w:bookmarkStart w:id="431" w:name="_Toc528657937"/>
      <w:bookmarkStart w:id="432" w:name="_Toc528658756"/>
      <w:bookmarkStart w:id="433" w:name="_Toc528660383"/>
      <w:bookmarkStart w:id="434" w:name="_Toc528664233"/>
      <w:bookmarkStart w:id="435" w:name="_Toc528665924"/>
      <w:bookmarkStart w:id="436" w:name="_Toc528666549"/>
      <w:bookmarkStart w:id="437" w:name="_Toc528671272"/>
      <w:bookmarkStart w:id="438" w:name="_Toc530728052"/>
      <w:bookmarkStart w:id="439" w:name="_Toc5958942"/>
      <w:bookmarkStart w:id="440" w:name="_Toc34132906"/>
      <w:bookmarkEnd w:id="419"/>
      <w:bookmarkEnd w:id="420"/>
      <w:bookmarkEnd w:id="421"/>
      <w:bookmarkEnd w:id="422"/>
      <w:bookmarkEnd w:id="423"/>
      <w:bookmarkEnd w:id="424"/>
      <w:bookmarkEnd w:id="425"/>
      <w:bookmarkEnd w:id="426"/>
      <w:bookmarkEnd w:id="427"/>
      <w:r w:rsidRPr="00A64A7D">
        <w:rPr>
          <w:rFonts w:ascii="Verdana" w:hAnsi="Verdana" w:cs="Arial"/>
          <w:b/>
          <w:caps/>
          <w:sz w:val="19"/>
          <w:szCs w:val="19"/>
          <w:lang w:val="es-ES_tradnl"/>
        </w:rPr>
        <w:t>29.- DOCUMENTACIÓN ADICIONAL A APORTAR EN EJECUCIÓN</w:t>
      </w:r>
      <w:bookmarkEnd w:id="428"/>
      <w:bookmarkEnd w:id="429"/>
    </w:p>
    <w:p w14:paraId="13AA5D30" w14:textId="77777777" w:rsidR="005C0053" w:rsidRPr="00A64A7D" w:rsidRDefault="005C0053" w:rsidP="005C0053">
      <w:pPr>
        <w:rPr>
          <w:lang w:val="es-ES_tradnl"/>
        </w:rPr>
      </w:pPr>
    </w:p>
    <w:p w14:paraId="09C5ABF8" w14:textId="77777777" w:rsidR="005C0053" w:rsidRPr="00A64A7D" w:rsidRDefault="005C0053" w:rsidP="005C0053">
      <w:pPr>
        <w:jc w:val="both"/>
        <w:rPr>
          <w:rFonts w:ascii="Verdana" w:hAnsi="Verdana"/>
          <w:sz w:val="19"/>
          <w:szCs w:val="19"/>
          <w:lang w:val="es-ES_tradnl"/>
        </w:rPr>
      </w:pPr>
      <w:r w:rsidRPr="00A64A7D">
        <w:rPr>
          <w:rFonts w:ascii="Verdana" w:hAnsi="Verdana"/>
          <w:sz w:val="19"/>
          <w:szCs w:val="19"/>
          <w:lang w:val="es-ES_tradnl"/>
        </w:rPr>
        <w:lastRenderedPageBreak/>
        <w:t xml:space="preserve">En caso de que sea necesario aportar documentación adicional durante la ejecución, se hará constar de forma detallada. </w:t>
      </w:r>
    </w:p>
    <w:p w14:paraId="47BEFF64" w14:textId="77777777" w:rsidR="00215128" w:rsidRPr="00A64A7D" w:rsidRDefault="00215128" w:rsidP="00215128">
      <w:pPr>
        <w:rPr>
          <w:rFonts w:ascii="Verdana" w:eastAsia="Arial Unicode MS" w:hAnsi="Verdana"/>
          <w:color w:val="0000FF"/>
          <w:sz w:val="19"/>
          <w:szCs w:val="19"/>
          <w:lang w:val="es-ES_tradnl"/>
        </w:rPr>
      </w:pPr>
    </w:p>
    <w:p w14:paraId="05588815" w14:textId="77777777" w:rsidR="00215128" w:rsidRPr="00A64A7D" w:rsidRDefault="00215128" w:rsidP="00F600EB">
      <w:pPr>
        <w:numPr>
          <w:ilvl w:val="0"/>
          <w:numId w:val="172"/>
        </w:numPr>
        <w:rPr>
          <w:rFonts w:ascii="Verdana" w:eastAsia="Arial Unicode MS" w:hAnsi="Verdana"/>
          <w:color w:val="0000FF"/>
          <w:sz w:val="19"/>
          <w:szCs w:val="19"/>
          <w:lang w:val="es-ES_tradnl"/>
        </w:rPr>
      </w:pPr>
      <w:r w:rsidRPr="00A64A7D">
        <w:rPr>
          <w:rFonts w:ascii="Verdana" w:eastAsia="Arial Unicode MS" w:hAnsi="Verdana"/>
          <w:color w:val="0000FF"/>
          <w:sz w:val="19"/>
          <w:szCs w:val="19"/>
          <w:lang w:val="es-ES_tradnl"/>
        </w:rPr>
        <w:t xml:space="preserve">Documentación exigida en el Pliego de Bases Técnicas (PBT), respecto a la ejecución del contrato (planes de formación, resultado de las muestras y análisis…). </w:t>
      </w:r>
    </w:p>
    <w:p w14:paraId="7F62FF0A" w14:textId="77777777" w:rsidR="005C0053" w:rsidRPr="00A64A7D" w:rsidRDefault="005C0053" w:rsidP="005C0053">
      <w:pPr>
        <w:rPr>
          <w:lang w:val="es-ES_tradnl"/>
        </w:rPr>
      </w:pPr>
    </w:p>
    <w:p w14:paraId="13DF1A72" w14:textId="77777777" w:rsidR="005C0053" w:rsidRPr="00A64A7D" w:rsidRDefault="005C0053" w:rsidP="003B29B9">
      <w:pPr>
        <w:ind w:left="720"/>
        <w:rPr>
          <w:lang w:val="es-ES_tradnl"/>
        </w:rPr>
      </w:pPr>
    </w:p>
    <w:p w14:paraId="33DB64E4" w14:textId="77777777" w:rsidR="003B6740" w:rsidRPr="00A64A7D" w:rsidRDefault="003B6740">
      <w:pPr>
        <w:rPr>
          <w:rFonts w:ascii="Verdana" w:hAnsi="Verdana"/>
          <w:b/>
          <w:sz w:val="28"/>
          <w:lang w:val="es-ES_tradnl"/>
        </w:rPr>
      </w:pPr>
      <w:r w:rsidRPr="00A64A7D">
        <w:rPr>
          <w:lang w:val="es-ES_tradnl"/>
        </w:rPr>
        <w:br w:type="page"/>
      </w:r>
    </w:p>
    <w:p w14:paraId="74A89AC0" w14:textId="27B05C8D" w:rsidR="00C548B6" w:rsidRPr="00A64A7D" w:rsidRDefault="00C548B6" w:rsidP="00C548B6">
      <w:pPr>
        <w:pStyle w:val="Ttulo1"/>
        <w:rPr>
          <w:lang w:val="es-ES_tradnl"/>
        </w:rPr>
      </w:pPr>
      <w:bookmarkStart w:id="441" w:name="_Toc225761126"/>
      <w:r w:rsidRPr="00A64A7D">
        <w:rPr>
          <w:lang w:val="es-ES_tradnl"/>
        </w:rPr>
        <w:lastRenderedPageBreak/>
        <w:t>CONDICIONES GENERALES</w:t>
      </w:r>
      <w:bookmarkEnd w:id="430"/>
      <w:bookmarkEnd w:id="441"/>
    </w:p>
    <w:p w14:paraId="0345A839" w14:textId="77777777" w:rsidR="00C548B6" w:rsidRPr="00A64A7D" w:rsidRDefault="00C548B6" w:rsidP="00C548B6">
      <w:pPr>
        <w:rPr>
          <w:lang w:val="es-ES_tradnl"/>
        </w:rPr>
      </w:pPr>
    </w:p>
    <w:p w14:paraId="2253388C" w14:textId="77777777" w:rsidR="00C548B6" w:rsidRPr="00A64A7D" w:rsidRDefault="00C548B6" w:rsidP="0063609A">
      <w:pPr>
        <w:pStyle w:val="Ttulo2"/>
        <w:rPr>
          <w:lang w:val="es-ES_tradnl"/>
        </w:rPr>
      </w:pPr>
      <w:bookmarkStart w:id="442" w:name="_Toc505598225"/>
      <w:bookmarkStart w:id="443" w:name="_Toc505598302"/>
      <w:bookmarkStart w:id="444" w:name="_Toc505598395"/>
      <w:bookmarkStart w:id="445" w:name="_Toc507512577"/>
      <w:bookmarkStart w:id="446" w:name="_Toc33530756"/>
      <w:bookmarkStart w:id="447" w:name="_Toc225761127"/>
      <w:r w:rsidRPr="00A64A7D">
        <w:rPr>
          <w:lang w:val="es-ES_tradnl"/>
        </w:rPr>
        <w:t>I.- OBJETO Y CUESTIONES GENERALES DEL CONTRATO</w:t>
      </w:r>
      <w:bookmarkEnd w:id="442"/>
      <w:bookmarkEnd w:id="443"/>
      <w:bookmarkEnd w:id="444"/>
      <w:bookmarkEnd w:id="445"/>
      <w:bookmarkEnd w:id="446"/>
      <w:bookmarkEnd w:id="447"/>
    </w:p>
    <w:p w14:paraId="6DAD2249" w14:textId="77777777" w:rsidR="00C548B6" w:rsidRPr="00A64A7D" w:rsidRDefault="00C548B6" w:rsidP="001D3DE3">
      <w:pPr>
        <w:pStyle w:val="Ttulo3"/>
        <w:spacing w:after="120"/>
        <w:rPr>
          <w:rFonts w:eastAsia="Arial Unicode MS"/>
          <w:lang w:val="es-ES_tradnl"/>
        </w:rPr>
      </w:pPr>
      <w:bookmarkStart w:id="448" w:name="_Toc33530757"/>
      <w:bookmarkStart w:id="449" w:name="_Toc225761128"/>
      <w:r w:rsidRPr="00A64A7D">
        <w:rPr>
          <w:rFonts w:eastAsia="Arial Unicode MS"/>
          <w:lang w:val="es-ES_tradnl"/>
        </w:rPr>
        <w:t>1.- OBJETO DEL CONTRATO</w:t>
      </w:r>
      <w:bookmarkEnd w:id="448"/>
      <w:bookmarkEnd w:id="449"/>
    </w:p>
    <w:p w14:paraId="260929AE" w14:textId="77777777" w:rsidR="00C548B6" w:rsidRPr="00A64A7D" w:rsidRDefault="00C548B6" w:rsidP="001D3DE3">
      <w:pPr>
        <w:shd w:val="clear" w:color="auto" w:fill="FFFFFF"/>
        <w:spacing w:before="120" w:after="120"/>
        <w:ind w:left="284"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El objeto del contrato es el que se indica en la cláusula 1 de cláusulas específicas del contrato y se define en el pliego de prescripciones técnicas particulares.</w:t>
      </w:r>
    </w:p>
    <w:p w14:paraId="4890C610" w14:textId="77777777" w:rsidR="00C548B6" w:rsidRPr="00A64A7D" w:rsidRDefault="00C548B6" w:rsidP="001D3DE3">
      <w:pPr>
        <w:shd w:val="clear" w:color="auto" w:fill="FFFFFF"/>
        <w:spacing w:before="120" w:after="120"/>
        <w:ind w:left="284" w:right="-425"/>
        <w:jc w:val="both"/>
        <w:rPr>
          <w:rFonts w:ascii="Verdana" w:hAnsi="Verdana" w:cs="Tahoma"/>
          <w:sz w:val="19"/>
          <w:szCs w:val="19"/>
          <w:lang w:val="es-ES_tradnl"/>
        </w:rPr>
      </w:pPr>
      <w:r w:rsidRPr="00A64A7D">
        <w:rPr>
          <w:rFonts w:ascii="Verdana" w:eastAsia="Arial Unicode MS" w:hAnsi="Verdana" w:cs="Tahoma"/>
          <w:sz w:val="19"/>
          <w:szCs w:val="19"/>
          <w:lang w:val="es-ES_tradnl"/>
        </w:rPr>
        <w:t xml:space="preserve">Cuando el objeto está fraccionado en lotes, el objeto de cada lote se indica en la cláusula 1.2.2 de </w:t>
      </w:r>
      <w:r w:rsidRPr="00A64A7D">
        <w:rPr>
          <w:rFonts w:ascii="Verdana" w:eastAsia="Arial Unicode MS" w:hAnsi="Verdana"/>
          <w:sz w:val="19"/>
          <w:szCs w:val="19"/>
          <w:lang w:val="es-ES_tradnl"/>
        </w:rPr>
        <w:t>cláusulas específicas del contrato</w:t>
      </w:r>
      <w:r w:rsidRPr="00A64A7D">
        <w:rPr>
          <w:rFonts w:ascii="Verdana" w:eastAsia="Arial Unicode MS" w:hAnsi="Verdana" w:cs="Tahoma"/>
          <w:sz w:val="19"/>
          <w:szCs w:val="19"/>
          <w:lang w:val="es-ES_tradnl"/>
        </w:rPr>
        <w:t xml:space="preserve"> </w:t>
      </w:r>
      <w:r w:rsidRPr="00A64A7D">
        <w:rPr>
          <w:rFonts w:ascii="Verdana" w:hAnsi="Verdana" w:cs="Tahoma"/>
          <w:sz w:val="19"/>
          <w:szCs w:val="19"/>
          <w:lang w:val="es-ES_tradnl"/>
        </w:rPr>
        <w:t xml:space="preserve">y se define en el pliego de prescripciones técnicas particulares. </w:t>
      </w:r>
    </w:p>
    <w:p w14:paraId="750B2315" w14:textId="77777777" w:rsidR="00C548B6" w:rsidRPr="00A64A7D" w:rsidRDefault="00C548B6" w:rsidP="001D3DE3">
      <w:pPr>
        <w:shd w:val="clear" w:color="auto" w:fill="FFFFFF"/>
        <w:spacing w:before="120" w:after="120"/>
        <w:ind w:left="284" w:right="-425"/>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El CPV en que se encuadra la prestación se señala</w:t>
      </w:r>
      <w:r w:rsidR="00FA2B5A" w:rsidRPr="00A64A7D">
        <w:rPr>
          <w:rFonts w:ascii="Verdana" w:eastAsia="Arial Unicode MS" w:hAnsi="Verdana" w:cs="Tahoma"/>
          <w:sz w:val="19"/>
          <w:szCs w:val="19"/>
          <w:lang w:val="es-ES_tradnl"/>
        </w:rPr>
        <w:t xml:space="preserve"> </w:t>
      </w:r>
      <w:r w:rsidRPr="00A64A7D">
        <w:rPr>
          <w:rFonts w:ascii="Verdana" w:eastAsia="Arial Unicode MS" w:hAnsi="Verdana" w:cs="Tahoma"/>
          <w:sz w:val="19"/>
          <w:szCs w:val="19"/>
          <w:lang w:val="es-ES_tradnl"/>
        </w:rPr>
        <w:t>en la cláusula</w:t>
      </w:r>
      <w:r w:rsidR="00FA2B5A" w:rsidRPr="00A64A7D">
        <w:rPr>
          <w:rFonts w:ascii="Verdana" w:eastAsia="Arial Unicode MS" w:hAnsi="Verdana" w:cs="Tahoma"/>
          <w:sz w:val="19"/>
          <w:szCs w:val="19"/>
          <w:lang w:val="es-ES_tradnl"/>
        </w:rPr>
        <w:t xml:space="preserve"> </w:t>
      </w:r>
      <w:r w:rsidRPr="00A64A7D">
        <w:rPr>
          <w:rFonts w:ascii="Verdana" w:eastAsia="Arial Unicode MS" w:hAnsi="Verdana" w:cs="Tahoma"/>
          <w:sz w:val="19"/>
          <w:szCs w:val="19"/>
          <w:lang w:val="es-ES_tradnl"/>
        </w:rPr>
        <w:t>1.3</w:t>
      </w:r>
      <w:r w:rsidR="00FA2B5A" w:rsidRPr="00A64A7D">
        <w:rPr>
          <w:rFonts w:ascii="Verdana" w:eastAsia="Arial Unicode MS" w:hAnsi="Verdana" w:cs="Tahoma"/>
          <w:sz w:val="19"/>
          <w:szCs w:val="19"/>
          <w:lang w:val="es-ES_tradnl"/>
        </w:rPr>
        <w:t xml:space="preserve"> </w:t>
      </w:r>
      <w:r w:rsidRPr="00A64A7D">
        <w:rPr>
          <w:rFonts w:ascii="Verdana" w:eastAsia="Arial Unicode MS" w:hAnsi="Verdana" w:cs="Tahoma"/>
          <w:sz w:val="19"/>
          <w:szCs w:val="19"/>
          <w:lang w:val="es-ES_tradnl"/>
        </w:rPr>
        <w:t>de cláusulas específicas del contrato.</w:t>
      </w:r>
    </w:p>
    <w:p w14:paraId="474DE393" w14:textId="77777777" w:rsidR="00C548B6" w:rsidRPr="00A64A7D" w:rsidRDefault="00C548B6" w:rsidP="001D3DE3">
      <w:pPr>
        <w:shd w:val="clear" w:color="auto" w:fill="FFFFFF"/>
        <w:spacing w:before="120" w:after="120"/>
        <w:ind w:left="284" w:right="-425"/>
        <w:jc w:val="both"/>
        <w:rPr>
          <w:rFonts w:ascii="Verdana" w:hAnsi="Verdana" w:cs="Tahoma"/>
          <w:sz w:val="19"/>
          <w:szCs w:val="19"/>
          <w:lang w:val="es-ES_tradnl"/>
        </w:rPr>
      </w:pPr>
      <w:r w:rsidRPr="00A64A7D">
        <w:rPr>
          <w:rFonts w:ascii="Verdana" w:eastAsia="Arial Unicode MS" w:hAnsi="Verdana" w:cs="Tahoma"/>
          <w:sz w:val="19"/>
          <w:szCs w:val="19"/>
          <w:lang w:val="es-ES_tradnl"/>
        </w:rPr>
        <w:t xml:space="preserve">Cuando el contrato sea de tracto sucesivo y el número </w:t>
      </w:r>
      <w:r w:rsidRPr="00A64A7D">
        <w:rPr>
          <w:rFonts w:ascii="Verdana" w:hAnsi="Verdana" w:cs="Tahoma"/>
          <w:sz w:val="19"/>
          <w:szCs w:val="19"/>
          <w:lang w:val="es-ES_tradnl"/>
        </w:rPr>
        <w:t xml:space="preserve">de unidades de prestación que integran su objeto no se defina con exactitud, las unidades de prestación que deberá ejecutar la contratista serán las que demande el poder adjudicador. </w:t>
      </w:r>
    </w:p>
    <w:p w14:paraId="12205D7D" w14:textId="77777777" w:rsidR="00C548B6" w:rsidRPr="00A64A7D" w:rsidRDefault="00C548B6" w:rsidP="001D3DE3">
      <w:pPr>
        <w:pStyle w:val="Ttulo3"/>
        <w:spacing w:after="120"/>
        <w:rPr>
          <w:rFonts w:eastAsia="Arial Unicode MS"/>
          <w:lang w:val="es-ES_tradnl"/>
        </w:rPr>
      </w:pPr>
      <w:bookmarkStart w:id="450" w:name="_Toc225761129"/>
      <w:r w:rsidRPr="00A64A7D">
        <w:rPr>
          <w:rFonts w:eastAsia="Arial Unicode MS"/>
          <w:lang w:val="es-ES_tradnl"/>
        </w:rPr>
        <w:t xml:space="preserve">2.- </w:t>
      </w:r>
      <w:bookmarkStart w:id="451" w:name="_Toc33530758"/>
      <w:r w:rsidRPr="00A64A7D">
        <w:rPr>
          <w:rFonts w:eastAsia="Arial Unicode MS"/>
          <w:lang w:val="es-ES_tradnl"/>
        </w:rPr>
        <w:t>DOCUMENTOS DE CARÁCTER CONTRACTUAL</w:t>
      </w:r>
      <w:bookmarkEnd w:id="450"/>
      <w:bookmarkEnd w:id="451"/>
    </w:p>
    <w:p w14:paraId="7EAF4B24" w14:textId="77777777" w:rsidR="00C548B6" w:rsidRPr="00A64A7D" w:rsidRDefault="00C548B6" w:rsidP="001D3DE3">
      <w:pPr>
        <w:shd w:val="clear" w:color="auto" w:fill="FFFFFF"/>
        <w:spacing w:before="120" w:after="120"/>
        <w:ind w:left="284" w:right="-425"/>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Tienen carácter contractual los siguientes documentos:</w:t>
      </w:r>
    </w:p>
    <w:p w14:paraId="25E28FE7" w14:textId="77777777" w:rsidR="00C548B6" w:rsidRPr="00A64A7D" w:rsidRDefault="00C548B6" w:rsidP="00F600EB">
      <w:pPr>
        <w:numPr>
          <w:ilvl w:val="0"/>
          <w:numId w:val="63"/>
        </w:numPr>
        <w:tabs>
          <w:tab w:val="left" w:pos="851"/>
        </w:tabs>
        <w:spacing w:before="120" w:after="120"/>
        <w:ind w:left="851" w:right="-425" w:hanging="284"/>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El pliego de cláusulas administrativas particulares (PCAP).</w:t>
      </w:r>
    </w:p>
    <w:p w14:paraId="7FB75313" w14:textId="77777777" w:rsidR="00C548B6" w:rsidRPr="00A64A7D" w:rsidRDefault="00C548B6" w:rsidP="00F600EB">
      <w:pPr>
        <w:numPr>
          <w:ilvl w:val="0"/>
          <w:numId w:val="63"/>
        </w:numPr>
        <w:tabs>
          <w:tab w:val="left" w:pos="851"/>
        </w:tabs>
        <w:spacing w:before="120" w:after="120"/>
        <w:ind w:left="851" w:right="-425" w:hanging="284"/>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El pliego de prescripciones técnicas particulares (PPTP).</w:t>
      </w:r>
    </w:p>
    <w:p w14:paraId="36FB0F04" w14:textId="77777777" w:rsidR="00C548B6" w:rsidRPr="00A64A7D" w:rsidRDefault="00C548B6" w:rsidP="00F600EB">
      <w:pPr>
        <w:numPr>
          <w:ilvl w:val="0"/>
          <w:numId w:val="63"/>
        </w:numPr>
        <w:tabs>
          <w:tab w:val="left" w:pos="851"/>
        </w:tabs>
        <w:spacing w:before="120" w:after="120"/>
        <w:ind w:left="851" w:right="-425" w:hanging="284"/>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El documento de formalización del contrato.</w:t>
      </w:r>
    </w:p>
    <w:p w14:paraId="587BE3E5" w14:textId="77777777" w:rsidR="00C548B6" w:rsidRPr="00A64A7D" w:rsidRDefault="00C548B6" w:rsidP="00F600EB">
      <w:pPr>
        <w:numPr>
          <w:ilvl w:val="0"/>
          <w:numId w:val="63"/>
        </w:numPr>
        <w:tabs>
          <w:tab w:val="left" w:pos="851"/>
        </w:tabs>
        <w:spacing w:before="120" w:after="120"/>
        <w:ind w:left="851" w:right="-425" w:hanging="284"/>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El programa de trabajo cuando así se explicite en la cláusula 18.1 de cláusulas específicas del   contrato.</w:t>
      </w:r>
    </w:p>
    <w:p w14:paraId="23E2A10F" w14:textId="77777777" w:rsidR="00C548B6" w:rsidRPr="00A64A7D" w:rsidRDefault="00C548B6" w:rsidP="001D3DE3">
      <w:pPr>
        <w:pStyle w:val="Ttulo3"/>
        <w:spacing w:after="120"/>
        <w:rPr>
          <w:rFonts w:eastAsia="Arial Unicode MS"/>
          <w:lang w:val="es-ES_tradnl"/>
        </w:rPr>
      </w:pPr>
      <w:bookmarkStart w:id="452" w:name="_Toc33530759"/>
      <w:bookmarkStart w:id="453" w:name="_Toc225761130"/>
      <w:r w:rsidRPr="00A64A7D">
        <w:rPr>
          <w:rFonts w:eastAsia="Arial Unicode MS"/>
          <w:lang w:val="es-ES_tradnl"/>
        </w:rPr>
        <w:t>3.- RÉGIMEN JURÍDICO DEL CONTRATO</w:t>
      </w:r>
      <w:bookmarkEnd w:id="452"/>
      <w:bookmarkEnd w:id="453"/>
    </w:p>
    <w:p w14:paraId="48498042" w14:textId="77777777" w:rsidR="00C548B6" w:rsidRPr="00A64A7D" w:rsidRDefault="00C548B6" w:rsidP="001D3DE3">
      <w:pPr>
        <w:pStyle w:val="Ttulo4"/>
        <w:spacing w:after="120"/>
        <w:ind w:left="851" w:right="-427"/>
        <w:jc w:val="both"/>
        <w:rPr>
          <w:sz w:val="19"/>
          <w:szCs w:val="19"/>
          <w:lang w:val="es-ES_tradnl"/>
        </w:rPr>
      </w:pPr>
      <w:bookmarkStart w:id="454" w:name="_Toc38387678"/>
      <w:r w:rsidRPr="00A64A7D">
        <w:rPr>
          <w:sz w:val="19"/>
          <w:szCs w:val="19"/>
          <w:lang w:val="es-ES_tradnl"/>
        </w:rPr>
        <w:t xml:space="preserve">3.1.- </w:t>
      </w:r>
      <w:r w:rsidRPr="00A64A7D">
        <w:rPr>
          <w:b w:val="0"/>
          <w:sz w:val="19"/>
          <w:szCs w:val="19"/>
          <w:lang w:val="es-ES_tradnl"/>
        </w:rPr>
        <w:t xml:space="preserve">El contrato es de </w:t>
      </w:r>
      <w:r w:rsidRPr="00A64A7D">
        <w:rPr>
          <w:sz w:val="19"/>
          <w:szCs w:val="19"/>
          <w:lang w:val="es-ES_tradnl"/>
        </w:rPr>
        <w:t>naturaleza administrativa</w:t>
      </w:r>
      <w:r w:rsidRPr="00A64A7D">
        <w:rPr>
          <w:b w:val="0"/>
          <w:sz w:val="19"/>
          <w:szCs w:val="19"/>
          <w:lang w:val="es-ES_tradnl"/>
        </w:rPr>
        <w:t xml:space="preserve"> y se rige por las normas y documentos señalados a continuación.</w:t>
      </w:r>
      <w:bookmarkEnd w:id="454"/>
    </w:p>
    <w:p w14:paraId="46CA4C94" w14:textId="77777777" w:rsidR="00C548B6" w:rsidRPr="00A64A7D" w:rsidRDefault="00C548B6" w:rsidP="001D3DE3">
      <w:pPr>
        <w:pStyle w:val="Ttulo4"/>
        <w:spacing w:after="120"/>
        <w:ind w:left="851" w:right="-427"/>
        <w:jc w:val="both"/>
        <w:rPr>
          <w:b w:val="0"/>
          <w:sz w:val="19"/>
          <w:szCs w:val="19"/>
          <w:lang w:val="es-ES_tradnl"/>
        </w:rPr>
      </w:pPr>
      <w:bookmarkStart w:id="455" w:name="_Toc38387679"/>
      <w:r w:rsidRPr="00A64A7D">
        <w:rPr>
          <w:sz w:val="19"/>
          <w:szCs w:val="19"/>
          <w:lang w:val="es-ES_tradnl"/>
        </w:rPr>
        <w:t>3.2.-</w:t>
      </w:r>
      <w:r w:rsidRPr="00A64A7D">
        <w:rPr>
          <w:b w:val="0"/>
          <w:sz w:val="19"/>
          <w:szCs w:val="19"/>
          <w:lang w:val="es-ES_tradnl"/>
        </w:rPr>
        <w:t xml:space="preserve"> Para lo no previsto en los documentos contractuales el contrato se regirá por:</w:t>
      </w:r>
      <w:bookmarkEnd w:id="455"/>
    </w:p>
    <w:p w14:paraId="59E8931F" w14:textId="77777777" w:rsidR="00C548B6" w:rsidRPr="00A64A7D" w:rsidRDefault="00C548B6" w:rsidP="002801AF">
      <w:pPr>
        <w:numPr>
          <w:ilvl w:val="0"/>
          <w:numId w:val="27"/>
        </w:numPr>
        <w:spacing w:before="120" w:after="120"/>
        <w:ind w:left="1418" w:right="-425" w:hanging="283"/>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La Ley 9/2017, de 8 de noviembre, de Contratos del Sector Público (LCSP).</w:t>
      </w:r>
    </w:p>
    <w:p w14:paraId="4A60DF6F" w14:textId="77777777" w:rsidR="00C548B6" w:rsidRPr="00A64A7D" w:rsidRDefault="00C548B6" w:rsidP="002801AF">
      <w:pPr>
        <w:numPr>
          <w:ilvl w:val="0"/>
          <w:numId w:val="27"/>
        </w:numPr>
        <w:spacing w:before="120" w:after="120"/>
        <w:ind w:left="1418" w:right="-425" w:hanging="283"/>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El Reglamento General de la Ley de Contratos de las Administraciones Públicas (RGLCAP), en cuanto no se oponga a lo previsto en la LCSP.</w:t>
      </w:r>
    </w:p>
    <w:p w14:paraId="016870A2" w14:textId="77777777" w:rsidR="00C548B6" w:rsidRPr="00A64A7D" w:rsidRDefault="00C548B6" w:rsidP="002801AF">
      <w:pPr>
        <w:numPr>
          <w:ilvl w:val="0"/>
          <w:numId w:val="27"/>
        </w:numPr>
        <w:spacing w:before="120" w:after="120"/>
        <w:ind w:left="1418" w:right="-425" w:hanging="283"/>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El Real Decreto 817/2009, de 8 de mayo, por el que se desarrolla parcialmente la Ley 30/2007, de 30 de octubre, de Contratos del Sector Público, en cuanto no se oponga a lo previsto en la LCSP.</w:t>
      </w:r>
    </w:p>
    <w:p w14:paraId="1EB59905" w14:textId="77777777" w:rsidR="00C548B6" w:rsidRPr="00A64A7D" w:rsidRDefault="00C548B6" w:rsidP="002801AF">
      <w:pPr>
        <w:numPr>
          <w:ilvl w:val="0"/>
          <w:numId w:val="27"/>
        </w:numPr>
        <w:spacing w:before="120" w:after="120"/>
        <w:ind w:left="1418" w:right="-425" w:hanging="283"/>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El Decreto 116/2016, de 27 de julio, sobre el régimen de la contratación del sector público de la Comunidad Autónoma de Euskadi, en cuanto no se oponga a lo previsto en la LCSP.</w:t>
      </w:r>
    </w:p>
    <w:p w14:paraId="37BC2810" w14:textId="5786D7F2" w:rsidR="00C548B6" w:rsidRPr="00A64A7D" w:rsidRDefault="00C548B6" w:rsidP="002801AF">
      <w:pPr>
        <w:numPr>
          <w:ilvl w:val="0"/>
          <w:numId w:val="27"/>
        </w:numPr>
        <w:spacing w:before="120" w:after="120"/>
        <w:ind w:left="1418" w:right="-425" w:hanging="283"/>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La Orden de 16 de agosto de 2004, de la Consejera de Hacienda y Administración Pública, sobre tramitación telemática de determinados procedimientos y actuaciones previstas en la legislación de contratos de las Administraciones Públicas</w:t>
      </w:r>
      <w:r w:rsidRPr="00A64A7D">
        <w:rPr>
          <w:rFonts w:ascii="Verdana" w:hAnsi="Verdana"/>
          <w:sz w:val="19"/>
          <w:szCs w:val="19"/>
          <w:lang w:val="es-ES_tradnl"/>
        </w:rPr>
        <w:t>.</w:t>
      </w:r>
    </w:p>
    <w:p w14:paraId="6B1754C6" w14:textId="646A22DF" w:rsidR="00890D03" w:rsidRPr="00A64A7D" w:rsidRDefault="00890D03" w:rsidP="002801AF">
      <w:pPr>
        <w:numPr>
          <w:ilvl w:val="0"/>
          <w:numId w:val="27"/>
        </w:numPr>
        <w:spacing w:before="120" w:after="120"/>
        <w:ind w:left="1418" w:right="-425" w:hanging="283"/>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Ley 2/2015, de 30 de marzo, de desindexación de la economía española.</w:t>
      </w:r>
    </w:p>
    <w:p w14:paraId="4859CB96" w14:textId="77777777" w:rsidR="00C548B6" w:rsidRPr="00A64A7D" w:rsidRDefault="00C548B6" w:rsidP="002801AF">
      <w:pPr>
        <w:numPr>
          <w:ilvl w:val="0"/>
          <w:numId w:val="27"/>
        </w:numPr>
        <w:spacing w:before="120" w:after="120"/>
        <w:ind w:left="1418" w:right="-425"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Reglamento (UE) 2016/679, del Parlamento Europeo y del Consejo, de 27 de abril de 2016, relativo a la protección de las personas físicas en lo que respecta al tratamiento de datos personales y a la libre circulación de estos datos y por el que se deroga la Directiva 95/46/CE.</w:t>
      </w:r>
    </w:p>
    <w:p w14:paraId="37E40C83" w14:textId="77777777" w:rsidR="00C548B6" w:rsidRPr="00A64A7D" w:rsidRDefault="00C548B6" w:rsidP="002801AF">
      <w:pPr>
        <w:numPr>
          <w:ilvl w:val="0"/>
          <w:numId w:val="27"/>
        </w:numPr>
        <w:spacing w:before="120" w:after="120"/>
        <w:ind w:left="1418" w:right="-425"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Ley Orgánica 3/2018, de 5 de diciembre, de Protección de Datos Personales y garantía de los derechos digitales. </w:t>
      </w:r>
    </w:p>
    <w:p w14:paraId="42C0E152" w14:textId="77777777" w:rsidR="00C548B6" w:rsidRPr="00A64A7D" w:rsidRDefault="00C548B6" w:rsidP="002801AF">
      <w:pPr>
        <w:numPr>
          <w:ilvl w:val="0"/>
          <w:numId w:val="27"/>
        </w:numPr>
        <w:spacing w:before="120" w:after="120"/>
        <w:ind w:left="1418" w:right="-425" w:hanging="283"/>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Cualesquiera otras disposiciones que regulen la contratación en el ámbito de la Unión Europea, en el estatal y en el de la Comunidad Autónoma de Euskadi y que le resulten aplicables.</w:t>
      </w:r>
    </w:p>
    <w:p w14:paraId="7C90D78F" w14:textId="77777777" w:rsidR="00C548B6" w:rsidRPr="00A64A7D" w:rsidRDefault="00C548B6" w:rsidP="001D3DE3">
      <w:pPr>
        <w:spacing w:before="120" w:after="120"/>
        <w:ind w:left="851" w:right="-425"/>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lastRenderedPageBreak/>
        <w:t>Supletoriamente, se aplicarán las restantes normas de derecho administrativo y, en su defecto, las normas de derecho privado.</w:t>
      </w:r>
    </w:p>
    <w:p w14:paraId="5BAA81CF" w14:textId="77777777" w:rsidR="00C548B6" w:rsidRPr="00A64A7D" w:rsidRDefault="00C548B6" w:rsidP="001D3DE3">
      <w:pPr>
        <w:pStyle w:val="Ttulo4"/>
        <w:spacing w:after="120"/>
        <w:ind w:left="851" w:right="-427"/>
        <w:jc w:val="both"/>
        <w:rPr>
          <w:sz w:val="19"/>
          <w:szCs w:val="19"/>
          <w:lang w:val="es-ES_tradnl"/>
        </w:rPr>
      </w:pPr>
      <w:bookmarkStart w:id="456" w:name="_Toc38387680"/>
      <w:r w:rsidRPr="00A64A7D">
        <w:rPr>
          <w:sz w:val="19"/>
          <w:szCs w:val="19"/>
          <w:lang w:val="es-ES_tradnl"/>
        </w:rPr>
        <w:t xml:space="preserve">3.3.- </w:t>
      </w:r>
      <w:r w:rsidRPr="00A64A7D">
        <w:rPr>
          <w:b w:val="0"/>
          <w:sz w:val="19"/>
          <w:szCs w:val="19"/>
          <w:lang w:val="es-ES_tradnl"/>
        </w:rPr>
        <w:t>Las partes quedan sometidas expresamente a lo establecido en los documentos contractuales.</w:t>
      </w:r>
      <w:bookmarkEnd w:id="456"/>
      <w:r w:rsidRPr="00A64A7D">
        <w:rPr>
          <w:sz w:val="19"/>
          <w:szCs w:val="19"/>
          <w:lang w:val="es-ES_tradnl"/>
        </w:rPr>
        <w:t xml:space="preserve"> </w:t>
      </w:r>
    </w:p>
    <w:p w14:paraId="3742BB97" w14:textId="77777777" w:rsidR="00C548B6" w:rsidRPr="00A64A7D" w:rsidRDefault="00C548B6" w:rsidP="001D3DE3">
      <w:pPr>
        <w:spacing w:after="120"/>
        <w:ind w:left="851"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El desconocimiento de lo establecido en dichos documentos no exime a la contratista de la obligación de su cumplimiento y la presentación de oferta supone la aceptación incondicionada por la licitadora de las todas sus cláusulas, sin salvedad o reserva alguna.</w:t>
      </w:r>
    </w:p>
    <w:p w14:paraId="16235E15" w14:textId="76CE5BE8" w:rsidR="00C548B6" w:rsidRPr="00A64A7D" w:rsidRDefault="00C548B6" w:rsidP="001D3DE3">
      <w:pPr>
        <w:pStyle w:val="Ttulo3"/>
        <w:spacing w:after="120"/>
        <w:ind w:left="284" w:hanging="284"/>
        <w:rPr>
          <w:rFonts w:eastAsia="Arial Unicode MS"/>
          <w:lang w:val="es-ES_tradnl"/>
        </w:rPr>
      </w:pPr>
      <w:bookmarkStart w:id="457" w:name="_Toc33530760"/>
      <w:bookmarkStart w:id="458" w:name="_Toc225761131"/>
      <w:bookmarkStart w:id="459" w:name="_Toc528657938"/>
      <w:bookmarkStart w:id="460" w:name="_Toc528658757"/>
      <w:bookmarkStart w:id="461" w:name="_Toc528660384"/>
      <w:bookmarkStart w:id="462" w:name="_Toc528664234"/>
      <w:bookmarkStart w:id="463" w:name="_Toc528665925"/>
      <w:bookmarkStart w:id="464" w:name="_Toc528666550"/>
      <w:bookmarkStart w:id="465" w:name="_Toc528671273"/>
      <w:bookmarkStart w:id="466" w:name="_Toc530728053"/>
      <w:bookmarkStart w:id="467" w:name="_Toc5958943"/>
      <w:bookmarkStart w:id="468" w:name="_Toc34132907"/>
      <w:bookmarkEnd w:id="431"/>
      <w:bookmarkEnd w:id="432"/>
      <w:bookmarkEnd w:id="433"/>
      <w:bookmarkEnd w:id="434"/>
      <w:bookmarkEnd w:id="435"/>
      <w:bookmarkEnd w:id="436"/>
      <w:bookmarkEnd w:id="437"/>
      <w:bookmarkEnd w:id="438"/>
      <w:bookmarkEnd w:id="439"/>
      <w:bookmarkEnd w:id="440"/>
      <w:r w:rsidRPr="00A64A7D">
        <w:rPr>
          <w:rFonts w:eastAsia="Arial Unicode MS"/>
          <w:lang w:val="es-ES_tradnl"/>
        </w:rPr>
        <w:t>4.-.</w:t>
      </w:r>
      <w:r w:rsidR="00C71335" w:rsidRPr="00A64A7D">
        <w:rPr>
          <w:rFonts w:eastAsia="Arial Unicode MS"/>
          <w:lang w:val="es-ES_tradnl"/>
        </w:rPr>
        <w:t xml:space="preserve"> </w:t>
      </w:r>
      <w:r w:rsidRPr="00A64A7D">
        <w:rPr>
          <w:rFonts w:eastAsia="Arial Unicode MS"/>
          <w:lang w:val="es-ES_tradnl"/>
        </w:rPr>
        <w:t>INFORMACIÓN EN MATERIA FISCAL, MEDIO AMBIENTE, IGUALDAD DE MUJERES Y HOMBRES, PROTECCIÓN DEL EMPLEO, CONDICIONES DE TRABAJO, PREVENCIÓN DE RIESGOS LABORALES E INSERCIÓN SOCIOLABORAL DE PERSONAS CON DISCAPACIDAD, OBLIGACIÓN DE CONTRATAR A UN NÚMERO O PORCENTAJE ESPECÍFICO DE PERSONAS CON DISCAPACIDAD, PROTECCIÓN DE DATOS</w:t>
      </w:r>
      <w:bookmarkEnd w:id="457"/>
      <w:r w:rsidR="00F9422F" w:rsidRPr="00A64A7D">
        <w:rPr>
          <w:rFonts w:eastAsia="Arial Unicode MS"/>
          <w:lang w:val="es-ES_tradnl"/>
        </w:rPr>
        <w:t>, Y DEFENSA DE LA COMPETENCIA</w:t>
      </w:r>
      <w:bookmarkEnd w:id="458"/>
    </w:p>
    <w:p w14:paraId="65DD1761" w14:textId="77777777" w:rsidR="00C548B6" w:rsidRPr="00A64A7D" w:rsidRDefault="00C548B6" w:rsidP="001D3DE3">
      <w:pPr>
        <w:shd w:val="clear" w:color="auto" w:fill="FFFFFF"/>
        <w:spacing w:before="120" w:after="120"/>
        <w:ind w:left="284" w:right="-425"/>
        <w:jc w:val="both"/>
        <w:rPr>
          <w:rFonts w:ascii="Verdana" w:hAnsi="Verdana" w:cs="Tahoma"/>
          <w:sz w:val="19"/>
          <w:szCs w:val="19"/>
          <w:lang w:val="es-ES_tradnl"/>
        </w:rPr>
      </w:pPr>
      <w:r w:rsidRPr="00A64A7D">
        <w:rPr>
          <w:rFonts w:ascii="Verdana" w:hAnsi="Verdana" w:cs="Tahoma"/>
          <w:sz w:val="19"/>
          <w:szCs w:val="19"/>
          <w:lang w:val="es-ES_tradnl"/>
        </w:rPr>
        <w:t>En los siguientes organismos se puede obtener información de las obligaciones y disposiciones vigentes en relación con:</w:t>
      </w:r>
    </w:p>
    <w:p w14:paraId="6DD6D694" w14:textId="77777777" w:rsidR="00C548B6" w:rsidRPr="00A64A7D" w:rsidRDefault="00C548B6" w:rsidP="001D3DE3">
      <w:pPr>
        <w:pStyle w:val="Ttulo4"/>
        <w:spacing w:after="120"/>
        <w:ind w:left="1134" w:right="-427"/>
        <w:jc w:val="both"/>
        <w:rPr>
          <w:b w:val="0"/>
          <w:sz w:val="19"/>
          <w:szCs w:val="19"/>
          <w:lang w:val="es-ES_tradnl"/>
        </w:rPr>
      </w:pPr>
      <w:bookmarkStart w:id="469" w:name="_Toc38387682"/>
      <w:r w:rsidRPr="00A64A7D">
        <w:rPr>
          <w:sz w:val="19"/>
          <w:szCs w:val="19"/>
          <w:lang w:val="es-ES_tradnl"/>
        </w:rPr>
        <w:t xml:space="preserve">4.1.- </w:t>
      </w:r>
      <w:r w:rsidRPr="00A64A7D">
        <w:rPr>
          <w:b w:val="0"/>
          <w:sz w:val="19"/>
          <w:szCs w:val="19"/>
          <w:lang w:val="es-ES_tradnl"/>
        </w:rPr>
        <w:t>Igualdad de mujeres y hombres: Organismo Autónomo EMAKUNDE-Instituto Vasco de la Mujer.</w:t>
      </w:r>
      <w:bookmarkEnd w:id="469"/>
    </w:p>
    <w:p w14:paraId="65F2CCA5" w14:textId="77777777" w:rsidR="00C548B6" w:rsidRPr="00A64A7D" w:rsidRDefault="00C548B6" w:rsidP="001D3DE3">
      <w:pPr>
        <w:pStyle w:val="Ttulo4"/>
        <w:spacing w:after="120"/>
        <w:ind w:left="1134" w:right="-427"/>
        <w:jc w:val="both"/>
        <w:rPr>
          <w:b w:val="0"/>
          <w:sz w:val="19"/>
          <w:szCs w:val="19"/>
          <w:lang w:val="es-ES_tradnl"/>
        </w:rPr>
      </w:pPr>
      <w:bookmarkStart w:id="470" w:name="_Toc38387683"/>
      <w:r w:rsidRPr="00A64A7D">
        <w:rPr>
          <w:sz w:val="19"/>
          <w:szCs w:val="19"/>
          <w:lang w:val="es-ES_tradnl"/>
        </w:rPr>
        <w:t xml:space="preserve">4.2.- </w:t>
      </w:r>
      <w:r w:rsidRPr="00A64A7D">
        <w:rPr>
          <w:b w:val="0"/>
          <w:sz w:val="19"/>
          <w:szCs w:val="19"/>
          <w:lang w:val="es-ES_tradnl"/>
        </w:rPr>
        <w:t>Fiscalidad: Haciendas Forales de los Territorios Históricos de Araba, Bizkaia y Gipuzkoa y de la Comunidad Foral de Navarra, y Agencia Estatal de Administración Tributaria.</w:t>
      </w:r>
      <w:bookmarkEnd w:id="470"/>
    </w:p>
    <w:p w14:paraId="2EA1D0E6" w14:textId="77777777" w:rsidR="00C548B6" w:rsidRPr="00A64A7D" w:rsidRDefault="00C548B6" w:rsidP="001D3DE3">
      <w:pPr>
        <w:pStyle w:val="Ttulo4"/>
        <w:spacing w:after="120"/>
        <w:ind w:left="1134" w:right="-427"/>
        <w:jc w:val="both"/>
        <w:rPr>
          <w:b w:val="0"/>
          <w:sz w:val="19"/>
          <w:szCs w:val="19"/>
          <w:lang w:val="es-ES_tradnl"/>
        </w:rPr>
      </w:pPr>
      <w:bookmarkStart w:id="471" w:name="_Toc38387684"/>
      <w:r w:rsidRPr="00A64A7D">
        <w:rPr>
          <w:sz w:val="19"/>
          <w:szCs w:val="19"/>
          <w:lang w:val="es-ES_tradnl"/>
        </w:rPr>
        <w:t xml:space="preserve">4.3.- </w:t>
      </w:r>
      <w:r w:rsidRPr="00A64A7D">
        <w:rPr>
          <w:b w:val="0"/>
          <w:sz w:val="19"/>
          <w:szCs w:val="19"/>
          <w:lang w:val="es-ES_tradnl"/>
        </w:rPr>
        <w:t>Protección del medio ambiente: IHOBE, S.A. Sociedad Pública de Gestión Ambiental.</w:t>
      </w:r>
      <w:bookmarkEnd w:id="471"/>
    </w:p>
    <w:p w14:paraId="10D7E42B" w14:textId="2D650B5C" w:rsidR="00C548B6" w:rsidRPr="00A64A7D" w:rsidRDefault="00C548B6" w:rsidP="001D3DE3">
      <w:pPr>
        <w:pStyle w:val="Ttulo4"/>
        <w:spacing w:after="120"/>
        <w:ind w:left="1134" w:right="-427"/>
        <w:jc w:val="both"/>
        <w:rPr>
          <w:b w:val="0"/>
          <w:sz w:val="19"/>
          <w:szCs w:val="19"/>
          <w:lang w:val="es-ES_tradnl"/>
        </w:rPr>
      </w:pPr>
      <w:bookmarkStart w:id="472" w:name="_Toc38387685"/>
      <w:r w:rsidRPr="00A64A7D">
        <w:rPr>
          <w:sz w:val="19"/>
          <w:szCs w:val="19"/>
          <w:lang w:val="es-ES_tradnl"/>
        </w:rPr>
        <w:t xml:space="preserve">4.4.- </w:t>
      </w:r>
      <w:r w:rsidRPr="00A64A7D">
        <w:rPr>
          <w:b w:val="0"/>
          <w:sz w:val="19"/>
          <w:szCs w:val="19"/>
          <w:lang w:val="es-ES_tradnl"/>
        </w:rPr>
        <w:t xml:space="preserve">Protección del empleo, condiciones de trabajo, prevención de riesgos laborales: </w:t>
      </w:r>
      <w:r w:rsidR="00D749D5" w:rsidRPr="00A64A7D">
        <w:rPr>
          <w:b w:val="0"/>
          <w:sz w:val="19"/>
          <w:szCs w:val="19"/>
          <w:lang w:val="es-ES_tradnl"/>
        </w:rPr>
        <w:t xml:space="preserve">la Dirección correspondiente del Departamento o Departamentos competentes en materia de Trabajo y Empleo </w:t>
      </w:r>
      <w:r w:rsidRPr="00A64A7D">
        <w:rPr>
          <w:b w:val="0"/>
          <w:sz w:val="19"/>
          <w:szCs w:val="19"/>
          <w:lang w:val="es-ES_tradnl"/>
        </w:rPr>
        <w:t>y el Organismo Autónomo OSALAN-Instituto Vasco de Seguridad y Salud Laborales.</w:t>
      </w:r>
      <w:bookmarkEnd w:id="472"/>
    </w:p>
    <w:p w14:paraId="45590C94" w14:textId="77777777" w:rsidR="00C548B6" w:rsidRPr="00A64A7D" w:rsidRDefault="00C548B6" w:rsidP="001D3DE3">
      <w:pPr>
        <w:pStyle w:val="Ttulo4"/>
        <w:spacing w:after="120"/>
        <w:ind w:left="1134" w:right="-427"/>
        <w:jc w:val="both"/>
        <w:rPr>
          <w:b w:val="0"/>
          <w:sz w:val="19"/>
          <w:szCs w:val="19"/>
          <w:lang w:val="es-ES_tradnl"/>
        </w:rPr>
      </w:pPr>
      <w:bookmarkStart w:id="473" w:name="_Toc38387686"/>
      <w:r w:rsidRPr="00A64A7D">
        <w:rPr>
          <w:sz w:val="19"/>
          <w:szCs w:val="19"/>
          <w:lang w:val="es-ES_tradnl"/>
        </w:rPr>
        <w:t xml:space="preserve">4.5.- </w:t>
      </w:r>
      <w:r w:rsidRPr="00A64A7D">
        <w:rPr>
          <w:b w:val="0"/>
          <w:sz w:val="19"/>
          <w:szCs w:val="19"/>
          <w:lang w:val="es-ES_tradnl"/>
        </w:rPr>
        <w:t>Inserción sociolaboral de las personas con discapacidad y obligación de contratar un número o porcentaje específico de personas con discapacidad: Organismo Autónomo LANBIDE-Servicio Vasco de Empleo.</w:t>
      </w:r>
      <w:bookmarkEnd w:id="473"/>
    </w:p>
    <w:p w14:paraId="04446422" w14:textId="77777777" w:rsidR="00C548B6" w:rsidRPr="00A64A7D" w:rsidRDefault="00C548B6" w:rsidP="001D3DE3">
      <w:pPr>
        <w:pStyle w:val="Ttulo4"/>
        <w:spacing w:after="120"/>
        <w:ind w:left="1134" w:right="-427"/>
        <w:jc w:val="both"/>
        <w:rPr>
          <w:b w:val="0"/>
          <w:sz w:val="19"/>
          <w:szCs w:val="19"/>
          <w:lang w:val="es-ES_tradnl"/>
        </w:rPr>
      </w:pPr>
      <w:bookmarkStart w:id="474" w:name="_Toc38387687"/>
      <w:r w:rsidRPr="00A64A7D">
        <w:rPr>
          <w:sz w:val="19"/>
          <w:szCs w:val="19"/>
          <w:lang w:val="es-ES_tradnl"/>
        </w:rPr>
        <w:t xml:space="preserve">4.6.- </w:t>
      </w:r>
      <w:r w:rsidRPr="00A64A7D">
        <w:rPr>
          <w:b w:val="0"/>
          <w:sz w:val="19"/>
          <w:szCs w:val="19"/>
          <w:lang w:val="es-ES_tradnl"/>
        </w:rPr>
        <w:t>Protección de datos: Agencia Vasca de Protección de Datos de Euskadi.</w:t>
      </w:r>
      <w:bookmarkEnd w:id="474"/>
    </w:p>
    <w:p w14:paraId="107DD16A" w14:textId="4291F25B" w:rsidR="00F9422F" w:rsidRPr="00A64A7D" w:rsidRDefault="00F9422F" w:rsidP="009F5B25">
      <w:pPr>
        <w:pStyle w:val="Ttulo4"/>
        <w:ind w:left="567" w:firstLine="0"/>
        <w:jc w:val="both"/>
        <w:rPr>
          <w:sz w:val="19"/>
          <w:szCs w:val="19"/>
          <w:lang w:val="es-ES_tradnl"/>
        </w:rPr>
      </w:pPr>
      <w:bookmarkStart w:id="475" w:name="_Toc33530761"/>
      <w:bookmarkEnd w:id="459"/>
      <w:bookmarkEnd w:id="460"/>
      <w:bookmarkEnd w:id="461"/>
      <w:bookmarkEnd w:id="462"/>
      <w:bookmarkEnd w:id="463"/>
      <w:bookmarkEnd w:id="464"/>
      <w:bookmarkEnd w:id="465"/>
      <w:bookmarkEnd w:id="466"/>
      <w:bookmarkEnd w:id="467"/>
      <w:bookmarkEnd w:id="468"/>
      <w:r w:rsidRPr="00A64A7D">
        <w:rPr>
          <w:sz w:val="19"/>
          <w:szCs w:val="19"/>
          <w:lang w:val="es-ES_tradnl"/>
        </w:rPr>
        <w:t xml:space="preserve">4.7.- </w:t>
      </w:r>
      <w:r w:rsidRPr="00A64A7D">
        <w:rPr>
          <w:b w:val="0"/>
          <w:sz w:val="19"/>
          <w:szCs w:val="19"/>
          <w:lang w:val="es-ES_tradnl"/>
        </w:rPr>
        <w:t>Defensa de la Competencia: Autoridad Vasca de la Competencia.</w:t>
      </w:r>
    </w:p>
    <w:p w14:paraId="4EC22213" w14:textId="1DA19798" w:rsidR="00C548B6" w:rsidRPr="00A64A7D" w:rsidRDefault="00C548B6" w:rsidP="001D3DE3">
      <w:pPr>
        <w:pStyle w:val="Ttulo3"/>
        <w:spacing w:after="120"/>
        <w:ind w:left="284" w:hanging="284"/>
        <w:rPr>
          <w:rFonts w:eastAsia="Arial Unicode MS"/>
          <w:lang w:val="es-ES_tradnl"/>
        </w:rPr>
      </w:pPr>
      <w:bookmarkStart w:id="476" w:name="_Toc225761132"/>
      <w:r w:rsidRPr="00A64A7D">
        <w:rPr>
          <w:rFonts w:eastAsia="Arial Unicode MS"/>
          <w:lang w:val="es-ES_tradnl"/>
        </w:rPr>
        <w:t>5.- PRESUPUESTO BASE DE LICITACIÓN, EXISTENCIA DE CRÉDITO, TRAMITACIÓN ANTICIPADA Y VALOR ESTIMADO</w:t>
      </w:r>
      <w:bookmarkEnd w:id="475"/>
      <w:bookmarkEnd w:id="476"/>
    </w:p>
    <w:p w14:paraId="08A215D0" w14:textId="3163701E" w:rsidR="00C548B6" w:rsidRPr="00A64A7D" w:rsidRDefault="00C548B6" w:rsidP="001D3DE3">
      <w:pPr>
        <w:pStyle w:val="Ttulo4"/>
        <w:spacing w:after="120"/>
        <w:ind w:left="851" w:right="-427"/>
        <w:jc w:val="both"/>
        <w:rPr>
          <w:sz w:val="19"/>
          <w:szCs w:val="19"/>
          <w:lang w:val="es-ES_tradnl"/>
        </w:rPr>
      </w:pPr>
      <w:bookmarkStart w:id="477" w:name="_Toc38387689"/>
      <w:r w:rsidRPr="00A64A7D">
        <w:rPr>
          <w:sz w:val="19"/>
          <w:szCs w:val="19"/>
          <w:lang w:val="es-ES_tradnl"/>
        </w:rPr>
        <w:t>5.1.-</w:t>
      </w:r>
      <w:r w:rsidRPr="00A64A7D">
        <w:rPr>
          <w:b w:val="0"/>
          <w:sz w:val="19"/>
          <w:szCs w:val="19"/>
          <w:lang w:val="es-ES_tradnl"/>
        </w:rPr>
        <w:t>El presupuesto base de licitación del contrato es el que figura en la cláusula 3.1 de cláusulas específicas del contrato y se distribuye en las anualidades y lotes, en su caso, fijados en dicha cláusula</w:t>
      </w:r>
      <w:r w:rsidRPr="00A64A7D">
        <w:rPr>
          <w:sz w:val="19"/>
          <w:szCs w:val="19"/>
          <w:lang w:val="es-ES_tradnl"/>
        </w:rPr>
        <w:t>.</w:t>
      </w:r>
      <w:bookmarkEnd w:id="477"/>
    </w:p>
    <w:p w14:paraId="4D2B770C" w14:textId="4E456927" w:rsidR="00C548B6" w:rsidRPr="00A64A7D" w:rsidRDefault="00C548B6" w:rsidP="001D3DE3">
      <w:pPr>
        <w:pStyle w:val="Ttulo4"/>
        <w:spacing w:after="120"/>
        <w:ind w:left="851" w:right="-427"/>
        <w:jc w:val="both"/>
        <w:rPr>
          <w:sz w:val="19"/>
          <w:szCs w:val="19"/>
          <w:lang w:val="es-ES_tradnl"/>
        </w:rPr>
      </w:pPr>
      <w:bookmarkStart w:id="478" w:name="_Toc38387690"/>
      <w:r w:rsidRPr="00A64A7D">
        <w:rPr>
          <w:sz w:val="19"/>
          <w:szCs w:val="19"/>
          <w:lang w:val="es-ES_tradnl"/>
        </w:rPr>
        <w:t xml:space="preserve">5.2.- </w:t>
      </w:r>
      <w:r w:rsidRPr="00A64A7D">
        <w:rPr>
          <w:b w:val="0"/>
          <w:sz w:val="19"/>
          <w:szCs w:val="19"/>
          <w:lang w:val="es-ES_tradnl"/>
        </w:rPr>
        <w:t xml:space="preserve">En la aplicación presupuestaria indicada en la cláusula 3.2 de cláusulas específicas del contrato existe </w:t>
      </w:r>
      <w:r w:rsidRPr="00A64A7D">
        <w:rPr>
          <w:sz w:val="19"/>
          <w:szCs w:val="19"/>
          <w:lang w:val="es-ES_tradnl"/>
        </w:rPr>
        <w:t>crédito</w:t>
      </w:r>
      <w:r w:rsidRPr="00A64A7D">
        <w:rPr>
          <w:b w:val="0"/>
          <w:sz w:val="19"/>
          <w:szCs w:val="19"/>
          <w:lang w:val="es-ES_tradnl"/>
        </w:rPr>
        <w:t xml:space="preserve"> preciso para atender a las obligaciones derivadas del contrato.</w:t>
      </w:r>
      <w:bookmarkEnd w:id="478"/>
    </w:p>
    <w:p w14:paraId="1782E0D4" w14:textId="2CEEDD71" w:rsidR="00C548B6" w:rsidRPr="00A64A7D" w:rsidRDefault="00C548B6" w:rsidP="001D3DE3">
      <w:pPr>
        <w:pStyle w:val="Ttulo4"/>
        <w:spacing w:after="120"/>
        <w:ind w:left="851" w:right="-427"/>
        <w:jc w:val="both"/>
        <w:rPr>
          <w:sz w:val="19"/>
          <w:szCs w:val="19"/>
          <w:lang w:val="es-ES_tradnl"/>
        </w:rPr>
      </w:pPr>
      <w:bookmarkStart w:id="479" w:name="_Toc38387691"/>
      <w:r w:rsidRPr="00A64A7D">
        <w:rPr>
          <w:sz w:val="19"/>
          <w:szCs w:val="19"/>
          <w:lang w:val="es-ES_tradnl"/>
        </w:rPr>
        <w:t>5.3.-</w:t>
      </w:r>
      <w:r w:rsidRPr="00A64A7D">
        <w:rPr>
          <w:b w:val="0"/>
          <w:sz w:val="19"/>
          <w:szCs w:val="19"/>
          <w:lang w:val="es-ES_tradnl"/>
        </w:rPr>
        <w:t xml:space="preserve">En el supuesto de que el expediente sea de </w:t>
      </w:r>
      <w:r w:rsidRPr="00A64A7D">
        <w:rPr>
          <w:sz w:val="19"/>
          <w:szCs w:val="19"/>
          <w:lang w:val="es-ES_tradnl"/>
        </w:rPr>
        <w:t>tramitación anticipada</w:t>
      </w:r>
      <w:r w:rsidRPr="00A64A7D">
        <w:rPr>
          <w:b w:val="0"/>
          <w:sz w:val="19"/>
          <w:szCs w:val="19"/>
          <w:lang w:val="es-ES_tradnl"/>
        </w:rPr>
        <w:t xml:space="preserve"> según la cláusula 3.3 de cláusulas específicas del contrato, la adjudicación del contrato queda condicionada a la existencia de crédito adecuado y suficiente en el ejercicio económico correspondiente.</w:t>
      </w:r>
      <w:bookmarkEnd w:id="479"/>
    </w:p>
    <w:p w14:paraId="12F7D3D9" w14:textId="606B0E28" w:rsidR="00C548B6" w:rsidRPr="00A64A7D" w:rsidRDefault="00C548B6" w:rsidP="001D3DE3">
      <w:pPr>
        <w:pStyle w:val="Ttulo4"/>
        <w:spacing w:after="120"/>
        <w:ind w:left="851" w:right="-427"/>
        <w:jc w:val="both"/>
        <w:rPr>
          <w:b w:val="0"/>
          <w:sz w:val="19"/>
          <w:szCs w:val="19"/>
          <w:lang w:val="es-ES_tradnl"/>
        </w:rPr>
      </w:pPr>
      <w:bookmarkStart w:id="480" w:name="_Toc38387692"/>
      <w:r w:rsidRPr="00A64A7D">
        <w:rPr>
          <w:sz w:val="19"/>
          <w:szCs w:val="19"/>
          <w:lang w:val="es-ES_tradnl"/>
        </w:rPr>
        <w:t>5.4.- El valor estimado</w:t>
      </w:r>
      <w:r w:rsidRPr="00A64A7D">
        <w:rPr>
          <w:b w:val="0"/>
          <w:sz w:val="19"/>
          <w:szCs w:val="19"/>
          <w:lang w:val="es-ES_tradnl"/>
        </w:rPr>
        <w:t xml:space="preserve"> es el que figura en la cláusula 4 de cláusulas específicas del contrato.</w:t>
      </w:r>
      <w:bookmarkEnd w:id="480"/>
    </w:p>
    <w:p w14:paraId="4886F377" w14:textId="6A94AA34" w:rsidR="00C548B6" w:rsidRPr="00A64A7D" w:rsidRDefault="00C548B6" w:rsidP="001D3DE3">
      <w:pPr>
        <w:pStyle w:val="Ttulo3"/>
        <w:spacing w:after="120"/>
        <w:rPr>
          <w:rFonts w:eastAsia="Arial Unicode MS"/>
          <w:lang w:val="es-ES_tradnl"/>
        </w:rPr>
      </w:pPr>
      <w:bookmarkStart w:id="481" w:name="_Toc33530762"/>
      <w:bookmarkStart w:id="482" w:name="_Toc225761133"/>
      <w:r w:rsidRPr="00A64A7D">
        <w:rPr>
          <w:rFonts w:eastAsia="Arial Unicode MS"/>
          <w:lang w:val="es-ES_tradnl"/>
        </w:rPr>
        <w:t>6.- PRECIO DEL CONTRATO Y PRESUPUESTO MÁXIMO LIMITATIVO DEL CONTRATO</w:t>
      </w:r>
      <w:bookmarkEnd w:id="481"/>
      <w:bookmarkEnd w:id="482"/>
    </w:p>
    <w:p w14:paraId="7C36E894" w14:textId="6C9449EF" w:rsidR="00C548B6" w:rsidRPr="00A64A7D" w:rsidRDefault="00C548B6" w:rsidP="001D3DE3">
      <w:pPr>
        <w:pStyle w:val="Ttulo4"/>
        <w:spacing w:after="120"/>
        <w:ind w:left="851" w:right="-427"/>
        <w:jc w:val="both"/>
        <w:rPr>
          <w:b w:val="0"/>
          <w:sz w:val="19"/>
          <w:szCs w:val="19"/>
          <w:lang w:val="es-ES_tradnl"/>
        </w:rPr>
      </w:pPr>
      <w:bookmarkStart w:id="483" w:name="_Toc38387694"/>
      <w:r w:rsidRPr="00A64A7D">
        <w:rPr>
          <w:sz w:val="19"/>
          <w:szCs w:val="19"/>
          <w:lang w:val="es-ES_tradnl"/>
        </w:rPr>
        <w:t xml:space="preserve">6.1.- Contrato con determinación de precio mediante tanto alzado: </w:t>
      </w:r>
      <w:r w:rsidRPr="00A64A7D">
        <w:rPr>
          <w:b w:val="0"/>
          <w:sz w:val="19"/>
          <w:szCs w:val="19"/>
          <w:lang w:val="es-ES_tradnl"/>
        </w:rPr>
        <w:t xml:space="preserve">en los contratos en que la determinación del precio se efectúe a través de tanto alzado, el precio del contrato será el ofertado por la adjudicataria que en ningún caso podrá superar al presupuesto base de licitación </w:t>
      </w:r>
      <w:r w:rsidRPr="00A64A7D">
        <w:rPr>
          <w:b w:val="0"/>
          <w:sz w:val="19"/>
          <w:szCs w:val="19"/>
          <w:u w:val="single"/>
          <w:lang w:val="es-ES_tradnl"/>
        </w:rPr>
        <w:t>(sin IVA)</w:t>
      </w:r>
      <w:r w:rsidRPr="00A64A7D">
        <w:rPr>
          <w:b w:val="0"/>
          <w:sz w:val="19"/>
          <w:szCs w:val="19"/>
          <w:lang w:val="es-ES_tradnl"/>
        </w:rPr>
        <w:t xml:space="preserve"> que figura en la cláusula 5.1 de cláusulas específicas del contrato.</w:t>
      </w:r>
      <w:bookmarkEnd w:id="483"/>
      <w:r w:rsidRPr="00A64A7D">
        <w:rPr>
          <w:b w:val="0"/>
          <w:sz w:val="19"/>
          <w:szCs w:val="19"/>
          <w:lang w:val="es-ES_tradnl"/>
        </w:rPr>
        <w:t xml:space="preserve">  </w:t>
      </w:r>
    </w:p>
    <w:p w14:paraId="6185797D" w14:textId="296B9FCB" w:rsidR="00C548B6" w:rsidRPr="00A64A7D" w:rsidRDefault="00C548B6" w:rsidP="001D3DE3">
      <w:pPr>
        <w:pStyle w:val="Ttulo4"/>
        <w:spacing w:after="120"/>
        <w:ind w:left="851" w:right="-427"/>
        <w:jc w:val="both"/>
        <w:rPr>
          <w:b w:val="0"/>
          <w:sz w:val="19"/>
          <w:szCs w:val="19"/>
          <w:lang w:val="es-ES_tradnl"/>
        </w:rPr>
      </w:pPr>
      <w:bookmarkStart w:id="484" w:name="_Toc38387695"/>
      <w:r w:rsidRPr="00A64A7D">
        <w:rPr>
          <w:sz w:val="19"/>
          <w:szCs w:val="19"/>
          <w:lang w:val="es-ES_tradnl"/>
        </w:rPr>
        <w:t xml:space="preserve">6.2.- Contrato con determinación de precio mediante precios unitarios: </w:t>
      </w:r>
      <w:r w:rsidRPr="00A64A7D">
        <w:rPr>
          <w:b w:val="0"/>
          <w:sz w:val="19"/>
          <w:szCs w:val="19"/>
          <w:lang w:val="es-ES_tradnl"/>
        </w:rPr>
        <w:t>en los contratos en que la determinación del precio se efectúe a través de precios unitarios correspondientes a los distintos componentes de la prestación, unidades de ejecución o prestación o unidades de tiempo:</w:t>
      </w:r>
      <w:bookmarkEnd w:id="484"/>
    </w:p>
    <w:p w14:paraId="589296D6" w14:textId="77777777" w:rsidR="00C548B6" w:rsidRPr="00A64A7D" w:rsidRDefault="00C548B6" w:rsidP="001D3DE3">
      <w:pPr>
        <w:spacing w:before="120" w:after="120"/>
        <w:ind w:left="1418" w:right="-425" w:hanging="283"/>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a)</w:t>
      </w:r>
      <w:r w:rsidRPr="00A64A7D">
        <w:rPr>
          <w:rFonts w:ascii="Verdana" w:eastAsia="Arial Unicode MS" w:hAnsi="Verdana"/>
          <w:sz w:val="19"/>
          <w:szCs w:val="19"/>
          <w:lang w:val="es-ES_tradnl"/>
        </w:rPr>
        <w:t xml:space="preserve"> Cuando el número de unidades que integran el objeto se defina con exactitud: el precio será el resultado de multiplicar el precio unitario ofertado por la adjudicataria por el número de unidades.</w:t>
      </w:r>
    </w:p>
    <w:p w14:paraId="0AB17533" w14:textId="77777777" w:rsidR="00C548B6" w:rsidRPr="00A64A7D" w:rsidRDefault="00C548B6" w:rsidP="001D3DE3">
      <w:pPr>
        <w:spacing w:before="120" w:after="120"/>
        <w:ind w:left="1418" w:right="-425" w:hanging="283"/>
        <w:jc w:val="both"/>
        <w:rPr>
          <w:rFonts w:ascii="Verdana" w:eastAsia="Arial Unicode MS" w:hAnsi="Verdana"/>
          <w:sz w:val="19"/>
          <w:szCs w:val="19"/>
          <w:lang w:val="es-ES_tradnl"/>
        </w:rPr>
      </w:pPr>
      <w:r w:rsidRPr="00A64A7D">
        <w:rPr>
          <w:rFonts w:ascii="Verdana" w:eastAsia="Arial Unicode MS" w:hAnsi="Verdana"/>
          <w:b/>
          <w:sz w:val="19"/>
          <w:szCs w:val="19"/>
          <w:lang w:val="es-ES_tradnl"/>
        </w:rPr>
        <w:lastRenderedPageBreak/>
        <w:t>b)</w:t>
      </w:r>
      <w:r w:rsidRPr="00A64A7D">
        <w:rPr>
          <w:rFonts w:ascii="Verdana" w:eastAsia="Arial Unicode MS" w:hAnsi="Verdana"/>
          <w:sz w:val="19"/>
          <w:szCs w:val="19"/>
          <w:lang w:val="es-ES_tradnl"/>
        </w:rPr>
        <w:t xml:space="preserve"> Cuando el número de unidades que integran el objeto no se defina con exactitud:</w:t>
      </w:r>
    </w:p>
    <w:p w14:paraId="54E9D6C1" w14:textId="77777777" w:rsidR="00C548B6" w:rsidRPr="00A64A7D" w:rsidRDefault="00C548B6" w:rsidP="00F600EB">
      <w:pPr>
        <w:numPr>
          <w:ilvl w:val="0"/>
          <w:numId w:val="64"/>
        </w:numPr>
        <w:tabs>
          <w:tab w:val="clear" w:pos="1797"/>
          <w:tab w:val="num" w:pos="1843"/>
        </w:tabs>
        <w:spacing w:before="120" w:after="120"/>
        <w:ind w:left="1985" w:right="-425"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El precio de cada unidad será el ofertado por la adjudicataria.</w:t>
      </w:r>
    </w:p>
    <w:p w14:paraId="29E090EB" w14:textId="77777777" w:rsidR="00C548B6" w:rsidRPr="00A64A7D" w:rsidRDefault="00C548B6" w:rsidP="00F600EB">
      <w:pPr>
        <w:numPr>
          <w:ilvl w:val="0"/>
          <w:numId w:val="64"/>
        </w:numPr>
        <w:tabs>
          <w:tab w:val="clear" w:pos="1797"/>
          <w:tab w:val="num" w:pos="1843"/>
        </w:tabs>
        <w:spacing w:before="120" w:after="120"/>
        <w:ind w:left="1985" w:right="-425"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Se establecerá el presupuesto máximo limitativo del contrato. Este presupuesto podrá ser igual al presupuesto base de licitación o, en el supuesto de que la adjudicataria haya ofertado una reducción de los precios unitarios de licitación, podrá ser reducido en la proporción que determine el órgano de contratación.</w:t>
      </w:r>
    </w:p>
    <w:p w14:paraId="272442F1" w14:textId="77777777" w:rsidR="00C548B6" w:rsidRPr="00A64A7D" w:rsidRDefault="00C548B6" w:rsidP="001D3DE3">
      <w:pPr>
        <w:spacing w:before="120" w:after="120"/>
        <w:ind w:left="851"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este caso, el gasto efectivo de este presupuesto está condicionado por las necesidades reales del poder adjudicador, que no queda obligado a demandar un determinado número de unidades, ni a gastarlo en su totalidad.</w:t>
      </w:r>
    </w:p>
    <w:p w14:paraId="3528DA8A" w14:textId="61FA83E5" w:rsidR="00C548B6" w:rsidRPr="00A64A7D" w:rsidRDefault="00C548B6" w:rsidP="001D3DE3">
      <w:pPr>
        <w:pStyle w:val="Ttulo4"/>
        <w:spacing w:after="120"/>
        <w:ind w:left="851" w:right="-427"/>
        <w:jc w:val="both"/>
        <w:rPr>
          <w:b w:val="0"/>
          <w:sz w:val="19"/>
          <w:szCs w:val="19"/>
          <w:lang w:val="es-ES_tradnl"/>
        </w:rPr>
      </w:pPr>
      <w:bookmarkStart w:id="485" w:name="_Toc38387696"/>
      <w:r w:rsidRPr="00A64A7D">
        <w:rPr>
          <w:sz w:val="19"/>
          <w:szCs w:val="19"/>
          <w:lang w:val="es-ES_tradnl"/>
        </w:rPr>
        <w:t xml:space="preserve">6.3.- </w:t>
      </w:r>
      <w:r w:rsidRPr="00A64A7D">
        <w:rPr>
          <w:b w:val="0"/>
          <w:sz w:val="19"/>
          <w:szCs w:val="19"/>
          <w:lang w:val="es-ES_tradnl"/>
        </w:rPr>
        <w:t>Si para la determinación del precio se utilizan ambos sistemas (tanto alzado y precios unitarios) para distintas partes de la prestación, se estará a lo dispuesto en la cláusula 5.1 de cláusulas específicas del contrato y a lo dispuesto en las cláusulas 6.1 y 6.2 de condiciones generales.</w:t>
      </w:r>
      <w:bookmarkEnd w:id="485"/>
      <w:r w:rsidRPr="00A64A7D">
        <w:rPr>
          <w:b w:val="0"/>
          <w:sz w:val="19"/>
          <w:szCs w:val="19"/>
          <w:lang w:val="es-ES_tradnl"/>
        </w:rPr>
        <w:t xml:space="preserve"> </w:t>
      </w:r>
    </w:p>
    <w:p w14:paraId="7B54A271" w14:textId="0A9D52BD" w:rsidR="00C548B6" w:rsidRPr="00A64A7D" w:rsidRDefault="00C548B6" w:rsidP="001D3DE3">
      <w:pPr>
        <w:pStyle w:val="Ttulo4"/>
        <w:spacing w:after="120"/>
        <w:ind w:left="851" w:right="-427"/>
        <w:jc w:val="both"/>
        <w:rPr>
          <w:b w:val="0"/>
          <w:sz w:val="19"/>
          <w:szCs w:val="19"/>
          <w:lang w:val="es-ES_tradnl"/>
        </w:rPr>
      </w:pPr>
      <w:bookmarkStart w:id="486" w:name="_Toc38387697"/>
      <w:r w:rsidRPr="00A64A7D">
        <w:rPr>
          <w:sz w:val="19"/>
          <w:szCs w:val="19"/>
          <w:lang w:val="es-ES_tradnl"/>
        </w:rPr>
        <w:t xml:space="preserve">6.4.- </w:t>
      </w:r>
      <w:r w:rsidRPr="00A64A7D">
        <w:rPr>
          <w:b w:val="0"/>
          <w:sz w:val="19"/>
          <w:szCs w:val="19"/>
          <w:lang w:val="es-ES_tradnl"/>
        </w:rPr>
        <w:t>El precio o presupuesto máximo limitativo del contrato se determinará en la resolución de adjudicación, con indicación del IVA como partida independiente y, en su caso, de su distribución plurianual.</w:t>
      </w:r>
      <w:bookmarkEnd w:id="486"/>
    </w:p>
    <w:p w14:paraId="78E8BFBC" w14:textId="3B15CB24" w:rsidR="00C548B6" w:rsidRPr="00A64A7D" w:rsidRDefault="00C548B6" w:rsidP="001D3DE3">
      <w:pPr>
        <w:pStyle w:val="Ttulo4"/>
        <w:spacing w:after="120"/>
        <w:ind w:left="851" w:right="-427"/>
        <w:jc w:val="both"/>
        <w:rPr>
          <w:b w:val="0"/>
          <w:sz w:val="19"/>
          <w:szCs w:val="19"/>
          <w:lang w:val="es-ES_tradnl"/>
        </w:rPr>
      </w:pPr>
      <w:bookmarkStart w:id="487" w:name="_Toc38387698"/>
      <w:r w:rsidRPr="00A64A7D">
        <w:rPr>
          <w:sz w:val="19"/>
          <w:szCs w:val="19"/>
          <w:lang w:val="es-ES_tradnl"/>
        </w:rPr>
        <w:t xml:space="preserve">6.5.- </w:t>
      </w:r>
      <w:r w:rsidRPr="00A64A7D">
        <w:rPr>
          <w:b w:val="0"/>
          <w:sz w:val="19"/>
          <w:szCs w:val="19"/>
          <w:lang w:val="es-ES_tradnl"/>
        </w:rPr>
        <w:t xml:space="preserve">El precio o precios del contrato incluye/n todos los tributos, tasas y cánones </w:t>
      </w:r>
      <w:r w:rsidR="00596FC2" w:rsidRPr="00A64A7D">
        <w:rPr>
          <w:b w:val="0"/>
          <w:sz w:val="19"/>
          <w:szCs w:val="19"/>
          <w:lang w:val="es-ES_tradnl"/>
        </w:rPr>
        <w:t>aplicables,</w:t>
      </w:r>
      <w:r w:rsidRPr="00A64A7D">
        <w:rPr>
          <w:b w:val="0"/>
          <w:sz w:val="19"/>
          <w:szCs w:val="19"/>
          <w:lang w:val="es-ES_tradnl"/>
        </w:rPr>
        <w:t xml:space="preserve"> así como cualquier otro gasto que derive del cumplimiento de las condiciones contractuales.</w:t>
      </w:r>
      <w:bookmarkEnd w:id="487"/>
    </w:p>
    <w:p w14:paraId="141084B6" w14:textId="7A3B4ACF" w:rsidR="00C548B6" w:rsidRPr="00A64A7D" w:rsidRDefault="00C548B6" w:rsidP="001D3DE3">
      <w:pPr>
        <w:pStyle w:val="Ttulo3"/>
        <w:spacing w:after="120"/>
        <w:rPr>
          <w:rFonts w:eastAsia="Arial Unicode MS"/>
          <w:lang w:val="es-ES_tradnl"/>
        </w:rPr>
      </w:pPr>
      <w:bookmarkStart w:id="488" w:name="_Toc33530763"/>
      <w:bookmarkStart w:id="489" w:name="_Toc225761134"/>
      <w:r w:rsidRPr="00A64A7D">
        <w:rPr>
          <w:rFonts w:eastAsia="Arial Unicode MS"/>
          <w:lang w:val="es-ES_tradnl"/>
        </w:rPr>
        <w:t>7.- REVISIÓN DE PRECIOS</w:t>
      </w:r>
      <w:bookmarkEnd w:id="488"/>
      <w:bookmarkEnd w:id="489"/>
    </w:p>
    <w:p w14:paraId="58C005DE" w14:textId="765ED7D3" w:rsidR="00C548B6" w:rsidRPr="00A64A7D" w:rsidRDefault="00C548B6" w:rsidP="001D3DE3">
      <w:pPr>
        <w:shd w:val="clear" w:color="auto" w:fill="FFFFFF"/>
        <w:spacing w:before="120" w:after="120"/>
        <w:ind w:left="284"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Sólo cabe la revisión de precios si así está indicado en la cláusula 5.4 de cláusulas específicas del contrato mediante la aplicación de la fórmula recogida en dicha cláusula.</w:t>
      </w:r>
    </w:p>
    <w:p w14:paraId="59AE07FD" w14:textId="321A581C" w:rsidR="00C548B6" w:rsidRPr="00A64A7D" w:rsidRDefault="00C548B6" w:rsidP="001D3DE3">
      <w:pPr>
        <w:pStyle w:val="Ttulo3"/>
        <w:spacing w:after="120"/>
        <w:ind w:left="284" w:hanging="284"/>
        <w:rPr>
          <w:rFonts w:eastAsia="Arial Unicode MS"/>
          <w:lang w:val="es-ES_tradnl"/>
        </w:rPr>
      </w:pPr>
      <w:bookmarkStart w:id="490" w:name="_Toc33530764"/>
      <w:bookmarkStart w:id="491" w:name="_Toc225761135"/>
      <w:r w:rsidRPr="00A64A7D">
        <w:rPr>
          <w:rFonts w:eastAsia="Arial Unicode MS"/>
          <w:lang w:val="es-ES_tradnl"/>
        </w:rPr>
        <w:t>8.- VIGENCIA DEL CONTRATO: PLAZO DE EJECUCIÓN O DURACIÓN DEL CONTRATO. PRÓRROGA</w:t>
      </w:r>
      <w:bookmarkEnd w:id="490"/>
      <w:bookmarkEnd w:id="491"/>
    </w:p>
    <w:p w14:paraId="047555CC" w14:textId="04093D2F" w:rsidR="00C548B6" w:rsidRPr="00A64A7D" w:rsidRDefault="00C548B6" w:rsidP="001D3DE3">
      <w:pPr>
        <w:pStyle w:val="Ttulo4"/>
        <w:spacing w:after="120"/>
        <w:ind w:left="851" w:right="-427"/>
        <w:jc w:val="both"/>
        <w:rPr>
          <w:sz w:val="19"/>
          <w:szCs w:val="19"/>
          <w:lang w:val="es-ES_tradnl"/>
        </w:rPr>
      </w:pPr>
      <w:bookmarkStart w:id="492" w:name="_Toc33530765"/>
      <w:r w:rsidRPr="00A64A7D">
        <w:rPr>
          <w:sz w:val="19"/>
          <w:szCs w:val="19"/>
          <w:lang w:val="es-ES_tradnl"/>
        </w:rPr>
        <w:t>8.1.- Contratos de tracto único:</w:t>
      </w:r>
      <w:bookmarkEnd w:id="492"/>
    </w:p>
    <w:p w14:paraId="24692144" w14:textId="77777777" w:rsidR="00C548B6" w:rsidRPr="00A64A7D" w:rsidRDefault="00C548B6" w:rsidP="001D3DE3">
      <w:pPr>
        <w:spacing w:after="120"/>
        <w:ind w:left="851" w:right="-425"/>
        <w:jc w:val="both"/>
        <w:rPr>
          <w:rFonts w:ascii="Verdana" w:hAnsi="Verdana"/>
          <w:sz w:val="19"/>
          <w:szCs w:val="19"/>
          <w:lang w:val="es-ES_tradnl"/>
        </w:rPr>
      </w:pPr>
      <w:r w:rsidRPr="00A64A7D">
        <w:rPr>
          <w:rFonts w:ascii="Verdana" w:hAnsi="Verdana"/>
          <w:sz w:val="19"/>
          <w:szCs w:val="19"/>
          <w:lang w:val="es-ES_tradnl"/>
        </w:rPr>
        <w:t>El plazo de ejecución del contrato, que comenzará en la fecha indicada en la cláusula 6.2 de cláusulas específicas del contrato, es:</w:t>
      </w:r>
    </w:p>
    <w:p w14:paraId="702E0358" w14:textId="77777777" w:rsidR="00C548B6" w:rsidRPr="00A64A7D" w:rsidRDefault="00C548B6" w:rsidP="002801AF">
      <w:pPr>
        <w:numPr>
          <w:ilvl w:val="0"/>
          <w:numId w:val="9"/>
        </w:numPr>
        <w:spacing w:before="120" w:after="120"/>
        <w:ind w:left="1418" w:right="-425" w:hanging="283"/>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 xml:space="preserve">En el caso de que las ofertas no puedan proponer reducción del plazo total y/o de los plazos parciales: el indicado en la cláusula 6.1 de </w:t>
      </w:r>
      <w:r w:rsidRPr="00A64A7D">
        <w:rPr>
          <w:rFonts w:ascii="Verdana" w:eastAsia="Arial Unicode MS" w:hAnsi="Verdana"/>
          <w:sz w:val="19"/>
          <w:szCs w:val="19"/>
          <w:lang w:val="es-ES_tradnl"/>
        </w:rPr>
        <w:t>cláusulas específicas del contrato</w:t>
      </w:r>
      <w:r w:rsidRPr="00A64A7D">
        <w:rPr>
          <w:rFonts w:ascii="Verdana" w:eastAsia="Arial Unicode MS" w:hAnsi="Verdana" w:cs="Tahoma"/>
          <w:sz w:val="19"/>
          <w:szCs w:val="19"/>
          <w:lang w:val="es-ES_tradnl"/>
        </w:rPr>
        <w:t>.</w:t>
      </w:r>
    </w:p>
    <w:p w14:paraId="30433869" w14:textId="77777777" w:rsidR="00C548B6" w:rsidRPr="00A64A7D" w:rsidRDefault="00C548B6" w:rsidP="002801AF">
      <w:pPr>
        <w:numPr>
          <w:ilvl w:val="0"/>
          <w:numId w:val="9"/>
        </w:numPr>
        <w:spacing w:before="80" w:after="120"/>
        <w:ind w:left="1418" w:right="-425" w:hanging="283"/>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 xml:space="preserve">En el caso que las ofertas puedan proponer reducción del plazo total y/o de los plazos parciales: los que haya ofertado </w:t>
      </w:r>
      <w:r w:rsidRPr="00A64A7D">
        <w:rPr>
          <w:rFonts w:ascii="Verdana" w:eastAsia="Arial Unicode MS" w:hAnsi="Verdana"/>
          <w:sz w:val="19"/>
          <w:szCs w:val="19"/>
          <w:lang w:val="es-ES_tradnl"/>
        </w:rPr>
        <w:t>la adjudicataria</w:t>
      </w:r>
      <w:r w:rsidRPr="00A64A7D">
        <w:rPr>
          <w:rFonts w:ascii="Verdana" w:eastAsia="Arial Unicode MS" w:hAnsi="Verdana" w:cs="Tahoma"/>
          <w:sz w:val="19"/>
          <w:szCs w:val="19"/>
          <w:lang w:val="es-ES_tradnl"/>
        </w:rPr>
        <w:t>.</w:t>
      </w:r>
    </w:p>
    <w:p w14:paraId="1DD7EE49" w14:textId="7DEA3E74" w:rsidR="00C548B6" w:rsidRPr="00A64A7D" w:rsidRDefault="00C548B6" w:rsidP="001D3DE3">
      <w:pPr>
        <w:spacing w:before="100" w:after="120"/>
        <w:ind w:left="851"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Estos plazos solo podrán ampliarse de conformidad con lo dispuesto en </w:t>
      </w:r>
      <w:r w:rsidR="00544623" w:rsidRPr="00A64A7D">
        <w:rPr>
          <w:rFonts w:ascii="Verdana" w:eastAsia="Arial Unicode MS" w:hAnsi="Verdana"/>
          <w:sz w:val="19"/>
          <w:szCs w:val="19"/>
          <w:lang w:val="es-ES_tradnl"/>
        </w:rPr>
        <w:t>los</w:t>
      </w:r>
      <w:r w:rsidRPr="00A64A7D">
        <w:rPr>
          <w:rFonts w:ascii="Verdana" w:eastAsia="Arial Unicode MS" w:hAnsi="Verdana"/>
          <w:sz w:val="19"/>
          <w:szCs w:val="19"/>
          <w:lang w:val="es-ES_tradnl"/>
        </w:rPr>
        <w:t xml:space="preserve"> art</w:t>
      </w:r>
      <w:r w:rsidR="00544623" w:rsidRPr="00A64A7D">
        <w:rPr>
          <w:rFonts w:ascii="Verdana" w:eastAsia="Arial Unicode MS" w:hAnsi="Verdana"/>
          <w:sz w:val="19"/>
          <w:szCs w:val="19"/>
          <w:lang w:val="es-ES_tradnl"/>
        </w:rPr>
        <w:t>s</w:t>
      </w:r>
      <w:r w:rsidRPr="00A64A7D">
        <w:rPr>
          <w:rFonts w:ascii="Verdana" w:eastAsia="Arial Unicode MS" w:hAnsi="Verdana"/>
          <w:sz w:val="19"/>
          <w:szCs w:val="19"/>
          <w:lang w:val="es-ES_tradnl"/>
        </w:rPr>
        <w:t>.</w:t>
      </w:r>
      <w:r w:rsidR="00544623" w:rsidRPr="00A64A7D">
        <w:rPr>
          <w:rFonts w:ascii="Verdana" w:eastAsia="Arial Unicode MS" w:hAnsi="Verdana"/>
          <w:sz w:val="19"/>
          <w:szCs w:val="19"/>
          <w:lang w:val="es-ES_tradnl"/>
        </w:rPr>
        <w:t xml:space="preserve"> 29.3 y</w:t>
      </w:r>
      <w:r w:rsidRPr="00A64A7D">
        <w:rPr>
          <w:rFonts w:ascii="Verdana" w:eastAsia="Arial Unicode MS" w:hAnsi="Verdana"/>
          <w:sz w:val="19"/>
          <w:szCs w:val="19"/>
          <w:lang w:val="es-ES_tradnl"/>
        </w:rPr>
        <w:t xml:space="preserve"> 195.2 LCSP.</w:t>
      </w:r>
    </w:p>
    <w:p w14:paraId="7FDD2DB3" w14:textId="1E5389C3" w:rsidR="00C548B6" w:rsidRPr="00A64A7D" w:rsidRDefault="00C548B6" w:rsidP="001D3DE3">
      <w:pPr>
        <w:pStyle w:val="Ttulo4"/>
        <w:spacing w:after="120"/>
        <w:ind w:left="851" w:right="-427"/>
        <w:jc w:val="both"/>
        <w:rPr>
          <w:sz w:val="19"/>
          <w:szCs w:val="19"/>
          <w:lang w:val="es-ES_tradnl"/>
        </w:rPr>
      </w:pPr>
      <w:bookmarkStart w:id="493" w:name="_Toc33530766"/>
      <w:r w:rsidRPr="00A64A7D">
        <w:rPr>
          <w:sz w:val="19"/>
          <w:szCs w:val="19"/>
          <w:lang w:val="es-ES_tradnl"/>
        </w:rPr>
        <w:t>8.2.- Contratos de tracto sucesivo:</w:t>
      </w:r>
      <w:bookmarkEnd w:id="493"/>
      <w:r w:rsidRPr="00A64A7D">
        <w:rPr>
          <w:sz w:val="19"/>
          <w:szCs w:val="19"/>
          <w:lang w:val="es-ES_tradnl"/>
        </w:rPr>
        <w:t xml:space="preserve"> </w:t>
      </w:r>
    </w:p>
    <w:p w14:paraId="632F1B4B" w14:textId="6DEE27CB" w:rsidR="00C548B6" w:rsidRPr="00A64A7D" w:rsidRDefault="00C548B6" w:rsidP="001D3DE3">
      <w:pPr>
        <w:spacing w:before="120" w:after="120"/>
        <w:ind w:left="851"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La duración del </w:t>
      </w:r>
      <w:r w:rsidR="00B71BB5" w:rsidRPr="00A64A7D">
        <w:rPr>
          <w:rFonts w:ascii="Verdana" w:eastAsia="Arial Unicode MS" w:hAnsi="Verdana"/>
          <w:sz w:val="19"/>
          <w:szCs w:val="19"/>
          <w:lang w:val="es-ES_tradnl"/>
        </w:rPr>
        <w:t>contrato,</w:t>
      </w:r>
      <w:r w:rsidRPr="00A64A7D">
        <w:rPr>
          <w:rFonts w:ascii="Verdana" w:eastAsia="Arial Unicode MS" w:hAnsi="Verdana"/>
          <w:sz w:val="19"/>
          <w:szCs w:val="19"/>
          <w:lang w:val="es-ES_tradnl"/>
        </w:rPr>
        <w:t xml:space="preserve"> así como, en su caso, los plazos parciales son los indicados respectivamente en las cláusulas 6.1 y 6.3 de cláusulas específicas del contrato. El contrato comenzará en la fecha indicada en la cláusula 6.2 de cláusulas específicas del contrato.</w:t>
      </w:r>
    </w:p>
    <w:p w14:paraId="21370269" w14:textId="264308D2" w:rsidR="00C548B6" w:rsidRPr="00A64A7D" w:rsidRDefault="00C548B6" w:rsidP="001D3DE3">
      <w:pPr>
        <w:pStyle w:val="Ttulo4"/>
        <w:spacing w:after="120"/>
        <w:ind w:left="851" w:right="-427"/>
        <w:jc w:val="both"/>
        <w:rPr>
          <w:sz w:val="19"/>
          <w:szCs w:val="19"/>
          <w:lang w:val="es-ES_tradnl"/>
        </w:rPr>
      </w:pPr>
      <w:bookmarkStart w:id="494" w:name="_Toc33530767"/>
      <w:r w:rsidRPr="00A64A7D">
        <w:rPr>
          <w:sz w:val="19"/>
          <w:szCs w:val="19"/>
          <w:lang w:val="es-ES_tradnl"/>
        </w:rPr>
        <w:t>8.3.- Prórroga contratos de tracto sucesivo:</w:t>
      </w:r>
      <w:bookmarkEnd w:id="494"/>
    </w:p>
    <w:p w14:paraId="56643AC7" w14:textId="77777777" w:rsidR="00C548B6" w:rsidRPr="00A64A7D" w:rsidRDefault="00C548B6" w:rsidP="001D3DE3">
      <w:pPr>
        <w:spacing w:before="120" w:after="120"/>
        <w:ind w:left="851" w:right="-425"/>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 xml:space="preserve">Cuando así se disponga en la cláusula 6.4 de </w:t>
      </w:r>
      <w:r w:rsidRPr="00A64A7D">
        <w:rPr>
          <w:rFonts w:ascii="Verdana" w:eastAsia="Arial Unicode MS" w:hAnsi="Verdana"/>
          <w:sz w:val="19"/>
          <w:szCs w:val="19"/>
          <w:lang w:val="es-ES_tradnl"/>
        </w:rPr>
        <w:t>cláusulas específicas del contrato</w:t>
      </w:r>
      <w:r w:rsidRPr="00A64A7D">
        <w:rPr>
          <w:rFonts w:ascii="Verdana" w:eastAsia="Arial Unicode MS" w:hAnsi="Verdana" w:cs="Tahoma"/>
          <w:sz w:val="19"/>
          <w:szCs w:val="19"/>
          <w:lang w:val="es-ES_tradnl"/>
        </w:rPr>
        <w:t>, el órgano de contratación podrá acordar la prórroga del contrato que será obligatoria para la contratista, salvo que concurra la causa de resolución recogida en el art. 198.6 LCSP. Para que la prórroga del contrato sea obligatoria para la contratista, la/el responsable del contrato deberá haberle preavisado con una antelación mínima de dos (2) meses antes de la finalización del contrato.</w:t>
      </w:r>
    </w:p>
    <w:p w14:paraId="6AD156AC" w14:textId="77777777" w:rsidR="00C548B6" w:rsidRPr="00A64A7D" w:rsidRDefault="00C548B6" w:rsidP="001D3DE3">
      <w:pPr>
        <w:spacing w:before="120" w:after="120"/>
        <w:ind w:left="851" w:right="-425"/>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La prórroga se acordará mediante resolución del órgano de contratación y el procedimiento para acordarla incluye las siguientes actuaciones:</w:t>
      </w:r>
    </w:p>
    <w:p w14:paraId="7BF70223" w14:textId="77777777" w:rsidR="00C548B6" w:rsidRPr="00A64A7D" w:rsidRDefault="00C548B6" w:rsidP="001D3DE3">
      <w:pPr>
        <w:numPr>
          <w:ilvl w:val="0"/>
          <w:numId w:val="3"/>
        </w:numPr>
        <w:spacing w:before="120" w:after="120"/>
        <w:ind w:left="1418" w:right="-425" w:hanging="284"/>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Informe de la/del responsable del contrato precisando las razones de interés público que determinan la necesidad de prorrogar la relación contractual, el precio y el plazo.</w:t>
      </w:r>
    </w:p>
    <w:p w14:paraId="4E19EA15" w14:textId="77777777" w:rsidR="00C548B6" w:rsidRPr="00A64A7D" w:rsidRDefault="00C548B6" w:rsidP="001D3DE3">
      <w:pPr>
        <w:numPr>
          <w:ilvl w:val="0"/>
          <w:numId w:val="3"/>
        </w:numPr>
        <w:spacing w:before="120" w:after="120"/>
        <w:ind w:left="1418" w:right="-425" w:hanging="284"/>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Audiencia a la contratista por espacio de cinco (5) días hábiles.</w:t>
      </w:r>
    </w:p>
    <w:p w14:paraId="5335FAB9" w14:textId="77777777" w:rsidR="00C548B6" w:rsidRPr="00A64A7D" w:rsidRDefault="00C548B6" w:rsidP="001D3DE3">
      <w:pPr>
        <w:numPr>
          <w:ilvl w:val="0"/>
          <w:numId w:val="3"/>
        </w:numPr>
        <w:spacing w:before="120" w:after="120"/>
        <w:ind w:left="1418" w:right="-425" w:hanging="284"/>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Informe jurídico.</w:t>
      </w:r>
    </w:p>
    <w:p w14:paraId="58E075E7" w14:textId="77777777" w:rsidR="00C548B6" w:rsidRPr="00A64A7D" w:rsidRDefault="00C548B6" w:rsidP="001D3DE3">
      <w:pPr>
        <w:numPr>
          <w:ilvl w:val="0"/>
          <w:numId w:val="3"/>
        </w:numPr>
        <w:spacing w:before="120" w:after="120"/>
        <w:ind w:left="1418" w:right="-425" w:hanging="284"/>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Informe de fiscalización previa de control económico-fiscal cuando no esté exento.</w:t>
      </w:r>
    </w:p>
    <w:p w14:paraId="361811EF" w14:textId="77777777" w:rsidR="00C548B6" w:rsidRPr="00A64A7D" w:rsidRDefault="00C548B6" w:rsidP="001D3DE3">
      <w:pPr>
        <w:numPr>
          <w:ilvl w:val="0"/>
          <w:numId w:val="3"/>
        </w:numPr>
        <w:spacing w:before="120" w:after="120"/>
        <w:ind w:left="1418" w:right="-425" w:hanging="284"/>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lastRenderedPageBreak/>
        <w:t>Resolución del órgano de contratación.</w:t>
      </w:r>
    </w:p>
    <w:p w14:paraId="5474D0B2" w14:textId="4504145D" w:rsidR="00C548B6" w:rsidRPr="00A64A7D" w:rsidRDefault="00C548B6" w:rsidP="00FD4F53">
      <w:pPr>
        <w:pStyle w:val="Ttulo3"/>
        <w:spacing w:after="240"/>
        <w:ind w:right="-425"/>
        <w:rPr>
          <w:rFonts w:eastAsia="Arial Unicode MS"/>
          <w:i/>
          <w:lang w:val="es-ES_tradnl"/>
        </w:rPr>
      </w:pPr>
      <w:bookmarkStart w:id="495" w:name="_Toc528657942"/>
      <w:bookmarkStart w:id="496" w:name="_Toc528658761"/>
      <w:bookmarkStart w:id="497" w:name="_Toc528660388"/>
      <w:bookmarkStart w:id="498" w:name="_Toc528664238"/>
      <w:bookmarkStart w:id="499" w:name="_Toc528665929"/>
      <w:bookmarkStart w:id="500" w:name="_Toc528666554"/>
      <w:bookmarkStart w:id="501" w:name="_Toc528671277"/>
      <w:bookmarkStart w:id="502" w:name="_Toc530728060"/>
      <w:bookmarkStart w:id="503" w:name="_Toc5958950"/>
      <w:bookmarkStart w:id="504" w:name="_Toc34132910"/>
      <w:bookmarkStart w:id="505" w:name="_Toc225761136"/>
      <w:r w:rsidRPr="00A64A7D">
        <w:rPr>
          <w:rFonts w:eastAsia="Arial Unicode MS"/>
          <w:lang w:val="es-ES_tradnl"/>
        </w:rPr>
        <w:t xml:space="preserve">9.- </w:t>
      </w:r>
      <w:r w:rsidR="00451FF2" w:rsidRPr="00A64A7D">
        <w:rPr>
          <w:rFonts w:eastAsia="Arial Unicode MS"/>
          <w:caps w:val="0"/>
          <w:lang w:val="es-ES_tradnl"/>
        </w:rPr>
        <w:t>GARANTÍAS</w:t>
      </w:r>
      <w:bookmarkEnd w:id="495"/>
      <w:bookmarkEnd w:id="496"/>
      <w:bookmarkEnd w:id="497"/>
      <w:bookmarkEnd w:id="498"/>
      <w:bookmarkEnd w:id="499"/>
      <w:bookmarkEnd w:id="500"/>
      <w:bookmarkEnd w:id="501"/>
      <w:bookmarkEnd w:id="502"/>
      <w:bookmarkEnd w:id="503"/>
      <w:bookmarkEnd w:id="504"/>
      <w:bookmarkEnd w:id="505"/>
    </w:p>
    <w:p w14:paraId="20771276" w14:textId="6142F607" w:rsidR="00C548B6" w:rsidRPr="00A64A7D" w:rsidRDefault="00C548B6" w:rsidP="001D3DE3">
      <w:pPr>
        <w:pStyle w:val="Ttulo4"/>
        <w:spacing w:after="120"/>
        <w:ind w:left="851" w:right="-427"/>
        <w:jc w:val="both"/>
        <w:rPr>
          <w:b w:val="0"/>
          <w:i/>
          <w:sz w:val="19"/>
          <w:szCs w:val="19"/>
          <w:lang w:val="es-ES_tradnl"/>
        </w:rPr>
      </w:pPr>
      <w:bookmarkStart w:id="506" w:name="_Toc38387705"/>
      <w:r w:rsidRPr="00A64A7D">
        <w:rPr>
          <w:sz w:val="19"/>
          <w:szCs w:val="19"/>
          <w:lang w:val="es-ES_tradnl"/>
        </w:rPr>
        <w:t xml:space="preserve">9.1.- </w:t>
      </w:r>
      <w:r w:rsidRPr="00A64A7D">
        <w:rPr>
          <w:b w:val="0"/>
          <w:sz w:val="19"/>
          <w:szCs w:val="19"/>
          <w:lang w:val="es-ES_tradnl"/>
        </w:rPr>
        <w:t>La garantía provisional podrá prestarse en alguna de las fórmulas establecidas en el art. 108.1 LCSP y deberá depositarse en las formas que dispone el art. 106.3 LCSP.</w:t>
      </w:r>
      <w:bookmarkEnd w:id="506"/>
    </w:p>
    <w:p w14:paraId="130BEB86"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garantía provisional se extinguirá automáticamente y será devuelta a las licitadoras inmediatamente después de la perfección del contrato. En el caso de la licitadora seleccionada se le devolverá la garantía provisional cuando haya constituido la garantía definitiva de conformidad con lo dispuesto en el art. 106.4 LCSP y cláusula 23.4 de condiciones generales.</w:t>
      </w:r>
    </w:p>
    <w:p w14:paraId="4B571F10" w14:textId="5487F912" w:rsidR="00C548B6" w:rsidRPr="00A64A7D" w:rsidRDefault="00C548B6" w:rsidP="001D3DE3">
      <w:pPr>
        <w:pStyle w:val="Ttulo4"/>
        <w:spacing w:after="120"/>
        <w:ind w:left="851" w:right="-427"/>
        <w:jc w:val="both"/>
        <w:rPr>
          <w:b w:val="0"/>
          <w:i/>
          <w:sz w:val="19"/>
          <w:szCs w:val="19"/>
          <w:lang w:val="es-ES_tradnl"/>
        </w:rPr>
      </w:pPr>
      <w:bookmarkStart w:id="507" w:name="_Toc38387706"/>
      <w:r w:rsidRPr="00A64A7D">
        <w:rPr>
          <w:sz w:val="19"/>
          <w:szCs w:val="19"/>
          <w:lang w:val="es-ES_tradnl"/>
        </w:rPr>
        <w:t xml:space="preserve">9.2.- </w:t>
      </w:r>
      <w:r w:rsidRPr="00A64A7D">
        <w:rPr>
          <w:b w:val="0"/>
          <w:sz w:val="19"/>
          <w:szCs w:val="19"/>
          <w:lang w:val="es-ES_tradnl"/>
        </w:rPr>
        <w:t>La garantía definitiva y la complementaria podrán prestarse a través de las fórmulas previstas en el apartado anterior y mediante retención del precio cuando esta esté permitida según la cláusula 8.4 de cláusulas específicas del contrato.</w:t>
      </w:r>
      <w:bookmarkEnd w:id="507"/>
      <w:r w:rsidRPr="00A64A7D">
        <w:rPr>
          <w:b w:val="0"/>
          <w:sz w:val="19"/>
          <w:szCs w:val="19"/>
          <w:lang w:val="es-ES_tradnl"/>
        </w:rPr>
        <w:t xml:space="preserve"> </w:t>
      </w:r>
    </w:p>
    <w:p w14:paraId="684F892B"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Las garantías definitiva y complementaria se depositarán siempre en la Tesorería General del País Vasco.</w:t>
      </w:r>
    </w:p>
    <w:p w14:paraId="4E4E2717" w14:textId="46A01C60" w:rsidR="00C548B6" w:rsidRPr="00A64A7D" w:rsidRDefault="00C548B6" w:rsidP="001D3DE3">
      <w:pPr>
        <w:pStyle w:val="Ttulo4"/>
        <w:spacing w:after="120"/>
        <w:ind w:left="851" w:right="-427"/>
        <w:jc w:val="both"/>
        <w:rPr>
          <w:b w:val="0"/>
          <w:i/>
          <w:sz w:val="19"/>
          <w:szCs w:val="19"/>
          <w:lang w:val="es-ES_tradnl"/>
        </w:rPr>
      </w:pPr>
      <w:bookmarkStart w:id="508" w:name="_Toc38387707"/>
      <w:r w:rsidRPr="00A64A7D">
        <w:rPr>
          <w:sz w:val="19"/>
          <w:szCs w:val="19"/>
          <w:lang w:val="es-ES_tradnl"/>
        </w:rPr>
        <w:t xml:space="preserve">9.3.- </w:t>
      </w:r>
      <w:r w:rsidRPr="00A64A7D">
        <w:rPr>
          <w:b w:val="0"/>
          <w:sz w:val="19"/>
          <w:szCs w:val="19"/>
          <w:lang w:val="es-ES_tradnl"/>
        </w:rPr>
        <w:t>Cuando se trate de una unión temporal de empresas (en adelante, UTE), las garantías provisional y definitiva podrán ser constituidas por una o varias participantes en la UTE, siempre que en conjunto se alcance la cuantía total exigida, y se garantice conjunta y solidariamente a tod</w:t>
      </w:r>
      <w:r w:rsidR="007B4B6A" w:rsidRPr="00A64A7D">
        <w:rPr>
          <w:b w:val="0"/>
          <w:sz w:val="19"/>
          <w:szCs w:val="19"/>
          <w:lang w:val="es-ES_tradnl"/>
        </w:rPr>
        <w:t>a</w:t>
      </w:r>
      <w:r w:rsidRPr="00A64A7D">
        <w:rPr>
          <w:b w:val="0"/>
          <w:sz w:val="19"/>
          <w:szCs w:val="19"/>
          <w:lang w:val="es-ES_tradnl"/>
        </w:rPr>
        <w:t>s sus integrantes.</w:t>
      </w:r>
      <w:bookmarkEnd w:id="508"/>
    </w:p>
    <w:p w14:paraId="273E697C" w14:textId="2DB46473" w:rsidR="00C548B6" w:rsidRPr="00A64A7D" w:rsidRDefault="00C548B6" w:rsidP="00FD4F53">
      <w:pPr>
        <w:pStyle w:val="Ttulo3"/>
        <w:spacing w:after="240"/>
        <w:ind w:right="-425"/>
        <w:rPr>
          <w:rFonts w:eastAsia="Arial Unicode MS"/>
          <w:i/>
          <w:lang w:val="es-ES_tradnl"/>
        </w:rPr>
      </w:pPr>
      <w:bookmarkStart w:id="509" w:name="_Toc528657943"/>
      <w:bookmarkStart w:id="510" w:name="_Toc528658762"/>
      <w:bookmarkStart w:id="511" w:name="_Toc528660389"/>
      <w:bookmarkStart w:id="512" w:name="_Toc528664239"/>
      <w:bookmarkStart w:id="513" w:name="_Toc528665930"/>
      <w:bookmarkStart w:id="514" w:name="_Toc528666555"/>
      <w:bookmarkStart w:id="515" w:name="_Toc528671278"/>
      <w:bookmarkStart w:id="516" w:name="_Toc530728061"/>
      <w:bookmarkStart w:id="517" w:name="_Toc5958951"/>
      <w:bookmarkStart w:id="518" w:name="_Toc34132911"/>
      <w:bookmarkStart w:id="519" w:name="_Toc225761137"/>
      <w:r w:rsidRPr="00A64A7D">
        <w:rPr>
          <w:rFonts w:eastAsia="Arial Unicode MS"/>
          <w:lang w:val="es-ES_tradnl"/>
        </w:rPr>
        <w:t>10.- PERFIL DE CONTRATANTE Y CONSULTAS</w:t>
      </w:r>
      <w:bookmarkEnd w:id="509"/>
      <w:bookmarkEnd w:id="510"/>
      <w:bookmarkEnd w:id="511"/>
      <w:bookmarkEnd w:id="512"/>
      <w:bookmarkEnd w:id="513"/>
      <w:bookmarkEnd w:id="514"/>
      <w:bookmarkEnd w:id="515"/>
      <w:bookmarkEnd w:id="516"/>
      <w:bookmarkEnd w:id="517"/>
      <w:bookmarkEnd w:id="518"/>
      <w:bookmarkEnd w:id="519"/>
    </w:p>
    <w:p w14:paraId="307B761D" w14:textId="0351CD6C" w:rsidR="00963A79" w:rsidRPr="00A64A7D" w:rsidRDefault="00C548B6" w:rsidP="001D3DE3">
      <w:pPr>
        <w:pStyle w:val="Ttulo4"/>
        <w:spacing w:after="120"/>
        <w:ind w:left="851" w:right="-427"/>
        <w:jc w:val="both"/>
        <w:rPr>
          <w:b w:val="0"/>
          <w:sz w:val="19"/>
          <w:szCs w:val="19"/>
          <w:lang w:val="es-ES_tradnl"/>
        </w:rPr>
      </w:pPr>
      <w:bookmarkStart w:id="520" w:name="_Toc38387709"/>
      <w:r w:rsidRPr="00A64A7D">
        <w:rPr>
          <w:sz w:val="19"/>
          <w:szCs w:val="19"/>
          <w:lang w:val="es-ES_tradnl"/>
        </w:rPr>
        <w:t xml:space="preserve">10.1.- </w:t>
      </w:r>
      <w:r w:rsidRPr="00A64A7D">
        <w:rPr>
          <w:b w:val="0"/>
          <w:sz w:val="19"/>
          <w:szCs w:val="19"/>
          <w:lang w:val="es-ES_tradnl"/>
        </w:rPr>
        <w:t>El acceso al perfil de contratante de la Contratación Pública de Euskadi se efectuará a través del siguiente enlace</w:t>
      </w:r>
      <w:r w:rsidR="00963A79" w:rsidRPr="00A64A7D">
        <w:rPr>
          <w:b w:val="0"/>
          <w:sz w:val="19"/>
          <w:szCs w:val="19"/>
          <w:lang w:val="es-ES_tradnl"/>
        </w:rPr>
        <w:t xml:space="preserve"> </w:t>
      </w:r>
      <w:hyperlink r:id="rId16" w:history="1">
        <w:r w:rsidR="00963A79" w:rsidRPr="00A64A7D">
          <w:rPr>
            <w:rStyle w:val="Hipervnculo"/>
            <w:b w:val="0"/>
            <w:sz w:val="19"/>
            <w:szCs w:val="19"/>
            <w:lang w:val="es-ES_tradnl"/>
          </w:rPr>
          <w:t>https://www.contratacion.euskadi.eus/inicio/</w:t>
        </w:r>
      </w:hyperlink>
      <w:bookmarkEnd w:id="520"/>
    </w:p>
    <w:p w14:paraId="57D85B24" w14:textId="05B93538" w:rsidR="00C548B6" w:rsidRPr="00A64A7D" w:rsidRDefault="00C548B6" w:rsidP="001D3DE3">
      <w:pPr>
        <w:pStyle w:val="Ttulo4"/>
        <w:spacing w:after="120"/>
        <w:ind w:left="851" w:right="-427"/>
        <w:jc w:val="both"/>
        <w:rPr>
          <w:b w:val="0"/>
          <w:sz w:val="19"/>
          <w:szCs w:val="19"/>
          <w:lang w:val="es-ES_tradnl"/>
        </w:rPr>
      </w:pPr>
      <w:bookmarkStart w:id="521" w:name="_Toc38387710"/>
      <w:r w:rsidRPr="00A64A7D">
        <w:rPr>
          <w:sz w:val="19"/>
          <w:szCs w:val="19"/>
          <w:lang w:val="es-ES_tradnl"/>
        </w:rPr>
        <w:t xml:space="preserve">10.2.- </w:t>
      </w:r>
      <w:r w:rsidRPr="00A64A7D">
        <w:rPr>
          <w:b w:val="0"/>
          <w:sz w:val="19"/>
          <w:szCs w:val="19"/>
          <w:lang w:val="es-ES_tradnl"/>
        </w:rPr>
        <w:t>En el perfil de contratante se publicarán los siguientes datos e informaciones:</w:t>
      </w:r>
      <w:bookmarkEnd w:id="521"/>
    </w:p>
    <w:p w14:paraId="222D4A79"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En su caso, anuncio de información previa.</w:t>
      </w:r>
    </w:p>
    <w:p w14:paraId="3E8EC7FE"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Anuncio de licitación</w:t>
      </w:r>
    </w:p>
    <w:p w14:paraId="069B326B"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Resolución aprobación del expediente.</w:t>
      </w:r>
    </w:p>
    <w:p w14:paraId="0AE9EFDE"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PCAP, PPTP y documentación complementaria.</w:t>
      </w:r>
    </w:p>
    <w:p w14:paraId="4BA3C594"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Objeto detallado del contrato, su duración, presupuesto base de licitación.</w:t>
      </w:r>
    </w:p>
    <w:p w14:paraId="64DFA5DD"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Memoria justificativa de la necesidad de realizar la contratación, de la idoneidad y la eficiencia de la contratación y de su relación directa, clara y proporcional con el objeto del contrato.</w:t>
      </w:r>
    </w:p>
    <w:p w14:paraId="72EB0D16" w14:textId="0A616E36"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Informe de insuficiencia de medios.</w:t>
      </w:r>
    </w:p>
    <w:p w14:paraId="3E620439"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Resolución de inicio del expediente firmada por el órgano de contratación.</w:t>
      </w:r>
    </w:p>
    <w:p w14:paraId="5148C2AB"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En el caso de que se haya</w:t>
      </w:r>
      <w:r w:rsidR="007B4B6A" w:rsidRPr="00A64A7D">
        <w:rPr>
          <w:rFonts w:ascii="Verdana" w:hAnsi="Verdana"/>
          <w:sz w:val="19"/>
          <w:szCs w:val="19"/>
          <w:lang w:val="es-ES_tradnl"/>
        </w:rPr>
        <w:t>n</w:t>
      </w:r>
      <w:r w:rsidRPr="00A64A7D">
        <w:rPr>
          <w:rFonts w:ascii="Verdana" w:hAnsi="Verdana"/>
          <w:sz w:val="19"/>
          <w:szCs w:val="19"/>
          <w:lang w:val="es-ES_tradnl"/>
        </w:rPr>
        <w:t xml:space="preserve"> realizado consultas preliminares de mercado, informe debidamente motivado de las consultas realizadas de conformidad con lo dispuesto en el art. 115 LCSP.</w:t>
      </w:r>
    </w:p>
    <w:p w14:paraId="6F60EA4B"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Archivo xml para cumplimentar el DEUC.</w:t>
      </w:r>
    </w:p>
    <w:p w14:paraId="740926B8"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 xml:space="preserve">La composición de las mesas de contratación que asistan al órgano de contratación y el cargo de sus </w:t>
      </w:r>
      <w:r w:rsidR="007B4B6A" w:rsidRPr="00A64A7D">
        <w:rPr>
          <w:rFonts w:ascii="Verdana" w:hAnsi="Verdana"/>
          <w:sz w:val="19"/>
          <w:szCs w:val="19"/>
          <w:lang w:val="es-ES_tradnl"/>
        </w:rPr>
        <w:t>componentes</w:t>
      </w:r>
      <w:r w:rsidRPr="00A64A7D">
        <w:rPr>
          <w:rFonts w:ascii="Verdana" w:hAnsi="Verdana"/>
          <w:sz w:val="19"/>
          <w:szCs w:val="19"/>
          <w:lang w:val="es-ES_tradnl"/>
        </w:rPr>
        <w:t>.</w:t>
      </w:r>
    </w:p>
    <w:p w14:paraId="1E1F5B34"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La designación de las personas integrantes del comité de expertos para la aplicación de criterios de adjudicación que dependan de un juicio de valor cuando su intervención se haya indicado en la cláusula 19.2.7 de cláusulas específicas del contrato. Deberá indicarse, además, el cargo de sus miembros.</w:t>
      </w:r>
    </w:p>
    <w:p w14:paraId="33FAA532"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Medios a través de los que se ha publicitado el contrato y los enlaces a esas publicaciones.</w:t>
      </w:r>
    </w:p>
    <w:p w14:paraId="31A037B2"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 xml:space="preserve">En su caso, resolución o resoluciones del órgano de contratación por las que se introduzcan modificaciones significativas en el PCAP y/o PPTP y se establezcan nuevas fechas límite para presentar las ofertas como consecuencia de la correspondiente </w:t>
      </w:r>
      <w:r w:rsidRPr="00A64A7D">
        <w:rPr>
          <w:rFonts w:ascii="Verdana" w:hAnsi="Verdana"/>
          <w:sz w:val="19"/>
          <w:szCs w:val="19"/>
          <w:lang w:val="es-ES_tradnl"/>
        </w:rPr>
        <w:lastRenderedPageBreak/>
        <w:t>ampliación del plazo, sin perjuicio de que se acuerde la retroacción de actuaciones en virtud de los artículos 122.1 y 124 LCSP.</w:t>
      </w:r>
    </w:p>
    <w:p w14:paraId="6A857AE8"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En su caso, resolución o resoluciones del órgano de contratación por las que se modifican el PCAP y/o PPTP para la corrección de errores materiales, de hecho o aritméticos.</w:t>
      </w:r>
    </w:p>
    <w:p w14:paraId="1DC90EEB"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Aclaraciones sobre los pliegos y/o resto de documentación tanto si las respuestas tienen carácter vinculante, de conformidad con la cláusula 26.1.3 de cláusulas específicas del contrato, como si su carácter no es vinculante.</w:t>
      </w:r>
    </w:p>
    <w:p w14:paraId="454E11C8"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Número e identidad de las licitadoras participantes en el procedimiento de adjudicación.</w:t>
      </w:r>
    </w:p>
    <w:p w14:paraId="5F0CF946" w14:textId="77777777" w:rsidR="00C548B6" w:rsidRPr="00A64A7D" w:rsidRDefault="00C548B6" w:rsidP="00F600EB">
      <w:pPr>
        <w:numPr>
          <w:ilvl w:val="0"/>
          <w:numId w:val="79"/>
        </w:numPr>
        <w:spacing w:before="120" w:after="120"/>
        <w:ind w:left="1560" w:right="-427" w:hanging="426"/>
        <w:jc w:val="both"/>
        <w:rPr>
          <w:rFonts w:ascii="Verdana" w:eastAsia="Calibri" w:hAnsi="Verdana"/>
          <w:sz w:val="19"/>
          <w:szCs w:val="19"/>
          <w:lang w:val="es-ES_tradnl"/>
        </w:rPr>
      </w:pPr>
      <w:r w:rsidRPr="00A64A7D">
        <w:rPr>
          <w:rFonts w:ascii="Verdana" w:eastAsia="Calibri" w:hAnsi="Verdana"/>
          <w:sz w:val="19"/>
          <w:szCs w:val="19"/>
          <w:lang w:val="es-ES_tradnl"/>
        </w:rPr>
        <w:t>Fechas y lugares de celebración de las sesiones públicas de la mesa de contratación y, en su caso, sus alteraciones; así como el sitio web a través del cual, en su caso, se podrán visualizar.</w:t>
      </w:r>
    </w:p>
    <w:p w14:paraId="0FC3E78C" w14:textId="77777777" w:rsidR="00C548B6" w:rsidRPr="00A64A7D" w:rsidRDefault="00C548B6" w:rsidP="00F600EB">
      <w:pPr>
        <w:numPr>
          <w:ilvl w:val="0"/>
          <w:numId w:val="79"/>
        </w:numPr>
        <w:spacing w:before="120" w:after="120"/>
        <w:ind w:left="1560" w:right="-427" w:hanging="426"/>
        <w:jc w:val="both"/>
        <w:rPr>
          <w:rFonts w:ascii="Verdana" w:eastAsia="Calibri" w:hAnsi="Verdana"/>
          <w:sz w:val="19"/>
          <w:szCs w:val="19"/>
          <w:lang w:val="es-ES_tradnl"/>
        </w:rPr>
      </w:pPr>
      <w:r w:rsidRPr="00A64A7D">
        <w:rPr>
          <w:rFonts w:ascii="Verdana" w:eastAsia="Arial Unicode MS" w:hAnsi="Verdana"/>
          <w:sz w:val="19"/>
          <w:szCs w:val="19"/>
          <w:lang w:val="es-ES_tradnl"/>
        </w:rPr>
        <w:t>Relación de licitadoras admitidas y excluidas y, en este último caso, las razones de la exclusión.</w:t>
      </w:r>
    </w:p>
    <w:p w14:paraId="699695A9"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Actas de la mesa de contratación.</w:t>
      </w:r>
    </w:p>
    <w:p w14:paraId="50F87040"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Informe de valoración de los criterios de adjudicación cuantificables mediante un juicio de valor de cada una de las ofertas.</w:t>
      </w:r>
    </w:p>
    <w:p w14:paraId="65F72AC1"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En su caso, informe o informes sobre las ofertas incursas en presunción de anormalidad a que se refiere el art. 149.4 LCSP.</w:t>
      </w:r>
    </w:p>
    <w:p w14:paraId="56301058"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Puntuaciones asignadas a las ofertas, cuando estas no se recojan en las actas o hasta que estas sean redactadas y publicadas.</w:t>
      </w:r>
    </w:p>
    <w:p w14:paraId="0CEFDED5"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Resolución de adjudicación del contrato.</w:t>
      </w:r>
    </w:p>
    <w:p w14:paraId="69444334"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Identidad de la adjudicataria.</w:t>
      </w:r>
    </w:p>
    <w:p w14:paraId="7AD31A13"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Importe de adjudicación, incluido el Impuesto sobre el Valor Añadido.</w:t>
      </w:r>
    </w:p>
    <w:p w14:paraId="0F9C323B"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Anuncio de formalización del contrato y documento contractual.</w:t>
      </w:r>
    </w:p>
    <w:p w14:paraId="763FC77D"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En su caso, informe en el que se expresen los motivos por los que no se publican todos los datos relativos a la celebración del contrato de conformidad con lo dispuesto en el art. 154.7 LCSP.</w:t>
      </w:r>
    </w:p>
    <w:p w14:paraId="07D5003F"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Resolución del órgano de contratación por la que decide no adjudicar o celebrar el contrato.</w:t>
      </w:r>
    </w:p>
    <w:p w14:paraId="117731DA" w14:textId="48575592"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 xml:space="preserve">Resolución del órgano de contratación por la </w:t>
      </w:r>
      <w:r w:rsidR="00D749D5" w:rsidRPr="00A64A7D">
        <w:rPr>
          <w:rFonts w:ascii="Verdana" w:hAnsi="Verdana"/>
          <w:sz w:val="19"/>
          <w:szCs w:val="19"/>
          <w:lang w:val="es-ES_tradnl"/>
        </w:rPr>
        <w:t>que</w:t>
      </w:r>
      <w:r w:rsidR="00D749D5" w:rsidRPr="00A64A7D">
        <w:rPr>
          <w:rFonts w:ascii="Verdana" w:hAnsi="Verdana"/>
          <w:color w:val="00B050"/>
          <w:sz w:val="19"/>
          <w:szCs w:val="19"/>
          <w:lang w:val="es-ES_tradnl"/>
        </w:rPr>
        <w:t xml:space="preserve"> </w:t>
      </w:r>
      <w:r w:rsidRPr="00A64A7D">
        <w:rPr>
          <w:rFonts w:ascii="Verdana" w:hAnsi="Verdana"/>
          <w:sz w:val="19"/>
          <w:szCs w:val="19"/>
          <w:lang w:val="es-ES_tradnl"/>
        </w:rPr>
        <w:t>acuerda desistir del procedimiento de adjudicación.</w:t>
      </w:r>
    </w:p>
    <w:p w14:paraId="24C03E2E"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Resolución del órgano de contratación por la que declara desierto el procedimiento de adjudicación.</w:t>
      </w:r>
    </w:p>
    <w:p w14:paraId="7E1E3736"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Interposición de recursos y la eventual suspensión del procedimiento de adjudicación con motivo de dicha interposición.</w:t>
      </w:r>
    </w:p>
    <w:p w14:paraId="6838FDEA"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Resolución por la que se declara anulado el procedimiento de adjudicación.</w:t>
      </w:r>
    </w:p>
    <w:p w14:paraId="6D71D80A"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Resolución del órgano de contratación por la que prorroga el contrato.</w:t>
      </w:r>
    </w:p>
    <w:p w14:paraId="4379F643"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A</w:t>
      </w:r>
      <w:r w:rsidRPr="00A64A7D">
        <w:rPr>
          <w:rFonts w:ascii="Verdana" w:eastAsia="Calibri" w:hAnsi="Verdana"/>
          <w:sz w:val="19"/>
          <w:szCs w:val="19"/>
          <w:lang w:val="es-ES_tradnl"/>
        </w:rPr>
        <w:t>nuncio/s de modificación del contrato</w:t>
      </w:r>
      <w:r w:rsidRPr="00A64A7D">
        <w:rPr>
          <w:rFonts w:ascii="Verdana" w:hAnsi="Verdana"/>
          <w:sz w:val="19"/>
          <w:szCs w:val="19"/>
          <w:lang w:val="es-ES_tradnl"/>
        </w:rPr>
        <w:t xml:space="preserve">, resolución del órgano de contratación por la que acuerda modificar el contrato, </w:t>
      </w:r>
      <w:r w:rsidRPr="00A64A7D">
        <w:rPr>
          <w:rFonts w:ascii="Verdana" w:eastAsia="Calibri" w:hAnsi="Verdana"/>
          <w:sz w:val="19"/>
          <w:szCs w:val="19"/>
          <w:lang w:val="es-ES_tradnl"/>
        </w:rPr>
        <w:t>su justi</w:t>
      </w:r>
      <w:r w:rsidRPr="00A64A7D">
        <w:rPr>
          <w:rFonts w:ascii="Verdana" w:hAnsi="Verdana"/>
          <w:sz w:val="19"/>
          <w:szCs w:val="19"/>
          <w:lang w:val="es-ES_tradnl"/>
        </w:rPr>
        <w:t>fi</w:t>
      </w:r>
      <w:r w:rsidRPr="00A64A7D">
        <w:rPr>
          <w:rFonts w:ascii="Verdana" w:eastAsia="Calibri" w:hAnsi="Verdana"/>
          <w:sz w:val="19"/>
          <w:szCs w:val="19"/>
          <w:lang w:val="es-ES_tradnl"/>
        </w:rPr>
        <w:t>cación, alegaciones de la contratista y todos los informes que, en su caso, se hubieran recabado con carácter previo a su aprobación.</w:t>
      </w:r>
    </w:p>
    <w:p w14:paraId="38E94148" w14:textId="77777777" w:rsidR="00C548B6" w:rsidRPr="00A64A7D" w:rsidRDefault="00C548B6" w:rsidP="00F600EB">
      <w:pPr>
        <w:numPr>
          <w:ilvl w:val="0"/>
          <w:numId w:val="79"/>
        </w:numPr>
        <w:spacing w:before="120" w:after="120"/>
        <w:ind w:left="1560" w:right="-427" w:hanging="426"/>
        <w:jc w:val="both"/>
        <w:rPr>
          <w:rFonts w:ascii="Verdana" w:hAnsi="Verdana"/>
          <w:sz w:val="19"/>
          <w:szCs w:val="19"/>
          <w:lang w:val="es-ES_tradnl"/>
        </w:rPr>
      </w:pPr>
      <w:r w:rsidRPr="00A64A7D">
        <w:rPr>
          <w:rFonts w:ascii="Verdana" w:hAnsi="Verdana"/>
          <w:sz w:val="19"/>
          <w:szCs w:val="19"/>
          <w:lang w:val="es-ES_tradnl"/>
        </w:rPr>
        <w:t>Resolución del órgano de contratación por la que autoriza la cesión del contrato.</w:t>
      </w:r>
    </w:p>
    <w:p w14:paraId="677A31EF" w14:textId="77777777" w:rsidR="00C548B6" w:rsidRPr="00A64A7D" w:rsidRDefault="00C548B6" w:rsidP="00F600EB">
      <w:pPr>
        <w:numPr>
          <w:ilvl w:val="0"/>
          <w:numId w:val="79"/>
        </w:numPr>
        <w:spacing w:before="120" w:after="120"/>
        <w:ind w:left="1560" w:right="-427" w:hanging="426"/>
        <w:jc w:val="both"/>
        <w:rPr>
          <w:rFonts w:ascii="Verdana" w:eastAsia="Calibri" w:hAnsi="Verdana"/>
          <w:sz w:val="19"/>
          <w:szCs w:val="19"/>
          <w:lang w:val="es-ES_tradnl"/>
        </w:rPr>
      </w:pPr>
      <w:r w:rsidRPr="00A64A7D">
        <w:rPr>
          <w:rFonts w:ascii="Verdana" w:hAnsi="Verdana"/>
          <w:sz w:val="19"/>
          <w:szCs w:val="19"/>
          <w:lang w:val="es-ES_tradnl"/>
        </w:rPr>
        <w:t>Resolución del órgano de contratación por la que autoriza la modificación de la composición de la UTE.</w:t>
      </w:r>
    </w:p>
    <w:p w14:paraId="55DA824D" w14:textId="587C662D" w:rsidR="00C548B6" w:rsidRPr="00A64A7D" w:rsidRDefault="00C548B6" w:rsidP="001D3DE3">
      <w:pPr>
        <w:pStyle w:val="Ttulo4"/>
        <w:spacing w:after="120"/>
        <w:ind w:left="851" w:right="-427"/>
        <w:jc w:val="both"/>
        <w:rPr>
          <w:sz w:val="19"/>
          <w:szCs w:val="19"/>
          <w:lang w:val="es-ES_tradnl"/>
        </w:rPr>
      </w:pPr>
      <w:bookmarkStart w:id="522" w:name="_Toc38387711"/>
      <w:r w:rsidRPr="00A64A7D">
        <w:rPr>
          <w:sz w:val="19"/>
          <w:szCs w:val="19"/>
          <w:lang w:val="es-ES_tradnl"/>
        </w:rPr>
        <w:t xml:space="preserve">10.3.- </w:t>
      </w:r>
      <w:r w:rsidRPr="00A64A7D">
        <w:rPr>
          <w:b w:val="0"/>
          <w:sz w:val="19"/>
          <w:szCs w:val="19"/>
          <w:lang w:val="es-ES_tradnl"/>
        </w:rPr>
        <w:t xml:space="preserve">Los interesados pueden formular </w:t>
      </w:r>
      <w:r w:rsidRPr="00A64A7D">
        <w:rPr>
          <w:sz w:val="19"/>
          <w:szCs w:val="19"/>
          <w:lang w:val="es-ES_tradnl"/>
        </w:rPr>
        <w:t>consultas y solicitudes de documentación complementaria o información adicional</w:t>
      </w:r>
      <w:r w:rsidRPr="00A64A7D">
        <w:rPr>
          <w:b w:val="0"/>
          <w:sz w:val="19"/>
          <w:szCs w:val="19"/>
          <w:lang w:val="es-ES_tradnl"/>
        </w:rPr>
        <w:t xml:space="preserve"> a través de las direcciones de correo electrónico que figuran en las cláusulas 19.4 y </w:t>
      </w:r>
      <w:r w:rsidR="00BF4300" w:rsidRPr="00A64A7D">
        <w:rPr>
          <w:b w:val="0"/>
          <w:sz w:val="19"/>
          <w:szCs w:val="19"/>
          <w:lang w:val="es-ES_tradnl"/>
        </w:rPr>
        <w:t>19.</w:t>
      </w:r>
      <w:r w:rsidRPr="00A64A7D">
        <w:rPr>
          <w:b w:val="0"/>
          <w:sz w:val="19"/>
          <w:szCs w:val="19"/>
          <w:lang w:val="es-ES_tradnl"/>
        </w:rPr>
        <w:t>5 de cláusulas específicas del contrato. Se realizarán por escrito hasta la fecha límite de solicitud de información indicada en la cláusula 26.1.1 de cláusulas específicas del contrato y deberán ser atendidas hasta la fecha límite (inclusive) indicada en la cláusula 26.1.2 de cláusulas específicas del contrato.</w:t>
      </w:r>
      <w:bookmarkEnd w:id="522"/>
      <w:r w:rsidRPr="00A64A7D">
        <w:rPr>
          <w:sz w:val="19"/>
          <w:szCs w:val="19"/>
          <w:lang w:val="es-ES_tradnl"/>
        </w:rPr>
        <w:br w:type="page"/>
      </w:r>
    </w:p>
    <w:p w14:paraId="3AC5B411" w14:textId="4B6F902A" w:rsidR="00C548B6" w:rsidRPr="00A64A7D" w:rsidRDefault="00C548B6" w:rsidP="0063609A">
      <w:pPr>
        <w:pStyle w:val="Ttulo2"/>
        <w:rPr>
          <w:lang w:val="es-ES_tradnl"/>
        </w:rPr>
      </w:pPr>
      <w:bookmarkStart w:id="523" w:name="_Toc505598226"/>
      <w:bookmarkStart w:id="524" w:name="_Toc505598303"/>
      <w:bookmarkStart w:id="525" w:name="_Toc505598396"/>
      <w:bookmarkStart w:id="526" w:name="_Toc507512578"/>
      <w:bookmarkStart w:id="527" w:name="_Toc507512879"/>
      <w:bookmarkStart w:id="528" w:name="_Toc33530770"/>
      <w:bookmarkStart w:id="529" w:name="_Toc225761138"/>
      <w:r w:rsidRPr="00A64A7D">
        <w:rPr>
          <w:lang w:val="es-ES_tradnl"/>
        </w:rPr>
        <w:lastRenderedPageBreak/>
        <w:t>II.- LICITACIÓN</w:t>
      </w:r>
      <w:bookmarkEnd w:id="523"/>
      <w:bookmarkEnd w:id="524"/>
      <w:bookmarkEnd w:id="525"/>
      <w:bookmarkEnd w:id="526"/>
      <w:bookmarkEnd w:id="527"/>
      <w:bookmarkEnd w:id="528"/>
      <w:bookmarkEnd w:id="529"/>
    </w:p>
    <w:p w14:paraId="4D99BFD3" w14:textId="524B4912" w:rsidR="00C548B6" w:rsidRPr="00A64A7D" w:rsidRDefault="00C548B6" w:rsidP="001D3DE3">
      <w:pPr>
        <w:pStyle w:val="Ttulo3"/>
        <w:spacing w:after="120"/>
        <w:rPr>
          <w:rFonts w:eastAsia="Arial Unicode MS"/>
          <w:lang w:val="es-ES_tradnl"/>
        </w:rPr>
      </w:pPr>
      <w:bookmarkStart w:id="530" w:name="_Toc225761139"/>
      <w:r w:rsidRPr="00A64A7D">
        <w:rPr>
          <w:rFonts w:eastAsia="Arial Unicode MS"/>
          <w:lang w:val="es-ES_tradnl"/>
        </w:rPr>
        <w:t>11.-CONDICIONES PARA PARTICIPAR</w:t>
      </w:r>
      <w:bookmarkEnd w:id="530"/>
    </w:p>
    <w:p w14:paraId="1E60DEB7" w14:textId="2191B6D9" w:rsidR="00C548B6" w:rsidRPr="00A64A7D" w:rsidRDefault="00C548B6" w:rsidP="001D3DE3">
      <w:pPr>
        <w:pStyle w:val="Ttulo4"/>
        <w:spacing w:after="120"/>
        <w:ind w:left="851" w:right="-427"/>
        <w:jc w:val="both"/>
        <w:rPr>
          <w:b w:val="0"/>
          <w:sz w:val="19"/>
          <w:szCs w:val="19"/>
          <w:lang w:val="es-ES_tradnl"/>
        </w:rPr>
      </w:pPr>
      <w:bookmarkStart w:id="531" w:name="_Toc38387714"/>
      <w:r w:rsidRPr="00A64A7D">
        <w:rPr>
          <w:sz w:val="19"/>
          <w:szCs w:val="19"/>
          <w:lang w:val="es-ES_tradnl"/>
        </w:rPr>
        <w:t xml:space="preserve">11.1.- </w:t>
      </w:r>
      <w:r w:rsidRPr="00A64A7D">
        <w:rPr>
          <w:b w:val="0"/>
          <w:sz w:val="19"/>
          <w:szCs w:val="19"/>
          <w:lang w:val="es-ES_tradnl"/>
        </w:rPr>
        <w:t>Pueden participar en el procedimiento de contratación, las personas naturales o jurídicas, españolas o extranjeras, que tengan plena capacidad de obrar, no estén incursas en prohibición de contratar</w:t>
      </w:r>
      <w:r w:rsidR="00322512" w:rsidRPr="00A64A7D">
        <w:rPr>
          <w:b w:val="0"/>
          <w:sz w:val="19"/>
          <w:szCs w:val="19"/>
          <w:lang w:val="es-ES_tradnl"/>
        </w:rPr>
        <w:t xml:space="preserve">, </w:t>
      </w:r>
      <w:r w:rsidR="007468B4" w:rsidRPr="00A64A7D">
        <w:rPr>
          <w:b w:val="0"/>
          <w:lang w:val="es-ES_tradnl"/>
        </w:rPr>
        <w:t>no se hallen en situación de conflicto de intereses</w:t>
      </w:r>
      <w:r w:rsidR="007468B4" w:rsidRPr="00A64A7D">
        <w:rPr>
          <w:rFonts w:cs="Tahoma"/>
          <w:b w:val="0"/>
          <w:sz w:val="19"/>
          <w:szCs w:val="19"/>
          <w:lang w:val="es-ES_tradnl"/>
        </w:rPr>
        <w:t xml:space="preserve"> </w:t>
      </w:r>
      <w:r w:rsidRPr="00A64A7D">
        <w:rPr>
          <w:b w:val="0"/>
          <w:sz w:val="19"/>
          <w:szCs w:val="19"/>
          <w:lang w:val="es-ES_tradnl"/>
        </w:rPr>
        <w:t>y que cumplan con los requisitos de solvencia o, en su caso, dispongan de clasificación; y que dispongan de las habilitaciones que, en su caso, se establezcan en la cláusula 21.4 de cláusulas específicas del contrato (si en dicha cláusula se ha indicado que el momento en el que se debe disponer de la/s habilitación/es es “fecha final de presentación de ofertas”).</w:t>
      </w:r>
      <w:bookmarkEnd w:id="531"/>
    </w:p>
    <w:p w14:paraId="054CDCE3" w14:textId="77777777" w:rsidR="00C548B6" w:rsidRPr="00A64A7D" w:rsidRDefault="00C548B6" w:rsidP="001D3DE3">
      <w:pPr>
        <w:pStyle w:val="paragraph"/>
        <w:spacing w:before="120" w:beforeAutospacing="0" w:after="120" w:afterAutospacing="0"/>
        <w:ind w:left="840" w:right="-435" w:firstLine="11"/>
        <w:jc w:val="both"/>
        <w:textAlignment w:val="baseline"/>
        <w:rPr>
          <w:rFonts w:ascii="Verdana" w:eastAsia="Arial Unicode MS" w:hAnsi="Verdana" w:cs="Tahoma"/>
          <w:b/>
          <w:sz w:val="19"/>
          <w:szCs w:val="19"/>
          <w:lang w:val="es-ES_tradnl"/>
        </w:rPr>
      </w:pPr>
      <w:r w:rsidRPr="00A64A7D">
        <w:rPr>
          <w:rFonts w:ascii="Verdana" w:eastAsia="Arial Unicode MS" w:hAnsi="Verdana" w:cs="Tahoma"/>
          <w:sz w:val="19"/>
          <w:szCs w:val="19"/>
          <w:lang w:val="es-ES_tradnl"/>
        </w:rPr>
        <w:t xml:space="preserve">También pueden participar varias personas que reúnan los requisitos indicados en el párrafo anterior agrupadas en UTE con arreglo a las condiciones previstas legalmente. </w:t>
      </w:r>
    </w:p>
    <w:p w14:paraId="70C2B219" w14:textId="3DBC395F" w:rsidR="00C548B6" w:rsidRPr="00A64A7D" w:rsidRDefault="00C548B6" w:rsidP="001D3DE3">
      <w:pPr>
        <w:tabs>
          <w:tab w:val="left" w:pos="0"/>
        </w:tabs>
        <w:spacing w:before="120" w:after="120"/>
        <w:ind w:left="842" w:right="-425" w:firstLine="9"/>
        <w:jc w:val="both"/>
        <w:rPr>
          <w:rFonts w:ascii="Verdana" w:hAnsi="Verdana" w:cs="Tahoma"/>
          <w:sz w:val="19"/>
          <w:szCs w:val="19"/>
          <w:lang w:val="es-ES_tradnl"/>
        </w:rPr>
      </w:pPr>
      <w:r w:rsidRPr="00A64A7D">
        <w:rPr>
          <w:rFonts w:ascii="Verdana" w:hAnsi="Verdana" w:cs="Tahoma"/>
          <w:sz w:val="19"/>
          <w:szCs w:val="19"/>
          <w:lang w:val="es-ES_tradnl"/>
        </w:rPr>
        <w:t xml:space="preserve">Solo pueden participar las personas jurídicas que cumplan con lo dispuesto en el art. 66.1 </w:t>
      </w:r>
      <w:r w:rsidR="00820763" w:rsidRPr="00A64A7D">
        <w:rPr>
          <w:rFonts w:ascii="Verdana" w:hAnsi="Verdana" w:cs="Tahoma"/>
          <w:sz w:val="19"/>
          <w:szCs w:val="19"/>
          <w:lang w:val="es-ES_tradnl"/>
        </w:rPr>
        <w:t>LCSP,</w:t>
      </w:r>
      <w:r w:rsidRPr="00A64A7D">
        <w:rPr>
          <w:rFonts w:ascii="Verdana" w:hAnsi="Verdana" w:cs="Tahoma"/>
          <w:sz w:val="19"/>
          <w:szCs w:val="19"/>
          <w:lang w:val="es-ES_tradnl"/>
        </w:rPr>
        <w:t xml:space="preserve"> así como las operadoras económicas comunitarias o de Estados signatarios del Acuerdo sobre el Espacio Económico Europeo y las operadoras económicas no comunitarias que cumplan con lo dispuesto respectivamente en los arts. 67 y 68.1 LCSP.</w:t>
      </w:r>
    </w:p>
    <w:p w14:paraId="78376DC7" w14:textId="78DF60D2" w:rsidR="00C548B6" w:rsidRPr="00A64A7D" w:rsidRDefault="00C548B6" w:rsidP="001D3DE3">
      <w:pPr>
        <w:pStyle w:val="Ttulo4"/>
        <w:spacing w:after="120"/>
        <w:ind w:left="851" w:right="-427"/>
        <w:jc w:val="both"/>
        <w:rPr>
          <w:b w:val="0"/>
          <w:sz w:val="19"/>
          <w:szCs w:val="19"/>
          <w:lang w:val="es-ES_tradnl"/>
        </w:rPr>
      </w:pPr>
      <w:bookmarkStart w:id="532" w:name="_Toc38387715"/>
      <w:r w:rsidRPr="00A64A7D">
        <w:rPr>
          <w:sz w:val="19"/>
          <w:szCs w:val="19"/>
          <w:lang w:val="es-ES_tradnl"/>
        </w:rPr>
        <w:t xml:space="preserve">11.2.- </w:t>
      </w:r>
      <w:r w:rsidRPr="00A64A7D">
        <w:rPr>
          <w:b w:val="0"/>
          <w:sz w:val="19"/>
          <w:szCs w:val="19"/>
          <w:lang w:val="es-ES_tradnl"/>
        </w:rPr>
        <w:t>Cada persona no podrá presentar más de una proposición, salvo que en la cláusula 24.4 de cláusulas específicas del contrato se admitan variantes. Tampoco podrá suscribir ninguna propuesta en UTE con otras si lo ha hecho individualmente ni figurar en más de una UTE. La infracción de estas normas dará lugar a la inadmisión de todas las propuestas por ella suscritas.</w:t>
      </w:r>
      <w:bookmarkEnd w:id="532"/>
    </w:p>
    <w:p w14:paraId="017B5F83" w14:textId="57A6CC31" w:rsidR="00C548B6" w:rsidRPr="00A64A7D" w:rsidRDefault="00C548B6" w:rsidP="001D3DE3">
      <w:pPr>
        <w:pStyle w:val="Ttulo4"/>
        <w:spacing w:after="120"/>
        <w:ind w:left="851" w:right="-427"/>
        <w:jc w:val="both"/>
        <w:rPr>
          <w:sz w:val="19"/>
          <w:szCs w:val="19"/>
          <w:lang w:val="es-ES_tradnl"/>
        </w:rPr>
      </w:pPr>
      <w:bookmarkStart w:id="533" w:name="_Toc38387716"/>
      <w:r w:rsidRPr="00A64A7D">
        <w:rPr>
          <w:sz w:val="19"/>
          <w:szCs w:val="19"/>
          <w:lang w:val="es-ES_tradnl"/>
        </w:rPr>
        <w:t xml:space="preserve">11.3.- </w:t>
      </w:r>
      <w:r w:rsidRPr="00A64A7D">
        <w:rPr>
          <w:b w:val="0"/>
          <w:sz w:val="19"/>
          <w:szCs w:val="19"/>
          <w:lang w:val="es-ES_tradnl"/>
        </w:rPr>
        <w:t>En el caso de que las cláusulas 20.7 y 20.8 de cláusulas específicas del contrato reserven el contrato, respectivamente, a Centros Especiales de Empleo de iniciativa social y empresas de inserción o esté incluido en el marco de programas de empleo protegido, de conformidad con lo dispuesto en la disposición adicional cuarta de la LCSP,  o a determinadas organizaciones de conformidad con la disposición adicional cuadragésima octava de la LCSP, solo podrán participar quienes, además, cumplan con los requisitos establecidos legalmente (Texto refundido de la Ley General de derechos de las personas con discapacidad y de su inclusión social, aprobada mediante Real Decreto Legislativo 1/2013, de 29 de noviembre; Ley 44/2007, de 13 de diciembre, para la regulación del régimen de las empresas de inserción; y disposición adicional cuadragésima octava de la LCSP).</w:t>
      </w:r>
      <w:bookmarkEnd w:id="533"/>
    </w:p>
    <w:p w14:paraId="750BCD93" w14:textId="55D1C5EC" w:rsidR="00C548B6" w:rsidRPr="00A64A7D" w:rsidRDefault="00C548B6" w:rsidP="001D3DE3">
      <w:pPr>
        <w:pStyle w:val="Ttulo4"/>
        <w:spacing w:after="120"/>
        <w:ind w:left="851" w:right="-427"/>
        <w:jc w:val="both"/>
        <w:rPr>
          <w:b w:val="0"/>
          <w:sz w:val="19"/>
          <w:szCs w:val="19"/>
          <w:lang w:val="es-ES_tradnl"/>
        </w:rPr>
      </w:pPr>
      <w:bookmarkStart w:id="534" w:name="_Toc38387717"/>
      <w:r w:rsidRPr="00A64A7D">
        <w:rPr>
          <w:sz w:val="19"/>
          <w:szCs w:val="19"/>
          <w:lang w:val="es-ES_tradnl"/>
        </w:rPr>
        <w:t xml:space="preserve">11.4.- </w:t>
      </w:r>
      <w:r w:rsidRPr="00A64A7D">
        <w:rPr>
          <w:b w:val="0"/>
          <w:sz w:val="19"/>
          <w:szCs w:val="19"/>
          <w:lang w:val="es-ES_tradnl"/>
        </w:rPr>
        <w:t>Las circunstancias relativas a la capacidad, solvencia, habilitación empresarial o profesional (que, en su caso, se exija en la cláusula 21.4 de cláusulas específicas del contrato, salvo que en dicha cláusula se indique que el momento en el que se debe disponer de ella es “con carácter previo a la formalización del contrato”) y ausencia de prohibiciones de contratar deberán concurrir en la fecha final de presentación de ofertas y subsistir en el momento de perfección del contrato.</w:t>
      </w:r>
      <w:bookmarkEnd w:id="534"/>
    </w:p>
    <w:p w14:paraId="60DA67F4" w14:textId="71206C52" w:rsidR="00C548B6" w:rsidRPr="00A64A7D" w:rsidRDefault="00C548B6" w:rsidP="001D3DE3">
      <w:pPr>
        <w:spacing w:before="120" w:after="120"/>
        <w:ind w:left="842"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La mesa de contratación podrá solicitar a las licitadoras que presenten la totalidad o una parte de los certificados y los documentos justificativos </w:t>
      </w:r>
      <w:r w:rsidRPr="00A64A7D">
        <w:rPr>
          <w:rFonts w:ascii="Verdana" w:eastAsia="Arial Unicode MS" w:hAnsi="Verdana"/>
          <w:sz w:val="19"/>
          <w:szCs w:val="19"/>
          <w:u w:val="single"/>
          <w:lang w:val="es-ES_tradnl"/>
        </w:rPr>
        <w:t>en cualquier momento del procedimiento</w:t>
      </w:r>
      <w:r w:rsidRPr="00A64A7D">
        <w:rPr>
          <w:rFonts w:ascii="Verdana" w:eastAsia="Arial Unicode MS" w:hAnsi="Verdana"/>
          <w:sz w:val="19"/>
          <w:szCs w:val="19"/>
          <w:lang w:val="es-ES_tradnl"/>
        </w:rPr>
        <w:t xml:space="preserve">, cuando resulte necesario para garantizar su buen desarrollo, antes de la adjudicación del contrato. Asimismo, podrá solicitarles </w:t>
      </w:r>
      <w:r w:rsidRPr="00A64A7D">
        <w:rPr>
          <w:rFonts w:ascii="Verdana" w:hAnsi="Verdana" w:cs="sans-serif"/>
          <w:sz w:val="19"/>
          <w:szCs w:val="19"/>
          <w:lang w:val="es-ES_tradnl"/>
        </w:rPr>
        <w:t>aclaraciones sobre los certificados y documentos presentados o requerirles para la presentación de otros complementarios</w:t>
      </w:r>
      <w:r w:rsidR="00E1662E" w:rsidRPr="00A64A7D">
        <w:rPr>
          <w:rFonts w:ascii="Verdana" w:hAnsi="Verdana" w:cs="sans-serif"/>
          <w:sz w:val="19"/>
          <w:szCs w:val="19"/>
          <w:lang w:val="es-ES_tradnl"/>
        </w:rPr>
        <w:t xml:space="preserve">, lo que deberán cumplimentar en el plazo de </w:t>
      </w:r>
      <w:r w:rsidR="00E1662E" w:rsidRPr="00A64A7D">
        <w:rPr>
          <w:rFonts w:ascii="Verdana" w:hAnsi="Verdana"/>
          <w:sz w:val="19"/>
          <w:szCs w:val="19"/>
          <w:lang w:val="es-ES_tradnl"/>
        </w:rPr>
        <w:t>cinco (5) días hábiles, a contar desde el siguiente a aquél en que se reciba el correspondiente requerimiento</w:t>
      </w:r>
      <w:r w:rsidRPr="00A64A7D">
        <w:rPr>
          <w:rFonts w:ascii="Verdana" w:hAnsi="Verdana" w:cs="sans-serif"/>
          <w:sz w:val="19"/>
          <w:szCs w:val="19"/>
          <w:lang w:val="es-ES_tradnl"/>
        </w:rPr>
        <w:t>.</w:t>
      </w:r>
    </w:p>
    <w:p w14:paraId="35D2E212" w14:textId="4926CABB" w:rsidR="00C548B6" w:rsidRPr="00A64A7D" w:rsidRDefault="00C548B6" w:rsidP="001D3DE3">
      <w:pPr>
        <w:pStyle w:val="Ttulo4"/>
        <w:spacing w:after="120"/>
        <w:ind w:left="851" w:right="-427"/>
        <w:jc w:val="both"/>
        <w:rPr>
          <w:b w:val="0"/>
          <w:sz w:val="19"/>
          <w:szCs w:val="19"/>
          <w:lang w:val="es-ES_tradnl"/>
        </w:rPr>
      </w:pPr>
      <w:bookmarkStart w:id="535" w:name="_Toc38387718"/>
      <w:r w:rsidRPr="00A64A7D">
        <w:rPr>
          <w:sz w:val="19"/>
          <w:szCs w:val="19"/>
          <w:lang w:val="es-ES_tradnl"/>
        </w:rPr>
        <w:t xml:space="preserve">11.5.- </w:t>
      </w:r>
      <w:r w:rsidRPr="00A64A7D">
        <w:rPr>
          <w:b w:val="0"/>
          <w:sz w:val="19"/>
          <w:szCs w:val="19"/>
          <w:lang w:val="es-ES_tradnl"/>
        </w:rPr>
        <w:t>La presentación de oferta presume por parte de la licitadora la aceptación incondicional de las cláusulas de este pliego y del resto de los documentos contractuales, sin reserva y salvedad alguna, así como la autorización a la mesa de contratación y al órgano de contratación para consultar en cualquier momento del procedimiento de adjudicación del contrato los datos recogidos en el</w:t>
      </w:r>
      <w:r w:rsidR="01748D2B" w:rsidRPr="00A64A7D">
        <w:rPr>
          <w:b w:val="0"/>
          <w:sz w:val="19"/>
          <w:szCs w:val="19"/>
          <w:lang w:val="es-ES_tradnl"/>
        </w:rPr>
        <w:t xml:space="preserve"> </w:t>
      </w:r>
      <w:r w:rsidRPr="00A64A7D">
        <w:rPr>
          <w:b w:val="0"/>
          <w:sz w:val="19"/>
          <w:szCs w:val="19"/>
          <w:lang w:val="es-ES_tradnl"/>
        </w:rPr>
        <w:t xml:space="preserve">Registro de </w:t>
      </w:r>
      <w:r w:rsidR="00720B12" w:rsidRPr="00A64A7D">
        <w:rPr>
          <w:b w:val="0"/>
          <w:sz w:val="19"/>
          <w:szCs w:val="19"/>
          <w:lang w:val="es-ES_tradnl"/>
        </w:rPr>
        <w:t xml:space="preserve">Empresas </w:t>
      </w:r>
      <w:r w:rsidRPr="00A64A7D">
        <w:rPr>
          <w:b w:val="0"/>
          <w:sz w:val="19"/>
          <w:szCs w:val="19"/>
          <w:lang w:val="es-ES_tradnl"/>
        </w:rPr>
        <w:t>Licitador</w:t>
      </w:r>
      <w:r w:rsidR="00720B12" w:rsidRPr="00A64A7D">
        <w:rPr>
          <w:b w:val="0"/>
          <w:sz w:val="19"/>
          <w:szCs w:val="19"/>
          <w:lang w:val="es-ES_tradnl"/>
        </w:rPr>
        <w:t>a</w:t>
      </w:r>
      <w:r w:rsidRPr="00A64A7D">
        <w:rPr>
          <w:b w:val="0"/>
          <w:sz w:val="19"/>
          <w:szCs w:val="19"/>
          <w:lang w:val="es-ES_tradnl"/>
        </w:rPr>
        <w:t>s y Clasificadas de la Comunidad Autónoma de Euskadi, en el Registro Oficial de Licitadores y Empresas Clasificadas del Sector Público o en las listas oficiales de operadoras económicas o base de datos nacional de un Estado miembro de la Unión Europea siempre que en este último caso sea accesible de modo gratuito. Las operadoras económicas no estarán obligadas a presentar documentación para acreditar datos que figuren en dichos registros, listas y bases de datos.</w:t>
      </w:r>
      <w:bookmarkEnd w:id="535"/>
    </w:p>
    <w:p w14:paraId="76378BA0" w14:textId="77777777" w:rsidR="00497112" w:rsidRPr="00A64A7D" w:rsidRDefault="00497112" w:rsidP="001D3DE3">
      <w:pPr>
        <w:spacing w:after="120"/>
        <w:rPr>
          <w:rFonts w:ascii="Verdana" w:eastAsia="Arial Unicode MS" w:hAnsi="Verdana" w:cs="Arial"/>
          <w:b/>
          <w:caps/>
          <w:sz w:val="19"/>
          <w:szCs w:val="19"/>
          <w:lang w:val="es-ES_tradnl"/>
        </w:rPr>
      </w:pPr>
      <w:bookmarkStart w:id="536" w:name="_Toc33530772"/>
      <w:r w:rsidRPr="00A64A7D">
        <w:rPr>
          <w:rFonts w:eastAsia="Arial Unicode MS"/>
          <w:lang w:val="es-ES_tradnl"/>
        </w:rPr>
        <w:br w:type="page"/>
      </w:r>
    </w:p>
    <w:p w14:paraId="4BF47714" w14:textId="1B3E3584" w:rsidR="00C548B6" w:rsidRPr="00A64A7D" w:rsidRDefault="00C548B6" w:rsidP="001D3DE3">
      <w:pPr>
        <w:pStyle w:val="Ttulo3"/>
        <w:spacing w:after="120"/>
        <w:rPr>
          <w:rFonts w:eastAsia="Arial Unicode MS"/>
          <w:lang w:val="es-ES_tradnl"/>
        </w:rPr>
      </w:pPr>
      <w:bookmarkStart w:id="537" w:name="_Toc225761140"/>
      <w:r w:rsidRPr="00A64A7D">
        <w:rPr>
          <w:rFonts w:eastAsia="Arial Unicode MS"/>
          <w:lang w:val="es-ES_tradnl"/>
        </w:rPr>
        <w:lastRenderedPageBreak/>
        <w:t>12.- PRESENTACIÓN DE OFERTAS</w:t>
      </w:r>
      <w:bookmarkEnd w:id="536"/>
      <w:bookmarkEnd w:id="537"/>
    </w:p>
    <w:p w14:paraId="41396C5F" w14:textId="74A992BE" w:rsidR="00E40DCD" w:rsidRPr="00A64A7D" w:rsidRDefault="00E40DCD" w:rsidP="00E40DCD">
      <w:pPr>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cumplimiento de lo establecido en la normativa de protección de datos de carácter personal, los datos que se recaben en el presente procedimiento serán incorporados a un fichero electrónico con la finalidad de garantizar la correcta adjudicación y ejecución del presente contrato. Dichos datos no serán cedidos a terceros salvo lo dispuesto en la normativa citada. Los licitadores podrán ejercitar sus derechos de acceso, rectificación, supresión y el resto de derechos recogidos en la Ley de Protección de datos de carácter personal.</w:t>
      </w:r>
    </w:p>
    <w:p w14:paraId="7C892124" w14:textId="6C761F76" w:rsidR="00C548B6" w:rsidRPr="00A64A7D" w:rsidRDefault="00C548B6" w:rsidP="001D3DE3">
      <w:pPr>
        <w:pStyle w:val="Ttulo4"/>
        <w:spacing w:after="120"/>
        <w:ind w:left="851" w:right="-427"/>
        <w:jc w:val="both"/>
        <w:rPr>
          <w:sz w:val="19"/>
          <w:szCs w:val="19"/>
          <w:lang w:val="es-ES_tradnl"/>
        </w:rPr>
      </w:pPr>
      <w:bookmarkStart w:id="538" w:name="_Toc33530773"/>
      <w:r w:rsidRPr="00A64A7D">
        <w:rPr>
          <w:sz w:val="19"/>
          <w:szCs w:val="19"/>
          <w:lang w:val="es-ES_tradnl"/>
        </w:rPr>
        <w:t>12.1.- Idioma</w:t>
      </w:r>
      <w:bookmarkEnd w:id="538"/>
      <w:r w:rsidR="003E3B8E" w:rsidRPr="00A64A7D">
        <w:rPr>
          <w:sz w:val="19"/>
          <w:szCs w:val="19"/>
          <w:lang w:val="es-ES_tradnl"/>
        </w:rPr>
        <w:t>.</w:t>
      </w:r>
    </w:p>
    <w:p w14:paraId="33C94AFB" w14:textId="77777777" w:rsidR="00C548B6" w:rsidRPr="00A64A7D" w:rsidRDefault="00C548B6" w:rsidP="001D3DE3">
      <w:pPr>
        <w:spacing w:before="120" w:after="120"/>
        <w:ind w:left="842" w:right="-425"/>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La documentación deberá presentarse redactada, o traducida oficialmente, en euskera o castellano.</w:t>
      </w:r>
    </w:p>
    <w:p w14:paraId="4C4E3E0C" w14:textId="7232A204" w:rsidR="00C548B6" w:rsidRPr="00A64A7D" w:rsidRDefault="00C548B6" w:rsidP="001D3DE3">
      <w:pPr>
        <w:pStyle w:val="Ttulo4"/>
        <w:spacing w:after="120"/>
        <w:ind w:left="851" w:right="-427"/>
        <w:jc w:val="both"/>
        <w:rPr>
          <w:sz w:val="19"/>
          <w:szCs w:val="19"/>
          <w:lang w:val="es-ES_tradnl"/>
        </w:rPr>
      </w:pPr>
      <w:bookmarkStart w:id="539" w:name="_Toc33530774"/>
      <w:r w:rsidRPr="00A64A7D">
        <w:rPr>
          <w:sz w:val="19"/>
          <w:szCs w:val="19"/>
          <w:lang w:val="es-ES_tradnl"/>
        </w:rPr>
        <w:t>12.2.- Medios</w:t>
      </w:r>
      <w:bookmarkEnd w:id="539"/>
      <w:r w:rsidR="003E3B8E" w:rsidRPr="00A64A7D">
        <w:rPr>
          <w:sz w:val="19"/>
          <w:szCs w:val="19"/>
          <w:lang w:val="es-ES_tradnl"/>
        </w:rPr>
        <w:t>.</w:t>
      </w:r>
    </w:p>
    <w:p w14:paraId="6B999FB2" w14:textId="77777777" w:rsidR="00CC6B6E" w:rsidRPr="00A64A7D" w:rsidRDefault="00CC6B6E" w:rsidP="00CC6B6E">
      <w:pPr>
        <w:pStyle w:val="Ttulo5"/>
        <w:rPr>
          <w:b/>
          <w:lang w:val="es-ES_tradnl"/>
        </w:rPr>
      </w:pPr>
      <w:bookmarkStart w:id="540" w:name="_Toc33530776"/>
      <w:r w:rsidRPr="00A64A7D">
        <w:rPr>
          <w:b/>
          <w:lang w:val="es-ES_tradnl"/>
        </w:rPr>
        <w:t>12.2.1.- Medios electrónicos.</w:t>
      </w:r>
    </w:p>
    <w:p w14:paraId="7F904D65" w14:textId="77777777" w:rsidR="00CC6B6E" w:rsidRPr="00A64A7D" w:rsidRDefault="00CC6B6E" w:rsidP="00CC6B6E">
      <w:pPr>
        <w:widowControl w:val="0"/>
        <w:suppressAutoHyphens/>
        <w:autoSpaceDE w:val="0"/>
        <w:autoSpaceDN w:val="0"/>
        <w:adjustRightInd w:val="0"/>
        <w:spacing w:before="120" w:after="120"/>
        <w:ind w:left="1418" w:right="-425" w:hanging="8"/>
        <w:jc w:val="both"/>
        <w:rPr>
          <w:rFonts w:ascii="Verdana" w:hAnsi="Verdana" w:cs="Tahoma"/>
          <w:sz w:val="19"/>
          <w:szCs w:val="19"/>
          <w:lang w:val="es-ES_tradnl"/>
        </w:rPr>
      </w:pPr>
      <w:r w:rsidRPr="00A64A7D">
        <w:rPr>
          <w:rFonts w:ascii="Verdana" w:eastAsia="Arial Unicode MS" w:hAnsi="Verdana"/>
          <w:sz w:val="19"/>
          <w:szCs w:val="19"/>
          <w:lang w:val="es-ES_tradnl"/>
        </w:rPr>
        <w:t>S</w:t>
      </w:r>
      <w:r w:rsidRPr="00A64A7D">
        <w:rPr>
          <w:rFonts w:ascii="Verdana" w:hAnsi="Verdana" w:cs="Tahoma"/>
          <w:sz w:val="19"/>
          <w:szCs w:val="19"/>
          <w:lang w:val="es-ES_tradnl"/>
        </w:rPr>
        <w:t xml:space="preserve">alvo que en la cláusula 20.5 de cláusulas específicas del contrato se indique que los medios para tramitar el procedimiento de adjudicación del contrato no son electrónicos, la presentación de ofertas se realizará por medios electrónicos a través de la plataforma KONTRATAZIO PUBLIKOA EUSKADIN / CONTRATACIÓN PÚBLICA EN EUSKADI. </w:t>
      </w:r>
    </w:p>
    <w:p w14:paraId="46F1E26B" w14:textId="77777777" w:rsidR="00CC6B6E" w:rsidRPr="00A64A7D" w:rsidRDefault="00CC6B6E" w:rsidP="00CC6B6E">
      <w:pPr>
        <w:widowControl w:val="0"/>
        <w:suppressAutoHyphens/>
        <w:autoSpaceDE w:val="0"/>
        <w:autoSpaceDN w:val="0"/>
        <w:adjustRightInd w:val="0"/>
        <w:spacing w:before="120" w:after="120"/>
        <w:ind w:left="2127" w:right="-425" w:hanging="709"/>
        <w:jc w:val="both"/>
        <w:rPr>
          <w:rFonts w:ascii="Verdana" w:eastAsia="Arial Unicode MS" w:hAnsi="Verdana"/>
          <w:b/>
          <w:sz w:val="19"/>
          <w:szCs w:val="19"/>
          <w:lang w:val="es-ES_tradnl"/>
        </w:rPr>
      </w:pPr>
      <w:r w:rsidRPr="00A64A7D">
        <w:rPr>
          <w:rFonts w:ascii="Verdana" w:eastAsia="Arial Unicode MS" w:hAnsi="Verdana"/>
          <w:b/>
          <w:sz w:val="19"/>
          <w:szCs w:val="19"/>
          <w:lang w:val="es-ES_tradnl"/>
        </w:rPr>
        <w:t>12.2.1.1.-</w:t>
      </w:r>
      <w:r w:rsidRPr="00A64A7D">
        <w:rPr>
          <w:rFonts w:ascii="Verdana" w:eastAsia="Arial Unicode MS" w:hAnsi="Verdana"/>
          <w:sz w:val="19"/>
          <w:szCs w:val="19"/>
          <w:lang w:val="es-ES_tradnl"/>
        </w:rPr>
        <w:t xml:space="preserve"> </w:t>
      </w:r>
      <w:r w:rsidRPr="00A64A7D">
        <w:rPr>
          <w:rFonts w:ascii="Verdana" w:eastAsia="Arial Unicode MS" w:hAnsi="Verdana"/>
          <w:b/>
          <w:sz w:val="19"/>
          <w:szCs w:val="19"/>
          <w:lang w:val="es-ES_tradnl"/>
        </w:rPr>
        <w:t>Requisitos:</w:t>
      </w:r>
    </w:p>
    <w:p w14:paraId="4888076D" w14:textId="77777777" w:rsidR="00CC6B6E" w:rsidRPr="00A64A7D" w:rsidRDefault="00CC6B6E" w:rsidP="00CC6B6E">
      <w:pPr>
        <w:widowControl w:val="0"/>
        <w:suppressAutoHyphens/>
        <w:autoSpaceDE w:val="0"/>
        <w:autoSpaceDN w:val="0"/>
        <w:adjustRightInd w:val="0"/>
        <w:spacing w:before="120" w:after="120"/>
        <w:ind w:left="1985" w:right="-425"/>
        <w:jc w:val="both"/>
        <w:rPr>
          <w:rFonts w:ascii="Verdana" w:hAnsi="Verdana" w:cs="Tahoma"/>
          <w:sz w:val="19"/>
          <w:szCs w:val="19"/>
          <w:lang w:val="es-ES_tradnl"/>
        </w:rPr>
      </w:pPr>
      <w:r w:rsidRPr="00A64A7D">
        <w:rPr>
          <w:rFonts w:ascii="Verdana" w:hAnsi="Verdana" w:cs="Tahoma"/>
          <w:sz w:val="19"/>
          <w:szCs w:val="19"/>
          <w:lang w:val="es-ES_tradnl"/>
        </w:rPr>
        <w:t>La información sobre los requisitos se encuentra disponible en el siguiente enlace:</w:t>
      </w:r>
    </w:p>
    <w:p w14:paraId="2591B14C" w14:textId="77777777" w:rsidR="00CC6B6E" w:rsidRPr="00A64A7D" w:rsidRDefault="00CC6B6E" w:rsidP="00CC6B6E">
      <w:pPr>
        <w:pStyle w:val="Prrafodelista"/>
        <w:widowControl w:val="0"/>
        <w:suppressAutoHyphens/>
        <w:autoSpaceDE w:val="0"/>
        <w:autoSpaceDN w:val="0"/>
        <w:adjustRightInd w:val="0"/>
        <w:spacing w:before="120" w:after="120"/>
        <w:ind w:left="1740" w:right="-425" w:firstLine="245"/>
        <w:jc w:val="both"/>
        <w:rPr>
          <w:rFonts w:ascii="Verdana" w:hAnsi="Verdana" w:cs="Tahoma"/>
          <w:color w:val="0000FF"/>
          <w:sz w:val="16"/>
          <w:szCs w:val="16"/>
          <w:u w:val="single"/>
          <w:lang w:val="es-ES_tradnl"/>
        </w:rPr>
      </w:pPr>
      <w:hyperlink r:id="rId17" w:history="1">
        <w:r w:rsidRPr="00A64A7D">
          <w:rPr>
            <w:rStyle w:val="Hipervnculo"/>
            <w:rFonts w:ascii="Verdana" w:hAnsi="Verdana" w:cs="Tahoma"/>
            <w:sz w:val="16"/>
            <w:szCs w:val="16"/>
            <w:lang w:val="es-ES_tradnl"/>
          </w:rPr>
          <w:t>https://www.contratacion.euskadi.eus/informacion-general-licitacion-electronica/w32-kpelicel/es/</w:t>
        </w:r>
      </w:hyperlink>
    </w:p>
    <w:p w14:paraId="614B7C23" w14:textId="77777777" w:rsidR="00CC6B6E" w:rsidRPr="00A64A7D" w:rsidRDefault="00CC6B6E" w:rsidP="00CC6B6E">
      <w:pPr>
        <w:widowControl w:val="0"/>
        <w:tabs>
          <w:tab w:val="left" w:pos="1000"/>
        </w:tabs>
        <w:suppressAutoHyphens/>
        <w:autoSpaceDE w:val="0"/>
        <w:autoSpaceDN w:val="0"/>
        <w:adjustRightInd w:val="0"/>
        <w:spacing w:before="120" w:after="120"/>
        <w:ind w:left="1985" w:right="-425"/>
        <w:jc w:val="both"/>
        <w:rPr>
          <w:rFonts w:ascii="Verdana" w:hAnsi="Verdana" w:cs="Tahoma"/>
          <w:sz w:val="19"/>
          <w:szCs w:val="19"/>
          <w:lang w:val="es-ES_tradnl"/>
        </w:rPr>
      </w:pPr>
      <w:r w:rsidRPr="00A64A7D">
        <w:rPr>
          <w:rFonts w:ascii="Verdana" w:hAnsi="Verdana" w:cs="Tahoma"/>
          <w:sz w:val="19"/>
          <w:szCs w:val="19"/>
          <w:u w:val="single"/>
          <w:lang w:val="es-ES_tradnl"/>
        </w:rPr>
        <w:t>Servicio de soporte para resolver dudas o incidencias sobre licitación electrónica</w:t>
      </w:r>
      <w:r w:rsidRPr="00A64A7D">
        <w:rPr>
          <w:rFonts w:ascii="Verdana" w:hAnsi="Verdana" w:cs="Tahoma"/>
          <w:sz w:val="19"/>
          <w:szCs w:val="19"/>
          <w:lang w:val="es-ES_tradnl"/>
        </w:rPr>
        <w:t xml:space="preserve">: </w:t>
      </w:r>
      <w:r w:rsidRPr="00A64A7D">
        <w:rPr>
          <w:rFonts w:ascii="Verdana" w:hAnsi="Verdana" w:cs="Tahoma"/>
          <w:b/>
          <w:color w:val="0000FF"/>
          <w:sz w:val="19"/>
          <w:szCs w:val="19"/>
          <w:lang w:val="es-ES_tradnl"/>
        </w:rPr>
        <w:t>945.016.298</w:t>
      </w:r>
      <w:r w:rsidRPr="00A64A7D">
        <w:rPr>
          <w:rFonts w:ascii="Verdana" w:hAnsi="Verdana" w:cs="Tahoma"/>
          <w:sz w:val="19"/>
          <w:szCs w:val="19"/>
          <w:lang w:val="es-ES_tradnl"/>
        </w:rPr>
        <w:t>.</w:t>
      </w:r>
    </w:p>
    <w:p w14:paraId="439F270D" w14:textId="77777777" w:rsidR="00CC6B6E" w:rsidRPr="00A64A7D" w:rsidRDefault="00CC6B6E" w:rsidP="00CC6B6E">
      <w:pPr>
        <w:widowControl w:val="0"/>
        <w:suppressAutoHyphens/>
        <w:autoSpaceDE w:val="0"/>
        <w:autoSpaceDN w:val="0"/>
        <w:adjustRightInd w:val="0"/>
        <w:spacing w:before="120" w:after="120"/>
        <w:ind w:left="2127" w:right="-425" w:hanging="709"/>
        <w:jc w:val="both"/>
        <w:rPr>
          <w:rFonts w:ascii="Verdana" w:eastAsia="Arial Unicode MS" w:hAnsi="Verdana"/>
          <w:b/>
          <w:sz w:val="19"/>
          <w:szCs w:val="19"/>
          <w:lang w:val="es-ES_tradnl"/>
        </w:rPr>
      </w:pPr>
      <w:r w:rsidRPr="00A64A7D">
        <w:rPr>
          <w:rFonts w:ascii="Verdana" w:eastAsia="Arial Unicode MS" w:hAnsi="Verdana"/>
          <w:b/>
          <w:sz w:val="19"/>
          <w:szCs w:val="19"/>
          <w:lang w:val="es-ES_tradnl"/>
        </w:rPr>
        <w:t>12.2.1.2.- Forma de presentación:</w:t>
      </w:r>
    </w:p>
    <w:p w14:paraId="4BA9F11E" w14:textId="77777777" w:rsidR="00CC6B6E" w:rsidRPr="00A64A7D" w:rsidRDefault="00CC6B6E" w:rsidP="00CC6B6E">
      <w:pPr>
        <w:ind w:left="1985" w:hanging="3"/>
        <w:jc w:val="both"/>
        <w:rPr>
          <w:lang w:val="es-ES_tradnl"/>
        </w:rPr>
      </w:pPr>
      <w:r w:rsidRPr="00A64A7D">
        <w:rPr>
          <w:rFonts w:ascii="Verdana" w:hAnsi="Verdana"/>
          <w:sz w:val="20"/>
          <w:szCs w:val="20"/>
          <w:lang w:val="es-ES_tradnl"/>
        </w:rPr>
        <w:t>La información sobre la forma de presentación de oferta, formatos soportados y tamaño de los ficheros, se encuentra disponible en el siguiente enlace:</w:t>
      </w:r>
    </w:p>
    <w:p w14:paraId="5193EC1B" w14:textId="77777777" w:rsidR="00CC6B6E" w:rsidRPr="00A64A7D" w:rsidRDefault="00CC6B6E" w:rsidP="00CC6B6E">
      <w:pPr>
        <w:ind w:left="1985"/>
        <w:jc w:val="both"/>
        <w:rPr>
          <w:sz w:val="18"/>
          <w:szCs w:val="18"/>
          <w:lang w:val="es-ES_tradnl"/>
        </w:rPr>
      </w:pPr>
      <w:hyperlink r:id="rId18" w:history="1">
        <w:r w:rsidRPr="00A64A7D">
          <w:rPr>
            <w:rStyle w:val="Hipervnculo"/>
            <w:rFonts w:ascii="Calibri" w:hAnsi="Calibri" w:cs="Calibri"/>
            <w:sz w:val="18"/>
            <w:szCs w:val="18"/>
            <w:lang w:val="es-ES_tradnl"/>
          </w:rPr>
          <w:t>https://www.contratacion.euskadi.eus/recomendaciones-uso-licitacion-electronica/w32-kpelicel/es/</w:t>
        </w:r>
      </w:hyperlink>
    </w:p>
    <w:p w14:paraId="49F49FF9" w14:textId="0F0E151C" w:rsidR="00CC6B6E" w:rsidRPr="00A64A7D" w:rsidRDefault="00CC6B6E" w:rsidP="00CC6B6E">
      <w:pPr>
        <w:ind w:left="1985"/>
        <w:jc w:val="both"/>
        <w:rPr>
          <w:rFonts w:ascii="Verdana" w:hAnsi="Verdana"/>
          <w:sz w:val="20"/>
          <w:szCs w:val="20"/>
          <w:lang w:val="es-ES_tradnl"/>
        </w:rPr>
      </w:pPr>
      <w:r w:rsidRPr="00A64A7D">
        <w:rPr>
          <w:rFonts w:ascii="Verdana" w:hAnsi="Verdana"/>
          <w:sz w:val="20"/>
          <w:szCs w:val="20"/>
          <w:lang w:val="es-ES_tradnl"/>
        </w:rPr>
        <w:t xml:space="preserve">Se entenderá recibida la oferta en el plazo de presentación si se inicia la transmisión dentro </w:t>
      </w:r>
      <w:r w:rsidR="005E27F6" w:rsidRPr="00A64A7D">
        <w:rPr>
          <w:rFonts w:ascii="Verdana" w:hAnsi="Verdana"/>
          <w:sz w:val="20"/>
          <w:szCs w:val="20"/>
          <w:lang w:val="es-ES_tradnl"/>
        </w:rPr>
        <w:t>del mismo</w:t>
      </w:r>
      <w:r w:rsidRPr="00A64A7D">
        <w:rPr>
          <w:rFonts w:ascii="Verdana" w:hAnsi="Verdana"/>
          <w:sz w:val="20"/>
          <w:szCs w:val="20"/>
          <w:lang w:val="es-ES_tradnl"/>
        </w:rPr>
        <w:t xml:space="preserve"> y finaliza con éxito. A estos efectos, se entenderá que se inicia la transmisión de la oferta dentro de plazo si la representación de la licitadora pulsa el botón</w:t>
      </w:r>
      <w:r w:rsidR="00DE2A05" w:rsidRPr="00A64A7D">
        <w:rPr>
          <w:rFonts w:ascii="Verdana" w:hAnsi="Verdana"/>
          <w:sz w:val="20"/>
          <w:szCs w:val="20"/>
          <w:lang w:val="es-ES_tradnl"/>
        </w:rPr>
        <w:t xml:space="preserve"> </w:t>
      </w:r>
      <w:r w:rsidRPr="00A64A7D">
        <w:rPr>
          <w:rFonts w:ascii="Verdana" w:hAnsi="Verdana"/>
          <w:i/>
          <w:iCs/>
          <w:sz w:val="20"/>
          <w:szCs w:val="20"/>
          <w:lang w:val="es-ES_tradnl"/>
        </w:rPr>
        <w:t>“</w:t>
      </w:r>
      <w:r w:rsidR="005E27F6" w:rsidRPr="00A64A7D">
        <w:rPr>
          <w:rFonts w:ascii="Verdana" w:hAnsi="Verdana"/>
          <w:i/>
          <w:iCs/>
          <w:sz w:val="20"/>
          <w:szCs w:val="20"/>
          <w:lang w:val="es-ES_tradnl"/>
        </w:rPr>
        <w:t>firma y envío de la oferta</w:t>
      </w:r>
      <w:r w:rsidRPr="00A64A7D">
        <w:rPr>
          <w:rFonts w:ascii="Verdana" w:hAnsi="Verdana"/>
          <w:i/>
          <w:iCs/>
          <w:sz w:val="20"/>
          <w:szCs w:val="20"/>
          <w:lang w:val="es-ES_tradnl"/>
        </w:rPr>
        <w:t>”</w:t>
      </w:r>
      <w:r w:rsidRPr="00A64A7D">
        <w:rPr>
          <w:rFonts w:ascii="Verdana" w:hAnsi="Verdana"/>
          <w:sz w:val="20"/>
          <w:szCs w:val="20"/>
          <w:lang w:val="es-ES_tradnl"/>
        </w:rPr>
        <w:t xml:space="preserve"> dentro del plazo establecido y se entenderá que la transmisión finaliza con éxito</w:t>
      </w:r>
      <w:r w:rsidRPr="00A64A7D">
        <w:rPr>
          <w:rFonts w:ascii="Verdana" w:hAnsi="Verdana"/>
          <w:color w:val="000000"/>
          <w:sz w:val="20"/>
          <w:szCs w:val="20"/>
          <w:lang w:val="es-ES_tradnl"/>
        </w:rPr>
        <w:t xml:space="preserve"> </w:t>
      </w:r>
      <w:r w:rsidRPr="00A64A7D">
        <w:rPr>
          <w:rFonts w:ascii="Verdana" w:hAnsi="Verdana"/>
          <w:sz w:val="20"/>
          <w:szCs w:val="20"/>
          <w:lang w:val="es-ES_tradnl"/>
        </w:rPr>
        <w:t>con la entrada en el registro electrónico de los documentos que integran la oferta presentada.</w:t>
      </w:r>
    </w:p>
    <w:p w14:paraId="052D7EB8" w14:textId="31B78233" w:rsidR="00C548B6" w:rsidRPr="00A64A7D" w:rsidRDefault="00C548B6" w:rsidP="00EA4D97">
      <w:pPr>
        <w:pStyle w:val="Ttulo5"/>
        <w:rPr>
          <w:b/>
          <w:lang w:val="es-ES_tradnl"/>
        </w:rPr>
      </w:pPr>
      <w:r w:rsidRPr="00A64A7D">
        <w:rPr>
          <w:b/>
          <w:lang w:val="es-ES_tradnl"/>
        </w:rPr>
        <w:t>12.2.2.- Medios no electrónicos o en papel</w:t>
      </w:r>
      <w:bookmarkEnd w:id="540"/>
    </w:p>
    <w:p w14:paraId="3D630C78" w14:textId="77777777" w:rsidR="00C548B6" w:rsidRPr="00A64A7D" w:rsidRDefault="00C548B6" w:rsidP="001D3DE3">
      <w:pPr>
        <w:widowControl w:val="0"/>
        <w:suppressAutoHyphens/>
        <w:autoSpaceDE w:val="0"/>
        <w:autoSpaceDN w:val="0"/>
        <w:adjustRightInd w:val="0"/>
        <w:spacing w:before="120" w:after="120"/>
        <w:ind w:left="2127" w:right="-425" w:hanging="714"/>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12.2.2.1.-</w:t>
      </w:r>
      <w:r w:rsidRPr="00A64A7D">
        <w:rPr>
          <w:rFonts w:ascii="Verdana" w:eastAsia="Arial Unicode MS" w:hAnsi="Verdana"/>
          <w:sz w:val="19"/>
          <w:szCs w:val="19"/>
          <w:lang w:val="es-ES_tradnl"/>
        </w:rPr>
        <w:t xml:space="preserve"> </w:t>
      </w:r>
      <w:r w:rsidRPr="00A64A7D">
        <w:rPr>
          <w:rFonts w:ascii="Verdana" w:eastAsia="Arial Unicode MS" w:hAnsi="Verdana"/>
          <w:b/>
          <w:sz w:val="19"/>
          <w:szCs w:val="19"/>
          <w:lang w:val="es-ES_tradnl"/>
        </w:rPr>
        <w:t>Forma de presentación:</w:t>
      </w:r>
    </w:p>
    <w:p w14:paraId="1BE23734" w14:textId="77777777" w:rsidR="00C548B6" w:rsidRPr="00A64A7D" w:rsidRDefault="00C548B6">
      <w:pPr>
        <w:widowControl w:val="0"/>
        <w:numPr>
          <w:ilvl w:val="0"/>
          <w:numId w:val="29"/>
        </w:numPr>
        <w:suppressAutoHyphens/>
        <w:autoSpaceDE w:val="0"/>
        <w:autoSpaceDN w:val="0"/>
        <w:adjustRightInd w:val="0"/>
        <w:spacing w:before="120" w:after="120"/>
        <w:ind w:left="1985" w:right="-425" w:hanging="284"/>
        <w:jc w:val="both"/>
        <w:rPr>
          <w:rFonts w:ascii="Verdana" w:hAnsi="Verdana" w:cs="Tahoma"/>
          <w:sz w:val="19"/>
          <w:szCs w:val="19"/>
          <w:lang w:val="es-ES_tradnl"/>
        </w:rPr>
      </w:pPr>
      <w:r w:rsidRPr="00A64A7D">
        <w:rPr>
          <w:rFonts w:ascii="Verdana" w:hAnsi="Verdana" w:cs="Tahoma"/>
          <w:sz w:val="19"/>
          <w:szCs w:val="19"/>
          <w:lang w:val="es-ES_tradnl"/>
        </w:rPr>
        <w:t xml:space="preserve">Los documentos se presentarán en </w:t>
      </w:r>
      <w:r w:rsidRPr="00A64A7D">
        <w:rPr>
          <w:rFonts w:ascii="Verdana" w:hAnsi="Verdana" w:cs="Tahoma"/>
          <w:sz w:val="19"/>
          <w:szCs w:val="19"/>
          <w:u w:val="single"/>
          <w:lang w:val="es-ES_tradnl"/>
        </w:rPr>
        <w:t xml:space="preserve">sobres cerrados y </w:t>
      </w:r>
      <w:r w:rsidRPr="00A64A7D">
        <w:rPr>
          <w:rFonts w:ascii="Verdana" w:eastAsia="Arial Unicode MS" w:hAnsi="Verdana" w:cs="Tahoma"/>
          <w:sz w:val="19"/>
          <w:szCs w:val="19"/>
          <w:u w:val="single"/>
          <w:lang w:val="es-ES_tradnl"/>
        </w:rPr>
        <w:t>firmados</w:t>
      </w:r>
      <w:r w:rsidRPr="00A64A7D">
        <w:rPr>
          <w:rFonts w:ascii="Verdana" w:eastAsia="Arial Unicode MS" w:hAnsi="Verdana" w:cs="Tahoma"/>
          <w:sz w:val="19"/>
          <w:szCs w:val="19"/>
          <w:lang w:val="es-ES_tradnl"/>
        </w:rPr>
        <w:t xml:space="preserve"> por la operadora económica o por la persona que la represente. E</w:t>
      </w:r>
      <w:r w:rsidRPr="00A64A7D">
        <w:rPr>
          <w:rFonts w:ascii="Verdana" w:hAnsi="Verdana" w:cs="Tahoma"/>
          <w:sz w:val="19"/>
          <w:szCs w:val="19"/>
          <w:lang w:val="es-ES_tradnl"/>
        </w:rPr>
        <w:t xml:space="preserve">n el interior de cada sobre se incluirá un índice </w:t>
      </w:r>
      <w:r w:rsidRPr="00A64A7D">
        <w:rPr>
          <w:rFonts w:ascii="Verdana" w:eastAsia="Arial Unicode MS" w:hAnsi="Verdana" w:cs="Tahoma"/>
          <w:sz w:val="19"/>
          <w:szCs w:val="19"/>
          <w:lang w:val="es-ES_tradnl"/>
        </w:rPr>
        <w:t xml:space="preserve">numerado de los documentos incluidos en el mismo, y </w:t>
      </w:r>
      <w:r w:rsidRPr="00A64A7D">
        <w:rPr>
          <w:rFonts w:ascii="Verdana" w:eastAsia="Arial Unicode MS" w:hAnsi="Verdana" w:cs="Tahoma"/>
          <w:sz w:val="19"/>
          <w:szCs w:val="19"/>
          <w:u w:val="single"/>
          <w:lang w:val="es-ES_tradnl"/>
        </w:rPr>
        <w:t xml:space="preserve">en </w:t>
      </w:r>
      <w:r w:rsidRPr="00A64A7D">
        <w:rPr>
          <w:rFonts w:ascii="Verdana" w:hAnsi="Verdana" w:cs="Tahoma"/>
          <w:sz w:val="19"/>
          <w:szCs w:val="19"/>
          <w:u w:val="single"/>
          <w:lang w:val="es-ES_tradnl"/>
        </w:rPr>
        <w:t>el exterior</w:t>
      </w:r>
      <w:r w:rsidRPr="00A64A7D">
        <w:rPr>
          <w:rFonts w:ascii="Verdana" w:hAnsi="Verdana" w:cs="Tahoma"/>
          <w:sz w:val="19"/>
          <w:szCs w:val="19"/>
          <w:lang w:val="es-ES_tradnl"/>
        </w:rPr>
        <w:t xml:space="preserve"> de cada uno de ellos se indicarán los siguientes datos:</w:t>
      </w:r>
    </w:p>
    <w:p w14:paraId="506C970A" w14:textId="77777777" w:rsidR="00C548B6" w:rsidRPr="00A64A7D" w:rsidRDefault="00C548B6" w:rsidP="00F600EB">
      <w:pPr>
        <w:numPr>
          <w:ilvl w:val="0"/>
          <w:numId w:val="80"/>
        </w:numPr>
        <w:spacing w:before="120" w:after="120"/>
        <w:ind w:left="2552"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identificación del sobre de que se trate (A, B, C u otros) según se dispone en la cláusula 24 de cláusulas específicas del contrato.</w:t>
      </w:r>
    </w:p>
    <w:p w14:paraId="70EB299B" w14:textId="77777777" w:rsidR="00C548B6" w:rsidRPr="00A64A7D" w:rsidRDefault="00C548B6" w:rsidP="00F600EB">
      <w:pPr>
        <w:numPr>
          <w:ilvl w:val="0"/>
          <w:numId w:val="80"/>
        </w:numPr>
        <w:spacing w:before="120" w:after="120"/>
        <w:ind w:left="2552"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identificación del contrato: nº de expediente y objeto.</w:t>
      </w:r>
    </w:p>
    <w:p w14:paraId="08A80A63" w14:textId="77777777" w:rsidR="00C548B6" w:rsidRPr="00A64A7D" w:rsidRDefault="00C548B6" w:rsidP="00F600EB">
      <w:pPr>
        <w:numPr>
          <w:ilvl w:val="0"/>
          <w:numId w:val="80"/>
        </w:numPr>
        <w:spacing w:before="120" w:after="120"/>
        <w:ind w:left="2552"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identificación de la licitadora: si es una persona jurídica se indicará su denominación social y NIF; y si es una persona física su nombre y apellidos y nº de DNI o documento equivalente.</w:t>
      </w:r>
    </w:p>
    <w:p w14:paraId="31A31ACF" w14:textId="77777777" w:rsidR="00C548B6" w:rsidRPr="00A64A7D" w:rsidRDefault="00C548B6" w:rsidP="00F600EB">
      <w:pPr>
        <w:numPr>
          <w:ilvl w:val="0"/>
          <w:numId w:val="80"/>
        </w:numPr>
        <w:spacing w:before="120" w:after="120"/>
        <w:ind w:left="2552"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identificación de la persona física que firme la oferta: nombre y apellidos y nº de DNI o documento equivalente.</w:t>
      </w:r>
    </w:p>
    <w:p w14:paraId="59483C6F" w14:textId="77777777" w:rsidR="00C548B6" w:rsidRPr="00A64A7D" w:rsidRDefault="00C548B6">
      <w:pPr>
        <w:widowControl w:val="0"/>
        <w:numPr>
          <w:ilvl w:val="0"/>
          <w:numId w:val="29"/>
        </w:numPr>
        <w:suppressAutoHyphens/>
        <w:autoSpaceDE w:val="0"/>
        <w:autoSpaceDN w:val="0"/>
        <w:adjustRightInd w:val="0"/>
        <w:spacing w:before="120" w:after="120"/>
        <w:ind w:left="1985" w:right="-425" w:hanging="284"/>
        <w:jc w:val="both"/>
        <w:rPr>
          <w:rFonts w:ascii="Verdana" w:hAnsi="Verdana"/>
          <w:sz w:val="19"/>
          <w:szCs w:val="19"/>
          <w:lang w:val="es-ES_tradnl"/>
        </w:rPr>
      </w:pPr>
      <w:r w:rsidRPr="00A64A7D">
        <w:rPr>
          <w:rFonts w:ascii="Verdana" w:hAnsi="Verdana" w:cs="Tahoma"/>
          <w:sz w:val="19"/>
          <w:szCs w:val="19"/>
          <w:lang w:val="es-ES_tradnl"/>
        </w:rPr>
        <w:t>Los</w:t>
      </w:r>
      <w:r w:rsidRPr="00A64A7D">
        <w:rPr>
          <w:rFonts w:ascii="Verdana" w:hAnsi="Verdana"/>
          <w:sz w:val="19"/>
          <w:szCs w:val="19"/>
          <w:lang w:val="es-ES_tradnl"/>
        </w:rPr>
        <w:t xml:space="preserve"> sobres se presentarán dentro del plazo – fecha y hora</w:t>
      </w:r>
      <w:r w:rsidR="008313FE" w:rsidRPr="00A64A7D">
        <w:rPr>
          <w:rFonts w:ascii="Verdana" w:hAnsi="Verdana"/>
          <w:sz w:val="19"/>
          <w:szCs w:val="19"/>
          <w:lang w:val="es-ES_tradnl"/>
        </w:rPr>
        <w:t xml:space="preserve"> </w:t>
      </w:r>
      <w:r w:rsidRPr="00A64A7D">
        <w:rPr>
          <w:rFonts w:ascii="Verdana" w:hAnsi="Verdana"/>
          <w:sz w:val="19"/>
          <w:szCs w:val="19"/>
          <w:lang w:val="es-ES_tradnl"/>
        </w:rPr>
        <w:t xml:space="preserve">- establecido en el anuncio de licitación, en el registro indicado en la cláusula 19.6.1 de cláusulas específicas del contrato, o en oficinas de Correos para su posterior envío a las </w:t>
      </w:r>
      <w:r w:rsidRPr="00A64A7D">
        <w:rPr>
          <w:rFonts w:ascii="Verdana" w:hAnsi="Verdana"/>
          <w:sz w:val="19"/>
          <w:szCs w:val="19"/>
          <w:lang w:val="es-ES_tradnl"/>
        </w:rPr>
        <w:lastRenderedPageBreak/>
        <w:t>citadas dependencias.</w:t>
      </w:r>
    </w:p>
    <w:p w14:paraId="434341DF"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caso de que la documentación se presente en oficinas de Correos, la licitadora deberá anunciar el envío a través de correo electrónico remitido a la dirección que figura en la cláusula 19.5 de cláusulas específicas del contrato dentro del mismo día. El anuncio a través de correo electrónico sólo será válido si existe constancia de la transmisión y recepción, de sus fechas y del contenido íntegro de las comunicaciones y se identifica fidedignamente a quien remite y a quien va destinado. En este supuesto, se procederá a la obtención de copia impresa que se incorporará al expediente.</w:t>
      </w:r>
    </w:p>
    <w:p w14:paraId="0642CFCC"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El anuncio de envío debe incluir la identificación del contrato y de la licitadora (en los términos establecidos en los apartados 2) y 3) de la letra a) de la cláusula 12.2.2.1 de condiciones generales). Al anuncio se acompañará el justificante de imposición proporcionado por la oficina de Correos. Transcurridos diez (10) días naturales siguientes a la fecha indicada en el anuncio de licitación sin haberse recibido la documentación, ésta no será admitida en ningún caso.</w:t>
      </w:r>
    </w:p>
    <w:p w14:paraId="4C2A7909" w14:textId="77777777" w:rsidR="00C548B6" w:rsidRPr="00A64A7D" w:rsidRDefault="00C548B6" w:rsidP="001D3DE3">
      <w:pPr>
        <w:widowControl w:val="0"/>
        <w:suppressAutoHyphens/>
        <w:autoSpaceDE w:val="0"/>
        <w:autoSpaceDN w:val="0"/>
        <w:adjustRightInd w:val="0"/>
        <w:spacing w:before="120" w:after="120"/>
        <w:ind w:left="2127" w:right="-425" w:hanging="717"/>
        <w:jc w:val="both"/>
        <w:rPr>
          <w:rFonts w:ascii="Verdana" w:eastAsia="Arial Unicode MS" w:hAnsi="Verdana"/>
          <w:b/>
          <w:sz w:val="19"/>
          <w:szCs w:val="19"/>
          <w:lang w:val="es-ES_tradnl"/>
        </w:rPr>
      </w:pPr>
      <w:bookmarkStart w:id="541" w:name="_Toc528657947"/>
      <w:bookmarkStart w:id="542" w:name="_Toc528658766"/>
      <w:bookmarkStart w:id="543" w:name="_Toc528660393"/>
      <w:bookmarkStart w:id="544" w:name="_Toc528664243"/>
      <w:bookmarkStart w:id="545" w:name="_Toc528665934"/>
      <w:bookmarkStart w:id="546" w:name="_Toc528666559"/>
      <w:bookmarkStart w:id="547" w:name="_Toc528671282"/>
      <w:bookmarkStart w:id="548" w:name="_Toc530728070"/>
      <w:bookmarkStart w:id="549" w:name="_Toc5958965"/>
      <w:bookmarkStart w:id="550" w:name="_Toc34132915"/>
      <w:r w:rsidRPr="00A64A7D">
        <w:rPr>
          <w:rFonts w:ascii="Verdana" w:eastAsia="Arial Unicode MS" w:hAnsi="Verdana"/>
          <w:b/>
          <w:sz w:val="19"/>
          <w:szCs w:val="19"/>
          <w:lang w:val="es-ES_tradnl"/>
        </w:rPr>
        <w:t>12.2.2.2.- Devolución de la documentación</w:t>
      </w:r>
      <w:r w:rsidR="003E3B8E" w:rsidRPr="00A64A7D">
        <w:rPr>
          <w:rFonts w:ascii="Verdana" w:eastAsia="Arial Unicode MS" w:hAnsi="Verdana"/>
          <w:b/>
          <w:sz w:val="19"/>
          <w:szCs w:val="19"/>
          <w:lang w:val="es-ES_tradnl"/>
        </w:rPr>
        <w:t>.</w:t>
      </w:r>
    </w:p>
    <w:p w14:paraId="14722364" w14:textId="77777777" w:rsidR="00C548B6" w:rsidRPr="00A64A7D" w:rsidRDefault="00C548B6" w:rsidP="001D3DE3">
      <w:pPr>
        <w:spacing w:before="120" w:after="120"/>
        <w:ind w:left="1701"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Las licitadoras que no hayan resultado adjudicatarias que deseen recuperar la documentación deberán dirigir por escrito una solicitud </w:t>
      </w:r>
      <w:r w:rsidR="0028703E" w:rsidRPr="00A64A7D">
        <w:rPr>
          <w:rFonts w:ascii="Verdana" w:eastAsia="Arial Unicode MS" w:hAnsi="Verdana"/>
          <w:sz w:val="19"/>
          <w:szCs w:val="19"/>
          <w:lang w:val="es-ES_tradnl"/>
        </w:rPr>
        <w:t>a la/al Secretaria/o</w:t>
      </w:r>
      <w:r w:rsidRPr="00A64A7D">
        <w:rPr>
          <w:rFonts w:ascii="Verdana" w:eastAsia="Arial Unicode MS" w:hAnsi="Verdana"/>
          <w:sz w:val="19"/>
          <w:szCs w:val="19"/>
          <w:lang w:val="es-ES_tradnl"/>
        </w:rPr>
        <w:t xml:space="preserve"> de la mesa de contratación - identificando el nº de expediente y a la persona física que acudirá a retirar los documentos - y acudir a las dependencias administrativas para retirar los documentos.</w:t>
      </w:r>
    </w:p>
    <w:p w14:paraId="79C473FD" w14:textId="77777777" w:rsidR="00C548B6" w:rsidRPr="00A64A7D" w:rsidRDefault="00C548B6" w:rsidP="001D3DE3">
      <w:pPr>
        <w:spacing w:before="120" w:after="120"/>
        <w:ind w:left="1701"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entrega de los documentos se efectuará previa comprobación, a través de la exhibición de DNI o documento equivalente, de la identidad de la persona que acuda a retirar los documentos, una vez transcurridos siete (7) meses desde la fecha de formalización del contrato sin que se haya interpuesto recurso. Si trascurrido este plazo la retirada de la documentación no se efectúa en el plazo de un (1) mes, se procederá a su destrucción.</w:t>
      </w:r>
    </w:p>
    <w:p w14:paraId="00A2A7C0" w14:textId="77777777" w:rsidR="00C548B6" w:rsidRPr="00A64A7D" w:rsidRDefault="00C548B6" w:rsidP="001D3DE3">
      <w:pPr>
        <w:spacing w:before="120" w:after="120"/>
        <w:ind w:left="1701"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Se llevarán a cabo las mismas actuaciones y se aplicarán los mismos plazos en los casos de desistimiento del procedimiento o renuncia a la celebración del contrato.</w:t>
      </w:r>
    </w:p>
    <w:p w14:paraId="7B0A2785" w14:textId="77777777" w:rsidR="00C548B6" w:rsidRPr="00A64A7D" w:rsidRDefault="00C548B6" w:rsidP="001D3DE3">
      <w:pPr>
        <w:pStyle w:val="Ttulo4"/>
        <w:spacing w:after="120"/>
        <w:ind w:left="851" w:right="-427"/>
        <w:jc w:val="both"/>
        <w:rPr>
          <w:sz w:val="19"/>
          <w:szCs w:val="19"/>
          <w:lang w:val="es-ES_tradnl"/>
        </w:rPr>
      </w:pPr>
      <w:bookmarkStart w:id="551" w:name="_Toc33530777"/>
      <w:r w:rsidRPr="00A64A7D">
        <w:rPr>
          <w:sz w:val="19"/>
          <w:szCs w:val="19"/>
          <w:lang w:val="es-ES_tradnl"/>
        </w:rPr>
        <w:t>12.3.- Confidencialidad</w:t>
      </w:r>
      <w:bookmarkEnd w:id="551"/>
      <w:r w:rsidR="003E3B8E" w:rsidRPr="00A64A7D">
        <w:rPr>
          <w:sz w:val="19"/>
          <w:szCs w:val="19"/>
          <w:lang w:val="es-ES_tradnl"/>
        </w:rPr>
        <w:t>.</w:t>
      </w:r>
    </w:p>
    <w:p w14:paraId="4F9B110D" w14:textId="77777777" w:rsidR="00C548B6" w:rsidRPr="00A64A7D" w:rsidRDefault="00C548B6" w:rsidP="001D3DE3">
      <w:pPr>
        <w:spacing w:before="120" w:after="120"/>
        <w:ind w:left="842" w:right="-425"/>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 xml:space="preserve">Las licitadoras que consideren confidencial algún documento aportado deben efectuar una designación explícita —cumplimentando el </w:t>
      </w:r>
      <w:r w:rsidRPr="00A64A7D">
        <w:rPr>
          <w:rFonts w:ascii="Verdana" w:eastAsia="Arial Unicode MS" w:hAnsi="Verdana" w:cs="Tahoma"/>
          <w:b/>
          <w:color w:val="0000FF"/>
          <w:sz w:val="19"/>
          <w:szCs w:val="19"/>
          <w:lang w:val="es-ES_tradnl"/>
        </w:rPr>
        <w:t>ANEXO II.3</w:t>
      </w:r>
      <w:r w:rsidRPr="00A64A7D">
        <w:rPr>
          <w:rFonts w:ascii="Verdana" w:eastAsia="Arial Unicode MS" w:hAnsi="Verdana" w:cs="Tahoma"/>
          <w:sz w:val="19"/>
          <w:szCs w:val="19"/>
          <w:lang w:val="es-ES_tradnl"/>
        </w:rPr>
        <w:t>—</w:t>
      </w:r>
      <w:r w:rsidRPr="00A64A7D">
        <w:rPr>
          <w:rFonts w:ascii="Verdana" w:eastAsia="Arial Unicode MS" w:hAnsi="Verdana" w:cs="Tahoma"/>
          <w:color w:val="C0504D"/>
          <w:sz w:val="19"/>
          <w:szCs w:val="19"/>
          <w:lang w:val="es-ES_tradnl"/>
        </w:rPr>
        <w:t xml:space="preserve"> </w:t>
      </w:r>
      <w:r w:rsidRPr="00A64A7D">
        <w:rPr>
          <w:rFonts w:ascii="Verdana" w:eastAsia="Arial Unicode MS" w:hAnsi="Verdana" w:cs="Tahoma"/>
          <w:sz w:val="19"/>
          <w:szCs w:val="19"/>
          <w:lang w:val="es-ES_tradnl"/>
        </w:rPr>
        <w:t xml:space="preserve"> y reflejarlo claramente, sobreimpreso o en el margen de página, en el propio documento designado confidencial. Si la designación no se efectúa de ese modo, el documento no se considerará confidencial.</w:t>
      </w:r>
    </w:p>
    <w:p w14:paraId="0AEA0F25" w14:textId="77777777" w:rsidR="00C548B6" w:rsidRPr="00A64A7D" w:rsidRDefault="00C548B6" w:rsidP="001D3DE3">
      <w:pPr>
        <w:spacing w:before="120" w:after="120"/>
        <w:ind w:left="842"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En dicho </w:t>
      </w:r>
      <w:r w:rsidRPr="00A64A7D">
        <w:rPr>
          <w:rFonts w:ascii="Verdana" w:eastAsia="Arial Unicode MS" w:hAnsi="Verdana" w:cs="Tahoma"/>
          <w:b/>
          <w:color w:val="0000FF"/>
          <w:sz w:val="19"/>
          <w:szCs w:val="19"/>
          <w:lang w:val="es-ES_tradnl"/>
        </w:rPr>
        <w:t>ANEXO</w:t>
      </w:r>
      <w:r w:rsidRPr="00A64A7D">
        <w:rPr>
          <w:rFonts w:ascii="Verdana" w:eastAsia="Arial Unicode MS" w:hAnsi="Verdana" w:cs="Tahoma"/>
          <w:b/>
          <w:color w:val="FF0000"/>
          <w:sz w:val="19"/>
          <w:szCs w:val="19"/>
          <w:lang w:val="es-ES_tradnl"/>
        </w:rPr>
        <w:t xml:space="preserve"> </w:t>
      </w:r>
      <w:r w:rsidRPr="00A64A7D">
        <w:rPr>
          <w:rFonts w:ascii="Verdana" w:eastAsia="Arial Unicode MS" w:hAnsi="Verdana" w:cs="Tahoma"/>
          <w:b/>
          <w:color w:val="0000FF"/>
          <w:sz w:val="19"/>
          <w:szCs w:val="19"/>
          <w:lang w:val="es-ES_tradnl"/>
        </w:rPr>
        <w:t>II.3</w:t>
      </w:r>
      <w:r w:rsidRPr="00A64A7D">
        <w:rPr>
          <w:rFonts w:ascii="Verdana" w:eastAsia="Arial Unicode MS" w:hAnsi="Verdana"/>
          <w:sz w:val="19"/>
          <w:szCs w:val="19"/>
          <w:lang w:val="es-ES_tradnl"/>
        </w:rPr>
        <w:t xml:space="preserve">, además de señalar las informaciones y aspectos de la oferta que consideran de carácter confidencial por razón de su vinculación a secretos técnicos o comerciales, </w:t>
      </w:r>
      <w:r w:rsidRPr="00A64A7D">
        <w:rPr>
          <w:rFonts w:ascii="Verdana" w:eastAsia="Arial Unicode MS" w:hAnsi="Verdana"/>
          <w:b/>
          <w:sz w:val="19"/>
          <w:szCs w:val="19"/>
          <w:lang w:val="es-ES_tradnl"/>
        </w:rPr>
        <w:t>deben exponer las razones concretas</w:t>
      </w:r>
      <w:r w:rsidRPr="00A64A7D">
        <w:rPr>
          <w:rFonts w:ascii="Verdana" w:eastAsia="Arial Unicode MS" w:hAnsi="Verdana"/>
          <w:sz w:val="19"/>
          <w:szCs w:val="19"/>
          <w:lang w:val="es-ES_tradnl"/>
        </w:rPr>
        <w:t xml:space="preserve"> que justifican dicha vinculación.</w:t>
      </w:r>
    </w:p>
    <w:p w14:paraId="5053B5BD" w14:textId="77777777" w:rsidR="00C548B6" w:rsidRPr="00A64A7D" w:rsidRDefault="00C548B6" w:rsidP="001D3DE3">
      <w:pPr>
        <w:spacing w:before="120" w:after="120"/>
        <w:ind w:left="842" w:right="-425"/>
        <w:jc w:val="both"/>
        <w:rPr>
          <w:rFonts w:ascii="Verdana" w:eastAsia="Arial Unicode MS" w:hAnsi="Verdana"/>
          <w:sz w:val="19"/>
          <w:szCs w:val="19"/>
          <w:lang w:val="es-ES_tradnl"/>
        </w:rPr>
      </w:pPr>
      <w:r w:rsidRPr="00A64A7D">
        <w:rPr>
          <w:rFonts w:ascii="Verdana" w:eastAsia="Arial Unicode MS" w:hAnsi="Verdana" w:cs="Tahoma"/>
          <w:sz w:val="19"/>
          <w:szCs w:val="19"/>
          <w:lang w:val="es-ES_tradnl"/>
        </w:rPr>
        <w:t xml:space="preserve">En ningún caso tendrá carácter confidencial la oferta económica. </w:t>
      </w:r>
      <w:r w:rsidRPr="00A64A7D">
        <w:rPr>
          <w:rFonts w:ascii="Verdana" w:eastAsia="Arial Unicode MS" w:hAnsi="Verdana"/>
          <w:sz w:val="19"/>
          <w:szCs w:val="19"/>
          <w:lang w:val="es-ES_tradnl"/>
        </w:rPr>
        <w:t>La designación como confidencial de la oferta económica se tendrá por no realizada.</w:t>
      </w:r>
    </w:p>
    <w:p w14:paraId="366FEF73" w14:textId="77777777" w:rsidR="00C548B6" w:rsidRPr="00A64A7D" w:rsidRDefault="00C548B6" w:rsidP="001D3DE3">
      <w:pPr>
        <w:spacing w:before="120" w:after="120"/>
        <w:ind w:left="842"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declaración de confidencialidad no podrá extenderse a la totalidad de la documentación presentada por la licitadora ni a la totalidad de la documentación acreditativa de la oferta técnica. En este caso, o en el caso de que se dimensione inadecuadamente dicha declaración, será el órgano de contratación el que determine de forma motivada qué datos y/o documentos merecen dicha consideración. Del mismo modo, actuará el órgano de contratación en el supuesto de que la declaración no contenga motivos que estén adecuada y suficientemente fundados por los que la licitadora ha considerado confidencial la información declarada como tal.</w:t>
      </w:r>
    </w:p>
    <w:p w14:paraId="7F41D5CE" w14:textId="77777777" w:rsidR="00C548B6" w:rsidRPr="00A64A7D" w:rsidRDefault="00C548B6" w:rsidP="001D3DE3">
      <w:pPr>
        <w:spacing w:before="120" w:after="120"/>
        <w:ind w:left="842"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caso de que la licitadora no haya indicado expresamente como confidencial ningún dato y/o documento, se entenderá que ninguno de los datos y/o documentos aportados tiene carácter confidencial, sin perjuicio de que, excepcionalmente y de forma motivada, el órgano de contratación considere como confidencial información no declarada como tal a fin de preservar legítimos intereses empresariales.</w:t>
      </w:r>
    </w:p>
    <w:p w14:paraId="1BB44789" w14:textId="77777777" w:rsidR="00C548B6" w:rsidRPr="00A64A7D" w:rsidRDefault="00C548B6" w:rsidP="001D3DE3">
      <w:pPr>
        <w:spacing w:before="120" w:after="120"/>
        <w:ind w:left="842"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Asimismo, una vez presentadas las ofertas no se permitirá señalar como confidenciales datos que no hayan sido designados como tales en el momento de su presentación.</w:t>
      </w:r>
    </w:p>
    <w:p w14:paraId="6E290472" w14:textId="2D2C9B73" w:rsidR="00C548B6" w:rsidRPr="00A64A7D" w:rsidRDefault="00C548B6" w:rsidP="001D3DE3">
      <w:pPr>
        <w:spacing w:before="120" w:after="120"/>
        <w:ind w:left="842"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En el caso de que durante el procedimiento de adjudicación se aporte documentación que no formaba parte de la oferta inicial, se podrán designar como confidencial datos o documentos </w:t>
      </w:r>
      <w:r w:rsidRPr="00A64A7D">
        <w:rPr>
          <w:rFonts w:ascii="Verdana" w:eastAsia="Arial Unicode MS" w:hAnsi="Verdana"/>
          <w:sz w:val="19"/>
          <w:szCs w:val="19"/>
          <w:lang w:val="es-ES_tradnl"/>
        </w:rPr>
        <w:lastRenderedPageBreak/>
        <w:t>que conforman esa nueva documentación en las condiciones descritas en los párrafos anteriores de esta cláusula.</w:t>
      </w:r>
    </w:p>
    <w:p w14:paraId="369C73AA" w14:textId="77777777" w:rsidR="00C548B6" w:rsidRPr="00A64A7D" w:rsidRDefault="00C548B6" w:rsidP="001D3DE3">
      <w:pPr>
        <w:pStyle w:val="Ttulo4"/>
        <w:spacing w:after="120"/>
        <w:ind w:left="851" w:right="-427"/>
        <w:jc w:val="both"/>
        <w:rPr>
          <w:sz w:val="19"/>
          <w:szCs w:val="19"/>
          <w:lang w:val="es-ES_tradnl"/>
        </w:rPr>
      </w:pPr>
      <w:bookmarkStart w:id="552" w:name="_Toc33530778"/>
      <w:r w:rsidRPr="00A64A7D">
        <w:rPr>
          <w:sz w:val="19"/>
          <w:szCs w:val="19"/>
          <w:lang w:val="es-ES_tradnl"/>
        </w:rPr>
        <w:t>12.4.- Comprobación de documentación</w:t>
      </w:r>
      <w:bookmarkEnd w:id="552"/>
      <w:r w:rsidR="003E3B8E" w:rsidRPr="00A64A7D">
        <w:rPr>
          <w:sz w:val="19"/>
          <w:szCs w:val="19"/>
          <w:lang w:val="es-ES_tradnl"/>
        </w:rPr>
        <w:t>.</w:t>
      </w:r>
    </w:p>
    <w:p w14:paraId="2B0E0A1D" w14:textId="77777777" w:rsidR="00C548B6" w:rsidRPr="00A64A7D" w:rsidRDefault="00C548B6" w:rsidP="001D3DE3">
      <w:pPr>
        <w:spacing w:before="120" w:after="120"/>
        <w:ind w:left="842" w:right="-425"/>
        <w:jc w:val="both"/>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El poder adjudicador puede comprobar, tanto durante el procedimiento de adjudicación como una vez adjudicado y formalizado el contrato, la veracidad de los documentos aportados. La falsedad de los datos puede ser causa de nulidad del contrato. La declaración de nulidad por este motivo se considera incumplimiento imputable a la operador</w:t>
      </w:r>
      <w:r w:rsidR="001E4C92" w:rsidRPr="00A64A7D">
        <w:rPr>
          <w:rFonts w:ascii="Verdana" w:eastAsia="Arial Unicode MS" w:hAnsi="Verdana" w:cs="Tahoma"/>
          <w:sz w:val="19"/>
          <w:szCs w:val="19"/>
          <w:lang w:val="es-ES_tradnl"/>
        </w:rPr>
        <w:t>a</w:t>
      </w:r>
      <w:r w:rsidRPr="00A64A7D">
        <w:rPr>
          <w:rFonts w:ascii="Verdana" w:eastAsia="Arial Unicode MS" w:hAnsi="Verdana" w:cs="Tahoma"/>
          <w:sz w:val="19"/>
          <w:szCs w:val="19"/>
          <w:lang w:val="es-ES_tradnl"/>
        </w:rPr>
        <w:t xml:space="preserve"> económica la cual deberá indemnizar al poder adjudicador los daños y perjuicios que este haya sufrido.</w:t>
      </w:r>
    </w:p>
    <w:p w14:paraId="54A6CDB4" w14:textId="77777777" w:rsidR="00C548B6" w:rsidRPr="00A64A7D" w:rsidRDefault="00C548B6" w:rsidP="001D3DE3">
      <w:pPr>
        <w:pStyle w:val="Ttulo4"/>
        <w:spacing w:after="120"/>
        <w:ind w:left="851" w:right="-427"/>
        <w:jc w:val="both"/>
        <w:rPr>
          <w:sz w:val="19"/>
          <w:szCs w:val="19"/>
          <w:lang w:val="es-ES_tradnl"/>
        </w:rPr>
      </w:pPr>
      <w:bookmarkStart w:id="553" w:name="_Toc33530779"/>
      <w:r w:rsidRPr="00A64A7D">
        <w:rPr>
          <w:sz w:val="19"/>
          <w:szCs w:val="19"/>
          <w:lang w:val="es-ES_tradnl"/>
        </w:rPr>
        <w:t>12.5.- Notificaciones y comunicaciones</w:t>
      </w:r>
      <w:bookmarkEnd w:id="553"/>
      <w:r w:rsidR="003E3B8E" w:rsidRPr="00A64A7D">
        <w:rPr>
          <w:sz w:val="19"/>
          <w:szCs w:val="19"/>
          <w:lang w:val="es-ES_tradnl"/>
        </w:rPr>
        <w:t>.</w:t>
      </w:r>
    </w:p>
    <w:p w14:paraId="1E2E640F" w14:textId="77777777" w:rsidR="00C548B6" w:rsidRPr="00A64A7D" w:rsidRDefault="00C548B6" w:rsidP="00EA4D97">
      <w:pPr>
        <w:pStyle w:val="Ttulo5"/>
        <w:rPr>
          <w:b/>
          <w:lang w:val="es-ES_tradnl"/>
        </w:rPr>
      </w:pPr>
      <w:bookmarkStart w:id="554" w:name="_Toc33530780"/>
      <w:r w:rsidRPr="00A64A7D">
        <w:rPr>
          <w:b/>
          <w:lang w:val="es-ES_tradnl"/>
        </w:rPr>
        <w:t>12.5.1.- Actuaciones que son objeto de notificación y de comunicación</w:t>
      </w:r>
      <w:bookmarkEnd w:id="554"/>
      <w:r w:rsidR="003E3B8E" w:rsidRPr="00A64A7D">
        <w:rPr>
          <w:b/>
          <w:lang w:val="es-ES_tradnl"/>
        </w:rPr>
        <w:t>.</w:t>
      </w:r>
    </w:p>
    <w:p w14:paraId="74C15BFA" w14:textId="77777777" w:rsidR="00C548B6" w:rsidRPr="00A64A7D" w:rsidRDefault="00C548B6" w:rsidP="001D3DE3">
      <w:pPr>
        <w:spacing w:before="120" w:after="120"/>
        <w:ind w:left="2127" w:right="-425" w:hanging="709"/>
        <w:jc w:val="both"/>
        <w:rPr>
          <w:rFonts w:ascii="Verdana" w:hAnsi="Verdana" w:cs="Tahoma"/>
          <w:sz w:val="19"/>
          <w:szCs w:val="19"/>
          <w:lang w:val="es-ES_tradnl"/>
        </w:rPr>
      </w:pPr>
      <w:r w:rsidRPr="00A64A7D">
        <w:rPr>
          <w:rFonts w:ascii="Verdana" w:hAnsi="Verdana" w:cs="Tahoma"/>
          <w:b/>
          <w:sz w:val="19"/>
          <w:szCs w:val="19"/>
          <w:lang w:val="es-ES_tradnl"/>
        </w:rPr>
        <w:t>12.5.1.1.-</w:t>
      </w:r>
      <w:r w:rsidRPr="00A64A7D">
        <w:rPr>
          <w:rFonts w:ascii="Verdana" w:hAnsi="Verdana" w:cs="Tahoma"/>
          <w:sz w:val="19"/>
          <w:szCs w:val="19"/>
          <w:lang w:val="es-ES_tradnl"/>
        </w:rPr>
        <w:t xml:space="preserve"> Serán notificados el acuerdo de adjudicación y los actos de trámite definidos en la letra b) del art. 44.2 LCSP.</w:t>
      </w:r>
    </w:p>
    <w:p w14:paraId="38F27F6E" w14:textId="77777777" w:rsidR="00C548B6" w:rsidRPr="00A64A7D" w:rsidRDefault="00C548B6" w:rsidP="001D3DE3">
      <w:pPr>
        <w:spacing w:before="120" w:after="120"/>
        <w:ind w:left="2127" w:right="-425" w:hanging="709"/>
        <w:jc w:val="both"/>
        <w:rPr>
          <w:rFonts w:ascii="Verdana" w:hAnsi="Verdana" w:cs="Tahoma"/>
          <w:sz w:val="19"/>
          <w:szCs w:val="19"/>
          <w:lang w:val="es-ES_tradnl"/>
        </w:rPr>
      </w:pPr>
      <w:r w:rsidRPr="00A64A7D">
        <w:rPr>
          <w:rFonts w:ascii="Verdana" w:hAnsi="Verdana" w:cs="Tahoma"/>
          <w:b/>
          <w:sz w:val="19"/>
          <w:szCs w:val="19"/>
          <w:lang w:val="es-ES_tradnl"/>
        </w:rPr>
        <w:t>12.5.1.2.-</w:t>
      </w:r>
      <w:r w:rsidRPr="00A64A7D">
        <w:rPr>
          <w:rFonts w:ascii="Verdana" w:hAnsi="Verdana" w:cs="Tahoma"/>
          <w:sz w:val="19"/>
          <w:szCs w:val="19"/>
          <w:lang w:val="es-ES_tradnl"/>
        </w:rPr>
        <w:t xml:space="preserve"> Se entenderá por comunicación las solicitudes de aclaraciones, los requerimientos para subsanar defectos u omisiones, los requerimientos de presentación de documentos previstos en este pliego y otros actos de trámite no incluidos en el art. 44.2 b) LCSP.</w:t>
      </w:r>
    </w:p>
    <w:p w14:paraId="4A0F714F" w14:textId="77777777" w:rsidR="00C548B6" w:rsidRPr="00A64A7D" w:rsidRDefault="00C548B6" w:rsidP="00EA4D97">
      <w:pPr>
        <w:pStyle w:val="Ttulo5"/>
        <w:rPr>
          <w:lang w:val="es-ES_tradnl"/>
        </w:rPr>
      </w:pPr>
      <w:bookmarkStart w:id="555" w:name="_Toc33530781"/>
      <w:r w:rsidRPr="00A64A7D">
        <w:rPr>
          <w:b/>
          <w:lang w:val="es-ES_tradnl"/>
        </w:rPr>
        <w:t>12.5.2.- Presentación de ofertas por medios electrónicos</w:t>
      </w:r>
      <w:bookmarkEnd w:id="555"/>
      <w:r w:rsidR="003E3B8E" w:rsidRPr="00A64A7D">
        <w:rPr>
          <w:b/>
          <w:lang w:val="es-ES_tradnl"/>
        </w:rPr>
        <w:t>.</w:t>
      </w:r>
    </w:p>
    <w:p w14:paraId="4D7AAF14" w14:textId="26512304" w:rsidR="00C548B6" w:rsidRPr="00A64A7D" w:rsidRDefault="00C548B6" w:rsidP="001D3DE3">
      <w:pPr>
        <w:spacing w:before="120" w:after="120"/>
        <w:ind w:left="1134" w:right="-425"/>
        <w:jc w:val="both"/>
        <w:rPr>
          <w:rFonts w:ascii="Verdana" w:hAnsi="Verdana" w:cs="Tahoma"/>
          <w:sz w:val="19"/>
          <w:szCs w:val="19"/>
          <w:lang w:val="es-ES_tradnl"/>
        </w:rPr>
      </w:pPr>
      <w:r w:rsidRPr="00A64A7D">
        <w:rPr>
          <w:rFonts w:ascii="Verdana" w:hAnsi="Verdana" w:cs="Tahoma"/>
          <w:sz w:val="19"/>
          <w:szCs w:val="19"/>
          <w:lang w:val="es-ES_tradnl"/>
        </w:rPr>
        <w:t>Las notificaciones y las comunicaciones se practicarán a través del sistema de licitación electrónica.</w:t>
      </w:r>
      <w:r w:rsidR="00A537AC" w:rsidRPr="00A64A7D">
        <w:rPr>
          <w:rFonts w:ascii="Verdana" w:hAnsi="Verdana" w:cs="Tahoma"/>
          <w:sz w:val="19"/>
          <w:szCs w:val="19"/>
          <w:lang w:val="es-ES_tradnl"/>
        </w:rPr>
        <w:t xml:space="preserve"> De conformidad con el apartado primero de la disposición adicional decimoquinta de la Ley 9/2017, de contratos del Sector Público, las notificaciones se podrán realizar mediante dirección electrónica habilitada o mediante comparecencia electrónica. Los plazos a contar desde la notificación se computarán desde la fecha de envío de la misma o del aviso de notificación, si fuera mediante comparecencia electrónica, siempre que el acto objeto de notificación se haya publicado el mismo día en el Perfil de contratante del órgano de contratación. En caso contrario los plazos se computarán desde la recepción de la notificación por el interesado.</w:t>
      </w:r>
    </w:p>
    <w:p w14:paraId="769B61C3" w14:textId="77777777" w:rsidR="00C548B6" w:rsidRPr="00A64A7D" w:rsidRDefault="00C548B6" w:rsidP="00EA4D97">
      <w:pPr>
        <w:pStyle w:val="Ttulo5"/>
        <w:rPr>
          <w:b/>
          <w:lang w:val="es-ES_tradnl"/>
        </w:rPr>
      </w:pPr>
      <w:bookmarkStart w:id="556" w:name="_Toc33530782"/>
      <w:r w:rsidRPr="00A64A7D">
        <w:rPr>
          <w:b/>
          <w:lang w:val="es-ES_tradnl"/>
        </w:rPr>
        <w:t>12.5.3.- Presentación de ofertas por medios no electrónicos o papel</w:t>
      </w:r>
      <w:bookmarkEnd w:id="556"/>
      <w:r w:rsidR="003E3B8E" w:rsidRPr="00A64A7D">
        <w:rPr>
          <w:b/>
          <w:lang w:val="es-ES_tradnl"/>
        </w:rPr>
        <w:t>.</w:t>
      </w:r>
    </w:p>
    <w:p w14:paraId="42026B54" w14:textId="77777777" w:rsidR="00C548B6" w:rsidRPr="00A64A7D" w:rsidRDefault="00C548B6" w:rsidP="001D3DE3">
      <w:pPr>
        <w:spacing w:before="120" w:after="120"/>
        <w:ind w:left="1134" w:right="-425"/>
        <w:jc w:val="both"/>
        <w:rPr>
          <w:rFonts w:ascii="Verdana" w:hAnsi="Verdana" w:cs="Tahoma"/>
          <w:sz w:val="19"/>
          <w:szCs w:val="19"/>
          <w:lang w:val="es-ES_tradnl"/>
        </w:rPr>
      </w:pPr>
      <w:r w:rsidRPr="00A64A7D">
        <w:rPr>
          <w:rFonts w:ascii="Verdana" w:eastAsia="Arial Unicode MS" w:hAnsi="Verdana"/>
          <w:sz w:val="19"/>
          <w:szCs w:val="19"/>
          <w:lang w:val="es-ES_tradnl"/>
        </w:rPr>
        <w:t xml:space="preserve">En todo caso, las </w:t>
      </w:r>
      <w:r w:rsidRPr="00A64A7D">
        <w:rPr>
          <w:rFonts w:ascii="Verdana" w:eastAsia="Arial Unicode MS" w:hAnsi="Verdana"/>
          <w:b/>
          <w:sz w:val="19"/>
          <w:szCs w:val="19"/>
          <w:u w:val="single"/>
          <w:lang w:val="es-ES_tradnl"/>
        </w:rPr>
        <w:t>notificaciones</w:t>
      </w:r>
      <w:r w:rsidRPr="00A64A7D">
        <w:rPr>
          <w:rFonts w:ascii="Verdana" w:eastAsia="Arial Unicode MS" w:hAnsi="Verdana"/>
          <w:sz w:val="19"/>
          <w:szCs w:val="19"/>
          <w:lang w:val="es-ES_tradnl"/>
        </w:rPr>
        <w:t xml:space="preserve"> se practicarán por medios electrónicos </w:t>
      </w:r>
      <w:r w:rsidRPr="00A64A7D">
        <w:rPr>
          <w:rFonts w:ascii="Verdana" w:hAnsi="Verdana" w:cs="Tahoma"/>
          <w:sz w:val="19"/>
          <w:szCs w:val="19"/>
          <w:lang w:val="es-ES_tradnl"/>
        </w:rPr>
        <w:t xml:space="preserve">a través de la Sede Electrónica de </w:t>
      </w:r>
      <w:r w:rsidRPr="00A64A7D">
        <w:rPr>
          <w:rFonts w:ascii="Verdana" w:eastAsia="Arial Unicode MS" w:hAnsi="Verdana"/>
          <w:sz w:val="19"/>
          <w:szCs w:val="19"/>
          <w:lang w:val="es-ES_tradnl"/>
        </w:rPr>
        <w:t xml:space="preserve">la Administración de la CAE </w:t>
      </w:r>
      <w:r w:rsidRPr="00A64A7D">
        <w:rPr>
          <w:rFonts w:ascii="Verdana" w:hAnsi="Verdana" w:cs="Tahoma"/>
          <w:sz w:val="19"/>
          <w:szCs w:val="19"/>
          <w:lang w:val="es-ES_tradnl"/>
        </w:rPr>
        <w:t xml:space="preserve">a la que se accederá a través de </w:t>
      </w:r>
      <w:hyperlink r:id="rId19" w:history="1">
        <w:r w:rsidRPr="00A64A7D">
          <w:rPr>
            <w:rFonts w:ascii="Verdana" w:hAnsi="Verdana" w:cs="Tahoma"/>
            <w:color w:val="0000FF"/>
            <w:sz w:val="19"/>
            <w:szCs w:val="19"/>
            <w:u w:val="single"/>
            <w:lang w:val="es-ES_tradnl"/>
          </w:rPr>
          <w:t>https://euskadi.eus</w:t>
        </w:r>
      </w:hyperlink>
      <w:r w:rsidRPr="00A64A7D">
        <w:rPr>
          <w:rFonts w:ascii="Verdana" w:hAnsi="Verdana" w:cs="Tahoma"/>
          <w:sz w:val="19"/>
          <w:szCs w:val="19"/>
          <w:lang w:val="es-ES_tradnl"/>
        </w:rPr>
        <w:t>. Para acceder a las notificaciones y comunicaciones, las operadoras económicas deberán utilizar el enlace “Mis Carpetas” ubicado dentro de la pestaña “Trámites”. Cada vez que se envíe una notificación o comunicación, las operadoras económicas recibirán aviso del envío a la dirección de correo electrónico que haya facilitado a estos efectos.</w:t>
      </w:r>
    </w:p>
    <w:p w14:paraId="71DC4829" w14:textId="77777777" w:rsidR="00C548B6" w:rsidRPr="00A64A7D" w:rsidRDefault="00C548B6" w:rsidP="001D3DE3">
      <w:pPr>
        <w:spacing w:before="120" w:after="120"/>
        <w:ind w:left="1134" w:right="-425"/>
        <w:jc w:val="both"/>
        <w:rPr>
          <w:rFonts w:ascii="Verdana" w:hAnsi="Verdana" w:cs="Tahoma"/>
          <w:sz w:val="19"/>
          <w:szCs w:val="19"/>
          <w:lang w:val="es-ES_tradnl"/>
        </w:rPr>
      </w:pPr>
      <w:r w:rsidRPr="00A64A7D">
        <w:rPr>
          <w:rFonts w:ascii="Verdana" w:hAnsi="Verdana" w:cs="Tahoma"/>
          <w:sz w:val="19"/>
          <w:szCs w:val="19"/>
          <w:lang w:val="es-ES_tradnl"/>
        </w:rPr>
        <w:t xml:space="preserve">Asimismo, las </w:t>
      </w:r>
      <w:r w:rsidRPr="00A64A7D">
        <w:rPr>
          <w:rFonts w:ascii="Verdana" w:hAnsi="Verdana" w:cs="Tahoma"/>
          <w:b/>
          <w:sz w:val="19"/>
          <w:szCs w:val="19"/>
          <w:u w:val="single"/>
          <w:lang w:val="es-ES_tradnl"/>
        </w:rPr>
        <w:t>comunicaciones</w:t>
      </w:r>
      <w:r w:rsidRPr="00A64A7D">
        <w:rPr>
          <w:rFonts w:ascii="Verdana" w:hAnsi="Verdana" w:cs="Tahoma"/>
          <w:sz w:val="19"/>
          <w:szCs w:val="19"/>
          <w:lang w:val="es-ES_tradnl"/>
        </w:rPr>
        <w:t xml:space="preserve"> definidas en la cláusula 12.5.1.2 de condiciones generales también se practicarán por medios electrónicos de la misma forma descrita para la práctica de las notificaciones, salvo que en las cláusulas específicas del contrato se hayan indicado otros medios. En este caso, la respuesta a aclaraciones o requerimientos por parte de las licitadoras solo podrá realizarse a través de correo electrónico cuando los documentos que contengan las aclaraciones, declaraciones u otros documentos que deban aportarse debidamente firmados estén digitalmente firmados por la persona con poderes suficientes para representar a la licitadora.</w:t>
      </w:r>
    </w:p>
    <w:p w14:paraId="2AC93426" w14:textId="6A7A74F6" w:rsidR="00C548B6" w:rsidRPr="00A64A7D" w:rsidRDefault="00C548B6" w:rsidP="001D3DE3">
      <w:pPr>
        <w:spacing w:before="120" w:after="120"/>
        <w:ind w:left="1134" w:right="-425"/>
        <w:jc w:val="both"/>
        <w:rPr>
          <w:rFonts w:ascii="Verdana" w:hAnsi="Verdana" w:cs="Tahoma"/>
          <w:sz w:val="19"/>
          <w:szCs w:val="19"/>
          <w:lang w:val="es-ES_tradnl"/>
        </w:rPr>
      </w:pPr>
      <w:r w:rsidRPr="00A64A7D">
        <w:rPr>
          <w:rFonts w:ascii="Verdana" w:hAnsi="Verdana" w:cs="Tahoma"/>
          <w:sz w:val="19"/>
          <w:szCs w:val="19"/>
          <w:lang w:val="es-ES_tradnl"/>
        </w:rPr>
        <w:t xml:space="preserve">A efectos de notificaciones y comunicaciones, debe aportarse la declaración contenida en el </w:t>
      </w:r>
      <w:r w:rsidRPr="00A64A7D">
        <w:rPr>
          <w:rFonts w:ascii="Verdana" w:hAnsi="Verdana" w:cs="Tahoma"/>
          <w:b/>
          <w:color w:val="0000FF"/>
          <w:sz w:val="19"/>
          <w:szCs w:val="19"/>
          <w:lang w:val="es-ES_tradnl"/>
        </w:rPr>
        <w:t xml:space="preserve">ANEXO </w:t>
      </w:r>
      <w:r w:rsidRPr="00A64A7D">
        <w:rPr>
          <w:rFonts w:ascii="Verdana" w:eastAsia="Arial Unicode MS" w:hAnsi="Verdana" w:cs="Tahoma"/>
          <w:b/>
          <w:color w:val="0000FF"/>
          <w:sz w:val="19"/>
          <w:szCs w:val="19"/>
          <w:lang w:val="es-ES_tradnl"/>
        </w:rPr>
        <w:t>II.</w:t>
      </w:r>
      <w:r w:rsidR="00C95EFF" w:rsidRPr="00A64A7D">
        <w:rPr>
          <w:rFonts w:ascii="Verdana" w:eastAsia="Arial Unicode MS" w:hAnsi="Verdana" w:cs="Tahoma"/>
          <w:b/>
          <w:color w:val="0000FF"/>
          <w:sz w:val="19"/>
          <w:szCs w:val="19"/>
          <w:lang w:val="es-ES_tradnl"/>
        </w:rPr>
        <w:t>10</w:t>
      </w:r>
      <w:r w:rsidRPr="00A64A7D">
        <w:rPr>
          <w:rFonts w:ascii="Verdana" w:eastAsia="Arial Unicode MS" w:hAnsi="Verdana" w:cs="Tahoma"/>
          <w:b/>
          <w:color w:val="0000FF"/>
          <w:sz w:val="19"/>
          <w:szCs w:val="19"/>
          <w:lang w:val="es-ES_tradnl"/>
        </w:rPr>
        <w:t xml:space="preserve"> </w:t>
      </w:r>
      <w:r w:rsidRPr="00A64A7D">
        <w:rPr>
          <w:rFonts w:ascii="Verdana" w:hAnsi="Verdana" w:cs="Tahoma"/>
          <w:sz w:val="19"/>
          <w:szCs w:val="19"/>
          <w:lang w:val="es-ES_tradnl"/>
        </w:rPr>
        <w:t>debidamente cumplimentada y firmada.</w:t>
      </w:r>
    </w:p>
    <w:p w14:paraId="03E254F9" w14:textId="0CFF95B8" w:rsidR="00C548B6" w:rsidRPr="00A64A7D" w:rsidRDefault="00C548B6" w:rsidP="001D3DE3">
      <w:pPr>
        <w:pStyle w:val="Ttulo3"/>
        <w:spacing w:after="120"/>
        <w:ind w:left="284" w:hanging="284"/>
        <w:rPr>
          <w:rFonts w:eastAsia="Arial Unicode MS"/>
          <w:i/>
          <w:lang w:val="es-ES_tradnl"/>
        </w:rPr>
      </w:pPr>
      <w:bookmarkStart w:id="557" w:name="_Toc225761141"/>
      <w:r w:rsidRPr="00A64A7D">
        <w:rPr>
          <w:rFonts w:eastAsia="Arial Unicode MS"/>
          <w:lang w:val="es-ES_tradnl"/>
        </w:rPr>
        <w:t>13.- SOBRE A «DOCUMENTACIÓN ACREDITATIVA DEL CUMPLIMIENTO DE LOS REQUISITOS PREVIOS</w:t>
      </w:r>
      <w:bookmarkEnd w:id="541"/>
      <w:bookmarkEnd w:id="542"/>
      <w:bookmarkEnd w:id="543"/>
      <w:bookmarkEnd w:id="544"/>
      <w:bookmarkEnd w:id="545"/>
      <w:bookmarkEnd w:id="546"/>
      <w:bookmarkEnd w:id="547"/>
      <w:r w:rsidRPr="00A64A7D">
        <w:rPr>
          <w:rFonts w:eastAsia="Arial Unicode MS"/>
          <w:lang w:val="es-ES_tradnl"/>
        </w:rPr>
        <w:t>»</w:t>
      </w:r>
      <w:bookmarkEnd w:id="548"/>
      <w:bookmarkEnd w:id="549"/>
      <w:bookmarkEnd w:id="550"/>
      <w:bookmarkEnd w:id="557"/>
    </w:p>
    <w:p w14:paraId="1CE28CA8" w14:textId="1FAE3715" w:rsidR="00C548B6" w:rsidRPr="00A64A7D" w:rsidRDefault="00C548B6" w:rsidP="001D3DE3">
      <w:pPr>
        <w:pStyle w:val="Ttulo4"/>
        <w:spacing w:after="120"/>
        <w:ind w:left="851" w:right="-427"/>
        <w:jc w:val="both"/>
        <w:rPr>
          <w:sz w:val="19"/>
          <w:szCs w:val="19"/>
          <w:lang w:val="es-ES_tradnl"/>
        </w:rPr>
      </w:pPr>
      <w:bookmarkStart w:id="558" w:name="_Toc5958966"/>
      <w:r w:rsidRPr="00A64A7D">
        <w:rPr>
          <w:sz w:val="19"/>
          <w:szCs w:val="19"/>
          <w:lang w:val="es-ES_tradnl"/>
        </w:rPr>
        <w:t>13.1.- Relación de documentos que deben obrar en este sobre</w:t>
      </w:r>
      <w:bookmarkEnd w:id="558"/>
      <w:r w:rsidRPr="00A64A7D">
        <w:rPr>
          <w:sz w:val="19"/>
          <w:szCs w:val="19"/>
          <w:lang w:val="es-ES_tradnl"/>
        </w:rPr>
        <w:t>:</w:t>
      </w:r>
    </w:p>
    <w:p w14:paraId="3A3AC559" w14:textId="77777777" w:rsidR="00C548B6" w:rsidRPr="00A64A7D" w:rsidRDefault="00C548B6" w:rsidP="001D3DE3">
      <w:pPr>
        <w:spacing w:before="120" w:after="120"/>
        <w:ind w:left="1418" w:right="-427" w:hanging="850"/>
        <w:jc w:val="both"/>
        <w:rPr>
          <w:rFonts w:ascii="Verdana" w:eastAsia="Arial Unicode MS" w:hAnsi="Verdana"/>
          <w:sz w:val="19"/>
          <w:szCs w:val="19"/>
          <w:lang w:val="es-ES_tradnl"/>
        </w:rPr>
      </w:pPr>
      <w:r w:rsidRPr="00A64A7D">
        <w:rPr>
          <w:rFonts w:ascii="Verdana" w:hAnsi="Verdana"/>
          <w:b/>
          <w:sz w:val="19"/>
          <w:szCs w:val="19"/>
          <w:lang w:val="es-ES_tradnl"/>
        </w:rPr>
        <w:t xml:space="preserve">13.1.1.- </w:t>
      </w:r>
      <w:r w:rsidR="00154827" w:rsidRPr="00A64A7D">
        <w:rPr>
          <w:rFonts w:ascii="Verdana" w:hAnsi="Verdana" w:cs="Tahoma"/>
          <w:sz w:val="19"/>
          <w:szCs w:val="19"/>
          <w:lang w:val="es-ES_tradnl"/>
        </w:rPr>
        <w:t>Anexo II.0.</w:t>
      </w:r>
    </w:p>
    <w:p w14:paraId="7BB1C9A2" w14:textId="2F28BDD8" w:rsidR="00C548B6" w:rsidRPr="00A64A7D" w:rsidRDefault="00C548B6" w:rsidP="00EA4D97">
      <w:pPr>
        <w:pStyle w:val="Ttulo5"/>
        <w:rPr>
          <w:lang w:val="es-ES_tradnl"/>
        </w:rPr>
      </w:pPr>
      <w:r w:rsidRPr="00A64A7D">
        <w:rPr>
          <w:b/>
          <w:lang w:val="es-ES_tradnl"/>
        </w:rPr>
        <w:t xml:space="preserve">13.1.2.- </w:t>
      </w:r>
      <w:r w:rsidRPr="00A64A7D">
        <w:rPr>
          <w:lang w:val="es-ES_tradnl"/>
        </w:rPr>
        <w:t xml:space="preserve">Documento Europeo Único de Contratación (DEUC) de la operadora económica debidamente cumplimentado. Su cumplimentación se realizará a través de la dirección </w:t>
      </w:r>
      <w:hyperlink r:id="rId20" w:history="1">
        <w:r w:rsidRPr="00A64A7D">
          <w:rPr>
            <w:rStyle w:val="Hipervnculo"/>
            <w:szCs w:val="19"/>
            <w:lang w:val="es-ES_tradnl"/>
          </w:rPr>
          <w:t>https://visor.registrodelicitadores.gob.es/home</w:t>
        </w:r>
      </w:hyperlink>
      <w:r w:rsidRPr="00A64A7D">
        <w:rPr>
          <w:lang w:val="es-ES_tradnl"/>
        </w:rPr>
        <w:t xml:space="preserve"> y el archivo xml publicado en el perfil de contratante.</w:t>
      </w:r>
    </w:p>
    <w:p w14:paraId="6E91580A" w14:textId="77777777" w:rsidR="00C548B6" w:rsidRPr="00A64A7D" w:rsidRDefault="00C548B6" w:rsidP="001D3DE3">
      <w:pPr>
        <w:spacing w:before="120" w:after="120"/>
        <w:ind w:left="1418"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lastRenderedPageBreak/>
        <w:t>Asimismo, se presentarán los DEUC que procedan en los supuestos recogidos en la cláusula 13.3 de condiciones generales.</w:t>
      </w:r>
    </w:p>
    <w:p w14:paraId="58EB7224" w14:textId="70B12CB9" w:rsidR="00C548B6" w:rsidRPr="00A64A7D" w:rsidRDefault="00C548B6" w:rsidP="00EA4D97">
      <w:pPr>
        <w:pStyle w:val="Ttulo5"/>
        <w:rPr>
          <w:lang w:val="es-ES_tradnl"/>
        </w:rPr>
      </w:pPr>
      <w:r w:rsidRPr="00A64A7D">
        <w:rPr>
          <w:b/>
          <w:lang w:val="es-ES_tradnl"/>
        </w:rPr>
        <w:t>13.1.3.-</w:t>
      </w:r>
      <w:r w:rsidRPr="00A64A7D">
        <w:rPr>
          <w:lang w:val="es-ES_tradnl"/>
        </w:rPr>
        <w:t xml:space="preserve"> Garantía provisional, si lo exige la cláusula 8.1 de cláusulas específicas del contrato.</w:t>
      </w:r>
    </w:p>
    <w:p w14:paraId="5B86A851" w14:textId="552C2500" w:rsidR="00C548B6" w:rsidRPr="00A64A7D" w:rsidRDefault="00C548B6" w:rsidP="00EA4D97">
      <w:pPr>
        <w:pStyle w:val="Ttulo5"/>
        <w:rPr>
          <w:b/>
          <w:color w:val="0070C0"/>
          <w:lang w:val="es-ES_tradnl"/>
        </w:rPr>
      </w:pPr>
      <w:r w:rsidRPr="00A64A7D">
        <w:rPr>
          <w:b/>
          <w:lang w:val="es-ES_tradnl"/>
        </w:rPr>
        <w:t>13.1.4.-</w:t>
      </w:r>
      <w:r w:rsidRPr="00A64A7D">
        <w:rPr>
          <w:lang w:val="es-ES_tradnl"/>
        </w:rPr>
        <w:t xml:space="preserve"> Compromiso de adscripción de medios según el modelo que figura en el </w:t>
      </w:r>
      <w:r w:rsidRPr="00A64A7D">
        <w:rPr>
          <w:rFonts w:cs="Tahoma"/>
          <w:b/>
          <w:color w:val="0000FF"/>
          <w:lang w:val="es-ES_tradnl"/>
        </w:rPr>
        <w:t>ANEXO II.2.</w:t>
      </w:r>
    </w:p>
    <w:p w14:paraId="57F41214" w14:textId="0165EA02" w:rsidR="00C548B6" w:rsidRPr="00A64A7D" w:rsidRDefault="00C548B6" w:rsidP="00EA4D97">
      <w:pPr>
        <w:pStyle w:val="Ttulo5"/>
        <w:rPr>
          <w:rFonts w:eastAsia="Calibri"/>
          <w:lang w:val="es-ES_tradnl"/>
        </w:rPr>
      </w:pPr>
      <w:r w:rsidRPr="00A64A7D">
        <w:rPr>
          <w:b/>
          <w:lang w:val="es-ES_tradnl"/>
        </w:rPr>
        <w:t>13.1.5.-</w:t>
      </w:r>
      <w:r w:rsidRPr="00A64A7D">
        <w:rPr>
          <w:lang w:val="es-ES_tradnl"/>
        </w:rPr>
        <w:t xml:space="preserve"> Nombres y cualificación profesional del personal responsable de ejecutar la prestación en el caso de que se exija en la cláusula 21.5 de cláusulas específicas del contrato.</w:t>
      </w:r>
    </w:p>
    <w:p w14:paraId="49665D43" w14:textId="1D2F3BC6" w:rsidR="00C548B6" w:rsidRPr="00A64A7D" w:rsidRDefault="00C548B6" w:rsidP="00EA4D97">
      <w:pPr>
        <w:pStyle w:val="Ttulo5"/>
        <w:rPr>
          <w:lang w:val="es-ES_tradnl"/>
        </w:rPr>
      </w:pPr>
      <w:r w:rsidRPr="00A64A7D">
        <w:rPr>
          <w:b/>
          <w:lang w:val="es-ES_tradnl"/>
        </w:rPr>
        <w:t>13.1.6.-</w:t>
      </w:r>
      <w:r w:rsidRPr="00A64A7D">
        <w:rPr>
          <w:lang w:val="es-ES_tradnl"/>
        </w:rPr>
        <w:t xml:space="preserve"> Designación como confidencial de informaciones facilitadas por la operadora económica según el modelo que figura en el </w:t>
      </w:r>
      <w:r w:rsidRPr="00A64A7D">
        <w:rPr>
          <w:rFonts w:cs="Tahoma"/>
          <w:b/>
          <w:color w:val="0000FF"/>
          <w:lang w:val="es-ES_tradnl"/>
        </w:rPr>
        <w:t>ANEXO II.3.</w:t>
      </w:r>
    </w:p>
    <w:p w14:paraId="77149E91" w14:textId="113F79E7" w:rsidR="00C548B6" w:rsidRPr="00A64A7D" w:rsidRDefault="00C548B6" w:rsidP="00EA4D97">
      <w:pPr>
        <w:pStyle w:val="Ttulo5"/>
        <w:rPr>
          <w:lang w:val="es-ES_tradnl"/>
        </w:rPr>
      </w:pPr>
      <w:r w:rsidRPr="00A64A7D">
        <w:rPr>
          <w:b/>
          <w:lang w:val="es-ES_tradnl"/>
        </w:rPr>
        <w:t>13.1.7.-</w:t>
      </w:r>
      <w:r w:rsidRPr="00A64A7D">
        <w:rPr>
          <w:lang w:val="es-ES_tradnl"/>
        </w:rPr>
        <w:t xml:space="preserve"> Compromiso de constituirse formalmente en UTE que figura en el </w:t>
      </w:r>
      <w:r w:rsidRPr="00A64A7D">
        <w:rPr>
          <w:rFonts w:cs="Tahoma"/>
          <w:b/>
          <w:color w:val="0000FF"/>
          <w:lang w:val="es-ES_tradnl"/>
        </w:rPr>
        <w:t>ANEXO II.4.</w:t>
      </w:r>
    </w:p>
    <w:p w14:paraId="6D140899" w14:textId="2866C7A1" w:rsidR="00C548B6" w:rsidRPr="00A64A7D" w:rsidRDefault="00C548B6" w:rsidP="00EA4D97">
      <w:pPr>
        <w:pStyle w:val="Ttulo5"/>
        <w:rPr>
          <w:b/>
          <w:color w:val="0070C0"/>
          <w:lang w:val="es-ES_tradnl"/>
        </w:rPr>
      </w:pPr>
      <w:r w:rsidRPr="00A64A7D">
        <w:rPr>
          <w:b/>
          <w:lang w:val="es-ES_tradnl"/>
        </w:rPr>
        <w:t>13.1.8.-</w:t>
      </w:r>
      <w:r w:rsidRPr="00A64A7D">
        <w:rPr>
          <w:lang w:val="es-ES_tradnl"/>
        </w:rPr>
        <w:t xml:space="preserve"> Declaración sobre los compromisos que la operadora económica asume respecto de las personas trabajadoras que realicen la actividad objeto del contrato según el modelo que figura en el </w:t>
      </w:r>
      <w:r w:rsidRPr="00A64A7D">
        <w:rPr>
          <w:rFonts w:cs="Tahoma"/>
          <w:b/>
          <w:color w:val="0000FF"/>
          <w:lang w:val="es-ES_tradnl"/>
        </w:rPr>
        <w:t>ANEXO II.5</w:t>
      </w:r>
      <w:r w:rsidRPr="00A64A7D">
        <w:rPr>
          <w:b/>
          <w:color w:val="0070C0"/>
          <w:lang w:val="es-ES_tradnl"/>
        </w:rPr>
        <w:t>.</w:t>
      </w:r>
    </w:p>
    <w:p w14:paraId="349AD363" w14:textId="63ACA127" w:rsidR="00C548B6" w:rsidRPr="00A64A7D" w:rsidRDefault="00C548B6" w:rsidP="00EA4D97">
      <w:pPr>
        <w:pStyle w:val="Ttulo5"/>
        <w:rPr>
          <w:lang w:val="es-ES_tradnl"/>
        </w:rPr>
      </w:pPr>
      <w:r w:rsidRPr="00A64A7D">
        <w:rPr>
          <w:b/>
          <w:lang w:val="es-ES_tradnl"/>
        </w:rPr>
        <w:t>13.1.9.-</w:t>
      </w:r>
      <w:r w:rsidRPr="00A64A7D">
        <w:rPr>
          <w:lang w:val="es-ES_tradnl"/>
        </w:rPr>
        <w:t xml:space="preserve"> En el supuesto de que varias operadoras económicas pertenecientes a un mismo grupo empresarial, de conformidad con el art. 42.1 del Código de Comercio, presenten oferta, se deberá cumplimentar el </w:t>
      </w:r>
      <w:r w:rsidRPr="00A64A7D">
        <w:rPr>
          <w:rFonts w:cs="Tahoma"/>
          <w:b/>
          <w:color w:val="0000FF"/>
          <w:lang w:val="es-ES_tradnl"/>
        </w:rPr>
        <w:t>ANEXO II.6.</w:t>
      </w:r>
    </w:p>
    <w:p w14:paraId="32AC55E8" w14:textId="6C6B4908" w:rsidR="00C548B6" w:rsidRPr="00A64A7D" w:rsidRDefault="00C548B6" w:rsidP="00EA4D97">
      <w:pPr>
        <w:pStyle w:val="Ttulo5"/>
        <w:rPr>
          <w:lang w:val="es-ES_tradnl"/>
        </w:rPr>
      </w:pPr>
      <w:r w:rsidRPr="00A64A7D">
        <w:rPr>
          <w:b/>
          <w:lang w:val="es-ES_tradnl"/>
        </w:rPr>
        <w:t>13.1.10.-</w:t>
      </w:r>
      <w:r w:rsidRPr="00A64A7D">
        <w:rPr>
          <w:lang w:val="es-ES_tradnl"/>
        </w:rPr>
        <w:t xml:space="preserve"> En el supuesto de que existan lotes de conformidad con la cláusula 1.2 de cláusulas específicas del contrato, se cumplimentará el</w:t>
      </w:r>
      <w:r w:rsidRPr="00A64A7D">
        <w:rPr>
          <w:b/>
          <w:color w:val="0070C0"/>
          <w:lang w:val="es-ES_tradnl"/>
        </w:rPr>
        <w:t xml:space="preserve"> </w:t>
      </w:r>
      <w:r w:rsidRPr="00A64A7D">
        <w:rPr>
          <w:rFonts w:cs="Tahoma"/>
          <w:b/>
          <w:color w:val="0000FF"/>
          <w:lang w:val="es-ES_tradnl"/>
        </w:rPr>
        <w:t>ANEXO II.7</w:t>
      </w:r>
      <w:r w:rsidRPr="00A64A7D">
        <w:rPr>
          <w:lang w:val="es-ES_tradnl"/>
        </w:rPr>
        <w:t>. para indicar el lote o lotes a los que se presenta oferta; y, para señalar, en el caso de que la cláusula 20.4 de cláusulas específicas del contrato permita la presentación de ofertas integradoras de varios lotes, la combinación de lotes a los que presenta oferta integradora.</w:t>
      </w:r>
    </w:p>
    <w:p w14:paraId="7F94A4C9" w14:textId="0EB3A4AA" w:rsidR="00634654" w:rsidRPr="00A64A7D" w:rsidRDefault="00634654">
      <w:pPr>
        <w:pStyle w:val="Ttulo5"/>
        <w:rPr>
          <w:lang w:val="es-ES_tradnl"/>
        </w:rPr>
      </w:pPr>
      <w:r w:rsidRPr="00A64A7D">
        <w:rPr>
          <w:b/>
          <w:lang w:val="es-ES_tradnl"/>
        </w:rPr>
        <w:t>13.1.11.-</w:t>
      </w:r>
      <w:r w:rsidRPr="00A64A7D">
        <w:rPr>
          <w:lang w:val="es-ES_tradnl"/>
        </w:rPr>
        <w:t xml:space="preserve"> En el caso de que el contrato implique el tratamiento de datos personales, se deberá cumplimentar el </w:t>
      </w:r>
      <w:r w:rsidRPr="00A64A7D">
        <w:rPr>
          <w:rFonts w:cs="Tahoma"/>
          <w:b/>
          <w:color w:val="0000FF"/>
          <w:lang w:val="es-ES_tradnl"/>
        </w:rPr>
        <w:t>ANEXO II.8.</w:t>
      </w:r>
    </w:p>
    <w:p w14:paraId="6F692C1D" w14:textId="6E982CD8" w:rsidR="00634654" w:rsidRPr="00A64A7D" w:rsidRDefault="00634654">
      <w:pPr>
        <w:pStyle w:val="Ttulo5"/>
        <w:rPr>
          <w:lang w:val="es-ES_tradnl"/>
        </w:rPr>
      </w:pPr>
      <w:r w:rsidRPr="00A64A7D">
        <w:rPr>
          <w:b/>
          <w:lang w:val="es-ES_tradnl"/>
        </w:rPr>
        <w:t>13.1.12.-</w:t>
      </w:r>
      <w:r w:rsidRPr="00A64A7D">
        <w:rPr>
          <w:lang w:val="es-ES_tradnl"/>
        </w:rPr>
        <w:t xml:space="preserve"> Se deberá cumplimentar el </w:t>
      </w:r>
      <w:r w:rsidRPr="00A64A7D">
        <w:rPr>
          <w:rFonts w:cs="Tahoma"/>
          <w:b/>
          <w:color w:val="0000FF"/>
          <w:lang w:val="es-ES_tradnl"/>
        </w:rPr>
        <w:t>ANEXO II.</w:t>
      </w:r>
      <w:r w:rsidR="00F645EA" w:rsidRPr="00A64A7D">
        <w:rPr>
          <w:rFonts w:cs="Tahoma"/>
          <w:b/>
          <w:color w:val="0000FF"/>
          <w:lang w:val="es-ES_tradnl"/>
        </w:rPr>
        <w:t>9</w:t>
      </w:r>
      <w:r w:rsidRPr="00A64A7D">
        <w:rPr>
          <w:lang w:val="es-ES_tradnl"/>
        </w:rPr>
        <w:t xml:space="preserve"> mediante el que se acredita el cumplimiento del Plan de igualdad o delitos o sanciones firmes por infracción grave en materia de prevención de igualdad de hombres y mujeres.</w:t>
      </w:r>
    </w:p>
    <w:p w14:paraId="18687010" w14:textId="32A2CE88" w:rsidR="00C548B6" w:rsidRPr="00A64A7D" w:rsidRDefault="00C548B6" w:rsidP="00EA4D97">
      <w:pPr>
        <w:pStyle w:val="Ttulo5"/>
        <w:rPr>
          <w:lang w:val="es-ES_tradnl"/>
        </w:rPr>
      </w:pPr>
      <w:r w:rsidRPr="00A64A7D">
        <w:rPr>
          <w:b/>
          <w:lang w:val="es-ES_tradnl"/>
        </w:rPr>
        <w:t>13.1.1</w:t>
      </w:r>
      <w:r w:rsidR="00634654" w:rsidRPr="00A64A7D">
        <w:rPr>
          <w:b/>
          <w:lang w:val="es-ES_tradnl"/>
        </w:rPr>
        <w:t>3</w:t>
      </w:r>
      <w:r w:rsidRPr="00A64A7D">
        <w:rPr>
          <w:b/>
          <w:lang w:val="es-ES_tradnl"/>
        </w:rPr>
        <w:t>.-</w:t>
      </w:r>
      <w:r w:rsidRPr="00A64A7D">
        <w:rPr>
          <w:lang w:val="es-ES_tradnl"/>
        </w:rPr>
        <w:t xml:space="preserve"> En el caso de que la cláusula 20.5 de cláusulas específicas del contrato establezca que los medios de tramitación son “no electrónicos”, a efectos de lo dispuesto en la cláusula 12.5.3 de condiciones generales, se deberá cumplimentar el</w:t>
      </w:r>
      <w:r w:rsidRPr="00A64A7D">
        <w:rPr>
          <w:rFonts w:cs="Tahoma"/>
          <w:b/>
          <w:color w:val="0000FF"/>
          <w:lang w:val="es-ES_tradnl"/>
        </w:rPr>
        <w:t xml:space="preserve"> ANEXO II.</w:t>
      </w:r>
      <w:r w:rsidR="00F645EA" w:rsidRPr="00A64A7D">
        <w:rPr>
          <w:rFonts w:cs="Tahoma"/>
          <w:b/>
          <w:color w:val="0000FF"/>
          <w:lang w:val="es-ES_tradnl"/>
        </w:rPr>
        <w:t>10</w:t>
      </w:r>
      <w:r w:rsidRPr="00A64A7D">
        <w:rPr>
          <w:rFonts w:cs="Tahoma"/>
          <w:b/>
          <w:color w:val="0000FF"/>
          <w:lang w:val="es-ES_tradnl"/>
        </w:rPr>
        <w:t>.</w:t>
      </w:r>
    </w:p>
    <w:p w14:paraId="799FD3ED" w14:textId="48D66C31" w:rsidR="00C548B6" w:rsidRPr="00A64A7D" w:rsidRDefault="00C548B6" w:rsidP="00EA4D97">
      <w:pPr>
        <w:pStyle w:val="Ttulo5"/>
        <w:rPr>
          <w:lang w:val="es-ES_tradnl"/>
        </w:rPr>
      </w:pPr>
      <w:r w:rsidRPr="00A64A7D">
        <w:rPr>
          <w:b/>
          <w:lang w:val="es-ES_tradnl"/>
        </w:rPr>
        <w:t>13.1.1</w:t>
      </w:r>
      <w:r w:rsidR="00634654" w:rsidRPr="00A64A7D">
        <w:rPr>
          <w:b/>
          <w:lang w:val="es-ES_tradnl"/>
        </w:rPr>
        <w:t>4</w:t>
      </w:r>
      <w:r w:rsidRPr="00A64A7D">
        <w:rPr>
          <w:b/>
          <w:lang w:val="es-ES_tradnl"/>
        </w:rPr>
        <w:t>.-</w:t>
      </w:r>
      <w:r w:rsidRPr="00A64A7D">
        <w:rPr>
          <w:lang w:val="es-ES_tradnl"/>
        </w:rPr>
        <w:t xml:space="preserve"> Si se trata de operadoras económicas comunitarias o de Estados signatarios del Acuerdo sobre el Espacio Económico Europeo y el contrato se va a ejecutar en España, deben adjuntar la declaración de someterse a la jurisdicción de los juzgados y tribunales españoles de cualquier orden, para todas las incidencias que de modo directo o indirecto pudieran surgir del contrato, con renuncia, en su caso, al fuero jurisdiccional extranjero que pudiera corresponder a la operadora económica.</w:t>
      </w:r>
    </w:p>
    <w:p w14:paraId="5A67D7FC" w14:textId="568274E3" w:rsidR="009D37D2" w:rsidRPr="00A64A7D" w:rsidRDefault="00C548B6" w:rsidP="009D37D2">
      <w:pPr>
        <w:pStyle w:val="Ttulo5"/>
        <w:rPr>
          <w:lang w:val="es-ES_tradnl"/>
        </w:rPr>
      </w:pPr>
      <w:r w:rsidRPr="00A64A7D">
        <w:rPr>
          <w:b/>
          <w:lang w:val="es-ES_tradnl"/>
        </w:rPr>
        <w:t>13.1.1</w:t>
      </w:r>
      <w:r w:rsidR="00634654" w:rsidRPr="00A64A7D">
        <w:rPr>
          <w:b/>
          <w:lang w:val="es-ES_tradnl"/>
        </w:rPr>
        <w:t>5</w:t>
      </w:r>
      <w:r w:rsidRPr="00A64A7D">
        <w:rPr>
          <w:b/>
          <w:lang w:val="es-ES_tradnl"/>
        </w:rPr>
        <w:t>.-</w:t>
      </w:r>
      <w:r w:rsidRPr="00A64A7D">
        <w:rPr>
          <w:lang w:val="es-ES_tradnl"/>
        </w:rPr>
        <w:t xml:space="preserve"> Si trata de varias operadoras económicas no comunitarias, deben presentar el informe regulado en el artículo 68.1 LCSP. Asimismo, si el contrato va a ejecutarse en España, deberán aportar declaración de someterse a la jurisdicción de los juzgados y tribunales españoles de cualquier orden, para todas las incidencias que de modo directo o indirecto pudieran surgir del contrato, con renuncia, en su caso, al fuero jurisdiccional extranjero que pudiera corresponder a la operadora económica.</w:t>
      </w:r>
    </w:p>
    <w:p w14:paraId="3FE076D7" w14:textId="405333A3" w:rsidR="00C548B6" w:rsidRPr="00A64A7D" w:rsidRDefault="00C548B6" w:rsidP="001D3DE3">
      <w:pPr>
        <w:pStyle w:val="Ttulo4"/>
        <w:spacing w:after="120"/>
        <w:ind w:left="851" w:right="-427"/>
        <w:jc w:val="both"/>
        <w:rPr>
          <w:sz w:val="19"/>
          <w:szCs w:val="19"/>
          <w:lang w:val="es-ES_tradnl"/>
        </w:rPr>
      </w:pPr>
      <w:bookmarkStart w:id="559" w:name="_Toc33530785"/>
      <w:bookmarkStart w:id="560" w:name="_Toc5958968"/>
      <w:r w:rsidRPr="00A64A7D">
        <w:rPr>
          <w:sz w:val="19"/>
          <w:szCs w:val="19"/>
          <w:lang w:val="es-ES_tradnl"/>
        </w:rPr>
        <w:t>13.2.- Acumulación de solvencia en el caso de UTEs:</w:t>
      </w:r>
      <w:bookmarkEnd w:id="559"/>
    </w:p>
    <w:p w14:paraId="213BE083" w14:textId="77777777" w:rsidR="00C548B6" w:rsidRPr="00A64A7D" w:rsidRDefault="00C548B6" w:rsidP="001D3DE3">
      <w:pPr>
        <w:spacing w:before="120" w:after="120"/>
        <w:ind w:left="842" w:right="-425"/>
        <w:jc w:val="both"/>
        <w:rPr>
          <w:rFonts w:ascii="Verdana" w:eastAsia="Arial Unicode MS" w:hAnsi="Verdana"/>
          <w:sz w:val="19"/>
          <w:szCs w:val="19"/>
          <w:lang w:val="es-ES_tradnl"/>
        </w:rPr>
      </w:pPr>
      <w:r w:rsidRPr="00A64A7D">
        <w:rPr>
          <w:rFonts w:ascii="Verdana" w:eastAsia="Arial Unicode MS" w:hAnsi="Verdana"/>
          <w:sz w:val="19"/>
          <w:szCs w:val="19"/>
          <w:lang w:val="es-ES_tradnl"/>
        </w:rPr>
        <w:t>A efectos de determinar la solvencia económica, financiera y técnica o profesional de la UTE se acumularán las características de cada uno de las operadoras económicas integrantes.</w:t>
      </w:r>
    </w:p>
    <w:p w14:paraId="1120C33B" w14:textId="77777777" w:rsidR="00C548B6" w:rsidRPr="00A64A7D" w:rsidRDefault="00C548B6" w:rsidP="001D3DE3">
      <w:pPr>
        <w:spacing w:before="120" w:after="120"/>
        <w:ind w:left="842" w:right="-425"/>
        <w:jc w:val="both"/>
        <w:rPr>
          <w:rFonts w:ascii="Verdana" w:eastAsia="Arial Unicode MS" w:hAnsi="Verdana" w:cs="Tahoma"/>
          <w:sz w:val="19"/>
          <w:szCs w:val="19"/>
          <w:lang w:val="es-ES_tradnl"/>
        </w:rPr>
      </w:pPr>
      <w:r w:rsidRPr="00A64A7D">
        <w:rPr>
          <w:rFonts w:ascii="Verdana" w:hAnsi="Verdana"/>
          <w:sz w:val="19"/>
          <w:szCs w:val="19"/>
          <w:lang w:val="es-ES_tradnl"/>
        </w:rPr>
        <w:t xml:space="preserve">Si de conformidad con la cláusula 21.2 de cláusulas específicas del contrato es posible sustituir la solvencia indicada en dicha cláusula por la clasificación recogida en la cláusula 21.3, </w:t>
      </w:r>
      <w:r w:rsidR="005D7D66" w:rsidRPr="00A64A7D">
        <w:rPr>
          <w:rFonts w:ascii="Verdana" w:eastAsia="Arial Unicode MS" w:hAnsi="Verdana"/>
          <w:sz w:val="19"/>
          <w:szCs w:val="19"/>
          <w:lang w:val="es-ES_tradnl"/>
        </w:rPr>
        <w:t>y todas la</w:t>
      </w:r>
      <w:r w:rsidRPr="00A64A7D">
        <w:rPr>
          <w:rFonts w:ascii="Verdana" w:eastAsia="Arial Unicode MS" w:hAnsi="Verdana"/>
          <w:sz w:val="19"/>
          <w:szCs w:val="19"/>
          <w:lang w:val="es-ES_tradnl"/>
        </w:rPr>
        <w:t xml:space="preserve">s operadoras económicas que concurran en la UTE disponen de clasificación, se acumularán las clasificaciones individuales como contratistas de servicios, a efectos de poder alcanzar la clasificación global indicada en la cláusula </w:t>
      </w:r>
      <w:r w:rsidRPr="00A64A7D">
        <w:rPr>
          <w:rFonts w:ascii="Verdana" w:hAnsi="Verdana"/>
          <w:sz w:val="19"/>
          <w:szCs w:val="19"/>
          <w:lang w:val="es-ES_tradnl"/>
        </w:rPr>
        <w:t>21.3 de cláusulas específicas del contrato.</w:t>
      </w:r>
    </w:p>
    <w:p w14:paraId="30EE6668" w14:textId="77777777" w:rsidR="00C548B6" w:rsidRPr="00A64A7D" w:rsidRDefault="00C548B6" w:rsidP="001D3DE3">
      <w:pPr>
        <w:spacing w:before="120" w:after="120"/>
        <w:ind w:left="842" w:right="-425"/>
        <w:jc w:val="both"/>
        <w:rPr>
          <w:rFonts w:ascii="Verdana" w:eastAsia="Arial Unicode MS" w:hAnsi="Verdana"/>
          <w:sz w:val="19"/>
          <w:szCs w:val="19"/>
          <w:lang w:val="es-ES_tradnl"/>
        </w:rPr>
      </w:pPr>
      <w:r w:rsidRPr="00A64A7D">
        <w:rPr>
          <w:rFonts w:ascii="Verdana" w:hAnsi="Verdana"/>
          <w:sz w:val="19"/>
          <w:szCs w:val="19"/>
          <w:lang w:val="es-ES_tradnl"/>
        </w:rPr>
        <w:t xml:space="preserve">Sin embargo, si no </w:t>
      </w:r>
      <w:r w:rsidRPr="00A64A7D">
        <w:rPr>
          <w:rFonts w:ascii="Verdana" w:eastAsia="Arial Unicode MS" w:hAnsi="Verdana"/>
          <w:sz w:val="19"/>
          <w:szCs w:val="19"/>
          <w:lang w:val="es-ES_tradnl"/>
        </w:rPr>
        <w:t>tod</w:t>
      </w:r>
      <w:r w:rsidR="007B4B6A" w:rsidRPr="00A64A7D">
        <w:rPr>
          <w:rFonts w:ascii="Verdana" w:eastAsia="Arial Unicode MS" w:hAnsi="Verdana"/>
          <w:sz w:val="19"/>
          <w:szCs w:val="19"/>
          <w:lang w:val="es-ES_tradnl"/>
        </w:rPr>
        <w:t>a</w:t>
      </w:r>
      <w:r w:rsidRPr="00A64A7D">
        <w:rPr>
          <w:rFonts w:ascii="Verdana" w:eastAsia="Arial Unicode MS" w:hAnsi="Verdana"/>
          <w:sz w:val="19"/>
          <w:szCs w:val="19"/>
          <w:lang w:val="es-ES_tradnl"/>
        </w:rPr>
        <w:t>s las operadoras económicas disponen de clasificación, se entenderá que la UTE cumple los requisitos de solvencia exigidos cuando, tras la acumulación de las características de tod</w:t>
      </w:r>
      <w:r w:rsidR="007B4B6A" w:rsidRPr="00A64A7D">
        <w:rPr>
          <w:rFonts w:ascii="Verdana" w:eastAsia="Arial Unicode MS" w:hAnsi="Verdana"/>
          <w:sz w:val="19"/>
          <w:szCs w:val="19"/>
          <w:lang w:val="es-ES_tradnl"/>
        </w:rPr>
        <w:t>a</w:t>
      </w:r>
      <w:r w:rsidRPr="00A64A7D">
        <w:rPr>
          <w:rFonts w:ascii="Verdana" w:eastAsia="Arial Unicode MS" w:hAnsi="Verdana"/>
          <w:sz w:val="19"/>
          <w:szCs w:val="19"/>
          <w:lang w:val="es-ES_tradnl"/>
        </w:rPr>
        <w:t>s y cada un</w:t>
      </w:r>
      <w:r w:rsidR="007B4B6A" w:rsidRPr="00A64A7D">
        <w:rPr>
          <w:rFonts w:ascii="Verdana" w:eastAsia="Arial Unicode MS" w:hAnsi="Verdana"/>
          <w:sz w:val="19"/>
          <w:szCs w:val="19"/>
          <w:lang w:val="es-ES_tradnl"/>
        </w:rPr>
        <w:t>a</w:t>
      </w:r>
      <w:r w:rsidRPr="00A64A7D">
        <w:rPr>
          <w:rFonts w:ascii="Verdana" w:eastAsia="Arial Unicode MS" w:hAnsi="Verdana"/>
          <w:sz w:val="19"/>
          <w:szCs w:val="19"/>
          <w:lang w:val="es-ES_tradnl"/>
        </w:rPr>
        <w:t xml:space="preserve"> de sus integrantes, resulte que la unión cumple con alguno de los siguientes requisitos:</w:t>
      </w:r>
    </w:p>
    <w:p w14:paraId="44DB718F" w14:textId="77777777" w:rsidR="00C548B6" w:rsidRPr="00A64A7D" w:rsidRDefault="00C548B6" w:rsidP="00F600EB">
      <w:pPr>
        <w:numPr>
          <w:ilvl w:val="0"/>
          <w:numId w:val="62"/>
        </w:numPr>
        <w:tabs>
          <w:tab w:val="num" w:pos="1418"/>
        </w:tabs>
        <w:spacing w:before="120" w:after="120"/>
        <w:ind w:left="1418" w:right="-425" w:hanging="255"/>
        <w:jc w:val="both"/>
        <w:rPr>
          <w:rFonts w:ascii="Verdana" w:eastAsia="Arial Unicode MS" w:hAnsi="Verdana"/>
          <w:sz w:val="19"/>
          <w:szCs w:val="19"/>
          <w:lang w:val="es-ES_tradnl"/>
        </w:rPr>
      </w:pPr>
      <w:r w:rsidRPr="00A64A7D">
        <w:rPr>
          <w:rFonts w:ascii="Verdana" w:eastAsia="Arial Unicode MS" w:hAnsi="Verdana"/>
          <w:sz w:val="19"/>
          <w:szCs w:val="19"/>
          <w:lang w:val="es-ES_tradnl"/>
        </w:rPr>
        <w:lastRenderedPageBreak/>
        <w:t>Requisitos de solvencia indicados en la cláusula 21.2 de cláusulas específicas del contrato.</w:t>
      </w:r>
    </w:p>
    <w:p w14:paraId="31A04342" w14:textId="77777777" w:rsidR="00C548B6" w:rsidRPr="00A64A7D" w:rsidRDefault="00C548B6" w:rsidP="00F600EB">
      <w:pPr>
        <w:numPr>
          <w:ilvl w:val="0"/>
          <w:numId w:val="62"/>
        </w:numPr>
        <w:tabs>
          <w:tab w:val="num" w:pos="1418"/>
        </w:tabs>
        <w:spacing w:before="120" w:after="120"/>
        <w:ind w:left="1418" w:right="-425" w:hanging="255"/>
        <w:jc w:val="both"/>
        <w:rPr>
          <w:rFonts w:ascii="Verdana" w:eastAsia="Arial Unicode MS" w:hAnsi="Verdana"/>
          <w:sz w:val="19"/>
          <w:szCs w:val="19"/>
          <w:lang w:val="es-ES_tradnl"/>
        </w:rPr>
      </w:pPr>
      <w:r w:rsidRPr="00A64A7D">
        <w:rPr>
          <w:rFonts w:ascii="Verdana" w:eastAsia="Arial Unicode MS" w:hAnsi="Verdana"/>
          <w:sz w:val="19"/>
          <w:szCs w:val="19"/>
          <w:lang w:val="es-ES_tradnl"/>
        </w:rPr>
        <w:t>Grupo, Subgrupo y Categoría indicados en la cláusula 21.3 de cláusulas específicas del contrato.</w:t>
      </w:r>
    </w:p>
    <w:p w14:paraId="6C40F951" w14:textId="350D6A91" w:rsidR="00C548B6" w:rsidRPr="00A64A7D" w:rsidRDefault="00C548B6" w:rsidP="001D3DE3">
      <w:pPr>
        <w:pStyle w:val="Ttulo4"/>
        <w:spacing w:after="120"/>
        <w:ind w:left="851" w:right="-427"/>
        <w:jc w:val="both"/>
        <w:rPr>
          <w:sz w:val="19"/>
          <w:szCs w:val="19"/>
          <w:lang w:val="es-ES_tradnl"/>
        </w:rPr>
      </w:pPr>
      <w:r w:rsidRPr="00A64A7D">
        <w:rPr>
          <w:sz w:val="19"/>
          <w:szCs w:val="19"/>
          <w:lang w:val="es-ES_tradnl"/>
        </w:rPr>
        <w:t>13.3.- Reglas específicas en cuanto al Documento Europeo Único de Contratación (DEUC):</w:t>
      </w:r>
      <w:bookmarkEnd w:id="560"/>
    </w:p>
    <w:p w14:paraId="13A97710" w14:textId="766A6D56" w:rsidR="00C548B6" w:rsidRPr="00A64A7D" w:rsidRDefault="00C548B6" w:rsidP="00EA4D97">
      <w:pPr>
        <w:pStyle w:val="Ttulo5"/>
        <w:rPr>
          <w:lang w:val="es-ES_tradnl"/>
        </w:rPr>
      </w:pPr>
      <w:r w:rsidRPr="00A64A7D">
        <w:rPr>
          <w:b/>
          <w:lang w:val="es-ES_tradnl"/>
        </w:rPr>
        <w:t>13.3.1.-</w:t>
      </w:r>
      <w:r w:rsidRPr="00A64A7D">
        <w:rPr>
          <w:lang w:val="es-ES_tradnl"/>
        </w:rPr>
        <w:t xml:space="preserve"> Cuando el contrato esté dividido en lotes y los criterios de selección, es decir, los medios para acreditar la solvencia, varíen de un lote a otro, deberá presentarse un DEUC por cada uno de los lotes. No obstante, si los medios para acreditar la solvencia son los mismos para todos los lotes y lo que varía son los requisitos en función del número de lotes a los que la operadora económica presente oferta, se cumplimentará un solo DEUC para todos ellos.</w:t>
      </w:r>
    </w:p>
    <w:p w14:paraId="6749642C" w14:textId="64EB52F6" w:rsidR="00C548B6" w:rsidRPr="00A64A7D" w:rsidRDefault="00C548B6" w:rsidP="00EA4D97">
      <w:pPr>
        <w:pStyle w:val="Ttulo5"/>
        <w:rPr>
          <w:lang w:val="es-ES_tradnl"/>
        </w:rPr>
      </w:pPr>
      <w:r w:rsidRPr="00A64A7D">
        <w:rPr>
          <w:b/>
          <w:lang w:val="es-ES_tradnl"/>
        </w:rPr>
        <w:t>13.3.2.-</w:t>
      </w:r>
      <w:r w:rsidRPr="00A64A7D">
        <w:rPr>
          <w:lang w:val="es-ES_tradnl"/>
        </w:rPr>
        <w:t xml:space="preserve"> </w:t>
      </w:r>
      <w:r w:rsidRPr="00A64A7D">
        <w:rPr>
          <w:u w:val="single"/>
          <w:lang w:val="es-ES_tradnl"/>
        </w:rPr>
        <w:t>Subcontratistas</w:t>
      </w:r>
      <w:r w:rsidRPr="00A64A7D">
        <w:rPr>
          <w:lang w:val="es-ES_tradnl"/>
        </w:rPr>
        <w:t>:</w:t>
      </w:r>
    </w:p>
    <w:p w14:paraId="0594D124" w14:textId="77777777" w:rsidR="00C548B6" w:rsidRPr="00A64A7D" w:rsidRDefault="00C548B6" w:rsidP="001D3DE3">
      <w:pPr>
        <w:spacing w:before="120" w:after="120"/>
        <w:ind w:left="2127" w:right="-427" w:hanging="709"/>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13.3.2.1.-</w:t>
      </w:r>
      <w:r w:rsidRPr="00A64A7D">
        <w:rPr>
          <w:rFonts w:ascii="Verdana" w:eastAsia="Arial Unicode MS" w:hAnsi="Verdana"/>
          <w:sz w:val="19"/>
          <w:szCs w:val="19"/>
          <w:lang w:val="es-ES_tradnl"/>
        </w:rPr>
        <w:t xml:space="preserve"> Si así se indica en la letra a) de la cláusula 14.2 de cláusulas específicas del contrato, las operadoras económicas deben cumplimentar</w:t>
      </w:r>
      <w:r w:rsidRPr="00A64A7D">
        <w:rPr>
          <w:rFonts w:ascii="Verdana" w:hAnsi="Verdana"/>
          <w:sz w:val="19"/>
          <w:szCs w:val="19"/>
          <w:lang w:val="es-ES_tradnl"/>
        </w:rPr>
        <w:t xml:space="preserve"> la sección D de la parte II del DEUC de manera que</w:t>
      </w:r>
      <w:r w:rsidRPr="00A64A7D">
        <w:rPr>
          <w:rFonts w:ascii="Verdana" w:eastAsia="Arial Unicode MS" w:hAnsi="Verdana"/>
          <w:sz w:val="19"/>
          <w:szCs w:val="19"/>
          <w:lang w:val="es-ES_tradnl"/>
        </w:rPr>
        <w:t xml:space="preserve"> indiquen los siguientes datos:</w:t>
      </w:r>
    </w:p>
    <w:p w14:paraId="39280DCC" w14:textId="77777777" w:rsidR="00C548B6" w:rsidRPr="00A64A7D" w:rsidRDefault="00C548B6" w:rsidP="00F600EB">
      <w:pPr>
        <w:pStyle w:val="Prrafodelista"/>
        <w:numPr>
          <w:ilvl w:val="0"/>
          <w:numId w:val="129"/>
        </w:numPr>
        <w:spacing w:before="120" w:after="120"/>
        <w:ind w:left="2694" w:right="-427" w:hanging="284"/>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la(s) parte(s) del contrato</w:t>
      </w:r>
      <w:r w:rsidRPr="00A64A7D">
        <w:rPr>
          <w:rFonts w:ascii="Verdana" w:eastAsia="Arial Unicode MS" w:hAnsi="Verdana"/>
          <w:sz w:val="19"/>
          <w:szCs w:val="19"/>
          <w:lang w:val="es-ES_tradnl"/>
        </w:rPr>
        <w:t xml:space="preserve"> que tengan previsto subcontratar,</w:t>
      </w:r>
      <w:r w:rsidRPr="00A64A7D">
        <w:rPr>
          <w:rFonts w:ascii="Verdana" w:hAnsi="Verdana"/>
          <w:sz w:val="19"/>
          <w:szCs w:val="19"/>
          <w:lang w:val="es-ES_tradnl"/>
        </w:rPr>
        <w:t xml:space="preserve"> </w:t>
      </w:r>
    </w:p>
    <w:p w14:paraId="50A61C08" w14:textId="77777777" w:rsidR="00C548B6" w:rsidRPr="00A64A7D" w:rsidRDefault="00C548B6" w:rsidP="00F600EB">
      <w:pPr>
        <w:pStyle w:val="Prrafodelista"/>
        <w:numPr>
          <w:ilvl w:val="0"/>
          <w:numId w:val="129"/>
        </w:numPr>
        <w:spacing w:before="120" w:after="120"/>
        <w:ind w:left="2694" w:right="-427" w:hanging="284"/>
        <w:jc w:val="both"/>
        <w:rPr>
          <w:rFonts w:ascii="Verdana" w:eastAsia="Arial Unicode MS" w:hAnsi="Verdana"/>
          <w:sz w:val="19"/>
          <w:szCs w:val="19"/>
          <w:lang w:val="es-ES_tradnl"/>
        </w:rPr>
      </w:pPr>
      <w:r w:rsidRPr="00A64A7D">
        <w:rPr>
          <w:rFonts w:ascii="Verdana" w:hAnsi="Verdana"/>
          <w:sz w:val="19"/>
          <w:szCs w:val="19"/>
          <w:lang w:val="es-ES_tradnl"/>
        </w:rPr>
        <w:t xml:space="preserve">el </w:t>
      </w:r>
      <w:r w:rsidRPr="00A64A7D">
        <w:rPr>
          <w:rFonts w:ascii="Verdana" w:hAnsi="Verdana"/>
          <w:b/>
          <w:sz w:val="19"/>
          <w:szCs w:val="19"/>
          <w:lang w:val="es-ES_tradnl"/>
        </w:rPr>
        <w:t>porcentaje</w:t>
      </w:r>
      <w:r w:rsidRPr="00A64A7D">
        <w:rPr>
          <w:rFonts w:ascii="Verdana" w:hAnsi="Verdana"/>
          <w:sz w:val="19"/>
          <w:szCs w:val="19"/>
          <w:lang w:val="es-ES_tradnl"/>
        </w:rPr>
        <w:t xml:space="preserve"> de esa parte o de cada una de las partes que tenga previsto subcontratar </w:t>
      </w:r>
    </w:p>
    <w:p w14:paraId="0F8E3F58" w14:textId="34970B4D" w:rsidR="00C548B6" w:rsidRPr="00A64A7D" w:rsidRDefault="00C548B6" w:rsidP="00F600EB">
      <w:pPr>
        <w:pStyle w:val="Prrafodelista"/>
        <w:numPr>
          <w:ilvl w:val="0"/>
          <w:numId w:val="129"/>
        </w:numPr>
        <w:spacing w:before="120" w:after="200"/>
        <w:ind w:left="2694" w:right="-425" w:hanging="284"/>
        <w:jc w:val="both"/>
        <w:rPr>
          <w:rFonts w:ascii="Verdana" w:eastAsia="Arial Unicode MS" w:hAnsi="Verdana"/>
          <w:b/>
          <w:sz w:val="19"/>
          <w:szCs w:val="19"/>
          <w:lang w:val="es-ES_tradnl"/>
        </w:rPr>
      </w:pPr>
      <w:r w:rsidRPr="00A64A7D">
        <w:rPr>
          <w:rFonts w:ascii="Verdana" w:hAnsi="Verdana"/>
          <w:sz w:val="19"/>
          <w:szCs w:val="19"/>
          <w:lang w:val="es-ES_tradnl"/>
        </w:rPr>
        <w:t xml:space="preserve">y </w:t>
      </w:r>
      <w:r w:rsidRPr="00A64A7D">
        <w:rPr>
          <w:rFonts w:ascii="Verdana" w:hAnsi="Verdana"/>
          <w:b/>
          <w:sz w:val="19"/>
          <w:szCs w:val="19"/>
          <w:lang w:val="es-ES_tradnl"/>
        </w:rPr>
        <w:t>el n</w:t>
      </w:r>
      <w:r w:rsidRPr="00A64A7D">
        <w:rPr>
          <w:rFonts w:ascii="Verdana" w:eastAsia="Arial Unicode MS" w:hAnsi="Verdana"/>
          <w:b/>
          <w:sz w:val="19"/>
          <w:szCs w:val="19"/>
          <w:lang w:val="es-ES_tradnl"/>
        </w:rPr>
        <w:t>ombre de la/s subcontratista/s</w:t>
      </w:r>
    </w:p>
    <w:p w14:paraId="5F20BDAD" w14:textId="77777777" w:rsidR="00C548B6" w:rsidRPr="00A64A7D" w:rsidRDefault="00C548B6" w:rsidP="001D3DE3">
      <w:pPr>
        <w:spacing w:before="120" w:after="120"/>
        <w:ind w:left="2127" w:right="-427" w:hanging="709"/>
        <w:jc w:val="both"/>
        <w:rPr>
          <w:rFonts w:ascii="Verdana" w:eastAsia="Calibri" w:hAnsi="Verdana"/>
          <w:sz w:val="19"/>
          <w:szCs w:val="19"/>
          <w:lang w:val="es-ES_tradnl"/>
        </w:rPr>
      </w:pPr>
      <w:r w:rsidRPr="00A64A7D">
        <w:rPr>
          <w:rFonts w:ascii="Verdana" w:eastAsia="Arial Unicode MS" w:hAnsi="Verdana"/>
          <w:b/>
          <w:sz w:val="19"/>
          <w:szCs w:val="19"/>
          <w:lang w:val="es-ES_tradnl"/>
        </w:rPr>
        <w:t>13.3.2.2.-</w:t>
      </w:r>
      <w:r w:rsidRPr="00A64A7D">
        <w:rPr>
          <w:rFonts w:ascii="Verdana" w:eastAsia="Arial Unicode MS" w:hAnsi="Verdana"/>
          <w:sz w:val="19"/>
          <w:szCs w:val="19"/>
          <w:lang w:val="es-ES_tradnl"/>
        </w:rPr>
        <w:t xml:space="preserve"> Si así se indica en la letra b) de la cláusula 14.2 de cláusulas específicas del contrato, las operadoras económicas además de los datos recogidos en la cláusula 13.3.2.1 anterior, deberán </w:t>
      </w:r>
      <w:r w:rsidRPr="00A64A7D">
        <w:rPr>
          <w:rFonts w:ascii="Verdana" w:eastAsia="Calibri" w:hAnsi="Verdana"/>
          <w:sz w:val="19"/>
          <w:szCs w:val="19"/>
          <w:lang w:val="es-ES_tradnl"/>
        </w:rPr>
        <w:t>adjuntar el DEUC (con las secciones A y B de la parte II y la parte III debidamente cumplimentadas) de la persona a subcontratar o, en el caso de que fueran varias, tantos DEUC como personas a subcontratar, debidamente firmados.</w:t>
      </w:r>
    </w:p>
    <w:p w14:paraId="06198439" w14:textId="6D9C301F" w:rsidR="00C548B6" w:rsidRPr="00A64A7D" w:rsidRDefault="00C548B6" w:rsidP="00EA4D97">
      <w:pPr>
        <w:pStyle w:val="Ttulo5"/>
        <w:rPr>
          <w:rFonts w:eastAsia="Calibri"/>
          <w:lang w:val="es-ES_tradnl"/>
        </w:rPr>
      </w:pPr>
      <w:r w:rsidRPr="00A64A7D">
        <w:rPr>
          <w:b/>
          <w:lang w:val="es-ES_tradnl"/>
        </w:rPr>
        <w:t xml:space="preserve">13.3.3.- </w:t>
      </w:r>
      <w:r w:rsidRPr="00A64A7D">
        <w:rPr>
          <w:u w:val="single"/>
          <w:lang w:val="es-ES_tradnl"/>
        </w:rPr>
        <w:t>Integración de la solvencia con medios externos:</w:t>
      </w:r>
      <w:r w:rsidRPr="00A64A7D">
        <w:rPr>
          <w:lang w:val="es-ES_tradnl"/>
        </w:rPr>
        <w:t xml:space="preserve"> cuando la operadora económica recurra a la solvencia y medios de otras entidades, debe </w:t>
      </w:r>
      <w:r w:rsidRPr="00A64A7D">
        <w:rPr>
          <w:rFonts w:eastAsia="Calibri"/>
          <w:lang w:val="es-ES_tradnl"/>
        </w:rPr>
        <w:t xml:space="preserve">presentar su propio DEUC junto con el DEUC de cada una de las entidades a cuya solvencia y/o medios recurra (tantos DEUC como </w:t>
      </w:r>
      <w:r w:rsidRPr="00A64A7D">
        <w:rPr>
          <w:lang w:val="es-ES_tradnl"/>
        </w:rPr>
        <w:t>personas u operadoras</w:t>
      </w:r>
      <w:r w:rsidRPr="00A64A7D">
        <w:rPr>
          <w:rFonts w:eastAsia="Calibri"/>
          <w:lang w:val="es-ES_tradnl"/>
        </w:rPr>
        <w:t>) firmado y con las secciones A y B de la parte II y la parte III debidamente cumplimentadas y, en su caso, la parte IV.</w:t>
      </w:r>
    </w:p>
    <w:p w14:paraId="1BF2212D" w14:textId="5B78292F" w:rsidR="00C548B6" w:rsidRPr="00A64A7D" w:rsidRDefault="00C548B6" w:rsidP="00EA4D97">
      <w:pPr>
        <w:pStyle w:val="Ttulo5"/>
        <w:rPr>
          <w:lang w:val="es-ES_tradnl"/>
        </w:rPr>
      </w:pPr>
      <w:r w:rsidRPr="00A64A7D">
        <w:rPr>
          <w:b/>
          <w:lang w:val="es-ES_tradnl"/>
        </w:rPr>
        <w:t>13.3.4.-</w:t>
      </w:r>
      <w:r w:rsidRPr="00A64A7D">
        <w:rPr>
          <w:lang w:val="es-ES_tradnl"/>
        </w:rPr>
        <w:t xml:space="preserve"> </w:t>
      </w:r>
      <w:r w:rsidRPr="00A64A7D">
        <w:rPr>
          <w:u w:val="single"/>
          <w:lang w:val="es-ES_tradnl"/>
        </w:rPr>
        <w:t>UTE:</w:t>
      </w:r>
      <w:r w:rsidRPr="00A64A7D">
        <w:rPr>
          <w:lang w:val="es-ES_tradnl"/>
        </w:rPr>
        <w:t xml:space="preserve"> cuando varias operadoras económicas deseen participar en UTE, se deberá presentar un DEUC separado, en el que figure la información requerida en las partes II a IV, por cada operadora económica participante.</w:t>
      </w:r>
    </w:p>
    <w:p w14:paraId="32EF841B" w14:textId="77805985" w:rsidR="00C548B6" w:rsidRPr="00A64A7D" w:rsidRDefault="00C548B6" w:rsidP="00EA4D97">
      <w:pPr>
        <w:pStyle w:val="Ttulo5"/>
        <w:rPr>
          <w:lang w:val="es-ES_tradnl"/>
        </w:rPr>
      </w:pPr>
      <w:r w:rsidRPr="00A64A7D">
        <w:rPr>
          <w:b/>
          <w:lang w:val="es-ES_tradnl"/>
        </w:rPr>
        <w:t>13.3.5.-</w:t>
      </w:r>
      <w:r w:rsidRPr="00A64A7D">
        <w:rPr>
          <w:lang w:val="es-ES_tradnl"/>
        </w:rPr>
        <w:t xml:space="preserve"> </w:t>
      </w:r>
      <w:r w:rsidRPr="00A64A7D">
        <w:rPr>
          <w:u w:val="single"/>
          <w:lang w:val="es-ES_tradnl"/>
        </w:rPr>
        <w:t>Clasificación:</w:t>
      </w:r>
      <w:r w:rsidRPr="00A64A7D">
        <w:rPr>
          <w:lang w:val="es-ES_tradnl"/>
        </w:rPr>
        <w:t xml:space="preserve"> en el caso de que se desee sustituir la solvencia por la clasificación indicada en la cláusula 21.3 de cláusulas específicas del contrato, deberá indicarse el/los grupo/s, subgrupos/s y categoría/s que correspondan en la sección A de la parte II del DEUC para que las personas miembros de la mesa de contratación puedan acceder de oficio al certificado que recoge dicha clasificación.</w:t>
      </w:r>
    </w:p>
    <w:p w14:paraId="29ABC199" w14:textId="768C34DF" w:rsidR="00C548B6" w:rsidRPr="00A64A7D" w:rsidRDefault="00C548B6" w:rsidP="00EA4D97">
      <w:pPr>
        <w:pStyle w:val="Ttulo5"/>
        <w:rPr>
          <w:lang w:val="es-ES_tradnl"/>
        </w:rPr>
      </w:pPr>
      <w:r w:rsidRPr="00A64A7D">
        <w:rPr>
          <w:b/>
          <w:lang w:val="es-ES_tradnl"/>
        </w:rPr>
        <w:t xml:space="preserve">13.3.6.- </w:t>
      </w:r>
      <w:r w:rsidRPr="00A64A7D">
        <w:rPr>
          <w:u w:val="single"/>
          <w:lang w:val="es-ES_tradnl"/>
        </w:rPr>
        <w:t>Motivos de exclusión:</w:t>
      </w:r>
      <w:r w:rsidRPr="00A64A7D">
        <w:rPr>
          <w:lang w:val="es-ES_tradnl"/>
        </w:rPr>
        <w:t xml:space="preserve"> a los efectos de lo dispuesto en la sección D de la Parte III, se consideran motivos de exclusión puramente nacionales los siguientes (letra d) del art. 71.1 LCSP):</w:t>
      </w:r>
    </w:p>
    <w:p w14:paraId="3D2ED07E" w14:textId="77777777" w:rsidR="00C548B6" w:rsidRPr="00A64A7D" w:rsidRDefault="00C548B6" w:rsidP="00F600EB">
      <w:pPr>
        <w:pStyle w:val="Prrafodelista"/>
        <w:numPr>
          <w:ilvl w:val="0"/>
          <w:numId w:val="130"/>
        </w:numPr>
        <w:spacing w:before="120" w:after="120"/>
        <w:ind w:left="1985"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Incumplimiento de la cuota de reserva de puestos de trabajo del 2% para personas con discapacidad, de conformidad con el artículo 42 del Texto Refundido de la Ley General de derechos de las personas con discapacidad y de su inclusión social.</w:t>
      </w:r>
    </w:p>
    <w:p w14:paraId="15BA176B" w14:textId="77777777" w:rsidR="007E0A84" w:rsidRPr="00A64A7D" w:rsidRDefault="00C37CC0" w:rsidP="00F600EB">
      <w:pPr>
        <w:pStyle w:val="Estilo1"/>
        <w:numPr>
          <w:ilvl w:val="0"/>
          <w:numId w:val="150"/>
        </w:numPr>
        <w:spacing w:before="120" w:after="120"/>
        <w:ind w:left="1985" w:right="-427" w:hanging="284"/>
        <w:rPr>
          <w:rFonts w:ascii="Verdana" w:eastAsia="Arial Unicode MS" w:hAnsi="Verdana" w:cs="Tahoma"/>
          <w:sz w:val="19"/>
          <w:szCs w:val="19"/>
          <w:lang w:val="es-ES_tradnl"/>
        </w:rPr>
      </w:pPr>
      <w:r w:rsidRPr="00A64A7D">
        <w:rPr>
          <w:rFonts w:ascii="Verdana" w:eastAsia="Arial Unicode MS" w:hAnsi="Verdana" w:cs="Tahoma"/>
          <w:sz w:val="19"/>
          <w:szCs w:val="19"/>
          <w:lang w:val="es-ES_tradnl"/>
        </w:rPr>
        <w:t>En el caso de empresas de 50 o más trabajadores no cumplir</w:t>
      </w:r>
      <w:r w:rsidR="003064B2" w:rsidRPr="00A64A7D">
        <w:rPr>
          <w:rFonts w:ascii="Verdana" w:eastAsia="Arial Unicode MS" w:hAnsi="Verdana" w:cs="Tahoma"/>
          <w:sz w:val="19"/>
          <w:szCs w:val="19"/>
          <w:lang w:val="es-ES_tradnl"/>
        </w:rPr>
        <w:t xml:space="preserve"> </w:t>
      </w:r>
      <w:r w:rsidR="00C548B6" w:rsidRPr="00A64A7D">
        <w:rPr>
          <w:rFonts w:ascii="Verdana" w:eastAsia="Arial Unicode MS" w:hAnsi="Verdana"/>
          <w:sz w:val="19"/>
          <w:szCs w:val="19"/>
          <w:lang w:val="es-ES_tradnl"/>
        </w:rPr>
        <w:t>la obligación de contar con un plan de igualdad conforme a lo dispuesto en el artículo 45 de la Ley Orgánica 3/2007, de 22 de marzo, para la igualdad de mujeres y hombres</w:t>
      </w:r>
      <w:r w:rsidR="006B19E2" w:rsidRPr="00A64A7D">
        <w:rPr>
          <w:rFonts w:ascii="Verdana" w:eastAsia="Arial Unicode MS" w:hAnsi="Verdana"/>
          <w:sz w:val="19"/>
          <w:szCs w:val="19"/>
          <w:lang w:val="es-ES_tradnl"/>
        </w:rPr>
        <w:t xml:space="preserve">, </w:t>
      </w:r>
      <w:r w:rsidR="007E0A84" w:rsidRPr="00A64A7D">
        <w:rPr>
          <w:rFonts w:ascii="Verdana" w:eastAsia="Arial Unicode MS" w:hAnsi="Verdana" w:cs="Tahoma"/>
          <w:sz w:val="19"/>
          <w:szCs w:val="19"/>
          <w:lang w:val="es-ES_tradnl"/>
        </w:rPr>
        <w:t>y que deberán inscribir en el Registro Laboral correspondiente conforme a la Disposición Final segunda de la Ley Orgánica 2/2024, de 1 de agosto, de representación paritaria y presencia equilibrada de mujeres y hombres.</w:t>
      </w:r>
    </w:p>
    <w:p w14:paraId="71B39AC0" w14:textId="0521DC92" w:rsidR="00C548B6" w:rsidRPr="00A64A7D" w:rsidRDefault="00C548B6" w:rsidP="007E0A84">
      <w:pPr>
        <w:pStyle w:val="Prrafodelista"/>
        <w:spacing w:before="120" w:after="120"/>
        <w:ind w:left="1985" w:right="-427"/>
        <w:jc w:val="both"/>
        <w:rPr>
          <w:rFonts w:ascii="Verdana" w:hAnsi="Verdana"/>
          <w:b/>
          <w:sz w:val="20"/>
          <w:lang w:val="es-ES_tradnl" w:eastAsia="es-ES_tradnl"/>
        </w:rPr>
      </w:pPr>
      <w:r w:rsidRPr="00A64A7D">
        <w:rPr>
          <w:lang w:val="es-ES_tradnl"/>
        </w:rPr>
        <w:br w:type="page"/>
      </w:r>
    </w:p>
    <w:p w14:paraId="1244BBC7" w14:textId="37C9FC44" w:rsidR="00C548B6" w:rsidRPr="00A64A7D" w:rsidRDefault="00C548B6" w:rsidP="0063609A">
      <w:pPr>
        <w:pStyle w:val="Ttulo2"/>
        <w:rPr>
          <w:lang w:val="es-ES_tradnl"/>
        </w:rPr>
      </w:pPr>
      <w:bookmarkStart w:id="561" w:name="_Toc225761142"/>
      <w:r w:rsidRPr="00A64A7D">
        <w:rPr>
          <w:lang w:val="es-ES_tradnl"/>
        </w:rPr>
        <w:lastRenderedPageBreak/>
        <w:t>III.- APERTURA DE LOS SOBRES Y VALORACIÓN DE OFERTAS</w:t>
      </w:r>
      <w:bookmarkEnd w:id="561"/>
    </w:p>
    <w:p w14:paraId="71E476DD" w14:textId="0F797EAE" w:rsidR="00C548B6" w:rsidRPr="00A64A7D" w:rsidRDefault="00C548B6" w:rsidP="001D3DE3">
      <w:pPr>
        <w:pStyle w:val="Ttulo3"/>
        <w:spacing w:after="120"/>
        <w:rPr>
          <w:rFonts w:eastAsia="Arial Unicode MS"/>
          <w:i/>
          <w:lang w:val="es-ES_tradnl"/>
        </w:rPr>
      </w:pPr>
      <w:bookmarkStart w:id="562" w:name="_Toc225761143"/>
      <w:r w:rsidRPr="00A64A7D">
        <w:rPr>
          <w:rFonts w:eastAsia="Arial Unicode MS"/>
          <w:lang w:val="es-ES_tradnl"/>
        </w:rPr>
        <w:t>14.- MOTIVOS DE RECHAZO DE OFERTAS Y SOLICITUD DE ACLARACIONES</w:t>
      </w:r>
      <w:bookmarkEnd w:id="562"/>
    </w:p>
    <w:p w14:paraId="64B0F79D" w14:textId="74323BCF" w:rsidR="00C548B6" w:rsidRPr="00A64A7D" w:rsidRDefault="00C548B6" w:rsidP="001D3DE3">
      <w:pPr>
        <w:pStyle w:val="Ttulo4"/>
        <w:spacing w:after="120"/>
        <w:ind w:left="851" w:right="-427"/>
        <w:jc w:val="both"/>
        <w:rPr>
          <w:b w:val="0"/>
          <w:i/>
          <w:sz w:val="19"/>
          <w:szCs w:val="19"/>
          <w:lang w:val="es-ES_tradnl"/>
        </w:rPr>
      </w:pPr>
      <w:bookmarkStart w:id="563" w:name="_Toc38387731"/>
      <w:r w:rsidRPr="00A64A7D">
        <w:rPr>
          <w:sz w:val="19"/>
          <w:szCs w:val="19"/>
          <w:lang w:val="es-ES_tradnl"/>
        </w:rPr>
        <w:t>14.1.- La mesa de contratación acordará el rechazo de aquellas ofertas que:</w:t>
      </w:r>
      <w:bookmarkEnd w:id="563"/>
    </w:p>
    <w:p w14:paraId="741841A3" w14:textId="77777777" w:rsidR="00C548B6" w:rsidRPr="00A64A7D" w:rsidRDefault="00C548B6" w:rsidP="00F600EB">
      <w:pPr>
        <w:numPr>
          <w:ilvl w:val="0"/>
          <w:numId w:val="81"/>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Incluyan algún documento dentro de un sobre diferente al indicado en la cláusula 24 de cláusulas específicas del contrato y ello comprometa el secreto de la oferta.</w:t>
      </w:r>
    </w:p>
    <w:p w14:paraId="619AF0DD" w14:textId="77777777"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Presenten contradicciones, omisiones, errores o tachaduras que impidan conocer con total certeza su contenido.</w:t>
      </w:r>
    </w:p>
    <w:p w14:paraId="101748CC" w14:textId="77777777"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No guarden concordancia con la documentación examinada y admitida.</w:t>
      </w:r>
    </w:p>
    <w:p w14:paraId="68506CE9" w14:textId="77777777"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Superen el presupuesto base de licitación o de los precios unitarios que revistan carácter de máximos. </w:t>
      </w:r>
    </w:p>
    <w:p w14:paraId="706F0653" w14:textId="77777777"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Varíen sustancialmente el modelo de oferta económica incluido en este pliego.</w:t>
      </w:r>
    </w:p>
    <w:p w14:paraId="6E529CA1" w14:textId="77777777"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Comporten error manifiesto en el importe.</w:t>
      </w:r>
    </w:p>
    <w:p w14:paraId="724FBDB4" w14:textId="6A866BD2"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Adolezcan de error o inconsistencia que la hagan inviable</w:t>
      </w:r>
      <w:r w:rsidR="002D2FB9" w:rsidRPr="00A64A7D">
        <w:rPr>
          <w:rFonts w:ascii="Verdana" w:eastAsia="Arial Unicode MS" w:hAnsi="Verdana"/>
          <w:sz w:val="19"/>
          <w:szCs w:val="19"/>
          <w:lang w:val="es-ES_tradnl"/>
        </w:rPr>
        <w:t>, circunstancia</w:t>
      </w:r>
      <w:r w:rsidRPr="00A64A7D">
        <w:rPr>
          <w:rFonts w:ascii="Verdana" w:eastAsia="Arial Unicode MS" w:hAnsi="Verdana"/>
          <w:sz w:val="19"/>
          <w:szCs w:val="19"/>
          <w:lang w:val="es-ES_tradnl"/>
        </w:rPr>
        <w:t xml:space="preserve"> reconocida por la licitadora.</w:t>
      </w:r>
    </w:p>
    <w:p w14:paraId="782D8DE9" w14:textId="77777777"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hAnsi="Verdana"/>
          <w:sz w:val="19"/>
          <w:szCs w:val="19"/>
          <w:lang w:val="es-ES_tradnl"/>
        </w:rPr>
        <w:t>Incumplan las condiciones o requisitos establecidos en el PCAP o PPTP.</w:t>
      </w:r>
    </w:p>
    <w:p w14:paraId="06AA16AA" w14:textId="77777777"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hAnsi="Verdana"/>
          <w:sz w:val="19"/>
          <w:szCs w:val="19"/>
          <w:lang w:val="es-ES_tradnl"/>
        </w:rPr>
        <w:t>Contenga virus que imposibiliten su lectura o el acceso a su contenido.</w:t>
      </w:r>
    </w:p>
    <w:p w14:paraId="46342457" w14:textId="77777777"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En el caso de que la cláusula 20.5 </w:t>
      </w:r>
      <w:r w:rsidRPr="00A64A7D">
        <w:rPr>
          <w:rFonts w:ascii="Verdana" w:hAnsi="Verdana"/>
          <w:sz w:val="19"/>
          <w:szCs w:val="19"/>
          <w:lang w:val="es-ES_tradnl"/>
        </w:rPr>
        <w:t>de cláusulas específicas del contrato establezca que los medios de tramitación son “no electrónicos”, s</w:t>
      </w:r>
      <w:r w:rsidRPr="00A64A7D">
        <w:rPr>
          <w:rFonts w:ascii="Verdana" w:eastAsia="Arial Unicode MS" w:hAnsi="Verdana"/>
          <w:sz w:val="19"/>
          <w:szCs w:val="19"/>
          <w:lang w:val="es-ES_tradnl"/>
        </w:rPr>
        <w:t>e presente la oferta después de que finalice el plazo establecido en el anuncio de licitación.</w:t>
      </w:r>
    </w:p>
    <w:p w14:paraId="5962FA5E" w14:textId="77777777" w:rsidR="00C548B6" w:rsidRPr="00A64A7D" w:rsidRDefault="00C548B6" w:rsidP="00F600EB">
      <w:pPr>
        <w:numPr>
          <w:ilvl w:val="0"/>
          <w:numId w:val="81"/>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En el caso de que la cláusula 20.5 </w:t>
      </w:r>
      <w:r w:rsidRPr="00A64A7D">
        <w:rPr>
          <w:rFonts w:ascii="Verdana" w:hAnsi="Verdana"/>
          <w:sz w:val="19"/>
          <w:szCs w:val="19"/>
          <w:lang w:val="es-ES_tradnl"/>
        </w:rPr>
        <w:t xml:space="preserve">de cláusulas específicas del contrato establezca que los medios de tramitación son “no electrónicos”, se anuncie su envío con posterioridad al plazo indicado en la cláusula </w:t>
      </w:r>
      <w:r w:rsidRPr="00A64A7D">
        <w:rPr>
          <w:rFonts w:ascii="Verdana" w:eastAsia="Arial Unicode MS" w:hAnsi="Verdana"/>
          <w:sz w:val="19"/>
          <w:szCs w:val="19"/>
          <w:lang w:val="es-ES_tradnl"/>
        </w:rPr>
        <w:t xml:space="preserve">12.2.2.1 </w:t>
      </w:r>
      <w:r w:rsidRPr="00A64A7D">
        <w:rPr>
          <w:rFonts w:ascii="Verdana" w:hAnsi="Verdana"/>
          <w:sz w:val="19"/>
          <w:szCs w:val="19"/>
          <w:lang w:val="es-ES_tradnl"/>
        </w:rPr>
        <w:t>de condiciones generales.</w:t>
      </w:r>
    </w:p>
    <w:p w14:paraId="452BBD0B" w14:textId="00A4928A" w:rsidR="00C548B6" w:rsidRPr="00A64A7D" w:rsidRDefault="00C548B6" w:rsidP="00F600EB">
      <w:pPr>
        <w:numPr>
          <w:ilvl w:val="0"/>
          <w:numId w:val="81"/>
        </w:numPr>
        <w:spacing w:before="120" w:after="120"/>
        <w:ind w:left="1418" w:right="-427" w:hanging="284"/>
        <w:jc w:val="both"/>
        <w:rPr>
          <w:rFonts w:ascii="Verdana" w:hAnsi="Verdana"/>
          <w:sz w:val="19"/>
          <w:szCs w:val="19"/>
          <w:lang w:val="es-ES_tradnl"/>
        </w:rPr>
      </w:pPr>
      <w:r w:rsidRPr="00A64A7D">
        <w:rPr>
          <w:rFonts w:ascii="Verdana" w:eastAsia="Arial Unicode MS" w:hAnsi="Verdana"/>
          <w:sz w:val="19"/>
          <w:szCs w:val="19"/>
          <w:lang w:val="es-ES_tradnl"/>
        </w:rPr>
        <w:t xml:space="preserve">En el caso de que la cláusula 20.5 </w:t>
      </w:r>
      <w:r w:rsidRPr="00A64A7D">
        <w:rPr>
          <w:rFonts w:ascii="Verdana" w:hAnsi="Verdana"/>
          <w:sz w:val="19"/>
          <w:szCs w:val="19"/>
          <w:lang w:val="es-ES_tradnl"/>
        </w:rPr>
        <w:t>de cláusulas específicas del contrato establezca que los medios de tramitación son “no electrónicos”, se presente la oferta en sobres no identificados externamente (A, B, C) o cuyos sobres no se hayan presentado cerrados.</w:t>
      </w:r>
    </w:p>
    <w:p w14:paraId="3A00211E" w14:textId="65FF6B93" w:rsidR="00C548B6" w:rsidRPr="00A64A7D" w:rsidRDefault="00C548B6" w:rsidP="001D3DE3">
      <w:pPr>
        <w:pStyle w:val="Ttulo4"/>
        <w:spacing w:after="120"/>
        <w:ind w:left="851" w:right="-427"/>
        <w:jc w:val="both"/>
        <w:rPr>
          <w:b w:val="0"/>
          <w:sz w:val="19"/>
          <w:szCs w:val="19"/>
          <w:lang w:val="es-ES_tradnl"/>
        </w:rPr>
      </w:pPr>
      <w:bookmarkStart w:id="564" w:name="_Toc38387732"/>
      <w:r w:rsidRPr="00A64A7D">
        <w:rPr>
          <w:sz w:val="19"/>
          <w:szCs w:val="19"/>
          <w:lang w:val="es-ES_tradnl"/>
        </w:rPr>
        <w:t xml:space="preserve">14.2.- </w:t>
      </w:r>
      <w:r w:rsidRPr="00A64A7D">
        <w:rPr>
          <w:b w:val="0"/>
          <w:sz w:val="19"/>
          <w:szCs w:val="19"/>
          <w:lang w:val="es-ES_tradnl"/>
        </w:rPr>
        <w:t xml:space="preserve">La mesa de contratación podrá recabar en cualquier momento anterior a </w:t>
      </w:r>
      <w:r w:rsidR="007B2671" w:rsidRPr="00A64A7D">
        <w:rPr>
          <w:b w:val="0"/>
          <w:sz w:val="19"/>
          <w:szCs w:val="19"/>
          <w:lang w:val="es-ES_tradnl"/>
        </w:rPr>
        <w:t xml:space="preserve">la </w:t>
      </w:r>
      <w:r w:rsidRPr="00A64A7D">
        <w:rPr>
          <w:b w:val="0"/>
          <w:sz w:val="19"/>
          <w:szCs w:val="19"/>
          <w:lang w:val="es-ES_tradnl"/>
        </w:rPr>
        <w:t xml:space="preserve">formulación de la propuesta de adjudicación las </w:t>
      </w:r>
      <w:r w:rsidRPr="00A64A7D">
        <w:rPr>
          <w:sz w:val="19"/>
          <w:szCs w:val="19"/>
          <w:lang w:val="es-ES_tradnl"/>
        </w:rPr>
        <w:t>aclaraciones</w:t>
      </w:r>
      <w:r w:rsidRPr="00A64A7D">
        <w:rPr>
          <w:b w:val="0"/>
          <w:sz w:val="19"/>
          <w:szCs w:val="19"/>
          <w:lang w:val="es-ES_tradnl"/>
        </w:rPr>
        <w:t xml:space="preserve"> necesarias para la compre</w:t>
      </w:r>
      <w:r w:rsidR="008F023C" w:rsidRPr="00A64A7D">
        <w:rPr>
          <w:b w:val="0"/>
          <w:sz w:val="19"/>
          <w:szCs w:val="19"/>
          <w:lang w:val="es-ES_tradnl"/>
        </w:rPr>
        <w:t>n</w:t>
      </w:r>
      <w:r w:rsidRPr="00A64A7D">
        <w:rPr>
          <w:b w:val="0"/>
          <w:sz w:val="19"/>
          <w:szCs w:val="19"/>
          <w:lang w:val="es-ES_tradnl"/>
        </w:rPr>
        <w:t>sión de las ofertas. En ningún caso se admitirá que, a través de presentación de aclaraciones, las licitadoras varíen los términos expresados en la oferta.</w:t>
      </w:r>
      <w:bookmarkEnd w:id="564"/>
    </w:p>
    <w:p w14:paraId="0A6B9EFE" w14:textId="36F18E16" w:rsidR="00EC0A49" w:rsidRPr="00A64A7D" w:rsidRDefault="00EC0A49" w:rsidP="00882660">
      <w:pPr>
        <w:pStyle w:val="Ttulo4"/>
        <w:spacing w:after="120"/>
        <w:ind w:hanging="425"/>
        <w:jc w:val="both"/>
        <w:rPr>
          <w:b w:val="0"/>
          <w:sz w:val="19"/>
          <w:szCs w:val="19"/>
          <w:lang w:val="es-ES_tradnl"/>
        </w:rPr>
      </w:pPr>
      <w:r w:rsidRPr="00A64A7D">
        <w:rPr>
          <w:sz w:val="19"/>
          <w:szCs w:val="19"/>
          <w:lang w:val="es-ES_tradnl"/>
        </w:rPr>
        <w:t xml:space="preserve">14.3.- </w:t>
      </w:r>
      <w:r w:rsidRPr="00A64A7D">
        <w:rPr>
          <w:b w:val="0"/>
          <w:sz w:val="19"/>
          <w:szCs w:val="19"/>
          <w:lang w:val="es-ES_tradnl"/>
        </w:rPr>
        <w:t>La mesa de contratación</w:t>
      </w:r>
      <w:r w:rsidR="00B25F4E" w:rsidRPr="00A64A7D">
        <w:rPr>
          <w:b w:val="0"/>
          <w:sz w:val="19"/>
          <w:szCs w:val="19"/>
          <w:lang w:val="es-ES_tradnl"/>
        </w:rPr>
        <w:t xml:space="preserve"> o el órgano de contratación</w:t>
      </w:r>
      <w:r w:rsidRPr="00A64A7D">
        <w:rPr>
          <w:b w:val="0"/>
          <w:sz w:val="19"/>
          <w:szCs w:val="19"/>
          <w:lang w:val="es-ES_tradnl"/>
        </w:rPr>
        <w:t xml:space="preserve"> notificará a la Autoridad Vasca de la Competencia (AVC/LEA) cualesquiera hechos o indicios de los que tengan conocimiento en el marco de la presente licitación, que puedan constituir infracción a la legislación de defensa de la competencia. En particular, cualquier indicio de acuerdo, decisión o recomendación colectiva, o práctica concertada o conscientemente paralela entre los licitadores, que tenga por objeto, produzca o pueda producir el efecto de impedir, restringir o falsear la competencia en el proceso de contratación, todo ello en virtud de lo dispuesto en los artículos 132 y 150 de la LCSP.</w:t>
      </w:r>
      <w:r w:rsidR="00112E92" w:rsidRPr="00A64A7D">
        <w:rPr>
          <w:b w:val="0"/>
          <w:sz w:val="19"/>
          <w:szCs w:val="19"/>
          <w:lang w:val="es-ES_tradnl"/>
        </w:rPr>
        <w:t xml:space="preserve"> </w:t>
      </w:r>
    </w:p>
    <w:p w14:paraId="28B653B5" w14:textId="72E5863C" w:rsidR="00112E92" w:rsidRPr="00A64A7D" w:rsidRDefault="00112E92" w:rsidP="00882660">
      <w:pPr>
        <w:spacing w:before="120" w:after="120"/>
        <w:ind w:left="709" w:right="-427"/>
        <w:jc w:val="both"/>
        <w:rPr>
          <w:lang w:val="es-ES_tradnl"/>
        </w:rPr>
      </w:pPr>
      <w:r w:rsidRPr="00A64A7D">
        <w:rPr>
          <w:rFonts w:ascii="Verdana" w:eastAsia="Arial Unicode MS" w:hAnsi="Verdana"/>
          <w:sz w:val="19"/>
          <w:szCs w:val="19"/>
          <w:lang w:val="es-ES_tradnl"/>
        </w:rPr>
        <w:t xml:space="preserve">Cuando se aprecien indicios de colusión entre empresas que concurran agrupadas en una unión temporal de empresas (UTE), la mesa o el órgano de contratación requerirá a las mismas, de acuerdo con el artículo 69 de la LCSP, </w:t>
      </w:r>
      <w:r w:rsidR="002F2997" w:rsidRPr="00A64A7D">
        <w:rPr>
          <w:rFonts w:ascii="Verdana" w:eastAsia="Arial Unicode MS" w:hAnsi="Verdana"/>
          <w:sz w:val="19"/>
          <w:szCs w:val="19"/>
          <w:lang w:val="es-ES_tradnl"/>
        </w:rPr>
        <w:t>siguiendo el procedimiento establecido en el artículo 150.1 de la LCSP.</w:t>
      </w:r>
    </w:p>
    <w:p w14:paraId="320358BC" w14:textId="4FE22807" w:rsidR="00C548B6" w:rsidRPr="00A64A7D" w:rsidRDefault="00C548B6" w:rsidP="001D3DE3">
      <w:pPr>
        <w:pStyle w:val="Ttulo3"/>
        <w:spacing w:after="120"/>
        <w:ind w:left="284" w:hanging="284"/>
        <w:rPr>
          <w:rFonts w:eastAsia="Arial Unicode MS"/>
          <w:lang w:val="es-ES_tradnl"/>
        </w:rPr>
      </w:pPr>
      <w:bookmarkStart w:id="565" w:name="_Toc225761144"/>
      <w:r w:rsidRPr="00A64A7D">
        <w:rPr>
          <w:rFonts w:eastAsia="Arial Unicode MS"/>
          <w:lang w:val="es-ES_tradnl"/>
        </w:rPr>
        <w:t>15.- APERTURA Y CALIFICACIÓN DE LA DOCUMENTACIÓN ACREDITATIVA DEL CUMPLIMIENTO DE LOS REQUISITOS PREVIOS</w:t>
      </w:r>
      <w:bookmarkEnd w:id="565"/>
    </w:p>
    <w:p w14:paraId="45700029" w14:textId="5FB6F35A" w:rsidR="00C548B6" w:rsidRPr="00A64A7D" w:rsidRDefault="00C548B6" w:rsidP="001D3DE3">
      <w:pPr>
        <w:pStyle w:val="Ttulo4"/>
        <w:spacing w:after="120"/>
        <w:ind w:left="851" w:right="-427"/>
        <w:jc w:val="both"/>
        <w:rPr>
          <w:b w:val="0"/>
          <w:i/>
          <w:sz w:val="19"/>
          <w:szCs w:val="19"/>
          <w:lang w:val="es-ES_tradnl"/>
        </w:rPr>
      </w:pPr>
      <w:bookmarkStart w:id="566" w:name="_Toc38387734"/>
      <w:r w:rsidRPr="00A64A7D">
        <w:rPr>
          <w:sz w:val="19"/>
          <w:szCs w:val="19"/>
          <w:lang w:val="es-ES_tradnl"/>
        </w:rPr>
        <w:t xml:space="preserve">15.1.- </w:t>
      </w:r>
      <w:r w:rsidRPr="00A64A7D">
        <w:rPr>
          <w:b w:val="0"/>
          <w:sz w:val="19"/>
          <w:szCs w:val="19"/>
          <w:lang w:val="es-ES_tradnl"/>
        </w:rPr>
        <w:t>Finalizado el plazo de presentación de ofertas, la mesa de contratación, se reunirá para calificar los documentos presentados en el sobre A en tiempo y forma.</w:t>
      </w:r>
      <w:bookmarkEnd w:id="566"/>
    </w:p>
    <w:p w14:paraId="74C2F2E4"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Si concluyese que la documentación examinada es correcta y suficiente para acreditar el cumplimiento de los requisitos, acordará la admisión de todas las licitadoras al procedimiento.</w:t>
      </w:r>
    </w:p>
    <w:p w14:paraId="75ED1866"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Si observase defectos u omisiones subsanables en la documentación examinada, acordará conceder a las licitadoras que la hubieren presentado u omitido un plazo de tres (3) días hábiles para que aporten la documentación necesaria para subsanar el defecto o la omisión detectada.</w:t>
      </w:r>
    </w:p>
    <w:p w14:paraId="23CDFFC3" w14:textId="3D663454"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lastRenderedPageBreak/>
        <w:t>Una vez transcurrido el plazo concedido, la mesa de contratación procederá a examinar la documentación aportada en esa fase de subsanación y acordará la admisión o exclusión de las licitadoras. Si acordase excluir a alguna licitadora, el acuerdo incluirá las razones de la exclusión.</w:t>
      </w:r>
    </w:p>
    <w:p w14:paraId="30D99550" w14:textId="4370DD0C" w:rsidR="00C548B6" w:rsidRPr="00A64A7D" w:rsidRDefault="00C548B6" w:rsidP="001D3DE3">
      <w:pPr>
        <w:pStyle w:val="Ttulo4"/>
        <w:spacing w:after="120"/>
        <w:ind w:left="851" w:right="-427"/>
        <w:jc w:val="both"/>
        <w:rPr>
          <w:b w:val="0"/>
          <w:i/>
          <w:sz w:val="19"/>
          <w:szCs w:val="19"/>
          <w:lang w:val="es-ES_tradnl"/>
        </w:rPr>
      </w:pPr>
      <w:bookmarkStart w:id="567" w:name="_Toc38387735"/>
      <w:r w:rsidRPr="00A64A7D">
        <w:rPr>
          <w:sz w:val="19"/>
          <w:szCs w:val="19"/>
          <w:lang w:val="es-ES_tradnl"/>
        </w:rPr>
        <w:t xml:space="preserve">15.2.- </w:t>
      </w:r>
      <w:r w:rsidRPr="00A64A7D">
        <w:rPr>
          <w:b w:val="0"/>
          <w:sz w:val="19"/>
          <w:szCs w:val="19"/>
          <w:lang w:val="es-ES_tradnl"/>
        </w:rPr>
        <w:t>La relación de licitadoras admitidas y excluidas se publicará en el perfil de contratante con indicación, en este último caso, de las razones de la exclusión.</w:t>
      </w:r>
      <w:bookmarkEnd w:id="567"/>
    </w:p>
    <w:p w14:paraId="47E4F7B9" w14:textId="7A4B1B1D" w:rsidR="00C548B6" w:rsidRPr="00A64A7D" w:rsidRDefault="00C548B6" w:rsidP="001D3DE3">
      <w:pPr>
        <w:pStyle w:val="Ttulo3"/>
        <w:spacing w:after="120"/>
        <w:ind w:left="284" w:hanging="284"/>
        <w:rPr>
          <w:rFonts w:eastAsia="Arial Unicode MS"/>
          <w:i/>
          <w:lang w:val="es-ES_tradnl"/>
        </w:rPr>
      </w:pPr>
      <w:bookmarkStart w:id="568" w:name="_Toc225761145"/>
      <w:r w:rsidRPr="00A64A7D">
        <w:rPr>
          <w:rFonts w:eastAsia="Arial Unicode MS"/>
          <w:lang w:val="es-ES_tradnl"/>
        </w:rPr>
        <w:t>16.- APERTURA Y EVALUACIÓN DE LA PARTE DE LA OFERTA EVALUABLE MEDIANTE CRITERIOS CUYA APLICACIÓN REQUIERE REALIZAR UN JUICIO DE VALOR</w:t>
      </w:r>
      <w:bookmarkEnd w:id="568"/>
    </w:p>
    <w:p w14:paraId="36006068" w14:textId="14BE2424" w:rsidR="00C548B6" w:rsidRPr="00A64A7D" w:rsidRDefault="00C548B6" w:rsidP="001D3DE3">
      <w:pPr>
        <w:pStyle w:val="Ttulo4"/>
        <w:spacing w:after="120"/>
        <w:ind w:left="851" w:right="-427"/>
        <w:jc w:val="both"/>
        <w:rPr>
          <w:b w:val="0"/>
          <w:i/>
          <w:sz w:val="19"/>
          <w:szCs w:val="19"/>
          <w:lang w:val="es-ES_tradnl"/>
        </w:rPr>
      </w:pPr>
      <w:r w:rsidRPr="00A64A7D">
        <w:rPr>
          <w:sz w:val="19"/>
          <w:szCs w:val="19"/>
          <w:lang w:val="es-ES_tradnl"/>
        </w:rPr>
        <w:t>16.1.- Apertura pública.</w:t>
      </w:r>
    </w:p>
    <w:p w14:paraId="477F3459" w14:textId="2EC71333"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mesa de contratación, en sesión pública, dará conocimiento sobre la admisión o exclusión de licitadoras y, a continuación, abrirá los sobres C presentados por las licitadoras admitidas.</w:t>
      </w:r>
    </w:p>
    <w:p w14:paraId="2638563C" w14:textId="385FDCCA" w:rsidR="003D0798" w:rsidRPr="00A64A7D" w:rsidRDefault="003D0798" w:rsidP="001D3DE3">
      <w:pPr>
        <w:spacing w:before="120" w:after="120"/>
        <w:ind w:left="851" w:right="-427"/>
        <w:jc w:val="both"/>
        <w:rPr>
          <w:rFonts w:ascii="Verdana" w:hAnsi="Verdana"/>
          <w:sz w:val="19"/>
          <w:szCs w:val="19"/>
          <w:lang w:val="es-ES_tradnl"/>
        </w:rPr>
      </w:pPr>
      <w:r w:rsidRPr="00A64A7D">
        <w:rPr>
          <w:rFonts w:ascii="Verdana" w:eastAsia="Arial Unicode MS" w:hAnsi="Verdana"/>
          <w:sz w:val="19"/>
          <w:szCs w:val="19"/>
          <w:lang w:val="es-ES_tradnl"/>
        </w:rPr>
        <w:t>En el caso de querer seguir la sesión vía “</w:t>
      </w:r>
      <w:r w:rsidRPr="00A64A7D">
        <w:rPr>
          <w:rFonts w:ascii="Verdana" w:eastAsia="Arial Unicode MS" w:hAnsi="Verdana"/>
          <w:i/>
          <w:sz w:val="19"/>
          <w:szCs w:val="19"/>
          <w:lang w:val="es-ES_tradnl"/>
        </w:rPr>
        <w:t>streaming</w:t>
      </w:r>
      <w:r w:rsidRPr="00A64A7D">
        <w:rPr>
          <w:rFonts w:ascii="Verdana" w:eastAsia="Arial Unicode MS" w:hAnsi="Verdana"/>
          <w:sz w:val="19"/>
          <w:szCs w:val="19"/>
          <w:lang w:val="es-ES_tradnl"/>
        </w:rPr>
        <w:t xml:space="preserve">” </w:t>
      </w:r>
      <w:r w:rsidRPr="00A64A7D">
        <w:rPr>
          <w:rFonts w:ascii="Verdana" w:hAnsi="Verdana" w:cs="Tahoma"/>
          <w:sz w:val="19"/>
          <w:szCs w:val="19"/>
          <w:lang w:val="es-ES_tradnl"/>
        </w:rPr>
        <w:t xml:space="preserve">se deberá de clicar en el siguiente enlace: </w:t>
      </w:r>
      <w:hyperlink r:id="rId21" w:history="1">
        <w:r w:rsidRPr="00A64A7D">
          <w:rPr>
            <w:rStyle w:val="Hipervnculo"/>
            <w:rFonts w:ascii="Verdana" w:hAnsi="Verdana" w:cs="Tahoma"/>
            <w:sz w:val="19"/>
            <w:szCs w:val="19"/>
            <w:lang w:val="es-ES_tradnl"/>
          </w:rPr>
          <w:t>https://www.irekia.euskadi.eus/es</w:t>
        </w:r>
      </w:hyperlink>
    </w:p>
    <w:p w14:paraId="76080781" w14:textId="72A61823" w:rsidR="00C548B6" w:rsidRPr="00A64A7D" w:rsidRDefault="00C548B6" w:rsidP="001D3DE3">
      <w:pPr>
        <w:pStyle w:val="Ttulo4"/>
        <w:spacing w:after="120"/>
        <w:ind w:left="851" w:right="-427"/>
        <w:jc w:val="both"/>
        <w:rPr>
          <w:b w:val="0"/>
          <w:i/>
          <w:sz w:val="19"/>
          <w:szCs w:val="19"/>
          <w:lang w:val="es-ES_tradnl"/>
        </w:rPr>
      </w:pPr>
      <w:r w:rsidRPr="00A64A7D">
        <w:rPr>
          <w:sz w:val="19"/>
          <w:szCs w:val="19"/>
          <w:lang w:val="es-ES_tradnl"/>
        </w:rPr>
        <w:t>16.2.- Supuesto general: evaluación por la mesa de contratación.</w:t>
      </w:r>
    </w:p>
    <w:p w14:paraId="2D14E384"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La mesa de contratación podrá acordar remitir la documentación al servicio promotor del contrato para que </w:t>
      </w:r>
      <w:r w:rsidRPr="00A64A7D">
        <w:rPr>
          <w:rFonts w:ascii="Verdana" w:hAnsi="Verdana"/>
          <w:sz w:val="19"/>
          <w:szCs w:val="19"/>
          <w:lang w:val="es-ES_tradnl"/>
        </w:rPr>
        <w:t>verifique que las ofertas no tienen un contenido contrario a las especificaciones establecidas en el PPTP, l</w:t>
      </w:r>
      <w:r w:rsidRPr="00A64A7D">
        <w:rPr>
          <w:rFonts w:ascii="Verdana" w:eastAsia="Arial Unicode MS" w:hAnsi="Verdana"/>
          <w:sz w:val="19"/>
          <w:szCs w:val="19"/>
          <w:lang w:val="es-ES_tradnl"/>
        </w:rPr>
        <w:t>as valore y elabore el consiguiente informe.</w:t>
      </w:r>
    </w:p>
    <w:p w14:paraId="1568F7FA"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hAnsi="Verdana"/>
          <w:sz w:val="19"/>
          <w:szCs w:val="19"/>
          <w:lang w:val="es-ES_tradnl"/>
        </w:rPr>
        <w:t xml:space="preserve">Si el servicio promotor, al efectuar la evaluación, verifica que alguna oferta es contraria a los pliegos o incorpora documentos o datos que han de aportarse dentro de otro sobre, hará constar esta circunstancia en el informe. </w:t>
      </w:r>
      <w:r w:rsidRPr="00A64A7D">
        <w:rPr>
          <w:rFonts w:ascii="Verdana" w:eastAsia="Arial Unicode MS" w:hAnsi="Verdana"/>
          <w:sz w:val="19"/>
          <w:szCs w:val="19"/>
          <w:lang w:val="es-ES_tradnl"/>
        </w:rPr>
        <w:t>Una vez formulado, lo remitirá a la mesa de contratación junto con los documentos que integran las ofertas.</w:t>
      </w:r>
    </w:p>
    <w:p w14:paraId="76FDEE0F" w14:textId="2FD0034C" w:rsidR="00C548B6" w:rsidRPr="00A64A7D" w:rsidRDefault="00C548B6" w:rsidP="001D3DE3">
      <w:pPr>
        <w:pStyle w:val="Ttulo4"/>
        <w:spacing w:after="120"/>
        <w:ind w:left="851" w:right="-427"/>
        <w:jc w:val="both"/>
        <w:rPr>
          <w:b w:val="0"/>
          <w:i/>
          <w:sz w:val="19"/>
          <w:szCs w:val="19"/>
          <w:lang w:val="es-ES_tradnl"/>
        </w:rPr>
      </w:pPr>
      <w:r w:rsidRPr="00A64A7D">
        <w:rPr>
          <w:sz w:val="19"/>
          <w:szCs w:val="19"/>
          <w:lang w:val="es-ES_tradnl"/>
        </w:rPr>
        <w:t>16.3.- Supuesto excepcional: evaluación por comité de expertos u organismo técnico especializado.</w:t>
      </w:r>
    </w:p>
    <w:p w14:paraId="06A2B727"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hAnsi="Verdana"/>
          <w:sz w:val="19"/>
          <w:szCs w:val="19"/>
          <w:lang w:val="es-ES_tradnl"/>
        </w:rPr>
        <w:t xml:space="preserve">En el supuesto de que la cláusula 19.2.7 de cláusulas específicas del contrato fije un comité de expertos o un organismo técnico especializado para la evaluación de esta parte de la oferta, la mesa de contratación remitirá la documentación al órgano designado para que efectúe la evaluación y emita el informe. </w:t>
      </w:r>
      <w:r w:rsidRPr="00A64A7D">
        <w:rPr>
          <w:rFonts w:ascii="Verdana" w:eastAsia="Arial Unicode MS" w:hAnsi="Verdana"/>
          <w:sz w:val="19"/>
          <w:szCs w:val="19"/>
          <w:lang w:val="es-ES_tradnl"/>
        </w:rPr>
        <w:t>Una vez formulado lo remitirá a la mesa de contratación junto con los documentos que integran las ofertas.</w:t>
      </w:r>
    </w:p>
    <w:p w14:paraId="2B5916D4" w14:textId="4AB067FC" w:rsidR="00C548B6" w:rsidRPr="00A64A7D" w:rsidRDefault="00C548B6" w:rsidP="001D3DE3">
      <w:pPr>
        <w:pStyle w:val="Ttulo3"/>
        <w:spacing w:after="120"/>
        <w:ind w:left="284" w:hanging="284"/>
        <w:rPr>
          <w:rFonts w:eastAsia="Arial Unicode MS"/>
          <w:i/>
          <w:lang w:val="es-ES_tradnl"/>
        </w:rPr>
      </w:pPr>
      <w:bookmarkStart w:id="569" w:name="_Toc225761146"/>
      <w:r w:rsidRPr="00A64A7D">
        <w:rPr>
          <w:rFonts w:eastAsia="Arial Unicode MS"/>
          <w:lang w:val="es-ES_tradnl"/>
        </w:rPr>
        <w:t>17.- APERTURA Y EVALUACIÓN DE LA PARTE DE LA OFERTA EVALUABLE AUTOMÁTICAMENTE MEDIANTE FÓRMULAS</w:t>
      </w:r>
      <w:bookmarkEnd w:id="569"/>
    </w:p>
    <w:p w14:paraId="13CD9DAF" w14:textId="5A86A98D" w:rsidR="00C548B6" w:rsidRPr="00A64A7D" w:rsidRDefault="00C548B6" w:rsidP="001D3DE3">
      <w:pPr>
        <w:pStyle w:val="Ttulo4"/>
        <w:spacing w:after="120"/>
        <w:ind w:left="851" w:right="-427"/>
        <w:jc w:val="both"/>
        <w:rPr>
          <w:b w:val="0"/>
          <w:i/>
          <w:sz w:val="19"/>
          <w:szCs w:val="19"/>
          <w:lang w:val="es-ES_tradnl"/>
        </w:rPr>
      </w:pPr>
      <w:r w:rsidRPr="00A64A7D">
        <w:rPr>
          <w:sz w:val="19"/>
          <w:szCs w:val="19"/>
          <w:lang w:val="es-ES_tradnl"/>
        </w:rPr>
        <w:t>17.1.- Actuaciones previas a la apertura</w:t>
      </w:r>
      <w:r w:rsidR="00BB32E8" w:rsidRPr="00A64A7D">
        <w:rPr>
          <w:sz w:val="19"/>
          <w:szCs w:val="19"/>
          <w:lang w:val="es-ES_tradnl"/>
        </w:rPr>
        <w:t>.</w:t>
      </w:r>
    </w:p>
    <w:p w14:paraId="5226EDCF" w14:textId="153DD7E6" w:rsidR="00C548B6" w:rsidRPr="00A64A7D" w:rsidRDefault="00C548B6" w:rsidP="00EA4D97">
      <w:pPr>
        <w:pStyle w:val="Ttulo5"/>
        <w:rPr>
          <w:b/>
          <w:lang w:val="es-ES_tradnl"/>
        </w:rPr>
      </w:pPr>
      <w:r w:rsidRPr="00A64A7D">
        <w:rPr>
          <w:b/>
          <w:lang w:val="es-ES_tradnl"/>
        </w:rPr>
        <w:t>17.1.1.- Se emplean criterios que exijan efectuar un juicio de valor</w:t>
      </w:r>
      <w:r w:rsidR="00BB32E8" w:rsidRPr="00A64A7D">
        <w:rPr>
          <w:b/>
          <w:lang w:val="es-ES_tradnl"/>
        </w:rPr>
        <w:t>.</w:t>
      </w:r>
    </w:p>
    <w:p w14:paraId="3A7DF09F" w14:textId="77777777" w:rsidR="00C548B6" w:rsidRPr="00A64A7D" w:rsidRDefault="00C548B6" w:rsidP="001D3DE3">
      <w:pPr>
        <w:spacing w:before="120" w:after="120"/>
        <w:ind w:left="1418" w:right="-427"/>
        <w:jc w:val="both"/>
        <w:rPr>
          <w:rFonts w:ascii="Verdana" w:hAnsi="Verdana"/>
          <w:sz w:val="19"/>
          <w:szCs w:val="19"/>
          <w:lang w:val="es-ES_tradnl"/>
        </w:rPr>
      </w:pPr>
      <w:r w:rsidRPr="00A64A7D">
        <w:rPr>
          <w:rFonts w:ascii="Verdana" w:hAnsi="Verdana"/>
          <w:sz w:val="19"/>
          <w:szCs w:val="19"/>
          <w:lang w:val="es-ES_tradnl"/>
        </w:rPr>
        <w:t>En el supuesto general previsto en la cláusula 16.2 de condiciones generales, antes de efectuar la apertura de los sobres B, la mesa de contratación realizará las siguientes actuaciones:</w:t>
      </w:r>
    </w:p>
    <w:p w14:paraId="0C84D61D" w14:textId="77777777" w:rsidR="00C548B6" w:rsidRPr="00A64A7D" w:rsidRDefault="00C548B6" w:rsidP="009F180E">
      <w:pPr>
        <w:spacing w:before="120" w:after="120"/>
        <w:ind w:left="1701" w:right="-427"/>
        <w:jc w:val="both"/>
        <w:rPr>
          <w:rFonts w:ascii="Verdana" w:hAnsi="Verdana"/>
          <w:sz w:val="19"/>
          <w:szCs w:val="19"/>
          <w:lang w:val="es-ES_tradnl"/>
        </w:rPr>
      </w:pPr>
      <w:r w:rsidRPr="00A64A7D">
        <w:rPr>
          <w:rFonts w:ascii="Verdana" w:hAnsi="Verdana"/>
          <w:sz w:val="19"/>
          <w:szCs w:val="19"/>
          <w:lang w:val="es-ES_tradnl"/>
        </w:rPr>
        <w:t>Antes del inicio de la parte de la sesión que tiene carácter público:</w:t>
      </w:r>
    </w:p>
    <w:p w14:paraId="5F16BB8C" w14:textId="77777777" w:rsidR="00C548B6" w:rsidRPr="00A64A7D" w:rsidRDefault="00C548B6" w:rsidP="00F600EB">
      <w:pPr>
        <w:pStyle w:val="Prrafodelista"/>
        <w:numPr>
          <w:ilvl w:val="0"/>
          <w:numId w:val="131"/>
        </w:numPr>
        <w:spacing w:before="120" w:after="120"/>
        <w:ind w:left="2268" w:right="-427" w:hanging="284"/>
        <w:jc w:val="both"/>
        <w:rPr>
          <w:rFonts w:ascii="Verdana" w:hAnsi="Verdana"/>
          <w:sz w:val="19"/>
          <w:szCs w:val="19"/>
          <w:lang w:val="es-ES_tradnl"/>
        </w:rPr>
      </w:pPr>
      <w:r w:rsidRPr="00A64A7D">
        <w:rPr>
          <w:rFonts w:ascii="Verdana" w:hAnsi="Verdana"/>
          <w:sz w:val="19"/>
          <w:szCs w:val="19"/>
          <w:lang w:val="es-ES_tradnl"/>
        </w:rPr>
        <w:t>Examinará el informe de valoración emitido por el servicio promotor del contrato y efectuará la valoración y asignación de puntuaciones a las ofertas.</w:t>
      </w:r>
    </w:p>
    <w:p w14:paraId="0625DFBA" w14:textId="77777777" w:rsidR="00C548B6" w:rsidRPr="00A64A7D" w:rsidRDefault="00C548B6" w:rsidP="00F600EB">
      <w:pPr>
        <w:pStyle w:val="Prrafodelista"/>
        <w:numPr>
          <w:ilvl w:val="0"/>
          <w:numId w:val="131"/>
        </w:numPr>
        <w:spacing w:before="120" w:after="120"/>
        <w:ind w:left="2268" w:right="-427" w:hanging="284"/>
        <w:jc w:val="both"/>
        <w:rPr>
          <w:rFonts w:ascii="Verdana" w:hAnsi="Verdana"/>
          <w:sz w:val="19"/>
          <w:szCs w:val="19"/>
          <w:lang w:val="es-ES_tradnl"/>
        </w:rPr>
      </w:pPr>
      <w:r w:rsidRPr="00A64A7D">
        <w:rPr>
          <w:rFonts w:ascii="Verdana" w:hAnsi="Verdana"/>
          <w:sz w:val="19"/>
          <w:szCs w:val="19"/>
          <w:lang w:val="es-ES_tradnl"/>
        </w:rPr>
        <w:t>En los casos previstos en la cláusula 14.1 de condiciones generales acordará el rechazo de la/s oferta/s.</w:t>
      </w:r>
    </w:p>
    <w:p w14:paraId="76048B54" w14:textId="77777777" w:rsidR="00C548B6" w:rsidRPr="00A64A7D" w:rsidRDefault="00C548B6" w:rsidP="009F180E">
      <w:pPr>
        <w:spacing w:before="120" w:after="120"/>
        <w:ind w:left="1701" w:right="-427"/>
        <w:jc w:val="both"/>
        <w:rPr>
          <w:rFonts w:ascii="Verdana" w:hAnsi="Verdana"/>
          <w:sz w:val="19"/>
          <w:szCs w:val="19"/>
          <w:lang w:val="es-ES_tradnl"/>
        </w:rPr>
      </w:pPr>
      <w:r w:rsidRPr="00A64A7D">
        <w:rPr>
          <w:rFonts w:ascii="Verdana" w:hAnsi="Verdana"/>
          <w:sz w:val="19"/>
          <w:szCs w:val="19"/>
          <w:lang w:val="es-ES_tradnl"/>
        </w:rPr>
        <w:t>Una vez iniciada la parte de la sesión que tiene carácter público:</w:t>
      </w:r>
    </w:p>
    <w:p w14:paraId="27620E87" w14:textId="77777777" w:rsidR="00C548B6" w:rsidRPr="00A64A7D" w:rsidRDefault="00C548B6" w:rsidP="00F600EB">
      <w:pPr>
        <w:pStyle w:val="Prrafodelista"/>
        <w:numPr>
          <w:ilvl w:val="0"/>
          <w:numId w:val="131"/>
        </w:numPr>
        <w:spacing w:before="120" w:after="120"/>
        <w:ind w:left="2268" w:right="-427" w:hanging="284"/>
        <w:jc w:val="both"/>
        <w:rPr>
          <w:rFonts w:ascii="Verdana" w:hAnsi="Verdana"/>
          <w:sz w:val="19"/>
          <w:szCs w:val="19"/>
          <w:lang w:val="es-ES_tradnl"/>
        </w:rPr>
      </w:pPr>
      <w:r w:rsidRPr="00A64A7D">
        <w:rPr>
          <w:rFonts w:ascii="Verdana" w:hAnsi="Verdana"/>
          <w:sz w:val="19"/>
          <w:szCs w:val="19"/>
          <w:lang w:val="es-ES_tradnl"/>
        </w:rPr>
        <w:t>Comunicará a las personas asistentes a la sesión las puntuaciones asignadas a cada oferta y, en su caso, dará cuenta de las ofertas rechazadas y las razones del rechazo.</w:t>
      </w:r>
    </w:p>
    <w:p w14:paraId="77D41201" w14:textId="77777777" w:rsidR="00C548B6" w:rsidRPr="00A64A7D" w:rsidRDefault="00C548B6" w:rsidP="001D3DE3">
      <w:pPr>
        <w:spacing w:before="120" w:after="120"/>
        <w:ind w:left="1418" w:right="-427"/>
        <w:jc w:val="both"/>
        <w:rPr>
          <w:rFonts w:ascii="Verdana" w:hAnsi="Verdana"/>
          <w:sz w:val="19"/>
          <w:szCs w:val="19"/>
          <w:lang w:val="es-ES_tradnl"/>
        </w:rPr>
      </w:pPr>
      <w:r w:rsidRPr="00A64A7D">
        <w:rPr>
          <w:rFonts w:ascii="Verdana" w:hAnsi="Verdana"/>
          <w:sz w:val="19"/>
          <w:szCs w:val="19"/>
          <w:lang w:val="es-ES_tradnl"/>
        </w:rPr>
        <w:t>En el supuesto excepcional previsto en la cláusula 16.3 de condiciones generales, antes de efectuar la apertura, la mesa de contratación comunicará las puntuaciones asignadas por el comité de expertos u organismo técnico especializado y, en su caso, dará cuenta de las ofertas rechazadas y las razones de su rechazo.</w:t>
      </w:r>
    </w:p>
    <w:p w14:paraId="1DC39CB6" w14:textId="6CEF4191" w:rsidR="00C548B6" w:rsidRPr="00A64A7D" w:rsidRDefault="00C548B6" w:rsidP="00EA4D97">
      <w:pPr>
        <w:pStyle w:val="Ttulo5"/>
        <w:rPr>
          <w:lang w:val="es-ES_tradnl"/>
        </w:rPr>
      </w:pPr>
      <w:r w:rsidRPr="00A64A7D">
        <w:rPr>
          <w:b/>
          <w:lang w:val="es-ES_tradnl"/>
        </w:rPr>
        <w:t>17.1.2.- No se emplean criterios que exijan efectuar un juicio de valor</w:t>
      </w:r>
      <w:r w:rsidR="00ED6343" w:rsidRPr="00A64A7D">
        <w:rPr>
          <w:b/>
          <w:lang w:val="es-ES_tradnl"/>
        </w:rPr>
        <w:t>.</w:t>
      </w:r>
    </w:p>
    <w:p w14:paraId="745FBEC4" w14:textId="77777777" w:rsidR="00C548B6" w:rsidRPr="00A64A7D" w:rsidRDefault="00C548B6" w:rsidP="001D3DE3">
      <w:pPr>
        <w:spacing w:before="120" w:after="120"/>
        <w:ind w:left="1418" w:right="-427"/>
        <w:jc w:val="both"/>
        <w:rPr>
          <w:rFonts w:ascii="Verdana" w:hAnsi="Verdana"/>
          <w:sz w:val="19"/>
          <w:szCs w:val="19"/>
          <w:lang w:val="es-ES_tradnl"/>
        </w:rPr>
      </w:pPr>
      <w:r w:rsidRPr="00A64A7D">
        <w:rPr>
          <w:rFonts w:ascii="Verdana" w:hAnsi="Verdana"/>
          <w:sz w:val="19"/>
          <w:szCs w:val="19"/>
          <w:lang w:val="es-ES_tradnl"/>
        </w:rPr>
        <w:lastRenderedPageBreak/>
        <w:t>Antes de efectuar la apertura, la mesa de contratación dará conocimiento sobre la admisión o exclusión de licitadoras.</w:t>
      </w:r>
      <w:r w:rsidRPr="00A64A7D">
        <w:rPr>
          <w:rFonts w:ascii="Verdana" w:hAnsi="Verdana"/>
          <w:sz w:val="19"/>
          <w:szCs w:val="19"/>
          <w:lang w:val="es-ES_tradnl"/>
        </w:rPr>
        <w:tab/>
      </w:r>
    </w:p>
    <w:p w14:paraId="18265E71" w14:textId="57FBACFF" w:rsidR="00C548B6" w:rsidRPr="00A64A7D" w:rsidRDefault="00C548B6" w:rsidP="001D3DE3">
      <w:pPr>
        <w:pStyle w:val="Ttulo4"/>
        <w:spacing w:after="120"/>
        <w:ind w:left="851" w:right="-427"/>
        <w:jc w:val="both"/>
        <w:rPr>
          <w:b w:val="0"/>
          <w:i/>
          <w:sz w:val="19"/>
          <w:szCs w:val="19"/>
          <w:lang w:val="es-ES_tradnl"/>
        </w:rPr>
      </w:pPr>
      <w:r w:rsidRPr="00A64A7D">
        <w:rPr>
          <w:sz w:val="19"/>
          <w:szCs w:val="19"/>
          <w:lang w:val="es-ES_tradnl"/>
        </w:rPr>
        <w:t>17.2.- Apertura de sobres y lectura de ofertas</w:t>
      </w:r>
      <w:r w:rsidR="00BB32E8" w:rsidRPr="00A64A7D">
        <w:rPr>
          <w:sz w:val="19"/>
          <w:szCs w:val="19"/>
          <w:lang w:val="es-ES_tradnl"/>
        </w:rPr>
        <w:t>.</w:t>
      </w:r>
    </w:p>
    <w:p w14:paraId="1301C4A2" w14:textId="77777777" w:rsidR="001D3DE3"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La mesa de contratación, tras realizar las actuaciones previas, realizará en sesión pública, la apertura de los sobres B presentados por las licitadoras cuyas ofertas no hayan sido rechazadas y procederá a la lectura de las ofertas.</w:t>
      </w:r>
    </w:p>
    <w:p w14:paraId="6CB2278E" w14:textId="7818E724" w:rsidR="00C548B6" w:rsidRPr="00A64A7D" w:rsidRDefault="00C548B6" w:rsidP="001D3DE3">
      <w:pPr>
        <w:pStyle w:val="Ttulo3"/>
        <w:spacing w:after="120"/>
        <w:rPr>
          <w:rFonts w:eastAsia="Arial Unicode MS"/>
          <w:i/>
          <w:lang w:val="es-ES_tradnl"/>
        </w:rPr>
      </w:pPr>
      <w:bookmarkStart w:id="570" w:name="_Toc225761147"/>
      <w:r w:rsidRPr="00A64A7D">
        <w:rPr>
          <w:rFonts w:eastAsia="Arial Unicode MS"/>
          <w:lang w:val="es-ES_tradnl"/>
        </w:rPr>
        <w:t>18.- EVALUACIÓN DE OFERTAS</w:t>
      </w:r>
      <w:bookmarkEnd w:id="570"/>
    </w:p>
    <w:p w14:paraId="09A453B2" w14:textId="3A397095" w:rsidR="00C548B6" w:rsidRPr="00A64A7D" w:rsidRDefault="00C548B6" w:rsidP="001D3DE3">
      <w:pPr>
        <w:spacing w:before="120" w:after="120"/>
        <w:ind w:left="284" w:right="-427"/>
        <w:jc w:val="both"/>
        <w:rPr>
          <w:rFonts w:ascii="Verdana" w:eastAsia="Arial Unicode MS" w:hAnsi="Verdana"/>
          <w:sz w:val="19"/>
          <w:szCs w:val="19"/>
          <w:lang w:val="es-ES_tradnl"/>
        </w:rPr>
      </w:pPr>
      <w:r w:rsidRPr="00A64A7D">
        <w:rPr>
          <w:rFonts w:ascii="Verdana" w:hAnsi="Verdana"/>
          <w:sz w:val="19"/>
          <w:szCs w:val="19"/>
          <w:lang w:val="es-ES_tradnl"/>
        </w:rPr>
        <w:t xml:space="preserve">A </w:t>
      </w:r>
      <w:r w:rsidR="00944C3F" w:rsidRPr="00A64A7D">
        <w:rPr>
          <w:rFonts w:ascii="Verdana" w:hAnsi="Verdana"/>
          <w:sz w:val="19"/>
          <w:szCs w:val="19"/>
          <w:lang w:val="es-ES_tradnl"/>
        </w:rPr>
        <w:t>continuación,</w:t>
      </w:r>
      <w:r w:rsidRPr="00A64A7D">
        <w:rPr>
          <w:rFonts w:ascii="Verdana" w:hAnsi="Verdana"/>
          <w:sz w:val="19"/>
          <w:szCs w:val="19"/>
          <w:lang w:val="es-ES_tradnl"/>
        </w:rPr>
        <w:t xml:space="preserve"> la mesa </w:t>
      </w:r>
      <w:r w:rsidRPr="00A64A7D">
        <w:rPr>
          <w:rFonts w:ascii="Verdana" w:eastAsia="Arial Unicode MS" w:hAnsi="Verdana"/>
          <w:sz w:val="19"/>
          <w:szCs w:val="19"/>
          <w:lang w:val="es-ES_tradnl"/>
        </w:rPr>
        <w:t>de contratación efectuará las siguientes actuaciones en las sesiones que resulten necesarias:</w:t>
      </w:r>
    </w:p>
    <w:p w14:paraId="002B96BB" w14:textId="6C0B2E40" w:rsidR="00C548B6" w:rsidRPr="00A64A7D" w:rsidRDefault="00C548B6" w:rsidP="001D3DE3">
      <w:pPr>
        <w:pStyle w:val="Ttulo4"/>
        <w:spacing w:after="120"/>
        <w:ind w:left="851" w:right="-427"/>
        <w:jc w:val="both"/>
        <w:rPr>
          <w:i/>
          <w:sz w:val="19"/>
          <w:szCs w:val="19"/>
          <w:lang w:val="es-ES_tradnl"/>
        </w:rPr>
      </w:pPr>
      <w:bookmarkStart w:id="571" w:name="_Toc38387744"/>
      <w:r w:rsidRPr="00A64A7D">
        <w:rPr>
          <w:sz w:val="19"/>
          <w:szCs w:val="19"/>
          <w:lang w:val="es-ES_tradnl"/>
        </w:rPr>
        <w:t xml:space="preserve">18.1.- </w:t>
      </w:r>
      <w:r w:rsidRPr="00A64A7D">
        <w:rPr>
          <w:b w:val="0"/>
          <w:sz w:val="19"/>
          <w:szCs w:val="19"/>
          <w:lang w:val="es-ES_tradnl"/>
        </w:rPr>
        <w:t>Comprobará si las ofertas incurren en alguna de las causas de rechazo establecidas en la cláusula 14.1 de condiciones generales y adoptará, en su caso, el consiguiente acuerdo de rechazo.</w:t>
      </w:r>
      <w:bookmarkEnd w:id="571"/>
    </w:p>
    <w:p w14:paraId="234226DA" w14:textId="2674097F" w:rsidR="00C548B6" w:rsidRPr="00A64A7D" w:rsidRDefault="00C548B6" w:rsidP="001D3DE3">
      <w:pPr>
        <w:pStyle w:val="Ttulo4"/>
        <w:spacing w:after="120"/>
        <w:ind w:left="851" w:right="-427"/>
        <w:jc w:val="both"/>
        <w:rPr>
          <w:b w:val="0"/>
          <w:i/>
          <w:sz w:val="19"/>
          <w:szCs w:val="19"/>
          <w:lang w:val="es-ES_tradnl"/>
        </w:rPr>
      </w:pPr>
      <w:bookmarkStart w:id="572" w:name="_Toc38387745"/>
      <w:r w:rsidRPr="00A64A7D">
        <w:rPr>
          <w:sz w:val="19"/>
          <w:szCs w:val="19"/>
          <w:lang w:val="es-ES_tradnl"/>
        </w:rPr>
        <w:t xml:space="preserve">18.2.- </w:t>
      </w:r>
      <w:r w:rsidRPr="00A64A7D">
        <w:rPr>
          <w:b w:val="0"/>
          <w:sz w:val="19"/>
          <w:szCs w:val="19"/>
          <w:lang w:val="es-ES_tradnl"/>
        </w:rPr>
        <w:t>Comprobará si las ofertas admitidas rebasan los límites establecidos, en su caso, en la cláusula 22.3 de cláusulas específicas del contrato y, si alguna los rebasa, realizará las actuaciones previstas en el artículo 149.4 de la LCSP. La mesa de contratación determinará el plazo de audiencia atendiendo a las características de las ofertas, que no podrá ser inferior a tres (3) días hábiles ni superior a diez (10) días hábiles.</w:t>
      </w:r>
      <w:bookmarkEnd w:id="572"/>
    </w:p>
    <w:p w14:paraId="3BD94566"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Finalizado ese procedimiento acordará proponer al órgano de contratación la admisión o rechazo de la/s oferta/s que considere que no puede/n ser cumplidas/s.</w:t>
      </w:r>
    </w:p>
    <w:p w14:paraId="194837DE" w14:textId="39595412" w:rsidR="00C548B6" w:rsidRPr="00A64A7D" w:rsidRDefault="00C548B6" w:rsidP="001D3DE3">
      <w:pPr>
        <w:pStyle w:val="Ttulo4"/>
        <w:spacing w:after="120"/>
        <w:ind w:left="851" w:right="-427"/>
        <w:jc w:val="both"/>
        <w:rPr>
          <w:b w:val="0"/>
          <w:i/>
          <w:sz w:val="19"/>
          <w:szCs w:val="19"/>
          <w:lang w:val="es-ES_tradnl"/>
        </w:rPr>
      </w:pPr>
      <w:bookmarkStart w:id="573" w:name="_Toc38387746"/>
      <w:r w:rsidRPr="00A64A7D">
        <w:rPr>
          <w:sz w:val="19"/>
          <w:szCs w:val="19"/>
          <w:lang w:val="es-ES_tradnl"/>
        </w:rPr>
        <w:t xml:space="preserve">18.3.- </w:t>
      </w:r>
      <w:r w:rsidRPr="00A64A7D">
        <w:rPr>
          <w:b w:val="0"/>
          <w:sz w:val="19"/>
          <w:szCs w:val="19"/>
          <w:lang w:val="es-ES_tradnl"/>
        </w:rPr>
        <w:t>Calculará las puntuaciones de las ofertas y determinará cuál es la mejor mediante la suma de los puntos obtenidos por cada una de ellas en todos y cada uno de los criterios de adjudicación.</w:t>
      </w:r>
      <w:bookmarkEnd w:id="573"/>
    </w:p>
    <w:p w14:paraId="02940303"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Para efectuar el cálculo no tomará en consideración la/s oferta/s cuyo rechazo haya propuesto.</w:t>
      </w:r>
    </w:p>
    <w:p w14:paraId="034448E2" w14:textId="77777777" w:rsidR="00C548B6" w:rsidRPr="00A64A7D" w:rsidRDefault="00C548B6" w:rsidP="001D3DE3">
      <w:pPr>
        <w:spacing w:before="120" w:after="120"/>
        <w:ind w:left="284" w:right="-427" w:firstLine="1"/>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supuesto de que dos o más ofertas hayan obtenido la misma puntuación requerirá a las licitadoras que las hayan presentado para que en el plazo máximo de diez (10) días hábiles aporten los documentos acreditativos de cumplir los criterios específicos de desempate que, en su caso, se hayan indicado en la cláusula 23 de cláusulas específicas del contrato. En el caso de que en la cláusula 23 de cláusulas específicas del contrato no se hubieran establecido criterios específicos, se estará a los criterios de desempate recogidos en la cláusula 19 de condiciones generales.</w:t>
      </w:r>
    </w:p>
    <w:p w14:paraId="6DACC1D2" w14:textId="0D629F23" w:rsidR="00C548B6" w:rsidRPr="00A64A7D" w:rsidRDefault="00C548B6" w:rsidP="001D3DE3">
      <w:pPr>
        <w:pStyle w:val="Ttulo3"/>
        <w:spacing w:after="120"/>
        <w:rPr>
          <w:rFonts w:eastAsia="Arial Unicode MS"/>
          <w:i/>
          <w:lang w:val="es-ES_tradnl"/>
        </w:rPr>
      </w:pPr>
      <w:bookmarkStart w:id="574" w:name="_Toc528657954"/>
      <w:bookmarkStart w:id="575" w:name="_Toc528658773"/>
      <w:bookmarkStart w:id="576" w:name="_Toc528660400"/>
      <w:bookmarkStart w:id="577" w:name="_Toc528664250"/>
      <w:bookmarkStart w:id="578" w:name="_Toc528665941"/>
      <w:bookmarkStart w:id="579" w:name="_Toc528666566"/>
      <w:bookmarkStart w:id="580" w:name="_Toc528671289"/>
      <w:bookmarkStart w:id="581" w:name="_Toc530728082"/>
      <w:bookmarkStart w:id="582" w:name="_Toc5958982"/>
      <w:bookmarkStart w:id="583" w:name="_Toc34132922"/>
      <w:bookmarkStart w:id="584" w:name="_Toc225761148"/>
      <w:r w:rsidRPr="00A64A7D">
        <w:rPr>
          <w:rFonts w:eastAsia="Arial Unicode MS"/>
          <w:lang w:val="es-ES_tradnl"/>
        </w:rPr>
        <w:t>19.- CRITERIOS DE DESEMPATE</w:t>
      </w:r>
      <w:bookmarkEnd w:id="574"/>
      <w:bookmarkEnd w:id="575"/>
      <w:bookmarkEnd w:id="576"/>
      <w:bookmarkEnd w:id="577"/>
      <w:bookmarkEnd w:id="578"/>
      <w:bookmarkEnd w:id="579"/>
      <w:bookmarkEnd w:id="580"/>
      <w:bookmarkEnd w:id="581"/>
      <w:bookmarkEnd w:id="582"/>
      <w:bookmarkEnd w:id="583"/>
      <w:bookmarkEnd w:id="584"/>
    </w:p>
    <w:p w14:paraId="17947D36" w14:textId="77777777" w:rsidR="00C548B6" w:rsidRPr="00A64A7D" w:rsidRDefault="00C548B6" w:rsidP="001D3DE3">
      <w:pPr>
        <w:spacing w:before="120" w:after="120"/>
        <w:ind w:left="284" w:right="-427"/>
        <w:jc w:val="both"/>
        <w:rPr>
          <w:rFonts w:ascii="Verdana" w:hAnsi="Verdana"/>
          <w:sz w:val="19"/>
          <w:szCs w:val="19"/>
          <w:lang w:val="es-ES_tradnl"/>
        </w:rPr>
      </w:pPr>
      <w:r w:rsidRPr="00A64A7D">
        <w:rPr>
          <w:rFonts w:ascii="Verdana" w:hAnsi="Verdana"/>
          <w:sz w:val="19"/>
          <w:szCs w:val="19"/>
          <w:lang w:val="es-ES_tradnl"/>
        </w:rPr>
        <w:t xml:space="preserve">En defecto de previsión de criterios específicos de desempate </w:t>
      </w:r>
      <w:r w:rsidRPr="00A64A7D">
        <w:rPr>
          <w:rFonts w:ascii="Verdana" w:eastAsia="Arial Unicode MS" w:hAnsi="Verdana"/>
          <w:sz w:val="19"/>
          <w:szCs w:val="19"/>
          <w:lang w:val="es-ES_tradnl"/>
        </w:rPr>
        <w:t>en la cláusula 23 de cláusulas específicas del contrato</w:t>
      </w:r>
      <w:r w:rsidRPr="00A64A7D">
        <w:rPr>
          <w:rFonts w:ascii="Verdana" w:hAnsi="Verdana"/>
          <w:sz w:val="19"/>
          <w:szCs w:val="19"/>
          <w:lang w:val="es-ES_tradnl"/>
        </w:rPr>
        <w:t>, el empate entre varias ofertas tras la aplicación de los criterios de adjudicación del contrato se resolverá mediante la aplicación por orden de los siguientes criterios sociales, referidos al momento de finalizar el plazo de presentación de ofertas:</w:t>
      </w:r>
    </w:p>
    <w:p w14:paraId="3694506B" w14:textId="77777777" w:rsidR="00C548B6" w:rsidRPr="00A64A7D" w:rsidRDefault="00C548B6" w:rsidP="00F600EB">
      <w:pPr>
        <w:numPr>
          <w:ilvl w:val="0"/>
          <w:numId w:val="82"/>
        </w:numPr>
        <w:spacing w:before="120" w:after="120"/>
        <w:ind w:left="851" w:right="-427" w:hanging="283"/>
        <w:jc w:val="both"/>
        <w:rPr>
          <w:rFonts w:ascii="Verdana" w:hAnsi="Verdana"/>
          <w:sz w:val="19"/>
          <w:szCs w:val="19"/>
          <w:lang w:val="es-ES_tradnl"/>
        </w:rPr>
      </w:pPr>
      <w:r w:rsidRPr="00A64A7D">
        <w:rPr>
          <w:rFonts w:ascii="Verdana" w:hAnsi="Verdana"/>
          <w:sz w:val="19"/>
          <w:szCs w:val="19"/>
          <w:lang w:val="es-ES_tradnl"/>
        </w:rPr>
        <w:t>Mayor porcentaje de personas trabajadoras con discapacidad o en situación de exclusión social en la plantilla de cada una de las licitadoras, primando en caso de igualdad, el mayor número de personas trabajadoras fijas con discapacidad en plantilla, o el mayor número de personas trabajadoras en inclusión en la plantilla.</w:t>
      </w:r>
    </w:p>
    <w:p w14:paraId="72DDDD81" w14:textId="77777777" w:rsidR="00C548B6" w:rsidRPr="00A64A7D" w:rsidRDefault="00C548B6" w:rsidP="00F600EB">
      <w:pPr>
        <w:numPr>
          <w:ilvl w:val="0"/>
          <w:numId w:val="82"/>
        </w:numPr>
        <w:spacing w:before="120" w:after="120"/>
        <w:ind w:left="851" w:right="-427" w:hanging="283"/>
        <w:jc w:val="both"/>
        <w:rPr>
          <w:rFonts w:ascii="Verdana" w:hAnsi="Verdana"/>
          <w:sz w:val="19"/>
          <w:szCs w:val="19"/>
          <w:lang w:val="es-ES_tradnl"/>
        </w:rPr>
      </w:pPr>
      <w:r w:rsidRPr="00A64A7D">
        <w:rPr>
          <w:rFonts w:ascii="Verdana" w:hAnsi="Verdana"/>
          <w:sz w:val="19"/>
          <w:szCs w:val="19"/>
          <w:lang w:val="es-ES_tradnl"/>
        </w:rPr>
        <w:t>Menor porcentaje de contratos temporales en la plantilla de cada una de las licitadoras.</w:t>
      </w:r>
    </w:p>
    <w:p w14:paraId="44878663" w14:textId="77777777" w:rsidR="00C548B6" w:rsidRPr="00A64A7D" w:rsidRDefault="00C548B6" w:rsidP="00F600EB">
      <w:pPr>
        <w:numPr>
          <w:ilvl w:val="0"/>
          <w:numId w:val="82"/>
        </w:numPr>
        <w:spacing w:before="120" w:after="120"/>
        <w:ind w:left="851" w:right="-427" w:hanging="283"/>
        <w:jc w:val="both"/>
        <w:rPr>
          <w:rFonts w:ascii="Verdana" w:hAnsi="Verdana"/>
          <w:sz w:val="19"/>
          <w:szCs w:val="19"/>
          <w:lang w:val="es-ES_tradnl"/>
        </w:rPr>
      </w:pPr>
      <w:r w:rsidRPr="00A64A7D">
        <w:rPr>
          <w:rFonts w:ascii="Verdana" w:hAnsi="Verdana"/>
          <w:sz w:val="19"/>
          <w:szCs w:val="19"/>
          <w:lang w:val="es-ES_tradnl"/>
        </w:rPr>
        <w:t>Mayor porcentaje de mujeres empleadas en la plantilla de cada una de las licitadoras.</w:t>
      </w:r>
    </w:p>
    <w:p w14:paraId="1E3B6CCB" w14:textId="77777777" w:rsidR="00C548B6" w:rsidRPr="00A64A7D" w:rsidRDefault="00C548B6" w:rsidP="001D3DE3">
      <w:pPr>
        <w:spacing w:before="120" w:after="120"/>
        <w:ind w:left="851" w:right="-427" w:hanging="283"/>
        <w:jc w:val="both"/>
        <w:rPr>
          <w:rFonts w:ascii="Verdana" w:hAnsi="Verdana"/>
          <w:sz w:val="19"/>
          <w:szCs w:val="19"/>
          <w:lang w:val="es-ES_tradnl"/>
        </w:rPr>
      </w:pPr>
      <w:r w:rsidRPr="00A64A7D">
        <w:rPr>
          <w:rFonts w:ascii="Verdana" w:hAnsi="Verdana"/>
          <w:b/>
          <w:sz w:val="19"/>
          <w:szCs w:val="19"/>
          <w:lang w:val="es-ES_tradnl"/>
        </w:rPr>
        <w:t>d)</w:t>
      </w:r>
      <w:r w:rsidRPr="00A64A7D">
        <w:rPr>
          <w:rFonts w:ascii="Verdana" w:hAnsi="Verdana"/>
          <w:sz w:val="19"/>
          <w:szCs w:val="19"/>
          <w:lang w:val="es-ES_tradnl"/>
        </w:rPr>
        <w:tab/>
        <w:t>El sorteo, en caso de que la aplicación de los anteriores criterios no hubiera dado lugar a desempate.</w:t>
      </w:r>
    </w:p>
    <w:p w14:paraId="106703C0" w14:textId="29BC734A" w:rsidR="00C548B6" w:rsidRPr="00A64A7D" w:rsidRDefault="00C548B6" w:rsidP="0095559F">
      <w:pPr>
        <w:spacing w:before="120" w:after="120"/>
        <w:ind w:left="284" w:right="-427"/>
        <w:jc w:val="both"/>
        <w:rPr>
          <w:rFonts w:eastAsia="Arial Unicode MS"/>
          <w:lang w:val="es-ES_tradnl"/>
        </w:rPr>
      </w:pPr>
      <w:r w:rsidRPr="00A64A7D">
        <w:rPr>
          <w:rFonts w:ascii="Verdana" w:eastAsia="Arial Unicode MS" w:hAnsi="Verdana"/>
          <w:sz w:val="19"/>
          <w:szCs w:val="19"/>
          <w:lang w:val="es-ES_tradnl"/>
        </w:rPr>
        <w:t>A efectos de aplicación de estos criterios las licitadoras deberán acreditarlos, en su caso, mediante los correspondientes contratos de trabajo y documentos de cotización a la Seguridad Social y cualquier otro documento admitido en derecho que acredite los criterios sociales anteriormente referidos.</w:t>
      </w:r>
      <w:r w:rsidRPr="00A64A7D">
        <w:rPr>
          <w:lang w:val="es-ES_tradnl"/>
        </w:rPr>
        <w:br w:type="page"/>
      </w:r>
    </w:p>
    <w:p w14:paraId="5B07A92D" w14:textId="2AD9B786" w:rsidR="00C548B6" w:rsidRPr="00A64A7D" w:rsidRDefault="00C548B6" w:rsidP="00C548B6">
      <w:pPr>
        <w:pStyle w:val="Ttulo2"/>
        <w:rPr>
          <w:lang w:val="es-ES_tradnl"/>
        </w:rPr>
      </w:pPr>
      <w:bookmarkStart w:id="585" w:name="_Toc505598228"/>
      <w:bookmarkStart w:id="586" w:name="_Toc505598305"/>
      <w:bookmarkStart w:id="587" w:name="_Toc505598398"/>
      <w:bookmarkStart w:id="588" w:name="_Toc507512580"/>
      <w:bookmarkStart w:id="589" w:name="_Toc507512881"/>
      <w:bookmarkStart w:id="590" w:name="_Toc528657955"/>
      <w:bookmarkStart w:id="591" w:name="_Toc528658774"/>
      <w:bookmarkStart w:id="592" w:name="_Toc528660401"/>
      <w:bookmarkStart w:id="593" w:name="_Toc528664251"/>
      <w:bookmarkStart w:id="594" w:name="_Toc528665942"/>
      <w:bookmarkStart w:id="595" w:name="_Toc528666567"/>
      <w:bookmarkStart w:id="596" w:name="_Toc528671290"/>
      <w:bookmarkStart w:id="597" w:name="_Toc530728083"/>
      <w:bookmarkStart w:id="598" w:name="_Toc5958983"/>
      <w:bookmarkStart w:id="599" w:name="_Toc34132923"/>
      <w:bookmarkStart w:id="600" w:name="_Toc225761149"/>
      <w:r w:rsidRPr="00A64A7D">
        <w:rPr>
          <w:lang w:val="es-ES_tradnl"/>
        </w:rPr>
        <w:lastRenderedPageBreak/>
        <w:t>IV.- ADJUDICACIÓN Y FORMALIZACIÓN DEL CONTRATO</w:t>
      </w:r>
      <w:bookmarkEnd w:id="585"/>
      <w:bookmarkEnd w:id="586"/>
      <w:bookmarkEnd w:id="587"/>
      <w:bookmarkEnd w:id="588"/>
      <w:bookmarkEnd w:id="589"/>
      <w:bookmarkEnd w:id="590"/>
      <w:bookmarkEnd w:id="591"/>
      <w:bookmarkEnd w:id="592"/>
      <w:bookmarkEnd w:id="593"/>
      <w:bookmarkEnd w:id="594"/>
      <w:bookmarkEnd w:id="595"/>
      <w:bookmarkEnd w:id="596"/>
      <w:bookmarkEnd w:id="597"/>
      <w:bookmarkEnd w:id="598"/>
      <w:bookmarkEnd w:id="599"/>
      <w:bookmarkEnd w:id="600"/>
    </w:p>
    <w:p w14:paraId="4FF207AD" w14:textId="78135B46" w:rsidR="00C548B6" w:rsidRPr="00A64A7D" w:rsidRDefault="00C548B6" w:rsidP="001D3DE3">
      <w:pPr>
        <w:pStyle w:val="Ttulo3"/>
        <w:spacing w:after="120"/>
        <w:rPr>
          <w:rFonts w:eastAsia="Arial Unicode MS"/>
          <w:i/>
          <w:lang w:val="es-ES_tradnl"/>
        </w:rPr>
      </w:pPr>
      <w:bookmarkStart w:id="601" w:name="_Toc528657956"/>
      <w:bookmarkStart w:id="602" w:name="_Toc528658775"/>
      <w:bookmarkStart w:id="603" w:name="_Toc528660402"/>
      <w:bookmarkStart w:id="604" w:name="_Toc528664252"/>
      <w:bookmarkStart w:id="605" w:name="_Toc528665943"/>
      <w:bookmarkStart w:id="606" w:name="_Toc528666568"/>
      <w:bookmarkStart w:id="607" w:name="_Toc528671291"/>
      <w:bookmarkStart w:id="608" w:name="_Toc530728084"/>
      <w:bookmarkStart w:id="609" w:name="_Toc5958984"/>
      <w:bookmarkStart w:id="610" w:name="_Toc34132924"/>
      <w:bookmarkStart w:id="611" w:name="_Toc225761150"/>
      <w:r w:rsidRPr="00A64A7D">
        <w:rPr>
          <w:rFonts w:eastAsia="Arial Unicode MS"/>
          <w:lang w:val="es-ES_tradnl"/>
        </w:rPr>
        <w:t>20.- PROPUESTA DE ADJUDICACIÓN</w:t>
      </w:r>
      <w:bookmarkEnd w:id="601"/>
      <w:bookmarkEnd w:id="602"/>
      <w:bookmarkEnd w:id="603"/>
      <w:bookmarkEnd w:id="604"/>
      <w:bookmarkEnd w:id="605"/>
      <w:bookmarkEnd w:id="606"/>
      <w:bookmarkEnd w:id="607"/>
      <w:bookmarkEnd w:id="608"/>
      <w:bookmarkEnd w:id="609"/>
      <w:bookmarkEnd w:id="610"/>
      <w:bookmarkEnd w:id="611"/>
    </w:p>
    <w:p w14:paraId="131D5A02" w14:textId="77777777" w:rsidR="00C548B6" w:rsidRPr="00A64A7D" w:rsidRDefault="00C548B6" w:rsidP="001D3DE3">
      <w:pPr>
        <w:spacing w:before="120" w:after="120"/>
        <w:ind w:left="284"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La mesa de contratación clasificará las ofertas por orden decreciente de puntuación y, </w:t>
      </w:r>
      <w:r w:rsidR="007B2671" w:rsidRPr="00A64A7D">
        <w:rPr>
          <w:rFonts w:ascii="Verdana" w:eastAsia="Arial Unicode MS" w:hAnsi="Verdana" w:cs="Tahoma"/>
          <w:sz w:val="19"/>
          <w:szCs w:val="19"/>
          <w:lang w:val="es-ES_tradnl"/>
        </w:rPr>
        <w:t xml:space="preserve">con base en </w:t>
      </w:r>
      <w:r w:rsidRPr="00A64A7D">
        <w:rPr>
          <w:rFonts w:ascii="Verdana" w:eastAsia="Arial Unicode MS" w:hAnsi="Verdana"/>
          <w:sz w:val="19"/>
          <w:szCs w:val="19"/>
          <w:lang w:val="es-ES_tradnl"/>
        </w:rPr>
        <w:t>dicha clasificación, elevará la correspondiente propuesta de adjudicación al órgano de contratación.</w:t>
      </w:r>
    </w:p>
    <w:p w14:paraId="6812B041" w14:textId="4DA3EE6F" w:rsidR="00C548B6" w:rsidRPr="00A64A7D" w:rsidRDefault="00C548B6" w:rsidP="001D3DE3">
      <w:pPr>
        <w:pStyle w:val="Ttulo3"/>
        <w:spacing w:after="120"/>
        <w:rPr>
          <w:rFonts w:eastAsia="Arial Unicode MS"/>
          <w:i/>
          <w:lang w:val="es-ES_tradnl"/>
        </w:rPr>
      </w:pPr>
      <w:bookmarkStart w:id="612" w:name="_Toc528657957"/>
      <w:bookmarkStart w:id="613" w:name="_Toc528658776"/>
      <w:bookmarkStart w:id="614" w:name="_Toc528660403"/>
      <w:bookmarkStart w:id="615" w:name="_Toc528664253"/>
      <w:bookmarkStart w:id="616" w:name="_Toc528665944"/>
      <w:bookmarkStart w:id="617" w:name="_Toc528666569"/>
      <w:bookmarkStart w:id="618" w:name="_Toc528671292"/>
      <w:bookmarkStart w:id="619" w:name="_Toc530728085"/>
      <w:bookmarkStart w:id="620" w:name="_Toc5958985"/>
      <w:bookmarkStart w:id="621" w:name="_Toc34132925"/>
      <w:bookmarkStart w:id="622" w:name="_Toc225761151"/>
      <w:r w:rsidRPr="00A64A7D">
        <w:rPr>
          <w:rFonts w:eastAsia="Arial Unicode MS"/>
          <w:lang w:val="es-ES_tradnl"/>
        </w:rPr>
        <w:t>21.- PRESENTACIÓN DE DOCUMENTACIÓN PREVIA A LA ADJUDICACIÓN</w:t>
      </w:r>
      <w:bookmarkEnd w:id="612"/>
      <w:bookmarkEnd w:id="613"/>
      <w:bookmarkEnd w:id="614"/>
      <w:bookmarkEnd w:id="615"/>
      <w:bookmarkEnd w:id="616"/>
      <w:bookmarkEnd w:id="617"/>
      <w:bookmarkEnd w:id="618"/>
      <w:bookmarkEnd w:id="619"/>
      <w:bookmarkEnd w:id="620"/>
      <w:bookmarkEnd w:id="621"/>
      <w:bookmarkEnd w:id="622"/>
    </w:p>
    <w:p w14:paraId="300089ED" w14:textId="02873A3D" w:rsidR="00C548B6" w:rsidRPr="00A64A7D" w:rsidRDefault="00C548B6" w:rsidP="001D3DE3">
      <w:pPr>
        <w:pStyle w:val="Ttulo4"/>
        <w:spacing w:after="120"/>
        <w:ind w:left="851" w:right="-427"/>
        <w:jc w:val="both"/>
        <w:rPr>
          <w:b w:val="0"/>
          <w:i/>
          <w:sz w:val="19"/>
          <w:szCs w:val="19"/>
          <w:lang w:val="es-ES_tradnl"/>
        </w:rPr>
      </w:pPr>
      <w:bookmarkStart w:id="623" w:name="_Toc38387751"/>
      <w:r w:rsidRPr="00A64A7D">
        <w:rPr>
          <w:sz w:val="19"/>
          <w:szCs w:val="19"/>
          <w:lang w:val="es-ES_tradnl"/>
        </w:rPr>
        <w:t xml:space="preserve">21.1.- </w:t>
      </w:r>
      <w:r w:rsidRPr="00A64A7D">
        <w:rPr>
          <w:b w:val="0"/>
          <w:sz w:val="19"/>
          <w:szCs w:val="19"/>
          <w:lang w:val="es-ES_tradnl"/>
        </w:rPr>
        <w:t>Una vez aceptada la propuesta de adjudicación por el órgano de contratación, se requerirá a la licitadora que haya presentado la mejor oferta para que presente en el plazo de diez (10) días hábiles, a contar desde el siguiente a aquél en que reciba el correspondiente requerimiento, los siguientes documentos:</w:t>
      </w:r>
      <w:bookmarkEnd w:id="623"/>
    </w:p>
    <w:p w14:paraId="1FB81A8C"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A efectos de acreditar su </w:t>
      </w:r>
      <w:r w:rsidRPr="00A64A7D">
        <w:rPr>
          <w:rFonts w:ascii="Verdana" w:eastAsia="Arial Unicode MS" w:hAnsi="Verdana"/>
          <w:sz w:val="19"/>
          <w:szCs w:val="19"/>
          <w:u w:val="single"/>
          <w:lang w:val="es-ES_tradnl"/>
        </w:rPr>
        <w:t>capacidad de obrar:</w:t>
      </w:r>
    </w:p>
    <w:p w14:paraId="74DF3157" w14:textId="77777777" w:rsidR="00AE0EB9" w:rsidRPr="00A64A7D" w:rsidRDefault="00AE0EB9" w:rsidP="002F4AD9">
      <w:pPr>
        <w:spacing w:before="120" w:after="120"/>
        <w:ind w:left="2410" w:right="-425" w:hanging="567"/>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 xml:space="preserve">1.1.- </w:t>
      </w:r>
      <w:r w:rsidRPr="00A64A7D">
        <w:rPr>
          <w:rFonts w:ascii="Verdana" w:eastAsia="Arial Unicode MS" w:hAnsi="Verdana"/>
          <w:sz w:val="19"/>
          <w:szCs w:val="19"/>
          <w:lang w:val="es-ES_tradnl"/>
        </w:rPr>
        <w:t>Las licitadoras españolas que sean personas jurídicas acreditarán su capacidad de obrar mediante escritura o documento de constitución, los estatutos o el acta fundacional, en los que consten las normas por las que se regula su actividad, debidamente inscritos, en su caso, en el Registro público que corresponda, según el tipo de persona jurídica de que se trate.</w:t>
      </w:r>
    </w:p>
    <w:p w14:paraId="3174D78F" w14:textId="77777777" w:rsidR="00AE0EB9" w:rsidRPr="00A64A7D" w:rsidRDefault="00AE0EB9" w:rsidP="002F4AD9">
      <w:pPr>
        <w:spacing w:before="120" w:after="120"/>
        <w:ind w:left="2410" w:right="-425" w:hanging="567"/>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 xml:space="preserve">1.2.- </w:t>
      </w:r>
      <w:r w:rsidRPr="00A64A7D">
        <w:rPr>
          <w:rFonts w:ascii="Verdana" w:eastAsia="Arial Unicode MS" w:hAnsi="Verdana"/>
          <w:sz w:val="19"/>
          <w:szCs w:val="19"/>
          <w:lang w:val="es-ES_tradnl"/>
        </w:rPr>
        <w:t>Las licitadoras no españolas nacionales de Estados miembros de la Unión Europea o de Estados signatarios del Acuerdo sobre el Espacio Económico Europeo acreditarán su capacidad de obrar de conformidad con lo dispuesto en el art. 84.2 LCSP.</w:t>
      </w:r>
    </w:p>
    <w:p w14:paraId="6A7E53A7" w14:textId="77777777" w:rsidR="00AE0EB9" w:rsidRPr="00A64A7D" w:rsidRDefault="00AE0EB9" w:rsidP="002F4AD9">
      <w:pPr>
        <w:spacing w:before="120" w:after="120"/>
        <w:ind w:left="2410" w:right="-425" w:hanging="567"/>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 xml:space="preserve">1.3.- </w:t>
      </w:r>
      <w:r w:rsidRPr="00A64A7D">
        <w:rPr>
          <w:rFonts w:ascii="Verdana" w:eastAsia="Arial Unicode MS" w:hAnsi="Verdana"/>
          <w:sz w:val="19"/>
          <w:szCs w:val="19"/>
          <w:lang w:val="es-ES_tradnl"/>
        </w:rPr>
        <w:t>Las demás licitadoras extranjeras acreditarán su capacidad de obrar de conformidad con lo dispuesto en el art. 84.3 LCSP.</w:t>
      </w:r>
    </w:p>
    <w:p w14:paraId="0B5C0B2F"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Apoderamiento:</w:t>
      </w:r>
      <w:r w:rsidRPr="00A64A7D">
        <w:rPr>
          <w:rFonts w:ascii="Verdana" w:eastAsia="Arial Unicode MS" w:hAnsi="Verdana"/>
          <w:sz w:val="19"/>
          <w:szCs w:val="19"/>
          <w:lang w:val="es-ES_tradnl"/>
        </w:rPr>
        <w:t xml:space="preserve"> cuando la persona que firma la oferta no actúe en nombre propio, o cuando la licitadora sea una sociedad o persona jurídica, la persona que firme debe presentar apoderamiento bastante al efecto. Si la licitadora es una persona jurídica, este poder deberá figurar debidamente inscrito en el Registro público que corresponda, si, de conformidad con la normativa aplicable según el tipo de persona jurídica de que se trate, su inscripción es obligatoria.</w:t>
      </w:r>
    </w:p>
    <w:p w14:paraId="6525B18F" w14:textId="48EA4D6D"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Solvencia:</w:t>
      </w:r>
      <w:r w:rsidRPr="00A64A7D">
        <w:rPr>
          <w:rFonts w:ascii="Verdana" w:eastAsia="Arial Unicode MS" w:hAnsi="Verdana"/>
          <w:sz w:val="19"/>
          <w:szCs w:val="19"/>
          <w:lang w:val="es-ES_tradnl"/>
        </w:rPr>
        <w:t xml:space="preserve"> cuando, de conformidad con la cláusula 21.1 de cláusulas específicas del contrato, sea obligatorio disponer de unos requisitos mínimos de solvencia, la licitadora debe presentar la documentación indicada en la cláusula 25.1 de cláusulas específicas del contrato para su acreditación, salvo que dichos requisitos hayan sido s</w:t>
      </w:r>
      <w:r w:rsidR="006959ED" w:rsidRPr="00A64A7D">
        <w:rPr>
          <w:rFonts w:ascii="Verdana" w:eastAsia="Arial Unicode MS" w:hAnsi="Verdana"/>
          <w:sz w:val="19"/>
          <w:szCs w:val="19"/>
          <w:lang w:val="es-ES_tradnl"/>
        </w:rPr>
        <w:t>ustituidos por la clasificación</w:t>
      </w:r>
      <w:r w:rsidR="00DA7B08" w:rsidRPr="00A64A7D">
        <w:rPr>
          <w:rFonts w:ascii="Verdana" w:eastAsia="Arial Unicode MS" w:hAnsi="Verdana"/>
          <w:sz w:val="19"/>
          <w:szCs w:val="19"/>
          <w:lang w:val="es-ES_tradnl"/>
        </w:rPr>
        <w:t>,</w:t>
      </w:r>
      <w:r w:rsidR="006959ED" w:rsidRPr="00A64A7D">
        <w:rPr>
          <w:rFonts w:ascii="Verdana" w:eastAsia="Arial Unicode MS" w:hAnsi="Verdana"/>
          <w:sz w:val="19"/>
          <w:szCs w:val="19"/>
          <w:lang w:val="es-ES_tradnl"/>
        </w:rPr>
        <w:t xml:space="preserve"> </w:t>
      </w:r>
      <w:r w:rsidR="00D320CA" w:rsidRPr="00A64A7D">
        <w:rPr>
          <w:rFonts w:ascii="Verdana" w:eastAsia="Arial Unicode MS" w:hAnsi="Verdana"/>
          <w:sz w:val="19"/>
          <w:szCs w:val="19"/>
          <w:lang w:val="es-ES_tradnl"/>
        </w:rPr>
        <w:t>y salvo en el caso de tramitación vía art. 159.6 LCSP, en cuyo caso se exime a las licitadoras de la acreditación de la solvencia económica y financiera y técnica o profesional conforme al apartado b) del mencionado artículo.</w:t>
      </w:r>
    </w:p>
    <w:p w14:paraId="7219B095"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Habilitación empresarial o profesional:</w:t>
      </w:r>
      <w:r w:rsidRPr="00A64A7D">
        <w:rPr>
          <w:rFonts w:ascii="Verdana" w:eastAsia="Arial Unicode MS" w:hAnsi="Verdana"/>
          <w:sz w:val="19"/>
          <w:szCs w:val="19"/>
          <w:lang w:val="es-ES_tradnl"/>
        </w:rPr>
        <w:t xml:space="preserve"> cuando en la cláusula 21.4 de cláusulas específicas del contrato se haya indicado que se debía disponer de habilitación a la </w:t>
      </w:r>
      <w:r w:rsidRPr="00A64A7D">
        <w:rPr>
          <w:rFonts w:ascii="Verdana" w:hAnsi="Verdana"/>
          <w:sz w:val="19"/>
          <w:szCs w:val="19"/>
          <w:lang w:val="es-ES_tradnl"/>
        </w:rPr>
        <w:t>fecha final de presentación de ofertas.</w:t>
      </w:r>
    </w:p>
    <w:p w14:paraId="5E984B13"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Disponibilidad de los medios materiales y humanos que, en su caso, la licitadora se haya obligado a adscribir a la ejecución del contrato:</w:t>
      </w:r>
      <w:r w:rsidRPr="00A64A7D">
        <w:rPr>
          <w:rFonts w:ascii="Verdana" w:eastAsia="Arial Unicode MS" w:hAnsi="Verdana"/>
          <w:sz w:val="19"/>
          <w:szCs w:val="19"/>
          <w:lang w:val="es-ES_tradnl"/>
        </w:rPr>
        <w:t xml:space="preserve"> documentación recogida en la cláusula 25.2 de cláusulas específicas del contrato.</w:t>
      </w:r>
    </w:p>
    <w:p w14:paraId="1384F6FD"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Disponibilidad de la solvencia y medios de otras entidades durante toda la vigencia del contrato:</w:t>
      </w:r>
      <w:r w:rsidRPr="00A64A7D">
        <w:rPr>
          <w:rFonts w:ascii="Verdana" w:eastAsia="Arial Unicode MS" w:hAnsi="Verdana"/>
          <w:sz w:val="19"/>
          <w:szCs w:val="19"/>
          <w:lang w:val="es-ES_tradnl"/>
        </w:rPr>
        <w:t xml:space="preserve"> si la licitadora ha recurrido a la solvencia y medios de otras entidades deberá aportar el </w:t>
      </w:r>
      <w:r w:rsidRPr="00A64A7D">
        <w:rPr>
          <w:rFonts w:ascii="Verdana" w:eastAsia="Arial Unicode MS" w:hAnsi="Verdana"/>
          <w:b/>
          <w:sz w:val="19"/>
          <w:szCs w:val="19"/>
          <w:lang w:val="es-ES_tradnl"/>
        </w:rPr>
        <w:t xml:space="preserve">“Compromiso de disposición de solvencia y medios de otras entidades” </w:t>
      </w:r>
      <w:r w:rsidRPr="00A64A7D">
        <w:rPr>
          <w:rFonts w:ascii="Verdana" w:eastAsia="Arial Unicode MS" w:hAnsi="Verdana"/>
          <w:sz w:val="19"/>
          <w:szCs w:val="19"/>
          <w:lang w:val="es-ES_tradnl"/>
        </w:rPr>
        <w:t xml:space="preserve">contenido en el </w:t>
      </w:r>
      <w:r w:rsidRPr="00A64A7D">
        <w:rPr>
          <w:rFonts w:ascii="Verdana" w:hAnsi="Verdana" w:cs="Tahoma"/>
          <w:b/>
          <w:color w:val="0000FF"/>
          <w:sz w:val="19"/>
          <w:szCs w:val="19"/>
          <w:lang w:val="es-ES_tradnl"/>
        </w:rPr>
        <w:t>ANEXO V.1.</w:t>
      </w:r>
    </w:p>
    <w:p w14:paraId="6F040EA4"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Ausencia de prohibiciones de contratar:</w:t>
      </w:r>
      <w:r w:rsidRPr="00A64A7D">
        <w:rPr>
          <w:rFonts w:ascii="Verdana" w:eastAsia="Arial Unicode MS" w:hAnsi="Verdana"/>
          <w:sz w:val="19"/>
          <w:szCs w:val="19"/>
          <w:lang w:val="es-ES_tradnl"/>
        </w:rPr>
        <w:t xml:space="preserve"> documentación acreditativa de la no concurrencia de prohibiciones de contratar de conformidad con lo dispuesto en el art. 85 LCSP </w:t>
      </w:r>
      <w:r w:rsidRPr="00A64A7D">
        <w:rPr>
          <w:rFonts w:ascii="Verdana" w:hAnsi="Verdana" w:cs="Tahoma"/>
          <w:b/>
          <w:color w:val="0000FF"/>
          <w:sz w:val="19"/>
          <w:szCs w:val="19"/>
          <w:lang w:val="es-ES_tradnl"/>
        </w:rPr>
        <w:t>(ANEXO V.2).</w:t>
      </w:r>
    </w:p>
    <w:p w14:paraId="09B29567"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Estar al corriente de las obligaciones tributarias y con la Seguridad Social:</w:t>
      </w:r>
      <w:r w:rsidRPr="00A64A7D">
        <w:rPr>
          <w:rFonts w:ascii="Verdana" w:eastAsia="Arial Unicode MS" w:hAnsi="Verdana"/>
          <w:sz w:val="19"/>
          <w:szCs w:val="19"/>
          <w:lang w:val="es-ES_tradnl"/>
        </w:rPr>
        <w:t xml:space="preserve"> certificados de estar al corriente en las </w:t>
      </w:r>
      <w:r w:rsidRPr="00A64A7D">
        <w:rPr>
          <w:rFonts w:ascii="Verdana" w:hAnsi="Verdana"/>
          <w:sz w:val="19"/>
          <w:szCs w:val="19"/>
          <w:lang w:val="es-ES_tradnl"/>
        </w:rPr>
        <w:t>obligaciones tributarias</w:t>
      </w:r>
      <w:r w:rsidRPr="00A64A7D">
        <w:rPr>
          <w:rFonts w:ascii="Verdana" w:eastAsia="Arial Unicode MS" w:hAnsi="Verdana"/>
          <w:sz w:val="19"/>
          <w:szCs w:val="19"/>
          <w:lang w:val="es-ES_tradnl"/>
        </w:rPr>
        <w:t xml:space="preserve"> para contratar con el sector público y certificado de estar al corriente en las obligaciones de la Seguridad Social para contratar con el sector público. En el caso de que la licitadora deba tributar en varios </w:t>
      </w:r>
      <w:r w:rsidRPr="00A64A7D">
        <w:rPr>
          <w:rFonts w:ascii="Verdana" w:eastAsia="Arial Unicode MS" w:hAnsi="Verdana"/>
          <w:sz w:val="19"/>
          <w:szCs w:val="19"/>
          <w:lang w:val="es-ES_tradnl"/>
        </w:rPr>
        <w:lastRenderedPageBreak/>
        <w:t>territorios, deberá aportar los certificados emitidos por todas y cada una de las Administraciones competentes.</w:t>
      </w:r>
    </w:p>
    <w:p w14:paraId="231A5295"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Garantía:</w:t>
      </w:r>
      <w:r w:rsidRPr="00A64A7D">
        <w:rPr>
          <w:rFonts w:ascii="Verdana" w:eastAsia="Arial Unicode MS" w:hAnsi="Verdana"/>
          <w:sz w:val="19"/>
          <w:szCs w:val="19"/>
          <w:lang w:val="es-ES_tradnl"/>
        </w:rPr>
        <w:t xml:space="preserve"> justificante de haber constituido la garantía definitiva (salvo que en la cláusula 8.2 de cláusulas específicas del contrato no se haya exigido) y, en su caso, la complementaria.</w:t>
      </w:r>
    </w:p>
    <w:p w14:paraId="43DEE084"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Gastos de publicidad:</w:t>
      </w:r>
      <w:r w:rsidRPr="00A64A7D">
        <w:rPr>
          <w:rFonts w:ascii="Verdana" w:eastAsia="Arial Unicode MS" w:hAnsi="Verdana"/>
          <w:sz w:val="19"/>
          <w:szCs w:val="19"/>
          <w:lang w:val="es-ES_tradnl"/>
        </w:rPr>
        <w:t xml:space="preserve"> en el caso de que así se haya indicado en la cláusula 7 de cláusulas específicas del contrato, justificante del abono de los gastos de publicidad que correspondan.</w:t>
      </w:r>
    </w:p>
    <w:p w14:paraId="5857FF3E"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u w:val="single"/>
          <w:lang w:val="es-ES_tradnl"/>
        </w:rPr>
        <w:t>Contratos reservados:</w:t>
      </w:r>
      <w:r w:rsidRPr="00A64A7D">
        <w:rPr>
          <w:rFonts w:ascii="Verdana" w:eastAsia="Arial Unicode MS" w:hAnsi="Verdana"/>
          <w:sz w:val="19"/>
          <w:szCs w:val="19"/>
          <w:lang w:val="es-ES_tradnl"/>
        </w:rPr>
        <w:t xml:space="preserve"> si, de conformidad con las cláusulas 20.7 o 20.8 de cláusulas específicas del contrato, el contrato es reservado, la licitadora debe acreditar documentalmente que cumple las condiciones de dicha reserva.</w:t>
      </w:r>
    </w:p>
    <w:p w14:paraId="42E7DED1" w14:textId="77777777" w:rsidR="00C548B6" w:rsidRPr="00A64A7D" w:rsidRDefault="00C548B6" w:rsidP="00F600EB">
      <w:pPr>
        <w:pStyle w:val="Prrafodelista"/>
        <w:numPr>
          <w:ilvl w:val="0"/>
          <w:numId w:val="140"/>
        </w:numPr>
        <w:spacing w:before="120" w:after="120"/>
        <w:ind w:left="1560" w:right="-427" w:hanging="426"/>
        <w:jc w:val="both"/>
        <w:rPr>
          <w:rFonts w:ascii="Verdana" w:eastAsia="Arial Unicode MS" w:hAnsi="Verdana"/>
          <w:sz w:val="19"/>
          <w:szCs w:val="19"/>
          <w:lang w:val="es-ES_tradnl"/>
        </w:rPr>
      </w:pPr>
      <w:r w:rsidRPr="00A64A7D">
        <w:rPr>
          <w:rFonts w:ascii="Verdana" w:eastAsia="Arial Unicode MS" w:hAnsi="Verdana"/>
          <w:sz w:val="19"/>
          <w:szCs w:val="19"/>
          <w:lang w:val="es-ES_tradnl"/>
        </w:rPr>
        <w:t>Los originales que, en su caso, puedan ser requeridos de entre aquellos previamente presentados a través de copia simple.</w:t>
      </w:r>
    </w:p>
    <w:p w14:paraId="545BC3FA"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Los correspondientes certificados podrán ser expedidos por medios electrónicos, informáticos o telemáticos.</w:t>
      </w:r>
    </w:p>
    <w:p w14:paraId="5F7A35AB" w14:textId="05E8A541"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inscripción en los registros, listas y bases de datos referenciados en la cláusula 11.5 de condiciones generales tendrá los efectos indicados en dicha cláusula en relación con la acreditación de los datos que figuren en dichos registros, listas y bases de datos siempre que su acceso cumpla el requisito de gratuidad.</w:t>
      </w:r>
    </w:p>
    <w:p w14:paraId="49185281" w14:textId="10453A3E" w:rsidR="00224BCC" w:rsidRPr="00A64A7D" w:rsidRDefault="009D606F" w:rsidP="008C6C65">
      <w:pPr>
        <w:spacing w:before="120" w:after="120"/>
        <w:ind w:left="1530" w:right="-427" w:hanging="396"/>
        <w:jc w:val="both"/>
        <w:rPr>
          <w:rFonts w:ascii="Verdana" w:hAnsi="Verdana" w:cs="Tahoma"/>
          <w:b/>
          <w:color w:val="0000FF"/>
          <w:sz w:val="19"/>
          <w:szCs w:val="19"/>
          <w:lang w:val="es-ES_tradnl"/>
        </w:rPr>
      </w:pPr>
      <w:r w:rsidRPr="00A64A7D">
        <w:rPr>
          <w:rFonts w:ascii="Verdana" w:eastAsia="Arial Unicode MS" w:hAnsi="Verdana"/>
          <w:b/>
          <w:sz w:val="19"/>
          <w:szCs w:val="19"/>
          <w:lang w:val="es-ES_tradnl"/>
        </w:rPr>
        <w:t>13</w:t>
      </w:r>
      <w:r w:rsidR="00224BCC" w:rsidRPr="00A64A7D">
        <w:rPr>
          <w:rFonts w:ascii="Verdana" w:eastAsia="Arial Unicode MS" w:hAnsi="Verdana"/>
          <w:b/>
          <w:sz w:val="19"/>
          <w:szCs w:val="19"/>
          <w:lang w:val="es-ES_tradnl"/>
        </w:rPr>
        <w:t>.</w:t>
      </w:r>
      <w:r w:rsidR="00224BCC" w:rsidRPr="00A64A7D">
        <w:rPr>
          <w:rFonts w:ascii="Verdana" w:eastAsia="Arial Unicode MS" w:hAnsi="Verdana"/>
          <w:b/>
          <w:sz w:val="19"/>
          <w:szCs w:val="19"/>
          <w:lang w:val="es-ES_tradnl"/>
        </w:rPr>
        <w:tab/>
      </w:r>
      <w:r w:rsidR="00224BCC" w:rsidRPr="00A64A7D">
        <w:rPr>
          <w:rFonts w:ascii="Verdana" w:eastAsia="Arial Unicode MS" w:hAnsi="Verdana"/>
          <w:sz w:val="19"/>
          <w:szCs w:val="19"/>
          <w:lang w:val="es-ES_tradnl"/>
        </w:rPr>
        <w:t xml:space="preserve"> Declaración responsable firmada por el representante legal, en la que se afirmen, bajo su responsabilidad, la ausencia de conflicto de intereses según el</w:t>
      </w:r>
      <w:r w:rsidR="004843F0" w:rsidRPr="00A64A7D">
        <w:rPr>
          <w:rFonts w:ascii="Verdana" w:eastAsia="Arial Unicode MS" w:hAnsi="Verdana"/>
          <w:sz w:val="19"/>
          <w:szCs w:val="19"/>
          <w:lang w:val="es-ES_tradnl"/>
        </w:rPr>
        <w:t xml:space="preserve"> modelo en el que figura en el </w:t>
      </w:r>
      <w:r w:rsidR="004843F0" w:rsidRPr="00A64A7D">
        <w:rPr>
          <w:rFonts w:ascii="Verdana" w:hAnsi="Verdana" w:cs="Tahoma"/>
          <w:b/>
          <w:color w:val="0000FF"/>
          <w:sz w:val="19"/>
          <w:szCs w:val="19"/>
          <w:lang w:val="es-ES_tradnl"/>
        </w:rPr>
        <w:t xml:space="preserve">ANEXO </w:t>
      </w:r>
      <w:r w:rsidR="005D680A" w:rsidRPr="00A64A7D">
        <w:rPr>
          <w:rFonts w:ascii="Verdana" w:hAnsi="Verdana" w:cs="Tahoma"/>
          <w:b/>
          <w:color w:val="0000FF"/>
          <w:sz w:val="19"/>
          <w:szCs w:val="19"/>
          <w:lang w:val="es-ES_tradnl"/>
        </w:rPr>
        <w:t>V</w:t>
      </w:r>
      <w:r w:rsidR="004843F0" w:rsidRPr="00A64A7D">
        <w:rPr>
          <w:rFonts w:ascii="Verdana" w:hAnsi="Verdana" w:cs="Tahoma"/>
          <w:b/>
          <w:color w:val="0000FF"/>
          <w:sz w:val="19"/>
          <w:szCs w:val="19"/>
          <w:lang w:val="es-ES_tradnl"/>
        </w:rPr>
        <w:t>.</w:t>
      </w:r>
      <w:r w:rsidR="005D680A" w:rsidRPr="00A64A7D">
        <w:rPr>
          <w:rFonts w:ascii="Verdana" w:hAnsi="Verdana" w:cs="Tahoma"/>
          <w:b/>
          <w:color w:val="0000FF"/>
          <w:sz w:val="19"/>
          <w:szCs w:val="19"/>
          <w:lang w:val="es-ES_tradnl"/>
        </w:rPr>
        <w:t>5</w:t>
      </w:r>
      <w:r w:rsidR="00224BCC" w:rsidRPr="00A64A7D">
        <w:rPr>
          <w:rFonts w:ascii="Verdana" w:hAnsi="Verdana" w:cs="Tahoma"/>
          <w:b/>
          <w:color w:val="0000FF"/>
          <w:sz w:val="19"/>
          <w:szCs w:val="19"/>
          <w:lang w:val="es-ES_tradnl"/>
        </w:rPr>
        <w:t>.</w:t>
      </w:r>
    </w:p>
    <w:p w14:paraId="05EB6CD0" w14:textId="30F8DEE7" w:rsidR="00E1662E" w:rsidRPr="00A64A7D" w:rsidRDefault="00E1662E" w:rsidP="00E1662E">
      <w:pPr>
        <w:spacing w:before="120" w:after="120"/>
        <w:ind w:left="851" w:right="-427"/>
        <w:jc w:val="both"/>
        <w:rPr>
          <w:rFonts w:ascii="Verdana" w:eastAsia="Arial Unicode MS" w:hAnsi="Verdana"/>
          <w:sz w:val="19"/>
          <w:szCs w:val="19"/>
          <w:lang w:val="es-ES_tradnl"/>
        </w:rPr>
      </w:pPr>
      <w:r w:rsidRPr="00A64A7D">
        <w:rPr>
          <w:rFonts w:ascii="Verdana" w:hAnsi="Verdana"/>
          <w:sz w:val="19"/>
          <w:szCs w:val="19"/>
          <w:lang w:val="es-ES_tradnl"/>
        </w:rPr>
        <w:t>En el caso de que proceda la subsanación de la documentación señalada en los puntos anteriores de esta cláusula,</w:t>
      </w:r>
      <w:r w:rsidRPr="00A64A7D">
        <w:rPr>
          <w:rFonts w:ascii="Verdana" w:hAnsi="Verdana"/>
          <w:b/>
          <w:sz w:val="19"/>
          <w:szCs w:val="19"/>
          <w:lang w:val="es-ES_tradnl"/>
        </w:rPr>
        <w:t xml:space="preserve"> </w:t>
      </w:r>
      <w:r w:rsidRPr="00A64A7D">
        <w:rPr>
          <w:rFonts w:ascii="Verdana" w:hAnsi="Verdana"/>
          <w:sz w:val="19"/>
          <w:szCs w:val="19"/>
          <w:lang w:val="es-ES_tradnl"/>
        </w:rPr>
        <w:t>el plazo para subsanar será de tres (3) días hábiles, a contar desde el siguiente a aquél en que reciba el correspondiente requerimiento.</w:t>
      </w:r>
    </w:p>
    <w:p w14:paraId="6E69D7E1" w14:textId="208494D7" w:rsidR="00C548B6" w:rsidRPr="00A64A7D" w:rsidRDefault="00C548B6" w:rsidP="001D3DE3">
      <w:pPr>
        <w:pStyle w:val="Ttulo4"/>
        <w:spacing w:after="120"/>
        <w:ind w:left="851" w:right="-427"/>
        <w:jc w:val="both"/>
        <w:rPr>
          <w:b w:val="0"/>
          <w:i/>
          <w:sz w:val="19"/>
          <w:szCs w:val="19"/>
          <w:lang w:val="es-ES_tradnl"/>
        </w:rPr>
      </w:pPr>
      <w:bookmarkStart w:id="624" w:name="_Toc38387752"/>
      <w:r w:rsidRPr="00A64A7D">
        <w:rPr>
          <w:sz w:val="19"/>
          <w:szCs w:val="19"/>
          <w:lang w:val="es-ES_tradnl"/>
        </w:rPr>
        <w:t xml:space="preserve">21.2.- </w:t>
      </w:r>
      <w:r w:rsidRPr="00A64A7D">
        <w:rPr>
          <w:b w:val="0"/>
          <w:sz w:val="19"/>
          <w:szCs w:val="19"/>
          <w:lang w:val="es-ES_tradnl"/>
        </w:rPr>
        <w:t>En el supuesto de que no cumplimente adecuadamente el requerimiento en el plazo señalado, se entenderá que ha retirado su oferta. En este caso se procederá a realizar las siguientes actuaciones:</w:t>
      </w:r>
      <w:bookmarkEnd w:id="624"/>
    </w:p>
    <w:p w14:paraId="6D8BCF1E" w14:textId="77777777" w:rsidR="00C548B6" w:rsidRPr="00A64A7D" w:rsidRDefault="00C548B6" w:rsidP="00F600EB">
      <w:pPr>
        <w:pStyle w:val="Prrafodelista"/>
        <w:numPr>
          <w:ilvl w:val="0"/>
          <w:numId w:val="123"/>
        </w:numPr>
        <w:spacing w:before="120" w:after="120"/>
        <w:ind w:left="1418" w:right="-427" w:hanging="282"/>
        <w:jc w:val="both"/>
        <w:rPr>
          <w:rFonts w:ascii="Verdana" w:eastAsia="Arial Unicode MS" w:hAnsi="Verdana"/>
          <w:sz w:val="19"/>
          <w:szCs w:val="19"/>
          <w:lang w:val="es-ES_tradnl"/>
        </w:rPr>
      </w:pPr>
      <w:r w:rsidRPr="00A64A7D">
        <w:rPr>
          <w:rFonts w:ascii="Verdana" w:eastAsia="Arial Unicode MS" w:hAnsi="Verdana"/>
          <w:sz w:val="19"/>
          <w:szCs w:val="19"/>
          <w:lang w:val="es-ES_tradnl"/>
        </w:rPr>
        <w:t>Exigirle el importe del 3% del presupuesto base de licitación (IVA excluido), en concepto de penalidad, que se hará efectivo en primer lugar contra la garantía provisional, si se hubiera constituido, sin perjuicio de lo establecido en la letra a) del art. 71.2 LCSP.</w:t>
      </w:r>
    </w:p>
    <w:p w14:paraId="27959FD2" w14:textId="77777777" w:rsidR="00C548B6" w:rsidRPr="00A64A7D" w:rsidRDefault="00C548B6" w:rsidP="00F600EB">
      <w:pPr>
        <w:pStyle w:val="Prrafodelista"/>
        <w:numPr>
          <w:ilvl w:val="0"/>
          <w:numId w:val="123"/>
        </w:numPr>
        <w:spacing w:before="120" w:after="120"/>
        <w:ind w:left="1418" w:right="-427" w:hanging="282"/>
        <w:jc w:val="both"/>
        <w:rPr>
          <w:rFonts w:ascii="Verdana" w:eastAsia="Arial Unicode MS" w:hAnsi="Verdana"/>
          <w:sz w:val="19"/>
          <w:szCs w:val="19"/>
          <w:lang w:val="es-ES_tradnl"/>
        </w:rPr>
      </w:pPr>
      <w:r w:rsidRPr="00A64A7D">
        <w:rPr>
          <w:rFonts w:ascii="Verdana" w:eastAsia="Arial Unicode MS" w:hAnsi="Verdana"/>
          <w:sz w:val="19"/>
          <w:szCs w:val="19"/>
          <w:lang w:val="es-ES_tradnl"/>
        </w:rPr>
        <w:t>Recabar la misma documentación de la licitadora siguiente, por el orden en que hayan quedado clasificadas sus ofertas.</w:t>
      </w:r>
    </w:p>
    <w:p w14:paraId="322100C0" w14:textId="58B2A6AC" w:rsidR="00C548B6" w:rsidRPr="00A64A7D" w:rsidRDefault="00C548B6" w:rsidP="001D3DE3">
      <w:pPr>
        <w:pStyle w:val="Ttulo3"/>
        <w:spacing w:after="120"/>
        <w:rPr>
          <w:rFonts w:eastAsia="Arial Unicode MS"/>
          <w:i/>
          <w:lang w:val="es-ES_tradnl"/>
        </w:rPr>
      </w:pPr>
      <w:bookmarkStart w:id="625" w:name="_Toc528657958"/>
      <w:bookmarkStart w:id="626" w:name="_Toc528658777"/>
      <w:bookmarkStart w:id="627" w:name="_Toc528660404"/>
      <w:bookmarkStart w:id="628" w:name="_Toc528664254"/>
      <w:bookmarkStart w:id="629" w:name="_Toc528665945"/>
      <w:bookmarkStart w:id="630" w:name="_Toc528666570"/>
      <w:bookmarkStart w:id="631" w:name="_Toc528671293"/>
      <w:bookmarkStart w:id="632" w:name="_Toc530728086"/>
      <w:bookmarkStart w:id="633" w:name="_Toc5958986"/>
      <w:bookmarkStart w:id="634" w:name="_Toc34132926"/>
      <w:bookmarkStart w:id="635" w:name="_Toc225761152"/>
      <w:r w:rsidRPr="00A64A7D">
        <w:rPr>
          <w:rFonts w:eastAsia="Arial Unicode MS"/>
          <w:lang w:val="es-ES_tradnl"/>
        </w:rPr>
        <w:t>22.- ADJUDICACIÓN DEL CONTRATO Y NOTIFICACIÓN DE LA ADJUDICACIÓN</w:t>
      </w:r>
      <w:bookmarkEnd w:id="625"/>
      <w:bookmarkEnd w:id="626"/>
      <w:bookmarkEnd w:id="627"/>
      <w:bookmarkEnd w:id="628"/>
      <w:bookmarkEnd w:id="629"/>
      <w:bookmarkEnd w:id="630"/>
      <w:bookmarkEnd w:id="631"/>
      <w:bookmarkEnd w:id="632"/>
      <w:bookmarkEnd w:id="633"/>
      <w:bookmarkEnd w:id="634"/>
      <w:bookmarkEnd w:id="635"/>
    </w:p>
    <w:p w14:paraId="372687D6" w14:textId="2CE7E106" w:rsidR="00C548B6" w:rsidRPr="00A64A7D" w:rsidRDefault="00C548B6" w:rsidP="001D3DE3">
      <w:pPr>
        <w:pStyle w:val="Ttulo4"/>
        <w:spacing w:after="120"/>
        <w:ind w:left="851" w:right="-427"/>
        <w:jc w:val="both"/>
        <w:rPr>
          <w:b w:val="0"/>
          <w:sz w:val="19"/>
          <w:szCs w:val="19"/>
          <w:lang w:val="es-ES_tradnl"/>
        </w:rPr>
      </w:pPr>
      <w:bookmarkStart w:id="636" w:name="_Toc38387754"/>
      <w:r w:rsidRPr="00A64A7D">
        <w:rPr>
          <w:sz w:val="19"/>
          <w:szCs w:val="19"/>
          <w:lang w:val="es-ES_tradnl"/>
        </w:rPr>
        <w:t xml:space="preserve">22.1.- </w:t>
      </w:r>
      <w:r w:rsidRPr="00A64A7D">
        <w:rPr>
          <w:b w:val="0"/>
          <w:sz w:val="19"/>
          <w:szCs w:val="19"/>
          <w:lang w:val="es-ES_tradnl"/>
        </w:rPr>
        <w:t>El órgano de contratación adjudicará el contrato dentro de los cinco (5) días hábiles siguientes a la recepción de la documentación presentada por la propuesta adjudicataria</w:t>
      </w:r>
      <w:r w:rsidR="00076280" w:rsidRPr="00A64A7D">
        <w:rPr>
          <w:b w:val="0"/>
          <w:sz w:val="19"/>
          <w:szCs w:val="19"/>
          <w:lang w:val="es-ES_tradnl"/>
        </w:rPr>
        <w:t>, salvo que resulte preceptivo solicitar informe de fiscalización previa a la Oficina de Control Económico</w:t>
      </w:r>
      <w:r w:rsidRPr="00A64A7D">
        <w:rPr>
          <w:b w:val="0"/>
          <w:sz w:val="19"/>
          <w:szCs w:val="19"/>
          <w:lang w:val="es-ES_tradnl"/>
        </w:rPr>
        <w:t>.</w:t>
      </w:r>
      <w:bookmarkEnd w:id="636"/>
    </w:p>
    <w:p w14:paraId="56B07261" w14:textId="28E5BBDC" w:rsidR="00076280" w:rsidRPr="00A64A7D" w:rsidRDefault="00076280" w:rsidP="00076280">
      <w:pPr>
        <w:ind w:left="851" w:right="-427"/>
        <w:jc w:val="both"/>
        <w:rPr>
          <w:lang w:val="es-ES_tradnl"/>
        </w:rPr>
      </w:pPr>
      <w:r w:rsidRPr="00A64A7D">
        <w:rPr>
          <w:rFonts w:ascii="Verdana" w:eastAsia="Arial Unicode MS" w:hAnsi="Verdana"/>
          <w:sz w:val="19"/>
          <w:szCs w:val="18"/>
          <w:lang w:val="es-ES_tradnl"/>
        </w:rPr>
        <w:t>El artículo 22.1 d) de la Ley 39/2015, de 1 de octubre, de Procedimiento Administrativo Común de las Administraciones Públicas prevé la suspensión del plazo máximo para resolver cuando se soliciten informes preceptivos a un órgano de la misma o distinta administración, por el tiempo que medie entre la petición que deberá comunicarse a los interesados, y la recepción del informe, que igualmente deberá ser comunicada a los mismos. Este plazo de suspensión, no podrá exceder en ningún caso de tres meses.</w:t>
      </w:r>
    </w:p>
    <w:p w14:paraId="5C35FE86" w14:textId="73CB10D6" w:rsidR="00C548B6" w:rsidRPr="00A64A7D" w:rsidRDefault="00C548B6" w:rsidP="001D3DE3">
      <w:pPr>
        <w:pStyle w:val="Ttulo4"/>
        <w:spacing w:after="120"/>
        <w:ind w:left="851" w:right="-427"/>
        <w:jc w:val="both"/>
        <w:rPr>
          <w:b w:val="0"/>
          <w:i/>
          <w:sz w:val="19"/>
          <w:szCs w:val="19"/>
          <w:lang w:val="es-ES_tradnl"/>
        </w:rPr>
      </w:pPr>
      <w:bookmarkStart w:id="637" w:name="_Toc38387755"/>
      <w:r w:rsidRPr="00A64A7D">
        <w:rPr>
          <w:sz w:val="19"/>
          <w:szCs w:val="19"/>
          <w:lang w:val="es-ES_tradnl"/>
        </w:rPr>
        <w:t xml:space="preserve">22.2.- </w:t>
      </w:r>
      <w:r w:rsidRPr="00A64A7D">
        <w:rPr>
          <w:b w:val="0"/>
          <w:sz w:val="19"/>
          <w:szCs w:val="19"/>
          <w:lang w:val="es-ES_tradnl"/>
        </w:rPr>
        <w:t>La resolución de adjudicación se notificará a las licitadoras junto con, en su caso, el informe de valoración de las partes de la oferta para cuya evaluación se han empleado criterios que exigen realizar un juicio de valor y el informe de análisis de la justificación de aquellas ofertas anormalmente bajas, los cuales deberán ser publicados en el perfil de contratante en el plazo de quince (15) días.</w:t>
      </w:r>
      <w:bookmarkEnd w:id="637"/>
    </w:p>
    <w:p w14:paraId="1E723618" w14:textId="5FC7AF66" w:rsidR="00C548B6" w:rsidRPr="00A64A7D" w:rsidRDefault="00C548B6" w:rsidP="001D3DE3">
      <w:pPr>
        <w:pStyle w:val="Ttulo4"/>
        <w:spacing w:after="120"/>
        <w:ind w:left="851" w:right="-427"/>
        <w:jc w:val="both"/>
        <w:rPr>
          <w:b w:val="0"/>
          <w:i/>
          <w:sz w:val="19"/>
          <w:szCs w:val="19"/>
          <w:lang w:val="es-ES_tradnl"/>
        </w:rPr>
      </w:pPr>
      <w:bookmarkStart w:id="638" w:name="_Toc38387756"/>
      <w:r w:rsidRPr="00A64A7D">
        <w:rPr>
          <w:sz w:val="19"/>
          <w:szCs w:val="19"/>
          <w:lang w:val="es-ES_tradnl"/>
        </w:rPr>
        <w:t xml:space="preserve">22.3.- </w:t>
      </w:r>
      <w:r w:rsidRPr="00A64A7D">
        <w:rPr>
          <w:b w:val="0"/>
          <w:sz w:val="19"/>
          <w:szCs w:val="19"/>
          <w:lang w:val="es-ES_tradnl"/>
        </w:rPr>
        <w:t>Si como consecuencia del contenido de la resolución de un recurso especial del art. 44 fuera preciso que el órgano de contratación acordase la adjudicación del contrato a otra licitadora, se concederá a esta un plazo de diez (10) días hábiles para que aporte la documentación recogida en la cláusula 21 de condiciones generales.</w:t>
      </w:r>
      <w:bookmarkEnd w:id="638"/>
    </w:p>
    <w:p w14:paraId="1E920146" w14:textId="0CAF746A" w:rsidR="00C548B6" w:rsidRPr="00A64A7D" w:rsidRDefault="00C548B6" w:rsidP="758F1E4F">
      <w:pPr>
        <w:pStyle w:val="Ttulo4"/>
        <w:spacing w:after="120"/>
        <w:ind w:left="851" w:right="-427"/>
        <w:jc w:val="both"/>
        <w:rPr>
          <w:b w:val="0"/>
          <w:sz w:val="19"/>
          <w:szCs w:val="19"/>
          <w:lang w:val="es-ES_tradnl"/>
        </w:rPr>
      </w:pPr>
      <w:bookmarkStart w:id="639" w:name="_Toc38387757"/>
      <w:r w:rsidRPr="00A64A7D">
        <w:rPr>
          <w:bCs/>
          <w:sz w:val="19"/>
          <w:szCs w:val="19"/>
          <w:lang w:val="es-ES_tradnl"/>
        </w:rPr>
        <w:lastRenderedPageBreak/>
        <w:t>22.4.-</w:t>
      </w:r>
      <w:r w:rsidRPr="00A64A7D">
        <w:rPr>
          <w:b w:val="0"/>
          <w:sz w:val="19"/>
          <w:szCs w:val="19"/>
          <w:lang w:val="es-ES_tradnl"/>
        </w:rPr>
        <w:t xml:space="preserve"> En todo caso la notificación de la adjudicación se practicará por medios electrónicos.</w:t>
      </w:r>
      <w:bookmarkEnd w:id="639"/>
    </w:p>
    <w:p w14:paraId="7EB76D84" w14:textId="227C42D3" w:rsidR="748D3F61" w:rsidRPr="00A64A7D" w:rsidRDefault="748D3F61" w:rsidP="6202FBEC">
      <w:pPr>
        <w:spacing w:before="120" w:after="120"/>
        <w:ind w:left="851" w:right="-397" w:hanging="567"/>
        <w:jc w:val="both"/>
        <w:rPr>
          <w:rFonts w:ascii="Verdana" w:eastAsia="Arial Unicode MS" w:hAnsi="Verdana"/>
          <w:sz w:val="19"/>
          <w:szCs w:val="19"/>
          <w:lang w:val="es-ES_tradnl"/>
        </w:rPr>
      </w:pPr>
      <w:r w:rsidRPr="00A64A7D">
        <w:rPr>
          <w:rFonts w:ascii="Verdana" w:eastAsia="Arial Unicode MS" w:hAnsi="Verdana"/>
          <w:b/>
          <w:bCs/>
          <w:sz w:val="19"/>
          <w:szCs w:val="19"/>
          <w:lang w:val="es-ES_tradnl"/>
        </w:rPr>
        <w:t>22.5.-</w:t>
      </w:r>
      <w:r w:rsidRPr="00A64A7D">
        <w:rPr>
          <w:rFonts w:ascii="Verdana" w:eastAsia="Arial Unicode MS" w:hAnsi="Verdana"/>
          <w:sz w:val="19"/>
          <w:szCs w:val="19"/>
          <w:lang w:val="es-ES_tradnl"/>
        </w:rPr>
        <w:t xml:space="preserve"> Con carácter previo a la formalización del contrato, en los casos de decisión de no adjudicar o celebrar el contrato y desistimiento del procedimiento de adjudicación por parte de la Administración (art. 152.2 LCSP) se prevé una compensación a las empresas candidatas aptas para participar en la licitación o licitadoras por los gastos en que hubiesen incurrido, siempre que esos gastos resulten debidamente justificados en el expediente. Dicha compensación tiene como límite máximo el 0,</w:t>
      </w:r>
      <w:r w:rsidR="37952878" w:rsidRPr="00A64A7D">
        <w:rPr>
          <w:rFonts w:ascii="Verdana" w:eastAsia="Arial Unicode MS" w:hAnsi="Verdana"/>
          <w:sz w:val="19"/>
          <w:szCs w:val="19"/>
          <w:lang w:val="es-ES_tradnl"/>
        </w:rPr>
        <w:t>1</w:t>
      </w:r>
      <w:r w:rsidRPr="00A64A7D">
        <w:rPr>
          <w:rFonts w:ascii="Verdana" w:eastAsia="Arial Unicode MS" w:hAnsi="Verdana"/>
          <w:sz w:val="19"/>
          <w:szCs w:val="19"/>
          <w:lang w:val="es-ES_tradnl"/>
        </w:rPr>
        <w:t>% del Presupuesto Base de Licitación, IVA excluido, a salvo de lo establecido en el punto 26.2 de las cláusulas específicas del contrato.</w:t>
      </w:r>
    </w:p>
    <w:p w14:paraId="6247AA00" w14:textId="72EB6395" w:rsidR="00C548B6" w:rsidRPr="00A64A7D" w:rsidRDefault="00C548B6" w:rsidP="001D3DE3">
      <w:pPr>
        <w:pStyle w:val="Ttulo3"/>
        <w:spacing w:after="120"/>
        <w:rPr>
          <w:rFonts w:eastAsia="Arial Unicode MS"/>
          <w:i/>
          <w:lang w:val="es-ES_tradnl"/>
        </w:rPr>
      </w:pPr>
      <w:bookmarkStart w:id="640" w:name="_Toc528657959"/>
      <w:bookmarkStart w:id="641" w:name="_Toc528658778"/>
      <w:bookmarkStart w:id="642" w:name="_Toc528660405"/>
      <w:bookmarkStart w:id="643" w:name="_Toc528664255"/>
      <w:bookmarkStart w:id="644" w:name="_Toc528665946"/>
      <w:bookmarkStart w:id="645" w:name="_Toc528666571"/>
      <w:bookmarkStart w:id="646" w:name="_Toc528671294"/>
      <w:bookmarkStart w:id="647" w:name="_Toc530728087"/>
      <w:bookmarkStart w:id="648" w:name="_Toc5958987"/>
      <w:bookmarkStart w:id="649" w:name="_Toc34132927"/>
      <w:bookmarkStart w:id="650" w:name="_Toc225761153"/>
      <w:r w:rsidRPr="00A64A7D">
        <w:rPr>
          <w:rFonts w:eastAsia="Arial Unicode MS"/>
          <w:lang w:val="es-ES_tradnl"/>
        </w:rPr>
        <w:t>23.- FORMALIZACIÓN DEL CONTRATO</w:t>
      </w:r>
      <w:bookmarkEnd w:id="640"/>
      <w:bookmarkEnd w:id="641"/>
      <w:bookmarkEnd w:id="642"/>
      <w:bookmarkEnd w:id="643"/>
      <w:bookmarkEnd w:id="644"/>
      <w:bookmarkEnd w:id="645"/>
      <w:bookmarkEnd w:id="646"/>
      <w:bookmarkEnd w:id="647"/>
      <w:bookmarkEnd w:id="648"/>
      <w:bookmarkEnd w:id="649"/>
      <w:bookmarkEnd w:id="650"/>
    </w:p>
    <w:p w14:paraId="7251BE74" w14:textId="15F42338" w:rsidR="00C548B6" w:rsidRPr="00A64A7D" w:rsidRDefault="00C548B6" w:rsidP="001D3DE3">
      <w:pPr>
        <w:pStyle w:val="Ttulo4"/>
        <w:spacing w:after="120"/>
        <w:ind w:left="851" w:right="-427"/>
        <w:jc w:val="both"/>
        <w:rPr>
          <w:b w:val="0"/>
          <w:i/>
          <w:sz w:val="19"/>
          <w:szCs w:val="19"/>
          <w:lang w:val="es-ES_tradnl"/>
        </w:rPr>
      </w:pPr>
      <w:bookmarkStart w:id="651" w:name="_Toc38387759"/>
      <w:r w:rsidRPr="00A64A7D">
        <w:rPr>
          <w:sz w:val="19"/>
          <w:szCs w:val="19"/>
          <w:lang w:val="es-ES_tradnl"/>
        </w:rPr>
        <w:t xml:space="preserve">23.1.- </w:t>
      </w:r>
      <w:r w:rsidRPr="00A64A7D">
        <w:rPr>
          <w:b w:val="0"/>
          <w:sz w:val="19"/>
          <w:szCs w:val="19"/>
          <w:lang w:val="es-ES_tradnl"/>
        </w:rPr>
        <w:t>El contrato se formalizará en los términos y plazos que dispone el art. 153 LCSP previa presentación de los siguientes documentos</w:t>
      </w:r>
      <w:r w:rsidR="00E1662E" w:rsidRPr="00A64A7D">
        <w:rPr>
          <w:b w:val="0"/>
          <w:sz w:val="19"/>
          <w:szCs w:val="19"/>
          <w:lang w:val="es-ES_tradnl"/>
        </w:rPr>
        <w:t xml:space="preserve"> en el plazo de cinco (5) días hábiles, a contar desde el siguiente a aquél en que reciba el correspondiente requerimiento</w:t>
      </w:r>
      <w:r w:rsidRPr="00A64A7D">
        <w:rPr>
          <w:b w:val="0"/>
          <w:sz w:val="19"/>
          <w:szCs w:val="19"/>
          <w:lang w:val="es-ES_tradnl"/>
        </w:rPr>
        <w:t>:</w:t>
      </w:r>
      <w:bookmarkEnd w:id="651"/>
    </w:p>
    <w:p w14:paraId="45045D07" w14:textId="77777777" w:rsidR="00C548B6" w:rsidRPr="00A64A7D" w:rsidRDefault="00C548B6" w:rsidP="00F600EB">
      <w:pPr>
        <w:numPr>
          <w:ilvl w:val="0"/>
          <w:numId w:val="83"/>
        </w:numPr>
        <w:spacing w:before="120" w:after="120"/>
        <w:ind w:left="1418"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Escritura pública de constitución de la UTE cuando las adjudicatarias hayan concurrido agrupadas en UTE.</w:t>
      </w:r>
    </w:p>
    <w:p w14:paraId="5371BD2B" w14:textId="77777777" w:rsidR="00C548B6" w:rsidRPr="00A64A7D" w:rsidRDefault="00C548B6" w:rsidP="00F600EB">
      <w:pPr>
        <w:numPr>
          <w:ilvl w:val="0"/>
          <w:numId w:val="83"/>
        </w:numPr>
        <w:spacing w:before="120" w:after="120"/>
        <w:ind w:left="1418"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Las pólizas de los contratos de seguro específicamente exigidos, en su caso, en la cláusula 9 de cláusulas específicas del contrato que deberán incluir como personas aseguradas a la contratista, subcontratistas y al poder adjudicador indicado en la cláusula 19.1 de cláusulas específicas del contrato. Se debe aportar, además, el/los correspondiente/s justificante/s de su pago.</w:t>
      </w:r>
    </w:p>
    <w:p w14:paraId="4D72FC7A" w14:textId="77777777" w:rsidR="00C548B6" w:rsidRPr="00A64A7D" w:rsidRDefault="00C548B6" w:rsidP="00F600EB">
      <w:pPr>
        <w:numPr>
          <w:ilvl w:val="0"/>
          <w:numId w:val="83"/>
        </w:numPr>
        <w:spacing w:before="120" w:after="120"/>
        <w:ind w:left="1418"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Habilitación empresarial o profesional en el caso de que se encuentre especificada en la cláusula 21.4 de cláusulas específicas del contrato y, además, se haya indicado en dicha cláusula que se debe disponer de dicha habilitación con carácter previo a la formalización del contrato</w:t>
      </w:r>
      <w:r w:rsidRPr="00A64A7D">
        <w:rPr>
          <w:rFonts w:ascii="Verdana" w:hAnsi="Verdana"/>
          <w:sz w:val="19"/>
          <w:szCs w:val="19"/>
          <w:lang w:val="es-ES_tradnl"/>
        </w:rPr>
        <w:t>.</w:t>
      </w:r>
    </w:p>
    <w:p w14:paraId="4F4CB6B3" w14:textId="77777777" w:rsidR="00C548B6" w:rsidRPr="00A64A7D" w:rsidRDefault="00C548B6" w:rsidP="00F600EB">
      <w:pPr>
        <w:numPr>
          <w:ilvl w:val="0"/>
          <w:numId w:val="83"/>
        </w:numPr>
        <w:spacing w:before="120" w:after="120"/>
        <w:ind w:left="1418"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documentación indicada, en su caso, en la cláusula 26.4 de cláusulas específicas del contrato.</w:t>
      </w:r>
    </w:p>
    <w:p w14:paraId="4D09DDD3" w14:textId="7665D976" w:rsidR="00C548B6" w:rsidRPr="00A64A7D" w:rsidRDefault="00C548B6" w:rsidP="00F600EB">
      <w:pPr>
        <w:numPr>
          <w:ilvl w:val="0"/>
          <w:numId w:val="83"/>
        </w:numPr>
        <w:spacing w:before="120" w:after="120"/>
        <w:ind w:left="1418"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caso de que la ejecución del contrato requiera el tratamiento por la contratista de datos personales por cuenta de la/del responsable del tratamiento, declaración que ponga de manifiesto dónde van a estar ubicados los servidores y desde dónde se van a prestar los s</w:t>
      </w:r>
      <w:r w:rsidR="00030510" w:rsidRPr="00A64A7D">
        <w:rPr>
          <w:rFonts w:ascii="Verdana" w:eastAsia="Arial Unicode MS" w:hAnsi="Verdana"/>
          <w:sz w:val="19"/>
          <w:szCs w:val="19"/>
          <w:lang w:val="es-ES_tradnl"/>
        </w:rPr>
        <w:t>ervicios asociados a los mismos,</w:t>
      </w:r>
      <w:r w:rsidR="00030510" w:rsidRPr="00A64A7D">
        <w:rPr>
          <w:rFonts w:ascii="Verdana" w:eastAsia="Calibri" w:hAnsi="Verdana"/>
          <w:sz w:val="19"/>
          <w:szCs w:val="19"/>
          <w:lang w:val="es-ES_tradnl"/>
        </w:rPr>
        <w:t xml:space="preserve"> </w:t>
      </w:r>
      <w:r w:rsidR="00030510" w:rsidRPr="00A64A7D">
        <w:rPr>
          <w:rFonts w:ascii="Verdana" w:eastAsia="Arial Unicode MS" w:hAnsi="Verdana"/>
          <w:sz w:val="19"/>
          <w:szCs w:val="19"/>
          <w:lang w:val="es-ES_tradnl"/>
        </w:rPr>
        <w:t xml:space="preserve">mediante el </w:t>
      </w:r>
      <w:r w:rsidR="0015667C" w:rsidRPr="00A64A7D">
        <w:rPr>
          <w:rFonts w:ascii="Verdana" w:hAnsi="Verdana" w:cs="Tahoma"/>
          <w:b/>
          <w:color w:val="0000FF"/>
          <w:sz w:val="19"/>
          <w:szCs w:val="19"/>
          <w:lang w:val="es-ES_tradnl"/>
        </w:rPr>
        <w:t>ANEXO V</w:t>
      </w:r>
      <w:r w:rsidR="00541B41" w:rsidRPr="00A64A7D">
        <w:rPr>
          <w:rFonts w:ascii="Verdana" w:hAnsi="Verdana" w:cs="Tahoma"/>
          <w:b/>
          <w:color w:val="0000FF"/>
          <w:sz w:val="19"/>
          <w:szCs w:val="19"/>
          <w:lang w:val="es-ES_tradnl"/>
        </w:rPr>
        <w:t>I</w:t>
      </w:r>
      <w:r w:rsidR="00030510" w:rsidRPr="00A64A7D">
        <w:rPr>
          <w:rFonts w:ascii="Verdana" w:hAnsi="Verdana" w:cs="Tahoma"/>
          <w:b/>
          <w:color w:val="0000FF"/>
          <w:sz w:val="19"/>
          <w:szCs w:val="19"/>
          <w:lang w:val="es-ES_tradnl"/>
        </w:rPr>
        <w:t>.</w:t>
      </w:r>
    </w:p>
    <w:p w14:paraId="0E8FB79B" w14:textId="2A343868" w:rsidR="00C548B6" w:rsidRPr="00A64A7D" w:rsidRDefault="00C548B6" w:rsidP="001D3DE3">
      <w:pPr>
        <w:pStyle w:val="Ttulo4"/>
        <w:spacing w:after="120"/>
        <w:ind w:left="851" w:right="-427"/>
        <w:jc w:val="both"/>
        <w:rPr>
          <w:b w:val="0"/>
          <w:i/>
          <w:sz w:val="19"/>
          <w:szCs w:val="19"/>
          <w:lang w:val="es-ES_tradnl"/>
        </w:rPr>
      </w:pPr>
      <w:bookmarkStart w:id="652" w:name="_Toc38387760"/>
      <w:r w:rsidRPr="00A64A7D">
        <w:rPr>
          <w:sz w:val="19"/>
          <w:szCs w:val="19"/>
          <w:lang w:val="es-ES_tradnl"/>
        </w:rPr>
        <w:t xml:space="preserve">23.2.- </w:t>
      </w:r>
      <w:r w:rsidRPr="00A64A7D">
        <w:rPr>
          <w:b w:val="0"/>
          <w:sz w:val="19"/>
          <w:szCs w:val="19"/>
          <w:lang w:val="es-ES_tradnl"/>
        </w:rPr>
        <w:t>La formalización se publicará en el perfil de contratante junto con el correspondiente contrato en un plazo no superior a quince (15) días tras su perfeccionamiento. Asimismo, cuando el contrato esté sujeto a regulación armonizada, se enviará el anuncio de formalización para su publicación en el Diario Oficial de la Unión Europea en un plazo no superior a diez (10) días después de la formalización.</w:t>
      </w:r>
      <w:bookmarkEnd w:id="652"/>
    </w:p>
    <w:p w14:paraId="3A836184" w14:textId="169C5338" w:rsidR="00C548B6" w:rsidRPr="00A64A7D" w:rsidRDefault="00C548B6" w:rsidP="001D3DE3">
      <w:pPr>
        <w:pStyle w:val="Ttulo4"/>
        <w:spacing w:after="120"/>
        <w:ind w:left="851" w:right="-427"/>
        <w:jc w:val="both"/>
        <w:rPr>
          <w:b w:val="0"/>
          <w:i/>
          <w:sz w:val="19"/>
          <w:szCs w:val="19"/>
          <w:lang w:val="es-ES_tradnl"/>
        </w:rPr>
      </w:pPr>
      <w:bookmarkStart w:id="653" w:name="_Toc38387761"/>
      <w:r w:rsidRPr="00A64A7D">
        <w:rPr>
          <w:sz w:val="19"/>
          <w:szCs w:val="19"/>
          <w:lang w:val="es-ES_tradnl"/>
        </w:rPr>
        <w:t xml:space="preserve">23.3.- </w:t>
      </w:r>
      <w:r w:rsidRPr="00A64A7D">
        <w:rPr>
          <w:b w:val="0"/>
          <w:sz w:val="19"/>
          <w:szCs w:val="19"/>
          <w:lang w:val="es-ES_tradnl"/>
        </w:rPr>
        <w:t>En el supuesto de que no fuera posible la formalización del contrato en los plazos señalados legalmente por causas imputables a la adjudicataria se procederá a realizar las siguientes actuaciones:</w:t>
      </w:r>
      <w:bookmarkEnd w:id="653"/>
    </w:p>
    <w:p w14:paraId="5D40E53C" w14:textId="77777777" w:rsidR="00C548B6" w:rsidRPr="00A64A7D" w:rsidRDefault="00C548B6" w:rsidP="00F600EB">
      <w:pPr>
        <w:pStyle w:val="Prrafodelista"/>
        <w:numPr>
          <w:ilvl w:val="0"/>
          <w:numId w:val="125"/>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Exigirle el importe del 3% del presupuesto base de licitación (IVA excluido), en concepto de penalidad, que se hará efectivo en primer lugar contra la garantía definitiva, si se hubiera constituido, sin perjuicio de lo establecido en la letra b) del art. 71.2 LCSP.</w:t>
      </w:r>
    </w:p>
    <w:p w14:paraId="1DA7184C" w14:textId="77777777" w:rsidR="00C548B6" w:rsidRPr="00A64A7D" w:rsidRDefault="00C548B6" w:rsidP="00F600EB">
      <w:pPr>
        <w:pStyle w:val="Prrafodelista"/>
        <w:numPr>
          <w:ilvl w:val="0"/>
          <w:numId w:val="125"/>
        </w:numPr>
        <w:spacing w:before="120" w:after="120"/>
        <w:ind w:left="1418"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Adjudicar el contrato a la siguiente licitadora por el orden en que hayan quedado clasificadas sus ofertas, previo requerimiento y presentación de la documentación recogida en la cláusula 21.1 de condiciones generales.</w:t>
      </w:r>
    </w:p>
    <w:p w14:paraId="2E5BEBDC" w14:textId="505900E9" w:rsidR="00C548B6" w:rsidRPr="00A64A7D" w:rsidRDefault="00C548B6" w:rsidP="001D3DE3">
      <w:pPr>
        <w:pStyle w:val="Ttulo4"/>
        <w:spacing w:after="120"/>
        <w:ind w:left="851" w:right="-427"/>
        <w:jc w:val="both"/>
        <w:rPr>
          <w:b w:val="0"/>
          <w:i/>
          <w:sz w:val="19"/>
          <w:szCs w:val="19"/>
          <w:lang w:val="es-ES_tradnl"/>
        </w:rPr>
      </w:pPr>
      <w:bookmarkStart w:id="654" w:name="_Toc38387762"/>
      <w:r w:rsidRPr="00A64A7D">
        <w:rPr>
          <w:sz w:val="19"/>
          <w:szCs w:val="19"/>
          <w:lang w:val="es-ES_tradnl"/>
        </w:rPr>
        <w:t xml:space="preserve">23.4.- </w:t>
      </w:r>
      <w:r w:rsidRPr="00A64A7D">
        <w:rPr>
          <w:b w:val="0"/>
          <w:sz w:val="19"/>
          <w:szCs w:val="19"/>
          <w:lang w:val="es-ES_tradnl"/>
        </w:rPr>
        <w:t>En el caso de que en la cláusula 8.1 de cláusulas específicas del contrato se haya exigido garantía provisional, tras la formalización del contrato, se extinguirá automáticamente y se devolverá inmediatamente a todas las licitadoras que no hayan devenido contratistas. Para su devolución se empleará el mismo régimen utilizado para su presentación.</w:t>
      </w:r>
      <w:bookmarkEnd w:id="654"/>
    </w:p>
    <w:p w14:paraId="17741F01" w14:textId="77777777" w:rsidR="00D624B3" w:rsidRPr="00A64A7D" w:rsidRDefault="00D624B3">
      <w:pPr>
        <w:rPr>
          <w:rFonts w:ascii="Verdana" w:eastAsia="Arial Unicode MS" w:hAnsi="Verdana"/>
          <w:b/>
          <w:sz w:val="22"/>
          <w:szCs w:val="22"/>
          <w:lang w:val="es-ES_tradnl"/>
        </w:rPr>
      </w:pPr>
      <w:bookmarkStart w:id="655" w:name="_Toc505598229"/>
      <w:bookmarkStart w:id="656" w:name="_Toc505598306"/>
      <w:bookmarkStart w:id="657" w:name="_Toc505598399"/>
      <w:bookmarkStart w:id="658" w:name="_Toc507512581"/>
      <w:bookmarkStart w:id="659" w:name="_Toc507512882"/>
      <w:bookmarkStart w:id="660" w:name="_Toc528657960"/>
      <w:bookmarkStart w:id="661" w:name="_Toc528658779"/>
      <w:bookmarkStart w:id="662" w:name="_Toc528660406"/>
      <w:bookmarkStart w:id="663" w:name="_Toc528664256"/>
      <w:bookmarkStart w:id="664" w:name="_Toc528665947"/>
      <w:bookmarkStart w:id="665" w:name="_Toc528666572"/>
      <w:bookmarkStart w:id="666" w:name="_Toc528671295"/>
      <w:bookmarkStart w:id="667" w:name="_Toc530728088"/>
      <w:bookmarkStart w:id="668" w:name="_Toc5958988"/>
      <w:bookmarkStart w:id="669" w:name="_Toc34132928"/>
      <w:r w:rsidRPr="00A64A7D">
        <w:rPr>
          <w:lang w:val="es-ES_tradnl"/>
        </w:rPr>
        <w:br w:type="page"/>
      </w:r>
    </w:p>
    <w:p w14:paraId="5CD63929" w14:textId="373E6BA5" w:rsidR="00C548B6" w:rsidRPr="00A64A7D" w:rsidRDefault="00C548B6" w:rsidP="00C548B6">
      <w:pPr>
        <w:pStyle w:val="Ttulo2"/>
        <w:rPr>
          <w:lang w:val="es-ES_tradnl"/>
        </w:rPr>
      </w:pPr>
      <w:bookmarkStart w:id="670" w:name="_Toc225761154"/>
      <w:r w:rsidRPr="00A64A7D">
        <w:rPr>
          <w:lang w:val="es-ES_tradnl"/>
        </w:rPr>
        <w:lastRenderedPageBreak/>
        <w:t>V.- EJECUCIÓN DEL CONTRATO</w:t>
      </w:r>
      <w:bookmarkEnd w:id="655"/>
      <w:bookmarkEnd w:id="656"/>
      <w:bookmarkEnd w:id="657"/>
      <w:bookmarkEnd w:id="658"/>
      <w:bookmarkEnd w:id="659"/>
      <w:bookmarkEnd w:id="660"/>
      <w:bookmarkEnd w:id="661"/>
      <w:bookmarkEnd w:id="662"/>
      <w:bookmarkEnd w:id="663"/>
      <w:bookmarkEnd w:id="664"/>
      <w:bookmarkEnd w:id="665"/>
      <w:bookmarkEnd w:id="666"/>
      <w:bookmarkEnd w:id="667"/>
      <w:bookmarkEnd w:id="668"/>
      <w:bookmarkEnd w:id="669"/>
      <w:bookmarkEnd w:id="670"/>
    </w:p>
    <w:p w14:paraId="215BC4E5" w14:textId="3536B5AC" w:rsidR="00C548B6" w:rsidRPr="00A64A7D" w:rsidRDefault="00C548B6" w:rsidP="001D3DE3">
      <w:pPr>
        <w:pStyle w:val="Ttulo3"/>
        <w:spacing w:after="120"/>
        <w:rPr>
          <w:rFonts w:eastAsia="Arial Unicode MS"/>
          <w:i/>
          <w:lang w:val="es-ES_tradnl"/>
        </w:rPr>
      </w:pPr>
      <w:bookmarkStart w:id="671" w:name="_Toc528657961"/>
      <w:bookmarkStart w:id="672" w:name="_Toc528658780"/>
      <w:bookmarkStart w:id="673" w:name="_Toc528660407"/>
      <w:bookmarkStart w:id="674" w:name="_Toc528664257"/>
      <w:bookmarkStart w:id="675" w:name="_Toc528665948"/>
      <w:bookmarkStart w:id="676" w:name="_Toc528666573"/>
      <w:bookmarkStart w:id="677" w:name="_Toc528671296"/>
      <w:bookmarkStart w:id="678" w:name="_Toc530728089"/>
      <w:bookmarkStart w:id="679" w:name="_Toc5958989"/>
      <w:bookmarkStart w:id="680" w:name="_Toc34132929"/>
      <w:bookmarkStart w:id="681" w:name="_Toc225761155"/>
      <w:r w:rsidRPr="00A64A7D">
        <w:rPr>
          <w:rFonts w:eastAsia="Arial Unicode MS"/>
          <w:lang w:val="es-ES_tradnl"/>
        </w:rPr>
        <w:t>24.- RESPONSABLE DEL CONTRATO</w:t>
      </w:r>
      <w:bookmarkEnd w:id="671"/>
      <w:bookmarkEnd w:id="672"/>
      <w:bookmarkEnd w:id="673"/>
      <w:bookmarkEnd w:id="674"/>
      <w:bookmarkEnd w:id="675"/>
      <w:bookmarkEnd w:id="676"/>
      <w:bookmarkEnd w:id="677"/>
      <w:bookmarkEnd w:id="678"/>
      <w:bookmarkEnd w:id="679"/>
      <w:bookmarkEnd w:id="680"/>
      <w:bookmarkEnd w:id="681"/>
    </w:p>
    <w:p w14:paraId="589D475A" w14:textId="77777777" w:rsidR="00C548B6" w:rsidRPr="00A64A7D" w:rsidRDefault="00C548B6" w:rsidP="001D3DE3">
      <w:pPr>
        <w:spacing w:before="120" w:after="120"/>
        <w:ind w:left="284"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Sin perjuicio de las funciones de seguimiento y ejecución ordinaria del contrato por el órgano indicado en la cláusula 19.2.2 de cláusulas específicas del contrato, la supervisión e inspección de los trabajos corresponden a la/el responsable del contrato que desarrollará las siguientes funciones:</w:t>
      </w:r>
    </w:p>
    <w:p w14:paraId="24C73072"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Proponer al órgano de contratación la aprobación del programa de trabajo que prevé la cláusula 25.2 de condiciones generales.</w:t>
      </w:r>
    </w:p>
    <w:p w14:paraId="089A5CB6"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Dictar, por escrito, las instrucciones necesarias para asegurar la correcta realización de la prestación.</w:t>
      </w:r>
    </w:p>
    <w:p w14:paraId="24E356AF"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hAnsi="Verdana"/>
          <w:sz w:val="19"/>
          <w:szCs w:val="19"/>
          <w:lang w:val="es-ES_tradnl"/>
        </w:rPr>
        <w:t xml:space="preserve">Aprobar la/s certificación/es de servicios que se establecen en la </w:t>
      </w:r>
      <w:r w:rsidRPr="00A64A7D">
        <w:rPr>
          <w:rFonts w:ascii="Verdana" w:eastAsia="Arial Unicode MS" w:hAnsi="Verdana"/>
          <w:sz w:val="19"/>
          <w:szCs w:val="19"/>
          <w:lang w:val="es-ES_tradnl"/>
        </w:rPr>
        <w:t>cláusula 32.1 de condiciones generales.</w:t>
      </w:r>
    </w:p>
    <w:p w14:paraId="408143A0"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Las indicadas en la cláusula 32.2 de condiciones generales en relación con la constatación de la correcta ejecución de la prestación y su recepción.</w:t>
      </w:r>
    </w:p>
    <w:p w14:paraId="3A0C38FA"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Supervisar y verificar el cumplimiento por parte de la contratista de las obligaciones asumidas en virtud del contrato, informar al órgano de contratación de los eventuales incumplimientos y, en su caso, proponer la resolución del contrato o la imposición de penalidades.</w:t>
      </w:r>
    </w:p>
    <w:p w14:paraId="01F29F39"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Autorizar la alteración de los medios humanos y materiales que se obligó a adscribir a la ejecución del contrato de conformidad con la cláusula 26 de condiciones generales.</w:t>
      </w:r>
    </w:p>
    <w:p w14:paraId="53D2FD5C"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Proponer las modificaciones que resulte necesario introducir.</w:t>
      </w:r>
    </w:p>
    <w:p w14:paraId="604EA058"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Requerir a la contratista los datos </w:t>
      </w:r>
      <w:r w:rsidRPr="00A64A7D">
        <w:rPr>
          <w:rFonts w:ascii="Verdana" w:hAnsi="Verdana"/>
          <w:sz w:val="19"/>
          <w:szCs w:val="19"/>
          <w:lang w:val="es-ES_tradnl"/>
        </w:rPr>
        <w:t>relativos a las condiciones laborales de las personas trabajadoras adscritas a la ejecución del contrato.</w:t>
      </w:r>
    </w:p>
    <w:p w14:paraId="436A2C5B"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hAnsi="Verdana"/>
          <w:sz w:val="19"/>
          <w:szCs w:val="19"/>
          <w:lang w:val="es-ES_tradnl"/>
        </w:rPr>
        <w:t xml:space="preserve">Requerir </w:t>
      </w:r>
      <w:r w:rsidRPr="00A64A7D">
        <w:rPr>
          <w:rFonts w:ascii="Verdana" w:eastAsia="Arial Unicode MS" w:hAnsi="Verdana"/>
          <w:sz w:val="19"/>
          <w:szCs w:val="19"/>
          <w:lang w:val="es-ES_tradnl"/>
        </w:rPr>
        <w:t xml:space="preserve">a la </w:t>
      </w:r>
      <w:r w:rsidRPr="00A64A7D">
        <w:rPr>
          <w:rFonts w:ascii="Verdana" w:hAnsi="Verdana"/>
          <w:sz w:val="19"/>
          <w:szCs w:val="19"/>
          <w:lang w:val="es-ES_tradnl"/>
        </w:rPr>
        <w:t>contratista documentación adicional a efectos de comprobar que durante toda la vigencia del contrato dispone de la solvencia y/o medios de terceras entidades, solvencia y/o medios en los que se basó para participar en el procedimiento de adjudicación del contrato.</w:t>
      </w:r>
    </w:p>
    <w:p w14:paraId="5B347779"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hAnsi="Verdana"/>
          <w:sz w:val="19"/>
          <w:szCs w:val="19"/>
          <w:lang w:val="es-ES_tradnl"/>
        </w:rPr>
        <w:t>Comprobar que la contratista cumple con su obligación de pago a l</w:t>
      </w:r>
      <w:r w:rsidR="00D60E50" w:rsidRPr="00A64A7D">
        <w:rPr>
          <w:rFonts w:ascii="Verdana" w:hAnsi="Verdana"/>
          <w:sz w:val="19"/>
          <w:szCs w:val="19"/>
          <w:lang w:val="es-ES_tradnl"/>
        </w:rPr>
        <w:t>a</w:t>
      </w:r>
      <w:r w:rsidRPr="00A64A7D">
        <w:rPr>
          <w:rFonts w:ascii="Verdana" w:hAnsi="Verdana"/>
          <w:sz w:val="19"/>
          <w:szCs w:val="19"/>
          <w:lang w:val="es-ES_tradnl"/>
        </w:rPr>
        <w:t>s subcontratistas y/o suministrador</w:t>
      </w:r>
      <w:r w:rsidR="00D60E50" w:rsidRPr="00A64A7D">
        <w:rPr>
          <w:rFonts w:ascii="Verdana" w:hAnsi="Verdana"/>
          <w:sz w:val="19"/>
          <w:szCs w:val="19"/>
          <w:lang w:val="es-ES_tradnl"/>
        </w:rPr>
        <w:t>a</w:t>
      </w:r>
      <w:r w:rsidRPr="00A64A7D">
        <w:rPr>
          <w:rFonts w:ascii="Verdana" w:hAnsi="Verdana"/>
          <w:sz w:val="19"/>
          <w:szCs w:val="19"/>
          <w:lang w:val="es-ES_tradnl"/>
        </w:rPr>
        <w:t xml:space="preserve">s de conformidad con lo dispuesto en la cláusula 28.3.2 de condiciones generales. </w:t>
      </w:r>
    </w:p>
    <w:p w14:paraId="06D843B0"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hAnsi="Verdana"/>
          <w:sz w:val="19"/>
          <w:szCs w:val="19"/>
          <w:lang w:val="es-ES_tradnl"/>
        </w:rPr>
        <w:t>Emitir informe donde se determine, en caso de demora en la ejecución, si el retraso producido es imputable a la contratista</w:t>
      </w:r>
    </w:p>
    <w:p w14:paraId="31A96B8A" w14:textId="77777777" w:rsidR="00C548B6" w:rsidRPr="00A64A7D" w:rsidRDefault="00C548B6" w:rsidP="00F600EB">
      <w:pPr>
        <w:numPr>
          <w:ilvl w:val="0"/>
          <w:numId w:val="84"/>
        </w:numPr>
        <w:spacing w:before="120" w:after="120"/>
        <w:ind w:left="851"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Emitir los informes recogidos en la cláusula 35 de condiciones generales respecto a la cesión y modificación de componentes de la UTE.</w:t>
      </w:r>
    </w:p>
    <w:p w14:paraId="4B8F543D" w14:textId="77777777" w:rsidR="00C548B6" w:rsidRPr="00A64A7D" w:rsidRDefault="00C548B6" w:rsidP="00F600EB">
      <w:pPr>
        <w:numPr>
          <w:ilvl w:val="0"/>
          <w:numId w:val="84"/>
        </w:numPr>
        <w:spacing w:before="120" w:after="120"/>
        <w:ind w:left="851" w:right="-427" w:hanging="425"/>
        <w:jc w:val="both"/>
        <w:rPr>
          <w:rFonts w:ascii="Verdana" w:hAnsi="Verdana"/>
          <w:sz w:val="19"/>
          <w:szCs w:val="19"/>
          <w:lang w:val="es-ES_tradnl"/>
        </w:rPr>
      </w:pPr>
      <w:r w:rsidRPr="00A64A7D">
        <w:rPr>
          <w:rFonts w:ascii="Verdana" w:hAnsi="Verdana"/>
          <w:sz w:val="19"/>
          <w:szCs w:val="19"/>
          <w:lang w:val="es-ES_tradnl"/>
        </w:rPr>
        <w:t>Requerir a la contratista que, mediante acta, certifique que ha devuelto todos los soportes o destruido o borrado todos los ficheros que contenían datos de carácter personal una vez finalizada la ejecución del contrato.</w:t>
      </w:r>
    </w:p>
    <w:p w14:paraId="549F9076" w14:textId="77777777" w:rsidR="00C548B6" w:rsidRPr="00A64A7D" w:rsidRDefault="00C548B6" w:rsidP="001D3DE3">
      <w:pPr>
        <w:spacing w:before="120" w:after="120"/>
        <w:ind w:left="284"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caso de modificación de la designación de la/del responsable del contrato, que figura en la cláusula 19.2.3 de cláusula</w:t>
      </w:r>
      <w:r w:rsidR="00D60E50" w:rsidRPr="00A64A7D">
        <w:rPr>
          <w:rFonts w:ascii="Verdana" w:eastAsia="Arial Unicode MS" w:hAnsi="Verdana"/>
          <w:sz w:val="19"/>
          <w:szCs w:val="19"/>
          <w:lang w:val="es-ES_tradnl"/>
        </w:rPr>
        <w:t>s</w:t>
      </w:r>
      <w:r w:rsidRPr="00A64A7D">
        <w:rPr>
          <w:rFonts w:ascii="Verdana" w:eastAsia="Arial Unicode MS" w:hAnsi="Verdana"/>
          <w:sz w:val="19"/>
          <w:szCs w:val="19"/>
          <w:lang w:val="es-ES_tradnl"/>
        </w:rPr>
        <w:t xml:space="preserve"> específicas del contrato, se comunicará por escrito, y de manera inmediata, a la contratista.</w:t>
      </w:r>
    </w:p>
    <w:p w14:paraId="0875D2B7" w14:textId="37F25354" w:rsidR="00C548B6" w:rsidRPr="00A64A7D" w:rsidRDefault="00C548B6" w:rsidP="001D3DE3">
      <w:pPr>
        <w:pStyle w:val="Ttulo3"/>
        <w:spacing w:after="120"/>
        <w:rPr>
          <w:rFonts w:eastAsia="Arial Unicode MS"/>
          <w:i/>
          <w:lang w:val="es-ES_tradnl"/>
        </w:rPr>
      </w:pPr>
      <w:bookmarkStart w:id="682" w:name="_Toc528657962"/>
      <w:bookmarkStart w:id="683" w:name="_Toc528658781"/>
      <w:bookmarkStart w:id="684" w:name="_Toc528660408"/>
      <w:bookmarkStart w:id="685" w:name="_Toc528664258"/>
      <w:bookmarkStart w:id="686" w:name="_Toc528665949"/>
      <w:bookmarkStart w:id="687" w:name="_Toc528666574"/>
      <w:bookmarkStart w:id="688" w:name="_Toc528671297"/>
      <w:bookmarkStart w:id="689" w:name="_Toc530728090"/>
      <w:bookmarkStart w:id="690" w:name="_Toc5958990"/>
      <w:bookmarkStart w:id="691" w:name="_Toc34132930"/>
      <w:bookmarkStart w:id="692" w:name="_Toc225761156"/>
      <w:r w:rsidRPr="00A64A7D">
        <w:rPr>
          <w:rFonts w:eastAsia="Arial Unicode MS"/>
          <w:lang w:val="es-ES_tradnl"/>
        </w:rPr>
        <w:t>25.- EJECUCIÓN DE LOS SERVICIOS</w:t>
      </w:r>
      <w:bookmarkEnd w:id="682"/>
      <w:bookmarkEnd w:id="683"/>
      <w:bookmarkEnd w:id="684"/>
      <w:bookmarkEnd w:id="685"/>
      <w:bookmarkEnd w:id="686"/>
      <w:bookmarkEnd w:id="687"/>
      <w:bookmarkEnd w:id="688"/>
      <w:bookmarkEnd w:id="689"/>
      <w:bookmarkEnd w:id="690"/>
      <w:bookmarkEnd w:id="691"/>
      <w:bookmarkEnd w:id="692"/>
    </w:p>
    <w:p w14:paraId="2B2173C6" w14:textId="091FCEE8" w:rsidR="00C548B6" w:rsidRPr="00A64A7D" w:rsidRDefault="00C548B6" w:rsidP="001D3DE3">
      <w:pPr>
        <w:pStyle w:val="Ttulo4"/>
        <w:spacing w:after="120"/>
        <w:ind w:left="851" w:right="-427"/>
        <w:jc w:val="both"/>
        <w:rPr>
          <w:b w:val="0"/>
          <w:i/>
          <w:sz w:val="19"/>
          <w:szCs w:val="19"/>
          <w:lang w:val="es-ES_tradnl"/>
        </w:rPr>
      </w:pPr>
      <w:bookmarkStart w:id="693" w:name="_Toc530728091"/>
      <w:bookmarkStart w:id="694" w:name="_Toc5958991"/>
      <w:r w:rsidRPr="00A64A7D">
        <w:rPr>
          <w:sz w:val="19"/>
          <w:szCs w:val="19"/>
          <w:lang w:val="es-ES_tradnl"/>
        </w:rPr>
        <w:t>25.1.- Sujeción a los documentos contractuales e instrucciones</w:t>
      </w:r>
      <w:bookmarkEnd w:id="693"/>
      <w:bookmarkEnd w:id="694"/>
      <w:r w:rsidR="00A8717A" w:rsidRPr="00A64A7D">
        <w:rPr>
          <w:sz w:val="19"/>
          <w:szCs w:val="19"/>
          <w:lang w:val="es-ES_tradnl"/>
        </w:rPr>
        <w:t>.</w:t>
      </w:r>
    </w:p>
    <w:p w14:paraId="3D633CBC"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Los servicios se ejecutarán con estricta sujeción a lo dispuesto en los documentos contractuales, a la oferta de la contratista y a las instrucciones que, en su ejecución o interpretación, dicte por escrito la/el responsable del contrato.</w:t>
      </w:r>
    </w:p>
    <w:p w14:paraId="231DCEEB" w14:textId="428A67EE" w:rsidR="00C548B6" w:rsidRPr="00A64A7D" w:rsidRDefault="00C548B6" w:rsidP="001D3DE3">
      <w:pPr>
        <w:pStyle w:val="Ttulo4"/>
        <w:spacing w:after="120"/>
        <w:ind w:left="851" w:right="-427"/>
        <w:jc w:val="both"/>
        <w:rPr>
          <w:b w:val="0"/>
          <w:i/>
          <w:sz w:val="19"/>
          <w:szCs w:val="19"/>
          <w:lang w:val="es-ES_tradnl"/>
        </w:rPr>
      </w:pPr>
      <w:bookmarkStart w:id="695" w:name="_Toc530728092"/>
      <w:bookmarkStart w:id="696" w:name="_Toc5958992"/>
      <w:r w:rsidRPr="00A64A7D">
        <w:rPr>
          <w:sz w:val="19"/>
          <w:szCs w:val="19"/>
          <w:lang w:val="es-ES_tradnl"/>
        </w:rPr>
        <w:t>25.2.- Programa de trabajo</w:t>
      </w:r>
      <w:bookmarkEnd w:id="695"/>
      <w:bookmarkEnd w:id="696"/>
      <w:r w:rsidR="00A8717A" w:rsidRPr="00A64A7D">
        <w:rPr>
          <w:sz w:val="19"/>
          <w:szCs w:val="19"/>
          <w:lang w:val="es-ES_tradnl"/>
        </w:rPr>
        <w:t>.</w:t>
      </w:r>
    </w:p>
    <w:p w14:paraId="4997BFF3"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caso de que se exija en la cláusula 18.1 de cláusulas específicas del contrato, la contratista deberá entregar a la/al responsable del contrato, en el plazo de siete (7) días hábiles a contar desde el día siguiente a la formalización del contrato, un programa de trabajo que incluya los datos e informaciones especificados en la cláusula correspondiente del PPTP.</w:t>
      </w:r>
    </w:p>
    <w:p w14:paraId="5DAB980E"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hAnsi="Verdana"/>
          <w:sz w:val="19"/>
          <w:szCs w:val="19"/>
          <w:lang w:val="es-ES_tradnl"/>
        </w:rPr>
        <w:lastRenderedPageBreak/>
        <w:t>El programa de trabajo, que se ajustará a los plazos fijados en el PCAP y, en su caso, en la oferta, será aprobado por el órgano de contratación en el plazo de quince (15) días hábiles</w:t>
      </w:r>
      <w:r w:rsidRPr="00A64A7D">
        <w:rPr>
          <w:rFonts w:ascii="Verdana" w:eastAsia="Arial Unicode MS" w:hAnsi="Verdana"/>
          <w:sz w:val="19"/>
          <w:szCs w:val="19"/>
          <w:lang w:val="es-ES_tradnl"/>
        </w:rPr>
        <w:t>.</w:t>
      </w:r>
    </w:p>
    <w:p w14:paraId="1AF53591" w14:textId="0B8B2454" w:rsidR="00C548B6" w:rsidRPr="00A64A7D" w:rsidRDefault="00C548B6" w:rsidP="001D3DE3">
      <w:pPr>
        <w:pStyle w:val="Ttulo4"/>
        <w:spacing w:after="120"/>
        <w:ind w:left="851" w:right="-427"/>
        <w:jc w:val="both"/>
        <w:rPr>
          <w:b w:val="0"/>
          <w:i/>
          <w:sz w:val="19"/>
          <w:szCs w:val="19"/>
          <w:lang w:val="es-ES_tradnl"/>
        </w:rPr>
      </w:pPr>
      <w:bookmarkStart w:id="697" w:name="_Toc530728093"/>
      <w:bookmarkStart w:id="698" w:name="_Toc5958993"/>
      <w:r w:rsidRPr="00A64A7D">
        <w:rPr>
          <w:sz w:val="19"/>
          <w:szCs w:val="19"/>
          <w:lang w:val="es-ES_tradnl"/>
        </w:rPr>
        <w:t>25.3.- Autorizaciones</w:t>
      </w:r>
      <w:bookmarkEnd w:id="697"/>
      <w:bookmarkEnd w:id="698"/>
      <w:r w:rsidR="00A8717A" w:rsidRPr="00A64A7D">
        <w:rPr>
          <w:sz w:val="19"/>
          <w:szCs w:val="19"/>
          <w:lang w:val="es-ES_tradnl"/>
        </w:rPr>
        <w:t>.</w:t>
      </w:r>
    </w:p>
    <w:p w14:paraId="4C14C568"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obtención de todas las autorizaciones y licencias, tanto públicas como privadas, que se requieran para la realización de la prestación y el abono de los gastos que generen corresponde a la contratista.</w:t>
      </w:r>
    </w:p>
    <w:p w14:paraId="53E5F66E" w14:textId="4CD0E721" w:rsidR="00C548B6" w:rsidRPr="00A64A7D" w:rsidRDefault="00C548B6" w:rsidP="001D3DE3">
      <w:pPr>
        <w:pStyle w:val="Ttulo4"/>
        <w:spacing w:after="120"/>
        <w:ind w:left="851" w:right="-427"/>
        <w:jc w:val="both"/>
        <w:rPr>
          <w:b w:val="0"/>
          <w:i/>
          <w:sz w:val="19"/>
          <w:szCs w:val="19"/>
          <w:lang w:val="es-ES_tradnl"/>
        </w:rPr>
      </w:pPr>
      <w:bookmarkStart w:id="699" w:name="_Toc530728094"/>
      <w:bookmarkStart w:id="700" w:name="_Toc5958994"/>
      <w:r w:rsidRPr="00A64A7D">
        <w:rPr>
          <w:sz w:val="19"/>
          <w:szCs w:val="19"/>
          <w:lang w:val="es-ES_tradnl"/>
        </w:rPr>
        <w:t>25.4.- Seguros</w:t>
      </w:r>
      <w:bookmarkEnd w:id="699"/>
      <w:bookmarkEnd w:id="700"/>
      <w:r w:rsidR="00A8717A" w:rsidRPr="00A64A7D">
        <w:rPr>
          <w:sz w:val="19"/>
          <w:szCs w:val="19"/>
          <w:lang w:val="es-ES_tradnl"/>
        </w:rPr>
        <w:t>.</w:t>
      </w:r>
    </w:p>
    <w:p w14:paraId="382BB706"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contratista está obligada a contratar los seguros obligatorios, así como, mantener contratados los que, en su caso, se establezcan en la cláusula 9 de cláusulas específicas del contrato.</w:t>
      </w:r>
    </w:p>
    <w:p w14:paraId="00192B96" w14:textId="62ADCEFE" w:rsidR="00C548B6" w:rsidRPr="00A64A7D" w:rsidRDefault="00C548B6" w:rsidP="001D3DE3">
      <w:pPr>
        <w:pStyle w:val="Ttulo4"/>
        <w:spacing w:after="120"/>
        <w:ind w:left="851" w:right="-427"/>
        <w:jc w:val="both"/>
        <w:rPr>
          <w:b w:val="0"/>
          <w:i/>
          <w:sz w:val="19"/>
          <w:szCs w:val="19"/>
          <w:lang w:val="es-ES_tradnl"/>
        </w:rPr>
      </w:pPr>
      <w:bookmarkStart w:id="701" w:name="_Toc530728095"/>
      <w:bookmarkStart w:id="702" w:name="_Toc5958995"/>
      <w:r w:rsidRPr="00A64A7D">
        <w:rPr>
          <w:sz w:val="19"/>
          <w:szCs w:val="19"/>
          <w:lang w:val="es-ES_tradnl"/>
        </w:rPr>
        <w:t>25.5.- Colaboración</w:t>
      </w:r>
      <w:bookmarkEnd w:id="701"/>
      <w:bookmarkEnd w:id="702"/>
      <w:r w:rsidR="00A8717A" w:rsidRPr="00A64A7D">
        <w:rPr>
          <w:sz w:val="19"/>
          <w:szCs w:val="19"/>
          <w:lang w:val="es-ES_tradnl"/>
        </w:rPr>
        <w:t>.</w:t>
      </w:r>
    </w:p>
    <w:p w14:paraId="60A9DB21"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contratista ha de facilitar al poder adjudicador sin ningún coste adicional, cuantos servicios profesionales resulten necesarios para el correcto desarrollo y cumplimiento del objeto del contrato, como asistencia a reuniones explicativas, información al público…, así como el libre acceso a la/al responsable del contrato a los lugares donde se ejecute la prestación.</w:t>
      </w:r>
    </w:p>
    <w:p w14:paraId="6F485F52" w14:textId="44E7C3DB" w:rsidR="00C548B6" w:rsidRPr="00A64A7D" w:rsidRDefault="00C548B6" w:rsidP="001D3DE3">
      <w:pPr>
        <w:pStyle w:val="Ttulo4"/>
        <w:spacing w:after="120"/>
        <w:ind w:left="851" w:right="-427"/>
        <w:jc w:val="both"/>
        <w:rPr>
          <w:b w:val="0"/>
          <w:i/>
          <w:sz w:val="19"/>
          <w:szCs w:val="19"/>
          <w:lang w:val="es-ES_tradnl"/>
        </w:rPr>
      </w:pPr>
      <w:bookmarkStart w:id="703" w:name="_Toc530728096"/>
      <w:bookmarkStart w:id="704" w:name="_Toc5958996"/>
      <w:r w:rsidRPr="00A64A7D">
        <w:rPr>
          <w:sz w:val="19"/>
          <w:szCs w:val="19"/>
          <w:lang w:val="es-ES_tradnl"/>
        </w:rPr>
        <w:t>25.6.- Responsabilidad de la contratista</w:t>
      </w:r>
      <w:bookmarkEnd w:id="703"/>
      <w:bookmarkEnd w:id="704"/>
      <w:r w:rsidR="00A8717A" w:rsidRPr="00A64A7D">
        <w:rPr>
          <w:sz w:val="19"/>
          <w:szCs w:val="19"/>
          <w:lang w:val="es-ES_tradnl"/>
        </w:rPr>
        <w:t>.</w:t>
      </w:r>
    </w:p>
    <w:p w14:paraId="467DCE91"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contratista es la responsable de la calidad técnica de los trabajos que desarrolle y de las prestaciones y servicios realizados, así como de las consecuencias que se deduzcan para el poder adjudicador o para terceros de las omisiones, errores, métodos inadecuados o conclusiones incorrectas en la ejecución del contrato.</w:t>
      </w:r>
    </w:p>
    <w:p w14:paraId="636A5B3A" w14:textId="77777777" w:rsidR="00C548B6" w:rsidRPr="00A64A7D" w:rsidRDefault="00C548B6" w:rsidP="001D3DE3">
      <w:pPr>
        <w:spacing w:before="120" w:after="120"/>
        <w:ind w:left="851" w:right="-427"/>
        <w:jc w:val="both"/>
        <w:rPr>
          <w:rFonts w:ascii="Verdana" w:hAnsi="Verdana" w:cs="Tahoma"/>
          <w:sz w:val="19"/>
          <w:szCs w:val="19"/>
          <w:lang w:val="es-ES_tradnl"/>
        </w:rPr>
      </w:pPr>
      <w:r w:rsidRPr="00A64A7D">
        <w:rPr>
          <w:rFonts w:ascii="Verdana" w:hAnsi="Verdana" w:cs="Tahoma"/>
          <w:sz w:val="19"/>
          <w:szCs w:val="19"/>
          <w:lang w:val="es-ES_tradnl"/>
        </w:rPr>
        <w:t>La contratista deberá indemnizar todos los daños y perjuicios que se causen a terceros como consecuencia de las operaciones que requiera la ejecución del contrato, salvo en los casos previstos en el art. 196.2 LCSP.</w:t>
      </w:r>
    </w:p>
    <w:p w14:paraId="023AB603" w14:textId="0D0B59B8" w:rsidR="00C548B6" w:rsidRPr="00A64A7D" w:rsidRDefault="00C548B6" w:rsidP="001D3DE3">
      <w:pPr>
        <w:pStyle w:val="Ttulo4"/>
        <w:spacing w:after="120"/>
        <w:ind w:left="851" w:right="-427"/>
        <w:jc w:val="both"/>
        <w:rPr>
          <w:b w:val="0"/>
          <w:i/>
          <w:sz w:val="19"/>
          <w:szCs w:val="19"/>
          <w:lang w:val="es-ES_tradnl"/>
        </w:rPr>
      </w:pPr>
      <w:bookmarkStart w:id="705" w:name="_Toc530728097"/>
      <w:bookmarkStart w:id="706" w:name="_Toc5958997"/>
      <w:r w:rsidRPr="00A64A7D">
        <w:rPr>
          <w:sz w:val="19"/>
          <w:szCs w:val="19"/>
          <w:lang w:val="es-ES_tradnl"/>
        </w:rPr>
        <w:t>25.7.- Indemnización en contratos de elaboración de proyectos de obras</w:t>
      </w:r>
      <w:bookmarkEnd w:id="705"/>
      <w:bookmarkEnd w:id="706"/>
      <w:r w:rsidR="00A8717A" w:rsidRPr="00A64A7D">
        <w:rPr>
          <w:sz w:val="19"/>
          <w:szCs w:val="19"/>
          <w:lang w:val="es-ES_tradnl"/>
        </w:rPr>
        <w:t>.</w:t>
      </w:r>
    </w:p>
    <w:p w14:paraId="216540D2"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Para los casos en que el presupuesto de ejecución de la obra prevista en el proyecto se desviare en más de un 20%, tanto por exceso como por defecto, de su coste real como consecuencia de errores u omisiones imputables a la contratista consultora, esta última indemnizará al poder adjudicador con arreglo al baremo previsto en el art. 315 LCSP.</w:t>
      </w:r>
    </w:p>
    <w:p w14:paraId="447486D1" w14:textId="6138B2F7" w:rsidR="00C548B6" w:rsidRPr="00A64A7D" w:rsidRDefault="00C548B6" w:rsidP="001D3DE3">
      <w:pPr>
        <w:pStyle w:val="Ttulo3"/>
        <w:spacing w:after="120"/>
        <w:rPr>
          <w:rFonts w:eastAsia="Arial Unicode MS"/>
          <w:i/>
          <w:lang w:val="es-ES_tradnl"/>
        </w:rPr>
      </w:pPr>
      <w:bookmarkStart w:id="707" w:name="_Toc528657963"/>
      <w:bookmarkStart w:id="708" w:name="_Toc528658782"/>
      <w:bookmarkStart w:id="709" w:name="_Toc528660409"/>
      <w:bookmarkStart w:id="710" w:name="_Toc528664259"/>
      <w:bookmarkStart w:id="711" w:name="_Toc528665950"/>
      <w:bookmarkStart w:id="712" w:name="_Toc528666575"/>
      <w:bookmarkStart w:id="713" w:name="_Toc528671298"/>
      <w:bookmarkStart w:id="714" w:name="_Toc530728098"/>
      <w:bookmarkStart w:id="715" w:name="_Toc5958998"/>
      <w:bookmarkStart w:id="716" w:name="_Toc34132931"/>
      <w:bookmarkStart w:id="717" w:name="_Toc225761157"/>
      <w:r w:rsidRPr="00A64A7D">
        <w:rPr>
          <w:rFonts w:eastAsia="Arial Unicode MS"/>
          <w:lang w:val="es-ES_tradnl"/>
        </w:rPr>
        <w:t xml:space="preserve">26.- MEDIOS </w:t>
      </w:r>
      <w:r w:rsidR="002D2FB9" w:rsidRPr="00A64A7D">
        <w:rPr>
          <w:rFonts w:eastAsia="Arial Unicode MS"/>
          <w:lang w:val="es-ES_tradnl"/>
        </w:rPr>
        <w:t xml:space="preserve">A ADSCRIBIR A </w:t>
      </w:r>
      <w:r w:rsidRPr="00A64A7D">
        <w:rPr>
          <w:rFonts w:eastAsia="Arial Unicode MS"/>
          <w:lang w:val="es-ES_tradnl"/>
        </w:rPr>
        <w:t>LA EJECUCIÓN</w:t>
      </w:r>
      <w:bookmarkEnd w:id="707"/>
      <w:bookmarkEnd w:id="708"/>
      <w:bookmarkEnd w:id="709"/>
      <w:bookmarkEnd w:id="710"/>
      <w:bookmarkEnd w:id="711"/>
      <w:bookmarkEnd w:id="712"/>
      <w:bookmarkEnd w:id="713"/>
      <w:bookmarkEnd w:id="714"/>
      <w:bookmarkEnd w:id="715"/>
      <w:bookmarkEnd w:id="716"/>
      <w:bookmarkEnd w:id="717"/>
    </w:p>
    <w:p w14:paraId="4564D831" w14:textId="18F7CEAC" w:rsidR="00C548B6" w:rsidRPr="00A64A7D" w:rsidRDefault="00C548B6" w:rsidP="001D3DE3">
      <w:pPr>
        <w:pStyle w:val="Ttulo4"/>
        <w:spacing w:after="120"/>
        <w:ind w:left="851" w:right="-427"/>
        <w:jc w:val="both"/>
        <w:rPr>
          <w:b w:val="0"/>
          <w:i/>
          <w:sz w:val="19"/>
          <w:szCs w:val="19"/>
          <w:lang w:val="es-ES_tradnl"/>
        </w:rPr>
      </w:pPr>
      <w:bookmarkStart w:id="718" w:name="_Toc530728099"/>
      <w:bookmarkStart w:id="719" w:name="_Toc5958999"/>
      <w:r w:rsidRPr="00A64A7D">
        <w:rPr>
          <w:sz w:val="19"/>
          <w:szCs w:val="19"/>
          <w:lang w:val="es-ES_tradnl"/>
        </w:rPr>
        <w:t>26.1.- Compromiso de adscripción de medios</w:t>
      </w:r>
      <w:bookmarkEnd w:id="718"/>
      <w:bookmarkEnd w:id="719"/>
      <w:r w:rsidR="00A8717A" w:rsidRPr="00A64A7D">
        <w:rPr>
          <w:sz w:val="19"/>
          <w:szCs w:val="19"/>
          <w:lang w:val="es-ES_tradnl"/>
        </w:rPr>
        <w:t>.</w:t>
      </w:r>
    </w:p>
    <w:p w14:paraId="48C6A897"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La contratista está obligada a adscribir a la ejecución del contrato </w:t>
      </w:r>
      <w:r w:rsidRPr="00A64A7D">
        <w:rPr>
          <w:rFonts w:ascii="Verdana" w:hAnsi="Verdana"/>
          <w:sz w:val="19"/>
          <w:szCs w:val="19"/>
          <w:lang w:val="es-ES_tradnl"/>
        </w:rPr>
        <w:t xml:space="preserve">los medios indicados, en su caso, en el compromiso de adscripción de medios </w:t>
      </w:r>
      <w:r w:rsidRPr="00A64A7D">
        <w:rPr>
          <w:rFonts w:ascii="Verdana" w:hAnsi="Verdana" w:cs="Tahoma"/>
          <w:b/>
          <w:color w:val="0000FF"/>
          <w:sz w:val="19"/>
          <w:szCs w:val="19"/>
          <w:lang w:val="es-ES_tradnl"/>
        </w:rPr>
        <w:t>(ANEXO II.2.)</w:t>
      </w:r>
      <w:r w:rsidRPr="00A64A7D">
        <w:rPr>
          <w:rFonts w:ascii="Verdana" w:eastAsia="Arial Unicode MS" w:hAnsi="Verdana"/>
          <w:sz w:val="19"/>
          <w:szCs w:val="19"/>
          <w:lang w:val="es-ES_tradnl"/>
        </w:rPr>
        <w:t xml:space="preserve"> así como los precisos para ejecutar el contrato con arreglo a las condiciones y plazos establecidos en los documentos contractuales.</w:t>
      </w:r>
    </w:p>
    <w:p w14:paraId="083E8C10"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sustitución de los medios materiales indicados solo podrá realizarse previa comunicación a la/al responsable del contrato para que compruebe, a través de los documentos aportados que lo acrediten, que el medio propuesto reúne los requisitos exigidos y dé su autorización en el plazo de siete (7) días hábiles. Si la/el responsable del contrato concluye que dicho medio no reúne los requisitos, lo comunicará por escrito a la contratista, con indicación de los motivos en que se fundamenta su decisión. La contratista podrá proponer otro medio.</w:t>
      </w:r>
    </w:p>
    <w:p w14:paraId="6290082B"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sustitución de los medios humanos indicados solo podrá realizarse según lo dispuesto en esta cláusula. En cualquier caso, los posibles inconvenientes de adaptación al entorno de trabajo que se generen con motivo de la sustitución deberán subsanarse mediante periodos de solapamiento de la persona sustituida y de la que se incorpora, sin coste adicional, durante el tiempo necesario.</w:t>
      </w:r>
    </w:p>
    <w:p w14:paraId="4A9648F7"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sustitución se realizará con arreglo al siguiente procedimiento y condiciones:</w:t>
      </w:r>
    </w:p>
    <w:p w14:paraId="027A026D" w14:textId="77777777" w:rsidR="00C548B6" w:rsidRPr="00A64A7D" w:rsidRDefault="00C548B6" w:rsidP="00F600EB">
      <w:pPr>
        <w:numPr>
          <w:ilvl w:val="0"/>
          <w:numId w:val="85"/>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Alteración instada por la contratista: si, debido a causas justificadas, necesita efectuar alguna sustitución, lo comunicará por escrito a la/al responsable del contrato con quince (15) días hábiles de antelación —salvo en caso de incapacidad laboral temporal o fallecimiento— con indicación de los siguientes datos:</w:t>
      </w:r>
    </w:p>
    <w:p w14:paraId="1DBBC925" w14:textId="77777777" w:rsidR="00C548B6" w:rsidRPr="00A64A7D" w:rsidRDefault="00C548B6" w:rsidP="00F600EB">
      <w:pPr>
        <w:pStyle w:val="Prrafodelista"/>
        <w:numPr>
          <w:ilvl w:val="0"/>
          <w:numId w:val="126"/>
        </w:numPr>
        <w:spacing w:before="120" w:after="120"/>
        <w:ind w:left="1985" w:right="-427" w:hanging="283"/>
        <w:jc w:val="both"/>
        <w:rPr>
          <w:rFonts w:ascii="Verdana" w:hAnsi="Verdana"/>
          <w:sz w:val="19"/>
          <w:szCs w:val="19"/>
          <w:lang w:val="es-ES_tradnl"/>
        </w:rPr>
      </w:pPr>
      <w:r w:rsidRPr="00A64A7D">
        <w:rPr>
          <w:rFonts w:ascii="Verdana" w:hAnsi="Verdana"/>
          <w:sz w:val="19"/>
          <w:szCs w:val="19"/>
          <w:lang w:val="es-ES_tradnl"/>
        </w:rPr>
        <w:t>Identificación de la persona que se pretende sustituir y motivo de la sustitución.</w:t>
      </w:r>
    </w:p>
    <w:p w14:paraId="4820571A" w14:textId="77777777" w:rsidR="00C548B6" w:rsidRPr="00A64A7D" w:rsidRDefault="00C548B6" w:rsidP="00F600EB">
      <w:pPr>
        <w:pStyle w:val="Prrafodelista"/>
        <w:numPr>
          <w:ilvl w:val="0"/>
          <w:numId w:val="126"/>
        </w:numPr>
        <w:spacing w:before="120" w:after="120"/>
        <w:ind w:left="1985" w:right="-427" w:hanging="283"/>
        <w:jc w:val="both"/>
        <w:rPr>
          <w:rFonts w:ascii="Verdana" w:hAnsi="Verdana"/>
          <w:sz w:val="19"/>
          <w:szCs w:val="19"/>
          <w:lang w:val="es-ES_tradnl"/>
        </w:rPr>
      </w:pPr>
      <w:r w:rsidRPr="00A64A7D">
        <w:rPr>
          <w:rFonts w:ascii="Verdana" w:hAnsi="Verdana"/>
          <w:sz w:val="19"/>
          <w:szCs w:val="19"/>
          <w:lang w:val="es-ES_tradnl"/>
        </w:rPr>
        <w:lastRenderedPageBreak/>
        <w:t>Propuesta de una persona candidata que reúna los requisitos exigidos, acompañada de los documentos que lo acrediten.</w:t>
      </w:r>
    </w:p>
    <w:p w14:paraId="1BBA55F1" w14:textId="77777777" w:rsidR="00C548B6" w:rsidRPr="00A64A7D" w:rsidRDefault="00C548B6" w:rsidP="001D3DE3">
      <w:pPr>
        <w:spacing w:before="120" w:after="120"/>
        <w:ind w:left="1418" w:right="-427" w:hanging="1"/>
        <w:jc w:val="both"/>
        <w:rPr>
          <w:rFonts w:ascii="Verdana" w:hAnsi="Verdana"/>
          <w:sz w:val="19"/>
          <w:szCs w:val="19"/>
          <w:lang w:val="es-ES_tradnl"/>
        </w:rPr>
      </w:pPr>
      <w:r w:rsidRPr="00A64A7D">
        <w:rPr>
          <w:rFonts w:ascii="Verdana" w:hAnsi="Verdana"/>
          <w:sz w:val="19"/>
          <w:szCs w:val="19"/>
          <w:lang w:val="es-ES_tradnl"/>
        </w:rPr>
        <w:t>En el plazo de siete (7) días hábiles, la/el responsable del contrato autorizará la sustitución o, en el caso de que concluya que la persona candidata no reúne los requisitos, lo comunicará por escrito a la contratista, con indicación de los motivos en que se fundamenta su decisión. La contratista podrá proponer a otra persona candidata.</w:t>
      </w:r>
    </w:p>
    <w:p w14:paraId="567FBBB1" w14:textId="77777777" w:rsidR="00C548B6" w:rsidRPr="00A64A7D" w:rsidRDefault="00C548B6" w:rsidP="00F600EB">
      <w:pPr>
        <w:numPr>
          <w:ilvl w:val="0"/>
          <w:numId w:val="85"/>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Alteración instada por el poder adjudicador: si considera necesario para la correcta ejecución del contrato efectuar alguna sustitución, lo comunicará por escrito a la contratista indicando los motivos. La contratista, en el plazo de quince (15) días hábiles, propondrá al menos una persona candidata que reúna los requisitos exigidos, acompañada de los documentos que lo acrediten</w:t>
      </w:r>
    </w:p>
    <w:p w14:paraId="7D505787" w14:textId="77777777" w:rsidR="00C548B6" w:rsidRPr="00A64A7D" w:rsidRDefault="00C548B6" w:rsidP="001D3DE3">
      <w:pPr>
        <w:spacing w:before="120" w:after="120"/>
        <w:ind w:left="1418" w:right="-427"/>
        <w:jc w:val="both"/>
        <w:rPr>
          <w:rFonts w:ascii="Verdana" w:hAnsi="Verdana"/>
          <w:sz w:val="19"/>
          <w:szCs w:val="19"/>
          <w:lang w:val="es-ES_tradnl"/>
        </w:rPr>
      </w:pPr>
      <w:r w:rsidRPr="00A64A7D">
        <w:rPr>
          <w:rFonts w:ascii="Verdana" w:hAnsi="Verdana"/>
          <w:sz w:val="19"/>
          <w:szCs w:val="19"/>
          <w:lang w:val="es-ES_tradnl"/>
        </w:rPr>
        <w:t>En el plazo de siete (7) días hábiles, la/el responsable del contrato autorizará la sustitución o, en el caso de que concluya que la persona candidata no reúne los requisitos, lo comunicará por escrito a la contratista, con indicación de los motivos en que se fundamenta su decisión. La contratista deberá proponer una nueva persona candidata en los términos señalados en el apartado anterior.</w:t>
      </w:r>
    </w:p>
    <w:p w14:paraId="0E3ADB45" w14:textId="77777777" w:rsidR="00C548B6" w:rsidRPr="00A64A7D" w:rsidRDefault="00C548B6" w:rsidP="002D2FB9">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Estas mismas reglas se aplicarán en relación con los medios aportados para acreditar la solvencia, así como en el caso de que la contratista haya recurrido a la solvencia y/o medios de otras entidades en fase de licitación.</w:t>
      </w:r>
    </w:p>
    <w:p w14:paraId="02FA980C" w14:textId="62E9DC2E" w:rsidR="00C548B6" w:rsidRPr="00A64A7D" w:rsidRDefault="00C548B6" w:rsidP="001D3DE3">
      <w:pPr>
        <w:pStyle w:val="Ttulo4"/>
        <w:spacing w:after="120"/>
        <w:ind w:left="851" w:right="-427"/>
        <w:jc w:val="both"/>
        <w:rPr>
          <w:b w:val="0"/>
          <w:i/>
          <w:sz w:val="19"/>
          <w:szCs w:val="19"/>
          <w:lang w:val="es-ES_tradnl"/>
        </w:rPr>
      </w:pPr>
      <w:bookmarkStart w:id="720" w:name="_Toc530728100"/>
      <w:bookmarkStart w:id="721" w:name="_Toc5959000"/>
      <w:r w:rsidRPr="00A64A7D">
        <w:rPr>
          <w:sz w:val="19"/>
          <w:szCs w:val="19"/>
          <w:lang w:val="es-ES_tradnl"/>
        </w:rPr>
        <w:t>26.2.- Reglas específicas respecto del personal</w:t>
      </w:r>
      <w:bookmarkEnd w:id="720"/>
      <w:bookmarkEnd w:id="721"/>
      <w:r w:rsidR="00A8717A" w:rsidRPr="00A64A7D">
        <w:rPr>
          <w:sz w:val="19"/>
          <w:szCs w:val="19"/>
          <w:lang w:val="es-ES_tradnl"/>
        </w:rPr>
        <w:t>.</w:t>
      </w:r>
    </w:p>
    <w:p w14:paraId="62A7BDC1"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El personal adscrito a la prestación del servicio dependerá exclusivamente de la contratista, que ostentará los derechos y obligaciones inherentes a su condición de empleador</w:t>
      </w:r>
      <w:r w:rsidR="00D60E50" w:rsidRPr="00A64A7D">
        <w:rPr>
          <w:rFonts w:ascii="Verdana" w:hAnsi="Verdana"/>
          <w:sz w:val="19"/>
          <w:szCs w:val="19"/>
          <w:lang w:val="es-ES_tradnl"/>
        </w:rPr>
        <w:t>a</w:t>
      </w:r>
      <w:r w:rsidRPr="00A64A7D">
        <w:rPr>
          <w:rFonts w:ascii="Verdana" w:hAnsi="Verdana"/>
          <w:sz w:val="19"/>
          <w:szCs w:val="19"/>
          <w:lang w:val="es-ES_tradnl"/>
        </w:rPr>
        <w:t>. A tales efectos, asume las siguientes obligaciones:</w:t>
      </w:r>
    </w:p>
    <w:p w14:paraId="58277433" w14:textId="77777777" w:rsidR="00C548B6" w:rsidRPr="00A64A7D" w:rsidRDefault="00C548B6" w:rsidP="00F600EB">
      <w:pPr>
        <w:numPr>
          <w:ilvl w:val="0"/>
          <w:numId w:val="86"/>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Seleccionar al personal que debe adscribir a la ejecución del contrato, sin perjuicio de la facultad del poder adjudicador para verificar el cumplimiento de los requisitos de cualificación profesional que, en su caso, se hayan establecido en los pliegos.</w:t>
      </w:r>
    </w:p>
    <w:p w14:paraId="7CA1A642" w14:textId="77777777" w:rsidR="00C548B6" w:rsidRPr="00A64A7D" w:rsidRDefault="00C548B6" w:rsidP="00F600EB">
      <w:pPr>
        <w:numPr>
          <w:ilvl w:val="0"/>
          <w:numId w:val="86"/>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Procurar la estabilidad del personal, y que las variaciones en su composición sean puntuales y obedezcan a razones justificadas, en orden a no alterar el buen funcionamiento del servicio (cuando existan razones que justifiquen esta exigencia), informando en todo momento al poder adjudicador.</w:t>
      </w:r>
    </w:p>
    <w:p w14:paraId="60743B18" w14:textId="77777777" w:rsidR="00C548B6" w:rsidRPr="00A64A7D" w:rsidRDefault="00C548B6" w:rsidP="00F600EB">
      <w:pPr>
        <w:numPr>
          <w:ilvl w:val="0"/>
          <w:numId w:val="86"/>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Ejercer, de modo real, efectivo y continuo, el poder de dirección inherente a tod</w:t>
      </w:r>
      <w:r w:rsidR="00D60E50" w:rsidRPr="00A64A7D">
        <w:rPr>
          <w:rFonts w:ascii="Verdana" w:hAnsi="Verdana"/>
          <w:sz w:val="19"/>
          <w:szCs w:val="19"/>
          <w:lang w:val="es-ES_tradnl"/>
        </w:rPr>
        <w:t>a</w:t>
      </w:r>
      <w:r w:rsidRPr="00A64A7D">
        <w:rPr>
          <w:rFonts w:ascii="Verdana" w:hAnsi="Verdana"/>
          <w:sz w:val="19"/>
          <w:szCs w:val="19"/>
          <w:lang w:val="es-ES_tradnl"/>
        </w:rPr>
        <w:t xml:space="preserve"> empleador</w:t>
      </w:r>
      <w:r w:rsidR="00D60E50" w:rsidRPr="00A64A7D">
        <w:rPr>
          <w:rFonts w:ascii="Verdana" w:hAnsi="Verdana"/>
          <w:sz w:val="19"/>
          <w:szCs w:val="19"/>
          <w:lang w:val="es-ES_tradnl"/>
        </w:rPr>
        <w:t>a</w:t>
      </w:r>
      <w:r w:rsidRPr="00A64A7D">
        <w:rPr>
          <w:rFonts w:ascii="Verdana" w:hAnsi="Verdana"/>
          <w:sz w:val="19"/>
          <w:szCs w:val="19"/>
          <w:lang w:val="es-ES_tradnl"/>
        </w:rPr>
        <w:t xml:space="preserve"> sobre el personal adscrito a la ejecución del contrato. En particular asume la negociación y pago de los salarios, la concesión de permisos, licencias y vacaciones, las sustituciones en casos de ausencia, las obligaciones en materia de Seguridad Social, incluido el abono de cotizaciones y el pago de prestaciones cuando proceda, las obligaciones en materia de prevención de riesgos laborales, el ejercicio de la potestad disciplinaria, así como cuantos derechos y obligaciones se deriven de la relación contractual entre las partes empleada y empleadora.</w:t>
      </w:r>
    </w:p>
    <w:p w14:paraId="660BF124" w14:textId="77777777" w:rsidR="00C548B6" w:rsidRPr="00A64A7D" w:rsidRDefault="00C548B6" w:rsidP="00F600EB">
      <w:pPr>
        <w:numPr>
          <w:ilvl w:val="0"/>
          <w:numId w:val="86"/>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Garantizar que el personal adscrito desarrolle su actividad sin extralimitarse en las funciones desempeñadas respecto de la actividad delimitada en los pliegos como objeto del contrato.</w:t>
      </w:r>
    </w:p>
    <w:p w14:paraId="732EE1B8" w14:textId="77777777" w:rsidR="00C548B6" w:rsidRPr="00A64A7D" w:rsidRDefault="00C548B6" w:rsidP="00F600EB">
      <w:pPr>
        <w:numPr>
          <w:ilvl w:val="0"/>
          <w:numId w:val="86"/>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Designar al menos una persona coordinadora, perteneciente a su plantilla, que desarrolle las siguientes tareas:</w:t>
      </w:r>
    </w:p>
    <w:p w14:paraId="68964268" w14:textId="77777777" w:rsidR="00C548B6" w:rsidRPr="00A64A7D" w:rsidRDefault="00C548B6" w:rsidP="00F600EB">
      <w:pPr>
        <w:pStyle w:val="Prrafodelista"/>
        <w:numPr>
          <w:ilvl w:val="0"/>
          <w:numId w:val="127"/>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Actuar como persona interlocutora de la contratista frente al poder adjudicador canalizando la comunicación entre la contratista y el personal adscrito al contrato, de un lado, y el poder adjudicador, de otro lado, en todo lo relativo a las cuestiones derivadas de la ejecución del contrato.</w:t>
      </w:r>
    </w:p>
    <w:p w14:paraId="677E85A4" w14:textId="77777777" w:rsidR="00C548B6" w:rsidRPr="00A64A7D" w:rsidRDefault="00C548B6" w:rsidP="00F600EB">
      <w:pPr>
        <w:pStyle w:val="Prrafodelista"/>
        <w:numPr>
          <w:ilvl w:val="0"/>
          <w:numId w:val="127"/>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Distribuir el trabajo entre el personal e impartirle las órdenes e instrucciones de trabajo necesarias para la correcta ejecución de la prestación.</w:t>
      </w:r>
    </w:p>
    <w:p w14:paraId="7BD9DA10" w14:textId="77777777" w:rsidR="00C548B6" w:rsidRPr="00A64A7D" w:rsidRDefault="00C548B6" w:rsidP="00F600EB">
      <w:pPr>
        <w:pStyle w:val="Prrafodelista"/>
        <w:numPr>
          <w:ilvl w:val="0"/>
          <w:numId w:val="127"/>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Supervisar el correcto desempeño de las funciones que tiene encomendadas el personal y controlar la asistencia al puesto de trabajo.</w:t>
      </w:r>
    </w:p>
    <w:p w14:paraId="6F8F90D2" w14:textId="77777777" w:rsidR="00C548B6" w:rsidRPr="00A64A7D" w:rsidRDefault="00C548B6" w:rsidP="00F600EB">
      <w:pPr>
        <w:pStyle w:val="Prrafodelista"/>
        <w:numPr>
          <w:ilvl w:val="0"/>
          <w:numId w:val="127"/>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Organizar el régimen de vacaciones.</w:t>
      </w:r>
    </w:p>
    <w:p w14:paraId="71B3AF9D" w14:textId="77777777" w:rsidR="00C548B6" w:rsidRPr="00A64A7D" w:rsidRDefault="00C548B6" w:rsidP="00F600EB">
      <w:pPr>
        <w:numPr>
          <w:ilvl w:val="0"/>
          <w:numId w:val="86"/>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lastRenderedPageBreak/>
        <w:t>Informar al poder adjudicador acerca de las variaciones, ocasionales o permanentes, en la composición del equipo de trabajo adscrito a la ejecución del contrato.</w:t>
      </w:r>
    </w:p>
    <w:p w14:paraId="15650676" w14:textId="64CC21AE" w:rsidR="00C548B6" w:rsidRPr="00A64A7D" w:rsidRDefault="00C548B6" w:rsidP="001D3DE3">
      <w:pPr>
        <w:pStyle w:val="Ttulo4"/>
        <w:spacing w:after="120"/>
        <w:ind w:left="851" w:right="-427"/>
        <w:jc w:val="both"/>
        <w:rPr>
          <w:b w:val="0"/>
          <w:i/>
          <w:sz w:val="19"/>
          <w:szCs w:val="19"/>
          <w:lang w:val="es-ES_tradnl"/>
        </w:rPr>
      </w:pPr>
      <w:bookmarkStart w:id="722" w:name="_Toc530728101"/>
      <w:bookmarkStart w:id="723" w:name="_Toc5959001"/>
      <w:r w:rsidRPr="00A64A7D">
        <w:rPr>
          <w:sz w:val="19"/>
          <w:szCs w:val="19"/>
          <w:lang w:val="es-ES_tradnl"/>
        </w:rPr>
        <w:t>26.3.- Información relativa a condiciones laborales</w:t>
      </w:r>
      <w:bookmarkEnd w:id="722"/>
      <w:bookmarkEnd w:id="723"/>
      <w:r w:rsidR="00A8717A" w:rsidRPr="00A64A7D">
        <w:rPr>
          <w:sz w:val="19"/>
          <w:szCs w:val="19"/>
          <w:lang w:val="es-ES_tradnl"/>
        </w:rPr>
        <w:t>.</w:t>
      </w:r>
    </w:p>
    <w:p w14:paraId="5FB58A0C"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contratista está obligada a proporcionar a la/al responsable del contrato los datos y documentos que se indican en los apartados siguientes con arreglo a los plazos y condiciones indicados en cada caso:</w:t>
      </w:r>
    </w:p>
    <w:p w14:paraId="527DDC81" w14:textId="6E4ADCC4" w:rsidR="00C548B6" w:rsidRPr="00A64A7D" w:rsidRDefault="00C548B6" w:rsidP="00F600EB">
      <w:pPr>
        <w:numPr>
          <w:ilvl w:val="0"/>
          <w:numId w:val="87"/>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 xml:space="preserve">Los datos relativos a las condiciones laborales de cada una de las personas trabajadoras adscritas a la ejecución del contrato: se presentarán a través de correo electrónico, cumplimentando debidamente el formulario de declaración responsable que figura en el </w:t>
      </w:r>
      <w:r w:rsidRPr="00A64A7D">
        <w:rPr>
          <w:rFonts w:ascii="Verdana" w:hAnsi="Verdana" w:cs="Tahoma"/>
          <w:b/>
          <w:color w:val="0000FF"/>
          <w:sz w:val="19"/>
          <w:szCs w:val="19"/>
          <w:lang w:val="es-ES_tradnl"/>
        </w:rPr>
        <w:t>ANEXO VI.</w:t>
      </w:r>
      <w:r w:rsidR="00C3487E" w:rsidRPr="00A64A7D">
        <w:rPr>
          <w:rFonts w:ascii="Verdana" w:hAnsi="Verdana" w:cs="Tahoma"/>
          <w:b/>
          <w:color w:val="0000FF"/>
          <w:sz w:val="19"/>
          <w:szCs w:val="19"/>
          <w:lang w:val="es-ES_tradnl"/>
        </w:rPr>
        <w:t>BIS.3</w:t>
      </w:r>
      <w:r w:rsidRPr="00A64A7D">
        <w:rPr>
          <w:rFonts w:ascii="Verdana" w:hAnsi="Verdana"/>
          <w:sz w:val="19"/>
          <w:szCs w:val="19"/>
          <w:lang w:val="es-ES_tradnl"/>
        </w:rPr>
        <w:t>, en plazo de siete (7) días hábiles desde la fecha de recepción del correspondiente requerimiento.</w:t>
      </w:r>
    </w:p>
    <w:p w14:paraId="41811B27" w14:textId="77777777" w:rsidR="00C548B6" w:rsidRPr="00A64A7D" w:rsidRDefault="00C548B6" w:rsidP="00F600EB">
      <w:pPr>
        <w:numPr>
          <w:ilvl w:val="0"/>
          <w:numId w:val="87"/>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Los documentos que solicite la/el responsable del contrato en orden a comprobar la veracidad de los datos proporcionados y el cumplimiento de las obligaciones laborales que, en su condición de empleador</w:t>
      </w:r>
      <w:r w:rsidR="00D60E50" w:rsidRPr="00A64A7D">
        <w:rPr>
          <w:rFonts w:ascii="Verdana" w:hAnsi="Verdana"/>
          <w:sz w:val="19"/>
          <w:szCs w:val="19"/>
          <w:lang w:val="es-ES_tradnl"/>
        </w:rPr>
        <w:t>a</w:t>
      </w:r>
      <w:r w:rsidRPr="00A64A7D">
        <w:rPr>
          <w:rFonts w:ascii="Verdana" w:hAnsi="Verdana"/>
          <w:sz w:val="19"/>
          <w:szCs w:val="19"/>
          <w:lang w:val="es-ES_tradnl"/>
        </w:rPr>
        <w:t>, asume la contratista: se presentarán a través de correo electrónico, mediante copia escaneada, en plazo de diez (10) días hábiles desde fecha de recepción del correspondiente requerimiento.</w:t>
      </w:r>
    </w:p>
    <w:p w14:paraId="10FB7C4A"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La/el responsable del contrato puede solicitar en cualquier momento de la vigencia del contrato esta información y, especialmente, a los efectos de lo dispuesto en el art. 130 LCSP.</w:t>
      </w:r>
    </w:p>
    <w:p w14:paraId="1ADBE38C" w14:textId="0560C070" w:rsidR="00C548B6" w:rsidRPr="00A64A7D" w:rsidRDefault="00C548B6" w:rsidP="001D3DE3">
      <w:pPr>
        <w:pStyle w:val="Ttulo4"/>
        <w:spacing w:after="120"/>
        <w:ind w:left="851" w:right="-427"/>
        <w:jc w:val="both"/>
        <w:rPr>
          <w:b w:val="0"/>
          <w:i/>
          <w:sz w:val="19"/>
          <w:szCs w:val="19"/>
          <w:lang w:val="es-ES_tradnl"/>
        </w:rPr>
      </w:pPr>
      <w:bookmarkStart w:id="724" w:name="_Toc530728102"/>
      <w:bookmarkStart w:id="725" w:name="_Toc5959002"/>
      <w:r w:rsidRPr="00A64A7D">
        <w:rPr>
          <w:sz w:val="19"/>
          <w:szCs w:val="19"/>
          <w:lang w:val="es-ES_tradnl"/>
        </w:rPr>
        <w:t>26.4.- Lugar de ejecución del contrato</w:t>
      </w:r>
      <w:bookmarkEnd w:id="724"/>
      <w:bookmarkEnd w:id="725"/>
      <w:r w:rsidR="00A8717A" w:rsidRPr="00A64A7D">
        <w:rPr>
          <w:sz w:val="19"/>
          <w:szCs w:val="19"/>
          <w:lang w:val="es-ES_tradnl"/>
        </w:rPr>
        <w:t>.</w:t>
      </w:r>
    </w:p>
    <w:p w14:paraId="00B54256"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prestación se efectuará en dependencias o instalaciones diferenciadas de las del propio poder adjudicador contratante. Si esto no fuera posible, para evitar la confusión de plantillas, las personas trabajadoras de la contratista, salvo que las circunstancias concretas no lo permitieran, no compartirán espacios y lugares de trabajo con el personal al servicio del poder adjudicador y, además, las personas trabajadoras y los medios de la contratista se identificarán mediante los correspondientes signos distintivos, tales como uniformidad o rotulaciones.</w:t>
      </w:r>
    </w:p>
    <w:p w14:paraId="44BE93DD" w14:textId="5EDD3D53" w:rsidR="00C548B6" w:rsidRPr="00A64A7D" w:rsidRDefault="00C548B6" w:rsidP="001D3DE3">
      <w:pPr>
        <w:pStyle w:val="Ttulo4"/>
        <w:spacing w:after="120"/>
        <w:ind w:left="851" w:right="-427"/>
        <w:jc w:val="both"/>
        <w:rPr>
          <w:b w:val="0"/>
          <w:i/>
          <w:sz w:val="19"/>
          <w:szCs w:val="19"/>
          <w:lang w:val="es-ES_tradnl"/>
        </w:rPr>
      </w:pPr>
      <w:bookmarkStart w:id="726" w:name="_Toc530728103"/>
      <w:bookmarkStart w:id="727" w:name="_Toc5959003"/>
      <w:r w:rsidRPr="00A64A7D">
        <w:rPr>
          <w:sz w:val="19"/>
          <w:szCs w:val="19"/>
          <w:lang w:val="es-ES_tradnl"/>
        </w:rPr>
        <w:t>26.5.- Regla de indemnidad</w:t>
      </w:r>
      <w:bookmarkEnd w:id="726"/>
      <w:bookmarkEnd w:id="727"/>
    </w:p>
    <w:p w14:paraId="5E3B6F15"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Si como consecuencia del incumplimiento por parte de la contratista de las obligaciones establecidas en esta cláusula, el poder adjudicador fuera condenado al pago de cantidades con carácter solidario con la contratista, repercutirá en ésta el importe abonado a través de las acciones legales pertinentes.</w:t>
      </w:r>
    </w:p>
    <w:p w14:paraId="29217037" w14:textId="1CAA02DC" w:rsidR="00C548B6" w:rsidRPr="00A64A7D" w:rsidRDefault="00C548B6" w:rsidP="001D3DE3">
      <w:pPr>
        <w:pStyle w:val="Ttulo4"/>
        <w:spacing w:after="120"/>
        <w:ind w:left="851" w:right="-427"/>
        <w:jc w:val="both"/>
        <w:rPr>
          <w:b w:val="0"/>
          <w:i/>
          <w:sz w:val="19"/>
          <w:szCs w:val="19"/>
          <w:lang w:val="es-ES_tradnl"/>
        </w:rPr>
      </w:pPr>
      <w:bookmarkStart w:id="728" w:name="_Toc530728104"/>
      <w:bookmarkStart w:id="729" w:name="_Toc5959004"/>
      <w:r w:rsidRPr="00A64A7D">
        <w:rPr>
          <w:sz w:val="19"/>
          <w:szCs w:val="19"/>
          <w:lang w:val="es-ES_tradnl"/>
        </w:rPr>
        <w:t>26.6.- Subrogación de personas trabajadoras</w:t>
      </w:r>
      <w:bookmarkEnd w:id="728"/>
      <w:bookmarkEnd w:id="729"/>
      <w:r w:rsidR="00A8717A" w:rsidRPr="00A64A7D">
        <w:rPr>
          <w:sz w:val="19"/>
          <w:szCs w:val="19"/>
          <w:lang w:val="es-ES_tradnl"/>
        </w:rPr>
        <w:t>.</w:t>
      </w:r>
    </w:p>
    <w:p w14:paraId="02DAC3ED"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Si de conformidad con la normativa laboral procediera la subrogación de personas trabajadoras, cuando el contrato sea adjudicado a una operadora económica distinta a la contratista que venía prestando el servicio, esta última debe responder de los salarios impagados a las personas trabajadoras afectadas por la subrogación, así como de las cotizaciones a la Seguridad Social devengadas, aún en el supuesto de que se resuelva el contrato. En ningún caso dicha obligación corresponderá a la nueva contratista.</w:t>
      </w:r>
    </w:p>
    <w:p w14:paraId="1D9B1BB0" w14:textId="77777777" w:rsidR="00C548B6" w:rsidRPr="00A64A7D" w:rsidRDefault="00C548B6" w:rsidP="001D3DE3">
      <w:pPr>
        <w:spacing w:before="120" w:after="120"/>
        <w:ind w:left="851" w:right="-427" w:firstLine="1"/>
        <w:jc w:val="both"/>
        <w:rPr>
          <w:rFonts w:ascii="Verdana" w:hAnsi="Verdana"/>
          <w:sz w:val="19"/>
          <w:szCs w:val="19"/>
          <w:lang w:val="es-ES_tradnl"/>
        </w:rPr>
      </w:pPr>
      <w:r w:rsidRPr="00A64A7D">
        <w:rPr>
          <w:rFonts w:ascii="Verdana" w:hAnsi="Verdana"/>
          <w:sz w:val="19"/>
          <w:szCs w:val="19"/>
          <w:lang w:val="es-ES_tradnl"/>
        </w:rPr>
        <w:t>En este caso, el poder adjudicador, una vez acreditada la falta de pago de los citados salarios, procederá a la retención de las cantidades debidas a la contratista para garantizar el pago de los citados salarios, y a la no devolución de la garantía definitiva en tanto no se acredite el abono de éstos.</w:t>
      </w:r>
    </w:p>
    <w:p w14:paraId="6281F871" w14:textId="73205329" w:rsidR="00C548B6" w:rsidRPr="00A64A7D" w:rsidRDefault="00C548B6" w:rsidP="001D3DE3">
      <w:pPr>
        <w:pStyle w:val="Ttulo3"/>
        <w:spacing w:after="120"/>
        <w:ind w:left="284" w:hanging="284"/>
        <w:rPr>
          <w:rFonts w:eastAsia="Arial Unicode MS"/>
          <w:i/>
          <w:lang w:val="es-ES_tradnl"/>
        </w:rPr>
      </w:pPr>
      <w:bookmarkStart w:id="730" w:name="_Toc528657964"/>
      <w:bookmarkStart w:id="731" w:name="_Toc528658783"/>
      <w:bookmarkStart w:id="732" w:name="_Toc528660410"/>
      <w:bookmarkStart w:id="733" w:name="_Toc528664260"/>
      <w:bookmarkStart w:id="734" w:name="_Toc528665951"/>
      <w:bookmarkStart w:id="735" w:name="_Toc528666576"/>
      <w:bookmarkStart w:id="736" w:name="_Toc528671299"/>
      <w:bookmarkStart w:id="737" w:name="_Toc530728105"/>
      <w:bookmarkStart w:id="738" w:name="_Toc5959005"/>
      <w:bookmarkStart w:id="739" w:name="_Toc34132932"/>
      <w:bookmarkStart w:id="740" w:name="_Toc225761158"/>
      <w:r w:rsidRPr="00A64A7D">
        <w:rPr>
          <w:rFonts w:eastAsia="Arial Unicode MS"/>
          <w:lang w:val="es-ES_tradnl"/>
        </w:rPr>
        <w:t>27.- OBLIGACIONES EN MATERIA LABORAL, SEGURIDAD SOCIAL Y DE SEGURIDAD Y SALUD EN EL TRABAJO</w:t>
      </w:r>
      <w:bookmarkEnd w:id="730"/>
      <w:bookmarkEnd w:id="731"/>
      <w:bookmarkEnd w:id="732"/>
      <w:bookmarkEnd w:id="733"/>
      <w:bookmarkEnd w:id="734"/>
      <w:bookmarkEnd w:id="735"/>
      <w:bookmarkEnd w:id="736"/>
      <w:bookmarkEnd w:id="737"/>
      <w:bookmarkEnd w:id="738"/>
      <w:bookmarkEnd w:id="739"/>
      <w:bookmarkEnd w:id="740"/>
    </w:p>
    <w:p w14:paraId="2F24FF2A" w14:textId="77777777" w:rsidR="00C548B6" w:rsidRPr="00A64A7D" w:rsidRDefault="00C548B6" w:rsidP="001D3DE3">
      <w:pPr>
        <w:spacing w:before="120" w:after="120"/>
        <w:ind w:left="284" w:right="-427"/>
        <w:jc w:val="both"/>
        <w:rPr>
          <w:rFonts w:ascii="Verdana" w:hAnsi="Verdana"/>
          <w:sz w:val="19"/>
          <w:szCs w:val="19"/>
          <w:lang w:val="es-ES_tradnl"/>
        </w:rPr>
      </w:pPr>
      <w:r w:rsidRPr="00A64A7D">
        <w:rPr>
          <w:rFonts w:ascii="Verdana" w:hAnsi="Verdana"/>
          <w:sz w:val="19"/>
          <w:szCs w:val="19"/>
          <w:lang w:val="es-ES_tradnl"/>
        </w:rPr>
        <w:t>La contratista está obligada al cumplimiento de las disposiciones vigentes en materia laboral, de Seguridad Social y de seguridad y salud en el trabajo, y en particular:</w:t>
      </w:r>
    </w:p>
    <w:p w14:paraId="395DA841" w14:textId="02D9E475" w:rsidR="00C548B6" w:rsidRPr="00A64A7D" w:rsidRDefault="00C548B6" w:rsidP="001D3DE3">
      <w:pPr>
        <w:pStyle w:val="Ttulo4"/>
        <w:spacing w:after="120"/>
        <w:ind w:left="851" w:right="-427"/>
        <w:jc w:val="both"/>
        <w:rPr>
          <w:b w:val="0"/>
          <w:i/>
          <w:sz w:val="19"/>
          <w:szCs w:val="19"/>
          <w:lang w:val="es-ES_tradnl"/>
        </w:rPr>
      </w:pPr>
      <w:bookmarkStart w:id="741" w:name="_Toc38387781"/>
      <w:r w:rsidRPr="00A64A7D">
        <w:rPr>
          <w:sz w:val="19"/>
          <w:szCs w:val="19"/>
          <w:lang w:val="es-ES_tradnl"/>
        </w:rPr>
        <w:t xml:space="preserve">27.1.- </w:t>
      </w:r>
      <w:r w:rsidRPr="00A64A7D">
        <w:rPr>
          <w:b w:val="0"/>
          <w:sz w:val="19"/>
          <w:szCs w:val="19"/>
          <w:lang w:val="es-ES_tradnl"/>
        </w:rPr>
        <w:t>Cuando las prestaciones a desarrollar estén sujetas a ordenanza laboral o convenio colectivo la contratista está obligada a cumplir con las disposiciones de la ordenanza laboral y convenio colectivo correspondiente.</w:t>
      </w:r>
      <w:bookmarkEnd w:id="741"/>
    </w:p>
    <w:p w14:paraId="590C8FB7" w14:textId="66E31FCC" w:rsidR="00C548B6" w:rsidRPr="00A64A7D" w:rsidRDefault="00C548B6" w:rsidP="001D3DE3">
      <w:pPr>
        <w:pStyle w:val="Ttulo4"/>
        <w:spacing w:after="120"/>
        <w:ind w:left="851" w:right="-427"/>
        <w:jc w:val="both"/>
        <w:rPr>
          <w:b w:val="0"/>
          <w:i/>
          <w:sz w:val="19"/>
          <w:szCs w:val="19"/>
          <w:lang w:val="es-ES_tradnl"/>
        </w:rPr>
      </w:pPr>
      <w:bookmarkStart w:id="742" w:name="_Toc38387782"/>
      <w:r w:rsidRPr="00A64A7D">
        <w:rPr>
          <w:sz w:val="19"/>
          <w:szCs w:val="19"/>
          <w:lang w:val="es-ES_tradnl"/>
        </w:rPr>
        <w:t xml:space="preserve">27.2.- </w:t>
      </w:r>
      <w:r w:rsidRPr="00A64A7D">
        <w:rPr>
          <w:b w:val="0"/>
          <w:sz w:val="19"/>
          <w:szCs w:val="19"/>
          <w:lang w:val="es-ES_tradnl"/>
        </w:rPr>
        <w:t>La contratista adoptará cuantas medidas de seguridad e higiene en el trabajo fueren de pertinente obligación o necesarias en orden a la más perfecta prevención de los riesgos que puedan afectar a la vida, integridad y salud de las personas trabajadoras.</w:t>
      </w:r>
      <w:bookmarkEnd w:id="742"/>
    </w:p>
    <w:p w14:paraId="51F251F8" w14:textId="322E99F6" w:rsidR="00C548B6" w:rsidRPr="00A64A7D" w:rsidRDefault="00C548B6" w:rsidP="001D3DE3">
      <w:pPr>
        <w:pStyle w:val="Ttulo4"/>
        <w:spacing w:after="120"/>
        <w:ind w:left="851" w:right="-427"/>
        <w:jc w:val="both"/>
        <w:rPr>
          <w:b w:val="0"/>
          <w:i/>
          <w:sz w:val="19"/>
          <w:szCs w:val="19"/>
          <w:lang w:val="es-ES_tradnl"/>
        </w:rPr>
      </w:pPr>
      <w:bookmarkStart w:id="743" w:name="_Toc38387783"/>
      <w:r w:rsidRPr="00A64A7D">
        <w:rPr>
          <w:sz w:val="19"/>
          <w:szCs w:val="19"/>
          <w:lang w:val="es-ES_tradnl"/>
        </w:rPr>
        <w:lastRenderedPageBreak/>
        <w:t xml:space="preserve">27.3.- </w:t>
      </w:r>
      <w:r w:rsidRPr="00A64A7D">
        <w:rPr>
          <w:b w:val="0"/>
          <w:sz w:val="19"/>
          <w:szCs w:val="19"/>
          <w:lang w:val="es-ES_tradnl"/>
        </w:rPr>
        <w:t>Cumplirá, así mismo, las obligaciones en materia de prevención de riesgos laborales establecidas por la normativa vigente y, antes del inicio de la actividad contratada, deberá acreditar el cumplimiento de las siguientes obligaciones:</w:t>
      </w:r>
      <w:bookmarkEnd w:id="743"/>
    </w:p>
    <w:p w14:paraId="583F85E9" w14:textId="7777777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Haber adoptado una modalidad de organización preventiva acorde con la legislación vigente.</w:t>
      </w:r>
    </w:p>
    <w:p w14:paraId="18012E4A" w14:textId="7A6A08D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Integrar la prevención de riesgos laborales en el sistema general de gestión de la empresa mediante la implantación y aplicación de un plan de prevención de riesgos laborales según el art. 2 del Reglamento de Servicios de Prevención de Riesgos Laborales, aprobado por el Real Decreto 39/1997</w:t>
      </w:r>
      <w:r w:rsidR="002D2FB9" w:rsidRPr="00A64A7D">
        <w:rPr>
          <w:rFonts w:ascii="Verdana" w:hAnsi="Verdana"/>
          <w:sz w:val="19"/>
          <w:szCs w:val="19"/>
          <w:lang w:val="es-ES_tradnl"/>
        </w:rPr>
        <w:t>,</w:t>
      </w:r>
      <w:r w:rsidRPr="00A64A7D">
        <w:rPr>
          <w:rFonts w:ascii="Verdana" w:hAnsi="Verdana"/>
          <w:sz w:val="19"/>
          <w:szCs w:val="19"/>
          <w:lang w:val="es-ES_tradnl"/>
        </w:rPr>
        <w:t xml:space="preserve"> de 17 de enero. Se considerará acreditada dicha exigencia por tener establecido un sistema de gestión de prevención de riesgos laborales basado en la Norma OHSAS 18001, las directrices sobre sistemas de Seguridad y Salud de la OIT u otra norma equivalente, siempre que dicho sistema evalúe y acredite el cumplimiento de las medidas exigidas. El cumplimiento de esta obligación también podrá acreditarse por cualquier otro medio de prueba adecuado.</w:t>
      </w:r>
    </w:p>
    <w:p w14:paraId="00597CEB" w14:textId="7777777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La evaluación de riesgos y planificación de la actividad preventiva correspondiente a la actividad contratada.</w:t>
      </w:r>
    </w:p>
    <w:p w14:paraId="0419E10C" w14:textId="7777777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Disponer de un procedimiento escrito que regule la forma de haber llevado a cabo la consulta y participación prevista en el capítulo V de la Ley 31/1995, de 8 de noviembre, de Prevención de Riesgos Laborales o, en su caso, las actas de las reuniones del Comité de Seguridad y Salud.</w:t>
      </w:r>
    </w:p>
    <w:p w14:paraId="6FDB3A23" w14:textId="7777777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Disponer de un procedimiento que regule el control del cumplimiento de las medidas de seguridad establecidas procediendo en su caso a la adopción de medidas disciplinarias previstas en el Estatuto de los Trabajadores, convenio colectivo etc… para garantizar la seguridad de todas las personas trabajadoras.</w:t>
      </w:r>
    </w:p>
    <w:p w14:paraId="48524271" w14:textId="7777777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Disponer de una relación de los puestos de trabajo y/o actividades que requieran presencia de recursos preventivos vinculados a la evaluación de riesgos.</w:t>
      </w:r>
    </w:p>
    <w:p w14:paraId="16CBC823" w14:textId="7777777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Que todo el personal que intervenga en la ejecución del contrato, tanto propio como ajeno, haya recibido en el momento de incorporación una información de riesgos específicos, medidas de protección y medidas de emergencia de ésta, así como, que haya recibido la formación necesaria sobre los riesgos que afectan a su actividad (arts</w:t>
      </w:r>
      <w:r w:rsidR="00D624B3" w:rsidRPr="00A64A7D">
        <w:rPr>
          <w:rFonts w:ascii="Verdana" w:hAnsi="Verdana"/>
          <w:sz w:val="19"/>
          <w:szCs w:val="19"/>
          <w:lang w:val="es-ES_tradnl"/>
        </w:rPr>
        <w:t>.</w:t>
      </w:r>
      <w:r w:rsidRPr="00A64A7D">
        <w:rPr>
          <w:rFonts w:ascii="Verdana" w:hAnsi="Verdana"/>
          <w:sz w:val="19"/>
          <w:szCs w:val="19"/>
          <w:lang w:val="es-ES_tradnl"/>
        </w:rPr>
        <w:t xml:space="preserve"> 18 y 19 de la Ley 31/1995, de 8 de noviembre), de acuerdo con el procedimiento del plan de prevención de riesgos laborales. En particular, que se ha dado la formación pertinente sobre el uso de equipos de protección individual.</w:t>
      </w:r>
    </w:p>
    <w:p w14:paraId="22C9AD73" w14:textId="7777777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Disponer de justificante de la entrega de equipos de protección individual que, en su caso, fueran necesarios.</w:t>
      </w:r>
    </w:p>
    <w:p w14:paraId="2E0FDA3D" w14:textId="7777777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Proporcionar servicios comedores y de descanso adecuados, y servicios higiénicos, y vestuarios teniendo en cuenta el número de trabajadores y trabajadoras y la localización de las zonas de trabajo.</w:t>
      </w:r>
    </w:p>
    <w:p w14:paraId="31341840" w14:textId="77777777" w:rsidR="00C548B6" w:rsidRPr="00A64A7D" w:rsidRDefault="00C548B6" w:rsidP="00F600EB">
      <w:pPr>
        <w:numPr>
          <w:ilvl w:val="0"/>
          <w:numId w:val="8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Planificar el desarrollo de los trabajos y la contratación de personal de forma que se respete</w:t>
      </w:r>
      <w:r w:rsidR="00D60E50" w:rsidRPr="00A64A7D">
        <w:rPr>
          <w:rFonts w:ascii="Verdana" w:hAnsi="Verdana"/>
          <w:sz w:val="19"/>
          <w:szCs w:val="19"/>
          <w:lang w:val="es-ES_tradnl"/>
        </w:rPr>
        <w:t>n</w:t>
      </w:r>
      <w:r w:rsidRPr="00A64A7D">
        <w:rPr>
          <w:rFonts w:ascii="Verdana" w:hAnsi="Verdana"/>
          <w:sz w:val="19"/>
          <w:szCs w:val="19"/>
          <w:lang w:val="es-ES_tradnl"/>
        </w:rPr>
        <w:t xml:space="preserve"> las jornadas de descanso de las trabajadoras y los trabajadores y que la realización de horas extraordinarias sea excepcional.</w:t>
      </w:r>
    </w:p>
    <w:p w14:paraId="36930AAB" w14:textId="314F1BBC" w:rsidR="00C548B6" w:rsidRPr="00A64A7D" w:rsidRDefault="00C548B6" w:rsidP="001D3DE3">
      <w:pPr>
        <w:pStyle w:val="Ttulo4"/>
        <w:spacing w:after="120"/>
        <w:ind w:left="851" w:right="-427"/>
        <w:jc w:val="both"/>
        <w:rPr>
          <w:b w:val="0"/>
          <w:i/>
          <w:sz w:val="19"/>
          <w:szCs w:val="19"/>
          <w:lang w:val="es-ES_tradnl"/>
        </w:rPr>
      </w:pPr>
      <w:bookmarkStart w:id="744" w:name="_Toc38387784"/>
      <w:r w:rsidRPr="00A64A7D">
        <w:rPr>
          <w:sz w:val="19"/>
          <w:szCs w:val="19"/>
          <w:lang w:val="es-ES_tradnl"/>
        </w:rPr>
        <w:t xml:space="preserve">27.4.- </w:t>
      </w:r>
      <w:r w:rsidRPr="00A64A7D">
        <w:rPr>
          <w:b w:val="0"/>
          <w:sz w:val="19"/>
          <w:szCs w:val="19"/>
          <w:lang w:val="es-ES_tradnl"/>
        </w:rPr>
        <w:t>Si la contratista subcontrata parte de la ejecución del contrato, deberá exigir a las subcontratas los justificantes de las obligaciones anteriores y entregarlos al poder adjudicador contratante.</w:t>
      </w:r>
      <w:bookmarkEnd w:id="744"/>
    </w:p>
    <w:p w14:paraId="420D1D89" w14:textId="384ED8C0" w:rsidR="00C548B6" w:rsidRPr="00A64A7D" w:rsidRDefault="00C548B6" w:rsidP="001D3DE3">
      <w:pPr>
        <w:pStyle w:val="Ttulo4"/>
        <w:spacing w:after="120"/>
        <w:ind w:left="851" w:right="-427"/>
        <w:jc w:val="both"/>
        <w:rPr>
          <w:b w:val="0"/>
          <w:i/>
          <w:sz w:val="19"/>
          <w:szCs w:val="19"/>
          <w:lang w:val="es-ES_tradnl"/>
        </w:rPr>
      </w:pPr>
      <w:bookmarkStart w:id="745" w:name="_Toc38387785"/>
      <w:r w:rsidRPr="00A64A7D">
        <w:rPr>
          <w:sz w:val="19"/>
          <w:szCs w:val="19"/>
          <w:lang w:val="es-ES_tradnl"/>
        </w:rPr>
        <w:t xml:space="preserve">27.5.- </w:t>
      </w:r>
      <w:r w:rsidRPr="00A64A7D">
        <w:rPr>
          <w:b w:val="0"/>
          <w:sz w:val="19"/>
          <w:szCs w:val="19"/>
          <w:lang w:val="es-ES_tradnl"/>
        </w:rPr>
        <w:t>En el caso de accidente o perjuicio de cualquier género ocurrido a las personas trabajadoras con ocasión del ejercicio de los trabajos, cumplirá lo dispuesto en las normas vigentes bajo su responsabilidad, sin que ésta alcance en modo alguno al poder adjudicador.</w:t>
      </w:r>
      <w:bookmarkEnd w:id="745"/>
    </w:p>
    <w:p w14:paraId="0C32DB54" w14:textId="73882644" w:rsidR="00C548B6" w:rsidRPr="00A64A7D" w:rsidRDefault="00C548B6" w:rsidP="001D3DE3">
      <w:pPr>
        <w:pStyle w:val="Ttulo3"/>
        <w:spacing w:after="120"/>
        <w:rPr>
          <w:rFonts w:eastAsia="Arial Unicode MS"/>
          <w:i/>
          <w:lang w:val="es-ES_tradnl"/>
        </w:rPr>
      </w:pPr>
      <w:bookmarkStart w:id="746" w:name="_Toc528657965"/>
      <w:bookmarkStart w:id="747" w:name="_Toc528658784"/>
      <w:bookmarkStart w:id="748" w:name="_Toc528660411"/>
      <w:bookmarkStart w:id="749" w:name="_Toc528664261"/>
      <w:bookmarkStart w:id="750" w:name="_Toc528665952"/>
      <w:bookmarkStart w:id="751" w:name="_Toc528666577"/>
      <w:bookmarkStart w:id="752" w:name="_Toc528671300"/>
      <w:bookmarkStart w:id="753" w:name="_Toc530728106"/>
      <w:bookmarkStart w:id="754" w:name="_Toc5959006"/>
      <w:bookmarkStart w:id="755" w:name="_Toc34132933"/>
      <w:bookmarkStart w:id="756" w:name="_Toc225761159"/>
      <w:r w:rsidRPr="00A64A7D">
        <w:rPr>
          <w:rFonts w:eastAsia="Arial Unicode MS"/>
          <w:lang w:val="es-ES_tradnl"/>
        </w:rPr>
        <w:t>28.- CONDICIONES ESPECIALES DE EJECUCIÓN</w:t>
      </w:r>
      <w:bookmarkEnd w:id="746"/>
      <w:bookmarkEnd w:id="747"/>
      <w:bookmarkEnd w:id="748"/>
      <w:bookmarkEnd w:id="749"/>
      <w:bookmarkEnd w:id="750"/>
      <w:bookmarkEnd w:id="751"/>
      <w:bookmarkEnd w:id="752"/>
      <w:bookmarkEnd w:id="753"/>
      <w:bookmarkEnd w:id="754"/>
      <w:bookmarkEnd w:id="755"/>
      <w:bookmarkEnd w:id="756"/>
    </w:p>
    <w:p w14:paraId="1614CEBB" w14:textId="152B2C54" w:rsidR="00C548B6" w:rsidRPr="00A64A7D" w:rsidRDefault="00C548B6" w:rsidP="001D3DE3">
      <w:pPr>
        <w:spacing w:before="120" w:after="120"/>
        <w:ind w:left="284"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Estas condiciones especiales de </w:t>
      </w:r>
      <w:r w:rsidR="00AD6572" w:rsidRPr="00A64A7D">
        <w:rPr>
          <w:rFonts w:ascii="Verdana" w:eastAsia="Arial Unicode MS" w:hAnsi="Verdana"/>
          <w:sz w:val="19"/>
          <w:szCs w:val="19"/>
          <w:lang w:val="es-ES_tradnl"/>
        </w:rPr>
        <w:t>ejecución,</w:t>
      </w:r>
      <w:r w:rsidRPr="00A64A7D">
        <w:rPr>
          <w:rFonts w:ascii="Verdana" w:eastAsia="Arial Unicode MS" w:hAnsi="Verdana"/>
          <w:sz w:val="19"/>
          <w:szCs w:val="19"/>
          <w:lang w:val="es-ES_tradnl"/>
        </w:rPr>
        <w:t xml:space="preserve"> así como las recogidas en la cláusula 11 de cláusulas específicas del contrato, deberán ser cumplidas tanto por la contratista como por l</w:t>
      </w:r>
      <w:r w:rsidR="00D60E50" w:rsidRPr="00A64A7D">
        <w:rPr>
          <w:rFonts w:ascii="Verdana" w:eastAsia="Arial Unicode MS" w:hAnsi="Verdana"/>
          <w:sz w:val="19"/>
          <w:szCs w:val="19"/>
          <w:lang w:val="es-ES_tradnl"/>
        </w:rPr>
        <w:t>a</w:t>
      </w:r>
      <w:r w:rsidRPr="00A64A7D">
        <w:rPr>
          <w:rFonts w:ascii="Verdana" w:eastAsia="Arial Unicode MS" w:hAnsi="Verdana"/>
          <w:sz w:val="19"/>
          <w:szCs w:val="19"/>
          <w:lang w:val="es-ES_tradnl"/>
        </w:rPr>
        <w:t>s subcontratistas.</w:t>
      </w:r>
    </w:p>
    <w:p w14:paraId="374B8BAA" w14:textId="77777777" w:rsidR="001D3DE3" w:rsidRPr="00A64A7D" w:rsidRDefault="001D3DE3" w:rsidP="001D3DE3">
      <w:pPr>
        <w:spacing w:after="120"/>
        <w:rPr>
          <w:rFonts w:ascii="Verdana" w:eastAsia="Arial Unicode MS" w:hAnsi="Verdana"/>
          <w:b/>
          <w:sz w:val="19"/>
          <w:szCs w:val="19"/>
          <w:lang w:val="es-ES_tradnl"/>
        </w:rPr>
      </w:pPr>
      <w:bookmarkStart w:id="757" w:name="_Toc530728107"/>
      <w:bookmarkStart w:id="758" w:name="_Toc5959007"/>
      <w:r w:rsidRPr="00A64A7D">
        <w:rPr>
          <w:sz w:val="19"/>
          <w:szCs w:val="19"/>
          <w:lang w:val="es-ES_tradnl"/>
        </w:rPr>
        <w:br w:type="page"/>
      </w:r>
    </w:p>
    <w:p w14:paraId="6839C748" w14:textId="588E9710" w:rsidR="00C548B6" w:rsidRPr="00A64A7D" w:rsidRDefault="00C548B6" w:rsidP="001D3DE3">
      <w:pPr>
        <w:pStyle w:val="Ttulo4"/>
        <w:spacing w:after="120"/>
        <w:ind w:left="851" w:right="-427"/>
        <w:jc w:val="both"/>
        <w:rPr>
          <w:b w:val="0"/>
          <w:i/>
          <w:sz w:val="19"/>
          <w:szCs w:val="19"/>
          <w:lang w:val="es-ES_tradnl"/>
        </w:rPr>
      </w:pPr>
      <w:r w:rsidRPr="00A64A7D">
        <w:rPr>
          <w:sz w:val="19"/>
          <w:szCs w:val="19"/>
          <w:lang w:val="es-ES_tradnl"/>
        </w:rPr>
        <w:lastRenderedPageBreak/>
        <w:t>28.1.- Lingüísticas</w:t>
      </w:r>
      <w:bookmarkEnd w:id="757"/>
      <w:bookmarkEnd w:id="758"/>
      <w:r w:rsidR="00951944" w:rsidRPr="00A64A7D">
        <w:rPr>
          <w:sz w:val="19"/>
          <w:szCs w:val="19"/>
          <w:lang w:val="es-ES_tradnl"/>
        </w:rPr>
        <w:t>.</w:t>
      </w:r>
    </w:p>
    <w:p w14:paraId="0B9EFCC9" w14:textId="5657DBFF" w:rsidR="00C548B6" w:rsidRPr="00A64A7D" w:rsidRDefault="00C548B6" w:rsidP="00EA4D97">
      <w:pPr>
        <w:pStyle w:val="Ttulo5"/>
        <w:rPr>
          <w:lang w:val="es-ES_tradnl"/>
        </w:rPr>
      </w:pPr>
      <w:r w:rsidRPr="00A64A7D">
        <w:rPr>
          <w:b/>
          <w:lang w:val="es-ES_tradnl"/>
        </w:rPr>
        <w:t>28.1.1.-</w:t>
      </w:r>
      <w:r w:rsidRPr="00A64A7D">
        <w:rPr>
          <w:lang w:val="es-ES_tradnl"/>
        </w:rPr>
        <w:t xml:space="preserve"> En las relaciones entre el poder adjudicador y la contratista se empleará normalmente el euskera. A los efectos de la ejecución del contrato se entiende por emplear “normalmente el euskera”, lo siguiente:</w:t>
      </w:r>
    </w:p>
    <w:p w14:paraId="6D546683" w14:textId="722CA0A3" w:rsidR="00C548B6" w:rsidRPr="00A64A7D" w:rsidRDefault="00C548B6" w:rsidP="00F600EB">
      <w:pPr>
        <w:numPr>
          <w:ilvl w:val="0"/>
          <w:numId w:val="89"/>
        </w:numPr>
        <w:spacing w:before="120" w:after="120"/>
        <w:ind w:left="1985" w:right="-427" w:hanging="281"/>
        <w:jc w:val="both"/>
        <w:rPr>
          <w:rFonts w:ascii="Verdana" w:hAnsi="Verdana"/>
          <w:sz w:val="19"/>
          <w:szCs w:val="19"/>
          <w:lang w:val="es-ES_tradnl"/>
        </w:rPr>
      </w:pPr>
      <w:r w:rsidRPr="00A64A7D">
        <w:rPr>
          <w:rFonts w:ascii="Verdana" w:hAnsi="Verdana"/>
          <w:sz w:val="19"/>
          <w:szCs w:val="19"/>
          <w:lang w:val="es-ES_tradnl"/>
        </w:rPr>
        <w:t>En las comunicaciones verbales, el personal con conocimiento de euskera que en funciones de ejecución del contrato se dirija al poder adjudicador, se expresa</w:t>
      </w:r>
      <w:r w:rsidR="0070726B" w:rsidRPr="00A64A7D">
        <w:rPr>
          <w:rFonts w:ascii="Verdana" w:hAnsi="Verdana"/>
          <w:sz w:val="19"/>
          <w:szCs w:val="19"/>
          <w:lang w:val="es-ES_tradnl"/>
        </w:rPr>
        <w:t>rá inicialmente en esta lengua.</w:t>
      </w:r>
    </w:p>
    <w:p w14:paraId="59ED91F8" w14:textId="77777777" w:rsidR="00C548B6" w:rsidRPr="00A64A7D" w:rsidRDefault="00C548B6" w:rsidP="00F600EB">
      <w:pPr>
        <w:numPr>
          <w:ilvl w:val="0"/>
          <w:numId w:val="89"/>
        </w:numPr>
        <w:spacing w:before="120" w:after="120"/>
        <w:ind w:left="1985" w:right="-427" w:hanging="281"/>
        <w:jc w:val="both"/>
        <w:rPr>
          <w:rFonts w:ascii="Verdana" w:hAnsi="Verdana"/>
          <w:sz w:val="19"/>
          <w:szCs w:val="19"/>
          <w:lang w:val="es-ES_tradnl"/>
        </w:rPr>
      </w:pPr>
      <w:r w:rsidRPr="00A64A7D">
        <w:rPr>
          <w:rFonts w:ascii="Verdana" w:hAnsi="Verdana"/>
          <w:sz w:val="19"/>
          <w:szCs w:val="19"/>
          <w:lang w:val="es-ES_tradnl"/>
        </w:rPr>
        <w:t>Las comunicaciones escritas se redactarán en euskera y castellano, salvo que emisor y receptor opten por el euskera.</w:t>
      </w:r>
    </w:p>
    <w:p w14:paraId="0A05C3F8" w14:textId="7CA154B4" w:rsidR="00C548B6" w:rsidRPr="00A64A7D" w:rsidRDefault="00C548B6" w:rsidP="00EA4D97">
      <w:pPr>
        <w:pStyle w:val="Ttulo5"/>
        <w:rPr>
          <w:lang w:val="es-ES_tradnl"/>
        </w:rPr>
      </w:pPr>
      <w:r w:rsidRPr="00A64A7D">
        <w:rPr>
          <w:b/>
          <w:lang w:val="es-ES_tradnl"/>
        </w:rPr>
        <w:t>28.1.2.-</w:t>
      </w:r>
      <w:r w:rsidRPr="00A64A7D">
        <w:rPr>
          <w:lang w:val="es-ES_tradnl"/>
        </w:rPr>
        <w:t xml:space="preserve"> Cuando la ejecución del objeto contractual incluya la prestación de servicios a la ciudadanía o conlleve relaciones con terceros o ciudadanía en general, la lengua a utilizar en la comunicación, tanto oral como escrita, entre la contratista y los usuarios y usuarias o personas con las que haya de relacionarse en ejecución del contrato será aquella que elija el usuario o usuaria o tercero, en cada caso. Cuando no conste expresamente opción alguna, las notificaciones y comunicaciones de todo tipo que la contratista encargada de la ejecución dirija a las personas físicas y jurídicas se realizarán en las dos lenguas oficiales, incluyendo las facturas y otros documentos de tráfico, sin perjuicio de que en cualquier momento el/la ciudadano/a pueda ejercer su derecho a la opción de lengua y pueda demandar el uso de una sola de las lenguas oficiales.</w:t>
      </w:r>
    </w:p>
    <w:p w14:paraId="1A3BB1A6" w14:textId="77777777" w:rsidR="00C548B6" w:rsidRPr="00A64A7D" w:rsidRDefault="00C548B6" w:rsidP="001D3DE3">
      <w:pPr>
        <w:spacing w:before="120" w:after="120"/>
        <w:ind w:left="1418" w:right="-427"/>
        <w:jc w:val="both"/>
        <w:rPr>
          <w:rFonts w:ascii="Verdana" w:hAnsi="Verdana"/>
          <w:sz w:val="19"/>
          <w:szCs w:val="19"/>
          <w:lang w:val="es-ES_tradnl"/>
        </w:rPr>
      </w:pPr>
      <w:r w:rsidRPr="00A64A7D">
        <w:rPr>
          <w:rFonts w:ascii="Verdana" w:hAnsi="Verdana"/>
          <w:sz w:val="19"/>
          <w:szCs w:val="19"/>
          <w:lang w:val="es-ES_tradnl"/>
        </w:rPr>
        <w:t>En cualquier caso, la contratista deberá destinar los medios materiales y humanos que fueran necesarios para que la atención, información y comunicación con el público destinatario del servicio pueda hacerse en todo momento en euskera.</w:t>
      </w:r>
    </w:p>
    <w:p w14:paraId="7F1AFBC0" w14:textId="77777777" w:rsidR="00C548B6" w:rsidRPr="00A64A7D" w:rsidRDefault="00C548B6" w:rsidP="001D3DE3">
      <w:pPr>
        <w:spacing w:before="120" w:after="120"/>
        <w:ind w:left="1418" w:right="-427"/>
        <w:jc w:val="both"/>
        <w:rPr>
          <w:rFonts w:ascii="Verdana" w:hAnsi="Verdana"/>
          <w:sz w:val="19"/>
          <w:szCs w:val="19"/>
          <w:lang w:val="es-ES_tradnl"/>
        </w:rPr>
      </w:pPr>
      <w:r w:rsidRPr="00A64A7D">
        <w:rPr>
          <w:rFonts w:ascii="Verdana" w:hAnsi="Verdana"/>
          <w:sz w:val="19"/>
          <w:szCs w:val="19"/>
          <w:lang w:val="es-ES_tradnl"/>
        </w:rPr>
        <w:t>Si por aplicación de la ley o de las correspondientes cláusulas del convenio colectivo aplicable, la nueva adjudicataria hubiera de subrogarse en las relaciones laborales con el colectivo de personas trabajadoras adscrito al contrato extinguido, y éste no estuviera capacitado lingüísticamente para cumplir con los requisitos en la materia establecidos en los pliegos de cláusulas contractuales, la nueva contratista vendrá obligada a cubrir las sustituciones del personal subrogado que deba realizar con personas que cumplan con el conocimiento y uso del euskera que resulte exigible al contrato en cuestión.</w:t>
      </w:r>
    </w:p>
    <w:p w14:paraId="4938FBC5" w14:textId="4B65C5FE" w:rsidR="00C548B6" w:rsidRPr="00A64A7D" w:rsidRDefault="00C548B6" w:rsidP="00EA4D97">
      <w:pPr>
        <w:pStyle w:val="Ttulo5"/>
        <w:rPr>
          <w:lang w:val="es-ES_tradnl"/>
        </w:rPr>
      </w:pPr>
      <w:r w:rsidRPr="00A64A7D">
        <w:rPr>
          <w:b/>
          <w:lang w:val="es-ES_tradnl"/>
        </w:rPr>
        <w:t>28.1.3.-</w:t>
      </w:r>
      <w:r w:rsidRPr="00A64A7D">
        <w:rPr>
          <w:lang w:val="es-ES_tradnl"/>
        </w:rPr>
        <w:t xml:space="preserve"> En los contratos que tengan por objeto la realización de estudios, informes, proyectos u otros trabajos de similar naturaleza, estos deberán ser entregados en ambas lenguas oficiales, incluidos los interfaces textuales y sonoros de los diferentes softwares.</w:t>
      </w:r>
    </w:p>
    <w:p w14:paraId="2A1F9AB2" w14:textId="17C74A6A" w:rsidR="00C548B6" w:rsidRPr="00A64A7D" w:rsidRDefault="00C548B6" w:rsidP="001D3DE3">
      <w:pPr>
        <w:pStyle w:val="Ttulo4"/>
        <w:spacing w:after="120"/>
        <w:ind w:left="851" w:right="-427"/>
        <w:jc w:val="both"/>
        <w:rPr>
          <w:b w:val="0"/>
          <w:i/>
          <w:sz w:val="19"/>
          <w:szCs w:val="19"/>
          <w:lang w:val="es-ES_tradnl"/>
        </w:rPr>
      </w:pPr>
      <w:bookmarkStart w:id="759" w:name="_Toc530728108"/>
      <w:bookmarkStart w:id="760" w:name="_Toc5959008"/>
      <w:r w:rsidRPr="00A64A7D">
        <w:rPr>
          <w:sz w:val="19"/>
          <w:szCs w:val="19"/>
          <w:lang w:val="es-ES_tradnl"/>
        </w:rPr>
        <w:t>28.2.- De tipo social o relativo al empleo:</w:t>
      </w:r>
      <w:bookmarkEnd w:id="759"/>
      <w:bookmarkEnd w:id="760"/>
    </w:p>
    <w:p w14:paraId="197E683F" w14:textId="16599CDF" w:rsidR="00C548B6" w:rsidRPr="00A64A7D" w:rsidRDefault="00C548B6" w:rsidP="00EA4D97">
      <w:pPr>
        <w:pStyle w:val="Ttulo5"/>
        <w:rPr>
          <w:lang w:val="es-ES_tradnl"/>
        </w:rPr>
      </w:pPr>
      <w:r w:rsidRPr="00A64A7D">
        <w:rPr>
          <w:b/>
          <w:lang w:val="es-ES_tradnl"/>
        </w:rPr>
        <w:t>28.2.1.-</w:t>
      </w:r>
      <w:r w:rsidRPr="00A64A7D">
        <w:rPr>
          <w:lang w:val="es-ES_tradnl"/>
        </w:rPr>
        <w:t xml:space="preserve"> Cumplir las disposiciones legales, reglamentarias y convencionales vigentes en materia laboral, de Seguridad Social y de seguridad y salud en el trabajo.</w:t>
      </w:r>
    </w:p>
    <w:p w14:paraId="2171FA9A" w14:textId="3AFE389E" w:rsidR="00C548B6" w:rsidRPr="00A64A7D" w:rsidRDefault="00C548B6" w:rsidP="00EA4D97">
      <w:pPr>
        <w:pStyle w:val="Ttulo5"/>
        <w:rPr>
          <w:lang w:val="es-ES_tradnl"/>
        </w:rPr>
      </w:pPr>
      <w:r w:rsidRPr="00A64A7D">
        <w:rPr>
          <w:b/>
          <w:lang w:val="es-ES_tradnl"/>
        </w:rPr>
        <w:t xml:space="preserve">28.2.2.- </w:t>
      </w:r>
      <w:r w:rsidRPr="00A64A7D">
        <w:rPr>
          <w:lang w:val="es-ES_tradnl"/>
        </w:rPr>
        <w:t>Cumplir con lo dispuesto en la cláusula 26.3 de condiciones generales.</w:t>
      </w:r>
    </w:p>
    <w:p w14:paraId="2CA7A4E3" w14:textId="46D3C22B" w:rsidR="00C548B6" w:rsidRPr="00A64A7D" w:rsidRDefault="00C548B6" w:rsidP="00EA4D97">
      <w:pPr>
        <w:pStyle w:val="Ttulo5"/>
        <w:rPr>
          <w:lang w:val="es-ES_tradnl"/>
        </w:rPr>
      </w:pPr>
      <w:r w:rsidRPr="00A64A7D">
        <w:rPr>
          <w:b/>
          <w:lang w:val="es-ES_tradnl"/>
        </w:rPr>
        <w:t xml:space="preserve">28.2.3.- </w:t>
      </w:r>
      <w:r w:rsidRPr="00A64A7D">
        <w:rPr>
          <w:lang w:val="es-ES_tradnl"/>
        </w:rPr>
        <w:t>Abonar a lo largo de toda la ejecución del contrato el salario recogido en el convenio colectivo de aplicación según la categoría profesional que le corresponda a la persona trabajadora, sin que en ningún caso el salario a abonar pueda ser inferior a aquél.</w:t>
      </w:r>
    </w:p>
    <w:p w14:paraId="366D621F" w14:textId="558554B6" w:rsidR="00C548B6" w:rsidRPr="00A64A7D" w:rsidRDefault="00C548B6" w:rsidP="00EA4D97">
      <w:pPr>
        <w:pStyle w:val="Ttulo5"/>
        <w:rPr>
          <w:lang w:val="es-ES_tradnl"/>
        </w:rPr>
      </w:pPr>
      <w:r w:rsidRPr="00A64A7D">
        <w:rPr>
          <w:b/>
          <w:lang w:val="es-ES_tradnl"/>
        </w:rPr>
        <w:t>28.2.4.-</w:t>
      </w:r>
      <w:r w:rsidRPr="00A64A7D">
        <w:rPr>
          <w:lang w:val="es-ES_tradnl"/>
        </w:rPr>
        <w:t xml:space="preserve"> Dar transparencia institucional a todos los datos derivados de la ejecución del contrato.</w:t>
      </w:r>
    </w:p>
    <w:p w14:paraId="1D5A07F2" w14:textId="673A4CA8" w:rsidR="00C548B6" w:rsidRPr="00A64A7D" w:rsidRDefault="00C548B6" w:rsidP="001D3DE3">
      <w:pPr>
        <w:pStyle w:val="Ttulo4"/>
        <w:spacing w:after="120"/>
        <w:ind w:left="851" w:right="-427"/>
        <w:jc w:val="both"/>
        <w:rPr>
          <w:b w:val="0"/>
          <w:i/>
          <w:sz w:val="19"/>
          <w:szCs w:val="19"/>
          <w:lang w:val="es-ES_tradnl"/>
        </w:rPr>
      </w:pPr>
      <w:bookmarkStart w:id="761" w:name="_Toc530728109"/>
      <w:bookmarkStart w:id="762" w:name="_Toc5959009"/>
      <w:r w:rsidRPr="00A64A7D">
        <w:rPr>
          <w:sz w:val="19"/>
          <w:szCs w:val="19"/>
          <w:lang w:val="es-ES_tradnl"/>
        </w:rPr>
        <w:t>28.3.- Comprobación pagos a las subcontratistas y suministradoras</w:t>
      </w:r>
      <w:bookmarkEnd w:id="761"/>
      <w:bookmarkEnd w:id="762"/>
      <w:r w:rsidR="00951944" w:rsidRPr="00A64A7D">
        <w:rPr>
          <w:sz w:val="19"/>
          <w:szCs w:val="19"/>
          <w:lang w:val="es-ES_tradnl"/>
        </w:rPr>
        <w:t>.</w:t>
      </w:r>
    </w:p>
    <w:p w14:paraId="21EF89BC" w14:textId="22481505" w:rsidR="00C548B6" w:rsidRPr="00A64A7D" w:rsidRDefault="00C548B6" w:rsidP="00EA4D97">
      <w:pPr>
        <w:pStyle w:val="Ttulo5"/>
        <w:rPr>
          <w:lang w:val="es-ES_tradnl"/>
        </w:rPr>
      </w:pPr>
      <w:r w:rsidRPr="00A64A7D">
        <w:rPr>
          <w:b/>
          <w:lang w:val="es-ES_tradnl"/>
        </w:rPr>
        <w:t>28.3.1.-</w:t>
      </w:r>
      <w:r w:rsidRPr="00A64A7D">
        <w:rPr>
          <w:lang w:val="es-ES_tradnl"/>
        </w:rPr>
        <w:t xml:space="preserve"> Remisión a la/al responsable del contrato, cuando ésta se lo solicite, de la relación detallada de las subcontratistas y suministradoras que participen en el contrato cuando se perfeccione su participación junto con aquellas condiciones de subcontratación o suministro de cada una de ellas que guarden una relación directa con el plazo del pago.</w:t>
      </w:r>
    </w:p>
    <w:p w14:paraId="7D83BB53" w14:textId="486D51DE" w:rsidR="00C548B6" w:rsidRPr="00A64A7D" w:rsidRDefault="00C548B6" w:rsidP="00EA4D97">
      <w:pPr>
        <w:pStyle w:val="Ttulo5"/>
        <w:rPr>
          <w:lang w:val="es-ES_tradnl"/>
        </w:rPr>
      </w:pPr>
      <w:r w:rsidRPr="00A64A7D">
        <w:rPr>
          <w:b/>
          <w:lang w:val="es-ES_tradnl"/>
        </w:rPr>
        <w:t xml:space="preserve">28.3.2.- </w:t>
      </w:r>
      <w:r w:rsidRPr="00A64A7D">
        <w:rPr>
          <w:lang w:val="es-ES_tradnl"/>
        </w:rPr>
        <w:t>Remisión a la/al responsable del contrato, cuando ésta se lo solicite, del justificante de cumplimiento de los pagos a las subcontratistas y suministradoras descrit</w:t>
      </w:r>
      <w:r w:rsidR="00D60E50" w:rsidRPr="00A64A7D">
        <w:rPr>
          <w:lang w:val="es-ES_tradnl"/>
        </w:rPr>
        <w:t>a</w:t>
      </w:r>
      <w:r w:rsidRPr="00A64A7D">
        <w:rPr>
          <w:lang w:val="es-ES_tradnl"/>
        </w:rPr>
        <w:t>s en el punto anterior una vez terminada la prestación dentro de los plazos de pago legalmente establecidos en el art. 216 LCSP y Ley 3/2004, de 29 de diciembre, por la que se establecen medidas de lucha contra la morosidad en las operaciones comerciales.</w:t>
      </w:r>
      <w:r w:rsidR="00030510" w:rsidRPr="00A64A7D">
        <w:rPr>
          <w:lang w:val="es-ES_tradnl"/>
        </w:rPr>
        <w:t xml:space="preserve"> Así mismo, se podrá proceder, en su caso, a la retención provisional de garantía prevista en el artículo 216.4 LCSP.</w:t>
      </w:r>
    </w:p>
    <w:p w14:paraId="5B2FFCB3" w14:textId="405CA2A2" w:rsidR="003D2D52" w:rsidRPr="00A64A7D" w:rsidRDefault="003D2D52">
      <w:pPr>
        <w:pStyle w:val="Ttulo5"/>
        <w:rPr>
          <w:lang w:val="es-ES_tradnl"/>
        </w:rPr>
      </w:pPr>
      <w:r w:rsidRPr="00A64A7D">
        <w:rPr>
          <w:b/>
          <w:lang w:val="es-ES_tradnl"/>
        </w:rPr>
        <w:lastRenderedPageBreak/>
        <w:t>28.3.3.-</w:t>
      </w:r>
      <w:r w:rsidRPr="00A64A7D">
        <w:rPr>
          <w:lang w:val="es-ES_tradnl"/>
        </w:rPr>
        <w:t xml:space="preserve"> Se procederá a la comprobación de los pagos a los subcontratistas o suministradores conforme al artículo 217 LCSP. Las actuaciones de comprobación y de imposición de penalidades serán obligatorias para las Administraciones Públicas y demás entes públicos contratantes, en los contratos de obras y en los contratos de servicios cuyo valor estimado supere los 5 millones de euros y en los que el importe de la subcontratación sea igual o superior al 30 por ciento del precio del contrato, en relación a los pagos a subcontratistas que hayan asumido contractualmente con el contratista principal el compromiso de realizar determinadas partes o unidades de obra. A tales efectos, en estos contratos el contratista deberá aportar en cada certificación de obra, certificado de los pagos a los subcontratistas del contrato.</w:t>
      </w:r>
      <w:r w:rsidR="001846AF" w:rsidRPr="00A64A7D">
        <w:rPr>
          <w:lang w:val="es-ES_tradnl"/>
        </w:rPr>
        <w:t xml:space="preserve"> Dicho certificado deberá indicar que el pago se ha efectuado conforme a lo dispuesto en el artículo 216 de la LCSP.</w:t>
      </w:r>
    </w:p>
    <w:p w14:paraId="27E624DA" w14:textId="646C3373" w:rsidR="0000352F" w:rsidRPr="00A64A7D" w:rsidRDefault="003D2D52">
      <w:pPr>
        <w:pStyle w:val="Ttulo5"/>
        <w:rPr>
          <w:lang w:val="es-ES_tradnl"/>
        </w:rPr>
      </w:pPr>
      <w:r w:rsidRPr="00A64A7D">
        <w:rPr>
          <w:b/>
          <w:lang w:val="es-ES_tradnl"/>
        </w:rPr>
        <w:t>28.3.4</w:t>
      </w:r>
      <w:r w:rsidR="0000352F" w:rsidRPr="00A64A7D">
        <w:rPr>
          <w:b/>
          <w:lang w:val="es-ES_tradnl"/>
        </w:rPr>
        <w:t>.-</w:t>
      </w:r>
      <w:r w:rsidR="0000352F" w:rsidRPr="00A64A7D">
        <w:rPr>
          <w:lang w:val="es-ES_tradnl"/>
        </w:rPr>
        <w:t xml:space="preserve"> Cuando mediante resolución judicial o arbitral firme aportada por el subcontratista o por el suministrador al órgano de contratación quedara acreditado el impago por el contratista a un subcontratista o suministrador vinculado a la ejecución del contrato en los plazos previstos en la Ley 3/2004, de 29 de diciembre, procederá, en todo caso, la imposición de penalidades al contratista. Siempre y cuando dicha demora en el pago no venga motivada por el incumplimiento de alguna de las obligaciones contractuales asumidas por el subcontratista o por el suministrador en la ejecución de la prestación.</w:t>
      </w:r>
    </w:p>
    <w:p w14:paraId="41B64AAD" w14:textId="254B5668" w:rsidR="00C548B6" w:rsidRPr="00A64A7D" w:rsidRDefault="00C548B6" w:rsidP="001D3DE3">
      <w:pPr>
        <w:pStyle w:val="Ttulo4"/>
        <w:spacing w:after="120"/>
        <w:ind w:left="851" w:right="-427"/>
        <w:jc w:val="both"/>
        <w:rPr>
          <w:b w:val="0"/>
          <w:i/>
          <w:sz w:val="19"/>
          <w:szCs w:val="19"/>
          <w:lang w:val="es-ES_tradnl"/>
        </w:rPr>
      </w:pPr>
      <w:r w:rsidRPr="00A64A7D">
        <w:rPr>
          <w:sz w:val="19"/>
          <w:szCs w:val="19"/>
          <w:lang w:val="es-ES_tradnl"/>
        </w:rPr>
        <w:t xml:space="preserve">28.4.- En materia de protección de datos: </w:t>
      </w:r>
    </w:p>
    <w:p w14:paraId="095B9B81" w14:textId="31863BEA"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En los contratos cuya ejecución implique la cesión de datos a la contratista, ésta debe someterse a la normativa de la Unión Europea y del estado español en m</w:t>
      </w:r>
      <w:r w:rsidR="00437FA2" w:rsidRPr="00A64A7D">
        <w:rPr>
          <w:rFonts w:ascii="Verdana" w:hAnsi="Verdana"/>
          <w:sz w:val="19"/>
          <w:szCs w:val="19"/>
          <w:lang w:val="es-ES_tradnl"/>
        </w:rPr>
        <w:t xml:space="preserve">ateria de protección de datos. </w:t>
      </w:r>
    </w:p>
    <w:p w14:paraId="107C4D61" w14:textId="5C0415C9" w:rsidR="00437FA2" w:rsidRPr="00A64A7D" w:rsidRDefault="00437FA2" w:rsidP="00437FA2">
      <w:pPr>
        <w:pStyle w:val="Ttulo4"/>
        <w:rPr>
          <w:lang w:val="es-ES_tradnl"/>
        </w:rPr>
      </w:pPr>
      <w:bookmarkStart w:id="763" w:name="_Toc528657966"/>
      <w:bookmarkStart w:id="764" w:name="_Toc528658785"/>
      <w:bookmarkStart w:id="765" w:name="_Toc528660412"/>
      <w:bookmarkStart w:id="766" w:name="_Toc528664262"/>
      <w:bookmarkStart w:id="767" w:name="_Toc528665953"/>
      <w:bookmarkStart w:id="768" w:name="_Toc528666578"/>
      <w:bookmarkStart w:id="769" w:name="_Toc528671301"/>
      <w:bookmarkStart w:id="770" w:name="_Toc530728110"/>
      <w:bookmarkStart w:id="771" w:name="_Toc5959010"/>
      <w:bookmarkStart w:id="772" w:name="_Toc34132934"/>
      <w:r w:rsidRPr="00A64A7D">
        <w:rPr>
          <w:lang w:val="es-ES_tradnl"/>
        </w:rPr>
        <w:t>28.5.- Medioambientales:</w:t>
      </w:r>
    </w:p>
    <w:p w14:paraId="2C076A42" w14:textId="576BC857" w:rsidR="00437FA2" w:rsidRPr="00A64A7D" w:rsidRDefault="00437FA2" w:rsidP="00970BE8">
      <w:pPr>
        <w:spacing w:before="120" w:after="120"/>
        <w:ind w:left="851" w:right="-427"/>
        <w:jc w:val="both"/>
        <w:rPr>
          <w:rFonts w:ascii="Verdana" w:hAnsi="Verdana"/>
          <w:sz w:val="19"/>
          <w:szCs w:val="19"/>
          <w:lang w:val="es-ES_tradnl"/>
        </w:rPr>
      </w:pPr>
      <w:r w:rsidRPr="00A64A7D">
        <w:rPr>
          <w:rFonts w:ascii="Verdana" w:eastAsia="Arial Unicode MS" w:hAnsi="Verdana"/>
          <w:sz w:val="19"/>
          <w:szCs w:val="18"/>
          <w:lang w:val="es-ES_tradnl"/>
        </w:rPr>
        <w:t xml:space="preserve">El adjudicatario deberá respetar en todo momento la legislación aplicable en los distintos niveles normativos (comunitario, estatal, autonómico y local), tanto la que se encuentre en vigor al inicio de los trabajos como la que pueda promulgarse durante la vigencia del contrato y resulte de aplicación, por lo que deberá conocer los requisitos ambientales que puedan afectar al desempeño de las labores previstas en el contrato. </w:t>
      </w:r>
      <w:r w:rsidRPr="00A64A7D">
        <w:rPr>
          <w:rFonts w:ascii="Verdana" w:hAnsi="Verdana"/>
          <w:sz w:val="19"/>
          <w:szCs w:val="19"/>
          <w:lang w:val="es-ES_tradnl"/>
        </w:rPr>
        <w:t>A su vez realizará un uso más eficiente de sus recursos, buscando el mínimo impacto ambiental.</w:t>
      </w:r>
      <w:r w:rsidR="00A14299" w:rsidRPr="00A64A7D">
        <w:rPr>
          <w:rFonts w:ascii="Verdana" w:hAnsi="Verdana"/>
          <w:sz w:val="19"/>
          <w:szCs w:val="19"/>
          <w:lang w:val="es-ES_tradnl"/>
        </w:rPr>
        <w:t xml:space="preserve"> </w:t>
      </w:r>
    </w:p>
    <w:p w14:paraId="1A695060" w14:textId="665B663B" w:rsidR="00C548B6" w:rsidRPr="00A64A7D" w:rsidRDefault="00C548B6" w:rsidP="001D3DE3">
      <w:pPr>
        <w:pStyle w:val="Ttulo3"/>
        <w:spacing w:after="120"/>
        <w:rPr>
          <w:rFonts w:eastAsia="Arial Unicode MS"/>
          <w:i/>
          <w:lang w:val="es-ES_tradnl"/>
        </w:rPr>
      </w:pPr>
      <w:bookmarkStart w:id="773" w:name="_Toc225761160"/>
      <w:r w:rsidRPr="00A64A7D">
        <w:rPr>
          <w:rFonts w:eastAsia="Arial Unicode MS"/>
          <w:lang w:val="es-ES_tradnl"/>
        </w:rPr>
        <w:t xml:space="preserve">29.- </w:t>
      </w:r>
      <w:r w:rsidR="006F4559" w:rsidRPr="00A64A7D">
        <w:rPr>
          <w:rFonts w:eastAsia="Arial Unicode MS"/>
          <w:caps w:val="0"/>
          <w:lang w:val="es-ES_tradnl"/>
        </w:rPr>
        <w:t>CONFIDENCIALIDAD Y TRATAMIENTO DE DATOS PERSONAL</w:t>
      </w:r>
      <w:bookmarkEnd w:id="763"/>
      <w:bookmarkEnd w:id="764"/>
      <w:bookmarkEnd w:id="765"/>
      <w:bookmarkEnd w:id="766"/>
      <w:bookmarkEnd w:id="767"/>
      <w:bookmarkEnd w:id="768"/>
      <w:bookmarkEnd w:id="769"/>
      <w:bookmarkEnd w:id="770"/>
      <w:r w:rsidR="006F4559" w:rsidRPr="00A64A7D">
        <w:rPr>
          <w:rFonts w:eastAsia="Arial Unicode MS"/>
          <w:caps w:val="0"/>
          <w:lang w:val="es-ES_tradnl"/>
        </w:rPr>
        <w:t>ES</w:t>
      </w:r>
      <w:bookmarkEnd w:id="771"/>
      <w:bookmarkEnd w:id="772"/>
      <w:bookmarkEnd w:id="773"/>
    </w:p>
    <w:p w14:paraId="553D224E" w14:textId="0037AB37" w:rsidR="00C548B6" w:rsidRPr="00A64A7D" w:rsidRDefault="00C548B6" w:rsidP="001D3DE3">
      <w:pPr>
        <w:pStyle w:val="Ttulo4"/>
        <w:spacing w:after="120"/>
        <w:ind w:left="851" w:right="-427"/>
        <w:jc w:val="both"/>
        <w:rPr>
          <w:b w:val="0"/>
          <w:i/>
          <w:sz w:val="19"/>
          <w:szCs w:val="19"/>
          <w:lang w:val="es-ES_tradnl"/>
        </w:rPr>
      </w:pPr>
      <w:bookmarkStart w:id="774" w:name="_Toc530728111"/>
      <w:bookmarkStart w:id="775" w:name="_Toc5959011"/>
      <w:r w:rsidRPr="00A64A7D">
        <w:rPr>
          <w:sz w:val="19"/>
          <w:szCs w:val="19"/>
          <w:lang w:val="es-ES_tradnl"/>
        </w:rPr>
        <w:t>29.1.- Confidencialidad</w:t>
      </w:r>
      <w:bookmarkEnd w:id="774"/>
      <w:bookmarkEnd w:id="775"/>
      <w:r w:rsidR="00951944" w:rsidRPr="00A64A7D">
        <w:rPr>
          <w:sz w:val="19"/>
          <w:szCs w:val="19"/>
          <w:lang w:val="es-ES_tradnl"/>
        </w:rPr>
        <w:t>.</w:t>
      </w:r>
    </w:p>
    <w:p w14:paraId="2559E35A"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Toda la información a la que tengan acceso con ocasión del cumplimiento del contrato tanto la contratista como las personas por ella adscritas a su ejecución y, en su caso, las subcontratistas tiene el carácter de confidencial y está sometida al deber de secreto profesional, de conformidad con su normativa aplicable, por lo que deberá mantenerse en reserva y secreto y no revelarse de ninguna forma, en todo o en parte, a ninguna persona física o jurídica que no sea parte del contrato, salvo que medie autorización previa y expresa del órgano de contratación.</w:t>
      </w:r>
    </w:p>
    <w:p w14:paraId="0473C572"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vulneración por parte de cualquiera de las personas físicas o jurídicas anteriores del deber de confidencialidad y, en su caso, del deber de secreto profesional, de conformidad con su normativa aplicable, dará lugar a la exigencia de las correspondientes responsabilidades y daños y perjuicios. Deberá cumplirse con tales deberes aun cuando haya cesado la relación contractual.</w:t>
      </w:r>
    </w:p>
    <w:p w14:paraId="686A6068" w14:textId="585EDD18"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todo caso, en la realización de trabajos que no impliquen el tratamiento de datos personales, queda prohibido acceder a ellos, y es obligatorio guardar secreto respecto a los que pudieran conocerse.</w:t>
      </w:r>
    </w:p>
    <w:p w14:paraId="5401663F" w14:textId="441A2E16" w:rsidR="00C548B6" w:rsidRPr="00A64A7D" w:rsidRDefault="00C548B6" w:rsidP="001D3DE3">
      <w:pPr>
        <w:pStyle w:val="Ttulo4"/>
        <w:spacing w:after="120"/>
        <w:ind w:left="851" w:right="-427"/>
        <w:jc w:val="both"/>
        <w:rPr>
          <w:b w:val="0"/>
          <w:i/>
          <w:sz w:val="19"/>
          <w:szCs w:val="19"/>
          <w:lang w:val="es-ES_tradnl"/>
        </w:rPr>
      </w:pPr>
      <w:bookmarkStart w:id="776" w:name="_Toc530728112"/>
      <w:bookmarkStart w:id="777" w:name="_Toc5959012"/>
      <w:r w:rsidRPr="00A64A7D">
        <w:rPr>
          <w:sz w:val="19"/>
          <w:szCs w:val="19"/>
          <w:lang w:val="es-ES_tradnl"/>
        </w:rPr>
        <w:t>29.2.- Tratamiento de datos personales</w:t>
      </w:r>
      <w:bookmarkEnd w:id="776"/>
      <w:bookmarkEnd w:id="777"/>
      <w:r w:rsidR="00951944" w:rsidRPr="00A64A7D">
        <w:rPr>
          <w:sz w:val="19"/>
          <w:szCs w:val="19"/>
          <w:lang w:val="es-ES_tradnl"/>
        </w:rPr>
        <w:t>.</w:t>
      </w:r>
    </w:p>
    <w:p w14:paraId="54BC7160"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Se considera tratamiento de datos personales cualquier operación o conjunto de operaciones realizadas sobre datos personales o conjuntos de datos personales, ya sea por procedimientos automatizados o no, como la recogida, registro, organización, estructuración, conservación, adaptación o modificación, extracción, consulta, utilización, comunicación por transmisión, difusión o cualquier otra forma de habilitación de acceso, cotejo o interconexión, limitación, supresión o destrucción.</w:t>
      </w:r>
    </w:p>
    <w:p w14:paraId="5C565EB1" w14:textId="5A6D714B"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 xml:space="preserve">Ello conlleva que la contratista actúe en calidad de encargada del tratamiento debiendo cumplir con la normativa vigente en cada momento, tratando y protegiendo debidamente los datos </w:t>
      </w:r>
      <w:r w:rsidRPr="00A64A7D">
        <w:rPr>
          <w:rFonts w:ascii="Verdana" w:hAnsi="Verdana"/>
          <w:color w:val="000000"/>
          <w:sz w:val="19"/>
          <w:szCs w:val="19"/>
          <w:lang w:val="es-ES_tradnl"/>
        </w:rPr>
        <w:lastRenderedPageBreak/>
        <w:t>personales, según la Disposición adicional vigésima quinta de la Ley 9/2017, de 8 de noviembre, de Contratos del Sector Público.</w:t>
      </w:r>
    </w:p>
    <w:p w14:paraId="0609BC8F" w14:textId="77777777" w:rsidR="0083625E" w:rsidRPr="00A64A7D" w:rsidRDefault="0083625E" w:rsidP="0083625E">
      <w:pPr>
        <w:pStyle w:val="Estilo1"/>
        <w:tabs>
          <w:tab w:val="left" w:pos="600"/>
          <w:tab w:val="left" w:pos="832"/>
        </w:tabs>
        <w:spacing w:before="120" w:after="120"/>
        <w:ind w:left="851" w:right="-425"/>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El deber de confidencialidad se mantendrá por un plazo de cinco años, desde el conocimiento de la información, de acuerdo con lo establecido en el artículo 133 LCSP. </w:t>
      </w:r>
    </w:p>
    <w:p w14:paraId="3E936495" w14:textId="77777777" w:rsidR="0083625E" w:rsidRPr="00A64A7D" w:rsidRDefault="0083625E" w:rsidP="0083625E">
      <w:pPr>
        <w:pStyle w:val="Estilo1"/>
        <w:tabs>
          <w:tab w:val="left" w:pos="600"/>
          <w:tab w:val="left" w:pos="832"/>
        </w:tabs>
        <w:spacing w:before="120" w:after="120"/>
        <w:ind w:left="851" w:right="-425"/>
        <w:rPr>
          <w:rFonts w:ascii="Verdana" w:eastAsia="Arial Unicode MS" w:hAnsi="Verdana"/>
          <w:sz w:val="19"/>
          <w:szCs w:val="19"/>
          <w:lang w:val="es-ES_tradnl"/>
        </w:rPr>
      </w:pPr>
      <w:r w:rsidRPr="00A64A7D">
        <w:rPr>
          <w:rFonts w:ascii="Verdana" w:eastAsia="Arial Unicode MS" w:hAnsi="Verdana"/>
          <w:sz w:val="19"/>
          <w:szCs w:val="19"/>
          <w:lang w:val="es-ES_tradnl"/>
        </w:rPr>
        <w:t>(Nota: Podrá establecerse el deber de confidencialidad por un plazo mayor a 5 años, siempre que así se determine en los pliegos).</w:t>
      </w:r>
    </w:p>
    <w:p w14:paraId="787B9EF0" w14:textId="77777777"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Si la contratista destinase los datos a otra finalidad, los comunicara o los utilizara incumpliendo las estipulaciones del contrato o de la normativa vigente, será considerada también como órgano responsable del tratamiento, respondiendo de las infracciones en que hubiera incurrido personalmente.</w:t>
      </w:r>
    </w:p>
    <w:p w14:paraId="398D59F2" w14:textId="77777777"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El Anexo VII.2 «Encargo de tratamiento de datos personales» describe en detalle los datos personales a proteger, así como el tratamiento a realizar y las medidas a implementar por la contratista.</w:t>
      </w:r>
    </w:p>
    <w:p w14:paraId="7EC05D05" w14:textId="77777777"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En caso de que como consecuencia de la ejecución del contrato resultara necesaria en algún momento la modificación de lo estipulado en el Anexo VII.2 «Encargo de tratamiento de datos personales», la contratista lo requerirá razonadamente y señalará los cambios que solicita. En caso de que el responsable del tratamiento estuviese de acuerdo con lo solicitado emitiría un Anexo VII.2 «Encargo de tratamiento de datos personales» actualizado, de modo que el mismo siempre recoja fielmente el detalle del tratamiento.</w:t>
      </w:r>
    </w:p>
    <w:p w14:paraId="34BD8D4A" w14:textId="7CCC8DA7" w:rsidR="00C548B6" w:rsidRPr="00A64A7D" w:rsidRDefault="00C548B6" w:rsidP="001D3DE3">
      <w:pPr>
        <w:pStyle w:val="Ttulo4"/>
        <w:spacing w:after="120"/>
        <w:ind w:left="851" w:right="-427"/>
        <w:jc w:val="both"/>
        <w:rPr>
          <w:sz w:val="19"/>
          <w:szCs w:val="19"/>
          <w:lang w:val="es-ES_tradnl"/>
        </w:rPr>
      </w:pPr>
      <w:bookmarkStart w:id="778" w:name="_Toc5959013"/>
      <w:r w:rsidRPr="00A64A7D">
        <w:rPr>
          <w:sz w:val="19"/>
          <w:szCs w:val="19"/>
          <w:lang w:val="es-ES_tradnl"/>
        </w:rPr>
        <w:t>29.3.- Estipulaciones como encargado del tratamiento</w:t>
      </w:r>
      <w:bookmarkEnd w:id="778"/>
      <w:r w:rsidR="00951944" w:rsidRPr="00A64A7D">
        <w:rPr>
          <w:sz w:val="19"/>
          <w:szCs w:val="19"/>
          <w:lang w:val="es-ES_tradnl"/>
        </w:rPr>
        <w:t>.</w:t>
      </w:r>
    </w:p>
    <w:p w14:paraId="66E22F1D" w14:textId="77777777"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Las obligaciones de esta cláusula, junto con el contenido del correspondiente Anexo VII.2 «Encargo de tratamiento de datos personales» de este pliego, constituyen lo que el artículo 28.3 del Reglamento (UE) 2016/679 del Parlamento Europeo y del Consejo de 27 de abril de 2016 relativo a la protección de las personas físicas en lo que respecta al tratamiento de datos personales y a la libre circulación de estos datos y por el que se deroga la Directiva 95/46/CE (en adelante, RGPD) denomina contrato de encargo de tratamiento entre el órgano responsable del tratamiento y la contratista cuando actúe en calidad de encargado del tratamiento.</w:t>
      </w:r>
    </w:p>
    <w:p w14:paraId="0E366692" w14:textId="77777777"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Las prestaciones a realizar para dar cumplimiento a tales obligaciones no se retribuirán de forma distinta de lo previsto en el presente pliego y demás documentos contractuales y tendrán la misma duración que la del presente contrato de servicios, prorrogándose, en su caso, por períodos iguales a éste. No obstante, a la finalización del contrato, el deber de secreto continuará vigente, sin límite de tiempo, para todas las personas involucradas en su ejecución.</w:t>
      </w:r>
    </w:p>
    <w:p w14:paraId="5809AC41" w14:textId="77777777"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Para el cumplimiento del objeto de este contrato no se requiere que la contratista acceda a ningún otro dato personal responsabilidad del órgano responsable del tratamiento, y, por tanto, no está autorizada en ningún caso al acceso o tratamiento de otros datos personales que no sean los especificados en el Anexo VII.2 «Encargo de tratamiento de datos personales».</w:t>
      </w:r>
    </w:p>
    <w:p w14:paraId="062222D1" w14:textId="77777777"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Si se produjera una incidencia durante la ejecución del contrato que conllevará un acceso accidental o incidental a datos personales responsabilidad del órgano responsable del tratamiento no contemplados en el Anexo VII.2 «Encargo de tratamiento de datos personales», la contratista deberá ponerlo en conocimiento del órgano responsable del tratamiento, en concreto de su Delegada o Delegado de Protección de Datos, con la mayor diligencia y, a más tardar, en el plazo de 72 horas.</w:t>
      </w:r>
    </w:p>
    <w:p w14:paraId="669E604C" w14:textId="58B401AE"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La contratista se obliga a y garantiza el cumplimiento de las siguientes obligaciones, complementadas con lo detallado en el Anexo</w:t>
      </w:r>
      <w:r w:rsidR="0020672E" w:rsidRPr="00A64A7D">
        <w:rPr>
          <w:rFonts w:ascii="Verdana" w:hAnsi="Verdana"/>
          <w:color w:val="000000"/>
          <w:sz w:val="19"/>
          <w:szCs w:val="19"/>
          <w:lang w:val="es-ES_tradnl"/>
        </w:rPr>
        <w:t xml:space="preserve"> VII.2</w:t>
      </w:r>
      <w:r w:rsidRPr="00A64A7D">
        <w:rPr>
          <w:rFonts w:ascii="Verdana" w:hAnsi="Verdana"/>
          <w:color w:val="000000"/>
          <w:sz w:val="19"/>
          <w:szCs w:val="19"/>
          <w:lang w:val="es-ES_tradnl"/>
        </w:rPr>
        <w:t xml:space="preserve"> «Encargo de tratamiento de datos personales», de conformidad con lo previsto en el artículo 28 del RGPD:</w:t>
      </w:r>
    </w:p>
    <w:p w14:paraId="64E14289" w14:textId="77777777" w:rsidR="00C548B6" w:rsidRPr="00A64A7D" w:rsidRDefault="00C548B6" w:rsidP="00F600EB">
      <w:pPr>
        <w:numPr>
          <w:ilvl w:val="0"/>
          <w:numId w:val="68"/>
        </w:numPr>
        <w:spacing w:before="120" w:after="120"/>
        <w:ind w:left="1418" w:right="-427" w:hanging="283"/>
        <w:jc w:val="both"/>
        <w:rPr>
          <w:rFonts w:ascii="Verdana" w:hAnsi="Verdana"/>
          <w:color w:val="000000"/>
          <w:sz w:val="19"/>
          <w:szCs w:val="19"/>
          <w:lang w:val="es-ES_tradnl"/>
        </w:rPr>
      </w:pPr>
      <w:r w:rsidRPr="00A64A7D">
        <w:rPr>
          <w:rFonts w:ascii="Verdana" w:hAnsi="Verdana"/>
          <w:color w:val="000000"/>
          <w:sz w:val="19"/>
          <w:szCs w:val="19"/>
          <w:lang w:val="es-ES_tradnl"/>
        </w:rPr>
        <w:t>Tratar los datos personales conforme a las instrucciones documentadas en el presente pliego y demás documentos contractuales aplicables a la ejecución del contrato, y aquellas que, en su caso, reciba del responsable del tratamiento por escrito en cada momento.</w:t>
      </w:r>
    </w:p>
    <w:p w14:paraId="30C2766F" w14:textId="77777777" w:rsidR="00C548B6" w:rsidRPr="00A64A7D" w:rsidRDefault="00C548B6" w:rsidP="001D3DE3">
      <w:pPr>
        <w:spacing w:before="120" w:after="120"/>
        <w:ind w:left="1418" w:right="-427"/>
        <w:jc w:val="both"/>
        <w:rPr>
          <w:rFonts w:ascii="Verdana" w:hAnsi="Verdana"/>
          <w:color w:val="000000"/>
          <w:sz w:val="19"/>
          <w:szCs w:val="19"/>
          <w:lang w:val="es-ES_tradnl"/>
        </w:rPr>
      </w:pPr>
      <w:r w:rsidRPr="00A64A7D">
        <w:rPr>
          <w:rFonts w:ascii="Verdana" w:hAnsi="Verdana"/>
          <w:color w:val="000000"/>
          <w:sz w:val="19"/>
          <w:szCs w:val="19"/>
          <w:lang w:val="es-ES_tradnl"/>
        </w:rPr>
        <w:t>La contratista informará inmediatamente al responsable del tratamiento cuando, en su opinión, una instrucción sea contraria a la normativa de protección de datos personales aplicable en cada momento.</w:t>
      </w:r>
    </w:p>
    <w:p w14:paraId="2F46530C"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b)</w:t>
      </w:r>
      <w:r w:rsidRPr="00A64A7D">
        <w:rPr>
          <w:rFonts w:ascii="Verdana" w:hAnsi="Verdana"/>
          <w:color w:val="000000"/>
          <w:sz w:val="19"/>
          <w:szCs w:val="19"/>
          <w:lang w:val="es-ES_tradnl"/>
        </w:rPr>
        <w:tab/>
        <w:t>No utilizar ni aplicar los datos personales con una finalidad distinta a la ejecución del objeto del contrato.</w:t>
      </w:r>
    </w:p>
    <w:p w14:paraId="37ECBB37"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lastRenderedPageBreak/>
        <w:t>c)</w:t>
      </w:r>
      <w:r w:rsidRPr="00A64A7D">
        <w:rPr>
          <w:rFonts w:ascii="Verdana" w:hAnsi="Verdana"/>
          <w:color w:val="000000"/>
          <w:sz w:val="19"/>
          <w:szCs w:val="19"/>
          <w:lang w:val="es-ES_tradnl"/>
        </w:rPr>
        <w:tab/>
        <w:t>Tratar los datos personales de conformidad con los criterios de seguridad y el contenido previsto en el artículo 32 del RGPD, así como observar y adoptar las medidas técnicas y organizativas de seguridad necesarias o convenientes para asegurar la confidencialidad, secreto e integridad de los datos personales a los que tenga acceso.</w:t>
      </w:r>
    </w:p>
    <w:p w14:paraId="0FD70E3E" w14:textId="77777777" w:rsidR="00C548B6" w:rsidRPr="00A64A7D" w:rsidRDefault="00C548B6" w:rsidP="001D3DE3">
      <w:pPr>
        <w:spacing w:before="120" w:after="120"/>
        <w:ind w:left="1418" w:right="-427"/>
        <w:jc w:val="both"/>
        <w:rPr>
          <w:rFonts w:ascii="Verdana" w:hAnsi="Verdana"/>
          <w:color w:val="000000"/>
          <w:sz w:val="19"/>
          <w:szCs w:val="19"/>
          <w:lang w:val="es-ES_tradnl"/>
        </w:rPr>
      </w:pPr>
      <w:r w:rsidRPr="00A64A7D">
        <w:rPr>
          <w:rFonts w:ascii="Verdana" w:hAnsi="Verdana"/>
          <w:color w:val="000000"/>
          <w:sz w:val="19"/>
          <w:szCs w:val="19"/>
          <w:lang w:val="es-ES_tradnl"/>
        </w:rPr>
        <w:t>En particular, y sin carácter limitativo, se obliga a aplicar las medidas de protección del nivel de riesgo y seguridad detalladas en el Anexo VII.2 «Encargo de tratamiento de datos personales».</w:t>
      </w:r>
    </w:p>
    <w:p w14:paraId="484A0B28"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d)</w:t>
      </w:r>
      <w:r w:rsidRPr="00A64A7D">
        <w:rPr>
          <w:rFonts w:ascii="Verdana" w:hAnsi="Verdana"/>
          <w:color w:val="000000"/>
          <w:sz w:val="19"/>
          <w:szCs w:val="19"/>
          <w:lang w:val="es-ES_tradnl"/>
        </w:rPr>
        <w:tab/>
        <w:t>Mantener la más absoluta confidencialidad sobre los datos personales a los que tenga acceso para la ejecución del contrato, así como sobre los que resulten de su tratamiento, cualquiera que sea el soporte en el que se hubieren obtenido. Esta obligación se extiende a toda persona que pudiera intervenir en cualquier fase del tratamiento de datos personales por cuenta de la contratista, siendo deber de la contratista instruir a las personas que de ella dependan, de este deber de secreto, y del mantenimiento de dicho deber aun después de la terminación de la prestación del servicio o de su desvinculación.</w:t>
      </w:r>
    </w:p>
    <w:p w14:paraId="5B9AE4EE"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e)</w:t>
      </w:r>
      <w:r w:rsidRPr="00A64A7D">
        <w:rPr>
          <w:rFonts w:ascii="Verdana" w:hAnsi="Verdana"/>
          <w:color w:val="000000"/>
          <w:sz w:val="19"/>
          <w:szCs w:val="19"/>
          <w:lang w:val="es-ES_tradnl"/>
        </w:rPr>
        <w:tab/>
        <w:t>Llevar un listado de personas autorizadas para tratar los datos personales objeto de este pliego y garantizar que las mismas se comprometen, de forma expresa y por escrito, a respetar la confidencialidad, y a cumplir con las medidas de seguridad correspondientes, de las que les debe informar convenientemente. Además, mantendrá a disposición del responsable del tratamiento dicha documentación acreditativa.</w:t>
      </w:r>
    </w:p>
    <w:p w14:paraId="604D71C6"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f)</w:t>
      </w:r>
      <w:r w:rsidRPr="00A64A7D">
        <w:rPr>
          <w:rFonts w:ascii="Verdana" w:hAnsi="Verdana"/>
          <w:color w:val="000000"/>
          <w:sz w:val="19"/>
          <w:szCs w:val="19"/>
          <w:lang w:val="es-ES_tradnl"/>
        </w:rPr>
        <w:tab/>
        <w:t>Garantizar la formación necesaria en materia de protección de datos personales de las personas autorizadas a su tratamiento.</w:t>
      </w:r>
    </w:p>
    <w:p w14:paraId="1612A7AD"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g)</w:t>
      </w:r>
      <w:r w:rsidRPr="00A64A7D">
        <w:rPr>
          <w:rFonts w:ascii="Verdana" w:hAnsi="Verdana"/>
          <w:color w:val="000000"/>
          <w:sz w:val="19"/>
          <w:szCs w:val="19"/>
          <w:lang w:val="es-ES_tradnl"/>
        </w:rPr>
        <w:tab/>
        <w:t>No comunicar (ceder) ni difundir los datos personales a terceros, ni siquiera para su conservación, a menos que se cuente, en cada caso, con la autorización previa y expresa del órgano responsable del tratamiento.</w:t>
      </w:r>
    </w:p>
    <w:p w14:paraId="64B75D28"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h)</w:t>
      </w:r>
      <w:r w:rsidRPr="00A64A7D">
        <w:rPr>
          <w:rFonts w:ascii="Verdana" w:hAnsi="Verdana"/>
          <w:color w:val="000000"/>
          <w:sz w:val="19"/>
          <w:szCs w:val="19"/>
          <w:lang w:val="es-ES_tradnl"/>
        </w:rPr>
        <w:tab/>
        <w:t>Nombrar Delegada o Delegada de Protección de Datos, en caso de que sea necesario según el RGPD y cuando se proceda de manera voluntaria, y comunicar su nombramiento al responsable del tratamiento, así como la identidad y datos de contacto de la(s) persona(s) física(s) designada(s) por la contratista como su(s) representante(s) a efectos de protección de los datos personales (representantes del encargado del tratamiento), responsable(s) del cumplimiento de la regulación del tratamiento de datos personales, en las vertientes legales, formales y en las de seguridad.</w:t>
      </w:r>
    </w:p>
    <w:p w14:paraId="697DA20B"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i)</w:t>
      </w:r>
      <w:r w:rsidRPr="00A64A7D">
        <w:rPr>
          <w:rFonts w:ascii="Verdana" w:hAnsi="Verdana"/>
          <w:color w:val="000000"/>
          <w:sz w:val="19"/>
          <w:szCs w:val="19"/>
          <w:lang w:val="es-ES_tradnl"/>
        </w:rPr>
        <w:tab/>
        <w:t>Devolver o destruir, a elección del órgano responsable del tratamiento reflejada en el Anexo VII.2 «Encargo de tratamiento de datos personales», los datos personales a los que haya tenido acceso, aquellos otros generados por la contratista por causa del tratamiento, y los soportes y documentos en que cualesquiera de esos datos consten, una vez finalizada la prestación contractual objeto del presente pliego. No procederá su destrucción cuando su conservación se permita o requiera por ley o por norma de derecho comunitario.</w:t>
      </w:r>
    </w:p>
    <w:p w14:paraId="13BE6A06" w14:textId="77777777" w:rsidR="00C548B6" w:rsidRPr="00A64A7D" w:rsidRDefault="00C548B6" w:rsidP="001D3DE3">
      <w:pPr>
        <w:spacing w:before="120" w:after="120"/>
        <w:ind w:left="1418" w:right="-427"/>
        <w:jc w:val="both"/>
        <w:rPr>
          <w:rFonts w:ascii="Verdana" w:hAnsi="Verdana"/>
          <w:color w:val="000000"/>
          <w:sz w:val="19"/>
          <w:szCs w:val="19"/>
          <w:lang w:val="es-ES_tradnl"/>
        </w:rPr>
      </w:pPr>
      <w:r w:rsidRPr="00A64A7D">
        <w:rPr>
          <w:rFonts w:ascii="Verdana" w:hAnsi="Verdana"/>
          <w:color w:val="000000"/>
          <w:sz w:val="19"/>
          <w:szCs w:val="19"/>
          <w:lang w:val="es-ES_tradnl"/>
        </w:rPr>
        <w:t>No obstante, el encargado del tratamiento podrá conservar los datos personales durante el tiempo en que puedan derivarse responsabilidades de su relación con el órgano responsable del tratamiento, en cuyo caso los conservará bloqueados y por el tiempo mínimo, destruyéndolos de forma segura y definitiva al final de dicho plazo.</w:t>
      </w:r>
    </w:p>
    <w:p w14:paraId="0AF61C7C"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j)</w:t>
      </w:r>
      <w:r w:rsidRPr="00A64A7D">
        <w:rPr>
          <w:rFonts w:ascii="Verdana" w:hAnsi="Verdana"/>
          <w:color w:val="000000"/>
          <w:sz w:val="19"/>
          <w:szCs w:val="19"/>
          <w:lang w:val="es-ES_tradnl"/>
        </w:rPr>
        <w:tab/>
        <w:t>Llevar a cabo el tratamiento de los datos personales en los sistemas y dispositivos de tratamiento, manuales y automatizados, y en las ubicaciones que en el Anexo VII.2 «Encargo de tratamiento de datos personales» se especifiquen. Tal equipamiento podrá estar bajo el control del órgano responsable del tratamiento o bajo el control directo o indirecto de la contratista, u otros que hayan sido expresamente autorizados previamente y por escrito por el órgano responsable del tratamiento, según se establezca en dicho Anexo, y únicamente por las personas usuarias o perfiles de ellas asignadas a la ejecución del objeto del contrato.</w:t>
      </w:r>
    </w:p>
    <w:p w14:paraId="1EAF6C48"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k)</w:t>
      </w:r>
      <w:r w:rsidRPr="00A64A7D">
        <w:rPr>
          <w:rFonts w:ascii="Verdana" w:hAnsi="Verdana"/>
          <w:color w:val="000000"/>
          <w:sz w:val="19"/>
          <w:szCs w:val="19"/>
          <w:lang w:val="es-ES_tradnl"/>
        </w:rPr>
        <w:tab/>
        <w:t xml:space="preserve">Tratar los datos personales dentro del Espacio Económico Europeo u otro espacio considerado por la normativa aplicable como de seguridad equivalente, no tratándolos fuera de este espacio ni directamente ni a través de cualesquiera subcontratistas autorizados, conforme a lo establecido en este pliego o demás documentos contractuales, salvo que esté obligado a ello en virtud del Derecho de la Unión o del Estado miembro que le resulte de aplicación, que se indique otra cosa en el Anexo VII.2 «Encargo de </w:t>
      </w:r>
      <w:r w:rsidRPr="00A64A7D">
        <w:rPr>
          <w:rFonts w:ascii="Verdana" w:hAnsi="Verdana"/>
          <w:color w:val="000000"/>
          <w:sz w:val="19"/>
          <w:szCs w:val="19"/>
          <w:lang w:val="es-ES_tradnl"/>
        </w:rPr>
        <w:lastRenderedPageBreak/>
        <w:t>tratamiento de datos personales» o se instruya así expresamente por el órgano responsable del tratamiento.</w:t>
      </w:r>
    </w:p>
    <w:p w14:paraId="4AD9D894" w14:textId="77777777" w:rsidR="00C548B6" w:rsidRPr="00A64A7D" w:rsidRDefault="00C548B6" w:rsidP="001D3DE3">
      <w:pPr>
        <w:spacing w:before="120" w:after="120"/>
        <w:ind w:left="1418" w:right="-427"/>
        <w:jc w:val="both"/>
        <w:rPr>
          <w:rFonts w:ascii="Verdana" w:hAnsi="Verdana"/>
          <w:color w:val="000000"/>
          <w:sz w:val="19"/>
          <w:szCs w:val="19"/>
          <w:lang w:val="es-ES_tradnl"/>
        </w:rPr>
      </w:pPr>
      <w:r w:rsidRPr="00A64A7D">
        <w:rPr>
          <w:rFonts w:ascii="Verdana" w:hAnsi="Verdana"/>
          <w:color w:val="000000"/>
          <w:sz w:val="19"/>
          <w:szCs w:val="19"/>
          <w:lang w:val="es-ES_tradnl"/>
        </w:rPr>
        <w:t>En el caso de que por causa de Derecho nacional o de la Unión Europea la contratista se vea obligada a llevar a cabo alguna transferencia internacional de datos personales, informará por escrito al órgano responsable del tratamiento de esa exigencia legal con antelación suficiente a efectuar el tratamiento, y garantizará el cumplimiento de cualesquiera requisitos legales que sean aplicables al órgano responsable del tratamiento, salvo que el Derecho aplicable lo prohíba por razones importantes de interés público.</w:t>
      </w:r>
    </w:p>
    <w:p w14:paraId="2256781D"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l)</w:t>
      </w:r>
      <w:r w:rsidRPr="00A64A7D">
        <w:rPr>
          <w:rFonts w:ascii="Verdana" w:hAnsi="Verdana"/>
          <w:color w:val="000000"/>
          <w:sz w:val="19"/>
          <w:szCs w:val="19"/>
          <w:lang w:val="es-ES_tradnl"/>
        </w:rPr>
        <w:tab/>
        <w:t>Comunicar inmediata y diligentemente al órgano responsable del tratamiento cualquier violación de la seguridad de los datos personales a su cargo de la que tenga conocimiento, a más tardar en el plazo de 72 horas, suministrándole toda la información relevante para la documentación y comunicación de la incidencia, o cualquier fallo en su sistema de tratamiento y gestión de la información, que haya tenido o pueda tener, que ponga en peligro la seguridad de los datos personales, su integridad o su disponibilidad, así como cualquier posible vulneración de la confidencialidad, como consecuencia de la puesta en conocimiento de terceras personas de los datos e informaciones obtenidos durante la ejecución del contrato, incluso concretando qué personas interesadas sufrieron una pérdida de confidencialidad; todo ello, de conformidad con el artículo 33 del RGPD.</w:t>
      </w:r>
    </w:p>
    <w:p w14:paraId="6A4ABBE9"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m)</w:t>
      </w:r>
      <w:r w:rsidRPr="00A64A7D">
        <w:rPr>
          <w:rFonts w:ascii="Verdana" w:hAnsi="Verdana"/>
          <w:color w:val="000000"/>
          <w:sz w:val="19"/>
          <w:szCs w:val="19"/>
          <w:lang w:val="es-ES_tradnl"/>
        </w:rPr>
        <w:t xml:space="preserve"> Comunicar al órgano responsable del tratamiento con la mayor prontitud que una persona interesada ejerce ante él cualquiera de los derechos que le asisten, como el de acceso, rectificación, supresión, oposición, limitación del tratamiento y portabilidad de sus datos personales, u otros reconocidos por la normativa aplicable, y a no ser objeto de decisiones individualizadas automatizadas.</w:t>
      </w:r>
    </w:p>
    <w:p w14:paraId="5017CF82" w14:textId="77777777" w:rsidR="00C548B6" w:rsidRPr="00A64A7D" w:rsidRDefault="00C548B6" w:rsidP="001D3DE3">
      <w:pPr>
        <w:spacing w:before="120" w:after="120"/>
        <w:ind w:left="1418" w:right="-427"/>
        <w:jc w:val="both"/>
        <w:rPr>
          <w:rFonts w:ascii="Verdana" w:hAnsi="Verdana"/>
          <w:color w:val="000000"/>
          <w:sz w:val="19"/>
          <w:szCs w:val="19"/>
          <w:lang w:val="es-ES_tradnl"/>
        </w:rPr>
      </w:pPr>
      <w:r w:rsidRPr="00A64A7D">
        <w:rPr>
          <w:rFonts w:ascii="Verdana" w:hAnsi="Verdana"/>
          <w:color w:val="000000"/>
          <w:sz w:val="19"/>
          <w:szCs w:val="19"/>
          <w:lang w:val="es-ES_tradnl"/>
        </w:rPr>
        <w:t>La comunicación debe hacerse de forma inmediata, en ningún caso más allá del día laborable siguiente al de la recepción de la solicitud del ejercicio de derecho, incluirá la identificación fehaciente de quien ejerce el derecho e irá acompañada, en su caso, de la documentación y de otras informaciones que puedan ser relevantes para resolver la solicitud que obre en su poder.</w:t>
      </w:r>
    </w:p>
    <w:p w14:paraId="3C807D5A" w14:textId="77777777" w:rsidR="00C548B6" w:rsidRPr="00A64A7D" w:rsidRDefault="00C548B6" w:rsidP="001D3DE3">
      <w:pPr>
        <w:spacing w:before="120" w:after="120"/>
        <w:ind w:left="1418" w:right="-427"/>
        <w:jc w:val="both"/>
        <w:rPr>
          <w:rFonts w:ascii="Verdana" w:hAnsi="Verdana"/>
          <w:color w:val="000000"/>
          <w:sz w:val="19"/>
          <w:szCs w:val="19"/>
          <w:lang w:val="es-ES_tradnl"/>
        </w:rPr>
      </w:pPr>
      <w:r w:rsidRPr="00A64A7D">
        <w:rPr>
          <w:rFonts w:ascii="Verdana" w:hAnsi="Verdana"/>
          <w:color w:val="000000"/>
          <w:sz w:val="19"/>
          <w:szCs w:val="19"/>
          <w:lang w:val="es-ES_tradnl"/>
        </w:rPr>
        <w:t>Asistirá al órgano responsable del tratamiento, siempre que sea posible, para que pueda cumplir y dar respuesta a la persona interesada que ejercita su derecho.</w:t>
      </w:r>
    </w:p>
    <w:p w14:paraId="2855B858"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n)</w:t>
      </w:r>
      <w:r w:rsidRPr="00A64A7D">
        <w:rPr>
          <w:rFonts w:ascii="Verdana" w:hAnsi="Verdana"/>
          <w:color w:val="000000"/>
          <w:sz w:val="19"/>
          <w:szCs w:val="19"/>
          <w:lang w:val="es-ES_tradnl"/>
        </w:rPr>
        <w:tab/>
        <w:t>Colaborar con el órgano responsable del tratamiento en el cumplimiento de sus obligaciones en materia de medidas de seguridad, en la comunicación y/o notificación de brechas (logradas e intentadas) de medidas de seguridad a las autoridades competentes o a las personas interesadas y en la realización de evaluaciones de impacto relativas a la protección de datos personales y consultas previas al respecto a las autoridades competentes, teniendo en cuenta la naturaleza del tratamiento y la información de la que disponga.</w:t>
      </w:r>
    </w:p>
    <w:p w14:paraId="7B8DC8DA" w14:textId="77777777" w:rsidR="00C548B6" w:rsidRPr="00A64A7D" w:rsidRDefault="00C548B6" w:rsidP="001D3DE3">
      <w:pPr>
        <w:spacing w:before="120" w:after="120"/>
        <w:ind w:left="1418" w:right="-427"/>
        <w:jc w:val="both"/>
        <w:rPr>
          <w:rFonts w:ascii="Verdana" w:hAnsi="Verdana"/>
          <w:color w:val="000000"/>
          <w:sz w:val="19"/>
          <w:szCs w:val="19"/>
          <w:lang w:val="es-ES_tradnl"/>
        </w:rPr>
      </w:pPr>
      <w:r w:rsidRPr="00A64A7D">
        <w:rPr>
          <w:rFonts w:ascii="Verdana" w:hAnsi="Verdana"/>
          <w:color w:val="000000"/>
          <w:sz w:val="19"/>
          <w:szCs w:val="19"/>
          <w:lang w:val="es-ES_tradnl"/>
        </w:rPr>
        <w:t>Asimismo, pondrá a disposición del órgano responsable del tratamiento, a requerimiento de éste, toda la información necesaria para demostrar el cumplimiento de las obligaciones previstas en este Pliego y demás documentos contractuales, y colaborará en la realización de auditorías e inspecciones llevadas a cabo, en su caso, por el órgano responsable del tratamiento.</w:t>
      </w:r>
    </w:p>
    <w:p w14:paraId="095F5EF1"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ñ)</w:t>
      </w:r>
      <w:r w:rsidRPr="00A64A7D">
        <w:rPr>
          <w:rFonts w:ascii="Verdana" w:hAnsi="Verdana"/>
          <w:color w:val="000000"/>
          <w:sz w:val="19"/>
          <w:szCs w:val="19"/>
          <w:lang w:val="es-ES_tradnl"/>
        </w:rPr>
        <w:tab/>
        <w:t>Llevar por escrito, incluso en formato electrónico y en los supuestos contemplados en el artículo 30.5 del RGPD, un registro de todas las categorías de actividades de tratamiento efectuadas por cuenta del órgano responsable del tratamiento, que contenga, al menos, las circunstancias a que se refiere el artículo 30.2 del RGPD.</w:t>
      </w:r>
    </w:p>
    <w:p w14:paraId="2AC9EDE3"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o)</w:t>
      </w:r>
      <w:r w:rsidRPr="00A64A7D">
        <w:rPr>
          <w:rFonts w:ascii="Verdana" w:hAnsi="Verdana"/>
          <w:color w:val="000000"/>
          <w:sz w:val="19"/>
          <w:szCs w:val="19"/>
          <w:lang w:val="es-ES_tradnl"/>
        </w:rPr>
        <w:tab/>
        <w:t>Disponer de evidencias que demuestren que cumple con la normativa de protección de datos personales y con el deber de responsabilidad activa, como certificados previos sobre el grado de cumplimiento o resultados de auditorías, que habrá de poner a disposición del órgano responsable del tratamiento a requerimiento de éste. Asimismo, durante la vigencia del contrato, pondrá a disposición del órgano responsable del tratamiento toda información, certificación y auditoría realizada en cada momento.</w:t>
      </w:r>
    </w:p>
    <w:p w14:paraId="1FB7E8FF" w14:textId="77777777" w:rsidR="00C548B6" w:rsidRPr="00A64A7D" w:rsidRDefault="00C548B6" w:rsidP="001D3DE3">
      <w:pPr>
        <w:spacing w:before="120" w:after="120"/>
        <w:ind w:left="1418" w:right="-427" w:hanging="283"/>
        <w:jc w:val="both"/>
        <w:rPr>
          <w:rFonts w:ascii="Verdana" w:hAnsi="Verdana"/>
          <w:color w:val="000000"/>
          <w:sz w:val="19"/>
          <w:szCs w:val="19"/>
          <w:lang w:val="es-ES_tradnl"/>
        </w:rPr>
      </w:pPr>
      <w:r w:rsidRPr="00A64A7D">
        <w:rPr>
          <w:rFonts w:ascii="Verdana" w:hAnsi="Verdana"/>
          <w:b/>
          <w:color w:val="000000"/>
          <w:sz w:val="19"/>
          <w:szCs w:val="19"/>
          <w:lang w:val="es-ES_tradnl"/>
        </w:rPr>
        <w:t>p)</w:t>
      </w:r>
      <w:r w:rsidRPr="00A64A7D">
        <w:rPr>
          <w:rFonts w:ascii="Verdana" w:hAnsi="Verdana"/>
          <w:color w:val="000000"/>
          <w:sz w:val="19"/>
          <w:szCs w:val="19"/>
          <w:lang w:val="es-ES_tradnl"/>
        </w:rPr>
        <w:tab/>
        <w:t>Facilitar al órgano responsable del tratamiento la información relativa a los tratamientos de datos que se van a realizar, en el momento de su recogida. La redacción y el formato en que se facilitará la información se debe consensuar con el órgano responsable del tratamiento antes del inicio de la recogida de los datos.</w:t>
      </w:r>
    </w:p>
    <w:p w14:paraId="6D7235B5" w14:textId="16A67490" w:rsidR="00C548B6" w:rsidRPr="00A64A7D" w:rsidRDefault="00C548B6" w:rsidP="001D3DE3">
      <w:pPr>
        <w:pStyle w:val="Ttulo4"/>
        <w:spacing w:after="120"/>
        <w:ind w:left="851" w:right="-427"/>
        <w:jc w:val="both"/>
        <w:rPr>
          <w:b w:val="0"/>
          <w:i/>
          <w:sz w:val="19"/>
          <w:szCs w:val="19"/>
          <w:lang w:val="es-ES_tradnl"/>
        </w:rPr>
      </w:pPr>
      <w:bookmarkStart w:id="779" w:name="_Toc5959014"/>
      <w:r w:rsidRPr="00A64A7D">
        <w:rPr>
          <w:sz w:val="19"/>
          <w:szCs w:val="19"/>
          <w:lang w:val="es-ES_tradnl"/>
        </w:rPr>
        <w:lastRenderedPageBreak/>
        <w:t>29.4.- Sub-encargos de tratamiento asociados a subcontrataciones</w:t>
      </w:r>
      <w:bookmarkEnd w:id="779"/>
      <w:r w:rsidR="00951944" w:rsidRPr="00A64A7D">
        <w:rPr>
          <w:sz w:val="19"/>
          <w:szCs w:val="19"/>
          <w:lang w:val="es-ES_tradnl"/>
        </w:rPr>
        <w:t>.</w:t>
      </w:r>
    </w:p>
    <w:p w14:paraId="51834E00" w14:textId="77777777"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Cuando el contrato permita la subcontratación, la contratista que pretenda subcontratar la ejecución del contrato en el que se deba acceder a datos personales deberá informar de su intención al órgano responsable del tratamiento, identificando los tratamientos de datos personales que conlleva, para que el órgano responsable del tratamiento decida si otorga o no su autorización.</w:t>
      </w:r>
    </w:p>
    <w:p w14:paraId="3554298C" w14:textId="77777777" w:rsidR="00C548B6" w:rsidRPr="00A64A7D" w:rsidRDefault="00C548B6" w:rsidP="001D3DE3">
      <w:pPr>
        <w:spacing w:before="120" w:after="120"/>
        <w:ind w:left="851" w:right="-427"/>
        <w:jc w:val="both"/>
        <w:rPr>
          <w:rFonts w:ascii="Verdana" w:hAnsi="Verdana"/>
          <w:color w:val="000000"/>
          <w:sz w:val="19"/>
          <w:szCs w:val="19"/>
          <w:lang w:val="es-ES_tradnl"/>
        </w:rPr>
      </w:pPr>
      <w:r w:rsidRPr="00A64A7D">
        <w:rPr>
          <w:rFonts w:ascii="Verdana" w:hAnsi="Verdana"/>
          <w:color w:val="000000"/>
          <w:sz w:val="19"/>
          <w:szCs w:val="19"/>
          <w:lang w:val="es-ES_tradnl"/>
        </w:rPr>
        <w:t>Las dos siguientes condiciones deberán darse, en cualquier caso, para que el órgano responsable del tratamiento otorgue, si así lo decide, su autorización:</w:t>
      </w:r>
    </w:p>
    <w:p w14:paraId="78CAA7A3" w14:textId="77777777" w:rsidR="00C548B6" w:rsidRPr="00A64A7D" w:rsidRDefault="00C548B6" w:rsidP="00F600EB">
      <w:pPr>
        <w:numPr>
          <w:ilvl w:val="0"/>
          <w:numId w:val="119"/>
        </w:numPr>
        <w:spacing w:before="120" w:after="120"/>
        <w:ind w:left="1418" w:right="-1" w:hanging="283"/>
        <w:contextualSpacing/>
        <w:jc w:val="both"/>
        <w:rPr>
          <w:rFonts w:ascii="Verdana" w:hAnsi="Verdana"/>
          <w:color w:val="000000"/>
          <w:sz w:val="19"/>
          <w:szCs w:val="19"/>
          <w:lang w:val="es-ES_tradnl" w:eastAsia="en-US"/>
        </w:rPr>
      </w:pPr>
      <w:r w:rsidRPr="00A64A7D">
        <w:rPr>
          <w:rFonts w:ascii="Verdana" w:hAnsi="Verdana"/>
          <w:color w:val="000000"/>
          <w:sz w:val="19"/>
          <w:szCs w:val="19"/>
          <w:lang w:val="es-ES_tradnl" w:eastAsia="en-US"/>
        </w:rPr>
        <w:t>Que el tratamiento de datos personales por parte de la subcontratista se ajuste a la legalidad vigente, lo contemplado en este pliego y a las instrucciones del órgano responsable del tratamiento.</w:t>
      </w:r>
    </w:p>
    <w:p w14:paraId="6C020DA4" w14:textId="77777777" w:rsidR="000812A3" w:rsidRPr="00A64A7D" w:rsidRDefault="00C548B6" w:rsidP="00F600EB">
      <w:pPr>
        <w:numPr>
          <w:ilvl w:val="0"/>
          <w:numId w:val="119"/>
        </w:numPr>
        <w:spacing w:before="120" w:after="120"/>
        <w:ind w:left="1418" w:hanging="283"/>
        <w:contextualSpacing/>
        <w:jc w:val="both"/>
        <w:rPr>
          <w:rFonts w:ascii="Verdana" w:hAnsi="Verdana"/>
          <w:color w:val="000000"/>
          <w:sz w:val="19"/>
          <w:szCs w:val="19"/>
          <w:lang w:val="es-ES_tradnl" w:eastAsia="en-US"/>
        </w:rPr>
      </w:pPr>
      <w:r w:rsidRPr="00A64A7D">
        <w:rPr>
          <w:rFonts w:ascii="Verdana" w:hAnsi="Verdana"/>
          <w:color w:val="000000"/>
          <w:sz w:val="19"/>
          <w:szCs w:val="19"/>
          <w:lang w:val="es-ES_tradnl" w:eastAsia="en-US"/>
        </w:rPr>
        <w:t>Que la contratista y la</w:t>
      </w:r>
      <w:r w:rsidR="00D60E50" w:rsidRPr="00A64A7D">
        <w:rPr>
          <w:rFonts w:ascii="Verdana" w:hAnsi="Verdana"/>
          <w:color w:val="000000"/>
          <w:sz w:val="19"/>
          <w:szCs w:val="19"/>
          <w:lang w:val="es-ES_tradnl" w:eastAsia="en-US"/>
        </w:rPr>
        <w:t xml:space="preserve"> </w:t>
      </w:r>
      <w:r w:rsidRPr="00A64A7D">
        <w:rPr>
          <w:rFonts w:ascii="Verdana" w:hAnsi="Verdana"/>
          <w:color w:val="000000"/>
          <w:sz w:val="19"/>
          <w:szCs w:val="19"/>
          <w:lang w:val="es-ES_tradnl" w:eastAsia="en-US"/>
        </w:rPr>
        <w:t>subcontratista formalicen un contrato de encargo de tratamiento de datos personales en términos no menos restrictivos a los previstos en el presente pliego, el cual será puesto a disposición del órgano responsable del tratamiento a su mera solicitud para verificar su existencia y contenido.</w:t>
      </w:r>
    </w:p>
    <w:p w14:paraId="135CD1D8" w14:textId="0522EDFD" w:rsidR="00BE2E4E" w:rsidRPr="00A64A7D" w:rsidRDefault="000812A3" w:rsidP="00AB56DA">
      <w:pPr>
        <w:spacing w:before="120" w:after="120"/>
        <w:ind w:left="1418"/>
        <w:contextualSpacing/>
        <w:jc w:val="both"/>
        <w:rPr>
          <w:rFonts w:ascii="Verdana" w:hAnsi="Verdana"/>
          <w:color w:val="000000"/>
          <w:sz w:val="19"/>
          <w:szCs w:val="19"/>
          <w:lang w:val="es-ES_tradnl" w:eastAsia="en-US"/>
        </w:rPr>
      </w:pPr>
      <w:r w:rsidRPr="00A64A7D">
        <w:rPr>
          <w:rFonts w:ascii="Verdana" w:hAnsi="Verdana"/>
          <w:color w:val="000000"/>
          <w:sz w:val="19"/>
          <w:szCs w:val="19"/>
          <w:lang w:val="es-ES_tradnl"/>
        </w:rPr>
        <w:t>Si la contratista pretendiese realizar cualquier cambio en la incorporación o sustitución de otras subcontratistas, deberá proceder de la manera anterior. Por su parte, el órgano responsable del tratamiento deberá tener en cuenta que se deban dar las dos condiciones relacionadas para que, en su caso, pueda autorizar tales cambios. Se entenderá que no se da tal autorización si la contratista no la recibiese en el plazo de 5 días desde que el órgano responsable del tratamiento hubiera recibido la información suministrada por la contratista.</w:t>
      </w:r>
    </w:p>
    <w:p w14:paraId="574898CC" w14:textId="3DF14629" w:rsidR="00C548B6" w:rsidRPr="00A64A7D" w:rsidRDefault="00C548B6" w:rsidP="001D3DE3">
      <w:pPr>
        <w:pStyle w:val="Ttulo3"/>
        <w:spacing w:after="120"/>
        <w:ind w:left="284" w:hanging="284"/>
        <w:rPr>
          <w:rFonts w:eastAsia="Arial Unicode MS"/>
          <w:i/>
          <w:lang w:val="es-ES_tradnl"/>
        </w:rPr>
      </w:pPr>
      <w:bookmarkStart w:id="780" w:name="_Toc528657967"/>
      <w:bookmarkStart w:id="781" w:name="_Toc528658786"/>
      <w:bookmarkStart w:id="782" w:name="_Toc528660413"/>
      <w:bookmarkStart w:id="783" w:name="_Toc528664263"/>
      <w:bookmarkStart w:id="784" w:name="_Toc528665954"/>
      <w:bookmarkStart w:id="785" w:name="_Toc528666579"/>
      <w:bookmarkStart w:id="786" w:name="_Toc528671302"/>
      <w:bookmarkStart w:id="787" w:name="_Toc530728113"/>
      <w:bookmarkStart w:id="788" w:name="_Toc5959015"/>
      <w:bookmarkStart w:id="789" w:name="_Toc34132935"/>
      <w:bookmarkStart w:id="790" w:name="_Toc225761161"/>
      <w:r w:rsidRPr="00A64A7D">
        <w:rPr>
          <w:rFonts w:eastAsia="Arial Unicode MS"/>
          <w:lang w:val="es-ES_tradnl"/>
        </w:rPr>
        <w:t>30.- PROPIEDAD DE LOS TRABAJOS REALIZADOS Y DERECHOS DE PROPIEDAD INDUSTRIAL E INTELECTUAL</w:t>
      </w:r>
      <w:bookmarkEnd w:id="780"/>
      <w:bookmarkEnd w:id="781"/>
      <w:bookmarkEnd w:id="782"/>
      <w:bookmarkEnd w:id="783"/>
      <w:bookmarkEnd w:id="784"/>
      <w:bookmarkEnd w:id="785"/>
      <w:bookmarkEnd w:id="786"/>
      <w:bookmarkEnd w:id="787"/>
      <w:bookmarkEnd w:id="788"/>
      <w:bookmarkEnd w:id="789"/>
      <w:bookmarkEnd w:id="790"/>
      <w:r w:rsidRPr="00A64A7D">
        <w:rPr>
          <w:rFonts w:eastAsia="Arial Unicode MS"/>
          <w:lang w:val="es-ES_tradnl"/>
        </w:rPr>
        <w:t xml:space="preserve"> </w:t>
      </w:r>
    </w:p>
    <w:p w14:paraId="171AA78C" w14:textId="7F303DEC" w:rsidR="00C548B6" w:rsidRPr="00A64A7D" w:rsidRDefault="00C548B6" w:rsidP="001D3DE3">
      <w:pPr>
        <w:pStyle w:val="Ttulo4"/>
        <w:spacing w:after="120"/>
        <w:ind w:left="851" w:right="-427"/>
        <w:jc w:val="both"/>
        <w:rPr>
          <w:b w:val="0"/>
          <w:i/>
          <w:sz w:val="19"/>
          <w:szCs w:val="19"/>
          <w:lang w:val="es-ES_tradnl"/>
        </w:rPr>
      </w:pPr>
      <w:bookmarkStart w:id="791" w:name="_Toc530728114"/>
      <w:bookmarkStart w:id="792" w:name="_Toc5959016"/>
      <w:r w:rsidRPr="00A64A7D">
        <w:rPr>
          <w:sz w:val="19"/>
          <w:szCs w:val="19"/>
          <w:lang w:val="es-ES_tradnl"/>
        </w:rPr>
        <w:t>30.1.- Propiedad de los trabajos</w:t>
      </w:r>
      <w:bookmarkEnd w:id="791"/>
      <w:bookmarkEnd w:id="792"/>
      <w:r w:rsidR="00951944" w:rsidRPr="00A64A7D">
        <w:rPr>
          <w:sz w:val="19"/>
          <w:szCs w:val="19"/>
          <w:lang w:val="es-ES_tradnl"/>
        </w:rPr>
        <w:t>.</w:t>
      </w:r>
    </w:p>
    <w:p w14:paraId="749A6CBD" w14:textId="77777777" w:rsidR="00C548B6" w:rsidRPr="00A64A7D" w:rsidRDefault="00C548B6" w:rsidP="001D3DE3">
      <w:pPr>
        <w:spacing w:before="120" w:after="120"/>
        <w:ind w:left="567"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Los trabajos realizados en cualquiera de sus fases son propiedad del poder adjudicador y éste, en consecuencia, podrá recabar en cualquier momento la entrega de parte de las prestaciones, siempre que sea compatible con el programa definitivo de elaboración y no afecte al correcto desarrollo de los trabajos.</w:t>
      </w:r>
    </w:p>
    <w:p w14:paraId="634A886B" w14:textId="77777777" w:rsidR="00C548B6" w:rsidRPr="00A64A7D" w:rsidRDefault="00C548B6" w:rsidP="001D3DE3">
      <w:pPr>
        <w:spacing w:before="120" w:after="120"/>
        <w:ind w:left="567"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Asimismo, podrá la contratista solicitar la recepción anticipada de la prestación, quedando al poder adjudicador la facultad de admitir dicha recepción.</w:t>
      </w:r>
    </w:p>
    <w:p w14:paraId="3D605128" w14:textId="1AF007A5" w:rsidR="00C548B6" w:rsidRPr="00A64A7D" w:rsidRDefault="00C548B6" w:rsidP="001D3DE3">
      <w:pPr>
        <w:pStyle w:val="Ttulo4"/>
        <w:spacing w:after="120"/>
        <w:ind w:left="851" w:right="-427"/>
        <w:jc w:val="both"/>
        <w:rPr>
          <w:b w:val="0"/>
          <w:i/>
          <w:sz w:val="19"/>
          <w:szCs w:val="19"/>
          <w:lang w:val="es-ES_tradnl"/>
        </w:rPr>
      </w:pPr>
      <w:bookmarkStart w:id="793" w:name="_Toc530728115"/>
      <w:bookmarkStart w:id="794" w:name="_Toc5959017"/>
      <w:r w:rsidRPr="00A64A7D">
        <w:rPr>
          <w:sz w:val="19"/>
          <w:szCs w:val="19"/>
          <w:lang w:val="es-ES_tradnl"/>
        </w:rPr>
        <w:t>30.2.- Propiedad industrial e intelectual</w:t>
      </w:r>
      <w:bookmarkEnd w:id="793"/>
      <w:bookmarkEnd w:id="794"/>
      <w:r w:rsidR="00951944" w:rsidRPr="00A64A7D">
        <w:rPr>
          <w:sz w:val="19"/>
          <w:szCs w:val="19"/>
          <w:lang w:val="es-ES_tradnl"/>
        </w:rPr>
        <w:t>.</w:t>
      </w:r>
    </w:p>
    <w:p w14:paraId="33162EAB"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Los contratos de servicios que tengan por objeto el desarrollo y la puesta a disposición de productos protegidos por un derecho de propiedad intelectual o industrial llevarán aparejada la cesión de éste al poder adjudicador contratante.</w:t>
      </w:r>
    </w:p>
    <w:p w14:paraId="7509265E"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En consecuencia, la Administración General de la Comunidad Autónoma de Euskadi, además del formato original de producción, adquiere los derechos de propiedad intelectual e industrial y, en especial, los derechos de reproducción, distribución, comunicación pública, transformación de la obra o producto obtenidos y demás que puedan ser susceptibles de explotación económica. Estos derechos de propiedad intelectual se adquieren en régimen de exclusiva, sobre cualquier modalidad de explotación y/o soporte existente a la fecha de la firma, por el plazo máximo de duración previsto en el Texto Refundido de la Ley de Propiedad Intelectual y con un ámbito territorial que se extiende a todos los países del mundo sin excepción.</w:t>
      </w:r>
    </w:p>
    <w:p w14:paraId="7B11D297"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La titularidad de este derecho abarca no sólo al trabajo o producto final, sino al conjunto de trabajos, bocetos, esquemas, documentos previos, diagramas de flujo y, en conjunto, todos y cada uno de los trabajos susceptibles de ser objeto de propiedad intelectual e industrial realizados para el desarrollo.</w:t>
      </w:r>
    </w:p>
    <w:p w14:paraId="75C8E12A"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 xml:space="preserve">La contratista </w:t>
      </w:r>
      <w:r w:rsidRPr="00A64A7D">
        <w:rPr>
          <w:rFonts w:ascii="Verdana" w:hAnsi="Verdana"/>
          <w:b/>
          <w:sz w:val="19"/>
          <w:szCs w:val="19"/>
          <w:lang w:val="es-ES_tradnl"/>
        </w:rPr>
        <w:t>debe informar</w:t>
      </w:r>
      <w:r w:rsidRPr="00A64A7D">
        <w:rPr>
          <w:rFonts w:ascii="Verdana" w:hAnsi="Verdana"/>
          <w:sz w:val="19"/>
          <w:szCs w:val="19"/>
          <w:lang w:val="es-ES_tradnl"/>
        </w:rPr>
        <w:t xml:space="preserve"> detalladamente a la Administración General de la Comunidad Autónoma de Euskadi sobre cualesquiera reservas y derechos legales de terceros que pudieran existir sobre las contribuciones preexistentes que se vayan a incorporar al resultado del trabajo contratado. Es obligación de la contratista garantizar la total disponibilidad de todos los elementos sujetos a los mencionados derechos y reservas, asumiendo los costes que ello pudiera implicar.</w:t>
      </w:r>
    </w:p>
    <w:p w14:paraId="36730145"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 xml:space="preserve">La contratista será plena responsable y correrá a su cargo toda reclamación relativa a dichos derechos debiendo indemnizar a la Administración General de la Comunidad Autónoma de Euskadi </w:t>
      </w:r>
      <w:r w:rsidRPr="00A64A7D">
        <w:rPr>
          <w:rFonts w:ascii="Verdana" w:hAnsi="Verdana"/>
          <w:sz w:val="19"/>
          <w:szCs w:val="19"/>
          <w:lang w:val="es-ES_tradnl"/>
        </w:rPr>
        <w:lastRenderedPageBreak/>
        <w:t>por todos los daños y perjuicios que para ésta pudieran derivarse de la interposición de reclamaciones, incluidos los gastos derivados de representación y de defensa que eventualmente pudieran originarse.</w:t>
      </w:r>
    </w:p>
    <w:p w14:paraId="75047507"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 xml:space="preserve">Cuando el objeto del contrato consista en la elaboración y desarrollo de </w:t>
      </w:r>
      <w:r w:rsidRPr="00A64A7D">
        <w:rPr>
          <w:rFonts w:ascii="Verdana" w:hAnsi="Verdana"/>
          <w:b/>
          <w:sz w:val="19"/>
          <w:szCs w:val="19"/>
          <w:lang w:val="es-ES_tradnl"/>
        </w:rPr>
        <w:t>aplicaciones informáticas</w:t>
      </w:r>
      <w:r w:rsidRPr="00A64A7D">
        <w:rPr>
          <w:rFonts w:ascii="Verdana" w:hAnsi="Verdana"/>
          <w:sz w:val="19"/>
          <w:szCs w:val="19"/>
          <w:lang w:val="es-ES_tradnl"/>
        </w:rPr>
        <w:t>, la información sobre reservas y derechos legales de terceros del párrafo anterior deberá incluir necesariamente la referencia a todas las fuentes utilizadas, su versionado y origen, las licencias aplicadas a cada uno de sus componentes y si su uso se realiza en compilación o en ejecución.</w:t>
      </w:r>
    </w:p>
    <w:p w14:paraId="470A79E4"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La contratista o cualquiera de las personas que hayan intervenido en la elaboración no podrán utilizar el trabajo para sí, ni proporcionar a terceros fragmentos de éste, de la filmación, textos, dibujos, fotografías o asimilados del trabajo contratado; tampoco podrán publicar total o parcialmente su contenido sin consentimiento expreso y escrito de la Administración General de la Comunidad Autónoma de Euskadi. Igualmente, se abstendrán de intentar registrar cualquier derecho de propiedad industrial e intelectual que sean idénticos o similares a los que puedan derivarse del contrato, perdurando esta obligación incluso a su finalización. En todo caso, la contratista será responsable de los daños y perjuicios que deriven del incumplimiento de estas obligaciones.</w:t>
      </w:r>
    </w:p>
    <w:p w14:paraId="77F2EC7A" w14:textId="77777777" w:rsidR="00C548B6" w:rsidRPr="00A64A7D" w:rsidRDefault="00C548B6" w:rsidP="001D3DE3">
      <w:pPr>
        <w:spacing w:before="120" w:after="120"/>
        <w:ind w:left="567" w:right="-427"/>
        <w:jc w:val="both"/>
        <w:rPr>
          <w:rFonts w:ascii="Verdana" w:hAnsi="Verdana"/>
          <w:sz w:val="19"/>
          <w:szCs w:val="19"/>
          <w:u w:val="single"/>
          <w:lang w:val="es-ES_tradnl"/>
        </w:rPr>
      </w:pPr>
      <w:r w:rsidRPr="00A64A7D">
        <w:rPr>
          <w:rFonts w:ascii="Verdana" w:hAnsi="Verdana"/>
          <w:sz w:val="19"/>
          <w:szCs w:val="19"/>
          <w:lang w:val="es-ES_tradnl"/>
        </w:rPr>
        <w:t xml:space="preserve">La contratista se compromete a colaborar con la Administración General de la Comunidad Autónoma de Euskadi y a suscribir cuanta documentación le requiera para hacer efectiva la adquisición por la Administración General de la Comunidad Autónoma de Euskadi y/o protección a su favor de </w:t>
      </w:r>
      <w:r w:rsidRPr="00A64A7D">
        <w:rPr>
          <w:rFonts w:ascii="Verdana" w:hAnsi="Verdana"/>
          <w:sz w:val="19"/>
          <w:szCs w:val="19"/>
          <w:u w:val="single"/>
          <w:lang w:val="es-ES_tradnl"/>
        </w:rPr>
        <w:t xml:space="preserve">todos los derechos mencionados </w:t>
      </w:r>
      <w:r w:rsidRPr="00A64A7D">
        <w:rPr>
          <w:rFonts w:ascii="Verdana" w:hAnsi="Verdana"/>
          <w:sz w:val="19"/>
          <w:szCs w:val="19"/>
          <w:lang w:val="es-ES_tradnl"/>
        </w:rPr>
        <w:t>en esta cláusula.</w:t>
      </w:r>
    </w:p>
    <w:p w14:paraId="3D66FD8E" w14:textId="7D0EF84E" w:rsidR="00C548B6" w:rsidRPr="00A64A7D" w:rsidRDefault="00C548B6" w:rsidP="001D3DE3">
      <w:pPr>
        <w:pStyle w:val="Ttulo3"/>
        <w:spacing w:after="120"/>
        <w:rPr>
          <w:rFonts w:eastAsia="Arial Unicode MS"/>
          <w:i/>
          <w:lang w:val="es-ES_tradnl"/>
        </w:rPr>
      </w:pPr>
      <w:bookmarkStart w:id="795" w:name="_Toc528657968"/>
      <w:bookmarkStart w:id="796" w:name="_Toc528658787"/>
      <w:bookmarkStart w:id="797" w:name="_Toc528660414"/>
      <w:bookmarkStart w:id="798" w:name="_Toc528664264"/>
      <w:bookmarkStart w:id="799" w:name="_Toc528665955"/>
      <w:bookmarkStart w:id="800" w:name="_Toc528666580"/>
      <w:bookmarkStart w:id="801" w:name="_Toc528671303"/>
      <w:bookmarkStart w:id="802" w:name="_Toc530728116"/>
      <w:bookmarkStart w:id="803" w:name="_Toc5959018"/>
      <w:bookmarkStart w:id="804" w:name="_Toc34132936"/>
      <w:bookmarkStart w:id="805" w:name="_Toc225761162"/>
      <w:r w:rsidRPr="00A64A7D">
        <w:rPr>
          <w:rFonts w:eastAsia="Arial Unicode MS"/>
          <w:lang w:val="es-ES_tradnl"/>
        </w:rPr>
        <w:t>31.- PENALIDADES</w:t>
      </w:r>
      <w:bookmarkEnd w:id="795"/>
      <w:bookmarkEnd w:id="796"/>
      <w:bookmarkEnd w:id="797"/>
      <w:bookmarkEnd w:id="798"/>
      <w:bookmarkEnd w:id="799"/>
      <w:bookmarkEnd w:id="800"/>
      <w:bookmarkEnd w:id="801"/>
      <w:bookmarkEnd w:id="802"/>
      <w:bookmarkEnd w:id="803"/>
      <w:bookmarkEnd w:id="804"/>
      <w:bookmarkEnd w:id="805"/>
    </w:p>
    <w:p w14:paraId="331A0688" w14:textId="77777777" w:rsidR="00C548B6" w:rsidRPr="00A64A7D" w:rsidRDefault="00C548B6" w:rsidP="001D3DE3">
      <w:pPr>
        <w:spacing w:before="120" w:after="120"/>
        <w:ind w:left="284"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Sin perjuicio de la obligación de reparación de defectos e indemnización por daños y perjuicios que legalmente incumbe a la contratista; y de la posibilidad de resolver el contrato prevista en la LCSP o en la cláusula 38 de condiciones generales, el órgano de contratación podrá imponer a la contratista penalidades por las siguientes causas:</w:t>
      </w:r>
    </w:p>
    <w:p w14:paraId="08795000" w14:textId="33F190C7" w:rsidR="00C548B6" w:rsidRPr="00A64A7D" w:rsidRDefault="00C548B6" w:rsidP="001D3DE3">
      <w:pPr>
        <w:pStyle w:val="Ttulo4"/>
        <w:spacing w:after="120"/>
        <w:ind w:left="851" w:right="-427"/>
        <w:jc w:val="both"/>
        <w:rPr>
          <w:b w:val="0"/>
          <w:i/>
          <w:sz w:val="19"/>
          <w:szCs w:val="19"/>
          <w:lang w:val="es-ES_tradnl"/>
        </w:rPr>
      </w:pPr>
      <w:bookmarkStart w:id="806" w:name="_Toc530728117"/>
      <w:bookmarkStart w:id="807" w:name="_Toc5959019"/>
      <w:r w:rsidRPr="00A64A7D">
        <w:rPr>
          <w:sz w:val="19"/>
          <w:szCs w:val="19"/>
          <w:lang w:val="es-ES_tradnl"/>
        </w:rPr>
        <w:t>31.1.- Causas e importes</w:t>
      </w:r>
      <w:bookmarkEnd w:id="806"/>
      <w:bookmarkEnd w:id="807"/>
      <w:r w:rsidR="00951944" w:rsidRPr="00A64A7D">
        <w:rPr>
          <w:sz w:val="19"/>
          <w:szCs w:val="19"/>
          <w:lang w:val="es-ES_tradnl"/>
        </w:rPr>
        <w:t>.</w:t>
      </w:r>
    </w:p>
    <w:p w14:paraId="30FEB325" w14:textId="77777777" w:rsidR="00C548B6" w:rsidRPr="00A64A7D" w:rsidRDefault="00C548B6" w:rsidP="00F600EB">
      <w:pPr>
        <w:numPr>
          <w:ilvl w:val="0"/>
          <w:numId w:val="90"/>
        </w:numPr>
        <w:spacing w:before="120" w:after="120"/>
        <w:ind w:left="113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Incumplimientos indicados, en su caso, en la cláusula 13.1 de cláusulas específicas del contrato: importes señalados en dicha cláusula.</w:t>
      </w:r>
    </w:p>
    <w:p w14:paraId="362B4D30" w14:textId="77777777" w:rsidR="00C548B6" w:rsidRPr="00A64A7D" w:rsidRDefault="00C548B6" w:rsidP="00F600EB">
      <w:pPr>
        <w:numPr>
          <w:ilvl w:val="0"/>
          <w:numId w:val="90"/>
        </w:numPr>
        <w:spacing w:before="120" w:after="120"/>
        <w:ind w:left="113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Demora en el cumplimiento del plazo total o de los plazos parciales: importes señalados en el art. 193.3. y 193.4 LCSP, salvo que en la cláusula 13.2 de cláusulas específicas del contrato se indiquen otros.</w:t>
      </w:r>
    </w:p>
    <w:p w14:paraId="363CED80" w14:textId="77777777" w:rsidR="00C548B6" w:rsidRPr="00A64A7D" w:rsidRDefault="00C548B6" w:rsidP="00F600EB">
      <w:pPr>
        <w:numPr>
          <w:ilvl w:val="0"/>
          <w:numId w:val="90"/>
        </w:numPr>
        <w:spacing w:before="120" w:after="120"/>
        <w:ind w:left="113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Incumplimiento de obligaciones contractuales esenciales: entre un </w:t>
      </w:r>
      <w:r w:rsidRPr="00A64A7D">
        <w:rPr>
          <w:rFonts w:ascii="Verdana" w:eastAsia="Arial Unicode MS" w:hAnsi="Verdana"/>
          <w:b/>
          <w:sz w:val="19"/>
          <w:szCs w:val="19"/>
          <w:lang w:val="es-ES_tradnl"/>
        </w:rPr>
        <w:t>1% y 10%</w:t>
      </w:r>
      <w:r w:rsidRPr="00A64A7D">
        <w:rPr>
          <w:rFonts w:ascii="Verdana" w:eastAsia="Arial Unicode MS" w:hAnsi="Verdana"/>
          <w:sz w:val="19"/>
          <w:szCs w:val="19"/>
          <w:lang w:val="es-ES_tradnl"/>
        </w:rPr>
        <w:t xml:space="preserve"> del precio o presupuesto máximo limitativo del contrato, en función de la gravedad del incumplimiento y, en su caso, su reiteración.</w:t>
      </w:r>
    </w:p>
    <w:p w14:paraId="5A7010C7" w14:textId="77777777" w:rsidR="00C548B6" w:rsidRPr="00A64A7D" w:rsidRDefault="00C548B6" w:rsidP="00F600EB">
      <w:pPr>
        <w:numPr>
          <w:ilvl w:val="0"/>
          <w:numId w:val="90"/>
        </w:numPr>
        <w:spacing w:before="120" w:after="120"/>
        <w:ind w:left="113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Incumplimiento de lo dispuesto en la cláusula 12.1.4 de cláusulas específicas del contrato: hasta un </w:t>
      </w:r>
      <w:r w:rsidRPr="00A64A7D">
        <w:rPr>
          <w:rFonts w:ascii="Verdana" w:eastAsia="Arial Unicode MS" w:hAnsi="Verdana"/>
          <w:b/>
          <w:sz w:val="19"/>
          <w:szCs w:val="19"/>
          <w:lang w:val="es-ES_tradnl"/>
        </w:rPr>
        <w:t>50%</w:t>
      </w:r>
      <w:r w:rsidRPr="00A64A7D">
        <w:rPr>
          <w:rFonts w:ascii="Verdana" w:eastAsia="Arial Unicode MS" w:hAnsi="Verdana"/>
          <w:sz w:val="19"/>
          <w:szCs w:val="19"/>
          <w:lang w:val="es-ES_tradnl"/>
        </w:rPr>
        <w:t xml:space="preserve"> del importe del subcontrato.</w:t>
      </w:r>
    </w:p>
    <w:p w14:paraId="184094DC" w14:textId="5932A9C1" w:rsidR="00C548B6" w:rsidRPr="00A64A7D" w:rsidRDefault="00C548B6" w:rsidP="00F600EB">
      <w:pPr>
        <w:numPr>
          <w:ilvl w:val="0"/>
          <w:numId w:val="90"/>
        </w:numPr>
        <w:spacing w:before="120" w:after="120"/>
        <w:ind w:left="113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Incumpli</w:t>
      </w:r>
      <w:r w:rsidR="00D60E50" w:rsidRPr="00A64A7D">
        <w:rPr>
          <w:rFonts w:ascii="Verdana" w:eastAsia="Arial Unicode MS" w:hAnsi="Verdana"/>
          <w:sz w:val="19"/>
          <w:szCs w:val="19"/>
          <w:lang w:val="es-ES_tradnl"/>
        </w:rPr>
        <w:t>mi</w:t>
      </w:r>
      <w:r w:rsidRPr="00A64A7D">
        <w:rPr>
          <w:rFonts w:ascii="Verdana" w:eastAsia="Arial Unicode MS" w:hAnsi="Verdana"/>
          <w:sz w:val="19"/>
          <w:szCs w:val="19"/>
          <w:lang w:val="es-ES_tradnl"/>
        </w:rPr>
        <w:t>en</w:t>
      </w:r>
      <w:r w:rsidR="00D60E50" w:rsidRPr="00A64A7D">
        <w:rPr>
          <w:rFonts w:ascii="Verdana" w:eastAsia="Arial Unicode MS" w:hAnsi="Verdana"/>
          <w:sz w:val="19"/>
          <w:szCs w:val="19"/>
          <w:lang w:val="es-ES_tradnl"/>
        </w:rPr>
        <w:t>t</w:t>
      </w:r>
      <w:r w:rsidRPr="00A64A7D">
        <w:rPr>
          <w:rFonts w:ascii="Verdana" w:eastAsia="Arial Unicode MS" w:hAnsi="Verdana"/>
          <w:sz w:val="19"/>
          <w:szCs w:val="19"/>
          <w:lang w:val="es-ES_tradnl"/>
        </w:rPr>
        <w:t xml:space="preserve">o de lo dispuesto en la cláusula 28.3 de condiciones generales: el importe por cada día de demora será el </w:t>
      </w:r>
      <w:r w:rsidRPr="00A64A7D">
        <w:rPr>
          <w:rFonts w:ascii="Verdana" w:eastAsia="Arial Unicode MS" w:hAnsi="Verdana"/>
          <w:b/>
          <w:sz w:val="19"/>
          <w:szCs w:val="19"/>
          <w:lang w:val="es-ES_tradnl"/>
        </w:rPr>
        <w:t>0,01%</w:t>
      </w:r>
      <w:r w:rsidRPr="00A64A7D">
        <w:rPr>
          <w:rFonts w:ascii="Verdana" w:eastAsia="Arial Unicode MS" w:hAnsi="Verdana"/>
          <w:sz w:val="19"/>
          <w:szCs w:val="19"/>
          <w:lang w:val="es-ES_tradnl"/>
        </w:rPr>
        <w:t xml:space="preserve"> del precio o presupuesto máximo limitativo del contrato.</w:t>
      </w:r>
      <w:r w:rsidR="008902AD" w:rsidRPr="00A64A7D">
        <w:rPr>
          <w:rFonts w:ascii="Verdana" w:eastAsia="Arial Unicode MS" w:hAnsi="Verdana"/>
          <w:sz w:val="19"/>
          <w:szCs w:val="19"/>
          <w:lang w:val="es-ES_tradnl"/>
        </w:rPr>
        <w:t xml:space="preserve"> Pudiendo alcanzar hasta el </w:t>
      </w:r>
      <w:r w:rsidR="008902AD" w:rsidRPr="00A64A7D">
        <w:rPr>
          <w:rFonts w:ascii="Verdana" w:eastAsia="Arial Unicode MS" w:hAnsi="Verdana"/>
          <w:b/>
          <w:sz w:val="19"/>
          <w:szCs w:val="19"/>
          <w:lang w:val="es-ES_tradnl"/>
        </w:rPr>
        <w:t>5%</w:t>
      </w:r>
      <w:r w:rsidR="008902AD" w:rsidRPr="00A64A7D">
        <w:rPr>
          <w:rFonts w:ascii="Verdana" w:eastAsia="Arial Unicode MS" w:hAnsi="Verdana"/>
          <w:sz w:val="19"/>
          <w:szCs w:val="19"/>
          <w:lang w:val="es-ES_tradnl"/>
        </w:rPr>
        <w:t xml:space="preserve"> del precio del contrato, y podrá reiterarse cada mes mientras persista el impago hasta alcanzar el límite conjunto del </w:t>
      </w:r>
      <w:r w:rsidR="008902AD" w:rsidRPr="00A64A7D">
        <w:rPr>
          <w:rFonts w:ascii="Verdana" w:eastAsia="Arial Unicode MS" w:hAnsi="Verdana"/>
          <w:b/>
          <w:sz w:val="19"/>
          <w:szCs w:val="19"/>
          <w:lang w:val="es-ES_tradnl"/>
        </w:rPr>
        <w:t>50%</w:t>
      </w:r>
      <w:r w:rsidR="008902AD" w:rsidRPr="00A64A7D">
        <w:rPr>
          <w:rFonts w:ascii="Verdana" w:eastAsia="Arial Unicode MS" w:hAnsi="Verdana"/>
          <w:sz w:val="19"/>
          <w:szCs w:val="19"/>
          <w:lang w:val="es-ES_tradnl"/>
        </w:rPr>
        <w:t xml:space="preserve"> de dicho precio.</w:t>
      </w:r>
    </w:p>
    <w:p w14:paraId="009B8B5A" w14:textId="77777777" w:rsidR="00C548B6" w:rsidRPr="00A64A7D" w:rsidRDefault="00C548B6" w:rsidP="00F600EB">
      <w:pPr>
        <w:numPr>
          <w:ilvl w:val="0"/>
          <w:numId w:val="90"/>
        </w:numPr>
        <w:spacing w:before="120" w:after="120"/>
        <w:ind w:left="113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Incumplimiento de compromisos asumidos a través de la oferta que se han tomado en consideración como criterio de valoración: entre el </w:t>
      </w:r>
      <w:r w:rsidRPr="00A64A7D">
        <w:rPr>
          <w:rFonts w:ascii="Verdana" w:eastAsia="Arial Unicode MS" w:hAnsi="Verdana"/>
          <w:b/>
          <w:sz w:val="19"/>
          <w:szCs w:val="19"/>
          <w:lang w:val="es-ES_tradnl"/>
        </w:rPr>
        <w:t>1% y el 10%</w:t>
      </w:r>
      <w:r w:rsidRPr="00A64A7D">
        <w:rPr>
          <w:rFonts w:ascii="Verdana" w:eastAsia="Arial Unicode MS" w:hAnsi="Verdana"/>
          <w:sz w:val="19"/>
          <w:szCs w:val="19"/>
          <w:lang w:val="es-ES_tradnl"/>
        </w:rPr>
        <w:t xml:space="preserve"> del precio o presupuesto máximo limitativo del contrato, en función de la gravedad del incumplimiento y, en su caso, su reiteración.</w:t>
      </w:r>
    </w:p>
    <w:p w14:paraId="6A3D9D7C" w14:textId="77777777" w:rsidR="00C548B6" w:rsidRPr="00A64A7D" w:rsidRDefault="00C548B6" w:rsidP="00F600EB">
      <w:pPr>
        <w:numPr>
          <w:ilvl w:val="0"/>
          <w:numId w:val="90"/>
        </w:numPr>
        <w:spacing w:before="120" w:after="120"/>
        <w:ind w:left="113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Incumplimiento de las obligaciones en materia medioambiental, social o laboral indicadas en la cláusula 12.2 de cláusulas específicas del contrato (a estos efectos, se considera como incumplimiento de la cláusula 12.2.2.1 el </w:t>
      </w:r>
      <w:r w:rsidRPr="00A64A7D">
        <w:rPr>
          <w:rFonts w:ascii="Verdana" w:hAnsi="Verdana"/>
          <w:sz w:val="19"/>
          <w:szCs w:val="19"/>
          <w:lang w:val="es-ES_tradnl"/>
        </w:rPr>
        <w:t>incumplimiento o los retrasos reiterados en el pago de los salarios o la aplicación de condiciones salariales inferiores a las derivadas de los convenios colectivos que sea grave y dolosa):</w:t>
      </w:r>
      <w:r w:rsidRPr="00A64A7D">
        <w:rPr>
          <w:rFonts w:ascii="Verdana" w:eastAsia="Arial Unicode MS" w:hAnsi="Verdana"/>
          <w:sz w:val="19"/>
          <w:szCs w:val="19"/>
          <w:lang w:val="es-ES_tradnl"/>
        </w:rPr>
        <w:t xml:space="preserve"> entre el </w:t>
      </w:r>
      <w:r w:rsidRPr="00A64A7D">
        <w:rPr>
          <w:rFonts w:ascii="Verdana" w:eastAsia="Arial Unicode MS" w:hAnsi="Verdana"/>
          <w:b/>
          <w:sz w:val="19"/>
          <w:szCs w:val="19"/>
          <w:lang w:val="es-ES_tradnl"/>
        </w:rPr>
        <w:t>0,5% y el 10%</w:t>
      </w:r>
      <w:r w:rsidRPr="00A64A7D">
        <w:rPr>
          <w:rFonts w:ascii="Verdana" w:eastAsia="Arial Unicode MS" w:hAnsi="Verdana"/>
          <w:sz w:val="19"/>
          <w:szCs w:val="19"/>
          <w:lang w:val="es-ES_tradnl"/>
        </w:rPr>
        <w:t xml:space="preserve"> del precio o presupuesto máximo limitativo del contrato, en función de la gravedad del incumplimiento y, en su caso, su reiteración.</w:t>
      </w:r>
    </w:p>
    <w:p w14:paraId="58CF9B2D" w14:textId="645A0058" w:rsidR="00C548B6" w:rsidRPr="00A64A7D" w:rsidRDefault="00C548B6" w:rsidP="00F600EB">
      <w:pPr>
        <w:numPr>
          <w:ilvl w:val="0"/>
          <w:numId w:val="90"/>
        </w:numPr>
        <w:spacing w:before="120" w:after="120"/>
        <w:ind w:left="113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lastRenderedPageBreak/>
        <w:t>Incumplimiento del plazo para presentar el Plan de Seguridad y Salud en el trabajo cuando sea exigible: el importe por cada día de demora será a razón de un euro por cada 5.000,00 euros del precio o presupuesto máximo limitativo del contrato.</w:t>
      </w:r>
    </w:p>
    <w:p w14:paraId="090EF096" w14:textId="77777777" w:rsidR="00C16BC8" w:rsidRPr="00A64A7D" w:rsidRDefault="00C669A5" w:rsidP="00F600EB">
      <w:pPr>
        <w:numPr>
          <w:ilvl w:val="0"/>
          <w:numId w:val="90"/>
        </w:numPr>
        <w:spacing w:before="120" w:after="120"/>
        <w:ind w:left="1135" w:right="-425"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Incumplimiento de la obligación de secreto profesional o incumplimiento de la normativa de protección de datos</w:t>
      </w:r>
      <w:r w:rsidR="002801AF" w:rsidRPr="00A64A7D">
        <w:rPr>
          <w:rFonts w:ascii="Verdana" w:eastAsia="Arial Unicode MS" w:hAnsi="Verdana"/>
          <w:sz w:val="19"/>
          <w:szCs w:val="19"/>
          <w:lang w:val="es-ES_tradnl"/>
        </w:rPr>
        <w:t xml:space="preserve">: entre el </w:t>
      </w:r>
      <w:r w:rsidR="002801AF" w:rsidRPr="00A64A7D">
        <w:rPr>
          <w:rFonts w:ascii="Verdana" w:eastAsia="Arial Unicode MS" w:hAnsi="Verdana"/>
          <w:b/>
          <w:sz w:val="19"/>
          <w:szCs w:val="19"/>
          <w:lang w:val="es-ES_tradnl"/>
        </w:rPr>
        <w:t>1% y el 10%</w:t>
      </w:r>
      <w:r w:rsidR="002801AF" w:rsidRPr="00A64A7D">
        <w:rPr>
          <w:rFonts w:ascii="Verdana" w:eastAsia="Arial Unicode MS" w:hAnsi="Verdana"/>
          <w:sz w:val="19"/>
          <w:szCs w:val="19"/>
          <w:lang w:val="es-ES_tradnl"/>
        </w:rPr>
        <w:t xml:space="preserve"> del precio o presupuesto máximo limitativo del contrato, en función de la gravedad del incumplimiento y, en su caso, su reiteración.</w:t>
      </w:r>
      <w:bookmarkStart w:id="808" w:name="_Toc530728118"/>
      <w:bookmarkStart w:id="809" w:name="_Toc5959020"/>
    </w:p>
    <w:p w14:paraId="679B9DAC" w14:textId="230E9248" w:rsidR="00C16BC8" w:rsidRPr="00A64A7D" w:rsidRDefault="00C16BC8" w:rsidP="00F600EB">
      <w:pPr>
        <w:numPr>
          <w:ilvl w:val="0"/>
          <w:numId w:val="90"/>
        </w:numPr>
        <w:spacing w:before="120" w:after="120"/>
        <w:ind w:left="1135" w:right="-425"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Incumplimiento de la obligación de comunicación de la subrogación previsto en el artículo 130: </w:t>
      </w:r>
      <w:r w:rsidR="00C95B11" w:rsidRPr="00A64A7D">
        <w:rPr>
          <w:rFonts w:ascii="Verdana" w:eastAsia="Arial Unicode MS" w:hAnsi="Verdana"/>
          <w:b/>
          <w:sz w:val="19"/>
          <w:szCs w:val="19"/>
          <w:lang w:val="es-ES_tradnl"/>
        </w:rPr>
        <w:t>de 0,60 euros por cada 1.000 euros</w:t>
      </w:r>
      <w:r w:rsidR="00C95B11" w:rsidRPr="00A64A7D">
        <w:rPr>
          <w:rFonts w:ascii="Verdana" w:eastAsia="Arial Unicode MS" w:hAnsi="Verdana"/>
          <w:sz w:val="19"/>
          <w:szCs w:val="19"/>
          <w:lang w:val="es-ES_tradnl"/>
        </w:rPr>
        <w:t xml:space="preserve">, IVA excluido, del precio del contrato por cada día de retraso </w:t>
      </w:r>
      <w:r w:rsidR="00C95B11" w:rsidRPr="00A64A7D">
        <w:rPr>
          <w:rFonts w:ascii="Verdana" w:eastAsia="Arial Unicode MS" w:hAnsi="Verdana"/>
          <w:b/>
          <w:sz w:val="19"/>
          <w:szCs w:val="19"/>
          <w:lang w:val="es-ES_tradnl"/>
        </w:rPr>
        <w:t xml:space="preserve">a partir del día que concluye plazo concedido en el requerimiento para el cumplimiento de la obligación de comunicación, </w:t>
      </w:r>
      <w:r w:rsidR="00EA545D" w:rsidRPr="00A64A7D">
        <w:rPr>
          <w:rFonts w:ascii="Verdana" w:eastAsia="Arial Unicode MS" w:hAnsi="Verdana"/>
          <w:sz w:val="19"/>
          <w:szCs w:val="19"/>
          <w:lang w:val="es-ES_tradnl"/>
        </w:rPr>
        <w:t>salvo que en la cláusula específica 13 se disponga otra</w:t>
      </w:r>
      <w:r w:rsidR="00C95B11" w:rsidRPr="00A64A7D">
        <w:rPr>
          <w:rFonts w:ascii="Verdana" w:eastAsia="Arial Unicode MS" w:hAnsi="Verdana"/>
          <w:sz w:val="19"/>
          <w:szCs w:val="19"/>
          <w:lang w:val="es-ES_tradnl"/>
        </w:rPr>
        <w:t>.</w:t>
      </w:r>
    </w:p>
    <w:p w14:paraId="2F80FFB1" w14:textId="4288A0BA" w:rsidR="00C548B6" w:rsidRPr="00A64A7D" w:rsidRDefault="00C548B6" w:rsidP="001D3DE3">
      <w:pPr>
        <w:pStyle w:val="Ttulo4"/>
        <w:spacing w:after="120"/>
        <w:ind w:left="851" w:right="-427"/>
        <w:jc w:val="both"/>
        <w:rPr>
          <w:b w:val="0"/>
          <w:i/>
          <w:sz w:val="19"/>
          <w:szCs w:val="19"/>
          <w:lang w:val="es-ES_tradnl"/>
        </w:rPr>
      </w:pPr>
      <w:r w:rsidRPr="00A64A7D">
        <w:rPr>
          <w:sz w:val="19"/>
          <w:szCs w:val="19"/>
          <w:lang w:val="es-ES_tradnl"/>
        </w:rPr>
        <w:t>31.2.- Procedimiento</w:t>
      </w:r>
      <w:bookmarkEnd w:id="808"/>
      <w:bookmarkEnd w:id="809"/>
      <w:r w:rsidR="00951944" w:rsidRPr="00A64A7D">
        <w:rPr>
          <w:sz w:val="19"/>
          <w:szCs w:val="19"/>
          <w:lang w:val="es-ES_tradnl"/>
        </w:rPr>
        <w:t>.</w:t>
      </w:r>
    </w:p>
    <w:p w14:paraId="02DDE3D3"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imposición de penalidades se acordará mediante resolución del órgano de contratación y el procedimiento para acordarla incluye las siguientes actuaciones:</w:t>
      </w:r>
    </w:p>
    <w:p w14:paraId="1579C3D0" w14:textId="77777777" w:rsidR="00C548B6" w:rsidRPr="00A64A7D" w:rsidRDefault="00C548B6" w:rsidP="00F600EB">
      <w:pPr>
        <w:numPr>
          <w:ilvl w:val="0"/>
          <w:numId w:val="91"/>
        </w:numPr>
        <w:spacing w:before="120" w:after="120"/>
        <w:ind w:left="1418"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Informe de la/del responsable del contrato en el que se identifiquen los incumplimientos detectados y se proponga el importe de la penalidad.</w:t>
      </w:r>
    </w:p>
    <w:p w14:paraId="7B59B1D7" w14:textId="3218F50E" w:rsidR="00C548B6" w:rsidRPr="00A64A7D" w:rsidRDefault="00C548B6" w:rsidP="00F600EB">
      <w:pPr>
        <w:numPr>
          <w:ilvl w:val="0"/>
          <w:numId w:val="91"/>
        </w:numPr>
        <w:spacing w:before="120" w:after="120"/>
        <w:ind w:left="1418"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Audiencia a la contratista por espacio de cinco (5) días hábiles para que formule las alegaciones que considere oportunas.</w:t>
      </w:r>
    </w:p>
    <w:p w14:paraId="027DE445" w14:textId="2E0F51F8" w:rsidR="00675FA5" w:rsidRPr="00A64A7D" w:rsidRDefault="001846AF" w:rsidP="00675FA5">
      <w:pPr>
        <w:spacing w:before="120" w:after="120"/>
        <w:ind w:left="1418"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los supuestos previstos en la cláusula 28.3 de condiciones generales se podrá solicitar a la Dirección Facultativa y/o responsable del contrato informe al respecto.</w:t>
      </w:r>
    </w:p>
    <w:p w14:paraId="3B088D8D" w14:textId="77777777" w:rsidR="00C548B6" w:rsidRPr="00A64A7D" w:rsidRDefault="00C548B6" w:rsidP="00F600EB">
      <w:pPr>
        <w:numPr>
          <w:ilvl w:val="0"/>
          <w:numId w:val="91"/>
        </w:numPr>
        <w:spacing w:before="120" w:after="120"/>
        <w:ind w:left="1418"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Resolución del órgano de contratación.</w:t>
      </w:r>
    </w:p>
    <w:p w14:paraId="522B2B38" w14:textId="77777777" w:rsidR="00C548B6" w:rsidRPr="00A64A7D" w:rsidRDefault="00C548B6" w:rsidP="00F600EB">
      <w:pPr>
        <w:numPr>
          <w:ilvl w:val="0"/>
          <w:numId w:val="91"/>
        </w:numPr>
        <w:spacing w:before="120" w:after="120"/>
        <w:ind w:left="1418"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Recaudación de las cantidades mediante su deducción </w:t>
      </w:r>
      <w:r w:rsidRPr="00A64A7D">
        <w:rPr>
          <w:rFonts w:ascii="Verdana" w:hAnsi="Verdana"/>
          <w:sz w:val="19"/>
          <w:szCs w:val="19"/>
          <w:lang w:val="es-ES_tradnl"/>
        </w:rPr>
        <w:t>de las cantidades que, en concepto de pago total o parcial, deban abonarse a la contratista o sobre la garantía que, en su caso, se hubiese constituido, cuando no puedan deducirse de los mencionados pagos.</w:t>
      </w:r>
    </w:p>
    <w:p w14:paraId="5D25EABE" w14:textId="2209A257" w:rsidR="00C548B6" w:rsidRPr="00A64A7D" w:rsidRDefault="00C548B6" w:rsidP="001D3DE3">
      <w:pPr>
        <w:pStyle w:val="Ttulo3"/>
        <w:spacing w:after="120"/>
        <w:rPr>
          <w:rFonts w:eastAsia="Arial Unicode MS"/>
          <w:i/>
          <w:lang w:val="es-ES_tradnl"/>
        </w:rPr>
      </w:pPr>
      <w:bookmarkStart w:id="810" w:name="_Toc528657969"/>
      <w:bookmarkStart w:id="811" w:name="_Toc528658788"/>
      <w:bookmarkStart w:id="812" w:name="_Toc528660415"/>
      <w:bookmarkStart w:id="813" w:name="_Toc528664265"/>
      <w:bookmarkStart w:id="814" w:name="_Toc528665956"/>
      <w:bookmarkStart w:id="815" w:name="_Toc528666581"/>
      <w:bookmarkStart w:id="816" w:name="_Toc528671304"/>
      <w:bookmarkStart w:id="817" w:name="_Toc530728119"/>
      <w:bookmarkStart w:id="818" w:name="_Toc5959021"/>
      <w:bookmarkStart w:id="819" w:name="_Toc34132937"/>
      <w:bookmarkStart w:id="820" w:name="_Toc225761163"/>
      <w:r w:rsidRPr="00A64A7D">
        <w:rPr>
          <w:rFonts w:eastAsia="Arial Unicode MS"/>
          <w:lang w:val="es-ES_tradnl"/>
        </w:rPr>
        <w:t>32.- PAGO DEL PRECIO</w:t>
      </w:r>
      <w:bookmarkEnd w:id="810"/>
      <w:bookmarkEnd w:id="811"/>
      <w:bookmarkEnd w:id="812"/>
      <w:bookmarkEnd w:id="813"/>
      <w:bookmarkEnd w:id="814"/>
      <w:bookmarkEnd w:id="815"/>
      <w:bookmarkEnd w:id="816"/>
      <w:bookmarkEnd w:id="817"/>
      <w:bookmarkEnd w:id="818"/>
      <w:bookmarkEnd w:id="819"/>
      <w:bookmarkEnd w:id="820"/>
    </w:p>
    <w:p w14:paraId="12AB6E57" w14:textId="77777777" w:rsidR="00C548B6" w:rsidRPr="00A64A7D" w:rsidRDefault="00C548B6" w:rsidP="001D3DE3">
      <w:pPr>
        <w:spacing w:before="120" w:after="120"/>
        <w:ind w:left="284" w:right="-427"/>
        <w:jc w:val="both"/>
        <w:rPr>
          <w:rFonts w:ascii="Verdana" w:hAnsi="Verdana"/>
          <w:sz w:val="19"/>
          <w:szCs w:val="19"/>
          <w:lang w:val="es-ES_tradnl"/>
        </w:rPr>
      </w:pPr>
      <w:r w:rsidRPr="00A64A7D">
        <w:rPr>
          <w:rFonts w:ascii="Verdana" w:hAnsi="Verdana"/>
          <w:sz w:val="19"/>
          <w:szCs w:val="19"/>
          <w:lang w:val="es-ES_tradnl"/>
        </w:rPr>
        <w:t>El pago del precio se realizará con arreglo a las siguientes condiciones:</w:t>
      </w:r>
    </w:p>
    <w:p w14:paraId="55B4C7FC" w14:textId="638AA822" w:rsidR="00C548B6" w:rsidRPr="00A64A7D" w:rsidRDefault="00C548B6" w:rsidP="001D3DE3">
      <w:pPr>
        <w:pStyle w:val="Ttulo4"/>
        <w:spacing w:after="120"/>
        <w:ind w:left="851" w:right="-427"/>
        <w:jc w:val="both"/>
        <w:rPr>
          <w:b w:val="0"/>
          <w:i/>
          <w:sz w:val="19"/>
          <w:szCs w:val="19"/>
          <w:lang w:val="es-ES_tradnl"/>
        </w:rPr>
      </w:pPr>
      <w:bookmarkStart w:id="821" w:name="_Toc530728120"/>
      <w:bookmarkStart w:id="822" w:name="_Toc5959022"/>
      <w:r w:rsidRPr="00A64A7D">
        <w:rPr>
          <w:sz w:val="19"/>
          <w:szCs w:val="19"/>
          <w:lang w:val="es-ES_tradnl"/>
        </w:rPr>
        <w:t>32.1.- Certificación de servicios prestados o ejecutados</w:t>
      </w:r>
      <w:bookmarkEnd w:id="821"/>
      <w:bookmarkEnd w:id="822"/>
      <w:r w:rsidR="00951944" w:rsidRPr="00A64A7D">
        <w:rPr>
          <w:sz w:val="19"/>
          <w:szCs w:val="19"/>
          <w:lang w:val="es-ES_tradnl"/>
        </w:rPr>
        <w:t>.</w:t>
      </w:r>
    </w:p>
    <w:p w14:paraId="1368FA39" w14:textId="38F99B4C" w:rsidR="00C548B6" w:rsidRPr="00A64A7D" w:rsidRDefault="00C548B6" w:rsidP="00EA4D97">
      <w:pPr>
        <w:pStyle w:val="Ttulo5"/>
        <w:rPr>
          <w:lang w:val="es-ES_tradnl"/>
        </w:rPr>
      </w:pPr>
      <w:r w:rsidRPr="00A64A7D">
        <w:rPr>
          <w:b/>
          <w:lang w:val="es-ES_tradnl"/>
        </w:rPr>
        <w:t>32.1.1.-</w:t>
      </w:r>
      <w:r w:rsidRPr="00A64A7D">
        <w:rPr>
          <w:lang w:val="es-ES_tradnl"/>
        </w:rPr>
        <w:t xml:space="preserve"> La contratista deberá presentar en el registro indicado en la cláusula 19.6.2 de cláusulas específicas del contrato la/s certificación/es de servicios que incluya/n los siguientes datos:</w:t>
      </w:r>
    </w:p>
    <w:p w14:paraId="3D5410DC" w14:textId="77777777" w:rsidR="00C548B6" w:rsidRPr="00A64A7D" w:rsidRDefault="00C548B6" w:rsidP="00F600EB">
      <w:pPr>
        <w:numPr>
          <w:ilvl w:val="0"/>
          <w:numId w:val="92"/>
        </w:numPr>
        <w:spacing w:before="120" w:after="120"/>
        <w:ind w:left="1985" w:right="-427" w:hanging="283"/>
        <w:jc w:val="both"/>
        <w:rPr>
          <w:rFonts w:ascii="Verdana" w:hAnsi="Verdana"/>
          <w:sz w:val="19"/>
          <w:szCs w:val="19"/>
          <w:lang w:val="es-ES_tradnl"/>
        </w:rPr>
      </w:pPr>
      <w:r w:rsidRPr="00A64A7D">
        <w:rPr>
          <w:rFonts w:ascii="Verdana" w:hAnsi="Verdana"/>
          <w:sz w:val="19"/>
          <w:szCs w:val="19"/>
          <w:lang w:val="es-ES_tradnl"/>
        </w:rPr>
        <w:t>Código del expediente</w:t>
      </w:r>
    </w:p>
    <w:p w14:paraId="5D178B95" w14:textId="77777777" w:rsidR="00C548B6" w:rsidRPr="00A64A7D" w:rsidRDefault="00C548B6" w:rsidP="00F600EB">
      <w:pPr>
        <w:numPr>
          <w:ilvl w:val="0"/>
          <w:numId w:val="92"/>
        </w:numPr>
        <w:spacing w:before="120" w:after="120"/>
        <w:ind w:left="1985" w:right="-427" w:hanging="283"/>
        <w:jc w:val="both"/>
        <w:rPr>
          <w:rFonts w:ascii="Verdana" w:hAnsi="Verdana"/>
          <w:sz w:val="19"/>
          <w:szCs w:val="19"/>
          <w:lang w:val="es-ES_tradnl"/>
        </w:rPr>
      </w:pPr>
      <w:r w:rsidRPr="00A64A7D">
        <w:rPr>
          <w:rFonts w:ascii="Verdana" w:hAnsi="Verdana"/>
          <w:sz w:val="19"/>
          <w:szCs w:val="19"/>
          <w:lang w:val="es-ES_tradnl"/>
        </w:rPr>
        <w:t>Nombre o denominación social y NIF de la contratista.</w:t>
      </w:r>
    </w:p>
    <w:p w14:paraId="6B52ADCA" w14:textId="77777777" w:rsidR="00C548B6" w:rsidRPr="00A64A7D" w:rsidRDefault="00C548B6" w:rsidP="00F600EB">
      <w:pPr>
        <w:numPr>
          <w:ilvl w:val="0"/>
          <w:numId w:val="92"/>
        </w:numPr>
        <w:spacing w:before="120" w:after="120"/>
        <w:ind w:left="1985" w:right="-427" w:hanging="283"/>
        <w:jc w:val="both"/>
        <w:rPr>
          <w:rFonts w:ascii="Verdana" w:hAnsi="Verdana"/>
          <w:sz w:val="19"/>
          <w:szCs w:val="19"/>
          <w:lang w:val="es-ES_tradnl"/>
        </w:rPr>
      </w:pPr>
      <w:r w:rsidRPr="00A64A7D">
        <w:rPr>
          <w:rFonts w:ascii="Verdana" w:hAnsi="Verdana"/>
          <w:sz w:val="19"/>
          <w:szCs w:val="19"/>
          <w:lang w:val="es-ES_tradnl"/>
        </w:rPr>
        <w:t>Relación valorada – con arreglo al/los precio/s pactado/s – de los servicios prestados o ejecutados (sin IVA).</w:t>
      </w:r>
    </w:p>
    <w:p w14:paraId="5DE21657" w14:textId="77777777" w:rsidR="00C548B6" w:rsidRPr="00A64A7D" w:rsidRDefault="00C548B6" w:rsidP="00F600EB">
      <w:pPr>
        <w:numPr>
          <w:ilvl w:val="0"/>
          <w:numId w:val="92"/>
        </w:numPr>
        <w:spacing w:before="120" w:after="120"/>
        <w:ind w:left="1985" w:right="-427" w:hanging="283"/>
        <w:jc w:val="both"/>
        <w:rPr>
          <w:rFonts w:ascii="Verdana" w:hAnsi="Verdana"/>
          <w:sz w:val="19"/>
          <w:szCs w:val="19"/>
          <w:lang w:val="es-ES_tradnl"/>
        </w:rPr>
      </w:pPr>
      <w:r w:rsidRPr="00A64A7D">
        <w:rPr>
          <w:rFonts w:ascii="Verdana" w:hAnsi="Verdana"/>
          <w:sz w:val="19"/>
          <w:szCs w:val="19"/>
          <w:lang w:val="es-ES_tradnl"/>
        </w:rPr>
        <w:t>Datos de las prestaciones ejecutadas por subcontratistas: nombre/s de subcontratista/s, trabajo realizado, condiciones estipuladas relacionadas directamente con el plazo de pago.</w:t>
      </w:r>
    </w:p>
    <w:p w14:paraId="45800077" w14:textId="77777777" w:rsidR="00C548B6" w:rsidRPr="00A64A7D" w:rsidRDefault="00C548B6" w:rsidP="00F600EB">
      <w:pPr>
        <w:numPr>
          <w:ilvl w:val="0"/>
          <w:numId w:val="92"/>
        </w:numPr>
        <w:spacing w:before="120" w:after="120"/>
        <w:ind w:left="1985" w:right="-427" w:hanging="283"/>
        <w:jc w:val="both"/>
        <w:rPr>
          <w:rFonts w:ascii="Verdana" w:hAnsi="Verdana"/>
          <w:sz w:val="19"/>
          <w:szCs w:val="19"/>
          <w:lang w:val="es-ES_tradnl"/>
        </w:rPr>
      </w:pPr>
      <w:r w:rsidRPr="00A64A7D">
        <w:rPr>
          <w:rFonts w:ascii="Verdana" w:hAnsi="Verdana"/>
          <w:sz w:val="19"/>
          <w:szCs w:val="19"/>
          <w:lang w:val="es-ES_tradnl"/>
        </w:rPr>
        <w:t>Período al que corresponden los servicios (en el caso de que la certificación sea parcial).</w:t>
      </w:r>
    </w:p>
    <w:p w14:paraId="5A9EAE8B" w14:textId="735BCF5B" w:rsidR="00C548B6" w:rsidRPr="00A64A7D" w:rsidRDefault="00C548B6" w:rsidP="00011799">
      <w:pPr>
        <w:pStyle w:val="Ttulo5"/>
        <w:rPr>
          <w:b/>
          <w:lang w:val="es-ES_tradnl"/>
        </w:rPr>
      </w:pPr>
      <w:r w:rsidRPr="00A64A7D">
        <w:rPr>
          <w:b/>
          <w:lang w:val="es-ES_tradnl"/>
        </w:rPr>
        <w:t>32.1.2.- Plazo y condiciones</w:t>
      </w:r>
      <w:r w:rsidR="00951944" w:rsidRPr="00A64A7D">
        <w:rPr>
          <w:b/>
          <w:lang w:val="es-ES_tradnl"/>
        </w:rPr>
        <w:t>.</w:t>
      </w:r>
    </w:p>
    <w:p w14:paraId="149AF81F" w14:textId="77777777" w:rsidR="00C548B6" w:rsidRPr="00A64A7D" w:rsidRDefault="00C548B6" w:rsidP="001D3DE3">
      <w:pPr>
        <w:spacing w:before="120" w:after="120"/>
        <w:ind w:left="1418" w:right="-427"/>
        <w:jc w:val="both"/>
        <w:rPr>
          <w:rFonts w:ascii="Verdana" w:hAnsi="Verdana"/>
          <w:sz w:val="19"/>
          <w:szCs w:val="19"/>
          <w:lang w:val="es-ES_tradnl"/>
        </w:rPr>
      </w:pPr>
      <w:r w:rsidRPr="00A64A7D">
        <w:rPr>
          <w:rFonts w:ascii="Verdana" w:hAnsi="Verdana"/>
          <w:sz w:val="19"/>
          <w:szCs w:val="19"/>
          <w:lang w:val="es-ES_tradnl"/>
        </w:rPr>
        <w:t>La presentación se realizará en los siguientes plazos y condiciones:</w:t>
      </w:r>
    </w:p>
    <w:p w14:paraId="182D66C6" w14:textId="77777777" w:rsidR="00C548B6" w:rsidRPr="00A64A7D" w:rsidRDefault="00C548B6" w:rsidP="00F600EB">
      <w:pPr>
        <w:numPr>
          <w:ilvl w:val="0"/>
          <w:numId w:val="93"/>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Si la cláusula 5.2 de cláusulas específicas establece pago único del precio: se presentará una certificación total dentro de los treinta (30) días siguientes a la fecha de finalización de la ejecución del contrato.</w:t>
      </w:r>
    </w:p>
    <w:p w14:paraId="20CC8589" w14:textId="77777777" w:rsidR="00C548B6" w:rsidRPr="00A64A7D" w:rsidRDefault="00C548B6" w:rsidP="00F600EB">
      <w:pPr>
        <w:numPr>
          <w:ilvl w:val="0"/>
          <w:numId w:val="93"/>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Si la cláusula 5.2 de cláusulas específicas establece pagos parciales del precio: se presentarán certificaciones parciales dentro de los treinta (30) días siguientes a cada uno de los vencimientos periódicos establecidos en la citada cláusula.</w:t>
      </w:r>
    </w:p>
    <w:p w14:paraId="612B96CF" w14:textId="5F73D1C4" w:rsidR="00C548B6" w:rsidRPr="00A64A7D" w:rsidRDefault="00C548B6" w:rsidP="001D3DE3">
      <w:pPr>
        <w:pStyle w:val="Ttulo4"/>
        <w:spacing w:after="120"/>
        <w:ind w:left="851" w:right="-427"/>
        <w:jc w:val="both"/>
        <w:rPr>
          <w:b w:val="0"/>
          <w:i/>
          <w:sz w:val="19"/>
          <w:szCs w:val="19"/>
          <w:lang w:val="es-ES_tradnl"/>
        </w:rPr>
      </w:pPr>
      <w:bookmarkStart w:id="823" w:name="_Toc530728121"/>
      <w:bookmarkStart w:id="824" w:name="_Toc5959023"/>
      <w:r w:rsidRPr="00A64A7D">
        <w:rPr>
          <w:sz w:val="19"/>
          <w:szCs w:val="19"/>
          <w:lang w:val="es-ES_tradnl"/>
        </w:rPr>
        <w:t>32.2.- Conformidad y registro de factura</w:t>
      </w:r>
      <w:bookmarkEnd w:id="823"/>
      <w:bookmarkEnd w:id="824"/>
      <w:r w:rsidR="00951944" w:rsidRPr="00A64A7D">
        <w:rPr>
          <w:sz w:val="19"/>
          <w:szCs w:val="19"/>
          <w:lang w:val="es-ES_tradnl"/>
        </w:rPr>
        <w:t>.</w:t>
      </w:r>
    </w:p>
    <w:p w14:paraId="60456C52" w14:textId="77777777" w:rsidR="00C548B6" w:rsidRPr="00A64A7D" w:rsidRDefault="00C548B6" w:rsidP="001D3DE3">
      <w:pPr>
        <w:spacing w:before="120" w:after="120"/>
        <w:ind w:left="851" w:right="-427" w:firstLine="1"/>
        <w:jc w:val="both"/>
        <w:rPr>
          <w:rFonts w:ascii="Verdana" w:hAnsi="Verdana"/>
          <w:sz w:val="19"/>
          <w:szCs w:val="19"/>
          <w:lang w:val="es-ES_tradnl"/>
        </w:rPr>
      </w:pPr>
      <w:r w:rsidRPr="00A64A7D">
        <w:rPr>
          <w:rFonts w:ascii="Verdana" w:hAnsi="Verdana"/>
          <w:sz w:val="19"/>
          <w:szCs w:val="19"/>
          <w:lang w:val="es-ES_tradnl"/>
        </w:rPr>
        <w:lastRenderedPageBreak/>
        <w:t>La/el responsable del contrato debe aprobar la certificación de servicios dentro de los treinta (30) días siguientes a la fecha de registro y remitir copia del documento de aprobación a la contratista ese mismo día, mediante correo electrónico.</w:t>
      </w:r>
    </w:p>
    <w:p w14:paraId="62597FEC" w14:textId="77777777" w:rsidR="00C548B6" w:rsidRPr="00A64A7D" w:rsidRDefault="00C548B6" w:rsidP="001D3DE3">
      <w:pPr>
        <w:spacing w:before="120" w:after="120"/>
        <w:ind w:left="851" w:right="-427" w:firstLine="1"/>
        <w:jc w:val="both"/>
        <w:rPr>
          <w:rFonts w:ascii="Verdana" w:hAnsi="Verdana"/>
          <w:sz w:val="19"/>
          <w:szCs w:val="19"/>
          <w:lang w:val="es-ES_tradnl"/>
        </w:rPr>
      </w:pPr>
      <w:r w:rsidRPr="00A64A7D">
        <w:rPr>
          <w:rFonts w:ascii="Verdana" w:hAnsi="Verdana"/>
          <w:sz w:val="19"/>
          <w:szCs w:val="19"/>
          <w:lang w:val="es-ES_tradnl"/>
        </w:rPr>
        <w:t xml:space="preserve">Una vez recibida la copia del documento de aprobación, la contratista presentará la factura en el registro indicado en la </w:t>
      </w:r>
      <w:r w:rsidR="007B2671" w:rsidRPr="00A64A7D">
        <w:rPr>
          <w:rFonts w:ascii="Verdana" w:hAnsi="Verdana"/>
          <w:sz w:val="19"/>
          <w:szCs w:val="19"/>
          <w:lang w:val="es-ES_tradnl"/>
        </w:rPr>
        <w:t xml:space="preserve">cláusula </w:t>
      </w:r>
      <w:r w:rsidRPr="00A64A7D">
        <w:rPr>
          <w:rFonts w:ascii="Verdana" w:hAnsi="Verdana"/>
          <w:sz w:val="19"/>
          <w:szCs w:val="19"/>
          <w:lang w:val="es-ES_tradnl"/>
        </w:rPr>
        <w:t xml:space="preserve">19.6.2 de cláusulas específicas del contrato en los términos establecidos en la normativa vigente sobre factura electrónica en el plazo de treinta (30) días desde la fecha de la </w:t>
      </w:r>
      <w:r w:rsidRPr="00A64A7D">
        <w:rPr>
          <w:rFonts w:ascii="Verdana" w:eastAsia="Arial Unicode MS" w:hAnsi="Verdana"/>
          <w:sz w:val="19"/>
          <w:szCs w:val="19"/>
          <w:lang w:val="es-ES_tradnl"/>
        </w:rPr>
        <w:t>prestación</w:t>
      </w:r>
      <w:r w:rsidRPr="00A64A7D">
        <w:rPr>
          <w:rFonts w:ascii="Verdana" w:hAnsi="Verdana"/>
          <w:sz w:val="19"/>
          <w:szCs w:val="19"/>
          <w:lang w:val="es-ES_tradnl"/>
        </w:rPr>
        <w:t xml:space="preserve"> del servicio.</w:t>
      </w:r>
    </w:p>
    <w:p w14:paraId="1E8D5D6C" w14:textId="11978128" w:rsidR="00C548B6" w:rsidRPr="00A64A7D" w:rsidRDefault="00C548B6" w:rsidP="001D3DE3">
      <w:pPr>
        <w:pStyle w:val="Ttulo4"/>
        <w:spacing w:after="120"/>
        <w:ind w:left="851" w:right="-427"/>
        <w:jc w:val="both"/>
        <w:rPr>
          <w:b w:val="0"/>
          <w:i/>
          <w:sz w:val="19"/>
          <w:szCs w:val="19"/>
          <w:lang w:val="es-ES_tradnl"/>
        </w:rPr>
      </w:pPr>
      <w:bookmarkStart w:id="825" w:name="_Toc530728122"/>
      <w:bookmarkStart w:id="826" w:name="_Toc5959024"/>
      <w:r w:rsidRPr="00A64A7D">
        <w:rPr>
          <w:sz w:val="19"/>
          <w:szCs w:val="19"/>
          <w:lang w:val="es-ES_tradnl"/>
        </w:rPr>
        <w:t>32.3.- Abono</w:t>
      </w:r>
      <w:bookmarkEnd w:id="825"/>
      <w:bookmarkEnd w:id="826"/>
      <w:r w:rsidR="00951944" w:rsidRPr="00A64A7D">
        <w:rPr>
          <w:sz w:val="19"/>
          <w:szCs w:val="19"/>
          <w:lang w:val="es-ES_tradnl"/>
        </w:rPr>
        <w:t>.</w:t>
      </w:r>
    </w:p>
    <w:p w14:paraId="3045C629"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El poder adjudicador deberá abonar el precio dentro de los treinta (30) días siguientes a la fecha de aprobación de la certificación de servicios. Si se demorase en el cumplimiento de la obligación de pago deberá abonar a la contratista, a partir del cumplimiento del plazo indicado en el párrafo anterior los intereses de demora y la indemnización por los costes de cobro en los términos previstos en la Ley 3/2004, de 29 de diciembre, por la que se establecen medidas de lucha contra la morosidad en las operaciones comerciales.</w:t>
      </w:r>
    </w:p>
    <w:p w14:paraId="7FCFE922"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En todo caso, el inicio del cómputo de plazo para el devengo de intereses se supedita a que la contratista haya presentado la/s certificación/es de servicios prestados y la/s factura/s en el registro indicado en la cláusula 19.6.2 de cláusulas específicas del contrato. Si la contratista incumpliera el plazo de treinta (30) días para presentar la factura ante dicho registro administrativo, el devengo de intereses no se iniciará hasta transcurridos treinta (30) días desde la fecha de presentación de la factura en el registro correspondiente, sin que el poder adjudicador haya aprobado la conformidad, si procede, y efectuado el correspondiente abono.</w:t>
      </w:r>
    </w:p>
    <w:p w14:paraId="662FC02D"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contratista debe expedir y remitir las facturas electrónicamente a través del servicio de facturación electrónica de la Comunidad Autónoma de Euskadi. La expedición y remisión de las facturas electrónicamente no es obligatoria cuando el importe de la factura, IVA incluido, sea menor o igual a 5.000,00 euros o cuando los destinatarios de dichas facturas sean Delegaciones de Euskadi en el extranjero, de conformidad con la Orden de 26 de diciembre de 2014, del Consejero de Hacienda y Finanzas por el que se regula el Servicio de Facturación Electrónica y el Registro Contable de Facturas de la Comunidad Autónoma de Euskadi. No obstante, deben expedir y remitir factura electrónica en todo caso las entidades indicadas en el art. 4 de la Ley 25/2013, de 27 de diciembre, de impulso de la factura electrónica y creación del registro contable de facturas en el Sector Público, por los servicios prestados y bienes entregados a la Administración General de la Comunidad Autónoma de Euskadi, a sus Organismos Autónomos y a sus Consorcios.</w:t>
      </w:r>
    </w:p>
    <w:p w14:paraId="50EC5DE1" w14:textId="5C406125" w:rsidR="00C548B6" w:rsidRPr="00A64A7D" w:rsidRDefault="00C548B6" w:rsidP="001D3DE3">
      <w:pPr>
        <w:pStyle w:val="Ttulo3"/>
        <w:spacing w:after="120"/>
        <w:rPr>
          <w:rFonts w:eastAsia="Arial Unicode MS"/>
          <w:i/>
          <w:lang w:val="es-ES_tradnl"/>
        </w:rPr>
      </w:pPr>
      <w:bookmarkStart w:id="827" w:name="_Toc528657970"/>
      <w:bookmarkStart w:id="828" w:name="_Toc528658789"/>
      <w:bookmarkStart w:id="829" w:name="_Toc528660416"/>
      <w:bookmarkStart w:id="830" w:name="_Toc528664266"/>
      <w:bookmarkStart w:id="831" w:name="_Toc528665957"/>
      <w:bookmarkStart w:id="832" w:name="_Toc528666582"/>
      <w:bookmarkStart w:id="833" w:name="_Toc528671305"/>
      <w:bookmarkStart w:id="834" w:name="_Toc530728123"/>
      <w:bookmarkStart w:id="835" w:name="_Toc5959025"/>
      <w:bookmarkStart w:id="836" w:name="_Toc34132938"/>
      <w:bookmarkStart w:id="837" w:name="_Toc225761164"/>
      <w:r w:rsidRPr="00A64A7D">
        <w:rPr>
          <w:rFonts w:eastAsia="Arial Unicode MS"/>
          <w:lang w:val="es-ES_tradnl"/>
        </w:rPr>
        <w:t>33.- MODIFICACIÓN DEL CONTRATO</w:t>
      </w:r>
      <w:bookmarkEnd w:id="827"/>
      <w:bookmarkEnd w:id="828"/>
      <w:bookmarkEnd w:id="829"/>
      <w:bookmarkEnd w:id="830"/>
      <w:bookmarkEnd w:id="831"/>
      <w:bookmarkEnd w:id="832"/>
      <w:bookmarkEnd w:id="833"/>
      <w:bookmarkEnd w:id="834"/>
      <w:bookmarkEnd w:id="835"/>
      <w:bookmarkEnd w:id="836"/>
      <w:bookmarkEnd w:id="837"/>
    </w:p>
    <w:p w14:paraId="16DA7149" w14:textId="5409ECB9" w:rsidR="00C548B6" w:rsidRPr="00A64A7D" w:rsidRDefault="00C548B6" w:rsidP="001D3DE3">
      <w:pPr>
        <w:pStyle w:val="Ttulo4"/>
        <w:spacing w:after="120"/>
        <w:ind w:left="851" w:right="-427"/>
        <w:jc w:val="both"/>
        <w:rPr>
          <w:b w:val="0"/>
          <w:i/>
          <w:sz w:val="19"/>
          <w:szCs w:val="19"/>
          <w:lang w:val="es-ES_tradnl"/>
        </w:rPr>
      </w:pPr>
      <w:bookmarkStart w:id="838" w:name="_Toc5959026"/>
      <w:r w:rsidRPr="00A64A7D">
        <w:rPr>
          <w:sz w:val="19"/>
          <w:szCs w:val="19"/>
          <w:lang w:val="es-ES_tradnl"/>
        </w:rPr>
        <w:t>33.1.- Condiciones</w:t>
      </w:r>
      <w:bookmarkEnd w:id="838"/>
      <w:r w:rsidR="00951944" w:rsidRPr="00A64A7D">
        <w:rPr>
          <w:sz w:val="19"/>
          <w:szCs w:val="19"/>
          <w:lang w:val="es-ES_tradnl"/>
        </w:rPr>
        <w:t>.</w:t>
      </w:r>
    </w:p>
    <w:p w14:paraId="5538AA40"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Una vez perfeccionado el contrato, el órgano de contratación solo podrá modificarlo, por razones de interés público, en los supuestos previstos en la cláusula 16 de cláusulas específicas del contrato y en el art. 205 LCSP.</w:t>
      </w:r>
    </w:p>
    <w:p w14:paraId="79E843F2" w14:textId="77777777" w:rsidR="00C548B6" w:rsidRPr="00A64A7D" w:rsidRDefault="00C548B6" w:rsidP="001D3DE3">
      <w:pPr>
        <w:spacing w:before="120" w:after="120"/>
        <w:ind w:left="567"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Se consideran razones de interés público las que tienen la finalidad de lograr el objetivo de estabilidad presupuestaria que se lleven a cabo durante el ejercicio presupuestario correspondiente.</w:t>
      </w:r>
    </w:p>
    <w:p w14:paraId="5E838DED" w14:textId="78F08741" w:rsidR="00C548B6" w:rsidRPr="00A64A7D" w:rsidRDefault="00C548B6" w:rsidP="001D3DE3">
      <w:pPr>
        <w:pStyle w:val="Ttulo4"/>
        <w:spacing w:after="120"/>
        <w:ind w:left="851" w:right="-427"/>
        <w:jc w:val="both"/>
        <w:rPr>
          <w:b w:val="0"/>
          <w:i/>
          <w:sz w:val="19"/>
          <w:szCs w:val="19"/>
          <w:lang w:val="es-ES_tradnl"/>
        </w:rPr>
      </w:pPr>
      <w:bookmarkStart w:id="839" w:name="_Toc5959027"/>
      <w:r w:rsidRPr="00A64A7D">
        <w:rPr>
          <w:sz w:val="19"/>
          <w:szCs w:val="19"/>
          <w:lang w:val="es-ES_tradnl"/>
        </w:rPr>
        <w:t>33.2.- Procedimiento</w:t>
      </w:r>
      <w:bookmarkEnd w:id="839"/>
      <w:r w:rsidR="00951944" w:rsidRPr="00A64A7D">
        <w:rPr>
          <w:sz w:val="19"/>
          <w:szCs w:val="19"/>
          <w:lang w:val="es-ES_tradnl"/>
        </w:rPr>
        <w:t>.</w:t>
      </w:r>
    </w:p>
    <w:p w14:paraId="77E8B667" w14:textId="10F8142A" w:rsidR="00C548B6" w:rsidRPr="00A64A7D" w:rsidRDefault="00C548B6" w:rsidP="00011799">
      <w:pPr>
        <w:pStyle w:val="Ttulo5"/>
        <w:rPr>
          <w:lang w:val="es-ES_tradnl"/>
        </w:rPr>
      </w:pPr>
      <w:r w:rsidRPr="00A64A7D">
        <w:rPr>
          <w:b/>
          <w:lang w:val="es-ES_tradnl"/>
        </w:rPr>
        <w:t xml:space="preserve">33.2.1.- </w:t>
      </w:r>
      <w:r w:rsidRPr="00A64A7D">
        <w:rPr>
          <w:lang w:val="es-ES_tradnl"/>
        </w:rPr>
        <w:t>El procedimiento para acordar la modificación incluye, en todo caso, las siguientes actuaciones:</w:t>
      </w:r>
    </w:p>
    <w:p w14:paraId="35AA908B" w14:textId="77777777" w:rsidR="00C548B6" w:rsidRPr="00A64A7D" w:rsidRDefault="00C548B6" w:rsidP="00F600EB">
      <w:pPr>
        <w:numPr>
          <w:ilvl w:val="0"/>
          <w:numId w:val="94"/>
        </w:numPr>
        <w:spacing w:before="120" w:after="120"/>
        <w:ind w:left="1985" w:right="-427" w:hanging="284"/>
        <w:jc w:val="both"/>
        <w:rPr>
          <w:rFonts w:ascii="Verdana" w:eastAsia="Arial Unicode MS" w:hAnsi="Verdana"/>
          <w:b/>
          <w:sz w:val="19"/>
          <w:szCs w:val="19"/>
          <w:lang w:val="es-ES_tradnl"/>
        </w:rPr>
      </w:pPr>
      <w:r w:rsidRPr="00A64A7D">
        <w:rPr>
          <w:rFonts w:ascii="Verdana" w:hAnsi="Verdana"/>
          <w:b/>
          <w:sz w:val="19"/>
          <w:szCs w:val="19"/>
          <w:lang w:val="es-ES_tradnl"/>
        </w:rPr>
        <w:t>Contratos de tracto único y contratos de tracto sucesivo con determinación precisa del número de unidades que integran el objeto del contrato:</w:t>
      </w:r>
    </w:p>
    <w:p w14:paraId="6B77F98A" w14:textId="77777777" w:rsidR="00C548B6" w:rsidRPr="00A64A7D" w:rsidRDefault="00C548B6" w:rsidP="00F600EB">
      <w:pPr>
        <w:numPr>
          <w:ilvl w:val="0"/>
          <w:numId w:val="95"/>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Informe de la/del responsable del contrato en el que se precisen las razones de interés público que demandan de la modificación, su alcance cualitativo y cuantitativo, las circunstancias que concurren y la verificación objetiva de esa concurrencia.</w:t>
      </w:r>
    </w:p>
    <w:p w14:paraId="74AD0330" w14:textId="77777777" w:rsidR="00C548B6" w:rsidRPr="00A64A7D" w:rsidRDefault="00C548B6" w:rsidP="00F600EB">
      <w:pPr>
        <w:numPr>
          <w:ilvl w:val="0"/>
          <w:numId w:val="95"/>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Resolución del órgano de contratación acordado el inicio del procedimiento.</w:t>
      </w:r>
    </w:p>
    <w:p w14:paraId="2C60438C" w14:textId="77777777" w:rsidR="00C548B6" w:rsidRPr="00A64A7D" w:rsidRDefault="00C548B6" w:rsidP="00F600EB">
      <w:pPr>
        <w:numPr>
          <w:ilvl w:val="0"/>
          <w:numId w:val="95"/>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Audiencia a la contratista por espacio de cinco (5) días hábiles.</w:t>
      </w:r>
    </w:p>
    <w:p w14:paraId="040C161F" w14:textId="77777777" w:rsidR="00C548B6" w:rsidRPr="00A64A7D" w:rsidRDefault="00C548B6" w:rsidP="00F600EB">
      <w:pPr>
        <w:numPr>
          <w:ilvl w:val="0"/>
          <w:numId w:val="95"/>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lastRenderedPageBreak/>
        <w:t>Audiencia al/a la redactor/a del proyecto o de las especificaciones técnicas si hubieran sido preparados por tercero ajeno al órgano de contratación por espacio de tres (3) días hábiles.</w:t>
      </w:r>
    </w:p>
    <w:p w14:paraId="5EB968F2" w14:textId="77777777" w:rsidR="00C548B6" w:rsidRPr="00A64A7D" w:rsidRDefault="00C548B6" w:rsidP="00F600EB">
      <w:pPr>
        <w:numPr>
          <w:ilvl w:val="0"/>
          <w:numId w:val="95"/>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Informe jurídico.</w:t>
      </w:r>
    </w:p>
    <w:p w14:paraId="09FBE2E9" w14:textId="77777777" w:rsidR="00C548B6" w:rsidRPr="00A64A7D" w:rsidRDefault="00C548B6" w:rsidP="00F600EB">
      <w:pPr>
        <w:numPr>
          <w:ilvl w:val="0"/>
          <w:numId w:val="95"/>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Resolución del órgano de contratación y notificación a la contratista.</w:t>
      </w:r>
    </w:p>
    <w:p w14:paraId="1F3CB3B4" w14:textId="77777777" w:rsidR="00C548B6" w:rsidRPr="00A64A7D" w:rsidRDefault="00C548B6" w:rsidP="00F600EB">
      <w:pPr>
        <w:numPr>
          <w:ilvl w:val="0"/>
          <w:numId w:val="95"/>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Publicación del anuncio de modificación en el perfil de contratante junto con las alegaciones de la contratista y todos los informes que, en su caso, se hubieran recabado con carácter previo a su aprobación.</w:t>
      </w:r>
    </w:p>
    <w:p w14:paraId="76C6B690" w14:textId="1F32E0B7" w:rsidR="00C548B6" w:rsidRPr="00A64A7D" w:rsidRDefault="00C548B6" w:rsidP="00F600EB">
      <w:pPr>
        <w:numPr>
          <w:ilvl w:val="0"/>
          <w:numId w:val="95"/>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Publicación del anuncio de modificación en el DOUE si el contrato está sujeto a regulación armonizada (salvo que el servicio sea uno de los recogidos en el </w:t>
      </w:r>
      <w:r w:rsidR="0020672E" w:rsidRPr="00A64A7D">
        <w:rPr>
          <w:rFonts w:ascii="Verdana" w:eastAsia="Arial Unicode MS" w:hAnsi="Verdana"/>
          <w:sz w:val="19"/>
          <w:szCs w:val="19"/>
          <w:lang w:val="es-ES_tradnl"/>
        </w:rPr>
        <w:t>A</w:t>
      </w:r>
      <w:r w:rsidRPr="00A64A7D">
        <w:rPr>
          <w:rFonts w:ascii="Verdana" w:eastAsia="Arial Unicode MS" w:hAnsi="Verdana"/>
          <w:sz w:val="19"/>
          <w:szCs w:val="19"/>
          <w:lang w:val="es-ES_tradnl"/>
        </w:rPr>
        <w:t>nexo IV de la LCSP), y la modificación responda a uno de los supuestos de las letras a) y b) del art. 205.2 LCSP.</w:t>
      </w:r>
    </w:p>
    <w:p w14:paraId="405698AA" w14:textId="77777777" w:rsidR="00C548B6" w:rsidRPr="00A64A7D" w:rsidRDefault="00C548B6" w:rsidP="00F600EB">
      <w:pPr>
        <w:numPr>
          <w:ilvl w:val="0"/>
          <w:numId w:val="94"/>
        </w:numPr>
        <w:spacing w:before="120" w:after="120"/>
        <w:ind w:left="1985" w:right="-427" w:hanging="284"/>
        <w:jc w:val="both"/>
        <w:rPr>
          <w:rFonts w:ascii="Verdana" w:eastAsia="Arial Unicode MS" w:hAnsi="Verdana"/>
          <w:b/>
          <w:sz w:val="19"/>
          <w:szCs w:val="19"/>
          <w:lang w:val="es-ES_tradnl"/>
        </w:rPr>
      </w:pPr>
      <w:r w:rsidRPr="00A64A7D">
        <w:rPr>
          <w:rFonts w:ascii="Verdana" w:hAnsi="Verdana"/>
          <w:b/>
          <w:sz w:val="19"/>
          <w:szCs w:val="19"/>
          <w:lang w:val="es-ES_tradnl"/>
        </w:rPr>
        <w:t>Contratos de tracto sucesivo por precio unitario en los que el número total de unidades de prestación no se haya determinado con precisión al celebrar el contrato:</w:t>
      </w:r>
    </w:p>
    <w:p w14:paraId="552B9064" w14:textId="77777777" w:rsidR="00C548B6" w:rsidRPr="00A64A7D" w:rsidRDefault="00C548B6" w:rsidP="00F600EB">
      <w:pPr>
        <w:numPr>
          <w:ilvl w:val="0"/>
          <w:numId w:val="96"/>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Informe de la/del responsable del contrato en el que se justifique la </w:t>
      </w:r>
      <w:r w:rsidRPr="00A64A7D">
        <w:rPr>
          <w:rFonts w:ascii="Verdana" w:hAnsi="Verdana"/>
          <w:sz w:val="19"/>
          <w:szCs w:val="19"/>
          <w:lang w:val="es-ES_tradnl"/>
        </w:rPr>
        <w:t>existencia de necesidades reales superiores a las inicialmente estimadas y se determine su alcance económico.</w:t>
      </w:r>
    </w:p>
    <w:p w14:paraId="034F35FB" w14:textId="77777777" w:rsidR="00C548B6" w:rsidRPr="00A64A7D" w:rsidRDefault="00C548B6" w:rsidP="00F600EB">
      <w:pPr>
        <w:numPr>
          <w:ilvl w:val="0"/>
          <w:numId w:val="96"/>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Resolución del órgano de contratación acordado el inicio del procedimiento.</w:t>
      </w:r>
    </w:p>
    <w:p w14:paraId="10D69602" w14:textId="77777777" w:rsidR="00C548B6" w:rsidRPr="00A64A7D" w:rsidRDefault="00C548B6" w:rsidP="00F600EB">
      <w:pPr>
        <w:numPr>
          <w:ilvl w:val="0"/>
          <w:numId w:val="96"/>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Audiencia a la contratista por espacio cinco (5) días hábiles.</w:t>
      </w:r>
    </w:p>
    <w:p w14:paraId="13458A92" w14:textId="77777777" w:rsidR="00C548B6" w:rsidRPr="00A64A7D" w:rsidRDefault="00C548B6" w:rsidP="00F600EB">
      <w:pPr>
        <w:numPr>
          <w:ilvl w:val="0"/>
          <w:numId w:val="96"/>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Informe jurídico.</w:t>
      </w:r>
    </w:p>
    <w:p w14:paraId="6DE1C439" w14:textId="77777777" w:rsidR="00C548B6" w:rsidRPr="00A64A7D" w:rsidRDefault="00C548B6" w:rsidP="00F600EB">
      <w:pPr>
        <w:numPr>
          <w:ilvl w:val="0"/>
          <w:numId w:val="96"/>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Resolución del órgano de contratación y notificación a la contratista.</w:t>
      </w:r>
    </w:p>
    <w:p w14:paraId="0931BFF6" w14:textId="77777777" w:rsidR="00C548B6" w:rsidRPr="00A64A7D" w:rsidRDefault="00C548B6" w:rsidP="00F600EB">
      <w:pPr>
        <w:numPr>
          <w:ilvl w:val="0"/>
          <w:numId w:val="96"/>
        </w:numPr>
        <w:spacing w:before="120" w:after="120"/>
        <w:ind w:left="2552"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Publicación del anuncio de modificación en el perfil de contratante junto con las alegaciones de la contratista y todos los informes que, en su caso, se hubieran recabado con carácter previo a su aprobación. </w:t>
      </w:r>
    </w:p>
    <w:p w14:paraId="549E0094" w14:textId="063D5ECA" w:rsidR="00C548B6" w:rsidRPr="00A64A7D" w:rsidRDefault="00C548B6" w:rsidP="00011799">
      <w:pPr>
        <w:pStyle w:val="Ttulo5"/>
        <w:rPr>
          <w:lang w:val="es-ES_tradnl"/>
        </w:rPr>
      </w:pPr>
      <w:r w:rsidRPr="00A64A7D">
        <w:rPr>
          <w:b/>
          <w:lang w:val="es-ES_tradnl"/>
        </w:rPr>
        <w:t>33.2.2.-</w:t>
      </w:r>
      <w:r w:rsidRPr="00A64A7D">
        <w:rPr>
          <w:lang w:val="es-ES_tradnl"/>
        </w:rPr>
        <w:t xml:space="preserve"> En los casos que se definen a continuación se han de efectuar, además, las siguientes actuaciones:</w:t>
      </w:r>
    </w:p>
    <w:p w14:paraId="4C892128" w14:textId="77777777" w:rsidR="00C548B6" w:rsidRPr="00A64A7D" w:rsidRDefault="00C548B6" w:rsidP="00F600EB">
      <w:pPr>
        <w:numPr>
          <w:ilvl w:val="0"/>
          <w:numId w:val="97"/>
        </w:numPr>
        <w:spacing w:before="120" w:after="120"/>
        <w:ind w:left="1985"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Si el precio o presupuesto máximo limitativo del contrato se altera, la contratista deberá reajustar la garantía, en el plazo de quince (15) días naturales desde la notificación de la resolución.</w:t>
      </w:r>
    </w:p>
    <w:p w14:paraId="43C9CAE1" w14:textId="77777777" w:rsidR="00C548B6" w:rsidRPr="00A64A7D" w:rsidRDefault="00C548B6" w:rsidP="00F600EB">
      <w:pPr>
        <w:numPr>
          <w:ilvl w:val="0"/>
          <w:numId w:val="97"/>
        </w:numPr>
        <w:spacing w:before="120" w:after="120"/>
        <w:ind w:left="1985"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Emisión de informe de fiscalización previa de control económico-fiscal cuando lo exija la normativa vigente.</w:t>
      </w:r>
    </w:p>
    <w:p w14:paraId="2F79014A" w14:textId="77777777" w:rsidR="00C548B6" w:rsidRPr="00A64A7D" w:rsidRDefault="00C548B6" w:rsidP="00F600EB">
      <w:pPr>
        <w:numPr>
          <w:ilvl w:val="0"/>
          <w:numId w:val="97"/>
        </w:numPr>
        <w:spacing w:before="120" w:after="120"/>
        <w:ind w:left="1985"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Autorización de la modificación por el Consejo de Gobierno cuando concurran las dos circunstancias siguientes:</w:t>
      </w:r>
    </w:p>
    <w:p w14:paraId="50334EC5" w14:textId="77777777" w:rsidR="00C548B6" w:rsidRPr="00A64A7D" w:rsidRDefault="00C548B6" w:rsidP="00F600EB">
      <w:pPr>
        <w:numPr>
          <w:ilvl w:val="0"/>
          <w:numId w:val="98"/>
        </w:numPr>
        <w:spacing w:before="120" w:after="120"/>
        <w:ind w:left="2552"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Se trate de un contrato de duración superior a la señalada en la normativa sobre contratos del sector público, de forma singular, para contratos determinados, o de forma genérica, para ciertas categorías.</w:t>
      </w:r>
    </w:p>
    <w:p w14:paraId="5B61C211" w14:textId="77777777" w:rsidR="00C548B6" w:rsidRPr="00A64A7D" w:rsidRDefault="00C548B6" w:rsidP="00F600EB">
      <w:pPr>
        <w:numPr>
          <w:ilvl w:val="0"/>
          <w:numId w:val="98"/>
        </w:numPr>
        <w:spacing w:before="120" w:after="120"/>
        <w:ind w:left="2552"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La modificación sea causa de resolución.</w:t>
      </w:r>
    </w:p>
    <w:p w14:paraId="505EF299" w14:textId="77777777" w:rsidR="00C548B6" w:rsidRPr="00A64A7D" w:rsidRDefault="00C548B6" w:rsidP="00F600EB">
      <w:pPr>
        <w:numPr>
          <w:ilvl w:val="0"/>
          <w:numId w:val="97"/>
        </w:numPr>
        <w:spacing w:before="120" w:after="120"/>
        <w:ind w:left="1985"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caso de que en la cláusula 9 de cláusulas específicas del contrato se haya exigido algún/os seguro/s específico/s con una serie de condiciones y tras la modificación del contrato se vieran alteradas esas condiciones y/o la duración o plazo de ejecución del contrato, la contratista deberá contratar una nueva póliza de dicho/s seguro/s en similares coberturas y capitales que la precedente o prorrogar la/s ya existente/s de manera que cubra/n las características objeto de modificación y, en su caso, el periodo suplementario.</w:t>
      </w:r>
    </w:p>
    <w:p w14:paraId="658DAB0D" w14:textId="77777777" w:rsidR="00C548B6" w:rsidRPr="00A64A7D" w:rsidRDefault="00C548B6" w:rsidP="00F600EB">
      <w:pPr>
        <w:numPr>
          <w:ilvl w:val="0"/>
          <w:numId w:val="97"/>
        </w:numPr>
        <w:spacing w:before="120" w:after="120"/>
        <w:ind w:left="1985"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caso de que la modificación no estuviera prevista en el PCAP, emisión de informe de la Comisión Jurídica Asesora si el precio o presupuesto máximo limitativo del contrato es igual o superior a 6.000.000 euros y la modificación implica una alteración superior al 20%. En el caso de que se acuerden sucesivas modificaciones, el cálculo de la variación porcentual se realizará considerando todas ellas.</w:t>
      </w:r>
    </w:p>
    <w:p w14:paraId="06E7F8E7" w14:textId="1856817A" w:rsidR="00C548B6" w:rsidRPr="00A64A7D" w:rsidRDefault="00C548B6" w:rsidP="00011799">
      <w:pPr>
        <w:pStyle w:val="Ttulo5"/>
        <w:rPr>
          <w:lang w:val="es-ES_tradnl"/>
        </w:rPr>
      </w:pPr>
      <w:r w:rsidRPr="00A64A7D">
        <w:rPr>
          <w:b/>
          <w:lang w:val="es-ES_tradnl"/>
        </w:rPr>
        <w:lastRenderedPageBreak/>
        <w:t>33.2.3.-</w:t>
      </w:r>
      <w:r w:rsidRPr="00A64A7D">
        <w:rPr>
          <w:lang w:val="es-ES_tradnl"/>
        </w:rPr>
        <w:t xml:space="preserve"> En todo caso, la modificación se formalizará conforme a lo dispuesto en el art. 153 LCSP y se publicará de conformidad con los artículos 63 y 207 LCSP.</w:t>
      </w:r>
    </w:p>
    <w:p w14:paraId="0C446DF8" w14:textId="2F9AF320" w:rsidR="00C548B6" w:rsidRPr="00A64A7D" w:rsidRDefault="00C548B6" w:rsidP="001D3DE3">
      <w:pPr>
        <w:pStyle w:val="Ttulo4"/>
        <w:spacing w:after="120"/>
        <w:ind w:left="851" w:right="-427"/>
        <w:jc w:val="both"/>
        <w:rPr>
          <w:b w:val="0"/>
          <w:i/>
          <w:sz w:val="19"/>
          <w:szCs w:val="19"/>
          <w:lang w:val="es-ES_tradnl"/>
        </w:rPr>
      </w:pPr>
      <w:bookmarkStart w:id="840" w:name="_Toc5959028"/>
      <w:r w:rsidRPr="00A64A7D">
        <w:rPr>
          <w:sz w:val="19"/>
          <w:szCs w:val="19"/>
          <w:lang w:val="es-ES_tradnl"/>
        </w:rPr>
        <w:t>33.3.- Efectos</w:t>
      </w:r>
      <w:bookmarkEnd w:id="840"/>
      <w:r w:rsidR="00951944" w:rsidRPr="00A64A7D">
        <w:rPr>
          <w:sz w:val="19"/>
          <w:szCs w:val="19"/>
          <w:lang w:val="es-ES_tradnl"/>
        </w:rPr>
        <w:t>.</w:t>
      </w:r>
    </w:p>
    <w:p w14:paraId="383B717A"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Las modificaciones acordadas con arreglo a lo dispuesto en esta cláusula serán obligatorias para la contratista. En el caso de modificaciones no previstas en el PCAP, se estará a lo previsto en el art. 206 LCSP.</w:t>
      </w:r>
    </w:p>
    <w:p w14:paraId="5B7D1981" w14:textId="66150DD4" w:rsidR="00C548B6" w:rsidRPr="00A64A7D" w:rsidRDefault="00C548B6" w:rsidP="001D3DE3">
      <w:pPr>
        <w:pStyle w:val="Ttulo3"/>
        <w:spacing w:after="120"/>
        <w:rPr>
          <w:rFonts w:eastAsia="Arial Unicode MS"/>
          <w:i/>
          <w:lang w:val="es-ES_tradnl"/>
        </w:rPr>
      </w:pPr>
      <w:bookmarkStart w:id="841" w:name="_Toc528657971"/>
      <w:bookmarkStart w:id="842" w:name="_Toc528658790"/>
      <w:bookmarkStart w:id="843" w:name="_Toc528660417"/>
      <w:bookmarkStart w:id="844" w:name="_Toc528664267"/>
      <w:bookmarkStart w:id="845" w:name="_Toc528665958"/>
      <w:bookmarkStart w:id="846" w:name="_Toc528666583"/>
      <w:bookmarkStart w:id="847" w:name="_Toc528671306"/>
      <w:bookmarkStart w:id="848" w:name="_Toc530728124"/>
      <w:bookmarkStart w:id="849" w:name="_Toc5959029"/>
      <w:bookmarkStart w:id="850" w:name="_Toc34132939"/>
      <w:bookmarkStart w:id="851" w:name="_Toc225761165"/>
      <w:r w:rsidRPr="00A64A7D">
        <w:rPr>
          <w:rFonts w:eastAsia="Arial Unicode MS"/>
          <w:lang w:val="es-ES_tradnl"/>
        </w:rPr>
        <w:t>34.- SUBCONTRATACIÓN</w:t>
      </w:r>
      <w:bookmarkEnd w:id="841"/>
      <w:bookmarkEnd w:id="842"/>
      <w:bookmarkEnd w:id="843"/>
      <w:bookmarkEnd w:id="844"/>
      <w:bookmarkEnd w:id="845"/>
      <w:bookmarkEnd w:id="846"/>
      <w:bookmarkEnd w:id="847"/>
      <w:bookmarkEnd w:id="848"/>
      <w:bookmarkEnd w:id="849"/>
      <w:bookmarkEnd w:id="850"/>
      <w:bookmarkEnd w:id="851"/>
      <w:r w:rsidRPr="00A64A7D">
        <w:rPr>
          <w:rFonts w:eastAsia="Arial Unicode MS"/>
          <w:lang w:val="es-ES_tradnl"/>
        </w:rPr>
        <w:t xml:space="preserve"> </w:t>
      </w:r>
    </w:p>
    <w:p w14:paraId="69484EF0" w14:textId="77777777" w:rsidR="00C548B6" w:rsidRPr="00A64A7D" w:rsidRDefault="00C548B6" w:rsidP="001D3DE3">
      <w:pPr>
        <w:spacing w:before="120" w:after="120"/>
        <w:ind w:left="284"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supuesto de que en la cláusula 14.1 de cláusulas específicas del contrato se admita la subcontratación, la contratista podrá subcontratar la ejecución parcial de la prestación dentro de los límites establecidos en la citada cláusula y con arreglo a lo dispuesto en esta cláusula.</w:t>
      </w:r>
    </w:p>
    <w:p w14:paraId="16094EAB" w14:textId="77777777" w:rsidR="00C548B6" w:rsidRPr="00A64A7D" w:rsidRDefault="00C548B6" w:rsidP="001D3DE3">
      <w:pPr>
        <w:spacing w:before="120" w:after="120"/>
        <w:ind w:left="284"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En el caso de que la contratista contrate con terceras personas la realización parcial del contrato, asumirá la total responsabilidad de la ejecución del contrato frente al poder adjudicador con arreglo estricto a este pliego y a los términos del contrato, incluido el cumplimiento de las obligaciones en materia social o laboral.</w:t>
      </w:r>
    </w:p>
    <w:p w14:paraId="7E1BA4CC" w14:textId="4D1FB043" w:rsidR="00C548B6" w:rsidRPr="00A64A7D" w:rsidRDefault="00C548B6" w:rsidP="001D3DE3">
      <w:pPr>
        <w:pStyle w:val="Ttulo4"/>
        <w:spacing w:after="120"/>
        <w:ind w:left="851" w:right="-427"/>
        <w:jc w:val="both"/>
        <w:rPr>
          <w:b w:val="0"/>
          <w:i/>
          <w:sz w:val="19"/>
          <w:szCs w:val="19"/>
          <w:lang w:val="es-ES_tradnl"/>
        </w:rPr>
      </w:pPr>
      <w:bookmarkStart w:id="852" w:name="_Toc530728125"/>
      <w:bookmarkStart w:id="853" w:name="_Toc5959030"/>
      <w:r w:rsidRPr="00A64A7D">
        <w:rPr>
          <w:sz w:val="19"/>
          <w:szCs w:val="19"/>
          <w:lang w:val="es-ES_tradnl"/>
        </w:rPr>
        <w:t>34.1.- Comunicación a la/al responsable del contrato</w:t>
      </w:r>
      <w:bookmarkEnd w:id="852"/>
      <w:bookmarkEnd w:id="853"/>
      <w:r w:rsidR="00951944" w:rsidRPr="00A64A7D">
        <w:rPr>
          <w:sz w:val="19"/>
          <w:szCs w:val="19"/>
          <w:lang w:val="es-ES_tradnl"/>
        </w:rPr>
        <w:t>.</w:t>
      </w:r>
    </w:p>
    <w:p w14:paraId="058E2C89" w14:textId="7A7F84DA" w:rsidR="00C548B6" w:rsidRPr="00A64A7D" w:rsidRDefault="00C548B6" w:rsidP="00F600EB">
      <w:pPr>
        <w:numPr>
          <w:ilvl w:val="0"/>
          <w:numId w:val="99"/>
        </w:numPr>
        <w:spacing w:before="120" w:after="120"/>
        <w:ind w:left="1134" w:right="-427" w:hanging="284"/>
        <w:jc w:val="both"/>
        <w:rPr>
          <w:rFonts w:ascii="Verdana" w:hAnsi="Verdana"/>
          <w:sz w:val="19"/>
          <w:szCs w:val="19"/>
          <w:lang w:val="es-ES_tradnl"/>
        </w:rPr>
      </w:pPr>
      <w:r w:rsidRPr="00A64A7D">
        <w:rPr>
          <w:rFonts w:ascii="Verdana" w:hAnsi="Verdana"/>
          <w:sz w:val="19"/>
          <w:szCs w:val="19"/>
          <w:lang w:val="es-ES_tradnl"/>
        </w:rPr>
        <w:t xml:space="preserve">En el supuesto de que la contratista haya cumplimentado en la fase de licitación la sección D de la parte II del DEUC de la manera que se indica en la cláusula 13.3.2.1 de condiciones generales y pretenda realizar la subcontratación en las condiciones exactamente indicadas en el mismo: deberá remitir a la/al responsable del contrato la declaración que figura en el </w:t>
      </w:r>
      <w:r w:rsidRPr="00A64A7D">
        <w:rPr>
          <w:rFonts w:ascii="Verdana" w:hAnsi="Verdana" w:cs="Tahoma"/>
          <w:b/>
          <w:color w:val="0000FF"/>
          <w:sz w:val="19"/>
          <w:szCs w:val="19"/>
          <w:lang w:val="es-ES_tradnl"/>
        </w:rPr>
        <w:t>ANEXO VI.</w:t>
      </w:r>
      <w:r w:rsidR="00CD000E" w:rsidRPr="00A64A7D">
        <w:rPr>
          <w:rFonts w:ascii="Verdana" w:hAnsi="Verdana" w:cs="Tahoma"/>
          <w:b/>
          <w:color w:val="0000FF"/>
          <w:sz w:val="19"/>
          <w:szCs w:val="19"/>
          <w:lang w:val="es-ES_tradnl"/>
        </w:rPr>
        <w:t>BIS.</w:t>
      </w:r>
      <w:r w:rsidRPr="00A64A7D">
        <w:rPr>
          <w:rFonts w:ascii="Verdana" w:hAnsi="Verdana" w:cs="Tahoma"/>
          <w:b/>
          <w:color w:val="0000FF"/>
          <w:sz w:val="19"/>
          <w:szCs w:val="19"/>
          <w:lang w:val="es-ES_tradnl"/>
        </w:rPr>
        <w:t>2</w:t>
      </w:r>
      <w:r w:rsidRPr="00A64A7D">
        <w:rPr>
          <w:rFonts w:ascii="Verdana" w:hAnsi="Verdana" w:cs="Tahoma"/>
          <w:sz w:val="19"/>
          <w:szCs w:val="19"/>
          <w:lang w:val="es-ES_tradnl"/>
        </w:rPr>
        <w:t>,</w:t>
      </w:r>
      <w:r w:rsidRPr="00A64A7D">
        <w:rPr>
          <w:rFonts w:ascii="Verdana" w:hAnsi="Verdana"/>
          <w:sz w:val="19"/>
          <w:szCs w:val="19"/>
          <w:lang w:val="es-ES_tradnl"/>
        </w:rPr>
        <w:t xml:space="preserve"> debidamente cumplimentada y firmada, al menos cinco (5) días hábiles antes de que l</w:t>
      </w:r>
      <w:r w:rsidR="008830EF" w:rsidRPr="00A64A7D">
        <w:rPr>
          <w:rFonts w:ascii="Verdana" w:hAnsi="Verdana"/>
          <w:sz w:val="19"/>
          <w:szCs w:val="19"/>
          <w:lang w:val="es-ES_tradnl"/>
        </w:rPr>
        <w:t>a</w:t>
      </w:r>
      <w:r w:rsidRPr="00A64A7D">
        <w:rPr>
          <w:rFonts w:ascii="Verdana" w:hAnsi="Verdana"/>
          <w:sz w:val="19"/>
          <w:szCs w:val="19"/>
          <w:lang w:val="es-ES_tradnl"/>
        </w:rPr>
        <w:t xml:space="preserve"> subcontratista inicie la ejecución de los trabajos.</w:t>
      </w:r>
    </w:p>
    <w:p w14:paraId="3A4F3227" w14:textId="765E9FA4" w:rsidR="00C548B6" w:rsidRPr="00A64A7D" w:rsidRDefault="00C548B6" w:rsidP="00F600EB">
      <w:pPr>
        <w:numPr>
          <w:ilvl w:val="0"/>
          <w:numId w:val="99"/>
        </w:numPr>
        <w:spacing w:before="120" w:after="120"/>
        <w:ind w:left="1134" w:right="-427" w:hanging="284"/>
        <w:jc w:val="both"/>
        <w:rPr>
          <w:rFonts w:ascii="Verdana" w:hAnsi="Verdana"/>
          <w:sz w:val="19"/>
          <w:szCs w:val="19"/>
          <w:lang w:val="es-ES_tradnl"/>
        </w:rPr>
      </w:pPr>
      <w:r w:rsidRPr="00A64A7D">
        <w:rPr>
          <w:rFonts w:ascii="Verdana" w:hAnsi="Verdana"/>
          <w:sz w:val="19"/>
          <w:szCs w:val="19"/>
          <w:lang w:val="es-ES_tradnl"/>
        </w:rPr>
        <w:t xml:space="preserve">En el supuesto de que la contratista haya cumplimentado en la fase de licitación la sección D de la parte II del DEUC de la manera que se indica en la cláusula 13.3.2.1 de condiciones generales pero pretenda realizar la subcontratación en condiciones diferentes a las indicadas en el DEUC o, no haya cumplimentado el citado apartado: deberá remitir a la/al responsable del contrato el formulario que figura en el </w:t>
      </w:r>
      <w:r w:rsidRPr="00A64A7D">
        <w:rPr>
          <w:rFonts w:ascii="Verdana" w:hAnsi="Verdana" w:cs="Tahoma"/>
          <w:b/>
          <w:color w:val="0000FF"/>
          <w:sz w:val="19"/>
          <w:szCs w:val="19"/>
          <w:lang w:val="es-ES_tradnl"/>
        </w:rPr>
        <w:t>ANEXO VI.</w:t>
      </w:r>
      <w:r w:rsidR="00CD000E" w:rsidRPr="00A64A7D">
        <w:rPr>
          <w:rFonts w:ascii="Verdana" w:hAnsi="Verdana" w:cs="Tahoma"/>
          <w:b/>
          <w:color w:val="0000FF"/>
          <w:sz w:val="19"/>
          <w:szCs w:val="19"/>
          <w:lang w:val="es-ES_tradnl"/>
        </w:rPr>
        <w:t>BIS.</w:t>
      </w:r>
      <w:r w:rsidRPr="00A64A7D">
        <w:rPr>
          <w:rFonts w:ascii="Verdana" w:hAnsi="Verdana" w:cs="Tahoma"/>
          <w:b/>
          <w:color w:val="0000FF"/>
          <w:sz w:val="19"/>
          <w:szCs w:val="19"/>
          <w:lang w:val="es-ES_tradnl"/>
        </w:rPr>
        <w:t>2</w:t>
      </w:r>
      <w:r w:rsidRPr="00A64A7D">
        <w:rPr>
          <w:rFonts w:ascii="Verdana" w:hAnsi="Verdana"/>
          <w:sz w:val="19"/>
          <w:szCs w:val="19"/>
          <w:lang w:val="es-ES_tradnl"/>
        </w:rPr>
        <w:t>, debidamente cumplimentado y firmado, al menos quince (15) días hábiles antes de que l</w:t>
      </w:r>
      <w:r w:rsidR="008830EF" w:rsidRPr="00A64A7D">
        <w:rPr>
          <w:rFonts w:ascii="Verdana" w:hAnsi="Verdana"/>
          <w:sz w:val="19"/>
          <w:szCs w:val="19"/>
          <w:lang w:val="es-ES_tradnl"/>
        </w:rPr>
        <w:t>a</w:t>
      </w:r>
      <w:r w:rsidRPr="00A64A7D">
        <w:rPr>
          <w:rFonts w:ascii="Verdana" w:hAnsi="Verdana"/>
          <w:sz w:val="19"/>
          <w:szCs w:val="19"/>
          <w:lang w:val="es-ES_tradnl"/>
        </w:rPr>
        <w:t xml:space="preserve"> subcontratista inicie la ejecución de los trabajos.</w:t>
      </w:r>
    </w:p>
    <w:p w14:paraId="0B43C65B" w14:textId="6FF1B4EB" w:rsidR="00C548B6" w:rsidRPr="00A64A7D" w:rsidRDefault="00C548B6" w:rsidP="001D3DE3">
      <w:pPr>
        <w:pStyle w:val="Ttulo4"/>
        <w:spacing w:after="120"/>
        <w:ind w:left="851" w:right="-427"/>
        <w:jc w:val="both"/>
        <w:rPr>
          <w:b w:val="0"/>
          <w:i/>
          <w:sz w:val="19"/>
          <w:szCs w:val="19"/>
          <w:lang w:val="es-ES_tradnl"/>
        </w:rPr>
      </w:pPr>
      <w:bookmarkStart w:id="854" w:name="_Toc530728126"/>
      <w:bookmarkStart w:id="855" w:name="_Toc5959031"/>
      <w:r w:rsidRPr="00A64A7D">
        <w:rPr>
          <w:sz w:val="19"/>
          <w:szCs w:val="19"/>
          <w:lang w:val="es-ES_tradnl"/>
        </w:rPr>
        <w:t>34.2.- Comprobación del cumplimiento de condiciones de pago a subcontratistas o suministradoras</w:t>
      </w:r>
      <w:bookmarkEnd w:id="854"/>
      <w:bookmarkEnd w:id="855"/>
      <w:r w:rsidR="00951944" w:rsidRPr="00A64A7D">
        <w:rPr>
          <w:sz w:val="19"/>
          <w:szCs w:val="19"/>
          <w:lang w:val="es-ES_tradnl"/>
        </w:rPr>
        <w:t>.</w:t>
      </w:r>
    </w:p>
    <w:p w14:paraId="421D4FC6"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contratista deberá justificar el cumplimiento de las condiciones de pago pactadas con la subcontratista o suministradora, que deben respetar los límites que establece el art. 216 LCSP, de conformidad con lo dispuesto en la cláusula 28.3 de condiciones generales y además, en el caso de subcontratistas, de conformidad con lo dispuesto en la letra d) de la cláusula 32.1.1 de condiciones generales.</w:t>
      </w:r>
    </w:p>
    <w:p w14:paraId="798A3A0A" w14:textId="139B5388" w:rsidR="00C548B6" w:rsidRPr="00A64A7D" w:rsidRDefault="00C548B6" w:rsidP="001D3DE3">
      <w:pPr>
        <w:pStyle w:val="Ttulo3"/>
        <w:spacing w:after="120"/>
        <w:rPr>
          <w:rFonts w:eastAsia="Arial Unicode MS"/>
          <w:i/>
          <w:lang w:val="es-ES_tradnl"/>
        </w:rPr>
      </w:pPr>
      <w:bookmarkStart w:id="856" w:name="_Toc528657972"/>
      <w:bookmarkStart w:id="857" w:name="_Toc528658791"/>
      <w:bookmarkStart w:id="858" w:name="_Toc528660418"/>
      <w:bookmarkStart w:id="859" w:name="_Toc528664268"/>
      <w:bookmarkStart w:id="860" w:name="_Toc528665959"/>
      <w:bookmarkStart w:id="861" w:name="_Toc528666584"/>
      <w:bookmarkStart w:id="862" w:name="_Toc528671307"/>
      <w:bookmarkStart w:id="863" w:name="_Toc530728127"/>
      <w:bookmarkStart w:id="864" w:name="_Toc5959032"/>
      <w:bookmarkStart w:id="865" w:name="_Toc34132940"/>
      <w:bookmarkStart w:id="866" w:name="_Toc225761166"/>
      <w:r w:rsidRPr="00A64A7D">
        <w:rPr>
          <w:rFonts w:eastAsia="Arial Unicode MS"/>
          <w:lang w:val="es-ES_tradnl"/>
        </w:rPr>
        <w:t>35.- CESIÓN DEL CONTRATO Y MODIFICACIÓN DE LA COMPOSICIÓN DE LA UTE</w:t>
      </w:r>
      <w:bookmarkEnd w:id="856"/>
      <w:bookmarkEnd w:id="857"/>
      <w:bookmarkEnd w:id="858"/>
      <w:bookmarkEnd w:id="859"/>
      <w:bookmarkEnd w:id="860"/>
      <w:bookmarkEnd w:id="861"/>
      <w:bookmarkEnd w:id="862"/>
      <w:bookmarkEnd w:id="863"/>
      <w:bookmarkEnd w:id="864"/>
      <w:bookmarkEnd w:id="865"/>
      <w:bookmarkEnd w:id="866"/>
    </w:p>
    <w:p w14:paraId="46E18D0A" w14:textId="482E9501" w:rsidR="00C548B6" w:rsidRPr="00A64A7D" w:rsidRDefault="00C548B6" w:rsidP="001D3DE3">
      <w:pPr>
        <w:pStyle w:val="Ttulo4"/>
        <w:spacing w:after="120"/>
        <w:ind w:left="851" w:right="-427"/>
        <w:jc w:val="both"/>
        <w:rPr>
          <w:b w:val="0"/>
          <w:i/>
          <w:sz w:val="19"/>
          <w:szCs w:val="19"/>
          <w:lang w:val="es-ES_tradnl"/>
        </w:rPr>
      </w:pPr>
      <w:bookmarkStart w:id="867" w:name="_Toc530728128"/>
      <w:bookmarkStart w:id="868" w:name="_Toc5959033"/>
      <w:r w:rsidRPr="00A64A7D">
        <w:rPr>
          <w:sz w:val="19"/>
          <w:szCs w:val="19"/>
          <w:lang w:val="es-ES_tradnl"/>
        </w:rPr>
        <w:t>35.1.- Cesión del contrato</w:t>
      </w:r>
      <w:bookmarkEnd w:id="867"/>
      <w:bookmarkEnd w:id="868"/>
      <w:r w:rsidR="00951944" w:rsidRPr="00A64A7D">
        <w:rPr>
          <w:sz w:val="19"/>
          <w:szCs w:val="19"/>
          <w:lang w:val="es-ES_tradnl"/>
        </w:rPr>
        <w:t>.</w:t>
      </w:r>
    </w:p>
    <w:p w14:paraId="55EC98C4" w14:textId="650970A3" w:rsidR="00C548B6" w:rsidRPr="00A64A7D" w:rsidRDefault="00C548B6" w:rsidP="00011799">
      <w:pPr>
        <w:pStyle w:val="Ttulo5"/>
        <w:rPr>
          <w:b/>
          <w:lang w:val="es-ES_tradnl"/>
        </w:rPr>
      </w:pPr>
      <w:r w:rsidRPr="00A64A7D">
        <w:rPr>
          <w:b/>
          <w:lang w:val="es-ES_tradnl"/>
        </w:rPr>
        <w:t>35.1.1.- Supuestos</w:t>
      </w:r>
      <w:r w:rsidR="00951944" w:rsidRPr="00A64A7D">
        <w:rPr>
          <w:b/>
          <w:lang w:val="es-ES_tradnl"/>
        </w:rPr>
        <w:t>.</w:t>
      </w:r>
    </w:p>
    <w:p w14:paraId="70AD72C3" w14:textId="77777777" w:rsidR="00C548B6" w:rsidRPr="00A64A7D" w:rsidRDefault="00C548B6" w:rsidP="001D3DE3">
      <w:pPr>
        <w:spacing w:before="120" w:after="120"/>
        <w:ind w:left="1418" w:right="-427"/>
        <w:jc w:val="both"/>
        <w:rPr>
          <w:rFonts w:ascii="Verdana" w:hAnsi="Verdana"/>
          <w:sz w:val="19"/>
          <w:szCs w:val="19"/>
          <w:lang w:val="es-ES_tradnl"/>
        </w:rPr>
      </w:pPr>
      <w:r w:rsidRPr="00A64A7D">
        <w:rPr>
          <w:rFonts w:ascii="Verdana" w:eastAsia="Arial Unicode MS" w:hAnsi="Verdana"/>
          <w:sz w:val="19"/>
          <w:szCs w:val="19"/>
          <w:lang w:val="es-ES_tradnl"/>
        </w:rPr>
        <w:t>S</w:t>
      </w:r>
      <w:r w:rsidRPr="00A64A7D">
        <w:rPr>
          <w:rFonts w:ascii="Verdana" w:hAnsi="Verdana"/>
          <w:sz w:val="19"/>
          <w:szCs w:val="19"/>
          <w:lang w:val="es-ES_tradnl"/>
        </w:rPr>
        <w:t>in perjuicio de los casos de sucesión de la contratista del art. 98 LCSP y los supuestos de modificación de la composición de la UTE del art. 69.9 LCSP, el contrato podrá ser cedido en los siguientes casos:</w:t>
      </w:r>
    </w:p>
    <w:p w14:paraId="4918A1B1" w14:textId="77777777" w:rsidR="00C548B6" w:rsidRPr="00A64A7D" w:rsidRDefault="00C548B6" w:rsidP="00F600EB">
      <w:pPr>
        <w:numPr>
          <w:ilvl w:val="0"/>
          <w:numId w:val="100"/>
        </w:numPr>
        <w:spacing w:before="120" w:after="120"/>
        <w:ind w:left="1985" w:right="-427" w:hanging="284"/>
        <w:jc w:val="both"/>
        <w:rPr>
          <w:rFonts w:ascii="Verdana" w:eastAsia="Arial Unicode MS" w:hAnsi="Verdana"/>
          <w:sz w:val="19"/>
          <w:szCs w:val="19"/>
          <w:lang w:val="es-ES_tradnl"/>
        </w:rPr>
      </w:pPr>
      <w:r w:rsidRPr="00A64A7D">
        <w:rPr>
          <w:rFonts w:ascii="Verdana" w:hAnsi="Verdana"/>
          <w:sz w:val="19"/>
          <w:szCs w:val="19"/>
          <w:lang w:val="es-ES_tradnl"/>
        </w:rPr>
        <w:t>Cuando la contratista se encuentre en situación de insolvencia, de conformidad con el art. 2.2 de la Ley 22/2003, de 9 de julio, Concursal, y todavía no haya solicitado la declaración de concurso, siempre y cuando no haya sido declarada insolvente en cualquier otro procedimiento.</w:t>
      </w:r>
    </w:p>
    <w:p w14:paraId="50FFF112" w14:textId="77777777" w:rsidR="00C548B6" w:rsidRPr="00A64A7D" w:rsidRDefault="00C548B6" w:rsidP="00F600EB">
      <w:pPr>
        <w:numPr>
          <w:ilvl w:val="0"/>
          <w:numId w:val="100"/>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Cuando se haya declarado en concurso a la contratista, incluso cuando se haya procedido a la apertura de la fase de liquidación o haya puesto en conocimiento del juzgado competente para la declaración del concurso que ha iniciado negociaciones para alcanzar un acuerdo de refinanciación, o para obtener adhesiones a una propuesta anticipada de convenio, en los términos previstos en la legislación concursal.</w:t>
      </w:r>
    </w:p>
    <w:p w14:paraId="05D01D5A" w14:textId="77777777" w:rsidR="00C548B6" w:rsidRPr="00A64A7D" w:rsidRDefault="00C548B6" w:rsidP="00F600EB">
      <w:pPr>
        <w:numPr>
          <w:ilvl w:val="0"/>
          <w:numId w:val="100"/>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lastRenderedPageBreak/>
        <w:t>Cuando la contratista sea una persona física y haya manifestado su voluntad de jubilarse en fecha anterior a la finalización del contrato</w:t>
      </w:r>
      <w:r w:rsidR="00536A1B" w:rsidRPr="00A64A7D">
        <w:rPr>
          <w:rFonts w:ascii="Verdana" w:hAnsi="Verdana"/>
          <w:sz w:val="19"/>
          <w:szCs w:val="19"/>
          <w:lang w:val="es-ES_tradnl"/>
        </w:rPr>
        <w:t>.</w:t>
      </w:r>
    </w:p>
    <w:p w14:paraId="1C02C90F" w14:textId="5F734BE8" w:rsidR="00C548B6" w:rsidRPr="00A64A7D" w:rsidRDefault="00C548B6" w:rsidP="00011799">
      <w:pPr>
        <w:pStyle w:val="Ttulo5"/>
        <w:rPr>
          <w:b/>
          <w:lang w:val="es-ES_tradnl"/>
        </w:rPr>
      </w:pPr>
      <w:r w:rsidRPr="00A64A7D">
        <w:rPr>
          <w:b/>
          <w:lang w:val="es-ES_tradnl"/>
        </w:rPr>
        <w:t>35.1.2.- Procedimiento</w:t>
      </w:r>
      <w:r w:rsidR="00951944" w:rsidRPr="00A64A7D">
        <w:rPr>
          <w:b/>
          <w:lang w:val="es-ES_tradnl"/>
        </w:rPr>
        <w:t>.</w:t>
      </w:r>
    </w:p>
    <w:p w14:paraId="31E8033E" w14:textId="77777777" w:rsidR="00C548B6" w:rsidRPr="00A64A7D" w:rsidRDefault="00C548B6" w:rsidP="00F600EB">
      <w:pPr>
        <w:numPr>
          <w:ilvl w:val="0"/>
          <w:numId w:val="101"/>
        </w:numPr>
        <w:spacing w:before="120" w:after="120"/>
        <w:ind w:left="1701" w:right="-427" w:hanging="284"/>
        <w:jc w:val="both"/>
        <w:rPr>
          <w:rFonts w:ascii="Verdana" w:hAnsi="Verdana"/>
          <w:sz w:val="19"/>
          <w:szCs w:val="19"/>
          <w:lang w:val="es-ES_tradnl"/>
        </w:rPr>
      </w:pPr>
      <w:r w:rsidRPr="00A64A7D">
        <w:rPr>
          <w:rFonts w:ascii="Verdana" w:eastAsia="Arial Unicode MS" w:hAnsi="Verdana"/>
          <w:sz w:val="19"/>
          <w:szCs w:val="19"/>
          <w:lang w:val="es-ES_tradnl"/>
        </w:rPr>
        <w:t>La contratista dirigirá a la/al responsable del contrato escrito en el que solicite la autorización de la cesión. A dicha solicitud deberá adjuntar siguiente documentación:</w:t>
      </w:r>
    </w:p>
    <w:p w14:paraId="2CD11D3E" w14:textId="77777777" w:rsidR="00C548B6" w:rsidRPr="00A64A7D" w:rsidRDefault="00C548B6" w:rsidP="00F600EB">
      <w:pPr>
        <w:pStyle w:val="Prrafodelista"/>
        <w:numPr>
          <w:ilvl w:val="0"/>
          <w:numId w:val="134"/>
        </w:numPr>
        <w:spacing w:before="120" w:after="120"/>
        <w:ind w:left="2268" w:right="-427" w:hanging="284"/>
        <w:jc w:val="both"/>
        <w:rPr>
          <w:rFonts w:ascii="Verdana" w:hAnsi="Verdana"/>
          <w:sz w:val="19"/>
          <w:szCs w:val="19"/>
          <w:lang w:val="es-ES_tradnl"/>
        </w:rPr>
      </w:pPr>
      <w:r w:rsidRPr="00A64A7D">
        <w:rPr>
          <w:rFonts w:ascii="Verdana" w:eastAsia="Arial Unicode MS" w:hAnsi="Verdana"/>
          <w:sz w:val="19"/>
          <w:szCs w:val="19"/>
          <w:lang w:val="es-ES_tradnl"/>
        </w:rPr>
        <w:t>Documentación acreditativa de la circunstancia concurrente que posibilita instar la cesión del contrato.</w:t>
      </w:r>
    </w:p>
    <w:p w14:paraId="6D5BA472" w14:textId="77777777" w:rsidR="00C548B6" w:rsidRPr="00A64A7D" w:rsidRDefault="00C548B6" w:rsidP="00F600EB">
      <w:pPr>
        <w:pStyle w:val="Prrafodelista"/>
        <w:numPr>
          <w:ilvl w:val="0"/>
          <w:numId w:val="134"/>
        </w:numPr>
        <w:spacing w:before="120" w:after="120"/>
        <w:ind w:left="2268" w:right="-427" w:hanging="284"/>
        <w:jc w:val="both"/>
        <w:rPr>
          <w:rFonts w:ascii="Verdana" w:hAnsi="Verdana"/>
          <w:sz w:val="19"/>
          <w:szCs w:val="19"/>
          <w:lang w:val="es-ES_tradnl"/>
        </w:rPr>
      </w:pPr>
      <w:r w:rsidRPr="00A64A7D">
        <w:rPr>
          <w:rFonts w:ascii="Verdana" w:eastAsia="Arial Unicode MS" w:hAnsi="Verdana"/>
          <w:sz w:val="19"/>
          <w:szCs w:val="19"/>
          <w:lang w:val="es-ES_tradnl"/>
        </w:rPr>
        <w:t>Documentación acreditativa de que la cesionaria cumple con los requisitos recogidos en la letra c) del art. 214.2 LCSP.</w:t>
      </w:r>
    </w:p>
    <w:p w14:paraId="6FC089D8" w14:textId="77777777" w:rsidR="00C548B6" w:rsidRPr="00A64A7D" w:rsidRDefault="00C548B6" w:rsidP="00F600EB">
      <w:pPr>
        <w:numPr>
          <w:ilvl w:val="0"/>
          <w:numId w:val="101"/>
        </w:numPr>
        <w:spacing w:before="120" w:after="120"/>
        <w:ind w:left="1701"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Resolución del órgano de contratación por la que acuerde el inicio del procedimiento.</w:t>
      </w:r>
    </w:p>
    <w:p w14:paraId="48751AFB" w14:textId="77777777" w:rsidR="00C548B6" w:rsidRPr="00A64A7D" w:rsidRDefault="00C548B6" w:rsidP="00F600EB">
      <w:pPr>
        <w:numPr>
          <w:ilvl w:val="0"/>
          <w:numId w:val="101"/>
        </w:numPr>
        <w:spacing w:before="120" w:after="120"/>
        <w:ind w:left="1701"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Informe emitido por la/el responsable del contrato en el que indique si debe cumplirse o no el requisito de haber ejecutado al menos el 20% del importe del contrato y, en caso afirmativo, si dicho requisito se cumple. Asimismo, deberá señalar que se respetan los límites recogidos en el segundo párrafo del apartado 1 del art. 214 LCSP.</w:t>
      </w:r>
    </w:p>
    <w:p w14:paraId="4F98DE3B" w14:textId="77777777" w:rsidR="00C548B6" w:rsidRPr="00A64A7D" w:rsidRDefault="00C548B6" w:rsidP="00F600EB">
      <w:pPr>
        <w:numPr>
          <w:ilvl w:val="0"/>
          <w:numId w:val="101"/>
        </w:numPr>
        <w:spacing w:before="120" w:after="120"/>
        <w:ind w:left="1701"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Informe jurídico.</w:t>
      </w:r>
    </w:p>
    <w:p w14:paraId="36926F7A" w14:textId="77777777" w:rsidR="00C548B6" w:rsidRPr="00A64A7D" w:rsidRDefault="00C548B6" w:rsidP="00F600EB">
      <w:pPr>
        <w:numPr>
          <w:ilvl w:val="0"/>
          <w:numId w:val="101"/>
        </w:numPr>
        <w:spacing w:before="120" w:after="120"/>
        <w:ind w:left="1701"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Aportación por parte de la contratista del borrador de escritura pública en la que se formalizará la cesión.</w:t>
      </w:r>
    </w:p>
    <w:p w14:paraId="2ACB6055" w14:textId="77777777" w:rsidR="00C548B6" w:rsidRPr="00A64A7D" w:rsidRDefault="00C548B6" w:rsidP="00F600EB">
      <w:pPr>
        <w:numPr>
          <w:ilvl w:val="0"/>
          <w:numId w:val="101"/>
        </w:numPr>
        <w:spacing w:before="120" w:after="120"/>
        <w:ind w:left="1701"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Resolución del órgano de contratación por la que se autoriza la cesión y notificación a la contratista. </w:t>
      </w:r>
    </w:p>
    <w:p w14:paraId="573B5B85" w14:textId="77777777" w:rsidR="00C548B6" w:rsidRPr="00A64A7D" w:rsidRDefault="00C548B6" w:rsidP="00F600EB">
      <w:pPr>
        <w:numPr>
          <w:ilvl w:val="0"/>
          <w:numId w:val="101"/>
        </w:numPr>
        <w:spacing w:before="120" w:after="120"/>
        <w:ind w:left="1701" w:right="-427" w:hanging="282"/>
        <w:jc w:val="both"/>
        <w:rPr>
          <w:rFonts w:ascii="Verdana" w:eastAsia="Arial Unicode MS" w:hAnsi="Verdana"/>
          <w:sz w:val="19"/>
          <w:szCs w:val="19"/>
          <w:lang w:val="es-ES_tradnl"/>
        </w:rPr>
      </w:pPr>
      <w:r w:rsidRPr="00A64A7D">
        <w:rPr>
          <w:rFonts w:ascii="Verdana" w:eastAsia="Arial Unicode MS" w:hAnsi="Verdana"/>
          <w:sz w:val="19"/>
          <w:szCs w:val="19"/>
          <w:lang w:val="es-ES_tradnl"/>
        </w:rPr>
        <w:t>Publicación de la resolución del órgano de contratación por la que se autoriza la cesión en el perfil de contratante.</w:t>
      </w:r>
    </w:p>
    <w:p w14:paraId="1B32D177" w14:textId="77777777" w:rsidR="00C548B6" w:rsidRPr="00A64A7D" w:rsidRDefault="00C548B6" w:rsidP="00F600EB">
      <w:pPr>
        <w:numPr>
          <w:ilvl w:val="0"/>
          <w:numId w:val="101"/>
        </w:numPr>
        <w:spacing w:before="120" w:after="120"/>
        <w:ind w:left="1701" w:right="-427" w:hanging="282"/>
        <w:jc w:val="both"/>
        <w:rPr>
          <w:rFonts w:ascii="Verdana" w:eastAsia="Arial Unicode MS" w:hAnsi="Verdana"/>
          <w:sz w:val="19"/>
          <w:szCs w:val="19"/>
          <w:lang w:val="es-ES_tradnl"/>
        </w:rPr>
      </w:pPr>
      <w:r w:rsidRPr="00A64A7D">
        <w:rPr>
          <w:rFonts w:ascii="Verdana" w:eastAsia="Arial Unicode MS" w:hAnsi="Verdana"/>
          <w:sz w:val="19"/>
          <w:szCs w:val="19"/>
          <w:lang w:val="es-ES_tradnl"/>
        </w:rPr>
        <w:t>Formalización de la cesión en escritura pública.</w:t>
      </w:r>
    </w:p>
    <w:p w14:paraId="079A7509" w14:textId="77777777" w:rsidR="00C548B6" w:rsidRPr="00A64A7D" w:rsidRDefault="00C548B6" w:rsidP="00F600EB">
      <w:pPr>
        <w:numPr>
          <w:ilvl w:val="0"/>
          <w:numId w:val="101"/>
        </w:numPr>
        <w:spacing w:before="120" w:after="120"/>
        <w:ind w:left="1701" w:right="-427" w:hanging="282"/>
        <w:jc w:val="both"/>
        <w:rPr>
          <w:rFonts w:ascii="Verdana" w:eastAsia="Arial Unicode MS" w:hAnsi="Verdana"/>
          <w:sz w:val="19"/>
          <w:szCs w:val="19"/>
          <w:lang w:val="es-ES_tradnl"/>
        </w:rPr>
      </w:pPr>
      <w:r w:rsidRPr="00A64A7D">
        <w:rPr>
          <w:rFonts w:ascii="Verdana" w:hAnsi="Verdana"/>
          <w:sz w:val="19"/>
          <w:szCs w:val="19"/>
          <w:lang w:val="es-ES_tradnl"/>
        </w:rPr>
        <w:t>Depósito de la garantía por parte de la cesionaria en la Tesorería General del País Vasco. No se procederá a la devolución o cancelación de la garantía prestada por la cedente hasta que se halle formalmente constituida la de la cesionaria.</w:t>
      </w:r>
    </w:p>
    <w:p w14:paraId="4B889397" w14:textId="0CCA1569" w:rsidR="00C548B6" w:rsidRPr="00A64A7D" w:rsidRDefault="00C548B6" w:rsidP="00011799">
      <w:pPr>
        <w:pStyle w:val="Ttulo5"/>
        <w:rPr>
          <w:b/>
          <w:lang w:val="es-ES_tradnl"/>
        </w:rPr>
      </w:pPr>
      <w:r w:rsidRPr="00A64A7D">
        <w:rPr>
          <w:b/>
          <w:lang w:val="es-ES_tradnl"/>
        </w:rPr>
        <w:t>35.1.3.- Condiciones</w:t>
      </w:r>
      <w:r w:rsidR="00951944" w:rsidRPr="00A64A7D">
        <w:rPr>
          <w:b/>
          <w:lang w:val="es-ES_tradnl"/>
        </w:rPr>
        <w:t>.</w:t>
      </w:r>
    </w:p>
    <w:p w14:paraId="5192DFF8" w14:textId="77777777" w:rsidR="00C548B6" w:rsidRPr="00A64A7D" w:rsidRDefault="00C548B6" w:rsidP="001D3DE3">
      <w:pPr>
        <w:spacing w:before="120" w:after="120"/>
        <w:ind w:left="2127" w:right="-427" w:hanging="709"/>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35.1.3.1.-</w:t>
      </w:r>
      <w:r w:rsidRPr="00A64A7D">
        <w:rPr>
          <w:rFonts w:ascii="Verdana" w:eastAsia="Arial Unicode MS" w:hAnsi="Verdana"/>
          <w:sz w:val="19"/>
          <w:szCs w:val="19"/>
          <w:lang w:val="es-ES_tradnl"/>
        </w:rPr>
        <w:t xml:space="preserve"> En todo caso, para que el órgano de contratación pueda autorizar la cesión deben cumplirse las siguientes condiciones:</w:t>
      </w:r>
    </w:p>
    <w:p w14:paraId="0AA71E50" w14:textId="77777777" w:rsidR="00C548B6" w:rsidRPr="00A64A7D" w:rsidRDefault="00C548B6" w:rsidP="00F600EB">
      <w:pPr>
        <w:numPr>
          <w:ilvl w:val="0"/>
          <w:numId w:val="102"/>
        </w:numPr>
        <w:spacing w:before="120" w:after="120"/>
        <w:ind w:left="269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Se cumplan los requisitos recogidos en el apartado 2 del art. 214 LCSP.</w:t>
      </w:r>
    </w:p>
    <w:p w14:paraId="4842A825" w14:textId="77777777" w:rsidR="00C548B6" w:rsidRPr="00A64A7D" w:rsidRDefault="00C548B6" w:rsidP="00F600EB">
      <w:pPr>
        <w:numPr>
          <w:ilvl w:val="0"/>
          <w:numId w:val="102"/>
        </w:numPr>
        <w:spacing w:before="120" w:after="120"/>
        <w:ind w:left="269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Las cualidades técnicas o personales de la cedente (contratista) no hayan sido razón determinante de la adjudicación del contrato.</w:t>
      </w:r>
    </w:p>
    <w:p w14:paraId="40397F6A" w14:textId="77777777" w:rsidR="00C548B6" w:rsidRPr="00A64A7D" w:rsidRDefault="00C548B6" w:rsidP="00F600EB">
      <w:pPr>
        <w:numPr>
          <w:ilvl w:val="0"/>
          <w:numId w:val="102"/>
        </w:numPr>
        <w:spacing w:before="120" w:after="120"/>
        <w:ind w:left="2694"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Que de la cesión no resulte una restricción efectiva de la competencia en el mercado.</w:t>
      </w:r>
    </w:p>
    <w:p w14:paraId="78D9D587" w14:textId="77777777" w:rsidR="00C548B6" w:rsidRPr="00A64A7D" w:rsidRDefault="00C548B6" w:rsidP="001D3DE3">
      <w:pPr>
        <w:spacing w:before="120" w:after="120"/>
        <w:ind w:left="2127" w:right="-427" w:hanging="709"/>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35.1.3.2.-</w:t>
      </w:r>
      <w:r w:rsidRPr="00A64A7D">
        <w:rPr>
          <w:rFonts w:ascii="Verdana" w:eastAsia="Arial Unicode MS" w:hAnsi="Verdana"/>
          <w:sz w:val="19"/>
          <w:szCs w:val="19"/>
          <w:lang w:val="es-ES_tradnl"/>
        </w:rPr>
        <w:t xml:space="preserve"> No se autorizará la cesión del contrato cuando esta suponga una alteración sustancial de las características de la contratista si estas constituyen un elemento esencial del contrato.</w:t>
      </w:r>
    </w:p>
    <w:p w14:paraId="57E19BF2" w14:textId="77777777" w:rsidR="00C548B6" w:rsidRPr="00A64A7D" w:rsidRDefault="00C548B6" w:rsidP="001D3DE3">
      <w:pPr>
        <w:spacing w:before="120" w:after="120"/>
        <w:ind w:left="2127" w:right="-427" w:hanging="709"/>
        <w:jc w:val="both"/>
        <w:rPr>
          <w:rFonts w:ascii="Verdana" w:hAnsi="Verdana"/>
          <w:sz w:val="19"/>
          <w:szCs w:val="19"/>
          <w:lang w:val="es-ES_tradnl"/>
        </w:rPr>
      </w:pPr>
      <w:r w:rsidRPr="00A64A7D">
        <w:rPr>
          <w:rFonts w:ascii="Verdana" w:eastAsia="Arial Unicode MS" w:hAnsi="Verdana"/>
          <w:b/>
          <w:sz w:val="19"/>
          <w:szCs w:val="19"/>
          <w:lang w:val="es-ES_tradnl"/>
        </w:rPr>
        <w:t>35.1.3.3.-</w:t>
      </w:r>
      <w:r w:rsidRPr="00A64A7D">
        <w:rPr>
          <w:rFonts w:ascii="Verdana" w:eastAsia="Arial Unicode MS" w:hAnsi="Verdana"/>
          <w:sz w:val="19"/>
          <w:szCs w:val="19"/>
          <w:lang w:val="es-ES_tradnl"/>
        </w:rPr>
        <w:t xml:space="preserve"> </w:t>
      </w:r>
      <w:r w:rsidRPr="00A64A7D">
        <w:rPr>
          <w:rFonts w:ascii="Verdana" w:hAnsi="Verdana"/>
          <w:sz w:val="19"/>
          <w:szCs w:val="19"/>
          <w:lang w:val="es-ES_tradnl"/>
        </w:rPr>
        <w:t>La cesión entre la contratista (cedente) y la cesionaria se formalizará en escritura pública.</w:t>
      </w:r>
    </w:p>
    <w:p w14:paraId="05286F28" w14:textId="77777777" w:rsidR="00C548B6" w:rsidRPr="00A64A7D" w:rsidRDefault="00C548B6" w:rsidP="001D3DE3">
      <w:pPr>
        <w:spacing w:before="120" w:after="120"/>
        <w:ind w:left="2127" w:right="-427" w:hanging="709"/>
        <w:jc w:val="both"/>
        <w:rPr>
          <w:rFonts w:ascii="Verdana" w:eastAsia="Arial Unicode MS" w:hAnsi="Verdana"/>
          <w:sz w:val="19"/>
          <w:szCs w:val="19"/>
          <w:lang w:val="es-ES_tradnl"/>
        </w:rPr>
      </w:pPr>
      <w:r w:rsidRPr="00A64A7D">
        <w:rPr>
          <w:rFonts w:ascii="Verdana" w:eastAsia="Arial Unicode MS" w:hAnsi="Verdana"/>
          <w:b/>
          <w:sz w:val="19"/>
          <w:szCs w:val="19"/>
          <w:lang w:val="es-ES_tradnl"/>
        </w:rPr>
        <w:t>35.1.3.4.-</w:t>
      </w:r>
      <w:r w:rsidRPr="00A64A7D">
        <w:rPr>
          <w:rFonts w:ascii="Verdana" w:eastAsia="Arial Unicode MS" w:hAnsi="Verdana"/>
          <w:sz w:val="19"/>
          <w:szCs w:val="19"/>
          <w:lang w:val="es-ES_tradnl"/>
        </w:rPr>
        <w:t xml:space="preserve"> No se procederá a la devolución o cancelación de la garantía prestada por la cedente hasta que se halle formalmente constituida la de la cesionaria.</w:t>
      </w:r>
    </w:p>
    <w:p w14:paraId="7B3CF5A5" w14:textId="79FD8EDE" w:rsidR="00C548B6" w:rsidRPr="00A64A7D" w:rsidRDefault="00C548B6" w:rsidP="001D3DE3">
      <w:pPr>
        <w:pStyle w:val="Ttulo4"/>
        <w:spacing w:after="120"/>
        <w:ind w:left="851" w:right="-427"/>
        <w:jc w:val="both"/>
        <w:rPr>
          <w:b w:val="0"/>
          <w:i/>
          <w:sz w:val="19"/>
          <w:szCs w:val="19"/>
          <w:lang w:val="es-ES_tradnl"/>
        </w:rPr>
      </w:pPr>
      <w:bookmarkStart w:id="869" w:name="_Toc530728129"/>
      <w:bookmarkStart w:id="870" w:name="_Toc5959034"/>
      <w:r w:rsidRPr="00A64A7D">
        <w:rPr>
          <w:sz w:val="19"/>
          <w:szCs w:val="19"/>
          <w:lang w:val="es-ES_tradnl"/>
        </w:rPr>
        <w:t>35.2.- Modificación de la composición de la UTE</w:t>
      </w:r>
      <w:bookmarkEnd w:id="869"/>
      <w:bookmarkEnd w:id="870"/>
      <w:r w:rsidR="00951944" w:rsidRPr="00A64A7D">
        <w:rPr>
          <w:sz w:val="19"/>
          <w:szCs w:val="19"/>
          <w:lang w:val="es-ES_tradnl"/>
        </w:rPr>
        <w:t>.</w:t>
      </w:r>
    </w:p>
    <w:p w14:paraId="6CA8A9E8" w14:textId="31FCB726" w:rsidR="00C548B6" w:rsidRPr="00A64A7D" w:rsidRDefault="00C548B6" w:rsidP="00011799">
      <w:pPr>
        <w:pStyle w:val="Ttulo5"/>
        <w:rPr>
          <w:lang w:val="es-ES_tradnl"/>
        </w:rPr>
      </w:pPr>
      <w:r w:rsidRPr="00A64A7D">
        <w:rPr>
          <w:b/>
          <w:lang w:val="es-ES_tradnl"/>
        </w:rPr>
        <w:t>35.2.1.-</w:t>
      </w:r>
      <w:r w:rsidRPr="00A64A7D">
        <w:rPr>
          <w:lang w:val="es-ES_tradnl"/>
        </w:rPr>
        <w:t xml:space="preserve"> </w:t>
      </w:r>
      <w:r w:rsidR="00114B7A" w:rsidRPr="00A64A7D">
        <w:rPr>
          <w:lang w:val="es-ES_tradnl"/>
        </w:rPr>
        <w:t>En el caso de que la modificación de la composición de la UTE suponga el aumento del número de quienes la componen, su disminución, o la sustitución de una o varias de sus integrantes por otra u otras, se realizarán las siguientes actuaciones</w:t>
      </w:r>
      <w:r w:rsidRPr="00A64A7D">
        <w:rPr>
          <w:lang w:val="es-ES_tradnl"/>
        </w:rPr>
        <w:t>:</w:t>
      </w:r>
    </w:p>
    <w:p w14:paraId="1D8B29F0" w14:textId="77777777" w:rsidR="00C548B6" w:rsidRPr="00A64A7D" w:rsidRDefault="00C548B6" w:rsidP="00F600EB">
      <w:pPr>
        <w:numPr>
          <w:ilvl w:val="0"/>
          <w:numId w:val="69"/>
        </w:numPr>
        <w:spacing w:before="120" w:after="120"/>
        <w:ind w:left="1985" w:right="-427" w:hanging="283"/>
        <w:jc w:val="both"/>
        <w:rPr>
          <w:rFonts w:ascii="Verdana" w:hAnsi="Verdana"/>
          <w:sz w:val="19"/>
          <w:szCs w:val="19"/>
          <w:lang w:val="es-ES_tradnl"/>
        </w:rPr>
      </w:pPr>
      <w:r w:rsidRPr="00A64A7D">
        <w:rPr>
          <w:rFonts w:ascii="Verdana" w:eastAsia="Arial Unicode MS" w:hAnsi="Verdana"/>
          <w:sz w:val="19"/>
          <w:szCs w:val="19"/>
          <w:lang w:val="es-ES_tradnl"/>
        </w:rPr>
        <w:t>La UTE contratista dirigirá a la/al responsable del contrato escrito en el que solicite la autorización de la modificación. A dicha solicitud deberá adjuntar la siguiente documentación:</w:t>
      </w:r>
    </w:p>
    <w:p w14:paraId="7ED48B04" w14:textId="77777777" w:rsidR="00C548B6" w:rsidRPr="00A64A7D" w:rsidRDefault="00C548B6" w:rsidP="00F600EB">
      <w:pPr>
        <w:pStyle w:val="Prrafodelista"/>
        <w:numPr>
          <w:ilvl w:val="0"/>
          <w:numId w:val="70"/>
        </w:numPr>
        <w:spacing w:before="120" w:after="120"/>
        <w:ind w:left="2552" w:right="-427" w:hanging="283"/>
        <w:jc w:val="both"/>
        <w:rPr>
          <w:rFonts w:ascii="Verdana" w:hAnsi="Verdana"/>
          <w:sz w:val="19"/>
          <w:szCs w:val="19"/>
          <w:lang w:val="es-ES_tradnl"/>
        </w:rPr>
      </w:pPr>
      <w:r w:rsidRPr="00A64A7D">
        <w:rPr>
          <w:rFonts w:ascii="Verdana" w:eastAsia="Arial Unicode MS" w:hAnsi="Verdana"/>
          <w:sz w:val="19"/>
          <w:szCs w:val="19"/>
          <w:lang w:val="es-ES_tradnl"/>
        </w:rPr>
        <w:t xml:space="preserve">Justificación de la/s circunstancia/s concurrente/s que posibilita/n instar la modificación de la composición de la UTE. </w:t>
      </w:r>
    </w:p>
    <w:p w14:paraId="3AE60673" w14:textId="77777777" w:rsidR="00C548B6" w:rsidRPr="00A64A7D" w:rsidRDefault="00C548B6" w:rsidP="00F600EB">
      <w:pPr>
        <w:pStyle w:val="Prrafodelista"/>
        <w:numPr>
          <w:ilvl w:val="0"/>
          <w:numId w:val="70"/>
        </w:numPr>
        <w:spacing w:before="120" w:after="120"/>
        <w:ind w:left="2552"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lastRenderedPageBreak/>
        <w:t>Documentación acreditativa de que la UTE, con su nueva composición, cumple con los requisitos de solvencia o clasificación exigida y que todas las integrantes tienen plena capacidad de obrar y no están incursas en prohibición de contratar con el sector público.</w:t>
      </w:r>
    </w:p>
    <w:p w14:paraId="25923622" w14:textId="77777777" w:rsidR="00C548B6" w:rsidRPr="00A64A7D" w:rsidRDefault="00C548B6" w:rsidP="00F600EB">
      <w:pPr>
        <w:numPr>
          <w:ilvl w:val="0"/>
          <w:numId w:val="69"/>
        </w:numPr>
        <w:spacing w:before="120" w:after="120"/>
        <w:ind w:left="1985"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Resolución del órgano de contratación por la que acuerde el inicio del procedimiento.</w:t>
      </w:r>
    </w:p>
    <w:p w14:paraId="75336D59" w14:textId="77777777" w:rsidR="00C548B6" w:rsidRPr="00A64A7D" w:rsidRDefault="00C548B6" w:rsidP="00F600EB">
      <w:pPr>
        <w:numPr>
          <w:ilvl w:val="0"/>
          <w:numId w:val="69"/>
        </w:numPr>
        <w:spacing w:before="120" w:after="120"/>
        <w:ind w:left="1985"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Informe emitido por la/el responsable del contrato en el que señale que se ha ejecutado, al menos, un 20% del importe del contrato.</w:t>
      </w:r>
    </w:p>
    <w:p w14:paraId="50F6D59C" w14:textId="77777777" w:rsidR="00C548B6" w:rsidRPr="00A64A7D" w:rsidRDefault="00C548B6" w:rsidP="00F600EB">
      <w:pPr>
        <w:numPr>
          <w:ilvl w:val="0"/>
          <w:numId w:val="69"/>
        </w:numPr>
        <w:spacing w:before="120" w:after="120"/>
        <w:ind w:left="1985"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Informe jurídico.</w:t>
      </w:r>
    </w:p>
    <w:p w14:paraId="286D9944" w14:textId="77777777" w:rsidR="00C548B6" w:rsidRPr="00A64A7D" w:rsidRDefault="00C548B6" w:rsidP="00F600EB">
      <w:pPr>
        <w:numPr>
          <w:ilvl w:val="0"/>
          <w:numId w:val="69"/>
        </w:numPr>
        <w:spacing w:before="120" w:after="120"/>
        <w:ind w:left="1985"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Aportación por parte de la contratista del borrador de escritura pública en la que se formalizará la UTE con su nueva composición.</w:t>
      </w:r>
    </w:p>
    <w:p w14:paraId="0F9D8625" w14:textId="77777777" w:rsidR="00C548B6" w:rsidRPr="00A64A7D" w:rsidRDefault="00C548B6" w:rsidP="00F600EB">
      <w:pPr>
        <w:numPr>
          <w:ilvl w:val="0"/>
          <w:numId w:val="69"/>
        </w:numPr>
        <w:spacing w:before="120" w:after="120"/>
        <w:ind w:left="1985"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Resolución del órgano de contratación por la que se autoriza la modificación de composición de la UTE y notificación a la UTE contratista.</w:t>
      </w:r>
    </w:p>
    <w:p w14:paraId="292FF503" w14:textId="77777777" w:rsidR="00C548B6" w:rsidRPr="00A64A7D" w:rsidRDefault="00C548B6" w:rsidP="00F600EB">
      <w:pPr>
        <w:numPr>
          <w:ilvl w:val="0"/>
          <w:numId w:val="69"/>
        </w:numPr>
        <w:spacing w:before="120" w:after="120"/>
        <w:ind w:left="1985"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Publicación de la resolución del órgano de contratación por la que se autoriza la modificación de la composición de la UTE en el perfil de contratante.</w:t>
      </w:r>
    </w:p>
    <w:p w14:paraId="2FD73714" w14:textId="77777777" w:rsidR="00C548B6" w:rsidRPr="00A64A7D" w:rsidRDefault="00C548B6" w:rsidP="00F600EB">
      <w:pPr>
        <w:numPr>
          <w:ilvl w:val="0"/>
          <w:numId w:val="69"/>
        </w:numPr>
        <w:spacing w:before="120" w:after="120"/>
        <w:ind w:left="1985"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Formalización de la UTE en escritura pública.</w:t>
      </w:r>
    </w:p>
    <w:p w14:paraId="6E68BC93" w14:textId="77777777" w:rsidR="00C548B6" w:rsidRPr="00A64A7D" w:rsidRDefault="00C548B6" w:rsidP="00F600EB">
      <w:pPr>
        <w:numPr>
          <w:ilvl w:val="0"/>
          <w:numId w:val="69"/>
        </w:numPr>
        <w:spacing w:before="120" w:after="120"/>
        <w:ind w:left="1985"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Depósito de nueva garantía por parte de la UTE en la Tesorería General del País Vasco. No se procederá a la devolución o cancelación de la garantía prestada anteriormente por la UTE hasta que se halle formalmente constituida la nueva.</w:t>
      </w:r>
    </w:p>
    <w:p w14:paraId="43174A17" w14:textId="02AF5438" w:rsidR="00C548B6" w:rsidRPr="00A64A7D" w:rsidRDefault="00C548B6" w:rsidP="00011799">
      <w:pPr>
        <w:pStyle w:val="Ttulo5"/>
        <w:rPr>
          <w:lang w:val="es-ES_tradnl"/>
        </w:rPr>
      </w:pPr>
      <w:r w:rsidRPr="00A64A7D">
        <w:rPr>
          <w:b/>
          <w:lang w:val="es-ES_tradnl"/>
        </w:rPr>
        <w:t>35.2.2.-</w:t>
      </w:r>
      <w:r w:rsidRPr="00A64A7D">
        <w:rPr>
          <w:lang w:val="es-ES_tradnl"/>
        </w:rPr>
        <w:t xml:space="preserve"> En el caso de que, a consecuencia de operaciones de fusión, escisión o transmisión de rama de actividad respecto de alguna/s de las componente/s que integra/n la UTE, la sociedad absorbente, la resultante de la fusión, la beneficiaria de la escisión o la adquirente de la rama de actividad no sea integrante de la UTE, se cumplimentarán los mismos trámites indicados en la cláusula 35.2.1 de condiciones generales, salvo el relativo a la ejecución del contrato de, al menos, un 20% de su importe.</w:t>
      </w:r>
    </w:p>
    <w:p w14:paraId="6F822367" w14:textId="76A81577" w:rsidR="00C548B6" w:rsidRPr="00A64A7D" w:rsidRDefault="00C548B6" w:rsidP="00011799">
      <w:pPr>
        <w:pStyle w:val="Ttulo5"/>
        <w:rPr>
          <w:lang w:val="es-ES_tradnl"/>
        </w:rPr>
      </w:pPr>
      <w:r w:rsidRPr="00A64A7D">
        <w:rPr>
          <w:b/>
          <w:lang w:val="es-ES_tradnl"/>
        </w:rPr>
        <w:t>35.2.3.-</w:t>
      </w:r>
      <w:r w:rsidRPr="00A64A7D">
        <w:rPr>
          <w:lang w:val="es-ES_tradnl"/>
        </w:rPr>
        <w:t xml:space="preserve"> En el caso de que una o varias de las componentes de la UTE fuera/n declarada/s en concurso, incluso aunque se haya abierto la fase de liquidación, se estará a lo dispuesto en la letra c) del art. 69.9 LCSP en consonancia con lo dispuesto en el art. 212.5 LCSP sobre la prestación de garantías adicionales suficientes para la ejecución del contrato. En este caso se realizarán las actuaciones siguientes:</w:t>
      </w:r>
    </w:p>
    <w:p w14:paraId="6E951875" w14:textId="77777777" w:rsidR="00C548B6" w:rsidRPr="00A64A7D" w:rsidRDefault="00C548B6" w:rsidP="00F600EB">
      <w:pPr>
        <w:numPr>
          <w:ilvl w:val="0"/>
          <w:numId w:val="103"/>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La UTE contratista dirigirá a la/al responsable del contrato un escrito, junto con la documentación acreditativa de la situación de concurso de una o varias de las componentes de la UTE, por el que haga una de las siguientes solicitudes:</w:t>
      </w:r>
    </w:p>
    <w:p w14:paraId="68D82C06" w14:textId="77777777" w:rsidR="00C548B6" w:rsidRPr="00A64A7D" w:rsidRDefault="00C548B6" w:rsidP="00F600EB">
      <w:pPr>
        <w:pStyle w:val="Prrafodelista"/>
        <w:numPr>
          <w:ilvl w:val="0"/>
          <w:numId w:val="132"/>
        </w:numPr>
        <w:spacing w:before="120" w:after="120"/>
        <w:ind w:left="2552" w:right="-427" w:hanging="283"/>
        <w:jc w:val="both"/>
        <w:rPr>
          <w:rFonts w:ascii="Verdana" w:eastAsia="Arial Unicode MS" w:hAnsi="Verdana"/>
          <w:sz w:val="19"/>
          <w:szCs w:val="19"/>
          <w:lang w:val="es-ES_tradnl"/>
        </w:rPr>
      </w:pPr>
      <w:r w:rsidRPr="00A64A7D">
        <w:rPr>
          <w:rFonts w:ascii="Verdana" w:eastAsia="Arial Unicode MS" w:hAnsi="Verdana"/>
          <w:sz w:val="19"/>
          <w:szCs w:val="19"/>
          <w:lang w:val="es-ES_tradnl"/>
        </w:rPr>
        <w:t>Continuación de l</w:t>
      </w:r>
      <w:r w:rsidR="00246388" w:rsidRPr="00A64A7D">
        <w:rPr>
          <w:rFonts w:ascii="Verdana" w:eastAsia="Arial Unicode MS" w:hAnsi="Verdana"/>
          <w:sz w:val="19"/>
          <w:szCs w:val="19"/>
          <w:lang w:val="es-ES_tradnl"/>
        </w:rPr>
        <w:t>a ejecución del contrato con la</w:t>
      </w:r>
      <w:r w:rsidRPr="00A64A7D">
        <w:rPr>
          <w:rFonts w:ascii="Verdana" w:eastAsia="Arial Unicode MS" w:hAnsi="Verdana"/>
          <w:sz w:val="19"/>
          <w:szCs w:val="19"/>
          <w:lang w:val="es-ES_tradnl"/>
        </w:rPr>
        <w:t>/las componente/s restante/s. En este caso debe adjuntar documentación justificativa de que la UTE, con su nueva composición, cumple con los requisitos de solvencia o clasificación exigidos.</w:t>
      </w:r>
    </w:p>
    <w:p w14:paraId="481DD532" w14:textId="77777777" w:rsidR="00C548B6" w:rsidRPr="00A64A7D" w:rsidRDefault="00C548B6" w:rsidP="00F600EB">
      <w:pPr>
        <w:pStyle w:val="Prrafodelista"/>
        <w:numPr>
          <w:ilvl w:val="0"/>
          <w:numId w:val="132"/>
        </w:numPr>
        <w:spacing w:before="120" w:after="120"/>
        <w:ind w:left="2552" w:right="-427" w:hanging="283"/>
        <w:jc w:val="both"/>
        <w:rPr>
          <w:rFonts w:ascii="Verdana" w:hAnsi="Verdana"/>
          <w:sz w:val="19"/>
          <w:szCs w:val="19"/>
          <w:lang w:val="es-ES_tradnl"/>
        </w:rPr>
      </w:pPr>
      <w:r w:rsidRPr="00A64A7D">
        <w:rPr>
          <w:rFonts w:ascii="Verdana" w:eastAsia="Arial Unicode MS" w:hAnsi="Verdana"/>
          <w:sz w:val="19"/>
          <w:szCs w:val="19"/>
          <w:lang w:val="es-ES_tradnl"/>
        </w:rPr>
        <w:t>Continuación de la ejecución del contrato con las componentes iniciales de la UTE, incluida/s la/las declarada</w:t>
      </w:r>
      <w:r w:rsidRPr="00A64A7D">
        <w:rPr>
          <w:rFonts w:ascii="Verdana" w:hAnsi="Verdana"/>
          <w:sz w:val="19"/>
          <w:szCs w:val="19"/>
          <w:lang w:val="es-ES_tradnl"/>
        </w:rPr>
        <w:t>/s en concurso.</w:t>
      </w:r>
    </w:p>
    <w:p w14:paraId="3B88B209" w14:textId="77777777" w:rsidR="00745B99" w:rsidRPr="00A64A7D" w:rsidRDefault="00C548B6" w:rsidP="00F600EB">
      <w:pPr>
        <w:numPr>
          <w:ilvl w:val="0"/>
          <w:numId w:val="103"/>
        </w:numPr>
        <w:spacing w:before="120" w:after="120"/>
        <w:ind w:left="1985" w:right="-427" w:hanging="284"/>
        <w:jc w:val="both"/>
        <w:rPr>
          <w:rFonts w:ascii="Verdana" w:eastAsia="Calibri" w:hAnsi="Verdana"/>
          <w:sz w:val="19"/>
          <w:szCs w:val="19"/>
          <w:lang w:val="es-ES_tradnl"/>
        </w:rPr>
      </w:pPr>
      <w:r w:rsidRPr="00A64A7D">
        <w:rPr>
          <w:rFonts w:ascii="Verdana" w:hAnsi="Verdana"/>
          <w:sz w:val="19"/>
          <w:szCs w:val="19"/>
          <w:lang w:val="es-ES_tradnl"/>
        </w:rPr>
        <w:t xml:space="preserve">Realización de los trámites descritos en los puntos de 2 a 9 (salvo el número 3) de la cláusula 35.2.1 de condiciones generales. Y, en el caso de que el órgano de contratación resuelva que la UTE continúe ejecutando el contrato con todas sus componentes, incluida/s la/las declarado/s en concurso, la UTE contratista deberá prestar las garantías adicionales suficientes para la correcta ejecución del contrato </w:t>
      </w:r>
      <w:r w:rsidRPr="00A64A7D">
        <w:rPr>
          <w:rFonts w:ascii="Verdana" w:eastAsia="Calibri" w:hAnsi="Verdana"/>
          <w:sz w:val="19"/>
          <w:szCs w:val="19"/>
          <w:lang w:val="es-ES_tradnl"/>
        </w:rPr>
        <w:t>que el órgano de contratación haya indicado en su resolución.</w:t>
      </w:r>
    </w:p>
    <w:p w14:paraId="0622D911" w14:textId="77777777" w:rsidR="00745B99" w:rsidRPr="00A64A7D" w:rsidRDefault="00745B99">
      <w:pPr>
        <w:rPr>
          <w:rFonts w:ascii="Verdana" w:eastAsia="Calibri" w:hAnsi="Verdana"/>
          <w:sz w:val="19"/>
          <w:szCs w:val="19"/>
          <w:lang w:val="es-ES_tradnl"/>
        </w:rPr>
      </w:pPr>
      <w:r w:rsidRPr="00A64A7D">
        <w:rPr>
          <w:rFonts w:ascii="Verdana" w:eastAsia="Calibri" w:hAnsi="Verdana"/>
          <w:sz w:val="19"/>
          <w:szCs w:val="19"/>
          <w:lang w:val="es-ES_tradnl"/>
        </w:rPr>
        <w:br w:type="page"/>
      </w:r>
    </w:p>
    <w:p w14:paraId="01EE13D5" w14:textId="6C30AA90" w:rsidR="00C548B6" w:rsidRPr="00A64A7D" w:rsidRDefault="00C548B6" w:rsidP="00C548B6">
      <w:pPr>
        <w:pStyle w:val="Ttulo2"/>
        <w:rPr>
          <w:lang w:val="es-ES_tradnl"/>
        </w:rPr>
      </w:pPr>
      <w:bookmarkStart w:id="871" w:name="_Toc505598230"/>
      <w:bookmarkStart w:id="872" w:name="_Toc505598307"/>
      <w:bookmarkStart w:id="873" w:name="_Toc505598400"/>
      <w:bookmarkStart w:id="874" w:name="_Toc507512582"/>
      <w:bookmarkStart w:id="875" w:name="_Toc507512883"/>
      <w:bookmarkStart w:id="876" w:name="_Toc528657973"/>
      <w:bookmarkStart w:id="877" w:name="_Toc528658792"/>
      <w:bookmarkStart w:id="878" w:name="_Toc528660419"/>
      <w:bookmarkStart w:id="879" w:name="_Toc528664269"/>
      <w:bookmarkStart w:id="880" w:name="_Toc528665960"/>
      <w:bookmarkStart w:id="881" w:name="_Toc528666585"/>
      <w:bookmarkStart w:id="882" w:name="_Toc528671308"/>
      <w:bookmarkStart w:id="883" w:name="_Toc530728130"/>
      <w:bookmarkStart w:id="884" w:name="_Toc5959035"/>
      <w:bookmarkStart w:id="885" w:name="_Toc34132941"/>
      <w:bookmarkStart w:id="886" w:name="_Toc225761167"/>
      <w:r w:rsidRPr="00A64A7D">
        <w:rPr>
          <w:lang w:val="es-ES_tradnl"/>
        </w:rPr>
        <w:lastRenderedPageBreak/>
        <w:t>VI.- EXTINCIÓN DEL CONTRATO</w:t>
      </w:r>
      <w:bookmarkEnd w:id="871"/>
      <w:bookmarkEnd w:id="872"/>
      <w:bookmarkEnd w:id="873"/>
      <w:bookmarkEnd w:id="874"/>
      <w:bookmarkEnd w:id="875"/>
      <w:bookmarkEnd w:id="876"/>
      <w:bookmarkEnd w:id="877"/>
      <w:bookmarkEnd w:id="878"/>
      <w:bookmarkEnd w:id="879"/>
      <w:bookmarkEnd w:id="880"/>
      <w:bookmarkEnd w:id="881"/>
      <w:bookmarkEnd w:id="882"/>
      <w:bookmarkEnd w:id="883"/>
      <w:bookmarkEnd w:id="884"/>
      <w:bookmarkEnd w:id="885"/>
      <w:bookmarkEnd w:id="886"/>
    </w:p>
    <w:p w14:paraId="257B7DC4" w14:textId="082A996B" w:rsidR="00C548B6" w:rsidRPr="00A64A7D" w:rsidRDefault="00C548B6" w:rsidP="001D3DE3">
      <w:pPr>
        <w:pStyle w:val="Ttulo3"/>
        <w:spacing w:after="120"/>
        <w:rPr>
          <w:rFonts w:eastAsia="Arial Unicode MS"/>
          <w:i/>
          <w:lang w:val="es-ES_tradnl"/>
        </w:rPr>
      </w:pPr>
      <w:bookmarkStart w:id="887" w:name="_Toc528657974"/>
      <w:bookmarkStart w:id="888" w:name="_Toc528658793"/>
      <w:bookmarkStart w:id="889" w:name="_Toc528660420"/>
      <w:bookmarkStart w:id="890" w:name="_Toc528664270"/>
      <w:bookmarkStart w:id="891" w:name="_Toc528665961"/>
      <w:bookmarkStart w:id="892" w:name="_Toc528666586"/>
      <w:bookmarkStart w:id="893" w:name="_Toc528671309"/>
      <w:bookmarkStart w:id="894" w:name="_Toc530728131"/>
      <w:bookmarkStart w:id="895" w:name="_Toc5959036"/>
      <w:bookmarkStart w:id="896" w:name="_Toc34132942"/>
      <w:bookmarkStart w:id="897" w:name="_Toc225761168"/>
      <w:r w:rsidRPr="00A64A7D">
        <w:rPr>
          <w:rFonts w:eastAsia="Arial Unicode MS"/>
          <w:lang w:val="es-ES_tradnl"/>
        </w:rPr>
        <w:t>36.- CUMPLIMIENTO: ENTREGA, RECEPCIÓN Y LIQUIDACIÓN</w:t>
      </w:r>
      <w:bookmarkEnd w:id="887"/>
      <w:bookmarkEnd w:id="888"/>
      <w:bookmarkEnd w:id="889"/>
      <w:bookmarkEnd w:id="890"/>
      <w:bookmarkEnd w:id="891"/>
      <w:bookmarkEnd w:id="892"/>
      <w:bookmarkEnd w:id="893"/>
      <w:bookmarkEnd w:id="894"/>
      <w:bookmarkEnd w:id="895"/>
      <w:bookmarkEnd w:id="896"/>
      <w:bookmarkEnd w:id="897"/>
    </w:p>
    <w:p w14:paraId="0D948234" w14:textId="73A31E6E" w:rsidR="00C548B6" w:rsidRPr="00A64A7D" w:rsidRDefault="00C548B6" w:rsidP="001D3DE3">
      <w:pPr>
        <w:pStyle w:val="Ttulo4"/>
        <w:spacing w:after="120"/>
        <w:ind w:left="851" w:right="-427"/>
        <w:jc w:val="both"/>
        <w:rPr>
          <w:b w:val="0"/>
          <w:i/>
          <w:sz w:val="19"/>
          <w:szCs w:val="19"/>
          <w:lang w:val="es-ES_tradnl"/>
        </w:rPr>
      </w:pPr>
      <w:bookmarkStart w:id="898" w:name="_Toc530728132"/>
      <w:bookmarkStart w:id="899" w:name="_Toc5959037"/>
      <w:r w:rsidRPr="00A64A7D">
        <w:rPr>
          <w:sz w:val="19"/>
          <w:szCs w:val="19"/>
          <w:lang w:val="es-ES_tradnl"/>
        </w:rPr>
        <w:t>36.1.- Entrega y comprobación del correcto cumplimiento</w:t>
      </w:r>
      <w:bookmarkEnd w:id="898"/>
      <w:bookmarkEnd w:id="899"/>
      <w:r w:rsidR="00A93246" w:rsidRPr="00A64A7D">
        <w:rPr>
          <w:sz w:val="19"/>
          <w:szCs w:val="19"/>
          <w:lang w:val="es-ES_tradnl"/>
        </w:rPr>
        <w:t>.</w:t>
      </w:r>
    </w:p>
    <w:p w14:paraId="1553BFA3"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La entrega de las prestaciones que integran el objeto del contrato se efectuará con arreglo a las especificaciones establecidas en el PPTP y los plazos indicados en la cláusula 8 de condiciones generales.</w:t>
      </w:r>
    </w:p>
    <w:p w14:paraId="48EB9347"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Salvo que se prevea otra cosa en el PPTP, la fecha de entrega es la siguiente:</w:t>
      </w:r>
    </w:p>
    <w:p w14:paraId="107DD413" w14:textId="77777777" w:rsidR="00C548B6" w:rsidRPr="00A64A7D" w:rsidRDefault="00C548B6" w:rsidP="00F600EB">
      <w:pPr>
        <w:pStyle w:val="Prrafodelista"/>
        <w:numPr>
          <w:ilvl w:val="0"/>
          <w:numId w:val="12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En los contratos de tracto único: la fecha en que la contratista entregue la totalidad de prestaciones a la/al responsable del contrato en la forma y formato especificados en el PPTP.</w:t>
      </w:r>
    </w:p>
    <w:p w14:paraId="463DA91B" w14:textId="77777777" w:rsidR="00C548B6" w:rsidRPr="00A64A7D" w:rsidRDefault="00C548B6" w:rsidP="00F600EB">
      <w:pPr>
        <w:pStyle w:val="Prrafodelista"/>
        <w:numPr>
          <w:ilvl w:val="0"/>
          <w:numId w:val="128"/>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En los contratos de tracto sucesivo: el día en que finaliza el plazo total de duración del contrato.</w:t>
      </w:r>
    </w:p>
    <w:p w14:paraId="468D403C"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En el plazo máximo de quince (15) días hábiles a contar desde la fecha de entrega, la/el responsable del contrato efectuará las comprobaciones pertinentes para verificar el correcto cumplimiento de las condiciones pactadas y, emitirá un informe de comprobación en alguno de los siguientes sentidos:</w:t>
      </w:r>
    </w:p>
    <w:p w14:paraId="33E605F4" w14:textId="77777777" w:rsidR="00C548B6" w:rsidRPr="00A64A7D" w:rsidRDefault="00C548B6" w:rsidP="00F600EB">
      <w:pPr>
        <w:numPr>
          <w:ilvl w:val="0"/>
          <w:numId w:val="104"/>
        </w:numPr>
        <w:spacing w:before="120" w:after="120"/>
        <w:ind w:left="1418" w:right="-427" w:hanging="283"/>
        <w:jc w:val="both"/>
        <w:rPr>
          <w:rFonts w:ascii="Verdana" w:hAnsi="Verdana"/>
          <w:sz w:val="19"/>
          <w:szCs w:val="19"/>
          <w:lang w:val="es-ES_tradnl"/>
        </w:rPr>
      </w:pPr>
      <w:r w:rsidRPr="00A64A7D">
        <w:rPr>
          <w:rFonts w:ascii="Verdana" w:hAnsi="Verdana"/>
          <w:sz w:val="19"/>
          <w:szCs w:val="19"/>
          <w:lang w:val="es-ES_tradnl"/>
        </w:rPr>
        <w:t>Si concluyese que se han cumplido: propondrá que se lleve a cabo la recepción del contrato y la fecha para efectuarla —dentro del el plazo indicado en la cláusula 15.2 de cláusulas específicas del contrato— y remitirá el informe a la contratista, y en el caso de que el expediente esté sujeto a verificación física, a la Oficina de Control Económico.</w:t>
      </w:r>
    </w:p>
    <w:p w14:paraId="1A7F3869" w14:textId="77777777" w:rsidR="00C548B6" w:rsidRPr="00A64A7D" w:rsidRDefault="00C548B6" w:rsidP="00F600EB">
      <w:pPr>
        <w:numPr>
          <w:ilvl w:val="0"/>
          <w:numId w:val="104"/>
        </w:numPr>
        <w:spacing w:before="120" w:after="120"/>
        <w:ind w:left="1418" w:right="-427" w:hanging="283"/>
        <w:jc w:val="both"/>
        <w:rPr>
          <w:rFonts w:ascii="Verdana" w:hAnsi="Verdana"/>
          <w:sz w:val="19"/>
          <w:szCs w:val="19"/>
          <w:lang w:val="es-ES_tradnl"/>
        </w:rPr>
      </w:pPr>
      <w:r w:rsidRPr="00A64A7D">
        <w:rPr>
          <w:rFonts w:ascii="Verdana" w:hAnsi="Verdana"/>
          <w:sz w:val="19"/>
          <w:szCs w:val="19"/>
          <w:lang w:val="es-ES_tradnl"/>
        </w:rPr>
        <w:t>Si concluyese que no se han cumplido: identificará los incumplimientos y/o defectos observados y detallará las instrucciones para subsanarlos. Remitirá el informe a la contratista, precisando el plazo en que deberá efectuar la subsanación e informándole de la posibilidad de formular reclamación por escrito a las conclusiones incluidas en el informe en el plazo de cinco (5) días hábiles.</w:t>
      </w:r>
    </w:p>
    <w:p w14:paraId="1DA3D4A9"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Si la contratista no formulase reclamación dentro de plazo indicado, se entenderá que se encuentra conforme con las instrucciones y obligad</w:t>
      </w:r>
      <w:r w:rsidR="008830EF" w:rsidRPr="00A64A7D">
        <w:rPr>
          <w:rFonts w:ascii="Verdana" w:hAnsi="Verdana"/>
          <w:sz w:val="19"/>
          <w:szCs w:val="19"/>
          <w:lang w:val="es-ES_tradnl"/>
        </w:rPr>
        <w:t>a</w:t>
      </w:r>
      <w:r w:rsidRPr="00A64A7D">
        <w:rPr>
          <w:rFonts w:ascii="Verdana" w:hAnsi="Verdana"/>
          <w:sz w:val="19"/>
          <w:szCs w:val="19"/>
          <w:lang w:val="es-ES_tradnl"/>
        </w:rPr>
        <w:t xml:space="preserve"> a subsanar los defectos observados.</w:t>
      </w:r>
    </w:p>
    <w:p w14:paraId="312219EF"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Si la contratista formulase reclamación dentro del plazo indicado, se dará traslado del informe de comprobación y de la reclamación al órgano de contratación, que resolverá en un plazo de quince (15) días hábiles.</w:t>
      </w:r>
    </w:p>
    <w:p w14:paraId="0449A4B1" w14:textId="42F9F6E9" w:rsidR="00C548B6" w:rsidRPr="00A64A7D" w:rsidRDefault="00C548B6" w:rsidP="001D3DE3">
      <w:pPr>
        <w:pStyle w:val="Ttulo4"/>
        <w:spacing w:after="120"/>
        <w:ind w:left="851" w:right="-427"/>
        <w:jc w:val="both"/>
        <w:rPr>
          <w:b w:val="0"/>
          <w:i/>
          <w:sz w:val="19"/>
          <w:szCs w:val="19"/>
          <w:lang w:val="es-ES_tradnl"/>
        </w:rPr>
      </w:pPr>
      <w:bookmarkStart w:id="900" w:name="_Toc530728133"/>
      <w:bookmarkStart w:id="901" w:name="_Toc5959038"/>
      <w:r w:rsidRPr="00A64A7D">
        <w:rPr>
          <w:sz w:val="19"/>
          <w:szCs w:val="19"/>
          <w:lang w:val="es-ES_tradnl"/>
        </w:rPr>
        <w:t>36.2.- Subsanación de defectos</w:t>
      </w:r>
      <w:bookmarkEnd w:id="900"/>
      <w:bookmarkEnd w:id="901"/>
      <w:r w:rsidR="00A93246" w:rsidRPr="00A64A7D">
        <w:rPr>
          <w:sz w:val="19"/>
          <w:szCs w:val="19"/>
          <w:lang w:val="es-ES_tradnl"/>
        </w:rPr>
        <w:t>.</w:t>
      </w:r>
    </w:p>
    <w:p w14:paraId="183FDCFD" w14:textId="1B7C6AD8" w:rsidR="00C548B6" w:rsidRPr="00A64A7D" w:rsidRDefault="00C548B6" w:rsidP="00011799">
      <w:pPr>
        <w:pStyle w:val="Ttulo5"/>
        <w:rPr>
          <w:lang w:val="es-ES_tradnl"/>
        </w:rPr>
      </w:pPr>
      <w:r w:rsidRPr="00A64A7D">
        <w:rPr>
          <w:b/>
          <w:lang w:val="es-ES_tradnl"/>
        </w:rPr>
        <w:t>36.2.1.-</w:t>
      </w:r>
      <w:r w:rsidRPr="00A64A7D">
        <w:rPr>
          <w:lang w:val="es-ES_tradnl"/>
        </w:rPr>
        <w:t xml:space="preserve"> Una vez transcurrido el plazo de subsanación la/el responsable del contrato efectuará las comprobaciones pertinentes para verificar el correcto cumplimiento de las instrucciones dictadas y, en el plazo máximo de diez (10) días hábiles, emitirá un segundo informe de comprobación:</w:t>
      </w:r>
    </w:p>
    <w:p w14:paraId="650DA2B6" w14:textId="77777777" w:rsidR="00C548B6" w:rsidRPr="00A64A7D" w:rsidRDefault="00C548B6" w:rsidP="00F600EB">
      <w:pPr>
        <w:numPr>
          <w:ilvl w:val="0"/>
          <w:numId w:val="105"/>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Si concluyese que se han cumplido correctamente: realizará las actuaciones indicadas en el apartado a) de la cláusula 36.1 de condiciones generales.</w:t>
      </w:r>
    </w:p>
    <w:p w14:paraId="572800EC" w14:textId="77777777" w:rsidR="00C548B6" w:rsidRPr="00A64A7D" w:rsidRDefault="00C548B6" w:rsidP="00F600EB">
      <w:pPr>
        <w:numPr>
          <w:ilvl w:val="0"/>
          <w:numId w:val="105"/>
        </w:numPr>
        <w:spacing w:before="120" w:after="120"/>
        <w:ind w:left="1985" w:right="-427" w:hanging="284"/>
        <w:jc w:val="both"/>
        <w:rPr>
          <w:rFonts w:ascii="Verdana" w:hAnsi="Verdana"/>
          <w:sz w:val="19"/>
          <w:szCs w:val="19"/>
          <w:lang w:val="es-ES_tradnl"/>
        </w:rPr>
      </w:pPr>
      <w:r w:rsidRPr="00A64A7D">
        <w:rPr>
          <w:rFonts w:ascii="Verdana" w:hAnsi="Verdana"/>
          <w:sz w:val="19"/>
          <w:szCs w:val="19"/>
          <w:lang w:val="es-ES_tradnl"/>
        </w:rPr>
        <w:t>Si concluyese que no se han cumplido: identificará los incumplimientos y/o defectos observados y remitirá el informe de comprobación a la contratista y al órgano de contratación junto con la propuesta de imposición de penalidades y, en su caso, atendiendo a las circunstancias concurrentes, de alguna de las siguientes actuaciones:</w:t>
      </w:r>
    </w:p>
    <w:p w14:paraId="34B851A6" w14:textId="77777777" w:rsidR="00C548B6" w:rsidRPr="00A64A7D" w:rsidRDefault="00C548B6" w:rsidP="00F600EB">
      <w:pPr>
        <w:numPr>
          <w:ilvl w:val="0"/>
          <w:numId w:val="106"/>
        </w:numPr>
        <w:spacing w:before="120" w:after="120"/>
        <w:ind w:left="2552" w:right="-427" w:hanging="283"/>
        <w:jc w:val="both"/>
        <w:rPr>
          <w:rFonts w:ascii="Verdana" w:hAnsi="Verdana"/>
          <w:sz w:val="19"/>
          <w:szCs w:val="19"/>
          <w:lang w:val="es-ES_tradnl"/>
        </w:rPr>
      </w:pPr>
      <w:r w:rsidRPr="00A64A7D">
        <w:rPr>
          <w:rFonts w:ascii="Verdana" w:hAnsi="Verdana"/>
          <w:sz w:val="19"/>
          <w:szCs w:val="19"/>
          <w:lang w:val="es-ES_tradnl"/>
        </w:rPr>
        <w:t>Inicio de procedimiento de resolución de contrato con incautación de garantía y obligación de la contratista de abonar al poder adjudicador los daños y perjuicios ocasionados en lo que excedan del importe de la garantía incautada.</w:t>
      </w:r>
    </w:p>
    <w:p w14:paraId="1E212712" w14:textId="77777777" w:rsidR="00C548B6" w:rsidRPr="00A64A7D" w:rsidRDefault="00C548B6" w:rsidP="00F600EB">
      <w:pPr>
        <w:numPr>
          <w:ilvl w:val="0"/>
          <w:numId w:val="106"/>
        </w:numPr>
        <w:spacing w:before="120" w:after="120"/>
        <w:ind w:left="2552" w:right="-427" w:hanging="283"/>
        <w:jc w:val="both"/>
        <w:rPr>
          <w:rFonts w:ascii="Verdana" w:hAnsi="Verdana"/>
          <w:sz w:val="19"/>
          <w:szCs w:val="19"/>
          <w:lang w:val="es-ES_tradnl"/>
        </w:rPr>
      </w:pPr>
      <w:r w:rsidRPr="00A64A7D">
        <w:rPr>
          <w:rFonts w:ascii="Verdana" w:hAnsi="Verdana"/>
          <w:sz w:val="19"/>
          <w:szCs w:val="19"/>
          <w:lang w:val="es-ES_tradnl"/>
        </w:rPr>
        <w:t>Concesión de un nuevo plazo de subsanación con imposición de penalidad de hasta el 25% del precio o presupuesto limitativo máximo del contrato.</w:t>
      </w:r>
    </w:p>
    <w:p w14:paraId="78E4A83D" w14:textId="77777777" w:rsidR="00C548B6" w:rsidRPr="00A64A7D" w:rsidRDefault="00C548B6" w:rsidP="001D3DE3">
      <w:pPr>
        <w:spacing w:before="120" w:after="120"/>
        <w:ind w:left="567" w:right="-427" w:firstLine="1"/>
        <w:jc w:val="both"/>
        <w:rPr>
          <w:rFonts w:ascii="Verdana" w:hAnsi="Verdana"/>
          <w:sz w:val="19"/>
          <w:szCs w:val="19"/>
          <w:lang w:val="es-ES_tradnl"/>
        </w:rPr>
      </w:pPr>
      <w:r w:rsidRPr="00A64A7D">
        <w:rPr>
          <w:rFonts w:ascii="Verdana" w:hAnsi="Verdana"/>
          <w:sz w:val="19"/>
          <w:szCs w:val="19"/>
          <w:lang w:val="es-ES_tradnl"/>
        </w:rPr>
        <w:t>Si la contratista no subsanase en el</w:t>
      </w:r>
      <w:r w:rsidR="008830EF" w:rsidRPr="00A64A7D">
        <w:rPr>
          <w:rFonts w:ascii="Verdana" w:hAnsi="Verdana"/>
          <w:sz w:val="19"/>
          <w:szCs w:val="19"/>
          <w:lang w:val="es-ES_tradnl"/>
        </w:rPr>
        <w:t xml:space="preserve"> segundo</w:t>
      </w:r>
      <w:r w:rsidRPr="00A64A7D">
        <w:rPr>
          <w:rFonts w:ascii="Verdana" w:hAnsi="Verdana"/>
          <w:sz w:val="19"/>
          <w:szCs w:val="19"/>
          <w:lang w:val="es-ES_tradnl"/>
        </w:rPr>
        <w:t xml:space="preserve"> plazo otorgado al efecto, se procederá a la resolución del contrato con incautación de garantía y obligación de la contratista de abonar al poder </w:t>
      </w:r>
      <w:r w:rsidRPr="00A64A7D">
        <w:rPr>
          <w:rFonts w:ascii="Verdana" w:hAnsi="Verdana"/>
          <w:sz w:val="19"/>
          <w:szCs w:val="19"/>
          <w:lang w:val="es-ES_tradnl"/>
        </w:rPr>
        <w:lastRenderedPageBreak/>
        <w:t xml:space="preserve">adjudicador los </w:t>
      </w:r>
      <w:r w:rsidRPr="00A64A7D">
        <w:rPr>
          <w:rFonts w:ascii="Verdana" w:hAnsi="Verdana" w:cs="sans-serif"/>
          <w:sz w:val="19"/>
          <w:szCs w:val="19"/>
          <w:lang w:val="es-ES_tradnl"/>
        </w:rPr>
        <w:t>daños y perjuicios ocasionados en lo que excedan del importe de la garantía incautada</w:t>
      </w:r>
      <w:r w:rsidRPr="00A64A7D">
        <w:rPr>
          <w:rFonts w:ascii="Verdana" w:hAnsi="Verdana"/>
          <w:sz w:val="19"/>
          <w:szCs w:val="19"/>
          <w:lang w:val="es-ES_tradnl"/>
        </w:rPr>
        <w:t>.</w:t>
      </w:r>
    </w:p>
    <w:p w14:paraId="77173008" w14:textId="6A465D93" w:rsidR="00C548B6" w:rsidRPr="00A64A7D" w:rsidRDefault="00C548B6" w:rsidP="00011799">
      <w:pPr>
        <w:pStyle w:val="Ttulo5"/>
        <w:rPr>
          <w:lang w:val="es-ES_tradnl"/>
        </w:rPr>
      </w:pPr>
      <w:r w:rsidRPr="00A64A7D">
        <w:rPr>
          <w:b/>
          <w:lang w:val="es-ES_tradnl"/>
        </w:rPr>
        <w:t>36.2.2.-</w:t>
      </w:r>
      <w:r w:rsidRPr="00A64A7D">
        <w:rPr>
          <w:lang w:val="es-ES_tradnl"/>
        </w:rPr>
        <w:t xml:space="preserve"> La subsanación de errores y corrección de deficiencias en los contratos de elaboración de proyectos de obra se rigen por el art. 314 LCSP.</w:t>
      </w:r>
    </w:p>
    <w:p w14:paraId="4F9A971F" w14:textId="58A75DA6" w:rsidR="00C548B6" w:rsidRPr="00A64A7D" w:rsidRDefault="00C548B6" w:rsidP="001D3DE3">
      <w:pPr>
        <w:pStyle w:val="Ttulo4"/>
        <w:spacing w:after="120"/>
        <w:ind w:left="851" w:right="-427"/>
        <w:jc w:val="both"/>
        <w:rPr>
          <w:b w:val="0"/>
          <w:i/>
          <w:sz w:val="19"/>
          <w:szCs w:val="19"/>
          <w:lang w:val="es-ES_tradnl"/>
        </w:rPr>
      </w:pPr>
      <w:bookmarkStart w:id="902" w:name="_Toc530728134"/>
      <w:bookmarkStart w:id="903" w:name="_Toc5959039"/>
      <w:r w:rsidRPr="00A64A7D">
        <w:rPr>
          <w:sz w:val="19"/>
          <w:szCs w:val="19"/>
          <w:lang w:val="es-ES_tradnl"/>
        </w:rPr>
        <w:t>36.3.- Recepción</w:t>
      </w:r>
      <w:bookmarkEnd w:id="902"/>
      <w:bookmarkEnd w:id="903"/>
      <w:r w:rsidR="00A93246" w:rsidRPr="00A64A7D">
        <w:rPr>
          <w:sz w:val="19"/>
          <w:szCs w:val="19"/>
          <w:lang w:val="es-ES_tradnl"/>
        </w:rPr>
        <w:t>.</w:t>
      </w:r>
    </w:p>
    <w:p w14:paraId="78A44F9C" w14:textId="303BFAA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 xml:space="preserve">En todo caso, hasta que tenga lugar la recepción, la contratista responderá del correcto cumplimiento de las condiciones pactadas, sin que sea eximente ni otorgue derecho alguno la circunstancia de que la/el responsable del contrato haya emitido informe </w:t>
      </w:r>
      <w:r w:rsidR="00A6483A" w:rsidRPr="00A64A7D">
        <w:rPr>
          <w:rFonts w:ascii="Verdana" w:hAnsi="Verdana"/>
          <w:sz w:val="19"/>
          <w:szCs w:val="19"/>
          <w:lang w:val="es-ES_tradnl"/>
        </w:rPr>
        <w:t xml:space="preserve">de </w:t>
      </w:r>
      <w:r w:rsidRPr="00A64A7D">
        <w:rPr>
          <w:rFonts w:ascii="Verdana" w:hAnsi="Verdana"/>
          <w:sz w:val="19"/>
          <w:szCs w:val="19"/>
          <w:lang w:val="es-ES_tradnl"/>
        </w:rPr>
        <w:t>comprobación favorable o haya prestado conformidad a certificaciones de servicios parciales.</w:t>
      </w:r>
    </w:p>
    <w:p w14:paraId="528EFB39"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En el supuesto de que la/el responsable del contrato haya concluido que se han cumplido correctamente las condiciones pactadas</w:t>
      </w:r>
      <w:r w:rsidR="003C1169" w:rsidRPr="00A64A7D">
        <w:rPr>
          <w:rFonts w:ascii="Verdana" w:hAnsi="Verdana"/>
          <w:sz w:val="19"/>
          <w:szCs w:val="19"/>
          <w:lang w:val="es-ES_tradnl"/>
        </w:rPr>
        <w:t>,</w:t>
      </w:r>
      <w:r w:rsidRPr="00A64A7D">
        <w:rPr>
          <w:rFonts w:ascii="Verdana" w:hAnsi="Verdana"/>
          <w:sz w:val="19"/>
          <w:szCs w:val="19"/>
          <w:lang w:val="es-ES_tradnl"/>
        </w:rPr>
        <w:t xml:space="preserve"> se procederá a la recepción del contrato.</w:t>
      </w:r>
    </w:p>
    <w:p w14:paraId="524894BE"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Al acto de recepción acudirá la/el responsable del contrato y la persona que represente a la contratista y, en el caso de que el expediente esté sujeto a verificación física, una persona representante de la Oficina de Control Económico. La convocatoria al acto, que deberá efectuar la/el responsable del contrato, se remitirá con cinco (5) días hábiles de antelación. Del acto de recepción se levantará el acta correspondiente, por duplicado, que deberán firmar todas las personas asistentes.</w:t>
      </w:r>
    </w:p>
    <w:p w14:paraId="457F3176" w14:textId="292C4FBB" w:rsidR="00C548B6" w:rsidRPr="00A64A7D" w:rsidRDefault="00C548B6" w:rsidP="001D3DE3">
      <w:pPr>
        <w:pStyle w:val="Ttulo4"/>
        <w:spacing w:after="120"/>
        <w:ind w:left="851" w:right="-427"/>
        <w:jc w:val="both"/>
        <w:rPr>
          <w:b w:val="0"/>
          <w:i/>
          <w:sz w:val="19"/>
          <w:szCs w:val="19"/>
          <w:lang w:val="es-ES_tradnl"/>
        </w:rPr>
      </w:pPr>
      <w:bookmarkStart w:id="904" w:name="_Toc530728135"/>
      <w:bookmarkStart w:id="905" w:name="_Toc5959040"/>
      <w:r w:rsidRPr="00A64A7D">
        <w:rPr>
          <w:sz w:val="19"/>
          <w:szCs w:val="19"/>
          <w:lang w:val="es-ES_tradnl"/>
        </w:rPr>
        <w:t>36.4.- Liquidación</w:t>
      </w:r>
      <w:bookmarkEnd w:id="904"/>
      <w:bookmarkEnd w:id="905"/>
      <w:r w:rsidR="00A93246" w:rsidRPr="00A64A7D">
        <w:rPr>
          <w:sz w:val="19"/>
          <w:szCs w:val="19"/>
          <w:lang w:val="es-ES_tradnl"/>
        </w:rPr>
        <w:t>.</w:t>
      </w:r>
    </w:p>
    <w:p w14:paraId="3B99600C"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Cuando la naturaleza del contrato así lo exija y/o se haya recogido expresamente en las cláusulas específicas del contrato la previsión del párrafo segundo del art. 309.1 LCSP, dentro del plazo de treinta (30) días a contar desde la fecha del acta de recepción o conformidad, el órgano de contratación resolverá acordar la liquidación correspondiente, se notificará y, en su caso, se abonará a la contratista, siempre y cuando la factura no haya sido presentada con posterioridad a la fecha en que tuvo lugar la recepción.</w:t>
      </w:r>
    </w:p>
    <w:p w14:paraId="06068095"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Si la contratista presentó la factura con posterioridad a la fecha en que tuvo lugar la recepción, el plazo de treinta (30) días comenzará a contar desde la fecha de presentación de la factura en el registro indicado en la cláusula 19.6.2 de cláusulas específicas del contrato.</w:t>
      </w:r>
    </w:p>
    <w:p w14:paraId="427F8DE6" w14:textId="77777777" w:rsidR="00C548B6" w:rsidRPr="00A64A7D" w:rsidRDefault="00C548B6" w:rsidP="001D3DE3">
      <w:pPr>
        <w:spacing w:before="120" w:after="120"/>
        <w:ind w:left="567" w:right="-427"/>
        <w:jc w:val="both"/>
        <w:rPr>
          <w:rFonts w:ascii="Verdana" w:hAnsi="Verdana"/>
          <w:sz w:val="19"/>
          <w:szCs w:val="19"/>
          <w:lang w:val="es-ES_tradnl"/>
        </w:rPr>
      </w:pPr>
      <w:r w:rsidRPr="00A64A7D">
        <w:rPr>
          <w:rFonts w:ascii="Verdana" w:hAnsi="Verdana"/>
          <w:sz w:val="19"/>
          <w:szCs w:val="19"/>
          <w:lang w:val="es-ES_tradnl"/>
        </w:rPr>
        <w:t>Si se produjera demora en el pago del saldo de liquidación, la contratista tendrá derecho a percibir los intereses de demora y la indemnización por los costes de cobro en los términos previstos en la Ley 3/2004, de 29 de diciembre, por la que se establecen medidas de lucha contra la morosidad en las operaciones comerciales.</w:t>
      </w:r>
    </w:p>
    <w:p w14:paraId="32738C1E" w14:textId="4D641BB4" w:rsidR="00C548B6" w:rsidRPr="00A64A7D" w:rsidRDefault="00C548B6" w:rsidP="001D3DE3">
      <w:pPr>
        <w:pStyle w:val="Ttulo3"/>
        <w:spacing w:after="120"/>
        <w:rPr>
          <w:rFonts w:eastAsia="Arial Unicode MS"/>
          <w:i/>
          <w:lang w:val="es-ES_tradnl"/>
        </w:rPr>
      </w:pPr>
      <w:bookmarkStart w:id="906" w:name="_Toc528657975"/>
      <w:bookmarkStart w:id="907" w:name="_Toc528658794"/>
      <w:bookmarkStart w:id="908" w:name="_Toc528660421"/>
      <w:bookmarkStart w:id="909" w:name="_Toc528664271"/>
      <w:bookmarkStart w:id="910" w:name="_Toc528665962"/>
      <w:bookmarkStart w:id="911" w:name="_Toc528666587"/>
      <w:bookmarkStart w:id="912" w:name="_Toc528671310"/>
      <w:bookmarkStart w:id="913" w:name="_Toc530728136"/>
      <w:bookmarkStart w:id="914" w:name="_Toc5959041"/>
      <w:bookmarkStart w:id="915" w:name="_Toc34132943"/>
      <w:bookmarkStart w:id="916" w:name="_Toc225761169"/>
      <w:r w:rsidRPr="00A64A7D">
        <w:rPr>
          <w:rFonts w:eastAsia="Arial Unicode MS"/>
          <w:lang w:val="es-ES_tradnl"/>
        </w:rPr>
        <w:t>37.- PLAZO DE GARANTÍA Y DEVOLUCI</w:t>
      </w:r>
      <w:r w:rsidR="001D4EA3" w:rsidRPr="00A64A7D">
        <w:rPr>
          <w:rFonts w:eastAsia="Arial Unicode MS"/>
          <w:lang w:val="es-ES_tradnl"/>
        </w:rPr>
        <w:t>Ó</w:t>
      </w:r>
      <w:r w:rsidRPr="00A64A7D">
        <w:rPr>
          <w:rFonts w:eastAsia="Arial Unicode MS"/>
          <w:lang w:val="es-ES_tradnl"/>
        </w:rPr>
        <w:t>N DE LA GARANTÍA</w:t>
      </w:r>
      <w:bookmarkEnd w:id="906"/>
      <w:bookmarkEnd w:id="907"/>
      <w:bookmarkEnd w:id="908"/>
      <w:bookmarkEnd w:id="909"/>
      <w:bookmarkEnd w:id="910"/>
      <w:bookmarkEnd w:id="911"/>
      <w:bookmarkEnd w:id="912"/>
      <w:bookmarkEnd w:id="913"/>
      <w:bookmarkEnd w:id="914"/>
      <w:bookmarkEnd w:id="915"/>
      <w:bookmarkEnd w:id="916"/>
    </w:p>
    <w:p w14:paraId="15D33364" w14:textId="53A0B56E" w:rsidR="00C548B6" w:rsidRPr="00A64A7D" w:rsidRDefault="00C548B6" w:rsidP="001D3DE3">
      <w:pPr>
        <w:pStyle w:val="Ttulo4"/>
        <w:spacing w:after="120"/>
        <w:ind w:left="851" w:right="-427"/>
        <w:jc w:val="both"/>
        <w:rPr>
          <w:b w:val="0"/>
          <w:i/>
          <w:sz w:val="19"/>
          <w:szCs w:val="19"/>
          <w:lang w:val="es-ES_tradnl"/>
        </w:rPr>
      </w:pPr>
      <w:bookmarkStart w:id="917" w:name="_Toc530728137"/>
      <w:bookmarkStart w:id="918" w:name="_Toc5959042"/>
      <w:r w:rsidRPr="00A64A7D">
        <w:rPr>
          <w:sz w:val="19"/>
          <w:szCs w:val="19"/>
          <w:lang w:val="es-ES_tradnl"/>
        </w:rPr>
        <w:t>37.1.- Obligaciones de la contratista</w:t>
      </w:r>
      <w:bookmarkEnd w:id="917"/>
      <w:bookmarkEnd w:id="918"/>
      <w:r w:rsidR="00A93246" w:rsidRPr="00A64A7D">
        <w:rPr>
          <w:sz w:val="19"/>
          <w:szCs w:val="19"/>
          <w:lang w:val="es-ES_tradnl"/>
        </w:rPr>
        <w:t>.</w:t>
      </w:r>
    </w:p>
    <w:p w14:paraId="62674AA8"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Durante el plazo de garantía establecido en la cláusula 15.4 cláusulas específicas del contrato, que se iniciará al día siguiente a la fecha de recepción del contrato, la contratista está obligada a subsanar, a su costa, los vicios o defectos que presenten los trabajos efectuados y cuya existencia se acredite y se comunique por escrito dentro del citado plazo.</w:t>
      </w:r>
    </w:p>
    <w:p w14:paraId="2FA80C3D"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En el caso de que, habiendo reclamado la subsanación de vicios o defectos en forma y plazo, la contratista no los subsanase, el poder adjudicador podrá utilizar los medios de ejecución forzosa establecidos en el art. 100 de la Ley 39/2015, de 1 de octubre, del Procedimiento Administrativo Común de las Administraciones Públicas.</w:t>
      </w:r>
    </w:p>
    <w:p w14:paraId="5CEA47A4"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Transcurrido el plazo de garantía sin que el poder adjudicador haya reclamado la subsanación en forma y plazo, la contratista quedará exenta de responsabilidad por razón de la prestación efectuada, sin perjuicio de lo establecido en los artículos 314 y 315 LCSP para los contratos de elaboración de proyectos de obras.</w:t>
      </w:r>
    </w:p>
    <w:p w14:paraId="22CB435C" w14:textId="350A8E4E" w:rsidR="00C548B6" w:rsidRPr="00A64A7D" w:rsidRDefault="00C548B6" w:rsidP="001D3DE3">
      <w:pPr>
        <w:pStyle w:val="Ttulo4"/>
        <w:spacing w:after="120"/>
        <w:ind w:left="851" w:right="-427"/>
        <w:jc w:val="both"/>
        <w:rPr>
          <w:b w:val="0"/>
          <w:i/>
          <w:sz w:val="19"/>
          <w:szCs w:val="19"/>
          <w:lang w:val="es-ES_tradnl"/>
        </w:rPr>
      </w:pPr>
      <w:bookmarkStart w:id="919" w:name="_Toc530728138"/>
      <w:bookmarkStart w:id="920" w:name="_Toc5959043"/>
      <w:r w:rsidRPr="00A64A7D">
        <w:rPr>
          <w:sz w:val="19"/>
          <w:szCs w:val="19"/>
          <w:lang w:val="es-ES_tradnl"/>
        </w:rPr>
        <w:t>37.2.- Devolución de la garantía</w:t>
      </w:r>
      <w:bookmarkEnd w:id="919"/>
      <w:bookmarkEnd w:id="920"/>
      <w:r w:rsidR="00A93246" w:rsidRPr="00A64A7D">
        <w:rPr>
          <w:sz w:val="19"/>
          <w:szCs w:val="19"/>
          <w:lang w:val="es-ES_tradnl"/>
        </w:rPr>
        <w:t>.</w:t>
      </w:r>
    </w:p>
    <w:p w14:paraId="6AE3DFA9" w14:textId="6BEDBDCE" w:rsidR="00C548B6" w:rsidRPr="00A64A7D" w:rsidRDefault="00C548B6" w:rsidP="00011799">
      <w:pPr>
        <w:pStyle w:val="Ttulo5"/>
        <w:rPr>
          <w:lang w:val="es-ES_tradnl"/>
        </w:rPr>
      </w:pPr>
      <w:r w:rsidRPr="00A64A7D">
        <w:rPr>
          <w:b/>
          <w:lang w:val="es-ES_tradnl"/>
        </w:rPr>
        <w:t>37.2.1.-</w:t>
      </w:r>
      <w:r w:rsidRPr="00A64A7D">
        <w:rPr>
          <w:lang w:val="es-ES_tradnl"/>
        </w:rPr>
        <w:t xml:space="preserve"> En el supuesto de que en la cláusula 15.4 cláusulas específicas del contrato no se establezca plazo de garantía, el acuerdo de liquidación del contrato incluirá la orden de devolución o cancelación de la garantía.</w:t>
      </w:r>
    </w:p>
    <w:p w14:paraId="43083BEC" w14:textId="248F4786" w:rsidR="00C548B6" w:rsidRPr="00A64A7D" w:rsidRDefault="00C548B6" w:rsidP="00011799">
      <w:pPr>
        <w:pStyle w:val="Ttulo5"/>
        <w:rPr>
          <w:lang w:val="es-ES_tradnl"/>
        </w:rPr>
      </w:pPr>
      <w:r w:rsidRPr="00A64A7D">
        <w:rPr>
          <w:b/>
          <w:lang w:val="es-ES_tradnl"/>
        </w:rPr>
        <w:t>37.2.2.-</w:t>
      </w:r>
      <w:r w:rsidRPr="00A64A7D">
        <w:rPr>
          <w:lang w:val="es-ES_tradnl"/>
        </w:rPr>
        <w:t xml:space="preserve"> En el supuesto de que en la cláusula 15.4 cláusulas específicas del contrato se establezca plazo de garantía, una vez transcurrido este se efectuarán las siguientes actuaciones:</w:t>
      </w:r>
    </w:p>
    <w:p w14:paraId="2DEFAB5F" w14:textId="77777777" w:rsidR="00C548B6" w:rsidRPr="00A64A7D" w:rsidRDefault="00C548B6" w:rsidP="00F600EB">
      <w:pPr>
        <w:numPr>
          <w:ilvl w:val="0"/>
          <w:numId w:val="107"/>
        </w:numPr>
        <w:spacing w:before="120" w:after="120"/>
        <w:ind w:left="1985"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lastRenderedPageBreak/>
        <w:t xml:space="preserve">Si durante el plazo de garantía no se han formulado reclamaciones en forma y plazo o, habiéndose formulado, estas se han subsanado: el órgano de contratación dictará resolución acordando la </w:t>
      </w:r>
      <w:r w:rsidRPr="00A64A7D">
        <w:rPr>
          <w:rFonts w:ascii="Verdana" w:hAnsi="Verdana"/>
          <w:sz w:val="19"/>
          <w:szCs w:val="19"/>
          <w:lang w:val="es-ES_tradnl"/>
        </w:rPr>
        <w:t>devolución o cancelación de la garantía.</w:t>
      </w:r>
    </w:p>
    <w:p w14:paraId="5E8E1ECC" w14:textId="77777777" w:rsidR="00C548B6" w:rsidRPr="00A64A7D" w:rsidRDefault="00C548B6" w:rsidP="001D3DE3">
      <w:pPr>
        <w:spacing w:before="120" w:after="120"/>
        <w:ind w:left="1985" w:right="-427"/>
        <w:jc w:val="both"/>
        <w:rPr>
          <w:rFonts w:ascii="Verdana" w:eastAsia="Arial Unicode MS" w:hAnsi="Verdana"/>
          <w:sz w:val="19"/>
          <w:szCs w:val="19"/>
          <w:lang w:val="es-ES_tradnl"/>
        </w:rPr>
      </w:pPr>
      <w:r w:rsidRPr="00A64A7D">
        <w:rPr>
          <w:rFonts w:ascii="Verdana" w:hAnsi="Verdana"/>
          <w:sz w:val="19"/>
          <w:szCs w:val="19"/>
          <w:lang w:val="es-ES_tradnl"/>
        </w:rPr>
        <w:t xml:space="preserve">La resolución se adoptará y notificará a la contratista en el plazo máximo de dos (2) meses a contar desde la finalización el plazo de garantía, y se comunicará </w:t>
      </w:r>
      <w:r w:rsidRPr="00A64A7D">
        <w:rPr>
          <w:rFonts w:ascii="Verdana" w:eastAsia="Arial Unicode MS" w:hAnsi="Verdana"/>
          <w:sz w:val="19"/>
          <w:szCs w:val="19"/>
          <w:lang w:val="es-ES_tradnl"/>
        </w:rPr>
        <w:t>a la Tesorería General del País Vasco u órgano equivalente del poder adjudicador que corresponda.</w:t>
      </w:r>
    </w:p>
    <w:p w14:paraId="0D40564C" w14:textId="77777777" w:rsidR="00C548B6" w:rsidRPr="00A64A7D" w:rsidRDefault="00C548B6" w:rsidP="00F600EB">
      <w:pPr>
        <w:numPr>
          <w:ilvl w:val="0"/>
          <w:numId w:val="107"/>
        </w:numPr>
        <w:spacing w:before="120" w:after="120"/>
        <w:ind w:left="1985"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Si durante el plazo de garantía se han formulado reclamaciones en forma y plazo y la contratista no las ha subsanado: la/el responsable del contrato </w:t>
      </w:r>
      <w:r w:rsidRPr="00A64A7D">
        <w:rPr>
          <w:rFonts w:ascii="Verdana" w:hAnsi="Verdana"/>
          <w:sz w:val="19"/>
          <w:szCs w:val="19"/>
          <w:lang w:val="es-ES_tradnl"/>
        </w:rPr>
        <w:t>procederá a dictar las oportunas instrucciones a la contratista para la debida subsanación de las deficiencias. Para ello le concederá un plazo durante el cual la contratista continuará siendo la responsable de la calidad técnica de los trabajos y de las prestaciones y servicios realizados en los términos descritos en el apartado 2 del art. 311 LCSP, sin derecho a percibir cantidad alguna por ampliación del plazo de garantía.</w:t>
      </w:r>
    </w:p>
    <w:p w14:paraId="783B6172" w14:textId="77777777" w:rsidR="00C548B6" w:rsidRPr="00A64A7D" w:rsidRDefault="00C548B6" w:rsidP="001D3DE3">
      <w:pPr>
        <w:spacing w:before="120" w:after="120"/>
        <w:ind w:left="1985"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Si la contratista no cumple con las instrucciones dictadas por la/el responsable del </w:t>
      </w:r>
      <w:r w:rsidRPr="00A64A7D">
        <w:rPr>
          <w:rFonts w:ascii="Verdana" w:hAnsi="Verdana"/>
          <w:sz w:val="19"/>
          <w:szCs w:val="19"/>
          <w:lang w:val="es-ES_tradnl"/>
        </w:rPr>
        <w:t>contrato</w:t>
      </w:r>
      <w:r w:rsidRPr="00A64A7D">
        <w:rPr>
          <w:rFonts w:ascii="Verdana" w:eastAsia="Arial Unicode MS" w:hAnsi="Verdana"/>
          <w:sz w:val="19"/>
          <w:szCs w:val="19"/>
          <w:lang w:val="es-ES_tradnl"/>
        </w:rPr>
        <w:t xml:space="preserve"> en el plazo concedido al efecto, se procederá a incautar la garantía y la contratista tendrá la obligación de abonar al poder adjudicador los daños y perjuicios ocasionados en lo que excedan del importe de la garantía incautada.</w:t>
      </w:r>
    </w:p>
    <w:p w14:paraId="19164954" w14:textId="380F5E68" w:rsidR="00C548B6" w:rsidRPr="00A64A7D" w:rsidRDefault="00C548B6" w:rsidP="00011799">
      <w:pPr>
        <w:pStyle w:val="Ttulo5"/>
        <w:rPr>
          <w:lang w:val="es-ES_tradnl"/>
        </w:rPr>
      </w:pPr>
      <w:r w:rsidRPr="00A64A7D">
        <w:rPr>
          <w:b/>
          <w:lang w:val="es-ES_tradnl"/>
        </w:rPr>
        <w:t>37.2.3.-</w:t>
      </w:r>
      <w:r w:rsidRPr="00A64A7D">
        <w:rPr>
          <w:lang w:val="es-ES_tradnl"/>
        </w:rPr>
        <w:t xml:space="preserve"> En el supuesto de que en la cláusula 8.5 de cláusulas específicas del contrato se admita la devolución o cancelación de la parte proporcional de la garantía, se actuará con arreglo a lo establecido en las cláusulas 37.1 y 37.2 de condiciones generales. Si se ha establecido plazo de garantía, éste se iniciará al día siguiente de la recepción parcial.</w:t>
      </w:r>
    </w:p>
    <w:p w14:paraId="40A57B65" w14:textId="7D652444" w:rsidR="001846AF" w:rsidRPr="00A64A7D" w:rsidRDefault="001846AF" w:rsidP="001846AF">
      <w:pPr>
        <w:ind w:left="1418" w:right="-427"/>
        <w:jc w:val="both"/>
        <w:rPr>
          <w:rFonts w:ascii="Verdana" w:eastAsia="Arial Unicode MS" w:hAnsi="Verdana"/>
          <w:sz w:val="19"/>
          <w:szCs w:val="18"/>
          <w:lang w:val="es-ES_tradnl"/>
        </w:rPr>
      </w:pPr>
      <w:r w:rsidRPr="00A64A7D">
        <w:rPr>
          <w:rFonts w:ascii="Verdana" w:eastAsia="Arial Unicode MS" w:hAnsi="Verdana"/>
          <w:sz w:val="19"/>
          <w:szCs w:val="18"/>
          <w:lang w:val="es-ES_tradnl"/>
        </w:rPr>
        <w:t>Igualmente, en los casos de incumplimiento de las condiciones especiales de ejecución a que se encuentre afecta la garantía se estará a lo que resulte del procedimiento previsto en la cláusula 33.2 de condiciones generales.</w:t>
      </w:r>
    </w:p>
    <w:p w14:paraId="5D1F930A" w14:textId="0634C49F" w:rsidR="00DA5424" w:rsidRPr="00A64A7D" w:rsidRDefault="00DA5424" w:rsidP="00DA5424">
      <w:pPr>
        <w:pStyle w:val="Ttulo5"/>
        <w:ind w:right="-427"/>
        <w:rPr>
          <w:lang w:val="es-ES_tradnl"/>
        </w:rPr>
      </w:pPr>
      <w:bookmarkStart w:id="921" w:name="_Toc41549426"/>
      <w:bookmarkStart w:id="922" w:name="_Toc48120836"/>
      <w:r w:rsidRPr="00A64A7D">
        <w:rPr>
          <w:b/>
          <w:lang w:val="es-ES_tradnl"/>
        </w:rPr>
        <w:t>37.2.4.-</w:t>
      </w:r>
      <w:r w:rsidRPr="00A64A7D">
        <w:rPr>
          <w:lang w:val="es-ES_tradnl"/>
        </w:rPr>
        <w:t xml:space="preserve"> Transcurrido un (1) año desde la fecha de terminación del contrato, </w:t>
      </w:r>
      <w:r w:rsidR="007956D5" w:rsidRPr="00A64A7D">
        <w:rPr>
          <w:lang w:val="es-ES_tradnl"/>
        </w:rPr>
        <w:t xml:space="preserve">y vencido el plazo de garantía, </w:t>
      </w:r>
      <w:r w:rsidRPr="00A64A7D">
        <w:rPr>
          <w:lang w:val="es-ES_tradnl"/>
        </w:rPr>
        <w:t>sin que la recepción formal y la liquidación hubiesen tenido lugar por causas no imputables a la contratista, se procederá, sin más demora, a la devolución o cancelación de las garantías, una vez depuradas las responsabilidades a que se refiere el art. 110 de la LCSP.</w:t>
      </w:r>
      <w:bookmarkEnd w:id="921"/>
      <w:bookmarkEnd w:id="922"/>
      <w:r w:rsidRPr="00A64A7D">
        <w:rPr>
          <w:lang w:val="es-ES_tradnl"/>
        </w:rPr>
        <w:t xml:space="preserve"> </w:t>
      </w:r>
    </w:p>
    <w:p w14:paraId="1F58DDEC" w14:textId="77777777" w:rsidR="00DA5424" w:rsidRPr="00A64A7D" w:rsidRDefault="00DA5424" w:rsidP="00DA5424">
      <w:pPr>
        <w:spacing w:before="120" w:after="120"/>
        <w:ind w:left="1400"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El plazo de un (1) año señalado en el párrafo anterior se reducirá a seis (6) meses en los siguientes casos:</w:t>
      </w:r>
    </w:p>
    <w:p w14:paraId="2F4660CE" w14:textId="750B6CB2" w:rsidR="00DA5424" w:rsidRPr="00A64A7D" w:rsidRDefault="00DA5424" w:rsidP="00F600EB">
      <w:pPr>
        <w:pStyle w:val="Prrafodelista"/>
        <w:numPr>
          <w:ilvl w:val="0"/>
          <w:numId w:val="142"/>
        </w:numPr>
        <w:spacing w:before="120" w:after="120"/>
        <w:ind w:left="1985"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Cuando el </w:t>
      </w:r>
      <w:r w:rsidR="007956D5" w:rsidRPr="00A64A7D">
        <w:rPr>
          <w:rFonts w:ascii="Verdana" w:eastAsia="Arial Unicode MS" w:hAnsi="Verdana"/>
          <w:sz w:val="19"/>
          <w:szCs w:val="19"/>
          <w:lang w:val="es-ES_tradnl"/>
        </w:rPr>
        <w:t>valor estimado</w:t>
      </w:r>
      <w:r w:rsidRPr="00A64A7D">
        <w:rPr>
          <w:rFonts w:ascii="Verdana" w:eastAsia="Arial Unicode MS" w:hAnsi="Verdana"/>
          <w:sz w:val="19"/>
          <w:szCs w:val="19"/>
          <w:lang w:val="es-ES_tradnl"/>
        </w:rPr>
        <w:t xml:space="preserve"> del contrato sea inferior a 100.000 euros.</w:t>
      </w:r>
    </w:p>
    <w:p w14:paraId="39FC8FE9" w14:textId="77777777" w:rsidR="00DA5424" w:rsidRPr="00A64A7D" w:rsidRDefault="00DA5424" w:rsidP="00F600EB">
      <w:pPr>
        <w:pStyle w:val="Prrafodelista"/>
        <w:numPr>
          <w:ilvl w:val="0"/>
          <w:numId w:val="142"/>
        </w:numPr>
        <w:spacing w:before="120" w:after="120"/>
        <w:ind w:left="1985" w:right="-427" w:hanging="284"/>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Cuando la contratista reúna los requisitos de pequeña o mediana empresa, definida según lo establecido en el </w:t>
      </w:r>
      <w:r w:rsidRPr="00A64A7D">
        <w:rPr>
          <w:rFonts w:ascii="Verdana" w:hAnsi="Verdana" w:cs="Tahoma"/>
          <w:sz w:val="19"/>
          <w:szCs w:val="19"/>
          <w:lang w:val="es-ES_tradnl"/>
        </w:rPr>
        <w:t>Anexo I</w:t>
      </w:r>
      <w:r w:rsidRPr="00A64A7D">
        <w:rPr>
          <w:rFonts w:ascii="Verdana" w:eastAsia="Arial Unicode MS" w:hAnsi="Verdana"/>
          <w:sz w:val="19"/>
          <w:szCs w:val="19"/>
          <w:lang w:val="es-ES_tradnl"/>
        </w:rPr>
        <w:t xml:space="preserve"> del Reglamento (UE) nº. 651/2014, de la Comisión, de 17 de junio de 2014, por el que se declaran determinadas categorías de ayudas compatibles con el mercado interior en aplicación de los artículos 107 y 108 del Tratado de Funcionamiento de la Unión Europea y no estén controladas directa o indirectamente por otra empresa que no cumpla tales requisitos.</w:t>
      </w:r>
    </w:p>
    <w:p w14:paraId="5323A65B" w14:textId="76703396" w:rsidR="00C548B6" w:rsidRPr="00A64A7D" w:rsidRDefault="00C548B6" w:rsidP="001D3DE3">
      <w:pPr>
        <w:pStyle w:val="Ttulo3"/>
        <w:spacing w:after="120"/>
        <w:rPr>
          <w:rFonts w:eastAsia="Arial Unicode MS"/>
          <w:i/>
          <w:lang w:val="es-ES_tradnl"/>
        </w:rPr>
      </w:pPr>
      <w:bookmarkStart w:id="923" w:name="_Toc528657976"/>
      <w:bookmarkStart w:id="924" w:name="_Toc528658795"/>
      <w:bookmarkStart w:id="925" w:name="_Toc528660422"/>
      <w:bookmarkStart w:id="926" w:name="_Toc528664272"/>
      <w:bookmarkStart w:id="927" w:name="_Toc528665963"/>
      <w:bookmarkStart w:id="928" w:name="_Toc528666588"/>
      <w:bookmarkStart w:id="929" w:name="_Toc528671311"/>
      <w:bookmarkStart w:id="930" w:name="_Toc530728139"/>
      <w:bookmarkStart w:id="931" w:name="_Toc5959044"/>
      <w:bookmarkStart w:id="932" w:name="_Toc34132944"/>
      <w:bookmarkStart w:id="933" w:name="_Toc225761170"/>
      <w:r w:rsidRPr="00A64A7D">
        <w:rPr>
          <w:rFonts w:eastAsia="Arial Unicode MS"/>
          <w:lang w:val="es-ES_tradnl"/>
        </w:rPr>
        <w:t>38.- RESOLUCIÓN DEL CONTRATO</w:t>
      </w:r>
      <w:bookmarkEnd w:id="923"/>
      <w:bookmarkEnd w:id="924"/>
      <w:bookmarkEnd w:id="925"/>
      <w:bookmarkEnd w:id="926"/>
      <w:bookmarkEnd w:id="927"/>
      <w:bookmarkEnd w:id="928"/>
      <w:bookmarkEnd w:id="929"/>
      <w:bookmarkEnd w:id="930"/>
      <w:bookmarkEnd w:id="931"/>
      <w:bookmarkEnd w:id="932"/>
      <w:bookmarkEnd w:id="933"/>
    </w:p>
    <w:p w14:paraId="19B1D970" w14:textId="77777777" w:rsidR="00C548B6" w:rsidRPr="00A64A7D" w:rsidRDefault="00C548B6" w:rsidP="001D3DE3">
      <w:pPr>
        <w:spacing w:before="120" w:after="120"/>
        <w:ind w:left="284"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Además de las establecidas en los artículos 211 y 313 LCSP, en las letras c), d) y f) del art. 294 en los contratos de servicios que conlleven prestaciones directas a favor de la ciudadanía, y de las recogidas, en su caso, en la cláusula 17 cláusulas específicas del contrato, son causa de resolución del contrato las siguientes:</w:t>
      </w:r>
    </w:p>
    <w:p w14:paraId="56EF5223" w14:textId="337ECC8B" w:rsidR="00C548B6" w:rsidRPr="00A64A7D" w:rsidRDefault="00C548B6" w:rsidP="00F600EB">
      <w:pPr>
        <w:numPr>
          <w:ilvl w:val="0"/>
          <w:numId w:val="108"/>
        </w:numPr>
        <w:spacing w:before="120" w:after="120"/>
        <w:ind w:left="851" w:right="-427" w:hanging="283"/>
        <w:jc w:val="both"/>
        <w:rPr>
          <w:rFonts w:ascii="Verdana" w:hAnsi="Verdana"/>
          <w:sz w:val="19"/>
          <w:szCs w:val="19"/>
          <w:lang w:val="es-ES_tradnl"/>
        </w:rPr>
      </w:pPr>
      <w:r w:rsidRPr="00A64A7D">
        <w:rPr>
          <w:rFonts w:ascii="Verdana" w:hAnsi="Verdana"/>
          <w:sz w:val="19"/>
          <w:szCs w:val="19"/>
          <w:lang w:val="es-ES_tradnl"/>
        </w:rPr>
        <w:t>La obstrucción a las facultades de dirección e inspección del poder adjudicador de conformidad con lo dispuesto en el segundo párrafo del art. 190 LCSP</w:t>
      </w:r>
      <w:r w:rsidR="00291BD2" w:rsidRPr="00A64A7D">
        <w:rPr>
          <w:rFonts w:ascii="Verdana" w:hAnsi="Verdana"/>
          <w:sz w:val="19"/>
          <w:szCs w:val="19"/>
          <w:lang w:val="es-ES_tradnl"/>
        </w:rPr>
        <w:t>.</w:t>
      </w:r>
    </w:p>
    <w:p w14:paraId="362EE840" w14:textId="40BB2EE2" w:rsidR="00C548B6" w:rsidRPr="00A64A7D" w:rsidRDefault="00C548B6" w:rsidP="00F600EB">
      <w:pPr>
        <w:numPr>
          <w:ilvl w:val="0"/>
          <w:numId w:val="108"/>
        </w:numPr>
        <w:spacing w:before="120" w:after="120"/>
        <w:ind w:left="851" w:right="-427" w:hanging="283"/>
        <w:jc w:val="both"/>
        <w:rPr>
          <w:rFonts w:ascii="Verdana" w:hAnsi="Verdana"/>
          <w:sz w:val="19"/>
          <w:szCs w:val="19"/>
          <w:lang w:val="es-ES_tradnl"/>
        </w:rPr>
      </w:pPr>
      <w:r w:rsidRPr="00A64A7D">
        <w:rPr>
          <w:rFonts w:ascii="Verdana" w:hAnsi="Verdana"/>
          <w:sz w:val="19"/>
          <w:szCs w:val="19"/>
          <w:lang w:val="es-ES_tradnl"/>
        </w:rPr>
        <w:t>El incumplimiento de la obligación de la contratista de respetar el carácter confidencial.</w:t>
      </w:r>
    </w:p>
    <w:p w14:paraId="68027821" w14:textId="256D0A56" w:rsidR="00E958F7" w:rsidRPr="00A64A7D" w:rsidRDefault="00E958F7" w:rsidP="00F600EB">
      <w:pPr>
        <w:numPr>
          <w:ilvl w:val="0"/>
          <w:numId w:val="108"/>
        </w:numPr>
        <w:spacing w:before="120" w:after="120"/>
        <w:ind w:left="851" w:right="-427" w:hanging="283"/>
        <w:jc w:val="both"/>
        <w:rPr>
          <w:rFonts w:ascii="Verdana" w:hAnsi="Verdana"/>
          <w:sz w:val="19"/>
          <w:szCs w:val="19"/>
          <w:lang w:val="es-ES_tradnl"/>
        </w:rPr>
      </w:pPr>
      <w:r w:rsidRPr="00A64A7D">
        <w:rPr>
          <w:rFonts w:ascii="Verdana" w:hAnsi="Verdana"/>
          <w:sz w:val="19"/>
          <w:szCs w:val="19"/>
          <w:lang w:val="es-ES_tradnl"/>
        </w:rPr>
        <w:t>En el supuesto de UTE, cuando alguna de las integrantes se encuentre comprendida en el supuesto del artículo 211 a) y b) LCSP, la Administración estará facultada para exigir el cumplimiento de las obligaciones contractuales al resto de las empresas que constituyan la unión temporal o acordar la resolución del contrato.</w:t>
      </w:r>
    </w:p>
    <w:p w14:paraId="4090A96E" w14:textId="77777777" w:rsidR="00C548B6" w:rsidRPr="00A64A7D" w:rsidRDefault="00C548B6" w:rsidP="00C548B6">
      <w:pPr>
        <w:ind w:right="-427"/>
        <w:jc w:val="both"/>
        <w:rPr>
          <w:rFonts w:ascii="Verdana" w:hAnsi="Verdana"/>
          <w:sz w:val="16"/>
          <w:szCs w:val="16"/>
          <w:lang w:val="es-ES_tradnl"/>
        </w:rPr>
      </w:pPr>
      <w:r w:rsidRPr="00A64A7D">
        <w:rPr>
          <w:rFonts w:ascii="Verdana" w:hAnsi="Verdana"/>
          <w:sz w:val="20"/>
          <w:szCs w:val="20"/>
          <w:lang w:val="es-ES_tradnl"/>
        </w:rPr>
        <w:br w:type="page"/>
      </w:r>
    </w:p>
    <w:p w14:paraId="08C0B40F" w14:textId="5E59733B" w:rsidR="00C548B6" w:rsidRPr="00A64A7D" w:rsidRDefault="00C548B6" w:rsidP="00C548B6">
      <w:pPr>
        <w:pStyle w:val="Ttulo2"/>
        <w:rPr>
          <w:lang w:val="es-ES_tradnl"/>
        </w:rPr>
      </w:pPr>
      <w:bookmarkStart w:id="934" w:name="_Toc505598231"/>
      <w:bookmarkStart w:id="935" w:name="_Toc505598308"/>
      <w:bookmarkStart w:id="936" w:name="_Toc505598401"/>
      <w:bookmarkStart w:id="937" w:name="_Toc507512583"/>
      <w:bookmarkStart w:id="938" w:name="_Toc507512884"/>
      <w:bookmarkStart w:id="939" w:name="_Toc528657977"/>
      <w:bookmarkStart w:id="940" w:name="_Toc528658796"/>
      <w:bookmarkStart w:id="941" w:name="_Toc528660423"/>
      <w:bookmarkStart w:id="942" w:name="_Toc528664273"/>
      <w:bookmarkStart w:id="943" w:name="_Toc528665964"/>
      <w:bookmarkStart w:id="944" w:name="_Toc528666589"/>
      <w:bookmarkStart w:id="945" w:name="_Toc528671312"/>
      <w:bookmarkStart w:id="946" w:name="_Toc530728140"/>
      <w:bookmarkStart w:id="947" w:name="_Toc5959045"/>
      <w:bookmarkStart w:id="948" w:name="_Toc34132945"/>
      <w:bookmarkStart w:id="949" w:name="_Toc225761171"/>
      <w:r w:rsidRPr="00A64A7D">
        <w:rPr>
          <w:lang w:val="es-ES_tradnl"/>
        </w:rPr>
        <w:lastRenderedPageBreak/>
        <w:t>VII.- INCIDENCIAS Y REVISIÓN DE ACTOS</w:t>
      </w:r>
      <w:bookmarkEnd w:id="934"/>
      <w:bookmarkEnd w:id="935"/>
      <w:bookmarkEnd w:id="936"/>
      <w:bookmarkEnd w:id="937"/>
      <w:bookmarkEnd w:id="938"/>
      <w:bookmarkEnd w:id="939"/>
      <w:bookmarkEnd w:id="940"/>
      <w:bookmarkEnd w:id="941"/>
      <w:bookmarkEnd w:id="942"/>
      <w:bookmarkEnd w:id="943"/>
      <w:bookmarkEnd w:id="944"/>
      <w:bookmarkEnd w:id="945"/>
      <w:bookmarkEnd w:id="946"/>
      <w:bookmarkEnd w:id="947"/>
      <w:bookmarkEnd w:id="948"/>
      <w:bookmarkEnd w:id="949"/>
    </w:p>
    <w:p w14:paraId="63C867C8" w14:textId="0E2CEC5F" w:rsidR="00C548B6" w:rsidRPr="00A64A7D" w:rsidRDefault="00C548B6" w:rsidP="001D3DE3">
      <w:pPr>
        <w:pStyle w:val="Ttulo3"/>
        <w:spacing w:after="120"/>
        <w:rPr>
          <w:rFonts w:eastAsia="Arial Unicode MS"/>
          <w:i/>
          <w:lang w:val="es-ES_tradnl"/>
        </w:rPr>
      </w:pPr>
      <w:bookmarkStart w:id="950" w:name="_Toc528657978"/>
      <w:bookmarkStart w:id="951" w:name="_Toc528658797"/>
      <w:bookmarkStart w:id="952" w:name="_Toc528660424"/>
      <w:bookmarkStart w:id="953" w:name="_Toc528664274"/>
      <w:bookmarkStart w:id="954" w:name="_Toc528665965"/>
      <w:bookmarkStart w:id="955" w:name="_Toc528666590"/>
      <w:bookmarkStart w:id="956" w:name="_Toc528671313"/>
      <w:bookmarkStart w:id="957" w:name="_Toc530728141"/>
      <w:bookmarkStart w:id="958" w:name="_Toc5959046"/>
      <w:bookmarkStart w:id="959" w:name="_Toc34132946"/>
      <w:bookmarkStart w:id="960" w:name="_Toc225761172"/>
      <w:r w:rsidRPr="00A64A7D">
        <w:rPr>
          <w:rFonts w:eastAsia="Arial Unicode MS"/>
          <w:lang w:val="es-ES_tradnl"/>
        </w:rPr>
        <w:t>39.- INCIDENCIAS</w:t>
      </w:r>
      <w:bookmarkEnd w:id="950"/>
      <w:bookmarkEnd w:id="951"/>
      <w:bookmarkEnd w:id="952"/>
      <w:bookmarkEnd w:id="953"/>
      <w:bookmarkEnd w:id="954"/>
      <w:bookmarkEnd w:id="955"/>
      <w:bookmarkEnd w:id="956"/>
      <w:bookmarkEnd w:id="957"/>
      <w:bookmarkEnd w:id="958"/>
      <w:bookmarkEnd w:id="959"/>
      <w:bookmarkEnd w:id="960"/>
    </w:p>
    <w:p w14:paraId="1A4256AC" w14:textId="00C2AB16" w:rsidR="00C548B6" w:rsidRPr="00A64A7D" w:rsidRDefault="00C548B6" w:rsidP="001D3DE3">
      <w:pPr>
        <w:pStyle w:val="Ttulo4"/>
        <w:spacing w:after="120"/>
        <w:ind w:left="851" w:right="-427"/>
        <w:jc w:val="both"/>
        <w:rPr>
          <w:b w:val="0"/>
          <w:i/>
          <w:sz w:val="19"/>
          <w:szCs w:val="19"/>
          <w:lang w:val="es-ES_tradnl"/>
        </w:rPr>
      </w:pPr>
      <w:bookmarkStart w:id="961" w:name="_Toc530728142"/>
      <w:bookmarkStart w:id="962" w:name="_Toc5959047"/>
      <w:r w:rsidRPr="00A64A7D">
        <w:rPr>
          <w:sz w:val="19"/>
          <w:szCs w:val="19"/>
          <w:lang w:val="es-ES_tradnl"/>
        </w:rPr>
        <w:t>39.1.- Prerrogativas del órgano de contratación</w:t>
      </w:r>
      <w:bookmarkEnd w:id="961"/>
      <w:bookmarkEnd w:id="962"/>
      <w:r w:rsidR="00A93246" w:rsidRPr="00A64A7D">
        <w:rPr>
          <w:sz w:val="19"/>
          <w:szCs w:val="19"/>
          <w:lang w:val="es-ES_tradnl"/>
        </w:rPr>
        <w:t>.</w:t>
      </w:r>
    </w:p>
    <w:p w14:paraId="7E03D75A" w14:textId="77777777" w:rsidR="00C548B6" w:rsidRPr="00A64A7D" w:rsidRDefault="00C548B6" w:rsidP="001D3DE3">
      <w:pPr>
        <w:spacing w:before="120" w:after="120"/>
        <w:ind w:left="851" w:right="-427"/>
        <w:jc w:val="both"/>
        <w:rPr>
          <w:rFonts w:ascii="Verdana" w:eastAsia="Arial Unicode MS" w:hAnsi="Verdana"/>
          <w:sz w:val="19"/>
          <w:szCs w:val="19"/>
          <w:lang w:val="es-ES_tradnl"/>
        </w:rPr>
      </w:pPr>
      <w:r w:rsidRPr="00A64A7D">
        <w:rPr>
          <w:rFonts w:ascii="Verdana" w:eastAsia="Arial Unicode MS" w:hAnsi="Verdana"/>
          <w:sz w:val="19"/>
          <w:szCs w:val="19"/>
          <w:lang w:val="es-ES_tradnl"/>
        </w:rPr>
        <w:t xml:space="preserve">Las cuestiones litigiosas surgidas sobre la interpretación, resolución de dudas que ofrezca su cumplimiento, modificación, declaración de responsabilidad imputable a la contratista a raíz de la ejecución del contrato, suspensión de la ejecución, resolución y efectos de esta </w:t>
      </w:r>
      <w:r w:rsidR="00D93BE6" w:rsidRPr="00A64A7D">
        <w:rPr>
          <w:rFonts w:ascii="Verdana" w:eastAsia="Arial Unicode MS" w:hAnsi="Verdana"/>
          <w:sz w:val="19"/>
          <w:szCs w:val="19"/>
          <w:lang w:val="es-ES_tradnl"/>
        </w:rPr>
        <w:t>en</w:t>
      </w:r>
      <w:r w:rsidRPr="00A64A7D">
        <w:rPr>
          <w:rFonts w:ascii="Verdana" w:eastAsia="Arial Unicode MS" w:hAnsi="Verdana"/>
          <w:sz w:val="19"/>
          <w:szCs w:val="19"/>
          <w:lang w:val="es-ES_tradnl"/>
        </w:rPr>
        <w:t xml:space="preserve"> los contratos administrativos, serán resueltas por el órgano de contratación, cuyos acuerdos pondrán fin a la vía administrativa, y contra los mismos se podrá interponer potestativamente recurso de reposición en el plazo de un mes ante el mismo órgano o recurso contencioso</w:t>
      </w:r>
      <w:r w:rsidR="00D93BE6" w:rsidRPr="00A64A7D">
        <w:rPr>
          <w:rFonts w:ascii="Verdana" w:eastAsia="Arial Unicode MS" w:hAnsi="Verdana"/>
          <w:sz w:val="19"/>
          <w:szCs w:val="19"/>
          <w:lang w:val="es-ES_tradnl"/>
        </w:rPr>
        <w:t>-</w:t>
      </w:r>
      <w:r w:rsidRPr="00A64A7D">
        <w:rPr>
          <w:rFonts w:ascii="Verdana" w:eastAsia="Arial Unicode MS" w:hAnsi="Verdana"/>
          <w:sz w:val="19"/>
          <w:szCs w:val="19"/>
          <w:lang w:val="es-ES_tradnl"/>
        </w:rPr>
        <w:t xml:space="preserve"> administrativo en el plazo de dos meses, contados desde el día siguiente al de su notificación.</w:t>
      </w:r>
    </w:p>
    <w:p w14:paraId="746993D9" w14:textId="326C35FC" w:rsidR="00C548B6" w:rsidRPr="00A64A7D" w:rsidRDefault="00C548B6" w:rsidP="001D3DE3">
      <w:pPr>
        <w:pStyle w:val="Ttulo4"/>
        <w:spacing w:after="120"/>
        <w:ind w:left="851" w:right="-427"/>
        <w:jc w:val="both"/>
        <w:rPr>
          <w:b w:val="0"/>
          <w:i/>
          <w:sz w:val="19"/>
          <w:szCs w:val="19"/>
          <w:lang w:val="es-ES_tradnl"/>
        </w:rPr>
      </w:pPr>
      <w:bookmarkStart w:id="963" w:name="_Toc530728143"/>
      <w:bookmarkStart w:id="964" w:name="_Toc5959048"/>
      <w:r w:rsidRPr="00A64A7D">
        <w:rPr>
          <w:sz w:val="19"/>
          <w:szCs w:val="19"/>
          <w:lang w:val="es-ES_tradnl"/>
        </w:rPr>
        <w:t>39.2.- Procedimiento</w:t>
      </w:r>
      <w:bookmarkEnd w:id="963"/>
      <w:bookmarkEnd w:id="964"/>
      <w:r w:rsidR="00A93246" w:rsidRPr="00A64A7D">
        <w:rPr>
          <w:sz w:val="19"/>
          <w:szCs w:val="19"/>
          <w:lang w:val="es-ES_tradnl"/>
        </w:rPr>
        <w:t>.</w:t>
      </w:r>
    </w:p>
    <w:p w14:paraId="1159EB4A" w14:textId="77777777" w:rsidR="00C548B6" w:rsidRPr="00A64A7D" w:rsidRDefault="00C548B6" w:rsidP="001D3DE3">
      <w:pPr>
        <w:spacing w:before="120" w:after="120"/>
        <w:ind w:left="851" w:right="-427"/>
        <w:jc w:val="both"/>
        <w:rPr>
          <w:rFonts w:ascii="Verdana" w:hAnsi="Verdana"/>
          <w:sz w:val="19"/>
          <w:szCs w:val="19"/>
          <w:lang w:val="es-ES_tradnl"/>
        </w:rPr>
      </w:pPr>
      <w:r w:rsidRPr="00A64A7D">
        <w:rPr>
          <w:rFonts w:ascii="Verdana" w:hAnsi="Verdana"/>
          <w:sz w:val="19"/>
          <w:szCs w:val="19"/>
          <w:lang w:val="es-ES_tradnl"/>
        </w:rPr>
        <w:t>Salvo lo establecido para casos específicos en este pliego y en la normativa de contratos del sector público, cuantas incidencias surjan entre el poder adjudicador y la contratista en la ejecución y extinción del contrato, se tramitarán mediante expediente contradictorio, que comprenderá preceptivamente las actuaciones siguientes:</w:t>
      </w:r>
    </w:p>
    <w:p w14:paraId="41A4284F" w14:textId="77777777" w:rsidR="00C548B6" w:rsidRPr="00A64A7D" w:rsidRDefault="00C548B6" w:rsidP="00F600EB">
      <w:pPr>
        <w:numPr>
          <w:ilvl w:val="0"/>
          <w:numId w:val="109"/>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Propuesta del poder adjudicador o petición de la contratista.</w:t>
      </w:r>
    </w:p>
    <w:p w14:paraId="51AB41E7" w14:textId="69D46577" w:rsidR="00C548B6" w:rsidRPr="00A64A7D" w:rsidRDefault="00C548B6" w:rsidP="00F600EB">
      <w:pPr>
        <w:pStyle w:val="Prrafodelista"/>
        <w:numPr>
          <w:ilvl w:val="0"/>
          <w:numId w:val="148"/>
        </w:numPr>
        <w:tabs>
          <w:tab w:val="left" w:pos="1276"/>
        </w:tabs>
        <w:spacing w:before="120" w:after="120"/>
        <w:ind w:left="1418" w:right="-316" w:hanging="284"/>
        <w:jc w:val="both"/>
        <w:rPr>
          <w:rFonts w:ascii="Verdana" w:hAnsi="Verdana" w:cs="Tahoma"/>
          <w:sz w:val="19"/>
          <w:szCs w:val="19"/>
          <w:lang w:val="es-ES_tradnl"/>
        </w:rPr>
      </w:pPr>
      <w:r w:rsidRPr="00A64A7D">
        <w:rPr>
          <w:rFonts w:ascii="Verdana" w:hAnsi="Verdana"/>
          <w:sz w:val="19"/>
          <w:szCs w:val="19"/>
          <w:lang w:val="es-ES_tradnl"/>
        </w:rPr>
        <w:t>Audiencia de la contratista por espacio de cinco (5) días hábiles.</w:t>
      </w:r>
      <w:r w:rsidR="00834077" w:rsidRPr="00A64A7D">
        <w:rPr>
          <w:rFonts w:ascii="Verdana" w:hAnsi="Verdana"/>
          <w:sz w:val="19"/>
          <w:szCs w:val="19"/>
          <w:lang w:val="es-ES_tradnl"/>
        </w:rPr>
        <w:t xml:space="preserve"> </w:t>
      </w:r>
      <w:r w:rsidR="00834077" w:rsidRPr="00A64A7D">
        <w:rPr>
          <w:rFonts w:ascii="Verdana" w:hAnsi="Verdana" w:cs="Tahoma"/>
          <w:sz w:val="19"/>
          <w:szCs w:val="19"/>
          <w:lang w:val="es-ES_tradnl"/>
        </w:rPr>
        <w:t>Para el caso de resolución del contrato, la audiencia de la contratista será por plazo de diez (10) días naturales, siempre y cuando la resolución del contrato se acuerde de oficio por el órgano de contratación.</w:t>
      </w:r>
    </w:p>
    <w:p w14:paraId="320C27A4" w14:textId="77777777" w:rsidR="00C548B6" w:rsidRPr="00A64A7D" w:rsidRDefault="00C548B6" w:rsidP="00F600EB">
      <w:pPr>
        <w:numPr>
          <w:ilvl w:val="0"/>
          <w:numId w:val="109"/>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Informe de la/del responsable del contrato.</w:t>
      </w:r>
    </w:p>
    <w:p w14:paraId="17598790" w14:textId="77777777" w:rsidR="00C548B6" w:rsidRPr="00A64A7D" w:rsidRDefault="00C548B6" w:rsidP="00F600EB">
      <w:pPr>
        <w:numPr>
          <w:ilvl w:val="0"/>
          <w:numId w:val="109"/>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Informe, en su caso, de la asesoría jurídica.</w:t>
      </w:r>
    </w:p>
    <w:p w14:paraId="60B24FA4" w14:textId="77777777" w:rsidR="00C548B6" w:rsidRPr="00A64A7D" w:rsidRDefault="00C548B6" w:rsidP="00F600EB">
      <w:pPr>
        <w:numPr>
          <w:ilvl w:val="0"/>
          <w:numId w:val="109"/>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In</w:t>
      </w:r>
      <w:r w:rsidR="008830EF" w:rsidRPr="00A64A7D">
        <w:rPr>
          <w:rFonts w:ascii="Verdana" w:hAnsi="Verdana"/>
          <w:sz w:val="19"/>
          <w:szCs w:val="19"/>
          <w:lang w:val="es-ES_tradnl"/>
        </w:rPr>
        <w:t>forme, en su caso, de la Oficina de Control Económico</w:t>
      </w:r>
      <w:r w:rsidRPr="00A64A7D">
        <w:rPr>
          <w:rFonts w:ascii="Verdana" w:hAnsi="Verdana"/>
          <w:sz w:val="19"/>
          <w:szCs w:val="19"/>
          <w:lang w:val="es-ES_tradnl"/>
        </w:rPr>
        <w:t>.</w:t>
      </w:r>
    </w:p>
    <w:p w14:paraId="33A6267D" w14:textId="77777777" w:rsidR="00C548B6" w:rsidRPr="00A64A7D" w:rsidRDefault="00C548B6" w:rsidP="00F600EB">
      <w:pPr>
        <w:numPr>
          <w:ilvl w:val="0"/>
          <w:numId w:val="109"/>
        </w:numPr>
        <w:spacing w:before="120" w:after="120"/>
        <w:ind w:left="1418" w:right="-427" w:hanging="284"/>
        <w:jc w:val="both"/>
        <w:rPr>
          <w:rFonts w:ascii="Verdana" w:hAnsi="Verdana"/>
          <w:sz w:val="19"/>
          <w:szCs w:val="19"/>
          <w:lang w:val="es-ES_tradnl"/>
        </w:rPr>
      </w:pPr>
      <w:r w:rsidRPr="00A64A7D">
        <w:rPr>
          <w:rFonts w:ascii="Verdana" w:hAnsi="Verdana"/>
          <w:sz w:val="19"/>
          <w:szCs w:val="19"/>
          <w:lang w:val="es-ES_tradnl"/>
        </w:rPr>
        <w:t>Resolución motivada del órgano de contratación y notificación a la contratista.</w:t>
      </w:r>
    </w:p>
    <w:p w14:paraId="081F5012" w14:textId="77777777" w:rsidR="00C548B6" w:rsidRPr="00A64A7D" w:rsidRDefault="00C548B6" w:rsidP="001D3DE3">
      <w:pPr>
        <w:spacing w:before="120" w:after="120"/>
        <w:ind w:left="851" w:right="-427"/>
        <w:jc w:val="both"/>
        <w:rPr>
          <w:rFonts w:ascii="Verdana" w:hAnsi="Verdana"/>
          <w:sz w:val="19"/>
          <w:szCs w:val="19"/>
          <w:lang w:val="es-ES_tradnl"/>
        </w:rPr>
      </w:pPr>
      <w:bookmarkStart w:id="965" w:name="_Toc530728144"/>
      <w:r w:rsidRPr="00A64A7D">
        <w:rPr>
          <w:rFonts w:ascii="Verdana" w:hAnsi="Verdana"/>
          <w:sz w:val="19"/>
          <w:szCs w:val="19"/>
          <w:lang w:val="es-ES_tradnl"/>
        </w:rPr>
        <w:t>Salvo que motivos de interés público lo justifiquen o la naturaleza de las incidencias lo requiera, la tramitación de este procedimiento no determinará la paralización del contrato.</w:t>
      </w:r>
      <w:bookmarkEnd w:id="965"/>
    </w:p>
    <w:p w14:paraId="344F8108" w14:textId="0FBAC830" w:rsidR="00C548B6" w:rsidRPr="00A64A7D" w:rsidRDefault="00C548B6" w:rsidP="001D3DE3">
      <w:pPr>
        <w:pStyle w:val="Ttulo3"/>
        <w:spacing w:after="120"/>
        <w:rPr>
          <w:rFonts w:eastAsia="Arial Unicode MS"/>
          <w:i/>
          <w:lang w:val="es-ES_tradnl"/>
        </w:rPr>
      </w:pPr>
      <w:bookmarkStart w:id="966" w:name="_Toc528657979"/>
      <w:bookmarkStart w:id="967" w:name="_Toc528658798"/>
      <w:bookmarkStart w:id="968" w:name="_Toc528660425"/>
      <w:bookmarkStart w:id="969" w:name="_Toc528664275"/>
      <w:bookmarkStart w:id="970" w:name="_Toc528665966"/>
      <w:bookmarkStart w:id="971" w:name="_Toc528666591"/>
      <w:bookmarkStart w:id="972" w:name="_Toc528671314"/>
      <w:bookmarkStart w:id="973" w:name="_Toc530728145"/>
      <w:bookmarkStart w:id="974" w:name="_Toc5959049"/>
      <w:bookmarkStart w:id="975" w:name="_Toc34132947"/>
      <w:bookmarkStart w:id="976" w:name="_Toc225761173"/>
      <w:r w:rsidRPr="00A64A7D">
        <w:rPr>
          <w:rFonts w:eastAsia="Arial Unicode MS"/>
          <w:lang w:val="es-ES_tradnl"/>
        </w:rPr>
        <w:t>40.- RÉGIMEN DE REVISIÓN DE ACTOS</w:t>
      </w:r>
      <w:bookmarkEnd w:id="966"/>
      <w:bookmarkEnd w:id="967"/>
      <w:bookmarkEnd w:id="968"/>
      <w:bookmarkEnd w:id="969"/>
      <w:bookmarkEnd w:id="970"/>
      <w:bookmarkEnd w:id="971"/>
      <w:bookmarkEnd w:id="972"/>
      <w:bookmarkEnd w:id="973"/>
      <w:bookmarkEnd w:id="974"/>
      <w:bookmarkEnd w:id="975"/>
      <w:bookmarkEnd w:id="976"/>
    </w:p>
    <w:p w14:paraId="22A74D09" w14:textId="77777777" w:rsidR="00FD6600" w:rsidRPr="00A64A7D" w:rsidRDefault="00FD6600" w:rsidP="00FD6600">
      <w:pPr>
        <w:widowControl w:val="0"/>
        <w:suppressAutoHyphens/>
        <w:autoSpaceDE w:val="0"/>
        <w:autoSpaceDN w:val="0"/>
        <w:adjustRightInd w:val="0"/>
        <w:spacing w:before="120" w:after="120"/>
        <w:ind w:left="284" w:right="-316"/>
        <w:jc w:val="both"/>
        <w:rPr>
          <w:rFonts w:ascii="Verdana" w:hAnsi="Verdana" w:cs="Tahoma"/>
          <w:sz w:val="19"/>
          <w:szCs w:val="19"/>
          <w:lang w:val="es-ES_tradnl"/>
        </w:rPr>
      </w:pPr>
      <w:r w:rsidRPr="00A64A7D">
        <w:rPr>
          <w:rFonts w:ascii="Verdana" w:hAnsi="Verdana" w:cs="Tahoma"/>
          <w:sz w:val="19"/>
          <w:szCs w:val="19"/>
          <w:lang w:val="es-ES_tradnl"/>
        </w:rPr>
        <w:t>El órgano competente para resolver el recurso especial en materia de contratación frente a actos previstos en el art. 44.2 LCSP en relación con los contratos recogidos en el art. 44.1 LCSP, así como para decidir sobre la adopción de las correspondientes medidas provisionales, es el Órgano Administrativo de Recursos Contractuales de la Comunidad Autónoma de Euskadi.</w:t>
      </w:r>
    </w:p>
    <w:p w14:paraId="07432512" w14:textId="77777777" w:rsidR="00FD6600" w:rsidRPr="00A64A7D" w:rsidRDefault="00FD6600" w:rsidP="00FD6600">
      <w:pPr>
        <w:widowControl w:val="0"/>
        <w:suppressAutoHyphens/>
        <w:autoSpaceDE w:val="0"/>
        <w:autoSpaceDN w:val="0"/>
        <w:adjustRightInd w:val="0"/>
        <w:spacing w:before="120" w:after="120"/>
        <w:ind w:left="284" w:right="-316"/>
        <w:jc w:val="both"/>
        <w:rPr>
          <w:rFonts w:ascii="Verdana" w:hAnsi="Verdana" w:cs="Tahoma"/>
          <w:sz w:val="19"/>
          <w:szCs w:val="19"/>
          <w:lang w:val="es-ES_tradnl"/>
        </w:rPr>
      </w:pPr>
      <w:r w:rsidRPr="00A64A7D">
        <w:rPr>
          <w:rFonts w:ascii="Verdana" w:hAnsi="Verdana" w:cs="Tahoma"/>
          <w:sz w:val="19"/>
          <w:szCs w:val="19"/>
          <w:lang w:val="es-ES_tradnl"/>
        </w:rPr>
        <w:t>Los actos dictados en relación con contratos no comprendidos en el art. 44.1 LCSP serán susceptibles de los recursos ordinarios previstos en la Ley 39/2015, de 1 de octubre, del Procedimiento Administrativo Común de las Administraciones Públicas (artículos 112, 121 y 123).</w:t>
      </w:r>
    </w:p>
    <w:p w14:paraId="3BB055BD" w14:textId="77777777" w:rsidR="00C548B6" w:rsidRPr="00A64A7D" w:rsidRDefault="00C548B6" w:rsidP="00C548B6">
      <w:pPr>
        <w:rPr>
          <w:rFonts w:eastAsia="Arial Unicode MS"/>
          <w:lang w:val="es-ES_tradnl"/>
        </w:rPr>
        <w:sectPr w:rsidR="00C548B6" w:rsidRPr="00A64A7D" w:rsidSect="00A12B05">
          <w:headerReference w:type="default" r:id="rId22"/>
          <w:footerReference w:type="first" r:id="rId23"/>
          <w:pgSz w:w="11906" w:h="16838" w:code="9"/>
          <w:pgMar w:top="567" w:right="1276" w:bottom="992" w:left="1134" w:header="283" w:footer="482" w:gutter="0"/>
          <w:cols w:space="708"/>
          <w:titlePg/>
          <w:docGrid w:linePitch="360"/>
        </w:sectPr>
      </w:pPr>
    </w:p>
    <w:p w14:paraId="76D5F4B2" w14:textId="77777777" w:rsidR="00C548B6" w:rsidRPr="00A64A7D" w:rsidRDefault="00C548B6" w:rsidP="00C548B6">
      <w:pPr>
        <w:pStyle w:val="Ttulo1"/>
        <w:rPr>
          <w:lang w:val="es-ES_tradnl"/>
        </w:rPr>
      </w:pPr>
      <w:bookmarkStart w:id="977" w:name="_Toc5959050"/>
      <w:bookmarkStart w:id="978" w:name="_Toc34132948"/>
      <w:bookmarkStart w:id="979" w:name="_Toc225761174"/>
      <w:bookmarkStart w:id="980" w:name="AnexoII2"/>
      <w:r w:rsidRPr="00A64A7D">
        <w:rPr>
          <w:lang w:val="es-ES_tradnl"/>
        </w:rPr>
        <w:lastRenderedPageBreak/>
        <w:t>ANEXOS</w:t>
      </w:r>
      <w:bookmarkEnd w:id="977"/>
      <w:bookmarkEnd w:id="978"/>
      <w:bookmarkEnd w:id="979"/>
    </w:p>
    <w:p w14:paraId="091943FB" w14:textId="77777777" w:rsidR="00C548B6" w:rsidRPr="00A64A7D" w:rsidRDefault="00C548B6" w:rsidP="0063609A">
      <w:pPr>
        <w:pStyle w:val="Ttulo2"/>
        <w:rPr>
          <w:caps/>
          <w:lang w:val="es-ES_tradnl"/>
        </w:rPr>
      </w:pPr>
      <w:bookmarkStart w:id="981" w:name="_Toc5959051"/>
      <w:bookmarkStart w:id="982" w:name="_Toc225761175"/>
      <w:r w:rsidRPr="00A64A7D">
        <w:rPr>
          <w:lang w:val="es-ES_tradnl"/>
        </w:rPr>
        <w:t>CUADRO RESUMEN</w:t>
      </w:r>
      <w:bookmarkEnd w:id="981"/>
      <w:bookmarkEnd w:id="982"/>
    </w:p>
    <w:p w14:paraId="2951BCA4" w14:textId="77777777" w:rsidR="00C548B6" w:rsidRPr="00A64A7D" w:rsidRDefault="00C548B6" w:rsidP="00C548B6">
      <w:pPr>
        <w:ind w:right="-8"/>
        <w:jc w:val="center"/>
        <w:rPr>
          <w:rFonts w:ascii="Verdana" w:hAnsi="Verdana"/>
          <w:b/>
          <w:caps/>
          <w:sz w:val="16"/>
          <w:szCs w:val="16"/>
          <w:lang w:val="es-ES_tradnl"/>
        </w:rPr>
      </w:pPr>
    </w:p>
    <w:p w14:paraId="3FBEABDB" w14:textId="77777777" w:rsidR="00C548B6" w:rsidRPr="00A64A7D" w:rsidRDefault="00C548B6" w:rsidP="00F600EB">
      <w:pPr>
        <w:numPr>
          <w:ilvl w:val="0"/>
          <w:numId w:val="113"/>
        </w:numPr>
        <w:tabs>
          <w:tab w:val="clear" w:pos="2740"/>
        </w:tabs>
        <w:spacing w:before="120" w:after="120"/>
        <w:ind w:left="0" w:right="-318" w:firstLine="0"/>
        <w:jc w:val="both"/>
        <w:rPr>
          <w:rFonts w:ascii="Verdana" w:eastAsia="Arial Unicode MS" w:hAnsi="Verdana"/>
          <w:b/>
          <w:sz w:val="16"/>
          <w:szCs w:val="16"/>
          <w:lang w:val="es-ES_tradnl"/>
        </w:rPr>
      </w:pPr>
      <w:r w:rsidRPr="00A64A7D">
        <w:rPr>
          <w:rFonts w:ascii="Verdana" w:eastAsia="Arial Unicode MS" w:hAnsi="Verdana"/>
          <w:b/>
          <w:sz w:val="16"/>
          <w:szCs w:val="16"/>
          <w:lang w:val="es-ES_tradnl"/>
        </w:rPr>
        <w:t>INFORMACIÓN EN RELACIÓN CON DETERMINADAS CLÁUSULAS ESPECÍFICAS DEL CONTRATO.</w:t>
      </w:r>
    </w:p>
    <w:tbl>
      <w:tblPr>
        <w:tblW w:w="9000" w:type="dxa"/>
        <w:tblInd w:w="510"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400"/>
        <w:gridCol w:w="1300"/>
        <w:gridCol w:w="7300"/>
      </w:tblGrid>
      <w:tr w:rsidR="00C548B6" w:rsidRPr="00A64A7D" w14:paraId="22CB7644" w14:textId="77777777" w:rsidTr="00A12B05">
        <w:trPr>
          <w:trHeight w:val="325"/>
        </w:trPr>
        <w:tc>
          <w:tcPr>
            <w:tcW w:w="400" w:type="dxa"/>
            <w:tcBorders>
              <w:top w:val="nil"/>
              <w:left w:val="nil"/>
              <w:bottom w:val="nil"/>
            </w:tcBorders>
            <w:vAlign w:val="center"/>
          </w:tcPr>
          <w:p w14:paraId="10D3C6F4"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Casilla1"/>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278442AD" w14:textId="77777777" w:rsidR="00C548B6" w:rsidRPr="00A64A7D" w:rsidRDefault="00C548B6" w:rsidP="00A12B05">
            <w:pPr>
              <w:ind w:left="-108" w:right="-108"/>
              <w:jc w:val="center"/>
              <w:rPr>
                <w:rFonts w:ascii="Verdana" w:eastAsia="Arial Unicode MS" w:hAnsi="Verdana"/>
                <w:sz w:val="16"/>
                <w:szCs w:val="16"/>
                <w:lang w:val="es-ES_tradnl"/>
              </w:rPr>
            </w:pPr>
            <w:hyperlink w:anchor="AnexoI1" w:history="1">
              <w:r w:rsidRPr="00A64A7D">
                <w:rPr>
                  <w:rFonts w:ascii="Verdana" w:eastAsia="Arial Unicode MS" w:hAnsi="Verdana"/>
                  <w:sz w:val="16"/>
                  <w:szCs w:val="16"/>
                  <w:lang w:val="es-ES_tradnl"/>
                </w:rPr>
                <w:t>ANEXO I.1.</w:t>
              </w:r>
            </w:hyperlink>
          </w:p>
        </w:tc>
        <w:tc>
          <w:tcPr>
            <w:tcW w:w="7300" w:type="dxa"/>
            <w:vAlign w:val="center"/>
          </w:tcPr>
          <w:p w14:paraId="17FEBDFE" w14:textId="77777777" w:rsidR="00C548B6" w:rsidRPr="00A64A7D" w:rsidRDefault="00C548B6" w:rsidP="00A12B05">
            <w:pPr>
              <w:tabs>
                <w:tab w:val="left" w:pos="0"/>
              </w:tabs>
              <w:ind w:right="-208"/>
              <w:jc w:val="both"/>
              <w:rPr>
                <w:rFonts w:ascii="Verdana" w:eastAsia="Arial Unicode MS" w:hAnsi="Verdana"/>
                <w:sz w:val="16"/>
                <w:szCs w:val="16"/>
                <w:lang w:val="es-ES_tradnl"/>
              </w:rPr>
            </w:pPr>
            <w:r w:rsidRPr="00A64A7D">
              <w:rPr>
                <w:rFonts w:ascii="Verdana" w:eastAsia="Arial Unicode MS" w:hAnsi="Verdana"/>
                <w:sz w:val="16"/>
                <w:szCs w:val="16"/>
                <w:lang w:val="es-ES_tradnl"/>
              </w:rPr>
              <w:t>CÁLCULO PRESUPUESTO BASE DE LICITACIÓN: COSTES Y OTROS GASTOS</w:t>
            </w:r>
          </w:p>
        </w:tc>
      </w:tr>
      <w:tr w:rsidR="00C548B6" w:rsidRPr="00A64A7D" w14:paraId="22F42F63" w14:textId="77777777" w:rsidTr="00A12B05">
        <w:trPr>
          <w:trHeight w:val="325"/>
        </w:trPr>
        <w:tc>
          <w:tcPr>
            <w:tcW w:w="400" w:type="dxa"/>
            <w:tcBorders>
              <w:top w:val="nil"/>
              <w:left w:val="nil"/>
              <w:bottom w:val="nil"/>
            </w:tcBorders>
            <w:vAlign w:val="center"/>
          </w:tcPr>
          <w:p w14:paraId="7284E2FF" w14:textId="3697FFE5" w:rsidR="00C548B6" w:rsidRPr="00A64A7D" w:rsidRDefault="00E61ACD"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6F0537BC" w14:textId="77777777" w:rsidR="00C548B6" w:rsidRPr="00A64A7D" w:rsidRDefault="00C548B6" w:rsidP="00A12B05">
            <w:pPr>
              <w:ind w:left="-108" w:right="-108"/>
              <w:jc w:val="center"/>
              <w:rPr>
                <w:rFonts w:ascii="Verdana" w:eastAsia="Arial Unicode MS" w:hAnsi="Verdana"/>
                <w:sz w:val="16"/>
                <w:szCs w:val="16"/>
                <w:lang w:val="es-ES_tradnl"/>
              </w:rPr>
            </w:pPr>
            <w:hyperlink w:anchor="AnexoI2" w:history="1">
              <w:r w:rsidRPr="00A64A7D">
                <w:rPr>
                  <w:rFonts w:ascii="Verdana" w:eastAsia="Arial Unicode MS" w:hAnsi="Verdana"/>
                  <w:sz w:val="16"/>
                  <w:szCs w:val="16"/>
                  <w:lang w:val="es-ES_tradnl"/>
                </w:rPr>
                <w:t>ANEXO I.2.</w:t>
              </w:r>
            </w:hyperlink>
          </w:p>
        </w:tc>
        <w:tc>
          <w:tcPr>
            <w:tcW w:w="7300" w:type="dxa"/>
            <w:vAlign w:val="center"/>
          </w:tcPr>
          <w:p w14:paraId="3638251A" w14:textId="77777777" w:rsidR="00C548B6" w:rsidRPr="00A64A7D" w:rsidRDefault="00C548B6" w:rsidP="00A12B05">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DATOS SOBRE LAS CONDICIONES DE LOS CONTRATOS DE TRABAJO</w:t>
            </w:r>
          </w:p>
        </w:tc>
      </w:tr>
      <w:tr w:rsidR="00645ED7" w:rsidRPr="00A64A7D" w14:paraId="30BC6CF7" w14:textId="77777777" w:rsidTr="00A12B05">
        <w:trPr>
          <w:trHeight w:val="325"/>
        </w:trPr>
        <w:tc>
          <w:tcPr>
            <w:tcW w:w="400" w:type="dxa"/>
            <w:tcBorders>
              <w:top w:val="nil"/>
              <w:left w:val="nil"/>
              <w:bottom w:val="nil"/>
            </w:tcBorders>
            <w:vAlign w:val="center"/>
          </w:tcPr>
          <w:p w14:paraId="2D493EB1" w14:textId="28206BF5" w:rsidR="00645ED7" w:rsidRPr="00A64A7D" w:rsidRDefault="00E61ACD" w:rsidP="00645ED7">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6DF6CF0F" w14:textId="7CF7F11F" w:rsidR="00645ED7" w:rsidRPr="00A64A7D" w:rsidRDefault="00645ED7" w:rsidP="00645ED7">
            <w:pPr>
              <w:ind w:left="-108" w:right="-108"/>
              <w:jc w:val="center"/>
              <w:rPr>
                <w:lang w:val="es-ES_tradnl"/>
              </w:rPr>
            </w:pPr>
            <w:hyperlink w:anchor="AnexoI2" w:history="1">
              <w:r w:rsidRPr="00A64A7D">
                <w:rPr>
                  <w:rFonts w:ascii="Verdana" w:eastAsia="Arial Unicode MS" w:hAnsi="Verdana"/>
                  <w:sz w:val="16"/>
                  <w:szCs w:val="16"/>
                  <w:lang w:val="es-ES_tradnl"/>
                </w:rPr>
                <w:t>ANEXO I.3.</w:t>
              </w:r>
            </w:hyperlink>
          </w:p>
        </w:tc>
        <w:tc>
          <w:tcPr>
            <w:tcW w:w="7300" w:type="dxa"/>
            <w:vAlign w:val="center"/>
          </w:tcPr>
          <w:p w14:paraId="30726C95" w14:textId="058239D0" w:rsidR="00645ED7" w:rsidRPr="00A64A7D" w:rsidRDefault="00645ED7" w:rsidP="00645ED7">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DETALLE DE LOTES POR CENTROS Y COMENSALES</w:t>
            </w:r>
          </w:p>
        </w:tc>
      </w:tr>
      <w:tr w:rsidR="00C548B6" w:rsidRPr="00A64A7D" w14:paraId="1F3300DF" w14:textId="77777777" w:rsidTr="00A12B05">
        <w:trPr>
          <w:trHeight w:val="325"/>
        </w:trPr>
        <w:tc>
          <w:tcPr>
            <w:tcW w:w="400" w:type="dxa"/>
            <w:tcBorders>
              <w:top w:val="nil"/>
              <w:left w:val="nil"/>
              <w:bottom w:val="nil"/>
            </w:tcBorders>
            <w:vAlign w:val="center"/>
          </w:tcPr>
          <w:p w14:paraId="0CCAB3BF" w14:textId="6CEBB5AF" w:rsidR="00C548B6" w:rsidRPr="00A64A7D" w:rsidRDefault="00E61ACD"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575E6480" w14:textId="6D381B6F" w:rsidR="00C548B6" w:rsidRPr="00A64A7D" w:rsidRDefault="00C548B6" w:rsidP="00A12B05">
            <w:pPr>
              <w:ind w:left="-108" w:right="-108"/>
              <w:jc w:val="center"/>
              <w:rPr>
                <w:rFonts w:ascii="Verdana" w:eastAsia="Arial Unicode MS" w:hAnsi="Verdana"/>
                <w:sz w:val="16"/>
                <w:szCs w:val="16"/>
                <w:lang w:val="es-ES_tradnl"/>
              </w:rPr>
            </w:pPr>
            <w:hyperlink w:anchor="AnexoI3" w:history="1">
              <w:r w:rsidRPr="00A64A7D">
                <w:rPr>
                  <w:rFonts w:ascii="Verdana" w:eastAsia="Arial Unicode MS" w:hAnsi="Verdana"/>
                  <w:sz w:val="16"/>
                  <w:szCs w:val="16"/>
                  <w:lang w:val="es-ES_tradnl"/>
                </w:rPr>
                <w:t>ANEXO I.</w:t>
              </w:r>
              <w:r w:rsidR="00E61ACD" w:rsidRPr="00A64A7D">
                <w:rPr>
                  <w:rFonts w:ascii="Verdana" w:eastAsia="Arial Unicode MS" w:hAnsi="Verdana"/>
                  <w:sz w:val="16"/>
                  <w:szCs w:val="16"/>
                  <w:lang w:val="es-ES_tradnl"/>
                </w:rPr>
                <w:t>4</w:t>
              </w:r>
              <w:r w:rsidRPr="00A64A7D">
                <w:rPr>
                  <w:rFonts w:ascii="Verdana" w:eastAsia="Arial Unicode MS" w:hAnsi="Verdana"/>
                  <w:sz w:val="16"/>
                  <w:szCs w:val="16"/>
                  <w:lang w:val="es-ES_tradnl"/>
                </w:rPr>
                <w:t>.</w:t>
              </w:r>
            </w:hyperlink>
          </w:p>
        </w:tc>
        <w:tc>
          <w:tcPr>
            <w:tcW w:w="7300" w:type="dxa"/>
            <w:vAlign w:val="center"/>
          </w:tcPr>
          <w:p w14:paraId="5B427297" w14:textId="77777777" w:rsidR="00C548B6" w:rsidRPr="00A64A7D" w:rsidRDefault="00C548B6" w:rsidP="00A12B05">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SIMULACIÓN FÓRMULA(S) MATEMÁTICA(S)</w:t>
            </w:r>
          </w:p>
        </w:tc>
      </w:tr>
    </w:tbl>
    <w:p w14:paraId="02B521B7" w14:textId="77777777" w:rsidR="00C548B6" w:rsidRPr="00A64A7D" w:rsidRDefault="00C548B6" w:rsidP="00F600EB">
      <w:pPr>
        <w:numPr>
          <w:ilvl w:val="0"/>
          <w:numId w:val="113"/>
        </w:numPr>
        <w:tabs>
          <w:tab w:val="clear" w:pos="2740"/>
        </w:tabs>
        <w:spacing w:before="120" w:after="120"/>
        <w:ind w:left="426" w:right="-318" w:hanging="409"/>
        <w:jc w:val="both"/>
        <w:rPr>
          <w:rFonts w:ascii="Verdana" w:eastAsia="Arial Unicode MS" w:hAnsi="Verdana"/>
          <w:b/>
          <w:sz w:val="16"/>
          <w:szCs w:val="16"/>
          <w:lang w:val="es-ES_tradnl"/>
        </w:rPr>
      </w:pPr>
      <w:r w:rsidRPr="00A64A7D">
        <w:rPr>
          <w:rFonts w:ascii="Verdana" w:hAnsi="Verdana"/>
          <w:noProof/>
          <w:sz w:val="16"/>
          <w:szCs w:val="16"/>
          <w:lang w:val="es-ES_tradnl"/>
        </w:rPr>
        <mc:AlternateContent>
          <mc:Choice Requires="wps">
            <w:drawing>
              <wp:anchor distT="0" distB="0" distL="114300" distR="114300" simplePos="0" relativeHeight="251658241" behindDoc="0" locked="0" layoutInCell="1" allowOverlap="1" wp14:anchorId="51BE94FB" wp14:editId="17664391">
                <wp:simplePos x="0" y="0"/>
                <wp:positionH relativeFrom="column">
                  <wp:posOffset>-499745</wp:posOffset>
                </wp:positionH>
                <wp:positionV relativeFrom="paragraph">
                  <wp:posOffset>1172210</wp:posOffset>
                </wp:positionV>
                <wp:extent cx="370840" cy="2372360"/>
                <wp:effectExtent l="10160" t="6350" r="9525" b="12065"/>
                <wp:wrapNone/>
                <wp:docPr id="2" name="Cuadro de texto 2"/>
                <wp:cNvGraphicFramePr>
                  <a:graphicFrameLocks xmlns:a="http://schemas.openxmlformats.org/drawingml/2006/main"/>
                </wp:cNvGraphicFramePr>
                <a:graphic xmlns:a="http://schemas.openxmlformats.org/drawingml/2006/main">
                  <a:graphicData uri="http://schemas.microsoft.com/office/word/2010/wordprocessingShape">
                    <wps:wsp>
                      <wps:cNvSpPr txBox="1">
                        <a:spLocks noChangeArrowheads="1"/>
                      </wps:cNvSpPr>
                      <wps:spPr bwMode="auto">
                        <a:xfrm>
                          <a:off x="0" y="0"/>
                          <a:ext cx="370840" cy="2372360"/>
                        </a:xfrm>
                        <a:prstGeom prst="rect">
                          <a:avLst/>
                        </a:prstGeom>
                        <a:solidFill>
                          <a:srgbClr val="FFFFFF"/>
                        </a:solidFill>
                        <a:ln w="9525">
                          <a:solidFill>
                            <a:srgbClr val="FFFFFF"/>
                          </a:solidFill>
                          <a:miter lim="800000"/>
                          <a:headEnd/>
                          <a:tailEnd/>
                        </a:ln>
                      </wps:spPr>
                      <wps:txbx>
                        <w:txbxContent>
                          <w:p w14:paraId="1C1002C9" w14:textId="77777777" w:rsidR="00E1662E" w:rsidRPr="007B24D7" w:rsidRDefault="00E1662E" w:rsidP="00C548B6">
                            <w:pPr>
                              <w:jc w:val="center"/>
                              <w:rPr>
                                <w:rFonts w:ascii="Arial" w:hAnsi="Arial" w:cs="Arial"/>
                                <w:sz w:val="22"/>
                                <w:szCs w:val="22"/>
                              </w:rPr>
                            </w:pPr>
                            <w:r w:rsidRPr="007B24D7">
                              <w:rPr>
                                <w:rFonts w:ascii="Arial" w:hAnsi="Arial" w:cs="Arial"/>
                                <w:sz w:val="22"/>
                                <w:szCs w:val="22"/>
                              </w:rPr>
                              <w:t>A PRESENTAR EN OFERTA</w:t>
                            </w:r>
                          </w:p>
                        </w:txbxContent>
                      </wps:txbx>
                      <wps:bodyPr rot="0" vert="vert270" wrap="square" lIns="91440" tIns="45720" rIns="91440" bIns="45720" anchor="t" anchorCtr="0" upright="1">
                        <a:noAutofit/>
                      </wps:bodyPr>
                    </wps:wsp>
                  </a:graphicData>
                </a:graphic>
                <wp14:sizeRelH relativeFrom="margin">
                  <wp14:pctWidth>0</wp14:pctWidth>
                </wp14:sizeRelH>
                <wp14:sizeRelV relativeFrom="margin">
                  <wp14:pctHeight>0</wp14:pctHeight>
                </wp14:sizeRelV>
              </wp:anchor>
            </w:drawing>
          </mc:Choice>
          <mc:Fallback>
            <w:pict>
              <v:shapetype w14:anchorId="51BE94FB" id="_x0000_t202" coordsize="21600,21600" o:spt="202" path="m,l,21600r21600,l21600,xe">
                <v:stroke joinstyle="miter"/>
                <v:path gradientshapeok="t" o:connecttype="rect"/>
              </v:shapetype>
              <v:shape id="Cuadro de texto 2" o:spid="_x0000_s1026" type="#_x0000_t202" style="position:absolute;left:0;text-align:left;margin-left:-39.35pt;margin-top:92.3pt;width:29.2pt;height:186.8pt;z-index:251658241;visibility:visible;mso-wrap-style:square;mso-width-percent:0;mso-height-percent:0;mso-wrap-distance-left:9pt;mso-wrap-distance-top:0;mso-wrap-distance-right:9pt;mso-wrap-distance-bottom:0;mso-position-horizontal:absolute;mso-position-horizontal-relative:text;mso-position-vertical:absolute;mso-position-vertical-relative:text;mso-width-percent:0;mso-height-percent:0;mso-width-relative:margin;mso-height-relative:margin;v-text-anchor:top" o:gfxdata="UEsDBBQABgAIAAAAIQC2gziS/gAAAOEBAAATAAAAW0NvbnRlbnRfVHlwZXNdLnhtbJSRQU7DMBBF&#10;90jcwfIWJU67QAgl6YK0S0CoHGBkTxKLZGx5TGhvj5O2G0SRWNoz/78nu9wcxkFMGNg6quQqL6RA&#10;0s5Y6ir5vt9lD1JwBDIwOMJKHpHlpr69KfdHjyxSmriSfYz+USnWPY7AufNIadK6MEJMx9ApD/oD&#10;OlTrorhX2lFEilmcO2RdNtjC5xDF9pCuTyYBB5bi6bQ4syoJ3g9WQ0ymaiLzg5KdCXlKLjvcW893&#10;SUOqXwnz5DrgnHtJTxOsQfEKIT7DmDSUCaxw7Rqn8787ZsmRM9e2VmPeBN4uqYvTtW7jvijg9N/y&#10;JsXecLq0q+WD6m8AAAD//wMAUEsDBBQABgAIAAAAIQA4/SH/1gAAAJQBAAALAAAAX3JlbHMvLnJl&#10;bHOkkMFqwzAMhu+DvYPRfXGawxijTi+j0GvpHsDYimMaW0Yy2fr2M4PBMnrbUb/Q94l/f/hMi1qR&#10;JVI2sOt6UJgd+ZiDgffL8ekFlFSbvV0oo4EbChzGx4f9GRdb25HMsYhqlCwG5lrLq9biZkxWOiqY&#10;22YiTra2kYMu1l1tQD30/bPm3wwYN0x18gb45AdQl1tp5j/sFB2T0FQ7R0nTNEV3j6o9feQzro1i&#10;OWA14Fm+Q8a1a8+Bvu/d/dMb2JY5uiPbhG/ktn4cqGU/er3pcvwCAAD//wMAUEsDBBQABgAIAAAA&#10;IQATdDyjEwIAAC4EAAAOAAAAZHJzL2Uyb0RvYy54bWysU9tu2zAMfR+wfxD0vthxkiY14hRdugwD&#10;ugvQ7QNkWbaFyaImKbHz96NkNw26t2J6EERROiQPD7d3Q6fISVgnQRd0PkspEZpDJXVT0F8/Dx82&#10;lDjPdMUUaFHQs3D0bvf+3bY3ucigBVUJSxBEu7w3BW29N3mSON6KjrkZGKHRWYPtmEfTNkllWY/o&#10;nUqyNL1JerCVscCFc3j7MDrpLuLXteD+e1074YkqKObm427jXoY92W1Z3lhmWsmnNNgbsuiY1Bj0&#10;AvXAPCNHK/+B6iS34KD2Mw5dAnUtuYg1YDXz9FU1Ty0zItaC5Dhzocn9P1j+7fRkfljih48wYANj&#10;Ec48Av/tiIZ9y3Qj7q2FvhWswsDzQFnSG5dPXwPVLncBpOy/QoVNZkcPEWiobRdYwToJomMDzhfS&#10;xeAJx8vFOt0s0cPRlS3W2eImdiVh+fNvY53/LKAj4VBQi02N6Oz06HzIhuXPT0IwB0pWB6lUNGxT&#10;7pUlJ4YCOMQVC3j1TGnSF/R2la1GAt4A0UmPSlayK+gmDWvUVqDtk66izjyTajxjykpPPAbqRhL9&#10;UA74MPBZQnVGRi2MisUJw0PYszVy1aNgC+r+HJkVlKgvGhtzO18GGn00lqt1hoa99pTXHqZ5CzgH&#10;npLxuPfjVByNlU2LwUYpaLjHZtYy8vyS2JQ6ijLSPw1QUP21HV+9jPnuLwAAAP//AwBQSwMEFAAG&#10;AAgAAAAhADD7tDnhAAAACwEAAA8AAABkcnMvZG93bnJldi54bWxMj8FuwjAQRO+V+g/WIvUWHNIS&#10;ohAHoartsSq0Qj0usUki7HWIDbh/X/dEj6t5mnlbrYLR7KJG11sSMJumwBQ1VvbUCvj6fE0KYM4j&#10;SdSWlIAf5WBV399VWEp7pY26bH3LYgm5EgV03g8l567plEE3tYOimB3saNDHc2y5HPEay43mWZrm&#10;3GBPcaHDQT13qjluz0bAx5vMw+64O4Xvw0m+4DDbvK+1EA+TsF4C8yr4Gwx/+lEd6ui0t2eSjmkB&#10;yaJYRDQGxVMOLBJJlj4C2wuYz4sMeF3x/z/UvwAAAP//AwBQSwECLQAUAAYACAAAACEAtoM4kv4A&#10;AADhAQAAEwAAAAAAAAAAAAAAAAAAAAAAW0NvbnRlbnRfVHlwZXNdLnhtbFBLAQItABQABgAIAAAA&#10;IQA4/SH/1gAAAJQBAAALAAAAAAAAAAAAAAAAAC8BAABfcmVscy8ucmVsc1BLAQItABQABgAIAAAA&#10;IQATdDyjEwIAAC4EAAAOAAAAAAAAAAAAAAAAAC4CAABkcnMvZTJvRG9jLnhtbFBLAQItABQABgAI&#10;AAAAIQAw+7Q54QAAAAsBAAAPAAAAAAAAAAAAAAAAAG0EAABkcnMvZG93bnJldi54bWxQSwUGAAAA&#10;AAQABADzAAAAewUAAAAA&#10;" strokecolor="white">
                <v:textbox style="layout-flow:vertical;mso-layout-flow-alt:bottom-to-top">
                  <w:txbxContent>
                    <w:p w14:paraId="1C1002C9" w14:textId="77777777" w:rsidR="00E1662E" w:rsidRPr="007B24D7" w:rsidRDefault="00E1662E" w:rsidP="00C548B6">
                      <w:pPr>
                        <w:jc w:val="center"/>
                        <w:rPr>
                          <w:rFonts w:ascii="Arial" w:hAnsi="Arial" w:cs="Arial"/>
                          <w:sz w:val="22"/>
                          <w:szCs w:val="22"/>
                        </w:rPr>
                      </w:pPr>
                      <w:r w:rsidRPr="007B24D7">
                        <w:rPr>
                          <w:rFonts w:ascii="Arial" w:hAnsi="Arial" w:cs="Arial"/>
                          <w:sz w:val="22"/>
                          <w:szCs w:val="22"/>
                        </w:rPr>
                        <w:t>A PRESENTAR EN OFERTA</w:t>
                      </w:r>
                    </w:p>
                  </w:txbxContent>
                </v:textbox>
              </v:shape>
            </w:pict>
          </mc:Fallback>
        </mc:AlternateContent>
      </w:r>
      <w:r w:rsidRPr="00A64A7D">
        <w:rPr>
          <w:rFonts w:ascii="Verdana" w:eastAsia="Arial Unicode MS" w:hAnsi="Verdana"/>
          <w:b/>
          <w:noProof/>
          <w:sz w:val="16"/>
          <w:szCs w:val="16"/>
          <w:lang w:val="es-ES_tradnl"/>
        </w:rPr>
        <mc:AlternateContent>
          <mc:Choice Requires="wps">
            <w:drawing>
              <wp:anchor distT="0" distB="0" distL="114300" distR="114300" simplePos="0" relativeHeight="251658240" behindDoc="0" locked="0" layoutInCell="1" allowOverlap="1" wp14:anchorId="493AD81C" wp14:editId="71817A1E">
                <wp:simplePos x="0" y="0"/>
                <wp:positionH relativeFrom="column">
                  <wp:posOffset>-128905</wp:posOffset>
                </wp:positionH>
                <wp:positionV relativeFrom="paragraph">
                  <wp:posOffset>45720</wp:posOffset>
                </wp:positionV>
                <wp:extent cx="161925" cy="4650740"/>
                <wp:effectExtent l="9525" t="13335" r="9525" b="12700"/>
                <wp:wrapNone/>
                <wp:docPr id="1" name="AutoShape 6"/>
                <wp:cNvGraphicFramePr>
                  <a:graphicFrameLocks xmlns:a="http://schemas.openxmlformats.org/drawingml/2006/main"/>
                </wp:cNvGraphicFramePr>
                <a:graphic xmlns:a="http://schemas.openxmlformats.org/drawingml/2006/main">
                  <a:graphicData uri="http://schemas.microsoft.com/office/word/2010/wordprocessingShape">
                    <wps:wsp>
                      <wps:cNvSpPr>
                        <a:spLocks/>
                      </wps:cNvSpPr>
                      <wps:spPr bwMode="auto">
                        <a:xfrm>
                          <a:off x="0" y="0"/>
                          <a:ext cx="161925" cy="4650740"/>
                        </a:xfrm>
                        <a:prstGeom prst="leftBrace">
                          <a:avLst>
                            <a:gd name="adj1" fmla="val 239346"/>
                            <a:gd name="adj2" fmla="val 50000"/>
                          </a:avLst>
                        </a:pr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wps:spPr>
                      <wps:bodyPr rot="0" vert="horz" wrap="square" lIns="91440" tIns="45720" rIns="91440" bIns="45720" anchor="t" anchorCtr="0" upright="1">
                        <a:noAutofit/>
                      </wps:bodyPr>
                    </wps:wsp>
                  </a:graphicData>
                </a:graphic>
                <wp14:sizeRelH relativeFrom="page">
                  <wp14:pctWidth>0</wp14:pctWidth>
                </wp14:sizeRelH>
                <wp14:sizeRelV relativeFrom="page">
                  <wp14:pctHeight>0</wp14:pctHeight>
                </wp14:sizeRelV>
              </wp:anchor>
            </w:drawing>
          </mc:Choice>
          <mc:Fallback>
            <w:pict>
              <v:shapetype w14:anchorId="6957DEA3" id="_x0000_t87" coordsize="21600,21600" o:spt="87" adj="1800,10800" path="m21600,qx10800@0l10800@2qy0@11,10800@3l10800@1qy21600,21600e" filled="f">
                <v:formulas>
                  <v:f eqn="val #0"/>
                  <v:f eqn="sum 21600 0 #0"/>
                  <v:f eqn="sum #1 0 #0"/>
                  <v:f eqn="sum #1 #0 0"/>
                  <v:f eqn="prod #0 9598 32768"/>
                  <v:f eqn="sum 21600 0 @4"/>
                  <v:f eqn="sum 21600 0 #1"/>
                  <v:f eqn="min #1 @6"/>
                  <v:f eqn="prod @7 1 2"/>
                  <v:f eqn="prod #0 2 1"/>
                  <v:f eqn="sum 21600 0 @9"/>
                  <v:f eqn="val #1"/>
                </v:formulas>
                <v:path arrowok="t" o:connecttype="custom" o:connectlocs="21600,0;0,10800;21600,21600" textboxrect="13963,@4,21600,@5"/>
                <v:handles>
                  <v:h position="center,#0" yrange="0,@8"/>
                  <v:h position="topLeft,#1" yrange="@9,@10"/>
                </v:handles>
              </v:shapetype>
              <v:shape id="AutoShape 6" o:spid="_x0000_s1026" type="#_x0000_t87" style="position:absolute;margin-left:-10.15pt;margin-top:3.6pt;width:12.75pt;height:366.2pt;z-index:251658240;visibility:visible;mso-wrap-style:square;mso-width-percent:0;mso-height-percent:0;mso-wrap-distance-left:9pt;mso-wrap-distance-top:0;mso-wrap-distance-right:9pt;mso-wrap-distance-bottom:0;mso-position-horizontal:absolute;mso-position-horizontal-relative:text;mso-position-vertical:absolute;mso-position-vertical-relative:text;mso-width-percent:0;mso-height-percent:0;mso-width-relative:page;mso-height-relative:page;v-text-anchor:top" o:gfxdata="UEsDBBQABgAIAAAAIQC2gziS/gAAAOEBAAATAAAAW0NvbnRlbnRfVHlwZXNdLnhtbJSRQU7DMBBF&#10;90jcwfIWJU67QAgl6YK0S0CoHGBkTxKLZGx5TGhvj5O2G0SRWNoz/78nu9wcxkFMGNg6quQqL6RA&#10;0s5Y6ir5vt9lD1JwBDIwOMJKHpHlpr69KfdHjyxSmriSfYz+USnWPY7AufNIadK6MEJMx9ApD/oD&#10;OlTrorhX2lFEilmcO2RdNtjC5xDF9pCuTyYBB5bi6bQ4syoJ3g9WQ0ymaiLzg5KdCXlKLjvcW893&#10;SUOqXwnz5DrgnHtJTxOsQfEKIT7DmDSUCaxw7Rqn8787ZsmRM9e2VmPeBN4uqYvTtW7jvijg9N/y&#10;JsXecLq0q+WD6m8AAAD//wMAUEsDBBQABgAIAAAAIQA4/SH/1gAAAJQBAAALAAAAX3JlbHMvLnJl&#10;bHOkkMFqwzAMhu+DvYPRfXGawxijTi+j0GvpHsDYimMaW0Yy2fr2M4PBMnrbUb/Q94l/f/hMi1qR&#10;JVI2sOt6UJgd+ZiDgffL8ekFlFSbvV0oo4EbChzGx4f9GRdb25HMsYhqlCwG5lrLq9biZkxWOiqY&#10;22YiTra2kYMu1l1tQD30/bPm3wwYN0x18gb45AdQl1tp5j/sFB2T0FQ7R0nTNEV3j6o9feQzro1i&#10;OWA14Fm+Q8a1a8+Bvu/d/dMb2JY5uiPbhG/ktn4cqGU/er3pcvwCAAD//wMAUEsDBBQABgAIAAAA&#10;IQAfZLMlGQIAACEEAAAOAAAAZHJzL2Uyb0RvYy54bWysU9tuEzEQfUfiHyy/k700SckqmwpaipDK&#10;RSp8gONL1uD1GNvJpnw9Y+8mBHhD+MGa8YzPzDker2+OvSEH6YMG29JqVlIiLQeh7a6lXz7fv3hJ&#10;SYjMCmbAypY+yUBvNs+frQfXyBo6MEJ6giA2NINraReja4oi8E72LMzASYtBBb5nEV2/K4RnA6L3&#10;pqjLclkM4IXzwGUIeHo3Bukm4yslefyoVJCRmJZibzHvPu/btBebNWt2nrlO86kN9g9d9ExbLHqG&#10;umORkb3Xf0H1mnsIoOKMQ1+AUprLzAHZVOUfbB475mTmguIEd5Yp/D9Y/uHw6D751HpwD8C/BVSk&#10;GFxozpHkBMwh2+E9CHxDto+QyR6V79NNpEGOWdOns6byGAnHw2pZreoFJRxD8+WivJ5n0QvWnG47&#10;H+JbCT1JRkuNVPG1ZzwRZw07PISYhRXEsj5VF18rSlRv8J0OzJD6anU1X04PeZFUXyYtSlwpB+tO&#10;kGidKid8C/famDwOxpIBG1+VizL3EMBokaIpL/jd9tZ4gqWRa14T7m9pHvZWZLROMvFmsiPTZrSx&#10;urGT0kncNLCh2YJ4QqE9jHOK/wqNDvwPSgac0ZaG73vmJSXmncUhWFVzVJPE7MwX1zU6/jKyvYww&#10;yxGqpZGS0byN40fYO693HVaqMl0Lr/CBlY6nSRi7mprFOcwqTn8mDfqln7N+/ezNTwAAAP//AwBQ&#10;SwMEFAAGAAgAAAAhAPLwV3HdAAAABwEAAA8AAABkcnMvZG93bnJldi54bWxMjkFLw0AUhO+C/2F5&#10;grd2Y0qjjdmUIggiCm0qxeNL8kyC2bchu23Tf+/zpKdhmGHmy9aT7dWJRt85NnA3j0ARV67uuDHw&#10;sX+ePYDyAbnG3jEZuJCHdX59lWFauzPv6FSERskI+xQNtCEMqda+asmin7uBWLIvN1oMYsdG1yOe&#10;Zdz2Oo6iRFvsWB5aHOippeq7OFoDL/rwvrOJw31hu7J5u2yXr58bY25vps0jqEBT+CvDL76gQy5M&#10;pTty7VVvYBZHC6kauI9BSb4UKcUtVgnoPNP/+fMfAAAA//8DAFBLAQItABQABgAIAAAAIQC2gziS&#10;/gAAAOEBAAATAAAAAAAAAAAAAAAAAAAAAABbQ29udGVudF9UeXBlc10ueG1sUEsBAi0AFAAGAAgA&#10;AAAhADj9If/WAAAAlAEAAAsAAAAAAAAAAAAAAAAALwEAAF9yZWxzLy5yZWxzUEsBAi0AFAAGAAgA&#10;AAAhAB9ksyUZAgAAIQQAAA4AAAAAAAAAAAAAAAAALgIAAGRycy9lMm9Eb2MueG1sUEsBAi0AFAAG&#10;AAgAAAAhAPLwV3HdAAAABwEAAA8AAAAAAAAAAAAAAAAAcwQAAGRycy9kb3ducmV2LnhtbFBLBQYA&#10;AAAABAAEAPMAAAB9BQAAAAA=&#10;" strokeweight="1.5pt"/>
            </w:pict>
          </mc:Fallback>
        </mc:AlternateContent>
      </w:r>
      <w:r w:rsidRPr="00A64A7D">
        <w:rPr>
          <w:rFonts w:ascii="Verdana" w:eastAsia="Arial Unicode MS" w:hAnsi="Verdana"/>
          <w:b/>
          <w:sz w:val="16"/>
          <w:szCs w:val="16"/>
          <w:lang w:val="es-ES_tradnl"/>
        </w:rPr>
        <w:tab/>
        <w:t xml:space="preserve">A PRESENTAR EN EL SOBRE </w:t>
      </w:r>
      <w:r w:rsidR="006443EF" w:rsidRPr="00A64A7D">
        <w:rPr>
          <w:rFonts w:ascii="Verdana" w:eastAsia="Arial Unicode MS" w:hAnsi="Verdana"/>
          <w:b/>
          <w:sz w:val="16"/>
          <w:szCs w:val="16"/>
          <w:lang w:val="es-ES_tradnl"/>
        </w:rPr>
        <w:t>“</w:t>
      </w:r>
      <w:r w:rsidRPr="00A64A7D">
        <w:rPr>
          <w:rFonts w:ascii="Verdana" w:eastAsia="Arial Unicode MS" w:hAnsi="Verdana"/>
          <w:b/>
          <w:sz w:val="16"/>
          <w:szCs w:val="16"/>
          <w:lang w:val="es-ES_tradnl"/>
        </w:rPr>
        <w:t>A</w:t>
      </w:r>
      <w:r w:rsidR="006443EF" w:rsidRPr="00A64A7D">
        <w:rPr>
          <w:rFonts w:ascii="Verdana" w:eastAsia="Arial Unicode MS" w:hAnsi="Verdana"/>
          <w:b/>
          <w:sz w:val="16"/>
          <w:szCs w:val="16"/>
          <w:lang w:val="es-ES_tradnl"/>
        </w:rPr>
        <w:t>”</w:t>
      </w:r>
      <w:r w:rsidRPr="00A64A7D">
        <w:rPr>
          <w:rFonts w:ascii="Verdana" w:eastAsia="Arial Unicode MS" w:hAnsi="Verdana"/>
          <w:b/>
          <w:sz w:val="16"/>
          <w:szCs w:val="16"/>
          <w:lang w:val="es-ES_tradnl"/>
        </w:rPr>
        <w:t>.</w:t>
      </w:r>
    </w:p>
    <w:tbl>
      <w:tblPr>
        <w:tblW w:w="9000" w:type="dxa"/>
        <w:tblInd w:w="510"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473"/>
        <w:gridCol w:w="60"/>
        <w:gridCol w:w="1367"/>
        <w:gridCol w:w="7100"/>
      </w:tblGrid>
      <w:tr w:rsidR="00C548B6" w:rsidRPr="00A64A7D" w14:paraId="695D21EE" w14:textId="77777777" w:rsidTr="00D05641">
        <w:trPr>
          <w:trHeight w:val="325"/>
        </w:trPr>
        <w:tc>
          <w:tcPr>
            <w:tcW w:w="473" w:type="dxa"/>
            <w:tcBorders>
              <w:top w:val="nil"/>
              <w:left w:val="nil"/>
              <w:bottom w:val="nil"/>
            </w:tcBorders>
            <w:vAlign w:val="center"/>
          </w:tcPr>
          <w:p w14:paraId="2D479E2E"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Casilla1"/>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427" w:type="dxa"/>
            <w:gridSpan w:val="2"/>
            <w:vAlign w:val="center"/>
          </w:tcPr>
          <w:p w14:paraId="2F8C174A" w14:textId="77777777" w:rsidR="00C548B6" w:rsidRPr="00A64A7D" w:rsidRDefault="00C548B6" w:rsidP="00A12B05">
            <w:pPr>
              <w:ind w:left="-108" w:right="-108"/>
              <w:jc w:val="center"/>
              <w:rPr>
                <w:rFonts w:ascii="Verdana" w:eastAsia="Arial Unicode MS" w:hAnsi="Verdana"/>
                <w:sz w:val="16"/>
                <w:szCs w:val="16"/>
                <w:lang w:val="es-ES_tradnl"/>
              </w:rPr>
            </w:pPr>
            <w:r w:rsidRPr="00A64A7D">
              <w:rPr>
                <w:rFonts w:ascii="Verdana" w:eastAsia="Arial Unicode MS" w:hAnsi="Verdana"/>
                <w:sz w:val="16"/>
                <w:szCs w:val="16"/>
                <w:lang w:val="es-ES_tradnl"/>
              </w:rPr>
              <w:t>ANEXO II.0.</w:t>
            </w:r>
          </w:p>
        </w:tc>
        <w:tc>
          <w:tcPr>
            <w:tcW w:w="7100" w:type="dxa"/>
            <w:vAlign w:val="center"/>
          </w:tcPr>
          <w:p w14:paraId="2C663DC9" w14:textId="77777777" w:rsidR="00C548B6" w:rsidRPr="00A64A7D" w:rsidRDefault="00C548B6" w:rsidP="00A12B05">
            <w:pPr>
              <w:tabs>
                <w:tab w:val="left" w:pos="0"/>
              </w:tabs>
              <w:ind w:right="-8"/>
              <w:jc w:val="both"/>
              <w:rPr>
                <w:rFonts w:ascii="Verdana" w:hAnsi="Verdana"/>
                <w:sz w:val="16"/>
                <w:szCs w:val="16"/>
                <w:lang w:val="es-ES_tradnl"/>
              </w:rPr>
            </w:pPr>
            <w:r w:rsidRPr="00A64A7D">
              <w:rPr>
                <w:rFonts w:ascii="Verdana" w:hAnsi="Verdana"/>
                <w:sz w:val="16"/>
                <w:szCs w:val="16"/>
                <w:lang w:val="es-ES_tradnl"/>
              </w:rPr>
              <w:t>DATOS DE CARÁCTER PERSONAL</w:t>
            </w:r>
          </w:p>
        </w:tc>
      </w:tr>
      <w:tr w:rsidR="00C548B6" w:rsidRPr="00A64A7D" w14:paraId="6E1D4EAC" w14:textId="77777777" w:rsidTr="00D05641">
        <w:trPr>
          <w:trHeight w:val="325"/>
        </w:trPr>
        <w:tc>
          <w:tcPr>
            <w:tcW w:w="473" w:type="dxa"/>
            <w:tcBorders>
              <w:top w:val="nil"/>
              <w:left w:val="nil"/>
              <w:bottom w:val="nil"/>
            </w:tcBorders>
            <w:vAlign w:val="center"/>
          </w:tcPr>
          <w:p w14:paraId="34EBA677"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427" w:type="dxa"/>
            <w:gridSpan w:val="2"/>
            <w:vAlign w:val="center"/>
          </w:tcPr>
          <w:p w14:paraId="4F5DF880" w14:textId="77777777" w:rsidR="00C548B6" w:rsidRPr="00A64A7D" w:rsidRDefault="00C548B6" w:rsidP="00A12B05">
            <w:pPr>
              <w:ind w:left="-108" w:right="-108"/>
              <w:jc w:val="center"/>
              <w:rPr>
                <w:rFonts w:ascii="Verdana" w:eastAsia="Arial Unicode MS" w:hAnsi="Verdana"/>
                <w:sz w:val="16"/>
                <w:szCs w:val="16"/>
                <w:lang w:val="es-ES_tradnl"/>
              </w:rPr>
            </w:pPr>
            <w:hyperlink w:anchor="AnexoII1" w:history="1">
              <w:r w:rsidRPr="00A64A7D">
                <w:rPr>
                  <w:rFonts w:ascii="Verdana" w:eastAsia="Arial Unicode MS" w:hAnsi="Verdana"/>
                  <w:sz w:val="16"/>
                  <w:szCs w:val="16"/>
                  <w:lang w:val="es-ES_tradnl"/>
                </w:rPr>
                <w:t>ANEXO II.1.</w:t>
              </w:r>
            </w:hyperlink>
          </w:p>
        </w:tc>
        <w:tc>
          <w:tcPr>
            <w:tcW w:w="7100" w:type="dxa"/>
            <w:vAlign w:val="center"/>
          </w:tcPr>
          <w:p w14:paraId="63131519" w14:textId="77777777" w:rsidR="00C548B6" w:rsidRPr="00A64A7D" w:rsidRDefault="00C548B6" w:rsidP="00A12B05">
            <w:pPr>
              <w:tabs>
                <w:tab w:val="left" w:pos="0"/>
              </w:tabs>
              <w:ind w:right="-8"/>
              <w:jc w:val="both"/>
              <w:rPr>
                <w:rFonts w:ascii="Verdana" w:eastAsia="Arial Unicode MS" w:hAnsi="Verdana"/>
                <w:sz w:val="16"/>
                <w:szCs w:val="16"/>
                <w:lang w:val="es-ES_tradnl"/>
              </w:rPr>
            </w:pPr>
            <w:r w:rsidRPr="00A64A7D">
              <w:rPr>
                <w:rFonts w:ascii="Verdana" w:hAnsi="Verdana"/>
                <w:sz w:val="16"/>
                <w:szCs w:val="16"/>
                <w:lang w:val="es-ES_tradnl"/>
              </w:rPr>
              <w:t>DOCUMENTO EUROPEO ÚNICO DE CONTRATACIÓN (DEUC)</w:t>
            </w:r>
          </w:p>
        </w:tc>
      </w:tr>
      <w:tr w:rsidR="00C548B6" w:rsidRPr="00A64A7D" w14:paraId="3650DF58" w14:textId="77777777" w:rsidTr="00D05641">
        <w:trPr>
          <w:trHeight w:val="325"/>
        </w:trPr>
        <w:tc>
          <w:tcPr>
            <w:tcW w:w="473" w:type="dxa"/>
            <w:tcBorders>
              <w:top w:val="nil"/>
              <w:left w:val="nil"/>
              <w:bottom w:val="nil"/>
            </w:tcBorders>
            <w:vAlign w:val="center"/>
          </w:tcPr>
          <w:p w14:paraId="75602094" w14:textId="62C6E0F1" w:rsidR="00C548B6" w:rsidRPr="00A64A7D" w:rsidRDefault="00E61ACD"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427" w:type="dxa"/>
            <w:gridSpan w:val="2"/>
            <w:vAlign w:val="center"/>
          </w:tcPr>
          <w:p w14:paraId="03CED6F7" w14:textId="77777777" w:rsidR="00C548B6" w:rsidRPr="00A64A7D" w:rsidRDefault="00C548B6" w:rsidP="00A12B05">
            <w:pPr>
              <w:ind w:left="-108" w:right="-108"/>
              <w:jc w:val="center"/>
              <w:rPr>
                <w:rFonts w:ascii="Verdana" w:eastAsia="Arial Unicode MS" w:hAnsi="Verdana"/>
                <w:sz w:val="16"/>
                <w:szCs w:val="16"/>
                <w:lang w:val="es-ES_tradnl"/>
              </w:rPr>
            </w:pPr>
            <w:hyperlink w:anchor="AnexoII2" w:history="1">
              <w:r w:rsidRPr="00A64A7D">
                <w:rPr>
                  <w:rFonts w:ascii="Verdana" w:eastAsia="Arial Unicode MS" w:hAnsi="Verdana"/>
                  <w:sz w:val="16"/>
                  <w:szCs w:val="16"/>
                  <w:lang w:val="es-ES_tradnl"/>
                </w:rPr>
                <w:t>ANEXO II.2.</w:t>
              </w:r>
            </w:hyperlink>
          </w:p>
        </w:tc>
        <w:tc>
          <w:tcPr>
            <w:tcW w:w="7100" w:type="dxa"/>
            <w:vAlign w:val="center"/>
          </w:tcPr>
          <w:p w14:paraId="31196553" w14:textId="77777777" w:rsidR="00C548B6" w:rsidRPr="00A64A7D" w:rsidRDefault="00C548B6" w:rsidP="00A12B05">
            <w:pPr>
              <w:tabs>
                <w:tab w:val="left" w:pos="0"/>
              </w:tabs>
              <w:ind w:right="-8"/>
              <w:jc w:val="both"/>
              <w:rPr>
                <w:rFonts w:ascii="Verdana" w:eastAsia="Arial Unicode MS" w:hAnsi="Verdana"/>
                <w:sz w:val="16"/>
                <w:szCs w:val="16"/>
                <w:lang w:val="es-ES_tradnl"/>
              </w:rPr>
            </w:pPr>
            <w:r w:rsidRPr="00A64A7D">
              <w:rPr>
                <w:rFonts w:ascii="Verdana" w:eastAsia="Calibri" w:hAnsi="Verdana" w:cs="Georgia"/>
                <w:sz w:val="16"/>
                <w:szCs w:val="16"/>
                <w:lang w:val="es-ES_tradnl"/>
              </w:rPr>
              <w:t xml:space="preserve">COMPROMISO DE ADSCRIPCIÓN DE MEDIOS </w:t>
            </w:r>
          </w:p>
        </w:tc>
      </w:tr>
      <w:tr w:rsidR="00C548B6" w:rsidRPr="00A64A7D" w14:paraId="2E56FAE8" w14:textId="77777777" w:rsidTr="00D05641">
        <w:trPr>
          <w:trHeight w:val="342"/>
        </w:trPr>
        <w:tc>
          <w:tcPr>
            <w:tcW w:w="473" w:type="dxa"/>
            <w:tcBorders>
              <w:top w:val="nil"/>
              <w:left w:val="nil"/>
              <w:bottom w:val="nil"/>
            </w:tcBorders>
            <w:vAlign w:val="center"/>
          </w:tcPr>
          <w:p w14:paraId="579503AA"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427" w:type="dxa"/>
            <w:gridSpan w:val="2"/>
            <w:vAlign w:val="center"/>
          </w:tcPr>
          <w:p w14:paraId="0ABA82A7" w14:textId="77777777" w:rsidR="00C548B6" w:rsidRPr="00A64A7D" w:rsidRDefault="00C548B6" w:rsidP="00A12B05">
            <w:pPr>
              <w:ind w:left="-108" w:right="-108"/>
              <w:jc w:val="center"/>
              <w:rPr>
                <w:rFonts w:ascii="Verdana" w:eastAsia="Arial Unicode MS" w:hAnsi="Verdana"/>
                <w:sz w:val="16"/>
                <w:szCs w:val="16"/>
                <w:lang w:val="es-ES_tradnl"/>
              </w:rPr>
            </w:pPr>
            <w:hyperlink w:anchor="AnexoII3" w:history="1">
              <w:r w:rsidRPr="00A64A7D">
                <w:rPr>
                  <w:rFonts w:ascii="Verdana" w:eastAsia="Arial Unicode MS" w:hAnsi="Verdana"/>
                  <w:sz w:val="16"/>
                  <w:szCs w:val="16"/>
                  <w:lang w:val="es-ES_tradnl"/>
                </w:rPr>
                <w:t>ANEXO II.3.</w:t>
              </w:r>
            </w:hyperlink>
          </w:p>
        </w:tc>
        <w:tc>
          <w:tcPr>
            <w:tcW w:w="7100" w:type="dxa"/>
            <w:vAlign w:val="center"/>
          </w:tcPr>
          <w:p w14:paraId="3032F7BE" w14:textId="77777777" w:rsidR="00C548B6" w:rsidRPr="00A64A7D" w:rsidRDefault="00C548B6" w:rsidP="00A12B05">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DESIGNACIÓN COMO CONFIDENCIAL DE INFORMACIONES CONTENIDAS EN LA OFERTA</w:t>
            </w:r>
          </w:p>
        </w:tc>
      </w:tr>
      <w:tr w:rsidR="00C548B6" w:rsidRPr="00A64A7D" w14:paraId="5125B2C4" w14:textId="77777777" w:rsidTr="00D05641">
        <w:trPr>
          <w:trHeight w:val="342"/>
        </w:trPr>
        <w:tc>
          <w:tcPr>
            <w:tcW w:w="473" w:type="dxa"/>
            <w:tcBorders>
              <w:top w:val="nil"/>
              <w:left w:val="nil"/>
              <w:bottom w:val="nil"/>
            </w:tcBorders>
            <w:vAlign w:val="center"/>
          </w:tcPr>
          <w:p w14:paraId="59E469AD"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427" w:type="dxa"/>
            <w:gridSpan w:val="2"/>
            <w:vAlign w:val="center"/>
          </w:tcPr>
          <w:p w14:paraId="2AB6F20F" w14:textId="77777777" w:rsidR="00C548B6" w:rsidRPr="00A64A7D" w:rsidRDefault="00C548B6" w:rsidP="00A12B05">
            <w:pPr>
              <w:ind w:left="-108" w:right="-108"/>
              <w:jc w:val="center"/>
              <w:rPr>
                <w:rFonts w:ascii="Verdana" w:eastAsia="Arial Unicode MS" w:hAnsi="Verdana"/>
                <w:sz w:val="16"/>
                <w:szCs w:val="16"/>
                <w:lang w:val="es-ES_tradnl"/>
              </w:rPr>
            </w:pPr>
            <w:hyperlink w:anchor="AnexoII4" w:history="1">
              <w:r w:rsidRPr="00A64A7D">
                <w:rPr>
                  <w:rFonts w:ascii="Verdana" w:eastAsia="Arial Unicode MS" w:hAnsi="Verdana"/>
                  <w:sz w:val="16"/>
                  <w:szCs w:val="16"/>
                  <w:lang w:val="es-ES_tradnl"/>
                </w:rPr>
                <w:t>ANEXO II.4.</w:t>
              </w:r>
            </w:hyperlink>
          </w:p>
        </w:tc>
        <w:tc>
          <w:tcPr>
            <w:tcW w:w="7100" w:type="dxa"/>
            <w:vAlign w:val="center"/>
          </w:tcPr>
          <w:p w14:paraId="4770E59E" w14:textId="77777777" w:rsidR="00C548B6" w:rsidRPr="00A64A7D" w:rsidRDefault="00C548B6" w:rsidP="00A12B05">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COMPROMISO DE CONSTITUIRSE FORMALMENTE EN UTE</w:t>
            </w:r>
          </w:p>
        </w:tc>
      </w:tr>
      <w:tr w:rsidR="00C548B6" w:rsidRPr="00A64A7D" w14:paraId="0782D991" w14:textId="77777777" w:rsidTr="00D05641">
        <w:trPr>
          <w:trHeight w:val="342"/>
        </w:trPr>
        <w:tc>
          <w:tcPr>
            <w:tcW w:w="473" w:type="dxa"/>
            <w:tcBorders>
              <w:top w:val="nil"/>
              <w:left w:val="nil"/>
              <w:bottom w:val="nil"/>
            </w:tcBorders>
            <w:vAlign w:val="center"/>
          </w:tcPr>
          <w:p w14:paraId="2E47F746"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427" w:type="dxa"/>
            <w:gridSpan w:val="2"/>
            <w:vAlign w:val="center"/>
          </w:tcPr>
          <w:p w14:paraId="19E60BC1" w14:textId="77777777" w:rsidR="00C548B6" w:rsidRPr="00A64A7D" w:rsidRDefault="00C548B6" w:rsidP="00A12B05">
            <w:pPr>
              <w:ind w:left="-108" w:right="-108"/>
              <w:jc w:val="center"/>
              <w:rPr>
                <w:rFonts w:ascii="Verdana" w:eastAsia="Arial Unicode MS" w:hAnsi="Verdana"/>
                <w:sz w:val="16"/>
                <w:szCs w:val="16"/>
                <w:lang w:val="es-ES_tradnl"/>
              </w:rPr>
            </w:pPr>
            <w:hyperlink w:anchor="AnexoII5" w:history="1">
              <w:r w:rsidRPr="00A64A7D">
                <w:rPr>
                  <w:rFonts w:ascii="Verdana" w:eastAsia="Arial Unicode MS" w:hAnsi="Verdana"/>
                  <w:sz w:val="16"/>
                  <w:szCs w:val="16"/>
                  <w:lang w:val="es-ES_tradnl"/>
                </w:rPr>
                <w:t>ANEXO II.5.</w:t>
              </w:r>
            </w:hyperlink>
          </w:p>
        </w:tc>
        <w:tc>
          <w:tcPr>
            <w:tcW w:w="7100" w:type="dxa"/>
            <w:vAlign w:val="center"/>
          </w:tcPr>
          <w:p w14:paraId="295D9DFE" w14:textId="77777777" w:rsidR="00C548B6" w:rsidRPr="00A64A7D" w:rsidRDefault="00C548B6" w:rsidP="00A12B05">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DECLARACIÓN SOBRE LOS COMPROMISOS QUE ASUME RESPECTO A LAS PERSONAS QUE REALICEN LA ACTIVIDAD OBJETO DEL CONTRATO</w:t>
            </w:r>
          </w:p>
        </w:tc>
      </w:tr>
      <w:tr w:rsidR="00C548B6" w:rsidRPr="00A64A7D" w14:paraId="47EE939F" w14:textId="77777777" w:rsidTr="00D05641">
        <w:trPr>
          <w:trHeight w:val="342"/>
        </w:trPr>
        <w:tc>
          <w:tcPr>
            <w:tcW w:w="473" w:type="dxa"/>
            <w:tcBorders>
              <w:top w:val="nil"/>
              <w:left w:val="nil"/>
              <w:bottom w:val="nil"/>
            </w:tcBorders>
            <w:vAlign w:val="center"/>
          </w:tcPr>
          <w:p w14:paraId="41E13D4F"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427" w:type="dxa"/>
            <w:gridSpan w:val="2"/>
            <w:vAlign w:val="center"/>
          </w:tcPr>
          <w:p w14:paraId="78F9CAED" w14:textId="77777777" w:rsidR="00C548B6" w:rsidRPr="00A64A7D" w:rsidRDefault="00C548B6" w:rsidP="00A12B05">
            <w:pPr>
              <w:ind w:left="-108" w:right="-108"/>
              <w:jc w:val="center"/>
              <w:rPr>
                <w:rFonts w:ascii="Verdana" w:eastAsia="Arial Unicode MS" w:hAnsi="Verdana"/>
                <w:sz w:val="16"/>
                <w:szCs w:val="16"/>
                <w:lang w:val="es-ES_tradnl"/>
              </w:rPr>
            </w:pPr>
            <w:hyperlink w:anchor="AnexoII6" w:history="1">
              <w:r w:rsidRPr="00A64A7D">
                <w:rPr>
                  <w:rFonts w:ascii="Verdana" w:eastAsia="Arial Unicode MS" w:hAnsi="Verdana"/>
                  <w:sz w:val="16"/>
                  <w:szCs w:val="16"/>
                  <w:lang w:val="es-ES_tradnl"/>
                </w:rPr>
                <w:t>ANEXO II.6.</w:t>
              </w:r>
            </w:hyperlink>
          </w:p>
        </w:tc>
        <w:tc>
          <w:tcPr>
            <w:tcW w:w="7100" w:type="dxa"/>
            <w:vAlign w:val="center"/>
          </w:tcPr>
          <w:p w14:paraId="21EACE06" w14:textId="77777777" w:rsidR="00C548B6" w:rsidRPr="00A64A7D" w:rsidRDefault="00C548B6" w:rsidP="00A12B05">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EMPRESAS PERTENECIENTES A UN MISMO GRUPO EMPRESARIAL</w:t>
            </w:r>
          </w:p>
        </w:tc>
      </w:tr>
      <w:tr w:rsidR="00C548B6" w:rsidRPr="00A64A7D" w14:paraId="3F7DDFF9" w14:textId="77777777" w:rsidTr="00D05641">
        <w:trPr>
          <w:trHeight w:val="342"/>
        </w:trPr>
        <w:tc>
          <w:tcPr>
            <w:tcW w:w="473" w:type="dxa"/>
            <w:tcBorders>
              <w:top w:val="nil"/>
              <w:left w:val="nil"/>
              <w:bottom w:val="nil"/>
            </w:tcBorders>
            <w:vAlign w:val="center"/>
          </w:tcPr>
          <w:p w14:paraId="26A213A1" w14:textId="6F5C6E7E" w:rsidR="00C548B6" w:rsidRPr="00A64A7D" w:rsidRDefault="00372E42"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427" w:type="dxa"/>
            <w:gridSpan w:val="2"/>
            <w:vAlign w:val="center"/>
          </w:tcPr>
          <w:p w14:paraId="32D7CB4D" w14:textId="77777777" w:rsidR="00C548B6" w:rsidRPr="00A64A7D" w:rsidRDefault="00C548B6" w:rsidP="00A12B05">
            <w:pPr>
              <w:ind w:left="-108" w:right="-108"/>
              <w:jc w:val="center"/>
              <w:rPr>
                <w:rFonts w:ascii="Verdana" w:eastAsia="Arial Unicode MS" w:hAnsi="Verdana"/>
                <w:sz w:val="16"/>
                <w:szCs w:val="16"/>
                <w:lang w:val="es-ES_tradnl"/>
              </w:rPr>
            </w:pPr>
            <w:hyperlink w:anchor="AnexoII7" w:history="1">
              <w:r w:rsidRPr="00A64A7D">
                <w:rPr>
                  <w:rFonts w:ascii="Verdana" w:eastAsia="Arial Unicode MS" w:hAnsi="Verdana"/>
                  <w:sz w:val="16"/>
                  <w:szCs w:val="16"/>
                  <w:lang w:val="es-ES_tradnl"/>
                </w:rPr>
                <w:t>ANEXO II.7.</w:t>
              </w:r>
            </w:hyperlink>
          </w:p>
        </w:tc>
        <w:tc>
          <w:tcPr>
            <w:tcW w:w="7100" w:type="dxa"/>
            <w:vAlign w:val="center"/>
          </w:tcPr>
          <w:p w14:paraId="1B9F0B36" w14:textId="77777777" w:rsidR="00C548B6" w:rsidRPr="00A64A7D" w:rsidRDefault="00C548B6" w:rsidP="00A12B05">
            <w:pPr>
              <w:tabs>
                <w:tab w:val="left" w:pos="0"/>
              </w:tabs>
              <w:ind w:right="-8"/>
              <w:jc w:val="both"/>
              <w:rPr>
                <w:rFonts w:ascii="Verdana" w:eastAsia="Arial Unicode MS" w:hAnsi="Verdana"/>
                <w:sz w:val="16"/>
                <w:szCs w:val="16"/>
                <w:lang w:val="es-ES_tradnl"/>
              </w:rPr>
            </w:pPr>
            <w:r w:rsidRPr="00A64A7D">
              <w:rPr>
                <w:rFonts w:ascii="Verdana" w:eastAsia="Arial Unicode MS" w:hAnsi="Verdana" w:cs="Tahoma"/>
                <w:sz w:val="16"/>
                <w:szCs w:val="16"/>
                <w:lang w:val="es-ES_tradnl"/>
              </w:rPr>
              <w:t xml:space="preserve">LOTE O LOTES A LOS QUE PRESENTA OFERTA / OFERTA INTEGRADORA: COMBINACIÓN DE LOTES </w:t>
            </w:r>
          </w:p>
        </w:tc>
      </w:tr>
      <w:tr w:rsidR="00D05641" w:rsidRPr="00A64A7D" w14:paraId="11ADB4CA" w14:textId="77777777" w:rsidTr="00D05641">
        <w:trPr>
          <w:trHeight w:val="325"/>
        </w:trPr>
        <w:tc>
          <w:tcPr>
            <w:tcW w:w="533" w:type="dxa"/>
            <w:gridSpan w:val="2"/>
            <w:tcBorders>
              <w:top w:val="nil"/>
              <w:left w:val="nil"/>
              <w:bottom w:val="nil"/>
            </w:tcBorders>
            <w:vAlign w:val="center"/>
          </w:tcPr>
          <w:p w14:paraId="0DA1B784" w14:textId="4C61E47D" w:rsidR="00D05641" w:rsidRPr="00A64A7D" w:rsidRDefault="00E17772" w:rsidP="00D05641">
            <w:pPr>
              <w:ind w:right="-86"/>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0"/>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67" w:type="dxa"/>
            <w:vAlign w:val="center"/>
          </w:tcPr>
          <w:p w14:paraId="1009F143" w14:textId="0FE5B3BF" w:rsidR="00D05641" w:rsidRPr="00A64A7D" w:rsidRDefault="00D05641" w:rsidP="00D05641">
            <w:pPr>
              <w:rPr>
                <w:rFonts w:ascii="Verdana" w:eastAsia="Arial Unicode MS" w:hAnsi="Verdana"/>
                <w:sz w:val="16"/>
                <w:szCs w:val="16"/>
                <w:lang w:val="es-ES_tradnl"/>
              </w:rPr>
            </w:pPr>
            <w:r w:rsidRPr="00A64A7D">
              <w:rPr>
                <w:rFonts w:ascii="Verdana" w:eastAsia="Arial Unicode MS" w:hAnsi="Verdana"/>
                <w:sz w:val="20"/>
                <w:szCs w:val="20"/>
                <w:lang w:val="es-ES_tradnl"/>
              </w:rPr>
              <w:t>Anexo II.8</w:t>
            </w:r>
          </w:p>
        </w:tc>
        <w:tc>
          <w:tcPr>
            <w:tcW w:w="7100" w:type="dxa"/>
            <w:vAlign w:val="center"/>
          </w:tcPr>
          <w:p w14:paraId="6879548E" w14:textId="64BF9DB8" w:rsidR="00D05641" w:rsidRPr="00A64A7D" w:rsidRDefault="00D05641" w:rsidP="00D05641">
            <w:pPr>
              <w:rPr>
                <w:rFonts w:ascii="Verdana" w:eastAsia="Arial Unicode MS" w:hAnsi="Verdana"/>
                <w:sz w:val="16"/>
                <w:szCs w:val="16"/>
                <w:lang w:val="es-ES_tradnl"/>
              </w:rPr>
            </w:pPr>
            <w:r w:rsidRPr="00A64A7D">
              <w:rPr>
                <w:rFonts w:ascii="Verdana" w:eastAsia="Arial Unicode MS" w:hAnsi="Verdana"/>
                <w:sz w:val="16"/>
                <w:szCs w:val="16"/>
                <w:lang w:val="es-ES_tradnl"/>
              </w:rPr>
              <w:t>DECLARACIÓN SOBRE SUBCONTRATACIÓN DE SERVIDORES</w:t>
            </w:r>
          </w:p>
        </w:tc>
      </w:tr>
      <w:tr w:rsidR="00D05641" w:rsidRPr="00A64A7D" w14:paraId="51F8D064" w14:textId="77777777" w:rsidTr="00D05641">
        <w:trPr>
          <w:trHeight w:val="325"/>
        </w:trPr>
        <w:tc>
          <w:tcPr>
            <w:tcW w:w="533" w:type="dxa"/>
            <w:gridSpan w:val="2"/>
            <w:tcBorders>
              <w:top w:val="nil"/>
              <w:left w:val="nil"/>
              <w:bottom w:val="nil"/>
            </w:tcBorders>
            <w:vAlign w:val="center"/>
          </w:tcPr>
          <w:p w14:paraId="04EA2F1D" w14:textId="370AEBDC" w:rsidR="00D05641" w:rsidRPr="00A64A7D" w:rsidRDefault="00D05641" w:rsidP="00D05641">
            <w:pPr>
              <w:ind w:right="-86"/>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67" w:type="dxa"/>
            <w:vAlign w:val="center"/>
          </w:tcPr>
          <w:p w14:paraId="271E2A8D" w14:textId="306707A6" w:rsidR="00D05641" w:rsidRPr="00A64A7D" w:rsidRDefault="00D05641" w:rsidP="00D05641">
            <w:pPr>
              <w:rPr>
                <w:rFonts w:ascii="Verdana" w:eastAsia="Arial Unicode MS" w:hAnsi="Verdana"/>
                <w:sz w:val="16"/>
                <w:szCs w:val="16"/>
                <w:lang w:val="es-ES_tradnl"/>
              </w:rPr>
            </w:pPr>
            <w:r w:rsidRPr="00A64A7D">
              <w:rPr>
                <w:rFonts w:ascii="Verdana" w:eastAsia="Arial Unicode MS" w:hAnsi="Verdana"/>
                <w:sz w:val="16"/>
                <w:szCs w:val="16"/>
                <w:lang w:val="es-ES_tradnl"/>
              </w:rPr>
              <w:t xml:space="preserve">ANEXO II.9 </w:t>
            </w:r>
          </w:p>
        </w:tc>
        <w:tc>
          <w:tcPr>
            <w:tcW w:w="7100" w:type="dxa"/>
            <w:vAlign w:val="center"/>
          </w:tcPr>
          <w:p w14:paraId="4B5333D8" w14:textId="77777777" w:rsidR="00D05641" w:rsidRPr="00A64A7D" w:rsidRDefault="00D05641" w:rsidP="00D05641">
            <w:pPr>
              <w:rPr>
                <w:rFonts w:ascii="Verdana" w:eastAsia="Arial Unicode MS" w:hAnsi="Verdana"/>
                <w:sz w:val="16"/>
                <w:szCs w:val="16"/>
                <w:lang w:val="es-ES_tradnl"/>
              </w:rPr>
            </w:pPr>
            <w:r w:rsidRPr="00A64A7D">
              <w:rPr>
                <w:rFonts w:ascii="Verdana" w:eastAsia="Arial Unicode MS" w:hAnsi="Verdana"/>
                <w:sz w:val="16"/>
                <w:szCs w:val="16"/>
                <w:lang w:val="es-ES_tradnl"/>
              </w:rPr>
              <w:t>PLAN DE IGUALDAD O DELITOS O SANCIONES FIRMES POR INFRACCIÓN GRAVE EN MATERIA DE PREVENCIÓN DE IGUALDAD DE HOMBRES Y MUJERES</w:t>
            </w:r>
          </w:p>
        </w:tc>
      </w:tr>
      <w:tr w:rsidR="00D05641" w:rsidRPr="00A64A7D" w14:paraId="6F3E3894" w14:textId="77777777" w:rsidTr="00D05641">
        <w:trPr>
          <w:trHeight w:val="325"/>
        </w:trPr>
        <w:tc>
          <w:tcPr>
            <w:tcW w:w="533" w:type="dxa"/>
            <w:gridSpan w:val="2"/>
            <w:tcBorders>
              <w:top w:val="nil"/>
              <w:left w:val="nil"/>
              <w:bottom w:val="nil"/>
            </w:tcBorders>
            <w:vAlign w:val="center"/>
          </w:tcPr>
          <w:p w14:paraId="6AC77A5E" w14:textId="6A140892" w:rsidR="00D05641" w:rsidRPr="00A64A7D" w:rsidRDefault="00D05641" w:rsidP="00D05641">
            <w:pPr>
              <w:ind w:right="-86"/>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67" w:type="dxa"/>
            <w:tcBorders>
              <w:bottom w:val="single" w:sz="4" w:space="0" w:color="auto"/>
            </w:tcBorders>
            <w:vAlign w:val="center"/>
          </w:tcPr>
          <w:p w14:paraId="01AE454A" w14:textId="6BEDE111" w:rsidR="00D05641" w:rsidRPr="00A64A7D" w:rsidRDefault="00D05641" w:rsidP="00D05641">
            <w:pPr>
              <w:rPr>
                <w:rFonts w:ascii="Verdana" w:eastAsia="Arial Unicode MS" w:hAnsi="Verdana"/>
                <w:sz w:val="16"/>
                <w:szCs w:val="16"/>
                <w:lang w:val="es-ES_tradnl"/>
              </w:rPr>
            </w:pPr>
            <w:hyperlink w:anchor="AnexoII8" w:history="1">
              <w:r w:rsidRPr="00A64A7D">
                <w:rPr>
                  <w:rFonts w:ascii="Verdana" w:eastAsia="Arial Unicode MS" w:hAnsi="Verdana"/>
                  <w:sz w:val="16"/>
                  <w:szCs w:val="16"/>
                  <w:lang w:val="es-ES_tradnl"/>
                </w:rPr>
                <w:t>ANEXO II.10.</w:t>
              </w:r>
            </w:hyperlink>
          </w:p>
        </w:tc>
        <w:tc>
          <w:tcPr>
            <w:tcW w:w="7100" w:type="dxa"/>
            <w:tcBorders>
              <w:bottom w:val="single" w:sz="4" w:space="0" w:color="auto"/>
            </w:tcBorders>
            <w:vAlign w:val="center"/>
          </w:tcPr>
          <w:p w14:paraId="15A4D2F8" w14:textId="7C6A52B6" w:rsidR="00D05641" w:rsidRPr="00A64A7D" w:rsidRDefault="00D05641" w:rsidP="00D05641">
            <w:pPr>
              <w:rPr>
                <w:rFonts w:ascii="Verdana" w:eastAsia="Arial Unicode MS" w:hAnsi="Verdana"/>
                <w:sz w:val="16"/>
                <w:szCs w:val="16"/>
                <w:lang w:val="es-ES_tradnl"/>
              </w:rPr>
            </w:pPr>
            <w:r w:rsidRPr="00A64A7D">
              <w:rPr>
                <w:rFonts w:ascii="Verdana" w:eastAsia="Arial Unicode MS" w:hAnsi="Verdana"/>
                <w:sz w:val="16"/>
                <w:szCs w:val="16"/>
                <w:lang w:val="es-ES_tradnl"/>
              </w:rPr>
              <w:t>DECLARACIÓN RESPONSABLE DE PROTECCIÓN DE LOS MENORES</w:t>
            </w:r>
          </w:p>
        </w:tc>
      </w:tr>
    </w:tbl>
    <w:p w14:paraId="157271B2" w14:textId="4DB4D6C4" w:rsidR="00C548B6" w:rsidRPr="00A64A7D" w:rsidRDefault="00C548B6" w:rsidP="00F600EB">
      <w:pPr>
        <w:numPr>
          <w:ilvl w:val="0"/>
          <w:numId w:val="113"/>
        </w:numPr>
        <w:tabs>
          <w:tab w:val="clear" w:pos="2740"/>
        </w:tabs>
        <w:spacing w:before="120" w:after="120"/>
        <w:ind w:left="425" w:right="140" w:hanging="425"/>
        <w:jc w:val="both"/>
        <w:rPr>
          <w:rFonts w:ascii="Verdana" w:eastAsia="Arial Unicode MS" w:hAnsi="Verdana"/>
          <w:b/>
          <w:sz w:val="16"/>
          <w:szCs w:val="16"/>
          <w:lang w:val="es-ES_tradnl"/>
        </w:rPr>
      </w:pPr>
      <w:r w:rsidRPr="00A64A7D">
        <w:rPr>
          <w:rFonts w:ascii="Verdana" w:eastAsia="Arial Unicode MS" w:hAnsi="Verdana"/>
          <w:b/>
          <w:sz w:val="16"/>
          <w:szCs w:val="16"/>
          <w:lang w:val="es-ES_tradnl"/>
        </w:rPr>
        <w:t>A PRESENTAR EN EL SOBRE “B”.</w:t>
      </w:r>
    </w:p>
    <w:tbl>
      <w:tblPr>
        <w:tblW w:w="8954" w:type="dxa"/>
        <w:tblInd w:w="510"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400"/>
        <w:gridCol w:w="1300"/>
        <w:gridCol w:w="7254"/>
      </w:tblGrid>
      <w:tr w:rsidR="00C548B6" w:rsidRPr="00A64A7D" w14:paraId="2AE17CA0" w14:textId="77777777" w:rsidTr="00A12B05">
        <w:trPr>
          <w:trHeight w:val="325"/>
        </w:trPr>
        <w:tc>
          <w:tcPr>
            <w:tcW w:w="400" w:type="dxa"/>
            <w:tcBorders>
              <w:top w:val="nil"/>
              <w:left w:val="nil"/>
              <w:bottom w:val="nil"/>
            </w:tcBorders>
            <w:vAlign w:val="center"/>
          </w:tcPr>
          <w:p w14:paraId="628066EB"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72F93A7B" w14:textId="77777777" w:rsidR="00C548B6" w:rsidRPr="00A64A7D" w:rsidRDefault="00C548B6" w:rsidP="00A12B05">
            <w:pPr>
              <w:ind w:left="-108" w:right="-108"/>
              <w:jc w:val="center"/>
              <w:rPr>
                <w:rFonts w:ascii="Verdana" w:eastAsia="Arial Unicode MS" w:hAnsi="Verdana"/>
                <w:sz w:val="16"/>
                <w:szCs w:val="16"/>
                <w:lang w:val="es-ES_tradnl"/>
              </w:rPr>
            </w:pPr>
            <w:hyperlink w:anchor="AnexoIII1" w:history="1">
              <w:r w:rsidRPr="00A64A7D">
                <w:rPr>
                  <w:rFonts w:ascii="Verdana" w:eastAsia="Arial Unicode MS" w:hAnsi="Verdana"/>
                  <w:sz w:val="16"/>
                  <w:szCs w:val="16"/>
                  <w:lang w:val="es-ES_tradnl"/>
                </w:rPr>
                <w:t>ANEXO III.1.</w:t>
              </w:r>
            </w:hyperlink>
          </w:p>
        </w:tc>
        <w:tc>
          <w:tcPr>
            <w:tcW w:w="7254" w:type="dxa"/>
            <w:vAlign w:val="center"/>
          </w:tcPr>
          <w:p w14:paraId="5E457D37" w14:textId="77777777" w:rsidR="00C548B6" w:rsidRPr="00A64A7D" w:rsidRDefault="00C548B6" w:rsidP="00A12B05">
            <w:pPr>
              <w:tabs>
                <w:tab w:val="left" w:pos="0"/>
              </w:tabs>
              <w:ind w:right="-100"/>
              <w:jc w:val="both"/>
              <w:rPr>
                <w:rFonts w:ascii="Verdana" w:eastAsia="Arial Unicode MS" w:hAnsi="Verdana"/>
                <w:sz w:val="16"/>
                <w:szCs w:val="16"/>
                <w:lang w:val="es-ES_tradnl"/>
              </w:rPr>
            </w:pPr>
            <w:r w:rsidRPr="00A64A7D">
              <w:rPr>
                <w:rFonts w:ascii="Verdana" w:eastAsia="Arial Unicode MS" w:hAnsi="Verdana"/>
                <w:sz w:val="16"/>
                <w:szCs w:val="16"/>
                <w:lang w:val="es-ES_tradnl"/>
              </w:rPr>
              <w:t>OFERTA ECONÓMICA</w:t>
            </w:r>
          </w:p>
        </w:tc>
      </w:tr>
    </w:tbl>
    <w:p w14:paraId="2776D134" w14:textId="77777777" w:rsidR="00C548B6" w:rsidRPr="00A64A7D" w:rsidRDefault="00C548B6" w:rsidP="00C548B6">
      <w:pPr>
        <w:tabs>
          <w:tab w:val="left" w:pos="400"/>
        </w:tabs>
        <w:spacing w:before="120" w:after="120"/>
        <w:ind w:left="284" w:right="-318"/>
        <w:jc w:val="both"/>
        <w:rPr>
          <w:rFonts w:ascii="Verdana" w:eastAsia="Arial Unicode MS" w:hAnsi="Verdana"/>
          <w:sz w:val="16"/>
          <w:szCs w:val="16"/>
          <w:lang w:val="es-ES_tradnl"/>
        </w:rPr>
      </w:pPr>
      <w:r w:rsidRPr="00A64A7D">
        <w:rPr>
          <w:rFonts w:ascii="Verdana" w:eastAsia="Arial Unicode MS" w:hAnsi="Verdana"/>
          <w:sz w:val="16"/>
          <w:szCs w:val="16"/>
          <w:lang w:val="es-ES_tradnl"/>
        </w:rPr>
        <w:t>OTROS:</w:t>
      </w:r>
      <w:r w:rsidRPr="00A64A7D">
        <w:rPr>
          <w:rFonts w:ascii="Verdana" w:eastAsia="Arial Unicode MS" w:hAnsi="Verdana"/>
          <w:sz w:val="16"/>
          <w:szCs w:val="16"/>
          <w:lang w:val="es-ES_tradnl"/>
        </w:rPr>
        <w:tab/>
      </w:r>
    </w:p>
    <w:tbl>
      <w:tblPr>
        <w:tblW w:w="9000" w:type="dxa"/>
        <w:tblInd w:w="510"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400"/>
        <w:gridCol w:w="1300"/>
        <w:gridCol w:w="7300"/>
      </w:tblGrid>
      <w:tr w:rsidR="00C548B6" w:rsidRPr="00A64A7D" w14:paraId="0D3DB3D2" w14:textId="77777777" w:rsidTr="00FC6257">
        <w:trPr>
          <w:trHeight w:val="325"/>
        </w:trPr>
        <w:tc>
          <w:tcPr>
            <w:tcW w:w="400" w:type="dxa"/>
            <w:tcBorders>
              <w:top w:val="nil"/>
              <w:left w:val="nil"/>
              <w:bottom w:val="nil"/>
            </w:tcBorders>
            <w:vAlign w:val="center"/>
          </w:tcPr>
          <w:p w14:paraId="3517CCA9" w14:textId="14FE3AD3" w:rsidR="00C548B6" w:rsidRPr="00A64A7D" w:rsidRDefault="00FC6257"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6D13341A" w14:textId="77777777" w:rsidR="00C548B6" w:rsidRPr="00A64A7D" w:rsidRDefault="00C548B6" w:rsidP="00A12B05">
            <w:pPr>
              <w:ind w:left="-108" w:right="-108"/>
              <w:jc w:val="center"/>
              <w:rPr>
                <w:rFonts w:ascii="Verdana" w:eastAsia="Arial Unicode MS" w:hAnsi="Verdana"/>
                <w:sz w:val="16"/>
                <w:szCs w:val="16"/>
                <w:lang w:val="es-ES_tradnl"/>
              </w:rPr>
            </w:pPr>
            <w:r w:rsidRPr="00A64A7D">
              <w:rPr>
                <w:rFonts w:ascii="Verdana" w:eastAsia="Arial Unicode MS" w:hAnsi="Verdana"/>
                <w:sz w:val="16"/>
                <w:szCs w:val="16"/>
                <w:lang w:val="es-ES_tradnl"/>
              </w:rPr>
              <w:t>ANEXO III.2.</w:t>
            </w:r>
          </w:p>
        </w:tc>
        <w:tc>
          <w:tcPr>
            <w:tcW w:w="7300" w:type="dxa"/>
            <w:vAlign w:val="center"/>
          </w:tcPr>
          <w:p w14:paraId="14C2B8F1" w14:textId="4DEED23A" w:rsidR="00C548B6" w:rsidRPr="00A64A7D" w:rsidRDefault="00FC6257" w:rsidP="00A12B05">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DOCUMENTACIÓN A EFECTOS DE VALORAR EL CRITERIO DE SOSTENIBILIDAD AMBIENTAL, CALIDAD, Y SOCIAL</w:t>
            </w:r>
          </w:p>
        </w:tc>
      </w:tr>
      <w:tr w:rsidR="00FC6257" w:rsidRPr="00A64A7D" w14:paraId="65E0F91E" w14:textId="77777777" w:rsidTr="00FC6257">
        <w:trPr>
          <w:trHeight w:val="325"/>
        </w:trPr>
        <w:tc>
          <w:tcPr>
            <w:tcW w:w="400" w:type="dxa"/>
            <w:tcBorders>
              <w:top w:val="nil"/>
              <w:left w:val="nil"/>
              <w:bottom w:val="nil"/>
            </w:tcBorders>
            <w:vAlign w:val="center"/>
          </w:tcPr>
          <w:p w14:paraId="2E1681E2" w14:textId="5F47044F" w:rsidR="00FC6257" w:rsidRPr="00A64A7D" w:rsidRDefault="00FC6257" w:rsidP="00FC6257">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3081831C" w14:textId="36EA7467" w:rsidR="00FC6257" w:rsidRPr="00A64A7D" w:rsidRDefault="00FC6257" w:rsidP="00FC6257">
            <w:pPr>
              <w:ind w:left="-108" w:right="-108"/>
              <w:jc w:val="center"/>
              <w:rPr>
                <w:rFonts w:ascii="Verdana" w:eastAsia="Arial Unicode MS" w:hAnsi="Verdana"/>
                <w:sz w:val="16"/>
                <w:szCs w:val="16"/>
                <w:lang w:val="es-ES_tradnl"/>
              </w:rPr>
            </w:pPr>
            <w:r w:rsidRPr="00A64A7D">
              <w:rPr>
                <w:rFonts w:ascii="Verdana" w:eastAsia="Arial Unicode MS" w:hAnsi="Verdana"/>
                <w:sz w:val="16"/>
                <w:szCs w:val="16"/>
                <w:lang w:val="es-ES_tradnl"/>
              </w:rPr>
              <w:t>ANEXO III.3</w:t>
            </w:r>
          </w:p>
        </w:tc>
        <w:tc>
          <w:tcPr>
            <w:tcW w:w="7300" w:type="dxa"/>
            <w:vAlign w:val="center"/>
          </w:tcPr>
          <w:p w14:paraId="738F9200" w14:textId="0A5C02E4" w:rsidR="00FC6257" w:rsidRPr="00A64A7D" w:rsidRDefault="00FC6257" w:rsidP="00FC6257">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DOCUMENTACIÓN A EFECTOS DE VALORAR EL CRITERIO DE POLÍTICAS DE IGUALDAD</w:t>
            </w:r>
          </w:p>
        </w:tc>
      </w:tr>
      <w:tr w:rsidR="00FC6257" w:rsidRPr="00A64A7D" w14:paraId="19756580" w14:textId="77777777" w:rsidTr="00FC6257">
        <w:trPr>
          <w:trHeight w:val="325"/>
        </w:trPr>
        <w:tc>
          <w:tcPr>
            <w:tcW w:w="400" w:type="dxa"/>
            <w:tcBorders>
              <w:top w:val="nil"/>
              <w:left w:val="nil"/>
              <w:bottom w:val="nil"/>
            </w:tcBorders>
            <w:vAlign w:val="center"/>
          </w:tcPr>
          <w:p w14:paraId="34B5263A" w14:textId="0FCAF4E1" w:rsidR="00FC6257" w:rsidRPr="00A64A7D" w:rsidRDefault="00FC6257" w:rsidP="00FC6257">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24885038" w14:textId="64EE5628" w:rsidR="00FC6257" w:rsidRPr="00A64A7D" w:rsidRDefault="00FC6257" w:rsidP="00FC6257">
            <w:pPr>
              <w:ind w:left="-108" w:right="-108"/>
              <w:jc w:val="center"/>
              <w:rPr>
                <w:rFonts w:ascii="Verdana" w:eastAsia="Arial Unicode MS" w:hAnsi="Verdana"/>
                <w:sz w:val="16"/>
                <w:szCs w:val="16"/>
                <w:lang w:val="es-ES_tradnl"/>
              </w:rPr>
            </w:pPr>
            <w:r w:rsidRPr="00A64A7D">
              <w:rPr>
                <w:rFonts w:ascii="Verdana" w:eastAsia="Arial Unicode MS" w:hAnsi="Verdana"/>
                <w:sz w:val="16"/>
                <w:szCs w:val="16"/>
                <w:lang w:val="es-ES_tradnl"/>
              </w:rPr>
              <w:t>ANEXO III.4</w:t>
            </w:r>
          </w:p>
        </w:tc>
        <w:tc>
          <w:tcPr>
            <w:tcW w:w="7300" w:type="dxa"/>
            <w:vAlign w:val="center"/>
          </w:tcPr>
          <w:p w14:paraId="1C7A4352" w14:textId="255B6157" w:rsidR="00FC6257" w:rsidRPr="00A64A7D" w:rsidRDefault="00FC6257" w:rsidP="00FC6257">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 xml:space="preserve">DOCUMENTACIÓN A EFECTOS DE VALORAR EL CRITERIO DE </w:t>
            </w:r>
            <w:r w:rsidR="00062166" w:rsidRPr="00A64A7D">
              <w:rPr>
                <w:rFonts w:ascii="Verdana" w:eastAsia="Arial Unicode MS" w:hAnsi="Verdana"/>
                <w:sz w:val="16"/>
                <w:szCs w:val="16"/>
                <w:lang w:val="es-ES_tradnl"/>
              </w:rPr>
              <w:t>PLAN DE FORMACIÓN EN EUSKERA DEL PERSONAL</w:t>
            </w:r>
          </w:p>
        </w:tc>
      </w:tr>
    </w:tbl>
    <w:p w14:paraId="6D8EAFCB" w14:textId="77777777" w:rsidR="00D243B0" w:rsidRPr="00A64A7D" w:rsidRDefault="00C548B6" w:rsidP="00F600EB">
      <w:pPr>
        <w:numPr>
          <w:ilvl w:val="0"/>
          <w:numId w:val="113"/>
        </w:numPr>
        <w:tabs>
          <w:tab w:val="clear" w:pos="2740"/>
        </w:tabs>
        <w:spacing w:before="120" w:after="120"/>
        <w:ind w:left="426" w:right="-318" w:hanging="426"/>
        <w:jc w:val="both"/>
        <w:rPr>
          <w:rFonts w:ascii="Verdana" w:eastAsia="Arial Unicode MS" w:hAnsi="Verdana"/>
          <w:b/>
          <w:sz w:val="16"/>
          <w:szCs w:val="16"/>
          <w:lang w:val="es-ES_tradnl"/>
        </w:rPr>
      </w:pPr>
      <w:r w:rsidRPr="00A64A7D">
        <w:rPr>
          <w:rFonts w:ascii="Verdana" w:eastAsia="Arial Unicode MS" w:hAnsi="Verdana"/>
          <w:b/>
          <w:sz w:val="16"/>
          <w:szCs w:val="16"/>
          <w:lang w:val="es-ES_tradnl"/>
        </w:rPr>
        <w:tab/>
      </w:r>
      <w:r w:rsidR="00D243B0" w:rsidRPr="00A64A7D">
        <w:rPr>
          <w:rFonts w:ascii="Verdana" w:eastAsia="Arial Unicode MS" w:hAnsi="Verdana"/>
          <w:b/>
          <w:sz w:val="16"/>
          <w:szCs w:val="16"/>
          <w:lang w:val="es-ES_tradnl"/>
        </w:rPr>
        <w:t>A PRESENTAR EN EL SOBRE “C”.</w:t>
      </w:r>
    </w:p>
    <w:tbl>
      <w:tblPr>
        <w:tblW w:w="9000" w:type="dxa"/>
        <w:tblInd w:w="510"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400"/>
        <w:gridCol w:w="8600"/>
      </w:tblGrid>
      <w:tr w:rsidR="00C548B6" w:rsidRPr="00A64A7D" w14:paraId="4586438C" w14:textId="77777777" w:rsidTr="00D243B0">
        <w:trPr>
          <w:trHeight w:val="325"/>
        </w:trPr>
        <w:tc>
          <w:tcPr>
            <w:tcW w:w="400" w:type="dxa"/>
            <w:tcBorders>
              <w:top w:val="nil"/>
              <w:left w:val="nil"/>
              <w:bottom w:val="nil"/>
            </w:tcBorders>
            <w:vAlign w:val="center"/>
          </w:tcPr>
          <w:p w14:paraId="07DCFEA1"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0"/>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8600" w:type="dxa"/>
            <w:vAlign w:val="center"/>
          </w:tcPr>
          <w:p w14:paraId="44211DEF" w14:textId="77777777" w:rsidR="00C548B6" w:rsidRPr="00A64A7D" w:rsidRDefault="00C548B6" w:rsidP="00A12B05">
            <w:pPr>
              <w:tabs>
                <w:tab w:val="left" w:pos="0"/>
              </w:tabs>
              <w:ind w:right="-208"/>
              <w:jc w:val="both"/>
              <w:rPr>
                <w:rFonts w:ascii="Verdana" w:eastAsia="Arial Unicode MS" w:hAnsi="Verdana"/>
                <w:sz w:val="16"/>
                <w:szCs w:val="16"/>
                <w:lang w:val="es-ES_tradnl"/>
              </w:rPr>
            </w:pPr>
            <w:r w:rsidRPr="00A64A7D">
              <w:rPr>
                <w:rFonts w:ascii="Verdana" w:eastAsia="Arial Unicode MS" w:hAnsi="Verdana"/>
                <w:sz w:val="16"/>
                <w:szCs w:val="16"/>
                <w:lang w:val="es-ES_tradnl"/>
              </w:rPr>
              <w:t>NO SE ESPECIFICAN</w:t>
            </w:r>
          </w:p>
        </w:tc>
      </w:tr>
    </w:tbl>
    <w:p w14:paraId="04C6098F" w14:textId="77777777" w:rsidR="00C548B6" w:rsidRPr="00A64A7D" w:rsidRDefault="00C548B6" w:rsidP="00F600EB">
      <w:pPr>
        <w:numPr>
          <w:ilvl w:val="0"/>
          <w:numId w:val="113"/>
        </w:numPr>
        <w:tabs>
          <w:tab w:val="clear" w:pos="2740"/>
          <w:tab w:val="num" w:pos="426"/>
        </w:tabs>
        <w:spacing w:before="120" w:after="120"/>
        <w:ind w:right="-318" w:hanging="2740"/>
        <w:jc w:val="both"/>
        <w:rPr>
          <w:rFonts w:ascii="Verdana" w:eastAsia="Arial Unicode MS" w:hAnsi="Verdana"/>
          <w:b/>
          <w:sz w:val="16"/>
          <w:szCs w:val="16"/>
          <w:lang w:val="es-ES_tradnl"/>
        </w:rPr>
      </w:pPr>
      <w:r w:rsidRPr="00A64A7D">
        <w:rPr>
          <w:rFonts w:ascii="Verdana" w:eastAsia="Arial Unicode MS" w:hAnsi="Verdana"/>
          <w:b/>
          <w:sz w:val="16"/>
          <w:szCs w:val="16"/>
          <w:lang w:val="es-ES_tradnl"/>
        </w:rPr>
        <w:t>A PRESENTAR POR LA LICITADORA QUE HAYA PRESENTADO LA MEJOR OFERTA.</w:t>
      </w:r>
    </w:p>
    <w:tbl>
      <w:tblPr>
        <w:tblW w:w="8998" w:type="dxa"/>
        <w:tblInd w:w="510"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400"/>
        <w:gridCol w:w="1300"/>
        <w:gridCol w:w="7298"/>
      </w:tblGrid>
      <w:tr w:rsidR="00C548B6" w:rsidRPr="00A64A7D" w14:paraId="5325D378" w14:textId="77777777" w:rsidTr="00A12B05">
        <w:trPr>
          <w:trHeight w:val="325"/>
        </w:trPr>
        <w:tc>
          <w:tcPr>
            <w:tcW w:w="400" w:type="dxa"/>
            <w:tcBorders>
              <w:top w:val="nil"/>
              <w:left w:val="nil"/>
              <w:bottom w:val="nil"/>
            </w:tcBorders>
            <w:vAlign w:val="center"/>
          </w:tcPr>
          <w:p w14:paraId="3C695498"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2FDF140D" w14:textId="77777777" w:rsidR="00C548B6" w:rsidRPr="00A64A7D" w:rsidRDefault="00C548B6" w:rsidP="00A12B05">
            <w:pPr>
              <w:tabs>
                <w:tab w:val="left" w:pos="0"/>
              </w:tabs>
              <w:ind w:right="-132"/>
              <w:rPr>
                <w:rFonts w:ascii="Verdana" w:eastAsia="Arial Unicode MS" w:hAnsi="Verdana"/>
                <w:sz w:val="16"/>
                <w:szCs w:val="16"/>
                <w:lang w:val="es-ES_tradnl"/>
              </w:rPr>
            </w:pPr>
            <w:hyperlink w:anchor="AnexoV1" w:history="1">
              <w:r w:rsidRPr="00A64A7D">
                <w:rPr>
                  <w:rFonts w:ascii="Verdana" w:eastAsia="Arial Unicode MS" w:hAnsi="Verdana"/>
                  <w:sz w:val="16"/>
                  <w:szCs w:val="16"/>
                  <w:lang w:val="es-ES_tradnl"/>
                </w:rPr>
                <w:t>ANEXO V.1.</w:t>
              </w:r>
            </w:hyperlink>
          </w:p>
        </w:tc>
        <w:tc>
          <w:tcPr>
            <w:tcW w:w="7298" w:type="dxa"/>
            <w:vAlign w:val="center"/>
          </w:tcPr>
          <w:p w14:paraId="1C10FF7B" w14:textId="77777777" w:rsidR="00C548B6" w:rsidRPr="00A64A7D" w:rsidRDefault="00C548B6" w:rsidP="00A12B05">
            <w:pPr>
              <w:tabs>
                <w:tab w:val="left" w:pos="0"/>
              </w:tabs>
              <w:ind w:right="-108"/>
              <w:jc w:val="both"/>
              <w:rPr>
                <w:rFonts w:ascii="Verdana" w:eastAsia="Arial Unicode MS" w:hAnsi="Verdana"/>
                <w:sz w:val="16"/>
                <w:szCs w:val="16"/>
                <w:lang w:val="es-ES_tradnl"/>
              </w:rPr>
            </w:pPr>
            <w:r w:rsidRPr="00A64A7D">
              <w:rPr>
                <w:rFonts w:ascii="Verdana" w:eastAsia="Arial Unicode MS" w:hAnsi="Verdana"/>
                <w:sz w:val="16"/>
                <w:szCs w:val="16"/>
                <w:lang w:val="es-ES_tradnl"/>
              </w:rPr>
              <w:t>DISPONIBILIDAD DE LA SOLVENCIA Y MEDIOS DE OTRAS ENTIDADES DURANTE TODA LA VIGENCIA DEL CONTRATO</w:t>
            </w:r>
          </w:p>
        </w:tc>
      </w:tr>
      <w:tr w:rsidR="00C548B6" w:rsidRPr="00A64A7D" w14:paraId="381E73A6" w14:textId="77777777" w:rsidTr="00A12B05">
        <w:trPr>
          <w:trHeight w:val="325"/>
        </w:trPr>
        <w:tc>
          <w:tcPr>
            <w:tcW w:w="400" w:type="dxa"/>
            <w:tcBorders>
              <w:top w:val="nil"/>
              <w:left w:val="nil"/>
              <w:bottom w:val="nil"/>
            </w:tcBorders>
            <w:vAlign w:val="center"/>
          </w:tcPr>
          <w:p w14:paraId="6D2E8EDD"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2E2BA02F" w14:textId="77777777" w:rsidR="00C548B6" w:rsidRPr="00A64A7D" w:rsidRDefault="00C548B6" w:rsidP="00A12B05">
            <w:pPr>
              <w:tabs>
                <w:tab w:val="left" w:pos="0"/>
              </w:tabs>
              <w:ind w:right="-132"/>
              <w:rPr>
                <w:rFonts w:ascii="Verdana" w:eastAsia="Arial Unicode MS" w:hAnsi="Verdana"/>
                <w:sz w:val="16"/>
                <w:szCs w:val="16"/>
                <w:lang w:val="es-ES_tradnl"/>
              </w:rPr>
            </w:pPr>
            <w:hyperlink w:anchor="AnexoV2" w:history="1">
              <w:r w:rsidRPr="00A64A7D">
                <w:rPr>
                  <w:rFonts w:ascii="Verdana" w:eastAsia="Arial Unicode MS" w:hAnsi="Verdana"/>
                  <w:sz w:val="16"/>
                  <w:szCs w:val="16"/>
                  <w:lang w:val="es-ES_tradnl"/>
                </w:rPr>
                <w:t>ANEXO V.2.</w:t>
              </w:r>
            </w:hyperlink>
          </w:p>
        </w:tc>
        <w:tc>
          <w:tcPr>
            <w:tcW w:w="7298" w:type="dxa"/>
            <w:vAlign w:val="center"/>
          </w:tcPr>
          <w:p w14:paraId="5AACF421" w14:textId="77777777" w:rsidR="00C548B6" w:rsidRPr="00A64A7D" w:rsidRDefault="00C548B6" w:rsidP="00A12B05">
            <w:pPr>
              <w:tabs>
                <w:tab w:val="left" w:pos="0"/>
              </w:tabs>
              <w:ind w:right="-108"/>
              <w:jc w:val="both"/>
              <w:rPr>
                <w:rFonts w:ascii="Verdana" w:eastAsia="Arial Unicode MS" w:hAnsi="Verdana"/>
                <w:sz w:val="16"/>
                <w:szCs w:val="16"/>
                <w:lang w:val="es-ES_tradnl"/>
              </w:rPr>
            </w:pPr>
            <w:r w:rsidRPr="00A64A7D">
              <w:rPr>
                <w:rFonts w:ascii="Verdana" w:eastAsia="Arial Unicode MS" w:hAnsi="Verdana"/>
                <w:sz w:val="16"/>
                <w:szCs w:val="16"/>
                <w:lang w:val="es-ES_tradnl"/>
              </w:rPr>
              <w:t>AUSENCIA DE PROHIBICIONES PARA CONTRATAR CON EL SECTOR PÚBLICO</w:t>
            </w:r>
          </w:p>
        </w:tc>
      </w:tr>
      <w:tr w:rsidR="00C548B6" w:rsidRPr="00A64A7D" w14:paraId="46B6E599" w14:textId="77777777" w:rsidTr="00A12B05">
        <w:trPr>
          <w:trHeight w:val="342"/>
        </w:trPr>
        <w:tc>
          <w:tcPr>
            <w:tcW w:w="400" w:type="dxa"/>
            <w:tcBorders>
              <w:top w:val="nil"/>
              <w:left w:val="nil"/>
              <w:bottom w:val="nil"/>
            </w:tcBorders>
            <w:vAlign w:val="center"/>
          </w:tcPr>
          <w:p w14:paraId="03478319"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697CF6C0" w14:textId="77777777" w:rsidR="00C548B6" w:rsidRPr="00A64A7D" w:rsidRDefault="00C548B6" w:rsidP="00A12B05">
            <w:pPr>
              <w:tabs>
                <w:tab w:val="left" w:pos="0"/>
              </w:tabs>
              <w:ind w:right="-132"/>
              <w:rPr>
                <w:rFonts w:ascii="Verdana" w:eastAsia="Arial Unicode MS" w:hAnsi="Verdana"/>
                <w:sz w:val="16"/>
                <w:szCs w:val="16"/>
                <w:lang w:val="es-ES_tradnl"/>
              </w:rPr>
            </w:pPr>
            <w:hyperlink w:anchor="AnexoV3" w:history="1">
              <w:r w:rsidRPr="00A64A7D">
                <w:rPr>
                  <w:rFonts w:ascii="Verdana" w:eastAsia="Arial Unicode MS" w:hAnsi="Verdana"/>
                  <w:sz w:val="16"/>
                  <w:szCs w:val="16"/>
                  <w:lang w:val="es-ES_tradnl"/>
                </w:rPr>
                <w:t>ANEXO V.3.</w:t>
              </w:r>
            </w:hyperlink>
          </w:p>
        </w:tc>
        <w:tc>
          <w:tcPr>
            <w:tcW w:w="7298" w:type="dxa"/>
            <w:vAlign w:val="center"/>
          </w:tcPr>
          <w:p w14:paraId="7A130515" w14:textId="77777777" w:rsidR="00C548B6" w:rsidRPr="00A64A7D" w:rsidRDefault="00C548B6" w:rsidP="00A12B05">
            <w:pPr>
              <w:tabs>
                <w:tab w:val="left" w:pos="0"/>
              </w:tabs>
              <w:ind w:right="-108"/>
              <w:jc w:val="both"/>
              <w:rPr>
                <w:rFonts w:ascii="Verdana" w:eastAsia="Arial Unicode MS" w:hAnsi="Verdana"/>
                <w:sz w:val="16"/>
                <w:szCs w:val="16"/>
                <w:lang w:val="es-ES_tradnl"/>
              </w:rPr>
            </w:pPr>
            <w:r w:rsidRPr="00A64A7D">
              <w:rPr>
                <w:rFonts w:ascii="Verdana" w:eastAsia="Arial Unicode MS" w:hAnsi="Verdana"/>
                <w:sz w:val="16"/>
                <w:szCs w:val="16"/>
                <w:lang w:val="es-ES_tradnl"/>
              </w:rPr>
              <w:t>MODELO DE AVAL BANCARIO. MODELO DE AVAL BANCARIO UTEs.</w:t>
            </w:r>
          </w:p>
        </w:tc>
      </w:tr>
      <w:tr w:rsidR="00C548B6" w:rsidRPr="00A64A7D" w14:paraId="44EE56ED" w14:textId="77777777" w:rsidTr="00A12B05">
        <w:trPr>
          <w:trHeight w:val="342"/>
        </w:trPr>
        <w:tc>
          <w:tcPr>
            <w:tcW w:w="400" w:type="dxa"/>
            <w:tcBorders>
              <w:top w:val="nil"/>
              <w:left w:val="nil"/>
              <w:bottom w:val="nil"/>
            </w:tcBorders>
            <w:vAlign w:val="center"/>
          </w:tcPr>
          <w:p w14:paraId="7192F8DE"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2E625822" w14:textId="77777777" w:rsidR="00C548B6" w:rsidRPr="00A64A7D" w:rsidRDefault="00C548B6" w:rsidP="00A12B05">
            <w:pPr>
              <w:tabs>
                <w:tab w:val="left" w:pos="0"/>
              </w:tabs>
              <w:ind w:right="-132"/>
              <w:rPr>
                <w:rFonts w:ascii="Verdana" w:eastAsia="Arial Unicode MS" w:hAnsi="Verdana"/>
                <w:sz w:val="16"/>
                <w:szCs w:val="16"/>
                <w:lang w:val="es-ES_tradnl"/>
              </w:rPr>
            </w:pPr>
            <w:hyperlink w:anchor="AnexoV4" w:history="1">
              <w:r w:rsidRPr="00A64A7D">
                <w:rPr>
                  <w:rFonts w:ascii="Verdana" w:eastAsia="Arial Unicode MS" w:hAnsi="Verdana"/>
                  <w:sz w:val="16"/>
                  <w:szCs w:val="16"/>
                  <w:lang w:val="es-ES_tradnl"/>
                </w:rPr>
                <w:t>ANEXO V.4.</w:t>
              </w:r>
            </w:hyperlink>
          </w:p>
        </w:tc>
        <w:tc>
          <w:tcPr>
            <w:tcW w:w="7298" w:type="dxa"/>
            <w:vAlign w:val="center"/>
          </w:tcPr>
          <w:p w14:paraId="0DDBD105" w14:textId="77777777" w:rsidR="00C548B6" w:rsidRPr="00A64A7D" w:rsidRDefault="00C548B6" w:rsidP="00A12B05">
            <w:pPr>
              <w:tabs>
                <w:tab w:val="left" w:pos="0"/>
              </w:tabs>
              <w:ind w:right="-108"/>
              <w:jc w:val="both"/>
              <w:rPr>
                <w:rFonts w:ascii="Verdana" w:eastAsia="Arial Unicode MS" w:hAnsi="Verdana"/>
                <w:sz w:val="16"/>
                <w:szCs w:val="16"/>
                <w:lang w:val="es-ES_tradnl"/>
              </w:rPr>
            </w:pPr>
            <w:r w:rsidRPr="00A64A7D">
              <w:rPr>
                <w:rFonts w:ascii="Verdana" w:eastAsia="Arial Unicode MS" w:hAnsi="Verdana"/>
                <w:sz w:val="16"/>
                <w:szCs w:val="16"/>
                <w:lang w:val="es-ES_tradnl"/>
              </w:rPr>
              <w:t>MODELO DE SEGURO DE CAUCIÓN. MODELO DE SEGURO DE CAUCIÓN UTEs.</w:t>
            </w:r>
          </w:p>
        </w:tc>
      </w:tr>
      <w:tr w:rsidR="00F1064C" w:rsidRPr="00A64A7D" w14:paraId="4822196F" w14:textId="77777777" w:rsidTr="00A12B05">
        <w:trPr>
          <w:trHeight w:val="342"/>
        </w:trPr>
        <w:tc>
          <w:tcPr>
            <w:tcW w:w="400" w:type="dxa"/>
            <w:tcBorders>
              <w:top w:val="nil"/>
              <w:left w:val="nil"/>
              <w:bottom w:val="nil"/>
            </w:tcBorders>
            <w:vAlign w:val="center"/>
          </w:tcPr>
          <w:p w14:paraId="3B395185" w14:textId="7D34D11D" w:rsidR="00F1064C" w:rsidRPr="00A64A7D" w:rsidRDefault="00F1064C" w:rsidP="00F1064C">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0"/>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20F9324F" w14:textId="1C236BD8" w:rsidR="00F1064C" w:rsidRPr="00A64A7D" w:rsidRDefault="00F1064C" w:rsidP="00F1064C">
            <w:pPr>
              <w:tabs>
                <w:tab w:val="left" w:pos="0"/>
              </w:tabs>
              <w:ind w:right="-132"/>
              <w:rPr>
                <w:rFonts w:ascii="Verdana" w:eastAsia="Arial Unicode MS" w:hAnsi="Verdana"/>
                <w:sz w:val="16"/>
                <w:szCs w:val="16"/>
                <w:lang w:val="es-ES_tradnl"/>
              </w:rPr>
            </w:pPr>
            <w:r w:rsidRPr="00A64A7D">
              <w:rPr>
                <w:rFonts w:ascii="Verdana" w:eastAsia="Arial Unicode MS" w:hAnsi="Verdana"/>
                <w:sz w:val="16"/>
                <w:szCs w:val="16"/>
                <w:lang w:val="es-ES_tradnl"/>
              </w:rPr>
              <w:t xml:space="preserve">ANEXO V.5. </w:t>
            </w:r>
          </w:p>
        </w:tc>
        <w:tc>
          <w:tcPr>
            <w:tcW w:w="7298" w:type="dxa"/>
            <w:vAlign w:val="center"/>
          </w:tcPr>
          <w:p w14:paraId="130BD61F" w14:textId="740E1A31" w:rsidR="00F1064C" w:rsidRPr="00A64A7D" w:rsidRDefault="00F1064C" w:rsidP="00F1064C">
            <w:pPr>
              <w:tabs>
                <w:tab w:val="left" w:pos="0"/>
              </w:tabs>
              <w:ind w:right="-108"/>
              <w:jc w:val="both"/>
              <w:rPr>
                <w:rFonts w:ascii="Verdana" w:eastAsia="Arial Unicode MS" w:hAnsi="Verdana"/>
                <w:sz w:val="16"/>
                <w:szCs w:val="16"/>
                <w:lang w:val="es-ES_tradnl"/>
              </w:rPr>
            </w:pPr>
            <w:r w:rsidRPr="00A64A7D">
              <w:rPr>
                <w:rFonts w:ascii="Verdana" w:eastAsia="Arial Unicode MS" w:hAnsi="Verdana"/>
                <w:sz w:val="16"/>
                <w:szCs w:val="16"/>
                <w:lang w:val="es-ES_tradnl"/>
              </w:rPr>
              <w:t>DECLARACIÓN RESPONSABLE SOBRE AUSENCIA DE CONFLICTO DE INTERESES (DACI)</w:t>
            </w:r>
          </w:p>
        </w:tc>
      </w:tr>
    </w:tbl>
    <w:p w14:paraId="4ED37DD4" w14:textId="1E13B823" w:rsidR="00E45BD3" w:rsidRPr="00A64A7D" w:rsidRDefault="00E45BD3" w:rsidP="00F600EB">
      <w:pPr>
        <w:numPr>
          <w:ilvl w:val="0"/>
          <w:numId w:val="113"/>
        </w:numPr>
        <w:tabs>
          <w:tab w:val="left" w:pos="426"/>
        </w:tabs>
        <w:spacing w:before="120" w:after="120"/>
        <w:ind w:right="-318" w:hanging="2740"/>
        <w:jc w:val="both"/>
        <w:rPr>
          <w:rFonts w:ascii="Verdana" w:eastAsia="Arial Unicode MS" w:hAnsi="Verdana"/>
          <w:b/>
          <w:sz w:val="16"/>
          <w:szCs w:val="16"/>
          <w:lang w:val="es-ES_tradnl"/>
        </w:rPr>
      </w:pPr>
      <w:r w:rsidRPr="00A64A7D">
        <w:rPr>
          <w:rFonts w:ascii="Verdana" w:eastAsia="Arial Unicode MS" w:hAnsi="Verdana"/>
          <w:b/>
          <w:sz w:val="16"/>
          <w:szCs w:val="16"/>
          <w:lang w:val="es-ES_tradnl"/>
        </w:rPr>
        <w:t>A PRESENTAR POR LA ADJUDICATARIA ANTES DE LA FORMALIZACIÓN</w:t>
      </w:r>
    </w:p>
    <w:tbl>
      <w:tblPr>
        <w:tblW w:w="8998" w:type="dxa"/>
        <w:tblInd w:w="510"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400"/>
        <w:gridCol w:w="1300"/>
        <w:gridCol w:w="7298"/>
      </w:tblGrid>
      <w:tr w:rsidR="0020672E" w:rsidRPr="00A64A7D" w14:paraId="2DA99A45" w14:textId="77777777" w:rsidTr="00C812EF">
        <w:trPr>
          <w:trHeight w:val="342"/>
        </w:trPr>
        <w:tc>
          <w:tcPr>
            <w:tcW w:w="400" w:type="dxa"/>
            <w:tcBorders>
              <w:top w:val="nil"/>
              <w:left w:val="nil"/>
              <w:bottom w:val="nil"/>
            </w:tcBorders>
            <w:vAlign w:val="center"/>
          </w:tcPr>
          <w:p w14:paraId="1378E280" w14:textId="6C0854CF" w:rsidR="0020672E" w:rsidRPr="00A64A7D" w:rsidRDefault="00AC7EE9" w:rsidP="0020672E">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0"/>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1F95F250" w14:textId="4B2F3EFB" w:rsidR="0020672E" w:rsidRPr="00A64A7D" w:rsidRDefault="0020672E" w:rsidP="0020672E">
            <w:pPr>
              <w:tabs>
                <w:tab w:val="left" w:pos="0"/>
              </w:tabs>
              <w:ind w:right="-132"/>
              <w:rPr>
                <w:rFonts w:ascii="Verdana" w:eastAsia="Arial Unicode MS" w:hAnsi="Verdana"/>
                <w:sz w:val="16"/>
                <w:szCs w:val="16"/>
                <w:lang w:val="es-ES_tradnl"/>
              </w:rPr>
            </w:pPr>
            <w:r w:rsidRPr="00A64A7D">
              <w:rPr>
                <w:rFonts w:ascii="Verdana" w:eastAsia="Arial Unicode MS" w:hAnsi="Verdana"/>
                <w:sz w:val="16"/>
                <w:szCs w:val="16"/>
                <w:lang w:val="es-ES_tradnl"/>
              </w:rPr>
              <w:t>ANEXO VI</w:t>
            </w:r>
          </w:p>
        </w:tc>
        <w:tc>
          <w:tcPr>
            <w:tcW w:w="7298" w:type="dxa"/>
            <w:vAlign w:val="center"/>
          </w:tcPr>
          <w:p w14:paraId="567DA82D" w14:textId="77777777" w:rsidR="0020672E" w:rsidRPr="00A64A7D" w:rsidRDefault="0020672E" w:rsidP="0020672E">
            <w:pPr>
              <w:tabs>
                <w:tab w:val="left" w:pos="0"/>
              </w:tabs>
              <w:ind w:right="-108"/>
              <w:jc w:val="both"/>
              <w:rPr>
                <w:rFonts w:ascii="Verdana" w:eastAsia="Arial Unicode MS" w:hAnsi="Verdana"/>
                <w:sz w:val="16"/>
                <w:szCs w:val="16"/>
                <w:lang w:val="es-ES_tradnl"/>
              </w:rPr>
            </w:pPr>
            <w:r w:rsidRPr="00A64A7D">
              <w:rPr>
                <w:rFonts w:ascii="Verdana" w:eastAsia="Arial Unicode MS" w:hAnsi="Verdana"/>
                <w:sz w:val="16"/>
                <w:szCs w:val="16"/>
                <w:lang w:val="es-ES_tradnl"/>
              </w:rPr>
              <w:t>DECLARACIÓN DE UBICACIÓN DE SERVIDORES Y SERVICIOS ASOCIADOS</w:t>
            </w:r>
          </w:p>
        </w:tc>
      </w:tr>
    </w:tbl>
    <w:p w14:paraId="38CDCFB0" w14:textId="36F08016" w:rsidR="00E45BD3" w:rsidRPr="00A64A7D" w:rsidRDefault="00E45BD3" w:rsidP="00E45BD3">
      <w:pPr>
        <w:tabs>
          <w:tab w:val="left" w:pos="426"/>
        </w:tabs>
        <w:spacing w:before="120" w:after="120"/>
        <w:ind w:right="-318"/>
        <w:jc w:val="both"/>
        <w:rPr>
          <w:rFonts w:ascii="Verdana" w:eastAsia="Arial Unicode MS" w:hAnsi="Verdana"/>
          <w:b/>
          <w:sz w:val="16"/>
          <w:szCs w:val="16"/>
          <w:lang w:val="es-ES_tradnl"/>
        </w:rPr>
      </w:pPr>
    </w:p>
    <w:p w14:paraId="436EADB3" w14:textId="69721228" w:rsidR="00E45BD3" w:rsidRPr="00A64A7D" w:rsidRDefault="00E45BD3" w:rsidP="00E45BD3">
      <w:pPr>
        <w:tabs>
          <w:tab w:val="left" w:pos="426"/>
        </w:tabs>
        <w:spacing w:before="120" w:after="120"/>
        <w:ind w:right="-318"/>
        <w:jc w:val="both"/>
        <w:rPr>
          <w:rFonts w:ascii="Verdana" w:eastAsia="Arial Unicode MS" w:hAnsi="Verdana"/>
          <w:b/>
          <w:sz w:val="16"/>
          <w:szCs w:val="16"/>
          <w:lang w:val="es-ES_tradnl"/>
        </w:rPr>
      </w:pPr>
    </w:p>
    <w:p w14:paraId="582F6BE3" w14:textId="77777777" w:rsidR="00E45BD3" w:rsidRPr="00A64A7D" w:rsidRDefault="00E45BD3" w:rsidP="00E45BD3">
      <w:pPr>
        <w:tabs>
          <w:tab w:val="left" w:pos="426"/>
        </w:tabs>
        <w:spacing w:before="120" w:after="120"/>
        <w:ind w:right="-318"/>
        <w:jc w:val="both"/>
        <w:rPr>
          <w:rFonts w:ascii="Verdana" w:eastAsia="Arial Unicode MS" w:hAnsi="Verdana"/>
          <w:b/>
          <w:sz w:val="16"/>
          <w:szCs w:val="16"/>
          <w:lang w:val="es-ES_tradnl"/>
        </w:rPr>
      </w:pPr>
    </w:p>
    <w:p w14:paraId="06899F16" w14:textId="2BB9011F" w:rsidR="00C548B6" w:rsidRPr="00A64A7D" w:rsidRDefault="00E45BD3" w:rsidP="00E45BD3">
      <w:pPr>
        <w:tabs>
          <w:tab w:val="left" w:pos="426"/>
        </w:tabs>
        <w:spacing w:before="120" w:after="120"/>
        <w:ind w:left="2740" w:right="-318" w:hanging="2740"/>
        <w:jc w:val="both"/>
        <w:rPr>
          <w:rFonts w:ascii="Verdana" w:eastAsia="Arial Unicode MS" w:hAnsi="Verdana"/>
          <w:b/>
          <w:sz w:val="16"/>
          <w:szCs w:val="16"/>
          <w:lang w:val="es-ES_tradnl"/>
        </w:rPr>
      </w:pPr>
      <w:r w:rsidRPr="00A64A7D">
        <w:rPr>
          <w:rFonts w:ascii="Verdana" w:eastAsia="Arial Unicode MS" w:hAnsi="Verdana"/>
          <w:b/>
          <w:sz w:val="16"/>
          <w:szCs w:val="16"/>
          <w:lang w:val="es-ES_tradnl"/>
        </w:rPr>
        <w:lastRenderedPageBreak/>
        <w:t>VI B</w:t>
      </w:r>
      <w:r w:rsidR="004C12D4" w:rsidRPr="00A64A7D">
        <w:rPr>
          <w:rFonts w:ascii="Verdana" w:eastAsia="Arial Unicode MS" w:hAnsi="Verdana"/>
          <w:b/>
          <w:sz w:val="16"/>
          <w:szCs w:val="16"/>
          <w:lang w:val="es-ES_tradnl"/>
        </w:rPr>
        <w:t>IS</w:t>
      </w:r>
      <w:r w:rsidRPr="00A64A7D">
        <w:rPr>
          <w:rFonts w:ascii="Verdana" w:eastAsia="Arial Unicode MS" w:hAnsi="Verdana"/>
          <w:b/>
          <w:sz w:val="16"/>
          <w:szCs w:val="16"/>
          <w:lang w:val="es-ES_tradnl"/>
        </w:rPr>
        <w:t xml:space="preserve">. </w:t>
      </w:r>
      <w:r w:rsidR="00C548B6" w:rsidRPr="00A64A7D">
        <w:rPr>
          <w:rFonts w:ascii="Verdana" w:eastAsia="Arial Unicode MS" w:hAnsi="Verdana"/>
          <w:b/>
          <w:sz w:val="16"/>
          <w:szCs w:val="16"/>
          <w:lang w:val="es-ES_tradnl"/>
        </w:rPr>
        <w:t xml:space="preserve">A PRESENTAR POR </w:t>
      </w:r>
      <w:r w:rsidR="00A82457" w:rsidRPr="00A64A7D">
        <w:rPr>
          <w:rFonts w:ascii="Verdana" w:eastAsia="Arial Unicode MS" w:hAnsi="Verdana"/>
          <w:b/>
          <w:sz w:val="16"/>
          <w:szCs w:val="16"/>
          <w:lang w:val="es-ES_tradnl"/>
        </w:rPr>
        <w:t>LA</w:t>
      </w:r>
      <w:r w:rsidR="00C548B6" w:rsidRPr="00A64A7D">
        <w:rPr>
          <w:rFonts w:ascii="Verdana" w:eastAsia="Arial Unicode MS" w:hAnsi="Verdana"/>
          <w:b/>
          <w:sz w:val="16"/>
          <w:szCs w:val="16"/>
          <w:lang w:val="es-ES_tradnl"/>
        </w:rPr>
        <w:t xml:space="preserve"> CONTRATISTA (EN FASE DE EJECUCIÓN).</w:t>
      </w:r>
    </w:p>
    <w:tbl>
      <w:tblPr>
        <w:tblW w:w="8998" w:type="dxa"/>
        <w:tblInd w:w="510"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400"/>
        <w:gridCol w:w="1300"/>
        <w:gridCol w:w="7298"/>
      </w:tblGrid>
      <w:tr w:rsidR="002D1484" w:rsidRPr="00A64A7D" w14:paraId="6009FF7F" w14:textId="77777777" w:rsidTr="00D6136A">
        <w:trPr>
          <w:trHeight w:val="325"/>
        </w:trPr>
        <w:tc>
          <w:tcPr>
            <w:tcW w:w="400" w:type="dxa"/>
            <w:tcBorders>
              <w:top w:val="nil"/>
              <w:left w:val="nil"/>
              <w:bottom w:val="nil"/>
            </w:tcBorders>
            <w:vAlign w:val="center"/>
          </w:tcPr>
          <w:p w14:paraId="7AE46EA8" w14:textId="77777777" w:rsidR="002D1484" w:rsidRPr="00A64A7D" w:rsidRDefault="002D1484" w:rsidP="00D6136A">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28762183" w14:textId="4E39F9F0" w:rsidR="002D1484" w:rsidRPr="00A64A7D" w:rsidRDefault="002D1484" w:rsidP="004C12D4">
            <w:pPr>
              <w:ind w:right="-132"/>
              <w:rPr>
                <w:rFonts w:ascii="Verdana" w:eastAsia="Arial Unicode MS" w:hAnsi="Verdana"/>
                <w:sz w:val="16"/>
                <w:szCs w:val="16"/>
                <w:lang w:val="es-ES_tradnl"/>
              </w:rPr>
            </w:pPr>
            <w:hyperlink w:anchor="AnexoVI1" w:history="1">
              <w:r w:rsidRPr="00A64A7D">
                <w:rPr>
                  <w:rFonts w:ascii="Verdana" w:eastAsia="Arial Unicode MS" w:hAnsi="Verdana"/>
                  <w:sz w:val="16"/>
                  <w:szCs w:val="16"/>
                  <w:lang w:val="es-ES_tradnl"/>
                </w:rPr>
                <w:t>ANEXO VI.</w:t>
              </w:r>
              <w:r w:rsidR="00E45BD3" w:rsidRPr="00A64A7D">
                <w:rPr>
                  <w:rFonts w:ascii="Verdana" w:eastAsia="Arial Unicode MS" w:hAnsi="Verdana"/>
                  <w:sz w:val="16"/>
                  <w:szCs w:val="16"/>
                  <w:lang w:val="es-ES_tradnl"/>
                </w:rPr>
                <w:t xml:space="preserve"> B</w:t>
              </w:r>
              <w:r w:rsidR="004C12D4" w:rsidRPr="00A64A7D">
                <w:rPr>
                  <w:rFonts w:ascii="Verdana" w:eastAsia="Arial Unicode MS" w:hAnsi="Verdana"/>
                  <w:sz w:val="16"/>
                  <w:szCs w:val="16"/>
                  <w:lang w:val="es-ES_tradnl"/>
                </w:rPr>
                <w:t>IS</w:t>
              </w:r>
              <w:r w:rsidR="00E45BD3" w:rsidRPr="00A64A7D">
                <w:rPr>
                  <w:rFonts w:ascii="Verdana" w:eastAsia="Arial Unicode MS" w:hAnsi="Verdana"/>
                  <w:sz w:val="16"/>
                  <w:szCs w:val="16"/>
                  <w:lang w:val="es-ES_tradnl"/>
                </w:rPr>
                <w:t xml:space="preserve">. </w:t>
              </w:r>
              <w:r w:rsidRPr="00A64A7D">
                <w:rPr>
                  <w:rFonts w:ascii="Verdana" w:eastAsia="Arial Unicode MS" w:hAnsi="Verdana"/>
                  <w:sz w:val="16"/>
                  <w:szCs w:val="16"/>
                  <w:lang w:val="es-ES_tradnl"/>
                </w:rPr>
                <w:t>1.</w:t>
              </w:r>
            </w:hyperlink>
          </w:p>
        </w:tc>
        <w:tc>
          <w:tcPr>
            <w:tcW w:w="7298" w:type="dxa"/>
            <w:vAlign w:val="center"/>
          </w:tcPr>
          <w:p w14:paraId="56F06971" w14:textId="77777777" w:rsidR="002D1484" w:rsidRPr="00A64A7D" w:rsidRDefault="002D1484" w:rsidP="00D6136A">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APROBACIÓN DE CERTIFICACIÓN DE SERVICIOS</w:t>
            </w:r>
          </w:p>
        </w:tc>
      </w:tr>
      <w:tr w:rsidR="00575CDD" w:rsidRPr="00A64A7D" w14:paraId="2B4BF58E" w14:textId="77777777" w:rsidTr="00D6136A">
        <w:trPr>
          <w:trHeight w:val="325"/>
        </w:trPr>
        <w:tc>
          <w:tcPr>
            <w:tcW w:w="400" w:type="dxa"/>
            <w:tcBorders>
              <w:top w:val="nil"/>
              <w:left w:val="nil"/>
              <w:bottom w:val="nil"/>
            </w:tcBorders>
            <w:vAlign w:val="center"/>
          </w:tcPr>
          <w:p w14:paraId="7A9B971B" w14:textId="46D254BE" w:rsidR="00575CDD" w:rsidRPr="00A64A7D" w:rsidRDefault="00FC6257" w:rsidP="00575CDD">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3E00DD32" w14:textId="257D6DE0" w:rsidR="00575CDD" w:rsidRPr="00A64A7D" w:rsidRDefault="00575CDD" w:rsidP="004C12D4">
            <w:pPr>
              <w:ind w:right="-132"/>
              <w:rPr>
                <w:rFonts w:ascii="Verdana" w:eastAsia="Arial Unicode MS" w:hAnsi="Verdana"/>
                <w:sz w:val="16"/>
                <w:szCs w:val="16"/>
                <w:lang w:val="es-ES_tradnl"/>
              </w:rPr>
            </w:pPr>
            <w:hyperlink w:anchor="AnexoVI2" w:history="1">
              <w:r w:rsidRPr="00A64A7D">
                <w:rPr>
                  <w:rFonts w:ascii="Verdana" w:eastAsia="Arial Unicode MS" w:hAnsi="Verdana"/>
                  <w:sz w:val="16"/>
                  <w:szCs w:val="16"/>
                  <w:lang w:val="es-ES_tradnl"/>
                </w:rPr>
                <w:t>ANEXO VI.</w:t>
              </w:r>
              <w:r w:rsidR="00E45BD3" w:rsidRPr="00A64A7D">
                <w:rPr>
                  <w:rFonts w:ascii="Verdana" w:eastAsia="Arial Unicode MS" w:hAnsi="Verdana"/>
                  <w:sz w:val="16"/>
                  <w:szCs w:val="16"/>
                  <w:lang w:val="es-ES_tradnl"/>
                </w:rPr>
                <w:t xml:space="preserve"> B</w:t>
              </w:r>
              <w:r w:rsidR="004C12D4" w:rsidRPr="00A64A7D">
                <w:rPr>
                  <w:rFonts w:ascii="Verdana" w:eastAsia="Arial Unicode MS" w:hAnsi="Verdana"/>
                  <w:sz w:val="16"/>
                  <w:szCs w:val="16"/>
                  <w:lang w:val="es-ES_tradnl"/>
                </w:rPr>
                <w:t>IS</w:t>
              </w:r>
              <w:r w:rsidR="00E45BD3" w:rsidRPr="00A64A7D">
                <w:rPr>
                  <w:rFonts w:ascii="Verdana" w:eastAsia="Arial Unicode MS" w:hAnsi="Verdana"/>
                  <w:sz w:val="16"/>
                  <w:szCs w:val="16"/>
                  <w:lang w:val="es-ES_tradnl"/>
                </w:rPr>
                <w:t xml:space="preserve">. </w:t>
              </w:r>
              <w:r w:rsidRPr="00A64A7D">
                <w:rPr>
                  <w:rFonts w:ascii="Verdana" w:eastAsia="Arial Unicode MS" w:hAnsi="Verdana"/>
                  <w:sz w:val="16"/>
                  <w:szCs w:val="16"/>
                  <w:lang w:val="es-ES_tradnl"/>
                </w:rPr>
                <w:t>2.</w:t>
              </w:r>
            </w:hyperlink>
          </w:p>
        </w:tc>
        <w:tc>
          <w:tcPr>
            <w:tcW w:w="7298" w:type="dxa"/>
            <w:vAlign w:val="center"/>
          </w:tcPr>
          <w:p w14:paraId="4232A0B4" w14:textId="77777777" w:rsidR="00575CDD" w:rsidRPr="00A64A7D" w:rsidRDefault="00575CDD" w:rsidP="00575CDD">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COMUNICACIÓN DE SUBCONTRATACIÓN</w:t>
            </w:r>
          </w:p>
        </w:tc>
      </w:tr>
      <w:tr w:rsidR="00575CDD" w:rsidRPr="00A64A7D" w14:paraId="65CB5843" w14:textId="77777777" w:rsidTr="00D6136A">
        <w:trPr>
          <w:trHeight w:val="325"/>
        </w:trPr>
        <w:tc>
          <w:tcPr>
            <w:tcW w:w="400" w:type="dxa"/>
            <w:tcBorders>
              <w:top w:val="nil"/>
              <w:left w:val="nil"/>
              <w:bottom w:val="nil"/>
            </w:tcBorders>
            <w:vAlign w:val="center"/>
          </w:tcPr>
          <w:p w14:paraId="4AC790BA" w14:textId="77777777" w:rsidR="00575CDD" w:rsidRPr="00A64A7D" w:rsidRDefault="00575CDD" w:rsidP="00575CDD">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6507FDCB" w14:textId="3AC8822D" w:rsidR="00575CDD" w:rsidRPr="00A64A7D" w:rsidRDefault="00575CDD" w:rsidP="004C12D4">
            <w:pPr>
              <w:ind w:right="-132"/>
              <w:rPr>
                <w:lang w:val="es-ES_tradnl"/>
              </w:rPr>
            </w:pPr>
            <w:hyperlink w:anchor="AnexoVI3" w:history="1">
              <w:r w:rsidRPr="00A64A7D">
                <w:rPr>
                  <w:rFonts w:ascii="Verdana" w:eastAsia="Arial Unicode MS" w:hAnsi="Verdana"/>
                  <w:sz w:val="16"/>
                  <w:szCs w:val="16"/>
                  <w:lang w:val="es-ES_tradnl"/>
                </w:rPr>
                <w:t>ANEXO VI.</w:t>
              </w:r>
              <w:r w:rsidR="00E45BD3" w:rsidRPr="00A64A7D">
                <w:rPr>
                  <w:rFonts w:ascii="Verdana" w:eastAsia="Arial Unicode MS" w:hAnsi="Verdana"/>
                  <w:sz w:val="16"/>
                  <w:szCs w:val="16"/>
                  <w:lang w:val="es-ES_tradnl"/>
                </w:rPr>
                <w:t xml:space="preserve"> B</w:t>
              </w:r>
              <w:r w:rsidR="004C12D4" w:rsidRPr="00A64A7D">
                <w:rPr>
                  <w:rFonts w:ascii="Verdana" w:eastAsia="Arial Unicode MS" w:hAnsi="Verdana"/>
                  <w:sz w:val="16"/>
                  <w:szCs w:val="16"/>
                  <w:lang w:val="es-ES_tradnl"/>
                </w:rPr>
                <w:t>IS</w:t>
              </w:r>
              <w:r w:rsidR="00E45BD3" w:rsidRPr="00A64A7D">
                <w:rPr>
                  <w:rFonts w:ascii="Verdana" w:eastAsia="Arial Unicode MS" w:hAnsi="Verdana"/>
                  <w:sz w:val="16"/>
                  <w:szCs w:val="16"/>
                  <w:lang w:val="es-ES_tradnl"/>
                </w:rPr>
                <w:t>. 3</w:t>
              </w:r>
              <w:r w:rsidRPr="00A64A7D">
                <w:rPr>
                  <w:rFonts w:ascii="Verdana" w:eastAsia="Arial Unicode MS" w:hAnsi="Verdana"/>
                  <w:sz w:val="16"/>
                  <w:szCs w:val="16"/>
                  <w:lang w:val="es-ES_tradnl"/>
                </w:rPr>
                <w:t>.</w:t>
              </w:r>
            </w:hyperlink>
          </w:p>
        </w:tc>
        <w:tc>
          <w:tcPr>
            <w:tcW w:w="7298" w:type="dxa"/>
            <w:vAlign w:val="center"/>
          </w:tcPr>
          <w:p w14:paraId="7EA046DC" w14:textId="77777777" w:rsidR="00575CDD" w:rsidRPr="00A64A7D" w:rsidRDefault="00575CDD" w:rsidP="00575CDD">
            <w:pPr>
              <w:tabs>
                <w:tab w:val="left" w:pos="0"/>
              </w:tabs>
              <w:ind w:right="-8"/>
              <w:jc w:val="both"/>
              <w:rPr>
                <w:rFonts w:ascii="Verdana" w:eastAsia="Arial Unicode MS" w:hAnsi="Verdana"/>
                <w:sz w:val="16"/>
                <w:szCs w:val="16"/>
                <w:lang w:val="es-ES_tradnl"/>
              </w:rPr>
            </w:pPr>
            <w:r w:rsidRPr="00A64A7D">
              <w:rPr>
                <w:rFonts w:ascii="Verdana" w:eastAsia="Arial Unicode MS" w:hAnsi="Verdana"/>
                <w:sz w:val="16"/>
                <w:szCs w:val="16"/>
                <w:lang w:val="es-ES_tradnl"/>
              </w:rPr>
              <w:t>DECLARACIÓN SOBRE LOS DATOS RELATIVOS A LAS CONDICIONES DE LOS CONTRATOS DE TRABAJO</w:t>
            </w:r>
          </w:p>
        </w:tc>
      </w:tr>
    </w:tbl>
    <w:p w14:paraId="4CB831F4" w14:textId="18701683" w:rsidR="00C548B6" w:rsidRPr="00A64A7D" w:rsidRDefault="00C548B6" w:rsidP="00F600EB">
      <w:pPr>
        <w:numPr>
          <w:ilvl w:val="0"/>
          <w:numId w:val="113"/>
        </w:numPr>
        <w:tabs>
          <w:tab w:val="clear" w:pos="2740"/>
          <w:tab w:val="num" w:pos="426"/>
        </w:tabs>
        <w:kinsoku w:val="0"/>
        <w:overflowPunct w:val="0"/>
        <w:spacing w:before="120" w:after="120"/>
        <w:ind w:right="-40" w:hanging="2740"/>
        <w:rPr>
          <w:rFonts w:ascii="Verdana" w:hAnsi="Verdana"/>
          <w:b/>
          <w:sz w:val="16"/>
          <w:szCs w:val="16"/>
          <w:lang w:val="es-ES_tradnl"/>
        </w:rPr>
      </w:pPr>
      <w:r w:rsidRPr="00A64A7D">
        <w:rPr>
          <w:rFonts w:ascii="Verdana" w:hAnsi="Verdana"/>
          <w:b/>
          <w:sz w:val="16"/>
          <w:szCs w:val="16"/>
          <w:lang w:val="es-ES_tradnl"/>
        </w:rPr>
        <w:t xml:space="preserve"> </w:t>
      </w:r>
      <w:bookmarkStart w:id="983" w:name="AnexoI1"/>
      <w:bookmarkEnd w:id="980"/>
      <w:r w:rsidRPr="00A64A7D">
        <w:rPr>
          <w:rFonts w:ascii="Verdana" w:hAnsi="Verdana"/>
          <w:b/>
          <w:sz w:val="16"/>
          <w:szCs w:val="16"/>
          <w:lang w:val="es-ES_tradnl"/>
        </w:rPr>
        <w:t>TRATAMIENTO DE DATOS PERSONALES.</w:t>
      </w:r>
      <w:r w:rsidR="006C112C" w:rsidRPr="00A64A7D">
        <w:rPr>
          <w:rFonts w:ascii="Verdana" w:hAnsi="Verdana"/>
          <w:b/>
          <w:sz w:val="16"/>
          <w:szCs w:val="16"/>
          <w:lang w:val="es-ES_tradnl"/>
        </w:rPr>
        <w:t xml:space="preserve"> </w:t>
      </w:r>
    </w:p>
    <w:tbl>
      <w:tblPr>
        <w:tblW w:w="8998" w:type="dxa"/>
        <w:tblInd w:w="510"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400"/>
        <w:gridCol w:w="1300"/>
        <w:gridCol w:w="7298"/>
      </w:tblGrid>
      <w:tr w:rsidR="00C548B6" w:rsidRPr="00A64A7D" w14:paraId="65904212" w14:textId="77777777" w:rsidTr="00A12B05">
        <w:trPr>
          <w:trHeight w:val="377"/>
        </w:trPr>
        <w:tc>
          <w:tcPr>
            <w:tcW w:w="400" w:type="dxa"/>
            <w:tcBorders>
              <w:top w:val="nil"/>
              <w:left w:val="nil"/>
              <w:bottom w:val="nil"/>
            </w:tcBorders>
            <w:vAlign w:val="center"/>
          </w:tcPr>
          <w:p w14:paraId="51612918" w14:textId="77777777" w:rsidR="00C548B6" w:rsidRPr="00A64A7D" w:rsidRDefault="00C548B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1"/>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17725430" w14:textId="77777777" w:rsidR="00C548B6" w:rsidRPr="00A64A7D" w:rsidRDefault="00C548B6" w:rsidP="00A12B05">
            <w:pPr>
              <w:tabs>
                <w:tab w:val="left" w:pos="0"/>
              </w:tabs>
              <w:ind w:right="-132"/>
              <w:rPr>
                <w:rFonts w:ascii="Verdana" w:eastAsia="Arial Unicode MS" w:hAnsi="Verdana"/>
                <w:sz w:val="16"/>
                <w:szCs w:val="16"/>
                <w:lang w:val="es-ES_tradnl"/>
              </w:rPr>
            </w:pPr>
            <w:hyperlink w:anchor="AnexoVI1" w:history="1">
              <w:r w:rsidRPr="00A64A7D">
                <w:rPr>
                  <w:rFonts w:ascii="Verdana" w:eastAsia="Arial Unicode MS" w:hAnsi="Verdana"/>
                  <w:sz w:val="16"/>
                  <w:szCs w:val="16"/>
                  <w:lang w:val="es-ES_tradnl"/>
                </w:rPr>
                <w:t>ANEXO VII.1.</w:t>
              </w:r>
            </w:hyperlink>
          </w:p>
        </w:tc>
        <w:tc>
          <w:tcPr>
            <w:tcW w:w="7298" w:type="dxa"/>
            <w:vAlign w:val="center"/>
          </w:tcPr>
          <w:p w14:paraId="18148072" w14:textId="77777777" w:rsidR="00C548B6" w:rsidRPr="00A64A7D" w:rsidRDefault="00C548B6" w:rsidP="00A12B05">
            <w:pPr>
              <w:tabs>
                <w:tab w:val="left" w:pos="0"/>
              </w:tabs>
              <w:ind w:right="-8"/>
              <w:rPr>
                <w:rFonts w:ascii="Verdana" w:eastAsia="Arial Unicode MS" w:hAnsi="Verdana"/>
                <w:sz w:val="16"/>
                <w:szCs w:val="16"/>
                <w:lang w:val="es-ES_tradnl"/>
              </w:rPr>
            </w:pPr>
            <w:r w:rsidRPr="00A64A7D">
              <w:rPr>
                <w:rFonts w:ascii="Verdana" w:eastAsia="Arial Unicode MS" w:hAnsi="Verdana"/>
                <w:sz w:val="16"/>
                <w:szCs w:val="16"/>
                <w:lang w:val="es-ES_tradnl"/>
              </w:rPr>
              <w:t>INFORMACIÓN ADICIONAL SOBRE PROTECCIÓN DE DATOS PERSONALES</w:t>
            </w:r>
          </w:p>
        </w:tc>
      </w:tr>
      <w:tr w:rsidR="00C548B6" w:rsidRPr="00A64A7D" w14:paraId="2BC6FE43" w14:textId="77777777" w:rsidTr="00A12B05">
        <w:trPr>
          <w:trHeight w:val="269"/>
        </w:trPr>
        <w:tc>
          <w:tcPr>
            <w:tcW w:w="400" w:type="dxa"/>
            <w:tcBorders>
              <w:top w:val="nil"/>
              <w:left w:val="nil"/>
              <w:bottom w:val="nil"/>
            </w:tcBorders>
            <w:vAlign w:val="center"/>
          </w:tcPr>
          <w:p w14:paraId="6A439044" w14:textId="60946803" w:rsidR="00C548B6" w:rsidRPr="00A64A7D" w:rsidRDefault="00062166" w:rsidP="00A12B05">
            <w:pPr>
              <w:ind w:left="-228" w:right="-108"/>
              <w:jc w:val="right"/>
              <w:rPr>
                <w:rFonts w:ascii="Verdana" w:eastAsia="Arial Unicode MS" w:hAnsi="Verdana"/>
                <w:sz w:val="16"/>
                <w:szCs w:val="16"/>
                <w:lang w:val="es-ES_tradnl"/>
              </w:rPr>
            </w:pPr>
            <w:r w:rsidRPr="00A64A7D">
              <w:rPr>
                <w:rFonts w:ascii="Verdana" w:eastAsia="Arial Unicode MS" w:hAnsi="Verdana"/>
                <w:sz w:val="16"/>
                <w:szCs w:val="16"/>
                <w:lang w:val="es-ES_tradnl"/>
              </w:rPr>
              <w:fldChar w:fldCharType="begin">
                <w:ffData>
                  <w:name w:val=""/>
                  <w:enabled/>
                  <w:calcOnExit w:val="0"/>
                  <w:checkBox>
                    <w:size w:val="26"/>
                    <w:default w:val="0"/>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p>
        </w:tc>
        <w:tc>
          <w:tcPr>
            <w:tcW w:w="1300" w:type="dxa"/>
            <w:vAlign w:val="center"/>
          </w:tcPr>
          <w:p w14:paraId="3D0277D7" w14:textId="77777777" w:rsidR="00C548B6" w:rsidRPr="00A64A7D" w:rsidRDefault="00C548B6" w:rsidP="00A12B05">
            <w:pPr>
              <w:tabs>
                <w:tab w:val="left" w:pos="0"/>
              </w:tabs>
              <w:ind w:right="-132"/>
              <w:rPr>
                <w:rFonts w:ascii="Verdana" w:eastAsia="Arial Unicode MS" w:hAnsi="Verdana"/>
                <w:sz w:val="16"/>
                <w:szCs w:val="16"/>
                <w:lang w:val="es-ES_tradnl"/>
              </w:rPr>
            </w:pPr>
            <w:hyperlink w:anchor="AnexoVI2" w:history="1">
              <w:r w:rsidRPr="00A64A7D">
                <w:rPr>
                  <w:rFonts w:ascii="Verdana" w:eastAsia="Arial Unicode MS" w:hAnsi="Verdana"/>
                  <w:sz w:val="16"/>
                  <w:szCs w:val="16"/>
                  <w:lang w:val="es-ES_tradnl"/>
                </w:rPr>
                <w:t>ANEXO VII.2.</w:t>
              </w:r>
            </w:hyperlink>
          </w:p>
        </w:tc>
        <w:tc>
          <w:tcPr>
            <w:tcW w:w="7298" w:type="dxa"/>
            <w:vAlign w:val="center"/>
          </w:tcPr>
          <w:p w14:paraId="22BC459B" w14:textId="77777777" w:rsidR="00C548B6" w:rsidRPr="00A64A7D" w:rsidRDefault="00C548B6" w:rsidP="00A12B05">
            <w:pPr>
              <w:tabs>
                <w:tab w:val="left" w:pos="0"/>
              </w:tabs>
              <w:ind w:right="-8"/>
              <w:rPr>
                <w:rFonts w:ascii="Verdana" w:eastAsia="Arial Unicode MS" w:hAnsi="Verdana"/>
                <w:sz w:val="16"/>
                <w:szCs w:val="16"/>
                <w:lang w:val="es-ES_tradnl"/>
              </w:rPr>
            </w:pPr>
            <w:r w:rsidRPr="00A64A7D">
              <w:rPr>
                <w:rFonts w:ascii="Verdana" w:eastAsia="Arial Unicode MS" w:hAnsi="Verdana"/>
                <w:sz w:val="16"/>
                <w:szCs w:val="16"/>
                <w:lang w:val="es-ES_tradnl"/>
              </w:rPr>
              <w:t>ENCARGO DE TRATAMIENTO DE DATOS PERSONALES</w:t>
            </w:r>
          </w:p>
        </w:tc>
      </w:tr>
    </w:tbl>
    <w:p w14:paraId="453D6CD0" w14:textId="77777777" w:rsidR="006C112C" w:rsidRPr="00A64A7D" w:rsidRDefault="006C112C" w:rsidP="00C03745">
      <w:pPr>
        <w:pStyle w:val="Ttulo3"/>
        <w:rPr>
          <w:lang w:val="es-ES_tradnl"/>
        </w:rPr>
        <w:sectPr w:rsidR="006C112C" w:rsidRPr="00A64A7D" w:rsidSect="00A12B05">
          <w:footnotePr>
            <w:numRestart w:val="eachPage"/>
          </w:footnotePr>
          <w:pgSz w:w="11906" w:h="16838"/>
          <w:pgMar w:top="567" w:right="1276" w:bottom="992" w:left="1134" w:header="284" w:footer="482" w:gutter="0"/>
          <w:cols w:space="720"/>
          <w:docGrid w:linePitch="326"/>
        </w:sectPr>
      </w:pPr>
      <w:bookmarkStart w:id="984" w:name="_Toc34132949"/>
      <w:bookmarkStart w:id="985" w:name="_Toc38387833"/>
    </w:p>
    <w:p w14:paraId="0C15179A" w14:textId="4D39C5EC" w:rsidR="00C548B6" w:rsidRPr="00A64A7D" w:rsidRDefault="00C548B6" w:rsidP="00C03745">
      <w:pPr>
        <w:pStyle w:val="Ttulo3"/>
        <w:rPr>
          <w:i/>
          <w:lang w:val="es-ES_tradnl"/>
        </w:rPr>
      </w:pPr>
      <w:bookmarkStart w:id="986" w:name="_Toc225761176"/>
      <w:r w:rsidRPr="00A64A7D">
        <w:rPr>
          <w:lang w:val="es-ES_tradnl"/>
        </w:rPr>
        <w:lastRenderedPageBreak/>
        <w:t>ANEXO I.1</w:t>
      </w:r>
      <w:bookmarkEnd w:id="983"/>
      <w:r w:rsidR="00246388" w:rsidRPr="00A64A7D">
        <w:rPr>
          <w:lang w:val="es-ES_tradnl"/>
        </w:rPr>
        <w:t>.</w:t>
      </w:r>
      <w:r w:rsidRPr="00A64A7D">
        <w:rPr>
          <w:lang w:val="es-ES_tradnl"/>
        </w:rPr>
        <w:t>-</w:t>
      </w:r>
      <w:r w:rsidRPr="00A64A7D">
        <w:rPr>
          <w:lang w:val="es-ES_tradnl"/>
        </w:rPr>
        <w:tab/>
        <w:t>CÁLCULO PRESUPUESTO BASE DE LICITACIÓN: COSTES Y OTROS GASTOS</w:t>
      </w:r>
      <w:bookmarkEnd w:id="984"/>
      <w:bookmarkEnd w:id="985"/>
      <w:bookmarkEnd w:id="986"/>
    </w:p>
    <w:p w14:paraId="55874C36" w14:textId="77777777" w:rsidR="00C548B6" w:rsidRPr="00A64A7D" w:rsidRDefault="00C548B6" w:rsidP="00C548B6">
      <w:pPr>
        <w:shd w:val="clear" w:color="auto" w:fill="FFFFFF"/>
        <w:ind w:left="284" w:right="-427"/>
        <w:jc w:val="both"/>
        <w:rPr>
          <w:rFonts w:ascii="Verdana" w:hAnsi="Verdana" w:cs="Arial"/>
          <w:u w:val="single"/>
          <w:lang w:val="es-ES_tradnl"/>
        </w:rPr>
      </w:pPr>
    </w:p>
    <w:p w14:paraId="42839CBE" w14:textId="1788CC0D" w:rsidR="00C548B6" w:rsidRPr="00A64A7D" w:rsidRDefault="00C548B6" w:rsidP="00C3584A">
      <w:pPr>
        <w:shd w:val="clear" w:color="auto" w:fill="FFFFFF"/>
        <w:jc w:val="both"/>
        <w:rPr>
          <w:rFonts w:ascii="Verdana" w:hAnsi="Verdana" w:cs="Arial"/>
          <w:sz w:val="19"/>
          <w:szCs w:val="19"/>
          <w:lang w:val="es-ES_tradnl"/>
        </w:rPr>
      </w:pPr>
      <w:r w:rsidRPr="00A64A7D">
        <w:rPr>
          <w:rFonts w:ascii="Verdana" w:hAnsi="Verdana" w:cs="Arial"/>
          <w:sz w:val="19"/>
          <w:szCs w:val="19"/>
          <w:lang w:val="es-ES_tradnl"/>
        </w:rPr>
        <w:t xml:space="preserve">Los costes y gastos tenidos en cuenta para el cálculo del presupuesto base de licitación del contrato referenciado con el </w:t>
      </w:r>
      <w:r w:rsidRPr="00A64A7D">
        <w:rPr>
          <w:rFonts w:ascii="Verdana" w:hAnsi="Verdana" w:cs="Arial"/>
          <w:b/>
          <w:color w:val="0000FF"/>
          <w:sz w:val="19"/>
          <w:szCs w:val="19"/>
          <w:lang w:val="es-ES_tradnl"/>
        </w:rPr>
        <w:t xml:space="preserve">número de expediente </w:t>
      </w:r>
      <w:r w:rsidR="00A95F0E" w:rsidRPr="00A64A7D">
        <w:rPr>
          <w:rFonts w:ascii="Verdana" w:hAnsi="Verdana" w:cs="Tahoma"/>
          <w:b/>
          <w:lang w:val="es-ES_tradnl"/>
        </w:rPr>
        <w:t>C02/007/2026</w:t>
      </w:r>
      <w:r w:rsidRPr="00A64A7D">
        <w:rPr>
          <w:rFonts w:ascii="Verdana" w:hAnsi="Verdana" w:cs="Arial"/>
          <w:b/>
          <w:color w:val="0000FF"/>
          <w:sz w:val="19"/>
          <w:szCs w:val="19"/>
          <w:lang w:val="es-ES_tradnl"/>
        </w:rPr>
        <w:t xml:space="preserve">. </w:t>
      </w:r>
      <w:r w:rsidRPr="00A64A7D">
        <w:rPr>
          <w:rFonts w:ascii="Verdana" w:hAnsi="Verdana" w:cs="Arial"/>
          <w:sz w:val="19"/>
          <w:szCs w:val="19"/>
          <w:lang w:val="es-ES_tradnl"/>
        </w:rPr>
        <w:t>han sido los siguientes:</w:t>
      </w:r>
    </w:p>
    <w:p w14:paraId="7CC084CC" w14:textId="77777777" w:rsidR="00A21E0A" w:rsidRPr="00A64A7D" w:rsidRDefault="00A21E0A" w:rsidP="00A21E0A">
      <w:pPr>
        <w:shd w:val="clear" w:color="auto" w:fill="FFFFFF"/>
        <w:ind w:right="-427"/>
        <w:jc w:val="both"/>
        <w:rPr>
          <w:rFonts w:ascii="Verdana" w:hAnsi="Verdana" w:cs="Arial"/>
          <w:b/>
          <w:caps/>
          <w:sz w:val="19"/>
          <w:szCs w:val="19"/>
          <w:lang w:val="es-ES_tradnl"/>
        </w:rPr>
      </w:pPr>
    </w:p>
    <w:p w14:paraId="7737E8E0" w14:textId="77777777" w:rsidR="00A21E0A" w:rsidRPr="00A64A7D" w:rsidRDefault="00A21E0A" w:rsidP="00F600EB">
      <w:pPr>
        <w:numPr>
          <w:ilvl w:val="0"/>
          <w:numId w:val="158"/>
        </w:numPr>
        <w:ind w:right="70"/>
        <w:jc w:val="both"/>
        <w:rPr>
          <w:rFonts w:ascii="Verdana" w:hAnsi="Verdana" w:cs="Arial"/>
          <w:b/>
          <w:caps/>
          <w:sz w:val="20"/>
          <w:szCs w:val="20"/>
          <w:lang w:val="es-ES_tradnl"/>
        </w:rPr>
      </w:pPr>
      <w:r w:rsidRPr="00A64A7D">
        <w:rPr>
          <w:rFonts w:ascii="Verdana" w:hAnsi="Verdana" w:cs="Arial"/>
          <w:b/>
          <w:caps/>
          <w:sz w:val="20"/>
          <w:szCs w:val="20"/>
          <w:lang w:val="es-ES_tradnl"/>
        </w:rPr>
        <w:t xml:space="preserve">COSTES DE PERSONAL: </w:t>
      </w:r>
    </w:p>
    <w:p w14:paraId="36EDD2DF" w14:textId="77777777" w:rsidR="00A21E0A" w:rsidRPr="00A64A7D" w:rsidRDefault="00A21E0A" w:rsidP="00C3584A">
      <w:pPr>
        <w:ind w:left="400"/>
        <w:jc w:val="both"/>
        <w:rPr>
          <w:rFonts w:ascii="Verdana" w:hAnsi="Verdana" w:cs="Arial"/>
          <w:sz w:val="20"/>
          <w:szCs w:val="20"/>
          <w:lang w:val="es-ES_tradnl"/>
        </w:rPr>
      </w:pPr>
    </w:p>
    <w:p w14:paraId="3C0610CC" w14:textId="5B274D71" w:rsidR="00A21E0A" w:rsidRPr="00A64A7D" w:rsidRDefault="00A21E0A" w:rsidP="00C3584A">
      <w:pPr>
        <w:jc w:val="both"/>
        <w:rPr>
          <w:rFonts w:ascii="Verdana" w:hAnsi="Verdana" w:cs="Arial"/>
          <w:sz w:val="20"/>
          <w:szCs w:val="20"/>
          <w:lang w:val="es-ES_tradnl"/>
        </w:rPr>
      </w:pPr>
      <w:r w:rsidRPr="00A64A7D">
        <w:rPr>
          <w:rFonts w:ascii="Verdana" w:hAnsi="Verdana" w:cs="Arial"/>
          <w:sz w:val="20"/>
          <w:szCs w:val="20"/>
          <w:lang w:val="es-ES_tradnl"/>
        </w:rPr>
        <w:t xml:space="preserve">El presupuesto base de licitación se ha determinado en función del precio/hora de </w:t>
      </w:r>
      <w:r w:rsidR="007E0A30" w:rsidRPr="00A64A7D">
        <w:rPr>
          <w:rFonts w:ascii="Verdana" w:hAnsi="Verdana" w:cs="Arial"/>
          <w:sz w:val="20"/>
          <w:szCs w:val="20"/>
          <w:lang w:val="es-ES_tradnl"/>
        </w:rPr>
        <w:t>dos</w:t>
      </w:r>
      <w:r w:rsidRPr="00A64A7D">
        <w:rPr>
          <w:rFonts w:ascii="Verdana" w:hAnsi="Verdana" w:cs="Arial"/>
          <w:sz w:val="20"/>
          <w:szCs w:val="20"/>
          <w:lang w:val="es-ES_tradnl"/>
        </w:rPr>
        <w:t xml:space="preserve"> colectivos: cuidador/a y cocinero/a.</w:t>
      </w:r>
    </w:p>
    <w:p w14:paraId="0D7F1A95" w14:textId="77777777" w:rsidR="00A21E0A" w:rsidRPr="00A64A7D" w:rsidRDefault="00A21E0A" w:rsidP="00A21E0A">
      <w:pPr>
        <w:ind w:right="70"/>
        <w:jc w:val="both"/>
        <w:rPr>
          <w:rFonts w:ascii="Verdana" w:hAnsi="Verdana" w:cs="Arial"/>
          <w:iCs/>
          <w:sz w:val="20"/>
          <w:szCs w:val="20"/>
          <w:lang w:val="es-ES_tradnl"/>
        </w:rPr>
      </w:pPr>
    </w:p>
    <w:tbl>
      <w:tblPr>
        <w:tblStyle w:val="Tablaconcuadrcula"/>
        <w:tblW w:w="0" w:type="auto"/>
        <w:tblInd w:w="444" w:type="dxa"/>
        <w:shd w:val="clear" w:color="auto" w:fill="AEAAAA" w:themeFill="background2" w:themeFillShade="BF"/>
        <w:tblLook w:val="04A0" w:firstRow="1" w:lastRow="0" w:firstColumn="1" w:lastColumn="0" w:noHBand="0" w:noVBand="1"/>
      </w:tblPr>
      <w:tblGrid>
        <w:gridCol w:w="3092"/>
        <w:gridCol w:w="1381"/>
        <w:gridCol w:w="1381"/>
        <w:gridCol w:w="1381"/>
        <w:gridCol w:w="1381"/>
      </w:tblGrid>
      <w:tr w:rsidR="00BD7270" w:rsidRPr="00A64A7D" w14:paraId="0C7D27DA" w14:textId="77777777" w:rsidTr="00B9171B">
        <w:trPr>
          <w:trHeight w:val="315"/>
        </w:trPr>
        <w:tc>
          <w:tcPr>
            <w:tcW w:w="3092" w:type="dxa"/>
            <w:shd w:val="clear" w:color="auto" w:fill="auto"/>
            <w:noWrap/>
            <w:hideMark/>
          </w:tcPr>
          <w:p w14:paraId="154B1C11" w14:textId="41B817A0" w:rsidR="00BD7270" w:rsidRPr="00A64A7D" w:rsidRDefault="00BD7270" w:rsidP="00B806BD">
            <w:pPr>
              <w:shd w:val="clear" w:color="auto" w:fill="FFFFFF"/>
              <w:ind w:left="-100" w:right="-427"/>
              <w:jc w:val="both"/>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CUIDADOR</w:t>
            </w:r>
            <w:r w:rsidR="006F67FF" w:rsidRPr="00A64A7D">
              <w:rPr>
                <w:rFonts w:asciiTheme="minorHAnsi" w:hAnsiTheme="minorHAnsi" w:cstheme="minorHAnsi"/>
                <w:b/>
                <w:bCs/>
                <w:sz w:val="22"/>
                <w:szCs w:val="22"/>
                <w:lang w:val="es-ES_tradnl"/>
              </w:rPr>
              <w:t>/A</w:t>
            </w:r>
          </w:p>
        </w:tc>
        <w:tc>
          <w:tcPr>
            <w:tcW w:w="1381" w:type="dxa"/>
            <w:shd w:val="clear" w:color="auto" w:fill="auto"/>
            <w:noWrap/>
            <w:hideMark/>
          </w:tcPr>
          <w:p w14:paraId="7D808439" w14:textId="77777777" w:rsidR="00BD7270" w:rsidRPr="00A64A7D" w:rsidRDefault="00BD7270" w:rsidP="00B806BD">
            <w:pPr>
              <w:shd w:val="clear" w:color="auto" w:fill="FFFFFF"/>
              <w:ind w:left="-100" w:right="-427"/>
              <w:jc w:val="center"/>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2026</w:t>
            </w:r>
          </w:p>
        </w:tc>
        <w:tc>
          <w:tcPr>
            <w:tcW w:w="1381" w:type="dxa"/>
            <w:shd w:val="clear" w:color="auto" w:fill="auto"/>
            <w:noWrap/>
            <w:hideMark/>
          </w:tcPr>
          <w:p w14:paraId="465D8CEC" w14:textId="77777777" w:rsidR="00BD7270" w:rsidRPr="00A64A7D" w:rsidRDefault="00BD7270" w:rsidP="00B806BD">
            <w:pPr>
              <w:shd w:val="clear" w:color="auto" w:fill="FFFFFF"/>
              <w:ind w:left="-100" w:right="-427"/>
              <w:jc w:val="center"/>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2027</w:t>
            </w:r>
          </w:p>
        </w:tc>
        <w:tc>
          <w:tcPr>
            <w:tcW w:w="1381" w:type="dxa"/>
            <w:shd w:val="clear" w:color="auto" w:fill="auto"/>
            <w:noWrap/>
            <w:hideMark/>
          </w:tcPr>
          <w:p w14:paraId="0DF40A49" w14:textId="77777777" w:rsidR="00BD7270" w:rsidRPr="00A64A7D" w:rsidRDefault="00BD7270" w:rsidP="00B806BD">
            <w:pPr>
              <w:shd w:val="clear" w:color="auto" w:fill="FFFFFF"/>
              <w:ind w:left="-100" w:right="-427"/>
              <w:jc w:val="center"/>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2028</w:t>
            </w:r>
          </w:p>
        </w:tc>
        <w:tc>
          <w:tcPr>
            <w:tcW w:w="1381" w:type="dxa"/>
            <w:shd w:val="clear" w:color="auto" w:fill="auto"/>
            <w:noWrap/>
            <w:hideMark/>
          </w:tcPr>
          <w:p w14:paraId="663B501C" w14:textId="77777777" w:rsidR="00BD7270" w:rsidRPr="00A64A7D" w:rsidRDefault="00BD7270" w:rsidP="00B806BD">
            <w:pPr>
              <w:shd w:val="clear" w:color="auto" w:fill="FFFFFF"/>
              <w:ind w:left="-100" w:right="-427"/>
              <w:jc w:val="center"/>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2029</w:t>
            </w:r>
          </w:p>
        </w:tc>
      </w:tr>
      <w:tr w:rsidR="00B83AD2" w:rsidRPr="00A64A7D" w14:paraId="732ACCF1" w14:textId="77777777" w:rsidTr="00B9171B">
        <w:trPr>
          <w:trHeight w:val="315"/>
        </w:trPr>
        <w:tc>
          <w:tcPr>
            <w:tcW w:w="3092" w:type="dxa"/>
            <w:shd w:val="clear" w:color="auto" w:fill="auto"/>
            <w:noWrap/>
            <w:hideMark/>
          </w:tcPr>
          <w:p w14:paraId="386E9C54" w14:textId="7777777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Salario base</w:t>
            </w:r>
          </w:p>
        </w:tc>
        <w:tc>
          <w:tcPr>
            <w:tcW w:w="1381" w:type="dxa"/>
            <w:tcBorders>
              <w:top w:val="single" w:sz="4" w:space="0" w:color="auto"/>
              <w:left w:val="single" w:sz="4" w:space="0" w:color="auto"/>
              <w:bottom w:val="single" w:sz="4" w:space="0" w:color="auto"/>
              <w:right w:val="single" w:sz="4" w:space="0" w:color="auto"/>
            </w:tcBorders>
            <w:shd w:val="clear" w:color="auto" w:fill="auto"/>
            <w:noWrap/>
            <w:vAlign w:val="bottom"/>
            <w:hideMark/>
          </w:tcPr>
          <w:p w14:paraId="06701CF5" w14:textId="4CC26B89"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27.634,37 € </w:t>
            </w:r>
          </w:p>
        </w:tc>
        <w:tc>
          <w:tcPr>
            <w:tcW w:w="1381" w:type="dxa"/>
            <w:tcBorders>
              <w:top w:val="single" w:sz="4" w:space="0" w:color="auto"/>
              <w:left w:val="nil"/>
              <w:bottom w:val="single" w:sz="4" w:space="0" w:color="auto"/>
              <w:right w:val="single" w:sz="4" w:space="0" w:color="auto"/>
            </w:tcBorders>
            <w:shd w:val="clear" w:color="auto" w:fill="auto"/>
            <w:noWrap/>
            <w:vAlign w:val="bottom"/>
            <w:hideMark/>
          </w:tcPr>
          <w:p w14:paraId="16139FB3" w14:textId="101E1204"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28.877,92 € </w:t>
            </w:r>
          </w:p>
        </w:tc>
        <w:tc>
          <w:tcPr>
            <w:tcW w:w="1381" w:type="dxa"/>
            <w:tcBorders>
              <w:top w:val="single" w:sz="4" w:space="0" w:color="auto"/>
              <w:left w:val="nil"/>
              <w:bottom w:val="single" w:sz="4" w:space="0" w:color="auto"/>
              <w:right w:val="single" w:sz="4" w:space="0" w:color="auto"/>
            </w:tcBorders>
            <w:shd w:val="clear" w:color="auto" w:fill="auto"/>
            <w:noWrap/>
            <w:vAlign w:val="bottom"/>
            <w:hideMark/>
          </w:tcPr>
          <w:p w14:paraId="09E24E74" w14:textId="31F6B15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29.455,48 € </w:t>
            </w:r>
          </w:p>
        </w:tc>
        <w:tc>
          <w:tcPr>
            <w:tcW w:w="1381" w:type="dxa"/>
            <w:tcBorders>
              <w:top w:val="single" w:sz="4" w:space="0" w:color="auto"/>
              <w:left w:val="nil"/>
              <w:bottom w:val="single" w:sz="4" w:space="0" w:color="auto"/>
              <w:right w:val="single" w:sz="4" w:space="0" w:color="auto"/>
            </w:tcBorders>
            <w:shd w:val="clear" w:color="auto" w:fill="auto"/>
            <w:noWrap/>
            <w:vAlign w:val="bottom"/>
            <w:hideMark/>
          </w:tcPr>
          <w:p w14:paraId="49E86300" w14:textId="33C96BC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29.455,48 € </w:t>
            </w:r>
          </w:p>
        </w:tc>
      </w:tr>
      <w:tr w:rsidR="00B83AD2" w:rsidRPr="00A64A7D" w14:paraId="71FA97BA" w14:textId="77777777" w:rsidTr="00B9171B">
        <w:trPr>
          <w:trHeight w:val="315"/>
        </w:trPr>
        <w:tc>
          <w:tcPr>
            <w:tcW w:w="3092" w:type="dxa"/>
            <w:shd w:val="clear" w:color="auto" w:fill="auto"/>
            <w:noWrap/>
            <w:hideMark/>
          </w:tcPr>
          <w:p w14:paraId="4C052080" w14:textId="7777777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Plus permanencia (4 trienios)</w:t>
            </w:r>
          </w:p>
        </w:tc>
        <w:tc>
          <w:tcPr>
            <w:tcW w:w="1381" w:type="dxa"/>
            <w:tcBorders>
              <w:top w:val="nil"/>
              <w:left w:val="single" w:sz="4" w:space="0" w:color="auto"/>
              <w:bottom w:val="single" w:sz="4" w:space="0" w:color="auto"/>
              <w:right w:val="single" w:sz="4" w:space="0" w:color="auto"/>
            </w:tcBorders>
            <w:shd w:val="clear" w:color="auto" w:fill="auto"/>
            <w:noWrap/>
            <w:vAlign w:val="bottom"/>
            <w:hideMark/>
          </w:tcPr>
          <w:p w14:paraId="7BBCBE84" w14:textId="02411D63"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1.790,56 € </w:t>
            </w:r>
          </w:p>
        </w:tc>
        <w:tc>
          <w:tcPr>
            <w:tcW w:w="1381" w:type="dxa"/>
            <w:tcBorders>
              <w:top w:val="nil"/>
              <w:left w:val="nil"/>
              <w:bottom w:val="single" w:sz="4" w:space="0" w:color="auto"/>
              <w:right w:val="single" w:sz="4" w:space="0" w:color="auto"/>
            </w:tcBorders>
            <w:shd w:val="clear" w:color="auto" w:fill="auto"/>
            <w:noWrap/>
            <w:vAlign w:val="bottom"/>
            <w:hideMark/>
          </w:tcPr>
          <w:p w14:paraId="12E5BD00" w14:textId="06D4B585"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1.790,56 € </w:t>
            </w:r>
          </w:p>
        </w:tc>
        <w:tc>
          <w:tcPr>
            <w:tcW w:w="1381" w:type="dxa"/>
            <w:tcBorders>
              <w:top w:val="nil"/>
              <w:left w:val="nil"/>
              <w:bottom w:val="single" w:sz="4" w:space="0" w:color="auto"/>
              <w:right w:val="single" w:sz="4" w:space="0" w:color="auto"/>
            </w:tcBorders>
            <w:shd w:val="clear" w:color="auto" w:fill="auto"/>
            <w:noWrap/>
            <w:vAlign w:val="bottom"/>
            <w:hideMark/>
          </w:tcPr>
          <w:p w14:paraId="129063F9" w14:textId="3F63B95C"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1.790,56 € </w:t>
            </w:r>
          </w:p>
        </w:tc>
        <w:tc>
          <w:tcPr>
            <w:tcW w:w="1381" w:type="dxa"/>
            <w:tcBorders>
              <w:top w:val="nil"/>
              <w:left w:val="nil"/>
              <w:bottom w:val="single" w:sz="4" w:space="0" w:color="auto"/>
              <w:right w:val="single" w:sz="4" w:space="0" w:color="auto"/>
            </w:tcBorders>
            <w:shd w:val="clear" w:color="auto" w:fill="auto"/>
            <w:noWrap/>
            <w:vAlign w:val="bottom"/>
            <w:hideMark/>
          </w:tcPr>
          <w:p w14:paraId="4857F90F" w14:textId="518A0E86"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1.790,56 € </w:t>
            </w:r>
          </w:p>
        </w:tc>
      </w:tr>
      <w:tr w:rsidR="00B83AD2" w:rsidRPr="00A64A7D" w14:paraId="598FA0EF" w14:textId="77777777" w:rsidTr="00B9171B">
        <w:trPr>
          <w:trHeight w:val="315"/>
        </w:trPr>
        <w:tc>
          <w:tcPr>
            <w:tcW w:w="3092" w:type="dxa"/>
            <w:shd w:val="clear" w:color="auto" w:fill="auto"/>
            <w:noWrap/>
            <w:hideMark/>
          </w:tcPr>
          <w:p w14:paraId="359BAE43" w14:textId="7777777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Seguridad Social (32,88%)</w:t>
            </w:r>
          </w:p>
        </w:tc>
        <w:tc>
          <w:tcPr>
            <w:tcW w:w="1381" w:type="dxa"/>
            <w:tcBorders>
              <w:top w:val="nil"/>
              <w:left w:val="single" w:sz="4" w:space="0" w:color="auto"/>
              <w:bottom w:val="single" w:sz="4" w:space="0" w:color="auto"/>
              <w:right w:val="single" w:sz="4" w:space="0" w:color="auto"/>
            </w:tcBorders>
            <w:shd w:val="clear" w:color="auto" w:fill="auto"/>
            <w:noWrap/>
            <w:vAlign w:val="bottom"/>
            <w:hideMark/>
          </w:tcPr>
          <w:p w14:paraId="30790533" w14:textId="3D377336"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9.674,92 € </w:t>
            </w:r>
          </w:p>
        </w:tc>
        <w:tc>
          <w:tcPr>
            <w:tcW w:w="1381" w:type="dxa"/>
            <w:tcBorders>
              <w:top w:val="nil"/>
              <w:left w:val="nil"/>
              <w:bottom w:val="single" w:sz="4" w:space="0" w:color="auto"/>
              <w:right w:val="single" w:sz="4" w:space="0" w:color="auto"/>
            </w:tcBorders>
            <w:shd w:val="clear" w:color="auto" w:fill="auto"/>
            <w:noWrap/>
            <w:vAlign w:val="bottom"/>
            <w:hideMark/>
          </w:tcPr>
          <w:p w14:paraId="2DC94C98" w14:textId="5CEA1B6A"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10.083,80 € </w:t>
            </w:r>
          </w:p>
        </w:tc>
        <w:tc>
          <w:tcPr>
            <w:tcW w:w="1381" w:type="dxa"/>
            <w:tcBorders>
              <w:top w:val="nil"/>
              <w:left w:val="nil"/>
              <w:bottom w:val="single" w:sz="4" w:space="0" w:color="auto"/>
              <w:right w:val="single" w:sz="4" w:space="0" w:color="auto"/>
            </w:tcBorders>
            <w:shd w:val="clear" w:color="auto" w:fill="auto"/>
            <w:noWrap/>
            <w:vAlign w:val="bottom"/>
            <w:hideMark/>
          </w:tcPr>
          <w:p w14:paraId="1E8C3F9C" w14:textId="27A96193"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10.273,70 € </w:t>
            </w:r>
          </w:p>
        </w:tc>
        <w:tc>
          <w:tcPr>
            <w:tcW w:w="1381" w:type="dxa"/>
            <w:tcBorders>
              <w:top w:val="nil"/>
              <w:left w:val="nil"/>
              <w:bottom w:val="single" w:sz="4" w:space="0" w:color="auto"/>
              <w:right w:val="single" w:sz="4" w:space="0" w:color="auto"/>
            </w:tcBorders>
            <w:shd w:val="clear" w:color="auto" w:fill="auto"/>
            <w:noWrap/>
            <w:vAlign w:val="bottom"/>
            <w:hideMark/>
          </w:tcPr>
          <w:p w14:paraId="0570F5BA" w14:textId="30BFA4DB"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10.273,70 € </w:t>
            </w:r>
          </w:p>
        </w:tc>
      </w:tr>
      <w:tr w:rsidR="00B83AD2" w:rsidRPr="00A64A7D" w14:paraId="30E21214" w14:textId="77777777" w:rsidTr="00B9171B">
        <w:trPr>
          <w:trHeight w:val="315"/>
        </w:trPr>
        <w:tc>
          <w:tcPr>
            <w:tcW w:w="3092" w:type="dxa"/>
            <w:shd w:val="clear" w:color="auto" w:fill="auto"/>
            <w:noWrap/>
            <w:hideMark/>
          </w:tcPr>
          <w:p w14:paraId="761DCBC9" w14:textId="7777777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Sustituciones (14%)</w:t>
            </w:r>
          </w:p>
        </w:tc>
        <w:tc>
          <w:tcPr>
            <w:tcW w:w="1381" w:type="dxa"/>
            <w:tcBorders>
              <w:top w:val="nil"/>
              <w:left w:val="single" w:sz="4" w:space="0" w:color="auto"/>
              <w:bottom w:val="single" w:sz="4" w:space="0" w:color="auto"/>
              <w:right w:val="single" w:sz="4" w:space="0" w:color="auto"/>
            </w:tcBorders>
            <w:shd w:val="clear" w:color="auto" w:fill="auto"/>
            <w:noWrap/>
            <w:vAlign w:val="bottom"/>
            <w:hideMark/>
          </w:tcPr>
          <w:p w14:paraId="701FCB7D" w14:textId="5F594C78"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5.140,88 € </w:t>
            </w:r>
          </w:p>
        </w:tc>
        <w:tc>
          <w:tcPr>
            <w:tcW w:w="1381" w:type="dxa"/>
            <w:tcBorders>
              <w:top w:val="nil"/>
              <w:left w:val="nil"/>
              <w:bottom w:val="single" w:sz="4" w:space="0" w:color="auto"/>
              <w:right w:val="single" w:sz="4" w:space="0" w:color="auto"/>
            </w:tcBorders>
            <w:shd w:val="clear" w:color="auto" w:fill="auto"/>
            <w:noWrap/>
            <w:vAlign w:val="bottom"/>
            <w:hideMark/>
          </w:tcPr>
          <w:p w14:paraId="0ECE62CA" w14:textId="0880717B"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5.372,22 € </w:t>
            </w:r>
          </w:p>
        </w:tc>
        <w:tc>
          <w:tcPr>
            <w:tcW w:w="1381" w:type="dxa"/>
            <w:tcBorders>
              <w:top w:val="nil"/>
              <w:left w:val="nil"/>
              <w:bottom w:val="single" w:sz="4" w:space="0" w:color="auto"/>
              <w:right w:val="single" w:sz="4" w:space="0" w:color="auto"/>
            </w:tcBorders>
            <w:shd w:val="clear" w:color="auto" w:fill="auto"/>
            <w:noWrap/>
            <w:vAlign w:val="bottom"/>
            <w:hideMark/>
          </w:tcPr>
          <w:p w14:paraId="1EB093E9" w14:textId="644982D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5.479,66 € </w:t>
            </w:r>
          </w:p>
        </w:tc>
        <w:tc>
          <w:tcPr>
            <w:tcW w:w="1381" w:type="dxa"/>
            <w:tcBorders>
              <w:top w:val="nil"/>
              <w:left w:val="nil"/>
              <w:bottom w:val="single" w:sz="4" w:space="0" w:color="auto"/>
              <w:right w:val="single" w:sz="4" w:space="0" w:color="auto"/>
            </w:tcBorders>
            <w:shd w:val="clear" w:color="auto" w:fill="auto"/>
            <w:noWrap/>
            <w:vAlign w:val="bottom"/>
            <w:hideMark/>
          </w:tcPr>
          <w:p w14:paraId="772711C8" w14:textId="2E1779F2"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5.479,66 € </w:t>
            </w:r>
          </w:p>
        </w:tc>
      </w:tr>
      <w:tr w:rsidR="00B83AD2" w:rsidRPr="00A64A7D" w14:paraId="7BD69F4D" w14:textId="77777777" w:rsidTr="00B9171B">
        <w:trPr>
          <w:trHeight w:val="315"/>
        </w:trPr>
        <w:tc>
          <w:tcPr>
            <w:tcW w:w="3092" w:type="dxa"/>
            <w:shd w:val="clear" w:color="auto" w:fill="auto"/>
            <w:noWrap/>
            <w:hideMark/>
          </w:tcPr>
          <w:p w14:paraId="6BDC5CCF" w14:textId="77777777" w:rsidR="00B83AD2" w:rsidRPr="00A64A7D" w:rsidRDefault="00B83AD2" w:rsidP="00B83AD2">
            <w:pPr>
              <w:shd w:val="clear" w:color="auto" w:fill="FFFFFF"/>
              <w:ind w:left="-100" w:right="-427"/>
              <w:jc w:val="both"/>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TOTAL COSTES DIRECTOS</w:t>
            </w:r>
          </w:p>
        </w:tc>
        <w:tc>
          <w:tcPr>
            <w:tcW w:w="1381" w:type="dxa"/>
            <w:tcBorders>
              <w:top w:val="nil"/>
              <w:left w:val="single" w:sz="4" w:space="0" w:color="auto"/>
              <w:bottom w:val="single" w:sz="4" w:space="0" w:color="auto"/>
              <w:right w:val="single" w:sz="4" w:space="0" w:color="auto"/>
            </w:tcBorders>
            <w:shd w:val="clear" w:color="auto" w:fill="auto"/>
            <w:noWrap/>
            <w:vAlign w:val="bottom"/>
            <w:hideMark/>
          </w:tcPr>
          <w:p w14:paraId="7FE15F57" w14:textId="1143511A"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44.240,72 € </w:t>
            </w:r>
          </w:p>
        </w:tc>
        <w:tc>
          <w:tcPr>
            <w:tcW w:w="1381" w:type="dxa"/>
            <w:tcBorders>
              <w:top w:val="nil"/>
              <w:left w:val="nil"/>
              <w:bottom w:val="single" w:sz="4" w:space="0" w:color="auto"/>
              <w:right w:val="single" w:sz="4" w:space="0" w:color="auto"/>
            </w:tcBorders>
            <w:shd w:val="clear" w:color="auto" w:fill="auto"/>
            <w:noWrap/>
            <w:vAlign w:val="bottom"/>
            <w:hideMark/>
          </w:tcPr>
          <w:p w14:paraId="04138D69" w14:textId="14D6D2C6"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46.124,49 € </w:t>
            </w:r>
          </w:p>
        </w:tc>
        <w:tc>
          <w:tcPr>
            <w:tcW w:w="1381" w:type="dxa"/>
            <w:tcBorders>
              <w:top w:val="nil"/>
              <w:left w:val="nil"/>
              <w:bottom w:val="single" w:sz="4" w:space="0" w:color="auto"/>
              <w:right w:val="single" w:sz="4" w:space="0" w:color="auto"/>
            </w:tcBorders>
            <w:shd w:val="clear" w:color="auto" w:fill="auto"/>
            <w:noWrap/>
            <w:vAlign w:val="bottom"/>
            <w:hideMark/>
          </w:tcPr>
          <w:p w14:paraId="7D24B1E8" w14:textId="68B43C6A"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46.999,40 € </w:t>
            </w:r>
          </w:p>
        </w:tc>
        <w:tc>
          <w:tcPr>
            <w:tcW w:w="1381" w:type="dxa"/>
            <w:tcBorders>
              <w:top w:val="nil"/>
              <w:left w:val="nil"/>
              <w:bottom w:val="single" w:sz="4" w:space="0" w:color="auto"/>
              <w:right w:val="single" w:sz="4" w:space="0" w:color="auto"/>
            </w:tcBorders>
            <w:shd w:val="clear" w:color="auto" w:fill="auto"/>
            <w:noWrap/>
            <w:vAlign w:val="bottom"/>
            <w:hideMark/>
          </w:tcPr>
          <w:p w14:paraId="03CA1D67" w14:textId="4618A3C6"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46.999,40 € </w:t>
            </w:r>
          </w:p>
        </w:tc>
      </w:tr>
      <w:tr w:rsidR="00B83AD2" w:rsidRPr="00A64A7D" w14:paraId="445CC69A" w14:textId="77777777" w:rsidTr="00B9171B">
        <w:trPr>
          <w:trHeight w:val="315"/>
        </w:trPr>
        <w:tc>
          <w:tcPr>
            <w:tcW w:w="3092" w:type="dxa"/>
            <w:shd w:val="clear" w:color="auto" w:fill="auto"/>
            <w:noWrap/>
            <w:hideMark/>
          </w:tcPr>
          <w:p w14:paraId="73AA5796" w14:textId="6502D018"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Ctes.</w:t>
            </w:r>
            <w:r w:rsidR="00580000" w:rsidRPr="00A64A7D">
              <w:rPr>
                <w:rFonts w:asciiTheme="minorHAnsi" w:hAnsiTheme="minorHAnsi" w:cstheme="minorHAnsi"/>
                <w:sz w:val="22"/>
                <w:szCs w:val="22"/>
                <w:lang w:val="es-ES_tradnl"/>
              </w:rPr>
              <w:t xml:space="preserve"> </w:t>
            </w:r>
            <w:r w:rsidRPr="00A64A7D">
              <w:rPr>
                <w:rFonts w:asciiTheme="minorHAnsi" w:hAnsiTheme="minorHAnsi" w:cstheme="minorHAnsi"/>
                <w:sz w:val="22"/>
                <w:szCs w:val="22"/>
                <w:lang w:val="es-ES_tradnl"/>
              </w:rPr>
              <w:t>Indirec</w:t>
            </w:r>
            <w:r w:rsidR="00580000" w:rsidRPr="00A64A7D">
              <w:rPr>
                <w:rFonts w:asciiTheme="minorHAnsi" w:hAnsiTheme="minorHAnsi" w:cstheme="minorHAnsi"/>
                <w:sz w:val="22"/>
                <w:szCs w:val="22"/>
                <w:lang w:val="es-ES_tradnl"/>
              </w:rPr>
              <w:t>tos</w:t>
            </w:r>
            <w:r w:rsidRPr="00A64A7D">
              <w:rPr>
                <w:rFonts w:asciiTheme="minorHAnsi" w:hAnsiTheme="minorHAnsi" w:cstheme="minorHAnsi"/>
                <w:sz w:val="22"/>
                <w:szCs w:val="22"/>
                <w:lang w:val="es-ES_tradnl"/>
              </w:rPr>
              <w:t xml:space="preserve"> y Estructura (13%)</w:t>
            </w:r>
          </w:p>
        </w:tc>
        <w:tc>
          <w:tcPr>
            <w:tcW w:w="1381" w:type="dxa"/>
            <w:tcBorders>
              <w:top w:val="nil"/>
              <w:left w:val="single" w:sz="4" w:space="0" w:color="auto"/>
              <w:bottom w:val="single" w:sz="4" w:space="0" w:color="auto"/>
              <w:right w:val="single" w:sz="4" w:space="0" w:color="auto"/>
            </w:tcBorders>
            <w:shd w:val="clear" w:color="auto" w:fill="auto"/>
            <w:noWrap/>
            <w:vAlign w:val="bottom"/>
            <w:hideMark/>
          </w:tcPr>
          <w:p w14:paraId="68EF1731" w14:textId="217992B0"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5.751,29 € </w:t>
            </w:r>
          </w:p>
        </w:tc>
        <w:tc>
          <w:tcPr>
            <w:tcW w:w="1381" w:type="dxa"/>
            <w:tcBorders>
              <w:top w:val="nil"/>
              <w:left w:val="nil"/>
              <w:bottom w:val="single" w:sz="4" w:space="0" w:color="auto"/>
              <w:right w:val="single" w:sz="4" w:space="0" w:color="auto"/>
            </w:tcBorders>
            <w:shd w:val="clear" w:color="auto" w:fill="auto"/>
            <w:noWrap/>
            <w:vAlign w:val="bottom"/>
            <w:hideMark/>
          </w:tcPr>
          <w:p w14:paraId="37599CD3" w14:textId="3DBCED6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5.996,18 € </w:t>
            </w:r>
          </w:p>
        </w:tc>
        <w:tc>
          <w:tcPr>
            <w:tcW w:w="1381" w:type="dxa"/>
            <w:tcBorders>
              <w:top w:val="nil"/>
              <w:left w:val="nil"/>
              <w:bottom w:val="single" w:sz="4" w:space="0" w:color="auto"/>
              <w:right w:val="single" w:sz="4" w:space="0" w:color="auto"/>
            </w:tcBorders>
            <w:shd w:val="clear" w:color="auto" w:fill="auto"/>
            <w:noWrap/>
            <w:vAlign w:val="bottom"/>
            <w:hideMark/>
          </w:tcPr>
          <w:p w14:paraId="03E22552" w14:textId="6DD5D768"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6.109,92 € </w:t>
            </w:r>
          </w:p>
        </w:tc>
        <w:tc>
          <w:tcPr>
            <w:tcW w:w="1381" w:type="dxa"/>
            <w:tcBorders>
              <w:top w:val="nil"/>
              <w:left w:val="nil"/>
              <w:bottom w:val="single" w:sz="4" w:space="0" w:color="auto"/>
              <w:right w:val="single" w:sz="4" w:space="0" w:color="auto"/>
            </w:tcBorders>
            <w:shd w:val="clear" w:color="auto" w:fill="auto"/>
            <w:noWrap/>
            <w:vAlign w:val="bottom"/>
            <w:hideMark/>
          </w:tcPr>
          <w:p w14:paraId="15BE6607" w14:textId="3511EACD"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6.109,92 € </w:t>
            </w:r>
          </w:p>
        </w:tc>
      </w:tr>
      <w:tr w:rsidR="00B83AD2" w:rsidRPr="00A64A7D" w14:paraId="2BD9E785" w14:textId="77777777" w:rsidTr="00B9171B">
        <w:trPr>
          <w:trHeight w:val="315"/>
        </w:trPr>
        <w:tc>
          <w:tcPr>
            <w:tcW w:w="3092" w:type="dxa"/>
            <w:shd w:val="clear" w:color="auto" w:fill="auto"/>
            <w:noWrap/>
            <w:hideMark/>
          </w:tcPr>
          <w:p w14:paraId="363BD44B" w14:textId="7777777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Beneficio Industrial (6%)</w:t>
            </w:r>
          </w:p>
        </w:tc>
        <w:tc>
          <w:tcPr>
            <w:tcW w:w="1381" w:type="dxa"/>
            <w:tcBorders>
              <w:top w:val="nil"/>
              <w:left w:val="single" w:sz="4" w:space="0" w:color="auto"/>
              <w:bottom w:val="single" w:sz="4" w:space="0" w:color="auto"/>
              <w:right w:val="single" w:sz="4" w:space="0" w:color="auto"/>
            </w:tcBorders>
            <w:shd w:val="clear" w:color="auto" w:fill="auto"/>
            <w:noWrap/>
            <w:vAlign w:val="bottom"/>
            <w:hideMark/>
          </w:tcPr>
          <w:p w14:paraId="304C0CA0" w14:textId="68861F9C"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2.654,44 € </w:t>
            </w:r>
          </w:p>
        </w:tc>
        <w:tc>
          <w:tcPr>
            <w:tcW w:w="1381" w:type="dxa"/>
            <w:tcBorders>
              <w:top w:val="nil"/>
              <w:left w:val="nil"/>
              <w:bottom w:val="single" w:sz="4" w:space="0" w:color="auto"/>
              <w:right w:val="single" w:sz="4" w:space="0" w:color="auto"/>
            </w:tcBorders>
            <w:shd w:val="clear" w:color="auto" w:fill="auto"/>
            <w:noWrap/>
            <w:vAlign w:val="bottom"/>
            <w:hideMark/>
          </w:tcPr>
          <w:p w14:paraId="708D259F" w14:textId="109AEACE"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2.767,47 € </w:t>
            </w:r>
          </w:p>
        </w:tc>
        <w:tc>
          <w:tcPr>
            <w:tcW w:w="1381" w:type="dxa"/>
            <w:tcBorders>
              <w:top w:val="nil"/>
              <w:left w:val="nil"/>
              <w:bottom w:val="single" w:sz="4" w:space="0" w:color="auto"/>
              <w:right w:val="single" w:sz="4" w:space="0" w:color="auto"/>
            </w:tcBorders>
            <w:shd w:val="clear" w:color="auto" w:fill="auto"/>
            <w:noWrap/>
            <w:vAlign w:val="bottom"/>
            <w:hideMark/>
          </w:tcPr>
          <w:p w14:paraId="71E93A3F" w14:textId="72CB3266"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2.819,96 € </w:t>
            </w:r>
          </w:p>
        </w:tc>
        <w:tc>
          <w:tcPr>
            <w:tcW w:w="1381" w:type="dxa"/>
            <w:tcBorders>
              <w:top w:val="nil"/>
              <w:left w:val="nil"/>
              <w:bottom w:val="single" w:sz="4" w:space="0" w:color="auto"/>
              <w:right w:val="single" w:sz="4" w:space="0" w:color="auto"/>
            </w:tcBorders>
            <w:shd w:val="clear" w:color="auto" w:fill="auto"/>
            <w:noWrap/>
            <w:vAlign w:val="bottom"/>
            <w:hideMark/>
          </w:tcPr>
          <w:p w14:paraId="1B6C7BE6" w14:textId="1B6AF3EF"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2.819,96 € </w:t>
            </w:r>
          </w:p>
        </w:tc>
      </w:tr>
      <w:tr w:rsidR="00B83AD2" w:rsidRPr="00A64A7D" w14:paraId="25FEEED5" w14:textId="77777777" w:rsidTr="00B9171B">
        <w:trPr>
          <w:trHeight w:val="315"/>
        </w:trPr>
        <w:tc>
          <w:tcPr>
            <w:tcW w:w="3092" w:type="dxa"/>
            <w:shd w:val="clear" w:color="auto" w:fill="auto"/>
            <w:noWrap/>
            <w:hideMark/>
          </w:tcPr>
          <w:p w14:paraId="61939F4C" w14:textId="77777777" w:rsidR="00B83AD2" w:rsidRPr="00A64A7D" w:rsidRDefault="00B83AD2" w:rsidP="00B83AD2">
            <w:pPr>
              <w:shd w:val="clear" w:color="auto" w:fill="FFFFFF"/>
              <w:ind w:left="-100" w:right="-427"/>
              <w:jc w:val="both"/>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TOTAL COSTES</w:t>
            </w:r>
          </w:p>
        </w:tc>
        <w:tc>
          <w:tcPr>
            <w:tcW w:w="1381" w:type="dxa"/>
            <w:tcBorders>
              <w:top w:val="nil"/>
              <w:left w:val="single" w:sz="4" w:space="0" w:color="auto"/>
              <w:bottom w:val="single" w:sz="4" w:space="0" w:color="auto"/>
              <w:right w:val="single" w:sz="4" w:space="0" w:color="auto"/>
            </w:tcBorders>
            <w:shd w:val="clear" w:color="auto" w:fill="auto"/>
            <w:noWrap/>
            <w:vAlign w:val="bottom"/>
            <w:hideMark/>
          </w:tcPr>
          <w:p w14:paraId="77531979" w14:textId="77ECA370"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52.646,46 € </w:t>
            </w:r>
          </w:p>
        </w:tc>
        <w:tc>
          <w:tcPr>
            <w:tcW w:w="1381" w:type="dxa"/>
            <w:tcBorders>
              <w:top w:val="nil"/>
              <w:left w:val="nil"/>
              <w:bottom w:val="single" w:sz="4" w:space="0" w:color="auto"/>
              <w:right w:val="single" w:sz="4" w:space="0" w:color="auto"/>
            </w:tcBorders>
            <w:shd w:val="clear" w:color="auto" w:fill="auto"/>
            <w:noWrap/>
            <w:vAlign w:val="bottom"/>
            <w:hideMark/>
          </w:tcPr>
          <w:p w14:paraId="4A052241" w14:textId="56C8CE22"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54.888,15 € </w:t>
            </w:r>
          </w:p>
        </w:tc>
        <w:tc>
          <w:tcPr>
            <w:tcW w:w="1381" w:type="dxa"/>
            <w:tcBorders>
              <w:top w:val="nil"/>
              <w:left w:val="nil"/>
              <w:bottom w:val="single" w:sz="4" w:space="0" w:color="auto"/>
              <w:right w:val="single" w:sz="4" w:space="0" w:color="auto"/>
            </w:tcBorders>
            <w:shd w:val="clear" w:color="auto" w:fill="auto"/>
            <w:noWrap/>
            <w:vAlign w:val="bottom"/>
            <w:hideMark/>
          </w:tcPr>
          <w:p w14:paraId="41FFF5A6" w14:textId="2F5BFBF3"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55.929,29 € </w:t>
            </w:r>
          </w:p>
        </w:tc>
        <w:tc>
          <w:tcPr>
            <w:tcW w:w="1381" w:type="dxa"/>
            <w:tcBorders>
              <w:top w:val="nil"/>
              <w:left w:val="nil"/>
              <w:bottom w:val="single" w:sz="4" w:space="0" w:color="auto"/>
              <w:right w:val="single" w:sz="4" w:space="0" w:color="auto"/>
            </w:tcBorders>
            <w:shd w:val="clear" w:color="auto" w:fill="auto"/>
            <w:noWrap/>
            <w:vAlign w:val="bottom"/>
            <w:hideMark/>
          </w:tcPr>
          <w:p w14:paraId="137FB993" w14:textId="26CFEC01"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55.929,29 € </w:t>
            </w:r>
          </w:p>
        </w:tc>
      </w:tr>
      <w:tr w:rsidR="00B83AD2" w:rsidRPr="00A64A7D" w14:paraId="3561C30F" w14:textId="77777777" w:rsidTr="00B9171B">
        <w:trPr>
          <w:trHeight w:val="315"/>
        </w:trPr>
        <w:tc>
          <w:tcPr>
            <w:tcW w:w="3092" w:type="dxa"/>
            <w:shd w:val="clear" w:color="auto" w:fill="auto"/>
            <w:noWrap/>
            <w:hideMark/>
          </w:tcPr>
          <w:p w14:paraId="401D1E39" w14:textId="7777777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Horas anuales</w:t>
            </w:r>
          </w:p>
        </w:tc>
        <w:tc>
          <w:tcPr>
            <w:tcW w:w="1381" w:type="dxa"/>
            <w:tcBorders>
              <w:top w:val="nil"/>
              <w:left w:val="single" w:sz="4" w:space="0" w:color="auto"/>
              <w:bottom w:val="single" w:sz="4" w:space="0" w:color="auto"/>
              <w:right w:val="single" w:sz="4" w:space="0" w:color="auto"/>
            </w:tcBorders>
            <w:shd w:val="clear" w:color="auto" w:fill="auto"/>
            <w:noWrap/>
            <w:vAlign w:val="bottom"/>
            <w:hideMark/>
          </w:tcPr>
          <w:p w14:paraId="381D3711" w14:textId="6B106B26"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1592 h </w:t>
            </w:r>
          </w:p>
        </w:tc>
        <w:tc>
          <w:tcPr>
            <w:tcW w:w="1381" w:type="dxa"/>
            <w:tcBorders>
              <w:top w:val="nil"/>
              <w:left w:val="nil"/>
              <w:bottom w:val="single" w:sz="4" w:space="0" w:color="auto"/>
              <w:right w:val="single" w:sz="4" w:space="0" w:color="auto"/>
            </w:tcBorders>
            <w:shd w:val="clear" w:color="auto" w:fill="auto"/>
            <w:noWrap/>
            <w:vAlign w:val="bottom"/>
            <w:hideMark/>
          </w:tcPr>
          <w:p w14:paraId="53D65028" w14:textId="363044A3"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1592 h </w:t>
            </w:r>
          </w:p>
        </w:tc>
        <w:tc>
          <w:tcPr>
            <w:tcW w:w="1381" w:type="dxa"/>
            <w:tcBorders>
              <w:top w:val="nil"/>
              <w:left w:val="nil"/>
              <w:bottom w:val="single" w:sz="4" w:space="0" w:color="auto"/>
              <w:right w:val="single" w:sz="4" w:space="0" w:color="auto"/>
            </w:tcBorders>
            <w:shd w:val="clear" w:color="auto" w:fill="auto"/>
            <w:noWrap/>
            <w:vAlign w:val="bottom"/>
            <w:hideMark/>
          </w:tcPr>
          <w:p w14:paraId="5FCDE539" w14:textId="683D70C7"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1592 h </w:t>
            </w:r>
          </w:p>
        </w:tc>
        <w:tc>
          <w:tcPr>
            <w:tcW w:w="1381" w:type="dxa"/>
            <w:tcBorders>
              <w:top w:val="nil"/>
              <w:left w:val="nil"/>
              <w:bottom w:val="single" w:sz="4" w:space="0" w:color="auto"/>
              <w:right w:val="single" w:sz="4" w:space="0" w:color="auto"/>
            </w:tcBorders>
            <w:shd w:val="clear" w:color="auto" w:fill="auto"/>
            <w:noWrap/>
            <w:vAlign w:val="bottom"/>
            <w:hideMark/>
          </w:tcPr>
          <w:p w14:paraId="78DF9B9D" w14:textId="13A84EC9" w:rsidR="00B83AD2" w:rsidRPr="00A64A7D" w:rsidRDefault="00B83AD2" w:rsidP="00B83AD2">
            <w:pPr>
              <w:shd w:val="clear" w:color="auto" w:fill="FFFFFF"/>
              <w:ind w:left="-100" w:right="-427"/>
              <w:jc w:val="both"/>
              <w:rPr>
                <w:rFonts w:asciiTheme="minorHAnsi" w:hAnsiTheme="minorHAnsi" w:cstheme="minorHAnsi"/>
                <w:sz w:val="22"/>
                <w:szCs w:val="22"/>
                <w:lang w:val="es-ES_tradnl"/>
              </w:rPr>
            </w:pPr>
            <w:r w:rsidRPr="00A64A7D">
              <w:rPr>
                <w:rFonts w:asciiTheme="minorHAnsi" w:hAnsiTheme="minorHAnsi" w:cstheme="minorHAnsi"/>
                <w:sz w:val="22"/>
                <w:szCs w:val="22"/>
                <w:lang w:val="es-ES_tradnl"/>
              </w:rPr>
              <w:t xml:space="preserve"> 1592 h </w:t>
            </w:r>
          </w:p>
        </w:tc>
      </w:tr>
      <w:tr w:rsidR="00B83AD2" w:rsidRPr="00A64A7D" w14:paraId="3C3A9C01" w14:textId="77777777" w:rsidTr="00B9171B">
        <w:trPr>
          <w:trHeight w:val="315"/>
        </w:trPr>
        <w:tc>
          <w:tcPr>
            <w:tcW w:w="3092" w:type="dxa"/>
            <w:shd w:val="clear" w:color="auto" w:fill="auto"/>
            <w:noWrap/>
            <w:hideMark/>
          </w:tcPr>
          <w:p w14:paraId="0284D505" w14:textId="77777777" w:rsidR="00B83AD2" w:rsidRPr="00A64A7D" w:rsidRDefault="00B83AD2" w:rsidP="00B83AD2">
            <w:pPr>
              <w:shd w:val="clear" w:color="auto" w:fill="FFFFFF"/>
              <w:ind w:left="-100" w:right="-427"/>
              <w:jc w:val="both"/>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 xml:space="preserve"> Coste/Hora </w:t>
            </w:r>
          </w:p>
        </w:tc>
        <w:tc>
          <w:tcPr>
            <w:tcW w:w="1381" w:type="dxa"/>
            <w:tcBorders>
              <w:top w:val="nil"/>
              <w:left w:val="single" w:sz="4" w:space="0" w:color="auto"/>
              <w:bottom w:val="single" w:sz="4" w:space="0" w:color="auto"/>
              <w:right w:val="single" w:sz="4" w:space="0" w:color="auto"/>
            </w:tcBorders>
            <w:shd w:val="clear" w:color="auto" w:fill="auto"/>
            <w:noWrap/>
            <w:vAlign w:val="bottom"/>
            <w:hideMark/>
          </w:tcPr>
          <w:p w14:paraId="3CECC7A1" w14:textId="376D239F" w:rsidR="00B83AD2" w:rsidRPr="00A64A7D" w:rsidRDefault="00B83AD2" w:rsidP="00B83AD2">
            <w:pPr>
              <w:shd w:val="clear" w:color="auto" w:fill="FFFFFF"/>
              <w:ind w:left="-100" w:right="-427"/>
              <w:jc w:val="both"/>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 xml:space="preserve">         33,07 € </w:t>
            </w:r>
          </w:p>
        </w:tc>
        <w:tc>
          <w:tcPr>
            <w:tcW w:w="1381" w:type="dxa"/>
            <w:tcBorders>
              <w:top w:val="nil"/>
              <w:left w:val="nil"/>
              <w:bottom w:val="single" w:sz="4" w:space="0" w:color="auto"/>
              <w:right w:val="single" w:sz="4" w:space="0" w:color="auto"/>
            </w:tcBorders>
            <w:shd w:val="clear" w:color="auto" w:fill="auto"/>
            <w:noWrap/>
            <w:vAlign w:val="bottom"/>
            <w:hideMark/>
          </w:tcPr>
          <w:p w14:paraId="62B348C6" w14:textId="1AC0DB3F" w:rsidR="00B83AD2" w:rsidRPr="00A64A7D" w:rsidRDefault="00B83AD2" w:rsidP="00B83AD2">
            <w:pPr>
              <w:shd w:val="clear" w:color="auto" w:fill="FFFFFF"/>
              <w:ind w:left="-100" w:right="-427"/>
              <w:jc w:val="both"/>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 xml:space="preserve">         34,48 € </w:t>
            </w:r>
          </w:p>
        </w:tc>
        <w:tc>
          <w:tcPr>
            <w:tcW w:w="1381" w:type="dxa"/>
            <w:tcBorders>
              <w:top w:val="nil"/>
              <w:left w:val="nil"/>
              <w:bottom w:val="single" w:sz="4" w:space="0" w:color="auto"/>
              <w:right w:val="single" w:sz="4" w:space="0" w:color="auto"/>
            </w:tcBorders>
            <w:shd w:val="clear" w:color="auto" w:fill="auto"/>
            <w:noWrap/>
            <w:vAlign w:val="bottom"/>
            <w:hideMark/>
          </w:tcPr>
          <w:p w14:paraId="12FBCA3F" w14:textId="0325CDA2" w:rsidR="00B83AD2" w:rsidRPr="00A64A7D" w:rsidRDefault="00B83AD2" w:rsidP="00B83AD2">
            <w:pPr>
              <w:shd w:val="clear" w:color="auto" w:fill="FFFFFF"/>
              <w:ind w:left="-100" w:right="-427"/>
              <w:jc w:val="both"/>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 xml:space="preserve">         35,13 € </w:t>
            </w:r>
          </w:p>
        </w:tc>
        <w:tc>
          <w:tcPr>
            <w:tcW w:w="1381" w:type="dxa"/>
            <w:tcBorders>
              <w:top w:val="nil"/>
              <w:left w:val="nil"/>
              <w:bottom w:val="single" w:sz="4" w:space="0" w:color="auto"/>
              <w:right w:val="single" w:sz="4" w:space="0" w:color="auto"/>
            </w:tcBorders>
            <w:shd w:val="clear" w:color="auto" w:fill="auto"/>
            <w:noWrap/>
            <w:vAlign w:val="bottom"/>
            <w:hideMark/>
          </w:tcPr>
          <w:p w14:paraId="608A7F18" w14:textId="4A549C0D" w:rsidR="00B83AD2" w:rsidRPr="00A64A7D" w:rsidRDefault="00B83AD2" w:rsidP="00B83AD2">
            <w:pPr>
              <w:shd w:val="clear" w:color="auto" w:fill="FFFFFF"/>
              <w:ind w:left="-100" w:right="-427"/>
              <w:jc w:val="both"/>
              <w:rPr>
                <w:rFonts w:asciiTheme="minorHAnsi" w:hAnsiTheme="minorHAnsi" w:cstheme="minorHAnsi"/>
                <w:b/>
                <w:bCs/>
                <w:sz w:val="22"/>
                <w:szCs w:val="22"/>
                <w:lang w:val="es-ES_tradnl"/>
              </w:rPr>
            </w:pPr>
            <w:r w:rsidRPr="00A64A7D">
              <w:rPr>
                <w:rFonts w:asciiTheme="minorHAnsi" w:hAnsiTheme="minorHAnsi" w:cstheme="minorHAnsi"/>
                <w:b/>
                <w:bCs/>
                <w:sz w:val="22"/>
                <w:szCs w:val="22"/>
                <w:lang w:val="es-ES_tradnl"/>
              </w:rPr>
              <w:t xml:space="preserve">         35,13 € </w:t>
            </w:r>
          </w:p>
        </w:tc>
      </w:tr>
    </w:tbl>
    <w:p w14:paraId="51AF5EE6" w14:textId="77777777" w:rsidR="003C713E" w:rsidRPr="00A64A7D" w:rsidRDefault="003C713E" w:rsidP="00A21E0A">
      <w:pPr>
        <w:ind w:right="70"/>
        <w:jc w:val="both"/>
        <w:rPr>
          <w:rFonts w:ascii="Verdana" w:hAnsi="Verdana" w:cs="Arial"/>
          <w:iCs/>
          <w:sz w:val="20"/>
          <w:szCs w:val="20"/>
          <w:lang w:val="es-ES_tradnl"/>
        </w:rPr>
      </w:pPr>
    </w:p>
    <w:tbl>
      <w:tblPr>
        <w:tblW w:w="8634" w:type="dxa"/>
        <w:tblInd w:w="428" w:type="dxa"/>
        <w:tblCellMar>
          <w:left w:w="70" w:type="dxa"/>
          <w:right w:w="70" w:type="dxa"/>
        </w:tblCellMar>
        <w:tblLook w:val="04A0" w:firstRow="1" w:lastRow="0" w:firstColumn="1" w:lastColumn="0" w:noHBand="0" w:noVBand="1"/>
      </w:tblPr>
      <w:tblGrid>
        <w:gridCol w:w="3140"/>
        <w:gridCol w:w="1400"/>
        <w:gridCol w:w="1400"/>
        <w:gridCol w:w="1400"/>
        <w:gridCol w:w="1294"/>
      </w:tblGrid>
      <w:tr w:rsidR="005D7271" w:rsidRPr="00A64A7D" w14:paraId="6FBCEE99" w14:textId="77777777" w:rsidTr="00B9171B">
        <w:trPr>
          <w:trHeight w:val="20"/>
        </w:trPr>
        <w:tc>
          <w:tcPr>
            <w:tcW w:w="3140" w:type="dxa"/>
            <w:tcBorders>
              <w:top w:val="single" w:sz="8" w:space="0" w:color="auto"/>
              <w:left w:val="single" w:sz="8" w:space="0" w:color="auto"/>
              <w:bottom w:val="single" w:sz="8" w:space="0" w:color="auto"/>
              <w:right w:val="single" w:sz="8" w:space="0" w:color="auto"/>
            </w:tcBorders>
            <w:shd w:val="clear" w:color="auto" w:fill="auto"/>
            <w:noWrap/>
            <w:vAlign w:val="center"/>
            <w:hideMark/>
          </w:tcPr>
          <w:p w14:paraId="4F8190AB" w14:textId="77777777" w:rsidR="005D7271" w:rsidRPr="00A64A7D" w:rsidRDefault="005D7271">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COCINERO/A</w:t>
            </w:r>
          </w:p>
        </w:tc>
        <w:tc>
          <w:tcPr>
            <w:tcW w:w="1400" w:type="dxa"/>
            <w:tcBorders>
              <w:top w:val="single" w:sz="8" w:space="0" w:color="auto"/>
              <w:left w:val="nil"/>
              <w:bottom w:val="single" w:sz="8" w:space="0" w:color="auto"/>
              <w:right w:val="single" w:sz="4" w:space="0" w:color="auto"/>
            </w:tcBorders>
            <w:shd w:val="clear" w:color="auto" w:fill="auto"/>
            <w:noWrap/>
            <w:vAlign w:val="center"/>
            <w:hideMark/>
          </w:tcPr>
          <w:p w14:paraId="3897DA98" w14:textId="77777777" w:rsidR="005D7271" w:rsidRPr="00A64A7D" w:rsidRDefault="005D7271">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2026</w:t>
            </w:r>
          </w:p>
        </w:tc>
        <w:tc>
          <w:tcPr>
            <w:tcW w:w="1400" w:type="dxa"/>
            <w:tcBorders>
              <w:top w:val="single" w:sz="8" w:space="0" w:color="auto"/>
              <w:left w:val="nil"/>
              <w:bottom w:val="single" w:sz="8" w:space="0" w:color="auto"/>
              <w:right w:val="single" w:sz="4" w:space="0" w:color="auto"/>
            </w:tcBorders>
            <w:shd w:val="clear" w:color="auto" w:fill="auto"/>
            <w:noWrap/>
            <w:vAlign w:val="center"/>
            <w:hideMark/>
          </w:tcPr>
          <w:p w14:paraId="34A9D754" w14:textId="77777777" w:rsidR="005D7271" w:rsidRPr="00A64A7D" w:rsidRDefault="005D7271">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2027</w:t>
            </w:r>
          </w:p>
        </w:tc>
        <w:tc>
          <w:tcPr>
            <w:tcW w:w="1400" w:type="dxa"/>
            <w:tcBorders>
              <w:top w:val="single" w:sz="8" w:space="0" w:color="auto"/>
              <w:left w:val="nil"/>
              <w:bottom w:val="single" w:sz="8" w:space="0" w:color="auto"/>
              <w:right w:val="single" w:sz="4" w:space="0" w:color="auto"/>
            </w:tcBorders>
            <w:shd w:val="clear" w:color="auto" w:fill="auto"/>
            <w:noWrap/>
            <w:vAlign w:val="center"/>
            <w:hideMark/>
          </w:tcPr>
          <w:p w14:paraId="72B690BF" w14:textId="77777777" w:rsidR="005D7271" w:rsidRPr="00A64A7D" w:rsidRDefault="005D7271">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2028</w:t>
            </w:r>
          </w:p>
        </w:tc>
        <w:tc>
          <w:tcPr>
            <w:tcW w:w="1294" w:type="dxa"/>
            <w:tcBorders>
              <w:top w:val="single" w:sz="8" w:space="0" w:color="auto"/>
              <w:left w:val="nil"/>
              <w:bottom w:val="single" w:sz="8" w:space="0" w:color="auto"/>
              <w:right w:val="single" w:sz="8" w:space="0" w:color="auto"/>
            </w:tcBorders>
            <w:shd w:val="clear" w:color="auto" w:fill="auto"/>
            <w:noWrap/>
            <w:vAlign w:val="center"/>
            <w:hideMark/>
          </w:tcPr>
          <w:p w14:paraId="60DBEA6B" w14:textId="77777777" w:rsidR="005D7271" w:rsidRPr="00A64A7D" w:rsidRDefault="005D7271">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2029</w:t>
            </w:r>
          </w:p>
        </w:tc>
      </w:tr>
      <w:tr w:rsidR="005D7271" w:rsidRPr="00A64A7D" w14:paraId="6D9C0125" w14:textId="77777777" w:rsidTr="00B9171B">
        <w:trPr>
          <w:trHeight w:val="20"/>
        </w:trPr>
        <w:tc>
          <w:tcPr>
            <w:tcW w:w="3140" w:type="dxa"/>
            <w:tcBorders>
              <w:top w:val="nil"/>
              <w:left w:val="single" w:sz="8" w:space="0" w:color="auto"/>
              <w:bottom w:val="single" w:sz="4" w:space="0" w:color="auto"/>
              <w:right w:val="single" w:sz="8" w:space="0" w:color="auto"/>
            </w:tcBorders>
            <w:shd w:val="clear" w:color="auto" w:fill="auto"/>
            <w:noWrap/>
            <w:vAlign w:val="bottom"/>
            <w:hideMark/>
          </w:tcPr>
          <w:p w14:paraId="3E1A5AB8"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Salario base</w:t>
            </w:r>
          </w:p>
        </w:tc>
        <w:tc>
          <w:tcPr>
            <w:tcW w:w="1400" w:type="dxa"/>
            <w:tcBorders>
              <w:top w:val="nil"/>
              <w:left w:val="nil"/>
              <w:bottom w:val="single" w:sz="4" w:space="0" w:color="auto"/>
              <w:right w:val="single" w:sz="4" w:space="0" w:color="auto"/>
            </w:tcBorders>
            <w:shd w:val="clear" w:color="auto" w:fill="auto"/>
            <w:noWrap/>
            <w:vAlign w:val="bottom"/>
            <w:hideMark/>
          </w:tcPr>
          <w:p w14:paraId="1417177E"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30.886,64 € </w:t>
            </w:r>
          </w:p>
        </w:tc>
        <w:tc>
          <w:tcPr>
            <w:tcW w:w="1400" w:type="dxa"/>
            <w:tcBorders>
              <w:top w:val="nil"/>
              <w:left w:val="nil"/>
              <w:bottom w:val="single" w:sz="4" w:space="0" w:color="auto"/>
              <w:right w:val="single" w:sz="4" w:space="0" w:color="auto"/>
            </w:tcBorders>
            <w:shd w:val="clear" w:color="auto" w:fill="auto"/>
            <w:noWrap/>
            <w:vAlign w:val="bottom"/>
            <w:hideMark/>
          </w:tcPr>
          <w:p w14:paraId="54ECFDA9"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32.276,54 € </w:t>
            </w:r>
          </w:p>
        </w:tc>
        <w:tc>
          <w:tcPr>
            <w:tcW w:w="1400" w:type="dxa"/>
            <w:tcBorders>
              <w:top w:val="nil"/>
              <w:left w:val="nil"/>
              <w:bottom w:val="single" w:sz="4" w:space="0" w:color="auto"/>
              <w:right w:val="single" w:sz="4" w:space="0" w:color="auto"/>
            </w:tcBorders>
            <w:shd w:val="clear" w:color="auto" w:fill="auto"/>
            <w:noWrap/>
            <w:vAlign w:val="bottom"/>
            <w:hideMark/>
          </w:tcPr>
          <w:p w14:paraId="22CC21C6"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32.922,07 € </w:t>
            </w:r>
          </w:p>
        </w:tc>
        <w:tc>
          <w:tcPr>
            <w:tcW w:w="1294" w:type="dxa"/>
            <w:tcBorders>
              <w:top w:val="nil"/>
              <w:left w:val="nil"/>
              <w:bottom w:val="single" w:sz="4" w:space="0" w:color="auto"/>
              <w:right w:val="single" w:sz="8" w:space="0" w:color="auto"/>
            </w:tcBorders>
            <w:shd w:val="clear" w:color="auto" w:fill="auto"/>
            <w:noWrap/>
            <w:vAlign w:val="bottom"/>
            <w:hideMark/>
          </w:tcPr>
          <w:p w14:paraId="0C38798E"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32.922,07 € </w:t>
            </w:r>
          </w:p>
        </w:tc>
      </w:tr>
      <w:tr w:rsidR="005D7271" w:rsidRPr="00A64A7D" w14:paraId="37274BC3" w14:textId="77777777" w:rsidTr="00B9171B">
        <w:trPr>
          <w:trHeight w:val="20"/>
        </w:trPr>
        <w:tc>
          <w:tcPr>
            <w:tcW w:w="3140" w:type="dxa"/>
            <w:tcBorders>
              <w:top w:val="nil"/>
              <w:left w:val="single" w:sz="8" w:space="0" w:color="auto"/>
              <w:bottom w:val="single" w:sz="4" w:space="0" w:color="auto"/>
              <w:right w:val="single" w:sz="8" w:space="0" w:color="auto"/>
            </w:tcBorders>
            <w:shd w:val="clear" w:color="auto" w:fill="auto"/>
            <w:noWrap/>
            <w:vAlign w:val="bottom"/>
            <w:hideMark/>
          </w:tcPr>
          <w:p w14:paraId="14E4CA00"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Plus permanencia (4 trienios)</w:t>
            </w:r>
          </w:p>
        </w:tc>
        <w:tc>
          <w:tcPr>
            <w:tcW w:w="1400" w:type="dxa"/>
            <w:tcBorders>
              <w:top w:val="nil"/>
              <w:left w:val="nil"/>
              <w:bottom w:val="single" w:sz="4" w:space="0" w:color="auto"/>
              <w:right w:val="single" w:sz="4" w:space="0" w:color="auto"/>
            </w:tcBorders>
            <w:shd w:val="clear" w:color="auto" w:fill="auto"/>
            <w:noWrap/>
            <w:vAlign w:val="bottom"/>
            <w:hideMark/>
          </w:tcPr>
          <w:p w14:paraId="282628A9"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1.790,56 € </w:t>
            </w:r>
          </w:p>
        </w:tc>
        <w:tc>
          <w:tcPr>
            <w:tcW w:w="1400" w:type="dxa"/>
            <w:tcBorders>
              <w:top w:val="nil"/>
              <w:left w:val="nil"/>
              <w:bottom w:val="single" w:sz="4" w:space="0" w:color="auto"/>
              <w:right w:val="single" w:sz="4" w:space="0" w:color="auto"/>
            </w:tcBorders>
            <w:shd w:val="clear" w:color="auto" w:fill="auto"/>
            <w:noWrap/>
            <w:vAlign w:val="bottom"/>
            <w:hideMark/>
          </w:tcPr>
          <w:p w14:paraId="5AF299E2"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1.790,56 € </w:t>
            </w:r>
          </w:p>
        </w:tc>
        <w:tc>
          <w:tcPr>
            <w:tcW w:w="1400" w:type="dxa"/>
            <w:tcBorders>
              <w:top w:val="nil"/>
              <w:left w:val="nil"/>
              <w:bottom w:val="single" w:sz="4" w:space="0" w:color="auto"/>
              <w:right w:val="single" w:sz="4" w:space="0" w:color="auto"/>
            </w:tcBorders>
            <w:shd w:val="clear" w:color="auto" w:fill="auto"/>
            <w:noWrap/>
            <w:vAlign w:val="bottom"/>
            <w:hideMark/>
          </w:tcPr>
          <w:p w14:paraId="28065FAD"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1.790,56 € </w:t>
            </w:r>
          </w:p>
        </w:tc>
        <w:tc>
          <w:tcPr>
            <w:tcW w:w="1294" w:type="dxa"/>
            <w:tcBorders>
              <w:top w:val="nil"/>
              <w:left w:val="nil"/>
              <w:bottom w:val="single" w:sz="4" w:space="0" w:color="auto"/>
              <w:right w:val="single" w:sz="8" w:space="0" w:color="auto"/>
            </w:tcBorders>
            <w:shd w:val="clear" w:color="auto" w:fill="auto"/>
            <w:noWrap/>
            <w:vAlign w:val="bottom"/>
            <w:hideMark/>
          </w:tcPr>
          <w:p w14:paraId="17912AE5"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1.790,56 € </w:t>
            </w:r>
          </w:p>
        </w:tc>
      </w:tr>
      <w:tr w:rsidR="005D7271" w:rsidRPr="00A64A7D" w14:paraId="1600A38B" w14:textId="77777777" w:rsidTr="00B9171B">
        <w:trPr>
          <w:trHeight w:val="20"/>
        </w:trPr>
        <w:tc>
          <w:tcPr>
            <w:tcW w:w="3140" w:type="dxa"/>
            <w:tcBorders>
              <w:top w:val="nil"/>
              <w:left w:val="single" w:sz="8" w:space="0" w:color="auto"/>
              <w:bottom w:val="single" w:sz="4" w:space="0" w:color="auto"/>
              <w:right w:val="single" w:sz="8" w:space="0" w:color="auto"/>
            </w:tcBorders>
            <w:shd w:val="clear" w:color="auto" w:fill="auto"/>
            <w:noWrap/>
            <w:vAlign w:val="bottom"/>
            <w:hideMark/>
          </w:tcPr>
          <w:p w14:paraId="799256FF"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Seguridad Social (32,88%)</w:t>
            </w:r>
          </w:p>
        </w:tc>
        <w:tc>
          <w:tcPr>
            <w:tcW w:w="1400" w:type="dxa"/>
            <w:tcBorders>
              <w:top w:val="nil"/>
              <w:left w:val="nil"/>
              <w:bottom w:val="single" w:sz="4" w:space="0" w:color="auto"/>
              <w:right w:val="single" w:sz="4" w:space="0" w:color="auto"/>
            </w:tcBorders>
            <w:shd w:val="clear" w:color="auto" w:fill="auto"/>
            <w:noWrap/>
            <w:vAlign w:val="bottom"/>
            <w:hideMark/>
          </w:tcPr>
          <w:p w14:paraId="7E2068B2"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10.744,26 € </w:t>
            </w:r>
          </w:p>
        </w:tc>
        <w:tc>
          <w:tcPr>
            <w:tcW w:w="1400" w:type="dxa"/>
            <w:tcBorders>
              <w:top w:val="nil"/>
              <w:left w:val="nil"/>
              <w:bottom w:val="single" w:sz="4" w:space="0" w:color="auto"/>
              <w:right w:val="single" w:sz="4" w:space="0" w:color="auto"/>
            </w:tcBorders>
            <w:shd w:val="clear" w:color="auto" w:fill="auto"/>
            <w:noWrap/>
            <w:vAlign w:val="bottom"/>
            <w:hideMark/>
          </w:tcPr>
          <w:p w14:paraId="3C5D82CE"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11.201,26 € </w:t>
            </w:r>
          </w:p>
        </w:tc>
        <w:tc>
          <w:tcPr>
            <w:tcW w:w="1400" w:type="dxa"/>
            <w:tcBorders>
              <w:top w:val="nil"/>
              <w:left w:val="nil"/>
              <w:bottom w:val="single" w:sz="4" w:space="0" w:color="auto"/>
              <w:right w:val="single" w:sz="4" w:space="0" w:color="auto"/>
            </w:tcBorders>
            <w:shd w:val="clear" w:color="auto" w:fill="auto"/>
            <w:noWrap/>
            <w:vAlign w:val="bottom"/>
            <w:hideMark/>
          </w:tcPr>
          <w:p w14:paraId="6A6FE257"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11.413,51 € </w:t>
            </w:r>
          </w:p>
        </w:tc>
        <w:tc>
          <w:tcPr>
            <w:tcW w:w="1294" w:type="dxa"/>
            <w:tcBorders>
              <w:top w:val="nil"/>
              <w:left w:val="nil"/>
              <w:bottom w:val="single" w:sz="4" w:space="0" w:color="auto"/>
              <w:right w:val="single" w:sz="8" w:space="0" w:color="auto"/>
            </w:tcBorders>
            <w:shd w:val="clear" w:color="auto" w:fill="auto"/>
            <w:noWrap/>
            <w:vAlign w:val="bottom"/>
            <w:hideMark/>
          </w:tcPr>
          <w:p w14:paraId="614B04B6"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11.413,51 € </w:t>
            </w:r>
          </w:p>
        </w:tc>
      </w:tr>
      <w:tr w:rsidR="005D7271" w:rsidRPr="00A64A7D" w14:paraId="653DAB4C" w14:textId="77777777" w:rsidTr="00B9171B">
        <w:trPr>
          <w:trHeight w:val="20"/>
        </w:trPr>
        <w:tc>
          <w:tcPr>
            <w:tcW w:w="3140" w:type="dxa"/>
            <w:tcBorders>
              <w:top w:val="nil"/>
              <w:left w:val="single" w:sz="8" w:space="0" w:color="auto"/>
              <w:bottom w:val="single" w:sz="4" w:space="0" w:color="auto"/>
              <w:right w:val="single" w:sz="8" w:space="0" w:color="auto"/>
            </w:tcBorders>
            <w:shd w:val="clear" w:color="auto" w:fill="auto"/>
            <w:noWrap/>
            <w:vAlign w:val="bottom"/>
            <w:hideMark/>
          </w:tcPr>
          <w:p w14:paraId="318ED4C7"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Sustituciones (14%)</w:t>
            </w:r>
          </w:p>
        </w:tc>
        <w:tc>
          <w:tcPr>
            <w:tcW w:w="1400" w:type="dxa"/>
            <w:tcBorders>
              <w:top w:val="nil"/>
              <w:left w:val="nil"/>
              <w:bottom w:val="single" w:sz="4" w:space="0" w:color="auto"/>
              <w:right w:val="single" w:sz="4" w:space="0" w:color="auto"/>
            </w:tcBorders>
            <w:shd w:val="clear" w:color="auto" w:fill="auto"/>
            <w:noWrap/>
            <w:vAlign w:val="bottom"/>
            <w:hideMark/>
          </w:tcPr>
          <w:p w14:paraId="4F85A27F"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5.745,90 € </w:t>
            </w:r>
          </w:p>
        </w:tc>
        <w:tc>
          <w:tcPr>
            <w:tcW w:w="1400" w:type="dxa"/>
            <w:tcBorders>
              <w:top w:val="nil"/>
              <w:left w:val="nil"/>
              <w:bottom w:val="single" w:sz="4" w:space="0" w:color="auto"/>
              <w:right w:val="single" w:sz="4" w:space="0" w:color="auto"/>
            </w:tcBorders>
            <w:shd w:val="clear" w:color="auto" w:fill="auto"/>
            <w:noWrap/>
            <w:vAlign w:val="bottom"/>
            <w:hideMark/>
          </w:tcPr>
          <w:p w14:paraId="54B7B18F"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6.004,47 € </w:t>
            </w:r>
          </w:p>
        </w:tc>
        <w:tc>
          <w:tcPr>
            <w:tcW w:w="1400" w:type="dxa"/>
            <w:tcBorders>
              <w:top w:val="nil"/>
              <w:left w:val="nil"/>
              <w:bottom w:val="single" w:sz="4" w:space="0" w:color="auto"/>
              <w:right w:val="single" w:sz="4" w:space="0" w:color="auto"/>
            </w:tcBorders>
            <w:shd w:val="clear" w:color="auto" w:fill="auto"/>
            <w:noWrap/>
            <w:vAlign w:val="bottom"/>
            <w:hideMark/>
          </w:tcPr>
          <w:p w14:paraId="2623A978"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6.124,56 € </w:t>
            </w:r>
          </w:p>
        </w:tc>
        <w:tc>
          <w:tcPr>
            <w:tcW w:w="1294" w:type="dxa"/>
            <w:tcBorders>
              <w:top w:val="nil"/>
              <w:left w:val="nil"/>
              <w:bottom w:val="single" w:sz="4" w:space="0" w:color="auto"/>
              <w:right w:val="single" w:sz="8" w:space="0" w:color="auto"/>
            </w:tcBorders>
            <w:shd w:val="clear" w:color="auto" w:fill="auto"/>
            <w:noWrap/>
            <w:vAlign w:val="bottom"/>
            <w:hideMark/>
          </w:tcPr>
          <w:p w14:paraId="4129375C"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6.124,56 € </w:t>
            </w:r>
          </w:p>
        </w:tc>
      </w:tr>
      <w:tr w:rsidR="005D7271" w:rsidRPr="00A64A7D" w14:paraId="645787AA" w14:textId="77777777" w:rsidTr="00B9171B">
        <w:trPr>
          <w:trHeight w:val="20"/>
        </w:trPr>
        <w:tc>
          <w:tcPr>
            <w:tcW w:w="3140" w:type="dxa"/>
            <w:tcBorders>
              <w:top w:val="nil"/>
              <w:left w:val="single" w:sz="8" w:space="0" w:color="auto"/>
              <w:bottom w:val="single" w:sz="4" w:space="0" w:color="auto"/>
              <w:right w:val="single" w:sz="8" w:space="0" w:color="auto"/>
            </w:tcBorders>
            <w:shd w:val="clear" w:color="auto" w:fill="auto"/>
            <w:noWrap/>
            <w:vAlign w:val="bottom"/>
            <w:hideMark/>
          </w:tcPr>
          <w:p w14:paraId="09E16B83" w14:textId="77777777" w:rsidR="005D7271" w:rsidRPr="00A64A7D" w:rsidRDefault="005D7271">
            <w:pP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TOTAL COSTES DIRECTOS</w:t>
            </w:r>
          </w:p>
        </w:tc>
        <w:tc>
          <w:tcPr>
            <w:tcW w:w="1400" w:type="dxa"/>
            <w:tcBorders>
              <w:top w:val="nil"/>
              <w:left w:val="nil"/>
              <w:bottom w:val="single" w:sz="4" w:space="0" w:color="auto"/>
              <w:right w:val="single" w:sz="4" w:space="0" w:color="auto"/>
            </w:tcBorders>
            <w:shd w:val="clear" w:color="auto" w:fill="auto"/>
            <w:noWrap/>
            <w:vAlign w:val="bottom"/>
            <w:hideMark/>
          </w:tcPr>
          <w:p w14:paraId="27E63F75"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49.167,37 € </w:t>
            </w:r>
          </w:p>
        </w:tc>
        <w:tc>
          <w:tcPr>
            <w:tcW w:w="1400" w:type="dxa"/>
            <w:tcBorders>
              <w:top w:val="nil"/>
              <w:left w:val="nil"/>
              <w:bottom w:val="single" w:sz="4" w:space="0" w:color="auto"/>
              <w:right w:val="single" w:sz="4" w:space="0" w:color="auto"/>
            </w:tcBorders>
            <w:shd w:val="clear" w:color="auto" w:fill="auto"/>
            <w:noWrap/>
            <w:vAlign w:val="bottom"/>
            <w:hideMark/>
          </w:tcPr>
          <w:p w14:paraId="471D2E31"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51.272,83 € </w:t>
            </w:r>
          </w:p>
        </w:tc>
        <w:tc>
          <w:tcPr>
            <w:tcW w:w="1400" w:type="dxa"/>
            <w:tcBorders>
              <w:top w:val="nil"/>
              <w:left w:val="nil"/>
              <w:bottom w:val="single" w:sz="4" w:space="0" w:color="auto"/>
              <w:right w:val="single" w:sz="4" w:space="0" w:color="auto"/>
            </w:tcBorders>
            <w:shd w:val="clear" w:color="auto" w:fill="auto"/>
            <w:noWrap/>
            <w:vAlign w:val="bottom"/>
            <w:hideMark/>
          </w:tcPr>
          <w:p w14:paraId="4581DA9A"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52.250,70 € </w:t>
            </w:r>
          </w:p>
        </w:tc>
        <w:tc>
          <w:tcPr>
            <w:tcW w:w="1294" w:type="dxa"/>
            <w:tcBorders>
              <w:top w:val="nil"/>
              <w:left w:val="nil"/>
              <w:bottom w:val="single" w:sz="4" w:space="0" w:color="auto"/>
              <w:right w:val="single" w:sz="8" w:space="0" w:color="auto"/>
            </w:tcBorders>
            <w:shd w:val="clear" w:color="auto" w:fill="auto"/>
            <w:noWrap/>
            <w:vAlign w:val="bottom"/>
            <w:hideMark/>
          </w:tcPr>
          <w:p w14:paraId="21AC26C1"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52.250,70 € </w:t>
            </w:r>
          </w:p>
        </w:tc>
      </w:tr>
      <w:tr w:rsidR="005D7271" w:rsidRPr="00A64A7D" w14:paraId="1512819E" w14:textId="77777777" w:rsidTr="00B9171B">
        <w:trPr>
          <w:trHeight w:val="20"/>
        </w:trPr>
        <w:tc>
          <w:tcPr>
            <w:tcW w:w="3140" w:type="dxa"/>
            <w:tcBorders>
              <w:top w:val="nil"/>
              <w:left w:val="single" w:sz="8" w:space="0" w:color="auto"/>
              <w:bottom w:val="single" w:sz="4" w:space="0" w:color="auto"/>
              <w:right w:val="single" w:sz="8" w:space="0" w:color="auto"/>
            </w:tcBorders>
            <w:shd w:val="clear" w:color="auto" w:fill="auto"/>
            <w:noWrap/>
            <w:vAlign w:val="bottom"/>
            <w:hideMark/>
          </w:tcPr>
          <w:p w14:paraId="0CFC5E86"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Ctes.Indirec y Estructura (13%)</w:t>
            </w:r>
          </w:p>
        </w:tc>
        <w:tc>
          <w:tcPr>
            <w:tcW w:w="1400" w:type="dxa"/>
            <w:tcBorders>
              <w:top w:val="nil"/>
              <w:left w:val="nil"/>
              <w:bottom w:val="single" w:sz="4" w:space="0" w:color="auto"/>
              <w:right w:val="single" w:sz="4" w:space="0" w:color="auto"/>
            </w:tcBorders>
            <w:shd w:val="clear" w:color="auto" w:fill="auto"/>
            <w:noWrap/>
            <w:vAlign w:val="bottom"/>
            <w:hideMark/>
          </w:tcPr>
          <w:p w14:paraId="48C30562"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6.391,76 € </w:t>
            </w:r>
          </w:p>
        </w:tc>
        <w:tc>
          <w:tcPr>
            <w:tcW w:w="1400" w:type="dxa"/>
            <w:tcBorders>
              <w:top w:val="nil"/>
              <w:left w:val="nil"/>
              <w:bottom w:val="single" w:sz="4" w:space="0" w:color="auto"/>
              <w:right w:val="single" w:sz="4" w:space="0" w:color="auto"/>
            </w:tcBorders>
            <w:shd w:val="clear" w:color="auto" w:fill="auto"/>
            <w:noWrap/>
            <w:vAlign w:val="bottom"/>
            <w:hideMark/>
          </w:tcPr>
          <w:p w14:paraId="7CB25E1C"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6.665,47 € </w:t>
            </w:r>
          </w:p>
        </w:tc>
        <w:tc>
          <w:tcPr>
            <w:tcW w:w="1400" w:type="dxa"/>
            <w:tcBorders>
              <w:top w:val="nil"/>
              <w:left w:val="nil"/>
              <w:bottom w:val="single" w:sz="4" w:space="0" w:color="auto"/>
              <w:right w:val="single" w:sz="4" w:space="0" w:color="auto"/>
            </w:tcBorders>
            <w:shd w:val="clear" w:color="auto" w:fill="auto"/>
            <w:noWrap/>
            <w:vAlign w:val="bottom"/>
            <w:hideMark/>
          </w:tcPr>
          <w:p w14:paraId="61D14C62"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6.792,59 € </w:t>
            </w:r>
          </w:p>
        </w:tc>
        <w:tc>
          <w:tcPr>
            <w:tcW w:w="1294" w:type="dxa"/>
            <w:tcBorders>
              <w:top w:val="nil"/>
              <w:left w:val="nil"/>
              <w:bottom w:val="single" w:sz="4" w:space="0" w:color="auto"/>
              <w:right w:val="single" w:sz="8" w:space="0" w:color="auto"/>
            </w:tcBorders>
            <w:shd w:val="clear" w:color="auto" w:fill="auto"/>
            <w:noWrap/>
            <w:vAlign w:val="bottom"/>
            <w:hideMark/>
          </w:tcPr>
          <w:p w14:paraId="356C4151"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6.792,59 € </w:t>
            </w:r>
          </w:p>
        </w:tc>
      </w:tr>
      <w:tr w:rsidR="005D7271" w:rsidRPr="00A64A7D" w14:paraId="3E156281" w14:textId="77777777" w:rsidTr="00B9171B">
        <w:trPr>
          <w:trHeight w:val="20"/>
        </w:trPr>
        <w:tc>
          <w:tcPr>
            <w:tcW w:w="3140" w:type="dxa"/>
            <w:tcBorders>
              <w:top w:val="nil"/>
              <w:left w:val="single" w:sz="8" w:space="0" w:color="auto"/>
              <w:bottom w:val="single" w:sz="4" w:space="0" w:color="auto"/>
              <w:right w:val="single" w:sz="8" w:space="0" w:color="auto"/>
            </w:tcBorders>
            <w:shd w:val="clear" w:color="auto" w:fill="auto"/>
            <w:noWrap/>
            <w:vAlign w:val="bottom"/>
            <w:hideMark/>
          </w:tcPr>
          <w:p w14:paraId="02033EED"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Beneficio Industrial (6%)</w:t>
            </w:r>
          </w:p>
        </w:tc>
        <w:tc>
          <w:tcPr>
            <w:tcW w:w="1400" w:type="dxa"/>
            <w:tcBorders>
              <w:top w:val="nil"/>
              <w:left w:val="nil"/>
              <w:bottom w:val="single" w:sz="4" w:space="0" w:color="auto"/>
              <w:right w:val="single" w:sz="4" w:space="0" w:color="auto"/>
            </w:tcBorders>
            <w:shd w:val="clear" w:color="auto" w:fill="auto"/>
            <w:noWrap/>
            <w:vAlign w:val="bottom"/>
            <w:hideMark/>
          </w:tcPr>
          <w:p w14:paraId="5191CA3C"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2.950,04 € </w:t>
            </w:r>
          </w:p>
        </w:tc>
        <w:tc>
          <w:tcPr>
            <w:tcW w:w="1400" w:type="dxa"/>
            <w:tcBorders>
              <w:top w:val="nil"/>
              <w:left w:val="nil"/>
              <w:bottom w:val="single" w:sz="4" w:space="0" w:color="auto"/>
              <w:right w:val="single" w:sz="4" w:space="0" w:color="auto"/>
            </w:tcBorders>
            <w:shd w:val="clear" w:color="auto" w:fill="auto"/>
            <w:noWrap/>
            <w:vAlign w:val="bottom"/>
            <w:hideMark/>
          </w:tcPr>
          <w:p w14:paraId="61084C38"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3.076,37 € </w:t>
            </w:r>
          </w:p>
        </w:tc>
        <w:tc>
          <w:tcPr>
            <w:tcW w:w="1400" w:type="dxa"/>
            <w:tcBorders>
              <w:top w:val="nil"/>
              <w:left w:val="nil"/>
              <w:bottom w:val="single" w:sz="4" w:space="0" w:color="auto"/>
              <w:right w:val="single" w:sz="4" w:space="0" w:color="auto"/>
            </w:tcBorders>
            <w:shd w:val="clear" w:color="auto" w:fill="auto"/>
            <w:noWrap/>
            <w:vAlign w:val="bottom"/>
            <w:hideMark/>
          </w:tcPr>
          <w:p w14:paraId="1660EAD2"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3.135,04 € </w:t>
            </w:r>
          </w:p>
        </w:tc>
        <w:tc>
          <w:tcPr>
            <w:tcW w:w="1294" w:type="dxa"/>
            <w:tcBorders>
              <w:top w:val="nil"/>
              <w:left w:val="nil"/>
              <w:bottom w:val="single" w:sz="4" w:space="0" w:color="auto"/>
              <w:right w:val="single" w:sz="8" w:space="0" w:color="auto"/>
            </w:tcBorders>
            <w:shd w:val="clear" w:color="auto" w:fill="auto"/>
            <w:noWrap/>
            <w:vAlign w:val="bottom"/>
            <w:hideMark/>
          </w:tcPr>
          <w:p w14:paraId="1F1D320A"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3.135,04 € </w:t>
            </w:r>
          </w:p>
        </w:tc>
      </w:tr>
      <w:tr w:rsidR="005D7271" w:rsidRPr="00A64A7D" w14:paraId="64F1EB19" w14:textId="77777777" w:rsidTr="00B9171B">
        <w:trPr>
          <w:trHeight w:val="20"/>
        </w:trPr>
        <w:tc>
          <w:tcPr>
            <w:tcW w:w="3140" w:type="dxa"/>
            <w:tcBorders>
              <w:top w:val="nil"/>
              <w:left w:val="single" w:sz="8" w:space="0" w:color="auto"/>
              <w:bottom w:val="single" w:sz="4" w:space="0" w:color="auto"/>
              <w:right w:val="single" w:sz="8" w:space="0" w:color="auto"/>
            </w:tcBorders>
            <w:shd w:val="clear" w:color="auto" w:fill="auto"/>
            <w:noWrap/>
            <w:vAlign w:val="bottom"/>
            <w:hideMark/>
          </w:tcPr>
          <w:p w14:paraId="5570C388" w14:textId="77777777" w:rsidR="005D7271" w:rsidRPr="00A64A7D" w:rsidRDefault="005D7271">
            <w:pP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TOTAL COSTES</w:t>
            </w:r>
          </w:p>
        </w:tc>
        <w:tc>
          <w:tcPr>
            <w:tcW w:w="1400" w:type="dxa"/>
            <w:tcBorders>
              <w:top w:val="nil"/>
              <w:left w:val="nil"/>
              <w:bottom w:val="single" w:sz="4" w:space="0" w:color="auto"/>
              <w:right w:val="single" w:sz="4" w:space="0" w:color="auto"/>
            </w:tcBorders>
            <w:shd w:val="clear" w:color="auto" w:fill="auto"/>
            <w:noWrap/>
            <w:vAlign w:val="bottom"/>
            <w:hideMark/>
          </w:tcPr>
          <w:p w14:paraId="620A1BFC"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58.509,17 € </w:t>
            </w:r>
          </w:p>
        </w:tc>
        <w:tc>
          <w:tcPr>
            <w:tcW w:w="1400" w:type="dxa"/>
            <w:tcBorders>
              <w:top w:val="nil"/>
              <w:left w:val="nil"/>
              <w:bottom w:val="single" w:sz="4" w:space="0" w:color="auto"/>
              <w:right w:val="single" w:sz="4" w:space="0" w:color="auto"/>
            </w:tcBorders>
            <w:shd w:val="clear" w:color="auto" w:fill="auto"/>
            <w:noWrap/>
            <w:vAlign w:val="bottom"/>
            <w:hideMark/>
          </w:tcPr>
          <w:p w14:paraId="38E07BBF"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61.014,67 € </w:t>
            </w:r>
          </w:p>
        </w:tc>
        <w:tc>
          <w:tcPr>
            <w:tcW w:w="1400" w:type="dxa"/>
            <w:tcBorders>
              <w:top w:val="nil"/>
              <w:left w:val="nil"/>
              <w:bottom w:val="single" w:sz="4" w:space="0" w:color="auto"/>
              <w:right w:val="single" w:sz="4" w:space="0" w:color="auto"/>
            </w:tcBorders>
            <w:shd w:val="clear" w:color="auto" w:fill="auto"/>
            <w:noWrap/>
            <w:vAlign w:val="bottom"/>
            <w:hideMark/>
          </w:tcPr>
          <w:p w14:paraId="16F82921"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62.178,34 € </w:t>
            </w:r>
          </w:p>
        </w:tc>
        <w:tc>
          <w:tcPr>
            <w:tcW w:w="1294" w:type="dxa"/>
            <w:tcBorders>
              <w:top w:val="nil"/>
              <w:left w:val="nil"/>
              <w:bottom w:val="single" w:sz="4" w:space="0" w:color="auto"/>
              <w:right w:val="single" w:sz="8" w:space="0" w:color="auto"/>
            </w:tcBorders>
            <w:shd w:val="clear" w:color="auto" w:fill="auto"/>
            <w:noWrap/>
            <w:vAlign w:val="bottom"/>
            <w:hideMark/>
          </w:tcPr>
          <w:p w14:paraId="494E8931"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 xml:space="preserve">  62.178,34 € </w:t>
            </w:r>
          </w:p>
        </w:tc>
      </w:tr>
      <w:tr w:rsidR="005D7271" w:rsidRPr="00A64A7D" w14:paraId="6891C679" w14:textId="77777777" w:rsidTr="00B9171B">
        <w:trPr>
          <w:trHeight w:val="20"/>
        </w:trPr>
        <w:tc>
          <w:tcPr>
            <w:tcW w:w="3140" w:type="dxa"/>
            <w:tcBorders>
              <w:top w:val="nil"/>
              <w:left w:val="single" w:sz="8" w:space="0" w:color="auto"/>
              <w:bottom w:val="nil"/>
              <w:right w:val="single" w:sz="8" w:space="0" w:color="auto"/>
            </w:tcBorders>
            <w:shd w:val="clear" w:color="auto" w:fill="auto"/>
            <w:noWrap/>
            <w:vAlign w:val="bottom"/>
            <w:hideMark/>
          </w:tcPr>
          <w:p w14:paraId="2FD5172B" w14:textId="77777777" w:rsidR="005D7271" w:rsidRPr="00A64A7D" w:rsidRDefault="005D7271">
            <w:pPr>
              <w:rPr>
                <w:rFonts w:ascii="Calibri" w:hAnsi="Calibri" w:cs="Calibri"/>
                <w:color w:val="000000"/>
                <w:sz w:val="22"/>
                <w:szCs w:val="22"/>
                <w:lang w:val="es-ES_tradnl"/>
              </w:rPr>
            </w:pPr>
            <w:r w:rsidRPr="00A64A7D">
              <w:rPr>
                <w:rFonts w:ascii="Calibri" w:hAnsi="Calibri" w:cs="Calibri"/>
                <w:color w:val="000000"/>
                <w:sz w:val="22"/>
                <w:szCs w:val="22"/>
                <w:lang w:val="es-ES_tradnl"/>
              </w:rPr>
              <w:t>Horas anuales</w:t>
            </w:r>
          </w:p>
        </w:tc>
        <w:tc>
          <w:tcPr>
            <w:tcW w:w="1400" w:type="dxa"/>
            <w:tcBorders>
              <w:top w:val="nil"/>
              <w:left w:val="nil"/>
              <w:bottom w:val="nil"/>
              <w:right w:val="single" w:sz="4" w:space="0" w:color="auto"/>
            </w:tcBorders>
            <w:shd w:val="clear" w:color="auto" w:fill="auto"/>
            <w:noWrap/>
            <w:vAlign w:val="bottom"/>
            <w:hideMark/>
          </w:tcPr>
          <w:p w14:paraId="1CE6947B" w14:textId="77777777" w:rsidR="005D7271" w:rsidRPr="00A64A7D" w:rsidRDefault="005D7271">
            <w:pPr>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1592,00</w:t>
            </w:r>
          </w:p>
        </w:tc>
        <w:tc>
          <w:tcPr>
            <w:tcW w:w="1400" w:type="dxa"/>
            <w:tcBorders>
              <w:top w:val="nil"/>
              <w:left w:val="nil"/>
              <w:bottom w:val="nil"/>
              <w:right w:val="single" w:sz="4" w:space="0" w:color="auto"/>
            </w:tcBorders>
            <w:shd w:val="clear" w:color="auto" w:fill="auto"/>
            <w:noWrap/>
            <w:vAlign w:val="bottom"/>
            <w:hideMark/>
          </w:tcPr>
          <w:p w14:paraId="54DAED94" w14:textId="77777777" w:rsidR="005D7271" w:rsidRPr="00A64A7D" w:rsidRDefault="005D7271">
            <w:pPr>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1592,00</w:t>
            </w:r>
          </w:p>
        </w:tc>
        <w:tc>
          <w:tcPr>
            <w:tcW w:w="1400" w:type="dxa"/>
            <w:tcBorders>
              <w:top w:val="nil"/>
              <w:left w:val="nil"/>
              <w:bottom w:val="nil"/>
              <w:right w:val="single" w:sz="4" w:space="0" w:color="auto"/>
            </w:tcBorders>
            <w:shd w:val="clear" w:color="auto" w:fill="auto"/>
            <w:noWrap/>
            <w:vAlign w:val="bottom"/>
            <w:hideMark/>
          </w:tcPr>
          <w:p w14:paraId="6DD917C3" w14:textId="77777777" w:rsidR="005D7271" w:rsidRPr="00A64A7D" w:rsidRDefault="005D7271">
            <w:pPr>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1592,00</w:t>
            </w:r>
          </w:p>
        </w:tc>
        <w:tc>
          <w:tcPr>
            <w:tcW w:w="1294" w:type="dxa"/>
            <w:tcBorders>
              <w:top w:val="nil"/>
              <w:left w:val="nil"/>
              <w:bottom w:val="nil"/>
              <w:right w:val="single" w:sz="8" w:space="0" w:color="auto"/>
            </w:tcBorders>
            <w:shd w:val="clear" w:color="auto" w:fill="auto"/>
            <w:noWrap/>
            <w:vAlign w:val="bottom"/>
            <w:hideMark/>
          </w:tcPr>
          <w:p w14:paraId="3C717B3E" w14:textId="77777777" w:rsidR="005D7271" w:rsidRPr="00A64A7D" w:rsidRDefault="005D7271">
            <w:pPr>
              <w:jc w:val="right"/>
              <w:rPr>
                <w:rFonts w:ascii="Calibri" w:hAnsi="Calibri" w:cs="Calibri"/>
                <w:color w:val="000000"/>
                <w:sz w:val="22"/>
                <w:szCs w:val="22"/>
                <w:lang w:val="es-ES_tradnl"/>
              </w:rPr>
            </w:pPr>
            <w:r w:rsidRPr="00A64A7D">
              <w:rPr>
                <w:rFonts w:ascii="Calibri" w:hAnsi="Calibri" w:cs="Calibri"/>
                <w:color w:val="000000"/>
                <w:sz w:val="22"/>
                <w:szCs w:val="22"/>
                <w:lang w:val="es-ES_tradnl"/>
              </w:rPr>
              <w:t>1592,00</w:t>
            </w:r>
          </w:p>
        </w:tc>
      </w:tr>
      <w:tr w:rsidR="005D7271" w:rsidRPr="00A64A7D" w14:paraId="172C21C4" w14:textId="77777777" w:rsidTr="00B9171B">
        <w:trPr>
          <w:trHeight w:val="20"/>
        </w:trPr>
        <w:tc>
          <w:tcPr>
            <w:tcW w:w="3140" w:type="dxa"/>
            <w:tcBorders>
              <w:top w:val="single" w:sz="8" w:space="0" w:color="auto"/>
              <w:left w:val="single" w:sz="8" w:space="0" w:color="auto"/>
              <w:bottom w:val="single" w:sz="8" w:space="0" w:color="auto"/>
              <w:right w:val="single" w:sz="8" w:space="0" w:color="auto"/>
            </w:tcBorders>
            <w:shd w:val="clear" w:color="auto" w:fill="auto"/>
            <w:noWrap/>
            <w:vAlign w:val="bottom"/>
            <w:hideMark/>
          </w:tcPr>
          <w:p w14:paraId="3B77FEB4" w14:textId="77777777" w:rsidR="005D7271" w:rsidRPr="00A64A7D" w:rsidRDefault="005D7271">
            <w:pP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 xml:space="preserve"> Coste/Hora </w:t>
            </w:r>
          </w:p>
        </w:tc>
        <w:tc>
          <w:tcPr>
            <w:tcW w:w="1400" w:type="dxa"/>
            <w:tcBorders>
              <w:top w:val="single" w:sz="8" w:space="0" w:color="auto"/>
              <w:left w:val="nil"/>
              <w:bottom w:val="single" w:sz="8" w:space="0" w:color="auto"/>
              <w:right w:val="single" w:sz="4" w:space="0" w:color="auto"/>
            </w:tcBorders>
            <w:shd w:val="clear" w:color="auto" w:fill="auto"/>
            <w:noWrap/>
            <w:vAlign w:val="bottom"/>
            <w:hideMark/>
          </w:tcPr>
          <w:p w14:paraId="057304B4" w14:textId="77777777" w:rsidR="005D7271" w:rsidRPr="00A64A7D" w:rsidRDefault="005D7271">
            <w:pPr>
              <w:jc w:val="right"/>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36,75</w:t>
            </w:r>
          </w:p>
        </w:tc>
        <w:tc>
          <w:tcPr>
            <w:tcW w:w="1400" w:type="dxa"/>
            <w:tcBorders>
              <w:top w:val="single" w:sz="8" w:space="0" w:color="auto"/>
              <w:left w:val="nil"/>
              <w:bottom w:val="single" w:sz="8" w:space="0" w:color="auto"/>
              <w:right w:val="single" w:sz="4" w:space="0" w:color="auto"/>
            </w:tcBorders>
            <w:shd w:val="clear" w:color="auto" w:fill="auto"/>
            <w:noWrap/>
            <w:vAlign w:val="bottom"/>
            <w:hideMark/>
          </w:tcPr>
          <w:p w14:paraId="2888218B" w14:textId="77777777" w:rsidR="005D7271" w:rsidRPr="00A64A7D" w:rsidRDefault="005D7271">
            <w:pPr>
              <w:jc w:val="right"/>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38,33</w:t>
            </w:r>
          </w:p>
        </w:tc>
        <w:tc>
          <w:tcPr>
            <w:tcW w:w="1400" w:type="dxa"/>
            <w:tcBorders>
              <w:top w:val="single" w:sz="8" w:space="0" w:color="auto"/>
              <w:left w:val="nil"/>
              <w:bottom w:val="single" w:sz="8" w:space="0" w:color="auto"/>
              <w:right w:val="single" w:sz="4" w:space="0" w:color="auto"/>
            </w:tcBorders>
            <w:shd w:val="clear" w:color="auto" w:fill="auto"/>
            <w:noWrap/>
            <w:vAlign w:val="bottom"/>
            <w:hideMark/>
          </w:tcPr>
          <w:p w14:paraId="097B9529" w14:textId="77777777" w:rsidR="005D7271" w:rsidRPr="00A64A7D" w:rsidRDefault="005D7271">
            <w:pPr>
              <w:jc w:val="right"/>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39,06</w:t>
            </w:r>
          </w:p>
        </w:tc>
        <w:tc>
          <w:tcPr>
            <w:tcW w:w="1294" w:type="dxa"/>
            <w:tcBorders>
              <w:top w:val="single" w:sz="8" w:space="0" w:color="auto"/>
              <w:left w:val="nil"/>
              <w:bottom w:val="single" w:sz="8" w:space="0" w:color="auto"/>
              <w:right w:val="single" w:sz="4" w:space="0" w:color="auto"/>
            </w:tcBorders>
            <w:shd w:val="clear" w:color="auto" w:fill="auto"/>
            <w:noWrap/>
            <w:vAlign w:val="bottom"/>
            <w:hideMark/>
          </w:tcPr>
          <w:p w14:paraId="6515FA31" w14:textId="77777777" w:rsidR="005D7271" w:rsidRPr="00A64A7D" w:rsidRDefault="005D7271">
            <w:pPr>
              <w:jc w:val="right"/>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39,06</w:t>
            </w:r>
          </w:p>
        </w:tc>
      </w:tr>
    </w:tbl>
    <w:p w14:paraId="3E4C70A8" w14:textId="77777777" w:rsidR="003C713E" w:rsidRPr="00A64A7D" w:rsidRDefault="003C713E" w:rsidP="00A21E0A">
      <w:pPr>
        <w:ind w:right="70"/>
        <w:jc w:val="both"/>
        <w:rPr>
          <w:rFonts w:ascii="Verdana" w:hAnsi="Verdana" w:cs="Arial"/>
          <w:iCs/>
          <w:sz w:val="20"/>
          <w:szCs w:val="20"/>
          <w:lang w:val="es-ES_tradnl"/>
        </w:rPr>
      </w:pPr>
    </w:p>
    <w:p w14:paraId="211070FC" w14:textId="67626DEB" w:rsidR="00C548B6" w:rsidRPr="00A64A7D" w:rsidRDefault="001F4EB9" w:rsidP="001F4EB9">
      <w:pPr>
        <w:pStyle w:val="Prrafodelista"/>
        <w:numPr>
          <w:ilvl w:val="2"/>
          <w:numId w:val="171"/>
        </w:numPr>
        <w:shd w:val="clear" w:color="auto" w:fill="FFFFFF"/>
        <w:ind w:left="993" w:right="-427" w:hanging="284"/>
        <w:jc w:val="both"/>
        <w:rPr>
          <w:rFonts w:ascii="Verdana" w:hAnsi="Verdana" w:cs="Arial"/>
          <w:b/>
          <w:caps/>
          <w:sz w:val="19"/>
          <w:szCs w:val="19"/>
          <w:lang w:val="es-ES_tradnl"/>
        </w:rPr>
      </w:pPr>
      <w:r w:rsidRPr="00A64A7D">
        <w:rPr>
          <w:rFonts w:ascii="Verdana" w:hAnsi="Verdana" w:cs="Arial"/>
          <w:b/>
          <w:caps/>
          <w:sz w:val="19"/>
          <w:szCs w:val="19"/>
          <w:lang w:val="es-ES_tradnl"/>
        </w:rPr>
        <w:t xml:space="preserve">  </w:t>
      </w:r>
      <w:r w:rsidR="00C548B6" w:rsidRPr="00A64A7D">
        <w:rPr>
          <w:rFonts w:ascii="Verdana" w:hAnsi="Verdana" w:cs="Arial"/>
          <w:b/>
          <w:caps/>
          <w:sz w:val="19"/>
          <w:szCs w:val="19"/>
          <w:lang w:val="es-ES_tradnl"/>
        </w:rPr>
        <w:t xml:space="preserve">Costes </w:t>
      </w:r>
      <w:r w:rsidR="00F43EAA" w:rsidRPr="00A64A7D">
        <w:rPr>
          <w:rFonts w:ascii="Verdana" w:hAnsi="Verdana" w:cs="Arial"/>
          <w:b/>
          <w:caps/>
          <w:sz w:val="19"/>
          <w:szCs w:val="19"/>
          <w:lang w:val="es-ES_tradnl"/>
        </w:rPr>
        <w:t>MENÚS</w:t>
      </w:r>
    </w:p>
    <w:p w14:paraId="0ECB4599" w14:textId="77777777" w:rsidR="00C548B6" w:rsidRPr="00A64A7D" w:rsidRDefault="00C548B6" w:rsidP="00C548B6">
      <w:pPr>
        <w:shd w:val="clear" w:color="auto" w:fill="FFFFFF"/>
        <w:ind w:left="851" w:right="-427" w:hanging="284"/>
        <w:jc w:val="both"/>
        <w:rPr>
          <w:rFonts w:ascii="Verdana" w:hAnsi="Verdana" w:cs="Arial"/>
          <w:b/>
          <w:caps/>
          <w:sz w:val="19"/>
          <w:szCs w:val="19"/>
          <w:lang w:val="es-ES_tradnl"/>
        </w:rPr>
      </w:pPr>
    </w:p>
    <w:p w14:paraId="36B533CA" w14:textId="754AC3A1" w:rsidR="00234DC8" w:rsidRPr="00A64A7D" w:rsidRDefault="00234DC8" w:rsidP="00234DC8">
      <w:pPr>
        <w:ind w:right="70"/>
        <w:jc w:val="both"/>
        <w:rPr>
          <w:rFonts w:ascii="Verdana" w:hAnsi="Verdana" w:cs="Arial"/>
          <w:sz w:val="19"/>
          <w:szCs w:val="19"/>
          <w:lang w:val="es-ES_tradnl"/>
        </w:rPr>
      </w:pPr>
      <w:r w:rsidRPr="00A64A7D">
        <w:rPr>
          <w:rFonts w:ascii="Verdana" w:hAnsi="Verdana" w:cs="Arial"/>
          <w:sz w:val="19"/>
          <w:szCs w:val="19"/>
          <w:lang w:val="es-ES_tradnl"/>
        </w:rPr>
        <w:t>En lo referente al aprovisionamiento de materias primas en comedores</w:t>
      </w:r>
      <w:r w:rsidR="00487538" w:rsidRPr="00A64A7D">
        <w:rPr>
          <w:rFonts w:ascii="Verdana" w:hAnsi="Verdana" w:cs="Arial"/>
          <w:sz w:val="19"/>
          <w:szCs w:val="19"/>
          <w:lang w:val="es-ES_tradnl"/>
        </w:rPr>
        <w:t xml:space="preserve">, los precios considerados para la determinación del presupuesto se han establecido tomando como referencia valores actuales de mercado. </w:t>
      </w:r>
    </w:p>
    <w:p w14:paraId="508D9451" w14:textId="0C73836D" w:rsidR="00234DC8" w:rsidRPr="00A64A7D" w:rsidRDefault="00234DC8" w:rsidP="00234DC8">
      <w:pPr>
        <w:ind w:right="70"/>
        <w:jc w:val="both"/>
        <w:rPr>
          <w:rFonts w:ascii="Verdana" w:hAnsi="Verdana" w:cs="Arial"/>
          <w:iCs/>
          <w:sz w:val="20"/>
          <w:szCs w:val="20"/>
          <w:lang w:val="es-ES_tradnl"/>
        </w:rPr>
      </w:pPr>
    </w:p>
    <w:tbl>
      <w:tblPr>
        <w:tblW w:w="8946" w:type="dxa"/>
        <w:tblInd w:w="55" w:type="dxa"/>
        <w:tblCellMar>
          <w:left w:w="70" w:type="dxa"/>
          <w:right w:w="70" w:type="dxa"/>
        </w:tblCellMar>
        <w:tblLook w:val="04A0" w:firstRow="1" w:lastRow="0" w:firstColumn="1" w:lastColumn="0" w:noHBand="0" w:noVBand="1"/>
      </w:tblPr>
      <w:tblGrid>
        <w:gridCol w:w="7670"/>
        <w:gridCol w:w="1276"/>
      </w:tblGrid>
      <w:tr w:rsidR="00234DC8" w:rsidRPr="00A64A7D" w14:paraId="6F7190A9" w14:textId="77777777" w:rsidTr="00B94529">
        <w:trPr>
          <w:trHeight w:val="310"/>
        </w:trPr>
        <w:tc>
          <w:tcPr>
            <w:tcW w:w="7670" w:type="dxa"/>
            <w:tcBorders>
              <w:bottom w:val="single" w:sz="4" w:space="0" w:color="auto"/>
            </w:tcBorders>
            <w:vAlign w:val="center"/>
          </w:tcPr>
          <w:p w14:paraId="627FD21F" w14:textId="77777777" w:rsidR="00234DC8" w:rsidRPr="00A64A7D" w:rsidRDefault="00234DC8">
            <w:pPr>
              <w:ind w:right="70"/>
              <w:jc w:val="both"/>
              <w:rPr>
                <w:rFonts w:ascii="Verdana" w:hAnsi="Verdana" w:cs="Arial"/>
                <w:iCs/>
                <w:sz w:val="20"/>
                <w:szCs w:val="20"/>
                <w:lang w:val="es-ES_tradnl"/>
              </w:rPr>
            </w:pPr>
          </w:p>
        </w:tc>
        <w:tc>
          <w:tcPr>
            <w:tcW w:w="1276" w:type="dxa"/>
            <w:tcBorders>
              <w:top w:val="single" w:sz="4" w:space="0" w:color="auto"/>
              <w:left w:val="single" w:sz="4" w:space="0" w:color="auto"/>
              <w:bottom w:val="single" w:sz="4" w:space="0" w:color="auto"/>
              <w:right w:val="single" w:sz="4" w:space="0" w:color="auto"/>
            </w:tcBorders>
            <w:vAlign w:val="center"/>
          </w:tcPr>
          <w:p w14:paraId="5CACE246" w14:textId="77777777" w:rsidR="00234DC8" w:rsidRPr="00A64A7D" w:rsidRDefault="00234DC8">
            <w:pPr>
              <w:ind w:right="70"/>
              <w:jc w:val="center"/>
              <w:rPr>
                <w:rFonts w:ascii="Verdana" w:hAnsi="Verdana" w:cs="Arial"/>
                <w:b/>
                <w:iCs/>
                <w:sz w:val="20"/>
                <w:szCs w:val="20"/>
                <w:lang w:val="es-ES_tradnl"/>
              </w:rPr>
            </w:pPr>
            <w:r w:rsidRPr="00A64A7D">
              <w:rPr>
                <w:rFonts w:ascii="Verdana" w:hAnsi="Verdana" w:cs="Arial"/>
                <w:b/>
                <w:iCs/>
                <w:sz w:val="20"/>
                <w:szCs w:val="20"/>
                <w:lang w:val="es-ES_tradnl"/>
              </w:rPr>
              <w:t>Precio</w:t>
            </w:r>
          </w:p>
        </w:tc>
      </w:tr>
      <w:tr w:rsidR="00234DC8" w:rsidRPr="00A64A7D" w14:paraId="21AB7EDB" w14:textId="77777777" w:rsidTr="00B94529">
        <w:trPr>
          <w:trHeight w:val="310"/>
        </w:trPr>
        <w:tc>
          <w:tcPr>
            <w:tcW w:w="7670" w:type="dxa"/>
            <w:tcBorders>
              <w:top w:val="single" w:sz="4" w:space="0" w:color="auto"/>
              <w:left w:val="single" w:sz="4" w:space="0" w:color="auto"/>
              <w:bottom w:val="single" w:sz="4" w:space="0" w:color="auto"/>
              <w:right w:val="single" w:sz="4" w:space="0" w:color="auto"/>
            </w:tcBorders>
            <w:vAlign w:val="center"/>
          </w:tcPr>
          <w:p w14:paraId="72C79F8C" w14:textId="7C1A44DC" w:rsidR="00234DC8" w:rsidRPr="00A64A7D" w:rsidRDefault="00234DC8">
            <w:pPr>
              <w:ind w:right="70"/>
              <w:jc w:val="both"/>
              <w:rPr>
                <w:rFonts w:ascii="Verdana" w:hAnsi="Verdana" w:cs="Arial"/>
                <w:iCs/>
                <w:sz w:val="20"/>
                <w:szCs w:val="20"/>
                <w:lang w:val="es-ES_tradnl"/>
              </w:rPr>
            </w:pPr>
            <w:r w:rsidRPr="00A64A7D">
              <w:rPr>
                <w:rFonts w:ascii="Verdana" w:hAnsi="Verdana" w:cs="Arial"/>
                <w:iCs/>
                <w:sz w:val="20"/>
                <w:szCs w:val="20"/>
                <w:lang w:val="es-ES_tradnl"/>
              </w:rPr>
              <w:t>Suministro raciones de materia prima para cocinar “in situ”</w:t>
            </w:r>
            <w:r w:rsidR="00D22A2B" w:rsidRPr="00A64A7D">
              <w:rPr>
                <w:rFonts w:ascii="Verdana" w:hAnsi="Verdana" w:cs="Arial"/>
                <w:iCs/>
                <w:sz w:val="20"/>
                <w:szCs w:val="20"/>
                <w:lang w:val="es-ES_tradnl"/>
              </w:rPr>
              <w:t>/picnic</w:t>
            </w:r>
          </w:p>
        </w:tc>
        <w:tc>
          <w:tcPr>
            <w:tcW w:w="1276" w:type="dxa"/>
            <w:tcBorders>
              <w:top w:val="single" w:sz="4" w:space="0" w:color="auto"/>
              <w:left w:val="single" w:sz="4" w:space="0" w:color="auto"/>
              <w:bottom w:val="single" w:sz="4" w:space="0" w:color="auto"/>
              <w:right w:val="single" w:sz="4" w:space="0" w:color="auto"/>
            </w:tcBorders>
            <w:vAlign w:val="center"/>
          </w:tcPr>
          <w:p w14:paraId="6F40BD4F" w14:textId="7F2C2B1D" w:rsidR="00234DC8" w:rsidRPr="00A64A7D" w:rsidRDefault="008D3B34">
            <w:pPr>
              <w:ind w:right="70"/>
              <w:jc w:val="center"/>
              <w:rPr>
                <w:rFonts w:ascii="Verdana" w:hAnsi="Verdana" w:cs="Arial"/>
                <w:iCs/>
                <w:sz w:val="20"/>
                <w:szCs w:val="20"/>
                <w:lang w:val="es-ES_tradnl"/>
              </w:rPr>
            </w:pPr>
            <w:r w:rsidRPr="00A64A7D">
              <w:rPr>
                <w:rFonts w:ascii="Verdana" w:hAnsi="Verdana" w:cs="Arial"/>
                <w:iCs/>
                <w:sz w:val="20"/>
                <w:szCs w:val="20"/>
                <w:lang w:val="es-ES_tradnl"/>
              </w:rPr>
              <w:t>2,</w:t>
            </w:r>
            <w:r w:rsidR="00874E7D" w:rsidRPr="00A64A7D">
              <w:rPr>
                <w:rFonts w:ascii="Verdana" w:hAnsi="Verdana" w:cs="Arial"/>
                <w:iCs/>
                <w:sz w:val="20"/>
                <w:szCs w:val="20"/>
                <w:lang w:val="es-ES_tradnl"/>
              </w:rPr>
              <w:t>13</w:t>
            </w:r>
          </w:p>
        </w:tc>
      </w:tr>
    </w:tbl>
    <w:p w14:paraId="5EA20B1C" w14:textId="77777777" w:rsidR="00D656CE" w:rsidRPr="00A64A7D" w:rsidRDefault="00D656CE" w:rsidP="00D656CE">
      <w:pPr>
        <w:jc w:val="both"/>
        <w:rPr>
          <w:rFonts w:ascii="Verdana" w:hAnsi="Verdana"/>
          <w:sz w:val="19"/>
          <w:szCs w:val="19"/>
          <w:lang w:val="es-ES_tradnl"/>
        </w:rPr>
      </w:pPr>
    </w:p>
    <w:p w14:paraId="1DC4B3BA" w14:textId="77777777" w:rsidR="00D656CE" w:rsidRPr="00A64A7D" w:rsidRDefault="00D656CE" w:rsidP="00D656CE">
      <w:pPr>
        <w:spacing w:before="120"/>
        <w:ind w:left="703" w:right="-318" w:hanging="703"/>
        <w:jc w:val="both"/>
        <w:rPr>
          <w:rFonts w:ascii="Verdana" w:hAnsi="Verdana" w:cs="Arial"/>
          <w:sz w:val="19"/>
          <w:szCs w:val="19"/>
          <w:lang w:val="es-ES_tradnl"/>
        </w:rPr>
      </w:pPr>
      <w:r w:rsidRPr="00A64A7D">
        <w:rPr>
          <w:rFonts w:ascii="Verdana" w:hAnsi="Verdana" w:cs="Arial"/>
          <w:sz w:val="19"/>
          <w:szCs w:val="19"/>
          <w:lang w:val="es-ES_tradnl"/>
        </w:rPr>
        <w:t>El presupuesto base de licitación se ha fijado mediante la suma de los siguientes conceptos:</w:t>
      </w:r>
    </w:p>
    <w:p w14:paraId="1E2FB3AD" w14:textId="7D69DBC1" w:rsidR="00D656CE" w:rsidRPr="00A64A7D" w:rsidRDefault="00FF59D5" w:rsidP="00F600EB">
      <w:pPr>
        <w:numPr>
          <w:ilvl w:val="0"/>
          <w:numId w:val="159"/>
        </w:numPr>
        <w:spacing w:before="120"/>
        <w:ind w:right="-318"/>
        <w:jc w:val="both"/>
        <w:rPr>
          <w:rFonts w:ascii="Verdana" w:hAnsi="Verdana" w:cs="Arial"/>
          <w:sz w:val="19"/>
          <w:szCs w:val="19"/>
          <w:lang w:val="es-ES_tradnl"/>
        </w:rPr>
      </w:pPr>
      <w:r w:rsidRPr="00A64A7D">
        <w:rPr>
          <w:rFonts w:ascii="Verdana" w:hAnsi="Verdana" w:cs="Arial"/>
          <w:b/>
          <w:bCs/>
          <w:sz w:val="19"/>
          <w:szCs w:val="19"/>
          <w:lang w:val="es-ES_tradnl"/>
        </w:rPr>
        <w:t>Coste menú.</w:t>
      </w:r>
      <w:r w:rsidRPr="00A64A7D">
        <w:rPr>
          <w:rFonts w:ascii="Verdana" w:hAnsi="Verdana" w:cs="Arial"/>
          <w:sz w:val="19"/>
          <w:szCs w:val="19"/>
          <w:lang w:val="es-ES_tradnl"/>
        </w:rPr>
        <w:t xml:space="preserve"> Resultado de multiplicar el precio del menú completo por el número medio de comensales y por 540 servicios, correspondientes a los días lectivos previstos (180 días lectivos por curso escolar). </w:t>
      </w:r>
    </w:p>
    <w:p w14:paraId="270CA3CE" w14:textId="0B5F14E9" w:rsidR="00D656CE" w:rsidRPr="00A64A7D" w:rsidRDefault="00FF59D5" w:rsidP="00F600EB">
      <w:pPr>
        <w:numPr>
          <w:ilvl w:val="0"/>
          <w:numId w:val="159"/>
        </w:numPr>
        <w:spacing w:before="120"/>
        <w:ind w:right="-318"/>
        <w:jc w:val="both"/>
        <w:rPr>
          <w:rFonts w:ascii="Verdana" w:hAnsi="Verdana" w:cs="Arial"/>
          <w:sz w:val="19"/>
          <w:szCs w:val="19"/>
          <w:lang w:val="es-ES_tradnl"/>
        </w:rPr>
      </w:pPr>
      <w:r w:rsidRPr="00A64A7D">
        <w:rPr>
          <w:rFonts w:ascii="Verdana" w:hAnsi="Verdana" w:cs="Arial"/>
          <w:b/>
          <w:bCs/>
          <w:sz w:val="19"/>
          <w:szCs w:val="19"/>
          <w:lang w:val="es-ES_tradnl"/>
        </w:rPr>
        <w:t>Coste de personal cuidador.</w:t>
      </w:r>
      <w:r w:rsidRPr="00A64A7D">
        <w:rPr>
          <w:rFonts w:ascii="Verdana" w:hAnsi="Verdana" w:cs="Arial"/>
          <w:sz w:val="19"/>
          <w:szCs w:val="19"/>
          <w:lang w:val="es-ES_tradnl"/>
        </w:rPr>
        <w:t xml:space="preserve"> Resultado de multiplicar el precio/hora del personal cuidador por el número de horas previstas. </w:t>
      </w:r>
    </w:p>
    <w:p w14:paraId="0D4BC32F" w14:textId="1CA9F992" w:rsidR="00D656CE" w:rsidRPr="00A64A7D" w:rsidRDefault="00FF59D5" w:rsidP="00F600EB">
      <w:pPr>
        <w:numPr>
          <w:ilvl w:val="0"/>
          <w:numId w:val="159"/>
        </w:numPr>
        <w:spacing w:before="120"/>
        <w:ind w:right="-318"/>
        <w:jc w:val="both"/>
        <w:rPr>
          <w:rFonts w:ascii="Verdana" w:hAnsi="Verdana" w:cs="Arial"/>
          <w:sz w:val="19"/>
          <w:szCs w:val="19"/>
          <w:lang w:val="es-ES_tradnl"/>
        </w:rPr>
      </w:pPr>
      <w:r w:rsidRPr="00A64A7D">
        <w:rPr>
          <w:rFonts w:ascii="Verdana" w:hAnsi="Verdana" w:cs="Arial"/>
          <w:b/>
          <w:bCs/>
          <w:sz w:val="19"/>
          <w:szCs w:val="19"/>
          <w:lang w:val="es-ES_tradnl"/>
        </w:rPr>
        <w:t>Coste de personal de cocina</w:t>
      </w:r>
      <w:r w:rsidRPr="00A64A7D">
        <w:rPr>
          <w:rFonts w:ascii="Verdana" w:hAnsi="Verdana" w:cs="Arial"/>
          <w:sz w:val="19"/>
          <w:szCs w:val="19"/>
          <w:lang w:val="es-ES_tradnl"/>
        </w:rPr>
        <w:t xml:space="preserve">. Resultado de multiplicar el precio/hora del personal de cocina por el número de horas previstas. </w:t>
      </w:r>
    </w:p>
    <w:p w14:paraId="5197883E" w14:textId="77777777" w:rsidR="00D656CE" w:rsidRPr="00A64A7D" w:rsidRDefault="00D656CE" w:rsidP="00D656CE">
      <w:pPr>
        <w:ind w:right="-286"/>
        <w:jc w:val="both"/>
        <w:rPr>
          <w:rFonts w:ascii="Verdana" w:hAnsi="Verdana" w:cs="Arial"/>
          <w:iCs/>
          <w:sz w:val="20"/>
          <w:szCs w:val="20"/>
          <w:lang w:val="es-ES_tradnl"/>
        </w:rPr>
      </w:pPr>
    </w:p>
    <w:p w14:paraId="3D528818" w14:textId="3426ECF8" w:rsidR="00D656CE" w:rsidRPr="00A64A7D" w:rsidRDefault="00FF59D5" w:rsidP="00D656CE">
      <w:pPr>
        <w:ind w:right="-286"/>
        <w:jc w:val="both"/>
        <w:rPr>
          <w:rFonts w:ascii="Verdana" w:hAnsi="Verdana" w:cs="Arial"/>
          <w:sz w:val="19"/>
          <w:szCs w:val="19"/>
          <w:lang w:val="es-ES_tradnl"/>
        </w:rPr>
      </w:pPr>
      <w:r w:rsidRPr="00A64A7D">
        <w:rPr>
          <w:rFonts w:ascii="Verdana" w:hAnsi="Verdana" w:cs="Arial"/>
          <w:sz w:val="19"/>
          <w:szCs w:val="19"/>
          <w:lang w:val="es-ES_tradnl"/>
        </w:rPr>
        <w:lastRenderedPageBreak/>
        <w:t xml:space="preserve">Para cada lote se indican los costes salariales y el número medio de horas diarias considerados para el cálculo del presupuesto base de licitación. </w:t>
      </w:r>
    </w:p>
    <w:p w14:paraId="69FAD720" w14:textId="77777777" w:rsidR="00D656CE" w:rsidRPr="00A64A7D" w:rsidRDefault="00D656CE" w:rsidP="00D656CE">
      <w:pPr>
        <w:pStyle w:val="Prrafodelista"/>
        <w:ind w:left="870"/>
        <w:jc w:val="both"/>
        <w:rPr>
          <w:rFonts w:ascii="Verdana" w:hAnsi="Verdana" w:cs="Arial"/>
          <w:iCs/>
          <w:sz w:val="20"/>
          <w:szCs w:val="20"/>
          <w:lang w:val="es-ES_tradnl"/>
        </w:rPr>
      </w:pPr>
    </w:p>
    <w:tbl>
      <w:tblPr>
        <w:tblW w:w="5807"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2127"/>
        <w:gridCol w:w="1696"/>
        <w:gridCol w:w="1984"/>
      </w:tblGrid>
      <w:tr w:rsidR="001D6210" w:rsidRPr="00A64A7D" w14:paraId="3808E36B" w14:textId="77777777" w:rsidTr="001D6210">
        <w:trPr>
          <w:trHeight w:val="300"/>
          <w:jc w:val="center"/>
        </w:trPr>
        <w:tc>
          <w:tcPr>
            <w:tcW w:w="2127" w:type="dxa"/>
            <w:noWrap/>
            <w:vAlign w:val="bottom"/>
            <w:hideMark/>
          </w:tcPr>
          <w:p w14:paraId="571BC5DC" w14:textId="77777777" w:rsidR="001D6210" w:rsidRPr="00A64A7D" w:rsidRDefault="001D6210">
            <w:pPr>
              <w:jc w:val="center"/>
              <w:rPr>
                <w:rFonts w:ascii="Calibri" w:hAnsi="Calibri" w:cs="Calibri"/>
                <w:b/>
                <w:color w:val="000000"/>
                <w:sz w:val="22"/>
                <w:szCs w:val="22"/>
                <w:lang w:val="es-ES_tradnl"/>
              </w:rPr>
            </w:pPr>
            <w:r w:rsidRPr="00A64A7D">
              <w:rPr>
                <w:rFonts w:ascii="Calibri" w:hAnsi="Calibri" w:cs="Calibri"/>
                <w:b/>
                <w:color w:val="000000"/>
                <w:sz w:val="22"/>
                <w:szCs w:val="22"/>
                <w:lang w:val="es-ES_tradnl"/>
              </w:rPr>
              <w:t>LOTE</w:t>
            </w:r>
          </w:p>
        </w:tc>
        <w:tc>
          <w:tcPr>
            <w:tcW w:w="1696" w:type="dxa"/>
            <w:vAlign w:val="center"/>
          </w:tcPr>
          <w:p w14:paraId="5F825D97" w14:textId="77777777" w:rsidR="001D6210" w:rsidRPr="00A64A7D" w:rsidRDefault="001D6210">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Horas Cuidador</w:t>
            </w:r>
          </w:p>
        </w:tc>
        <w:tc>
          <w:tcPr>
            <w:tcW w:w="1984" w:type="dxa"/>
            <w:noWrap/>
            <w:vAlign w:val="center"/>
            <w:hideMark/>
          </w:tcPr>
          <w:p w14:paraId="5BA08486" w14:textId="5E3AF022" w:rsidR="001D6210" w:rsidRPr="00A64A7D" w:rsidRDefault="001D6210">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 xml:space="preserve">Horas Cocinero/a </w:t>
            </w:r>
          </w:p>
        </w:tc>
      </w:tr>
      <w:tr w:rsidR="001D6210" w:rsidRPr="00A64A7D" w14:paraId="64207915" w14:textId="77777777" w:rsidTr="001B1EE5">
        <w:trPr>
          <w:trHeight w:val="300"/>
          <w:jc w:val="center"/>
        </w:trPr>
        <w:tc>
          <w:tcPr>
            <w:tcW w:w="2127" w:type="dxa"/>
            <w:noWrap/>
            <w:vAlign w:val="center"/>
          </w:tcPr>
          <w:p w14:paraId="48095870" w14:textId="7F81F71F"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1-AYALA</w:t>
            </w:r>
          </w:p>
        </w:tc>
        <w:tc>
          <w:tcPr>
            <w:tcW w:w="1696" w:type="dxa"/>
            <w:vAlign w:val="center"/>
          </w:tcPr>
          <w:p w14:paraId="29928EFD" w14:textId="204ED027" w:rsidR="001D6210" w:rsidRPr="00A64A7D" w:rsidRDefault="00C76CC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80,70</w:t>
            </w:r>
          </w:p>
        </w:tc>
        <w:tc>
          <w:tcPr>
            <w:tcW w:w="1984" w:type="dxa"/>
            <w:noWrap/>
            <w:vAlign w:val="center"/>
          </w:tcPr>
          <w:p w14:paraId="4D62D8B5" w14:textId="2E48DA29" w:rsidR="001D6210" w:rsidRPr="00A64A7D" w:rsidRDefault="00C76CC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20</w:t>
            </w:r>
          </w:p>
        </w:tc>
      </w:tr>
      <w:tr w:rsidR="001D6210" w:rsidRPr="00A64A7D" w14:paraId="7812E15D" w14:textId="77777777" w:rsidTr="001B1EE5">
        <w:trPr>
          <w:trHeight w:val="300"/>
          <w:jc w:val="center"/>
        </w:trPr>
        <w:tc>
          <w:tcPr>
            <w:tcW w:w="2127" w:type="dxa"/>
            <w:noWrap/>
            <w:vAlign w:val="center"/>
          </w:tcPr>
          <w:p w14:paraId="4CD218F5" w14:textId="299887B7"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2.- LAGUARDIA</w:t>
            </w:r>
          </w:p>
        </w:tc>
        <w:tc>
          <w:tcPr>
            <w:tcW w:w="1696" w:type="dxa"/>
            <w:vAlign w:val="center"/>
          </w:tcPr>
          <w:p w14:paraId="33145249" w14:textId="0A94310A" w:rsidR="001D6210" w:rsidRPr="00A64A7D" w:rsidRDefault="003426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45,5</w:t>
            </w:r>
            <w:r w:rsidR="00C76CCF" w:rsidRPr="00A64A7D">
              <w:rPr>
                <w:rFonts w:ascii="Calibri" w:hAnsi="Calibri" w:cs="Calibri"/>
                <w:color w:val="000000"/>
                <w:sz w:val="22"/>
                <w:szCs w:val="22"/>
                <w:lang w:val="es-ES_tradnl"/>
              </w:rPr>
              <w:t>0</w:t>
            </w:r>
          </w:p>
        </w:tc>
        <w:tc>
          <w:tcPr>
            <w:tcW w:w="1984" w:type="dxa"/>
            <w:noWrap/>
            <w:vAlign w:val="center"/>
          </w:tcPr>
          <w:p w14:paraId="425954B1" w14:textId="722A05B0" w:rsidR="001D6210" w:rsidRPr="00A64A7D" w:rsidRDefault="003426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19,6</w:t>
            </w:r>
            <w:r w:rsidR="00C76CCF" w:rsidRPr="00A64A7D">
              <w:rPr>
                <w:rFonts w:ascii="Calibri" w:hAnsi="Calibri" w:cs="Calibri"/>
                <w:color w:val="000000"/>
                <w:sz w:val="22"/>
                <w:szCs w:val="22"/>
                <w:lang w:val="es-ES_tradnl"/>
              </w:rPr>
              <w:t>0</w:t>
            </w:r>
          </w:p>
        </w:tc>
      </w:tr>
      <w:tr w:rsidR="001D6210" w:rsidRPr="00A64A7D" w14:paraId="27603F00" w14:textId="77777777" w:rsidTr="001B1EE5">
        <w:trPr>
          <w:trHeight w:val="300"/>
          <w:jc w:val="center"/>
        </w:trPr>
        <w:tc>
          <w:tcPr>
            <w:tcW w:w="2127" w:type="dxa"/>
            <w:noWrap/>
            <w:vAlign w:val="center"/>
          </w:tcPr>
          <w:p w14:paraId="075CAF8A" w14:textId="764C988E"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3.- SALVATIERRA Y CAMPEZO</w:t>
            </w:r>
          </w:p>
        </w:tc>
        <w:tc>
          <w:tcPr>
            <w:tcW w:w="1696" w:type="dxa"/>
            <w:vAlign w:val="center"/>
          </w:tcPr>
          <w:p w14:paraId="09C6F343" w14:textId="2A5D54AC" w:rsidR="001D6210" w:rsidRPr="00A64A7D" w:rsidRDefault="00C76CC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189,00</w:t>
            </w:r>
          </w:p>
        </w:tc>
        <w:tc>
          <w:tcPr>
            <w:tcW w:w="1984" w:type="dxa"/>
            <w:noWrap/>
            <w:vAlign w:val="center"/>
          </w:tcPr>
          <w:p w14:paraId="31125554" w14:textId="1AE138CC" w:rsidR="001D6210" w:rsidRPr="00A64A7D" w:rsidRDefault="00C76CC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90</w:t>
            </w:r>
            <w:r w:rsidR="00D235A9" w:rsidRPr="00A64A7D">
              <w:rPr>
                <w:rFonts w:ascii="Calibri" w:hAnsi="Calibri" w:cs="Calibri"/>
                <w:color w:val="000000"/>
                <w:sz w:val="22"/>
                <w:szCs w:val="22"/>
                <w:lang w:val="es-ES_tradnl"/>
              </w:rPr>
              <w:t>,00</w:t>
            </w:r>
          </w:p>
        </w:tc>
      </w:tr>
      <w:tr w:rsidR="001D6210" w:rsidRPr="00A64A7D" w14:paraId="2A42122D" w14:textId="77777777" w:rsidTr="001B1EE5">
        <w:trPr>
          <w:trHeight w:val="300"/>
          <w:jc w:val="center"/>
        </w:trPr>
        <w:tc>
          <w:tcPr>
            <w:tcW w:w="2127" w:type="dxa"/>
            <w:noWrap/>
            <w:vAlign w:val="center"/>
          </w:tcPr>
          <w:p w14:paraId="325DA16B" w14:textId="7F719A45"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4-AÑANA</w:t>
            </w:r>
          </w:p>
        </w:tc>
        <w:tc>
          <w:tcPr>
            <w:tcW w:w="1696" w:type="dxa"/>
            <w:vAlign w:val="center"/>
          </w:tcPr>
          <w:p w14:paraId="4D06451C" w14:textId="06332D7E" w:rsidR="001D6210" w:rsidRPr="00A64A7D" w:rsidRDefault="00C76CC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116,84</w:t>
            </w:r>
          </w:p>
        </w:tc>
        <w:tc>
          <w:tcPr>
            <w:tcW w:w="1984" w:type="dxa"/>
            <w:noWrap/>
            <w:vAlign w:val="center"/>
          </w:tcPr>
          <w:p w14:paraId="0FA43997" w14:textId="1ABCAE5D" w:rsidR="001D6210" w:rsidRPr="00A64A7D" w:rsidRDefault="00C76CC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68,00</w:t>
            </w:r>
          </w:p>
        </w:tc>
      </w:tr>
      <w:tr w:rsidR="001D6210" w:rsidRPr="00A64A7D" w14:paraId="4741DBBB" w14:textId="77777777" w:rsidTr="001B1EE5">
        <w:trPr>
          <w:trHeight w:val="300"/>
          <w:jc w:val="center"/>
        </w:trPr>
        <w:tc>
          <w:tcPr>
            <w:tcW w:w="2127" w:type="dxa"/>
            <w:noWrap/>
            <w:vAlign w:val="center"/>
          </w:tcPr>
          <w:p w14:paraId="43C0044A" w14:textId="44C70FE9"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5.- ZUIA</w:t>
            </w:r>
          </w:p>
        </w:tc>
        <w:tc>
          <w:tcPr>
            <w:tcW w:w="1696" w:type="dxa"/>
            <w:vAlign w:val="center"/>
          </w:tcPr>
          <w:p w14:paraId="387170B6" w14:textId="1858E022" w:rsidR="001D6210" w:rsidRPr="00A64A7D" w:rsidRDefault="00C76CC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104,10</w:t>
            </w:r>
          </w:p>
        </w:tc>
        <w:tc>
          <w:tcPr>
            <w:tcW w:w="1984" w:type="dxa"/>
            <w:noWrap/>
            <w:vAlign w:val="center"/>
          </w:tcPr>
          <w:p w14:paraId="0D4265A3" w14:textId="6FB01863" w:rsidR="001D6210" w:rsidRPr="00A64A7D" w:rsidRDefault="00C76CC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52,00</w:t>
            </w:r>
          </w:p>
        </w:tc>
      </w:tr>
      <w:tr w:rsidR="001D6210" w:rsidRPr="00A64A7D" w14:paraId="081E22D5" w14:textId="77777777" w:rsidTr="00956E2A">
        <w:trPr>
          <w:trHeight w:val="300"/>
          <w:jc w:val="center"/>
        </w:trPr>
        <w:tc>
          <w:tcPr>
            <w:tcW w:w="2127" w:type="dxa"/>
            <w:noWrap/>
            <w:vAlign w:val="center"/>
          </w:tcPr>
          <w:p w14:paraId="449773A5" w14:textId="6FCCBD4A"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6-BILBAO I</w:t>
            </w:r>
          </w:p>
        </w:tc>
        <w:tc>
          <w:tcPr>
            <w:tcW w:w="1696" w:type="dxa"/>
            <w:vAlign w:val="center"/>
          </w:tcPr>
          <w:p w14:paraId="013C4B33" w14:textId="15A05DFB" w:rsidR="001D6210" w:rsidRPr="00A64A7D" w:rsidRDefault="009E502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236,29</w:t>
            </w:r>
          </w:p>
        </w:tc>
        <w:tc>
          <w:tcPr>
            <w:tcW w:w="1984" w:type="dxa"/>
            <w:noWrap/>
            <w:vAlign w:val="center"/>
          </w:tcPr>
          <w:p w14:paraId="673F72A5" w14:textId="1B70357A" w:rsidR="001D6210" w:rsidRPr="00A64A7D" w:rsidRDefault="009E502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207,20</w:t>
            </w:r>
          </w:p>
        </w:tc>
      </w:tr>
      <w:tr w:rsidR="001D6210" w:rsidRPr="00A64A7D" w14:paraId="176529CD" w14:textId="77777777" w:rsidTr="00956E2A">
        <w:trPr>
          <w:trHeight w:val="300"/>
          <w:jc w:val="center"/>
        </w:trPr>
        <w:tc>
          <w:tcPr>
            <w:tcW w:w="2127" w:type="dxa"/>
            <w:noWrap/>
            <w:vAlign w:val="center"/>
          </w:tcPr>
          <w:p w14:paraId="072B0C6A" w14:textId="26CE2594"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7-BILBAO II</w:t>
            </w:r>
          </w:p>
        </w:tc>
        <w:tc>
          <w:tcPr>
            <w:tcW w:w="1696" w:type="dxa"/>
            <w:vAlign w:val="center"/>
          </w:tcPr>
          <w:p w14:paraId="1987F97B" w14:textId="68CB0F75" w:rsidR="001D6210" w:rsidRPr="00A64A7D" w:rsidRDefault="009E502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327,00</w:t>
            </w:r>
          </w:p>
        </w:tc>
        <w:tc>
          <w:tcPr>
            <w:tcW w:w="1984" w:type="dxa"/>
            <w:noWrap/>
            <w:vAlign w:val="center"/>
          </w:tcPr>
          <w:p w14:paraId="49BDF4CD" w14:textId="072699C6" w:rsidR="001D6210" w:rsidRPr="00A64A7D" w:rsidRDefault="009E502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219,20</w:t>
            </w:r>
          </w:p>
        </w:tc>
      </w:tr>
      <w:tr w:rsidR="001D6210" w:rsidRPr="00A64A7D" w14:paraId="599C57B1" w14:textId="77777777" w:rsidTr="00956E2A">
        <w:trPr>
          <w:trHeight w:val="300"/>
          <w:jc w:val="center"/>
        </w:trPr>
        <w:tc>
          <w:tcPr>
            <w:tcW w:w="2127" w:type="dxa"/>
            <w:noWrap/>
            <w:vAlign w:val="center"/>
          </w:tcPr>
          <w:p w14:paraId="1F016256" w14:textId="6D9C176D"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8.- GRAN BILBAO I</w:t>
            </w:r>
          </w:p>
        </w:tc>
        <w:tc>
          <w:tcPr>
            <w:tcW w:w="1696" w:type="dxa"/>
            <w:vAlign w:val="center"/>
          </w:tcPr>
          <w:p w14:paraId="13262DF3" w14:textId="6D35CBE0" w:rsidR="001D6210" w:rsidRPr="00A64A7D" w:rsidRDefault="009E502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261,60</w:t>
            </w:r>
          </w:p>
        </w:tc>
        <w:tc>
          <w:tcPr>
            <w:tcW w:w="1984" w:type="dxa"/>
            <w:noWrap/>
            <w:vAlign w:val="center"/>
          </w:tcPr>
          <w:p w14:paraId="11E35764" w14:textId="76609A7A" w:rsidR="001D6210" w:rsidRPr="00A64A7D" w:rsidRDefault="00CD6C7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57,6</w:t>
            </w:r>
          </w:p>
        </w:tc>
      </w:tr>
      <w:tr w:rsidR="001D6210" w:rsidRPr="00A64A7D" w14:paraId="57635747" w14:textId="77777777" w:rsidTr="00956E2A">
        <w:trPr>
          <w:trHeight w:val="300"/>
          <w:jc w:val="center"/>
        </w:trPr>
        <w:tc>
          <w:tcPr>
            <w:tcW w:w="2127" w:type="dxa"/>
            <w:noWrap/>
            <w:vAlign w:val="center"/>
          </w:tcPr>
          <w:p w14:paraId="15D113A8" w14:textId="0736D17D"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9.- GRAN BILBAO</w:t>
            </w:r>
            <w:r w:rsidR="00CF75D9" w:rsidRPr="00A64A7D">
              <w:rPr>
                <w:rFonts w:ascii="Calibri" w:hAnsi="Calibri" w:cs="Calibri"/>
                <w:color w:val="000000"/>
                <w:sz w:val="22"/>
                <w:szCs w:val="22"/>
                <w:lang w:val="es-ES_tradnl"/>
              </w:rPr>
              <w:t xml:space="preserve"> II</w:t>
            </w:r>
          </w:p>
        </w:tc>
        <w:tc>
          <w:tcPr>
            <w:tcW w:w="1696" w:type="dxa"/>
            <w:vAlign w:val="center"/>
          </w:tcPr>
          <w:p w14:paraId="10EBDB84" w14:textId="0298B1DC" w:rsidR="001D6210" w:rsidRPr="00A64A7D" w:rsidRDefault="00CD6C7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263,88</w:t>
            </w:r>
          </w:p>
        </w:tc>
        <w:tc>
          <w:tcPr>
            <w:tcW w:w="1984" w:type="dxa"/>
            <w:noWrap/>
            <w:vAlign w:val="center"/>
          </w:tcPr>
          <w:p w14:paraId="18AD9CC1" w14:textId="283AEDF5" w:rsidR="001D6210" w:rsidRPr="00A64A7D" w:rsidRDefault="00CD6C7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84,80</w:t>
            </w:r>
          </w:p>
        </w:tc>
      </w:tr>
      <w:tr w:rsidR="001D6210" w:rsidRPr="00A64A7D" w14:paraId="5D59042C" w14:textId="77777777" w:rsidTr="00956E2A">
        <w:trPr>
          <w:trHeight w:val="300"/>
          <w:jc w:val="center"/>
        </w:trPr>
        <w:tc>
          <w:tcPr>
            <w:tcW w:w="2127" w:type="dxa"/>
            <w:noWrap/>
            <w:vAlign w:val="center"/>
          </w:tcPr>
          <w:p w14:paraId="03D736A6" w14:textId="1FE6A711"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10.- URIBE</w:t>
            </w:r>
          </w:p>
        </w:tc>
        <w:tc>
          <w:tcPr>
            <w:tcW w:w="1696" w:type="dxa"/>
            <w:vAlign w:val="center"/>
          </w:tcPr>
          <w:p w14:paraId="725831B4" w14:textId="1DD0D26E" w:rsidR="001D6210" w:rsidRPr="00A64A7D" w:rsidRDefault="00545702">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208,1</w:t>
            </w:r>
            <w:r w:rsidR="009712AA" w:rsidRPr="00A64A7D">
              <w:rPr>
                <w:rFonts w:ascii="Calibri" w:hAnsi="Calibri" w:cs="Calibri"/>
                <w:color w:val="000000"/>
                <w:sz w:val="22"/>
                <w:szCs w:val="22"/>
                <w:lang w:val="es-ES_tradnl"/>
              </w:rPr>
              <w:t>5</w:t>
            </w:r>
          </w:p>
        </w:tc>
        <w:tc>
          <w:tcPr>
            <w:tcW w:w="1984" w:type="dxa"/>
            <w:noWrap/>
            <w:vAlign w:val="center"/>
          </w:tcPr>
          <w:p w14:paraId="57C5E117" w14:textId="30243FBB" w:rsidR="001D6210" w:rsidRPr="00A64A7D" w:rsidRDefault="00545702">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12</w:t>
            </w:r>
            <w:r w:rsidR="00D235A9" w:rsidRPr="00A64A7D">
              <w:rPr>
                <w:rFonts w:ascii="Calibri" w:hAnsi="Calibri" w:cs="Calibri"/>
                <w:color w:val="000000"/>
                <w:sz w:val="22"/>
                <w:szCs w:val="22"/>
                <w:lang w:val="es-ES_tradnl"/>
              </w:rPr>
              <w:t>,00</w:t>
            </w:r>
          </w:p>
        </w:tc>
      </w:tr>
      <w:tr w:rsidR="001D6210" w:rsidRPr="00A64A7D" w14:paraId="075708C5" w14:textId="77777777" w:rsidTr="00956E2A">
        <w:trPr>
          <w:trHeight w:val="300"/>
          <w:jc w:val="center"/>
        </w:trPr>
        <w:tc>
          <w:tcPr>
            <w:tcW w:w="2127" w:type="dxa"/>
            <w:noWrap/>
            <w:vAlign w:val="center"/>
          </w:tcPr>
          <w:p w14:paraId="765554C6" w14:textId="68D39122"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11.- DURANGUESADO</w:t>
            </w:r>
          </w:p>
        </w:tc>
        <w:tc>
          <w:tcPr>
            <w:tcW w:w="1696" w:type="dxa"/>
            <w:vAlign w:val="center"/>
          </w:tcPr>
          <w:p w14:paraId="42A2335B" w14:textId="137904C0" w:rsidR="001D6210" w:rsidRPr="00A64A7D" w:rsidRDefault="00CD6C7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248,55</w:t>
            </w:r>
          </w:p>
        </w:tc>
        <w:tc>
          <w:tcPr>
            <w:tcW w:w="1984" w:type="dxa"/>
            <w:noWrap/>
            <w:vAlign w:val="center"/>
          </w:tcPr>
          <w:p w14:paraId="7DECFA9B" w14:textId="28EB6337" w:rsidR="001D6210" w:rsidRPr="00A64A7D" w:rsidRDefault="00CD6C7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92,40</w:t>
            </w:r>
          </w:p>
        </w:tc>
      </w:tr>
      <w:tr w:rsidR="001D6210" w:rsidRPr="00A64A7D" w14:paraId="32544CBA" w14:textId="77777777" w:rsidTr="00956E2A">
        <w:trPr>
          <w:trHeight w:val="300"/>
          <w:jc w:val="center"/>
        </w:trPr>
        <w:tc>
          <w:tcPr>
            <w:tcW w:w="2127" w:type="dxa"/>
            <w:noWrap/>
            <w:vAlign w:val="center"/>
          </w:tcPr>
          <w:p w14:paraId="1B6E5670" w14:textId="4B626C33"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12.- ARRATIA</w:t>
            </w:r>
          </w:p>
        </w:tc>
        <w:tc>
          <w:tcPr>
            <w:tcW w:w="1696" w:type="dxa"/>
            <w:vAlign w:val="center"/>
          </w:tcPr>
          <w:p w14:paraId="72F6CB52" w14:textId="5BFEC14C" w:rsidR="001D6210" w:rsidRPr="00A64A7D" w:rsidRDefault="00545702">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110,25</w:t>
            </w:r>
          </w:p>
        </w:tc>
        <w:tc>
          <w:tcPr>
            <w:tcW w:w="1984" w:type="dxa"/>
            <w:noWrap/>
            <w:vAlign w:val="center"/>
          </w:tcPr>
          <w:p w14:paraId="1D5072E4" w14:textId="5CCCE4CE" w:rsidR="001D6210" w:rsidRPr="00A64A7D" w:rsidRDefault="00545702">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38</w:t>
            </w:r>
          </w:p>
        </w:tc>
      </w:tr>
      <w:tr w:rsidR="001D6210" w:rsidRPr="00A64A7D" w14:paraId="2E2AA107" w14:textId="77777777" w:rsidTr="00956E2A">
        <w:trPr>
          <w:trHeight w:val="300"/>
          <w:jc w:val="center"/>
        </w:trPr>
        <w:tc>
          <w:tcPr>
            <w:tcW w:w="2127" w:type="dxa"/>
            <w:noWrap/>
            <w:vAlign w:val="center"/>
          </w:tcPr>
          <w:p w14:paraId="448A917E" w14:textId="2842D8F8"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13.- LEA ARTIBAI + BUSTURIALDEA</w:t>
            </w:r>
          </w:p>
        </w:tc>
        <w:tc>
          <w:tcPr>
            <w:tcW w:w="1696" w:type="dxa"/>
            <w:vAlign w:val="center"/>
          </w:tcPr>
          <w:p w14:paraId="12FC7B33" w14:textId="4804ED4B" w:rsidR="001D6210" w:rsidRPr="00A64A7D" w:rsidRDefault="00545702">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161,8</w:t>
            </w:r>
          </w:p>
        </w:tc>
        <w:tc>
          <w:tcPr>
            <w:tcW w:w="1984" w:type="dxa"/>
            <w:noWrap/>
            <w:vAlign w:val="center"/>
          </w:tcPr>
          <w:p w14:paraId="09982E08" w14:textId="4D04B1E3" w:rsidR="001D6210" w:rsidRPr="00A64A7D" w:rsidRDefault="001D621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r w:rsidR="001D6210" w:rsidRPr="00A64A7D" w14:paraId="16C9A191" w14:textId="77777777" w:rsidTr="00956E2A">
        <w:trPr>
          <w:trHeight w:val="300"/>
          <w:jc w:val="center"/>
        </w:trPr>
        <w:tc>
          <w:tcPr>
            <w:tcW w:w="2127" w:type="dxa"/>
            <w:noWrap/>
            <w:vAlign w:val="center"/>
          </w:tcPr>
          <w:p w14:paraId="3551E263" w14:textId="7905B69C"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14.- ENCARTACIONES</w:t>
            </w:r>
          </w:p>
        </w:tc>
        <w:tc>
          <w:tcPr>
            <w:tcW w:w="1696" w:type="dxa"/>
            <w:vAlign w:val="center"/>
          </w:tcPr>
          <w:p w14:paraId="2166CB9B" w14:textId="3E1F58C7" w:rsidR="001D6210" w:rsidRPr="00A64A7D" w:rsidRDefault="00545702">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44,</w:t>
            </w:r>
            <w:r w:rsidR="001A59BD" w:rsidRPr="00A64A7D">
              <w:rPr>
                <w:rFonts w:ascii="Calibri" w:hAnsi="Calibri" w:cs="Calibri"/>
                <w:color w:val="000000"/>
                <w:sz w:val="22"/>
                <w:szCs w:val="22"/>
                <w:lang w:val="es-ES_tradnl"/>
              </w:rPr>
              <w:t>90</w:t>
            </w:r>
          </w:p>
        </w:tc>
        <w:tc>
          <w:tcPr>
            <w:tcW w:w="1984" w:type="dxa"/>
            <w:noWrap/>
            <w:vAlign w:val="center"/>
          </w:tcPr>
          <w:p w14:paraId="5FD202FE" w14:textId="5491C979" w:rsidR="001D6210" w:rsidRPr="00A64A7D" w:rsidRDefault="001D621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r w:rsidR="001D6210" w:rsidRPr="00A64A7D" w14:paraId="6075F43B" w14:textId="77777777" w:rsidTr="009F549A">
        <w:trPr>
          <w:trHeight w:val="300"/>
          <w:jc w:val="center"/>
        </w:trPr>
        <w:tc>
          <w:tcPr>
            <w:tcW w:w="2127" w:type="dxa"/>
            <w:noWrap/>
            <w:vAlign w:val="center"/>
          </w:tcPr>
          <w:p w14:paraId="6D156688" w14:textId="5C7A71B9"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15.- DONOSTIALDEA</w:t>
            </w:r>
          </w:p>
        </w:tc>
        <w:tc>
          <w:tcPr>
            <w:tcW w:w="1696" w:type="dxa"/>
            <w:vAlign w:val="center"/>
          </w:tcPr>
          <w:p w14:paraId="690B663E" w14:textId="699002CE" w:rsidR="001D6210" w:rsidRPr="00A64A7D" w:rsidRDefault="001A59B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201,60</w:t>
            </w:r>
          </w:p>
        </w:tc>
        <w:tc>
          <w:tcPr>
            <w:tcW w:w="1984" w:type="dxa"/>
            <w:noWrap/>
            <w:vAlign w:val="center"/>
          </w:tcPr>
          <w:p w14:paraId="3A3D65C4" w14:textId="59B7AA07" w:rsidR="001D6210" w:rsidRPr="00A64A7D" w:rsidRDefault="001A59B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22</w:t>
            </w:r>
            <w:r w:rsidR="00D235A9" w:rsidRPr="00A64A7D">
              <w:rPr>
                <w:rFonts w:ascii="Calibri" w:hAnsi="Calibri" w:cs="Calibri"/>
                <w:color w:val="000000"/>
                <w:sz w:val="22"/>
                <w:szCs w:val="22"/>
                <w:lang w:val="es-ES_tradnl"/>
              </w:rPr>
              <w:t>,00</w:t>
            </w:r>
          </w:p>
        </w:tc>
      </w:tr>
      <w:tr w:rsidR="001D6210" w:rsidRPr="00A64A7D" w14:paraId="372EFF4E" w14:textId="77777777" w:rsidTr="009F549A">
        <w:trPr>
          <w:trHeight w:val="300"/>
          <w:jc w:val="center"/>
        </w:trPr>
        <w:tc>
          <w:tcPr>
            <w:tcW w:w="2127" w:type="dxa"/>
            <w:noWrap/>
            <w:vAlign w:val="center"/>
          </w:tcPr>
          <w:p w14:paraId="69B14CC4" w14:textId="2B848C96"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16.- UROLA KOSTA</w:t>
            </w:r>
          </w:p>
        </w:tc>
        <w:tc>
          <w:tcPr>
            <w:tcW w:w="1696" w:type="dxa"/>
            <w:vAlign w:val="center"/>
          </w:tcPr>
          <w:p w14:paraId="51DAE7B3" w14:textId="20A85962" w:rsidR="001D6210" w:rsidRPr="00A64A7D" w:rsidRDefault="001A59B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145,40</w:t>
            </w:r>
          </w:p>
        </w:tc>
        <w:tc>
          <w:tcPr>
            <w:tcW w:w="1984" w:type="dxa"/>
            <w:noWrap/>
            <w:vAlign w:val="center"/>
          </w:tcPr>
          <w:p w14:paraId="16A0F04A" w14:textId="501CF510" w:rsidR="001D6210" w:rsidRPr="00A64A7D" w:rsidRDefault="001A59BD" w:rsidP="00041B36">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7,25</w:t>
            </w:r>
          </w:p>
        </w:tc>
      </w:tr>
      <w:tr w:rsidR="001D6210" w:rsidRPr="00A64A7D" w14:paraId="4E00C708" w14:textId="77777777" w:rsidTr="00397B3B">
        <w:trPr>
          <w:trHeight w:val="300"/>
          <w:jc w:val="center"/>
        </w:trPr>
        <w:tc>
          <w:tcPr>
            <w:tcW w:w="2127" w:type="dxa"/>
            <w:noWrap/>
            <w:vAlign w:val="center"/>
          </w:tcPr>
          <w:p w14:paraId="67CB1EBC" w14:textId="403EE49B"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17.- GOIERRI</w:t>
            </w:r>
          </w:p>
        </w:tc>
        <w:tc>
          <w:tcPr>
            <w:tcW w:w="1696" w:type="dxa"/>
            <w:vAlign w:val="center"/>
          </w:tcPr>
          <w:p w14:paraId="7667005D" w14:textId="5EEB6315" w:rsidR="001D6210" w:rsidRPr="00A64A7D" w:rsidRDefault="00D235A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155,36</w:t>
            </w:r>
          </w:p>
        </w:tc>
        <w:tc>
          <w:tcPr>
            <w:tcW w:w="1984" w:type="dxa"/>
            <w:noWrap/>
            <w:vAlign w:val="center"/>
          </w:tcPr>
          <w:p w14:paraId="745A79D5" w14:textId="2A86F57A" w:rsidR="001D6210" w:rsidRPr="00A64A7D" w:rsidRDefault="00D235A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28,00</w:t>
            </w:r>
          </w:p>
        </w:tc>
      </w:tr>
      <w:tr w:rsidR="001D6210" w:rsidRPr="00A64A7D" w14:paraId="49DCC091" w14:textId="77777777" w:rsidTr="00397B3B">
        <w:trPr>
          <w:trHeight w:val="300"/>
          <w:jc w:val="center"/>
        </w:trPr>
        <w:tc>
          <w:tcPr>
            <w:tcW w:w="2127" w:type="dxa"/>
            <w:noWrap/>
            <w:vAlign w:val="center"/>
          </w:tcPr>
          <w:p w14:paraId="48F2D649" w14:textId="7B38DBCD"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18.- DONOSTI</w:t>
            </w:r>
          </w:p>
        </w:tc>
        <w:tc>
          <w:tcPr>
            <w:tcW w:w="1696" w:type="dxa"/>
            <w:vAlign w:val="center"/>
          </w:tcPr>
          <w:p w14:paraId="27139267" w14:textId="14508FDA" w:rsidR="001D6210" w:rsidRPr="00A64A7D" w:rsidRDefault="00D235A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198,20</w:t>
            </w:r>
          </w:p>
        </w:tc>
        <w:tc>
          <w:tcPr>
            <w:tcW w:w="1984" w:type="dxa"/>
            <w:noWrap/>
            <w:vAlign w:val="center"/>
          </w:tcPr>
          <w:p w14:paraId="3155F675" w14:textId="160749C1" w:rsidR="001D6210" w:rsidRPr="00A64A7D" w:rsidRDefault="00D235A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105,20</w:t>
            </w:r>
          </w:p>
        </w:tc>
      </w:tr>
      <w:tr w:rsidR="001D6210" w:rsidRPr="00A64A7D" w14:paraId="02C13AC9" w14:textId="77777777" w:rsidTr="00397B3B">
        <w:trPr>
          <w:trHeight w:val="300"/>
          <w:jc w:val="center"/>
        </w:trPr>
        <w:tc>
          <w:tcPr>
            <w:tcW w:w="2127" w:type="dxa"/>
            <w:noWrap/>
            <w:vAlign w:val="center"/>
          </w:tcPr>
          <w:p w14:paraId="763F17F2" w14:textId="676D7DA9"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19.- TOLOSALDEA</w:t>
            </w:r>
          </w:p>
        </w:tc>
        <w:tc>
          <w:tcPr>
            <w:tcW w:w="1696" w:type="dxa"/>
            <w:vAlign w:val="center"/>
          </w:tcPr>
          <w:p w14:paraId="6D868D5B" w14:textId="2FDA1BD7" w:rsidR="001D6210" w:rsidRPr="00A64A7D" w:rsidRDefault="008F5731">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85,6</w:t>
            </w:r>
            <w:r w:rsidR="00D235A9" w:rsidRPr="00A64A7D">
              <w:rPr>
                <w:rFonts w:ascii="Calibri" w:hAnsi="Calibri" w:cs="Calibri"/>
                <w:color w:val="000000"/>
                <w:sz w:val="22"/>
                <w:szCs w:val="22"/>
                <w:lang w:val="es-ES_tradnl"/>
              </w:rPr>
              <w:t>0</w:t>
            </w:r>
          </w:p>
        </w:tc>
        <w:tc>
          <w:tcPr>
            <w:tcW w:w="1984" w:type="dxa"/>
            <w:noWrap/>
            <w:vAlign w:val="center"/>
          </w:tcPr>
          <w:p w14:paraId="6E385928" w14:textId="3C5A75A8" w:rsidR="001D6210" w:rsidRPr="00A64A7D" w:rsidRDefault="001D621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r w:rsidR="001D6210" w:rsidRPr="00A64A7D" w14:paraId="03849543" w14:textId="77777777" w:rsidTr="00397B3B">
        <w:trPr>
          <w:trHeight w:val="50"/>
          <w:jc w:val="center"/>
        </w:trPr>
        <w:tc>
          <w:tcPr>
            <w:tcW w:w="2127" w:type="dxa"/>
            <w:noWrap/>
            <w:vAlign w:val="center"/>
          </w:tcPr>
          <w:p w14:paraId="300D44C5" w14:textId="2B921632" w:rsidR="001D6210" w:rsidRPr="00A64A7D" w:rsidRDefault="001D6210">
            <w:pPr>
              <w:rPr>
                <w:rFonts w:ascii="Calibri" w:hAnsi="Calibri" w:cs="Calibri"/>
                <w:color w:val="000000"/>
                <w:sz w:val="22"/>
                <w:szCs w:val="22"/>
                <w:lang w:val="es-ES_tradnl"/>
              </w:rPr>
            </w:pPr>
            <w:r w:rsidRPr="00A64A7D">
              <w:rPr>
                <w:rFonts w:ascii="Calibri" w:hAnsi="Calibri" w:cs="Calibri"/>
                <w:color w:val="000000"/>
                <w:sz w:val="22"/>
                <w:szCs w:val="22"/>
                <w:lang w:val="es-ES_tradnl"/>
              </w:rPr>
              <w:t>20.- DEBA BEHEA</w:t>
            </w:r>
            <w:r w:rsidR="004324C1" w:rsidRPr="00A64A7D">
              <w:rPr>
                <w:rFonts w:ascii="Calibri" w:hAnsi="Calibri" w:cs="Calibri"/>
                <w:color w:val="000000"/>
                <w:sz w:val="22"/>
                <w:szCs w:val="22"/>
                <w:lang w:val="es-ES_tradnl"/>
              </w:rPr>
              <w:t xml:space="preserve"> ETA GARAIA</w:t>
            </w:r>
          </w:p>
        </w:tc>
        <w:tc>
          <w:tcPr>
            <w:tcW w:w="1696" w:type="dxa"/>
            <w:vAlign w:val="center"/>
          </w:tcPr>
          <w:p w14:paraId="0813F909" w14:textId="75E019A0" w:rsidR="001D6210" w:rsidRPr="00A64A7D" w:rsidRDefault="00D235A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120,05</w:t>
            </w:r>
          </w:p>
        </w:tc>
        <w:tc>
          <w:tcPr>
            <w:tcW w:w="1984" w:type="dxa"/>
            <w:noWrap/>
            <w:vAlign w:val="center"/>
          </w:tcPr>
          <w:p w14:paraId="61B1F804" w14:textId="6D10E628" w:rsidR="001D6210" w:rsidRPr="00A64A7D" w:rsidRDefault="001D621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bl>
    <w:p w14:paraId="00D10D84" w14:textId="77777777" w:rsidR="00D656CE" w:rsidRPr="00A64A7D" w:rsidRDefault="00D656CE" w:rsidP="00D656CE">
      <w:pPr>
        <w:ind w:right="70"/>
        <w:jc w:val="both"/>
        <w:rPr>
          <w:rFonts w:ascii="Verdana" w:hAnsi="Verdana" w:cs="Arial"/>
          <w:iCs/>
          <w:sz w:val="20"/>
          <w:szCs w:val="20"/>
          <w:lang w:val="es-ES_tradnl"/>
        </w:rPr>
      </w:pPr>
    </w:p>
    <w:p w14:paraId="5A94565E" w14:textId="7985CFDD" w:rsidR="00D656CE" w:rsidRPr="00A64A7D" w:rsidRDefault="00D656CE" w:rsidP="00D656CE">
      <w:pPr>
        <w:tabs>
          <w:tab w:val="left" w:pos="1200"/>
        </w:tabs>
        <w:spacing w:after="240"/>
        <w:jc w:val="both"/>
        <w:rPr>
          <w:rFonts w:ascii="Verdana" w:hAnsi="Verdana" w:cs="Segoe UI"/>
          <w:sz w:val="20"/>
          <w:szCs w:val="16"/>
          <w:lang w:val="es-ES_tradnl"/>
        </w:rPr>
      </w:pPr>
      <w:r w:rsidRPr="00A64A7D">
        <w:rPr>
          <w:rFonts w:ascii="Verdana" w:hAnsi="Verdana" w:cs="Segoe UI"/>
          <w:sz w:val="20"/>
          <w:szCs w:val="16"/>
          <w:lang w:val="es-ES_tradnl"/>
        </w:rPr>
        <w:t>Así mismo, a continuación, se hace el desglose del Presupuesto Base de Licitación</w:t>
      </w:r>
      <w:r w:rsidR="003B1103" w:rsidRPr="00A64A7D">
        <w:rPr>
          <w:rFonts w:ascii="Verdana" w:hAnsi="Verdana" w:cs="Segoe UI"/>
          <w:sz w:val="20"/>
          <w:szCs w:val="16"/>
          <w:lang w:val="es-ES_tradnl"/>
        </w:rPr>
        <w:t>, IVA incluido,</w:t>
      </w:r>
      <w:r w:rsidRPr="00A64A7D">
        <w:rPr>
          <w:rFonts w:ascii="Verdana" w:hAnsi="Verdana" w:cs="Segoe UI"/>
          <w:sz w:val="20"/>
          <w:szCs w:val="16"/>
          <w:lang w:val="es-ES_tradnl"/>
        </w:rPr>
        <w:t xml:space="preserve"> según la naturaleza de las prestaciones: </w:t>
      </w:r>
    </w:p>
    <w:tbl>
      <w:tblPr>
        <w:tblW w:w="8704"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2122"/>
        <w:gridCol w:w="1559"/>
        <w:gridCol w:w="1626"/>
        <w:gridCol w:w="1696"/>
        <w:gridCol w:w="1701"/>
      </w:tblGrid>
      <w:tr w:rsidR="001D6210" w:rsidRPr="00A64A7D" w14:paraId="25F90583" w14:textId="77777777" w:rsidTr="001D6210">
        <w:trPr>
          <w:trHeight w:val="300"/>
          <w:jc w:val="center"/>
        </w:trPr>
        <w:tc>
          <w:tcPr>
            <w:tcW w:w="2122" w:type="dxa"/>
            <w:noWrap/>
            <w:vAlign w:val="center"/>
            <w:hideMark/>
          </w:tcPr>
          <w:p w14:paraId="74BF701D" w14:textId="77777777" w:rsidR="001D6210" w:rsidRPr="00A64A7D" w:rsidRDefault="001D6210">
            <w:pPr>
              <w:jc w:val="center"/>
              <w:rPr>
                <w:rFonts w:ascii="Calibri" w:hAnsi="Calibri" w:cs="Calibri"/>
                <w:b/>
                <w:color w:val="000000"/>
                <w:sz w:val="22"/>
                <w:szCs w:val="22"/>
                <w:lang w:val="es-ES_tradnl"/>
              </w:rPr>
            </w:pPr>
            <w:r w:rsidRPr="00A64A7D">
              <w:rPr>
                <w:rFonts w:ascii="Calibri" w:hAnsi="Calibri" w:cs="Calibri"/>
                <w:b/>
                <w:color w:val="000000"/>
                <w:sz w:val="22"/>
                <w:szCs w:val="22"/>
                <w:lang w:val="es-ES_tradnl"/>
              </w:rPr>
              <w:t>LOTE</w:t>
            </w:r>
          </w:p>
        </w:tc>
        <w:tc>
          <w:tcPr>
            <w:tcW w:w="1559" w:type="dxa"/>
            <w:vAlign w:val="center"/>
          </w:tcPr>
          <w:p w14:paraId="6F3CFD59" w14:textId="0948B80D" w:rsidR="001D6210" w:rsidRPr="00A64A7D" w:rsidRDefault="001D6210">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Servicio de cuidador</w:t>
            </w:r>
            <w:r w:rsidR="00833FE8" w:rsidRPr="00A64A7D">
              <w:rPr>
                <w:rFonts w:ascii="Calibri" w:hAnsi="Calibri" w:cs="Calibri"/>
                <w:b/>
                <w:bCs/>
                <w:color w:val="000000"/>
                <w:sz w:val="22"/>
                <w:szCs w:val="22"/>
                <w:lang w:val="es-ES_tradnl"/>
              </w:rPr>
              <w:t xml:space="preserve"> (€)</w:t>
            </w:r>
          </w:p>
        </w:tc>
        <w:tc>
          <w:tcPr>
            <w:tcW w:w="1626" w:type="dxa"/>
            <w:noWrap/>
            <w:vAlign w:val="center"/>
            <w:hideMark/>
          </w:tcPr>
          <w:p w14:paraId="786AF2D4" w14:textId="575FC7DE" w:rsidR="001D6210" w:rsidRPr="00A64A7D" w:rsidRDefault="001D6210">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Servicio de cocinero/a</w:t>
            </w:r>
            <w:r w:rsidR="00833FE8" w:rsidRPr="00A64A7D">
              <w:rPr>
                <w:rFonts w:ascii="Calibri" w:hAnsi="Calibri" w:cs="Calibri"/>
                <w:b/>
                <w:bCs/>
                <w:color w:val="000000"/>
                <w:sz w:val="22"/>
                <w:szCs w:val="22"/>
                <w:lang w:val="es-ES_tradnl"/>
              </w:rPr>
              <w:t xml:space="preserve"> (€)</w:t>
            </w:r>
          </w:p>
        </w:tc>
        <w:tc>
          <w:tcPr>
            <w:tcW w:w="1696" w:type="dxa"/>
            <w:vAlign w:val="center"/>
          </w:tcPr>
          <w:p w14:paraId="39F2BA3C" w14:textId="5752CE81" w:rsidR="001D6210" w:rsidRPr="00A64A7D" w:rsidRDefault="001D6210">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Suministro de materias primas</w:t>
            </w:r>
            <w:r w:rsidR="00833FE8" w:rsidRPr="00A64A7D">
              <w:rPr>
                <w:rFonts w:ascii="Calibri" w:hAnsi="Calibri" w:cs="Calibri"/>
                <w:b/>
                <w:bCs/>
                <w:color w:val="000000"/>
                <w:sz w:val="22"/>
                <w:szCs w:val="22"/>
                <w:lang w:val="es-ES_tradnl"/>
              </w:rPr>
              <w:t xml:space="preserve"> (€)</w:t>
            </w:r>
          </w:p>
        </w:tc>
        <w:tc>
          <w:tcPr>
            <w:tcW w:w="1701" w:type="dxa"/>
            <w:vAlign w:val="center"/>
          </w:tcPr>
          <w:p w14:paraId="2FDF5628" w14:textId="24701BD9" w:rsidR="001D6210" w:rsidRPr="00A64A7D" w:rsidRDefault="001D6210">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Total</w:t>
            </w:r>
            <w:r w:rsidR="00833FE8" w:rsidRPr="00A64A7D">
              <w:rPr>
                <w:rFonts w:ascii="Calibri" w:hAnsi="Calibri" w:cs="Calibri"/>
                <w:b/>
                <w:bCs/>
                <w:color w:val="000000"/>
                <w:sz w:val="22"/>
                <w:szCs w:val="22"/>
                <w:lang w:val="es-ES_tradnl"/>
              </w:rPr>
              <w:t xml:space="preserve"> (€)</w:t>
            </w:r>
          </w:p>
        </w:tc>
      </w:tr>
      <w:tr w:rsidR="00A9775B" w:rsidRPr="00A64A7D" w14:paraId="42FF5880" w14:textId="77777777" w:rsidTr="00A9775B">
        <w:trPr>
          <w:trHeight w:val="300"/>
          <w:jc w:val="center"/>
        </w:trPr>
        <w:tc>
          <w:tcPr>
            <w:tcW w:w="2122" w:type="dxa"/>
            <w:shd w:val="clear" w:color="auto" w:fill="FFE599" w:themeFill="accent4" w:themeFillTint="66"/>
            <w:noWrap/>
            <w:vAlign w:val="center"/>
          </w:tcPr>
          <w:p w14:paraId="5D554948" w14:textId="3D0C8A20"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1.-AYALA</w:t>
            </w:r>
          </w:p>
        </w:tc>
        <w:tc>
          <w:tcPr>
            <w:tcW w:w="1559" w:type="dxa"/>
            <w:shd w:val="clear" w:color="auto" w:fill="FFE599" w:themeFill="accent4" w:themeFillTint="66"/>
            <w:vAlign w:val="center"/>
          </w:tcPr>
          <w:p w14:paraId="2BE92F11" w14:textId="2DE37A01"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1.509.541,92 € </w:t>
            </w:r>
          </w:p>
        </w:tc>
        <w:tc>
          <w:tcPr>
            <w:tcW w:w="1626" w:type="dxa"/>
            <w:shd w:val="clear" w:color="auto" w:fill="FFE599" w:themeFill="accent4" w:themeFillTint="66"/>
            <w:noWrap/>
            <w:vAlign w:val="center"/>
          </w:tcPr>
          <w:p w14:paraId="68B2813B" w14:textId="597D9D74"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446.796,00 € </w:t>
            </w:r>
          </w:p>
        </w:tc>
        <w:tc>
          <w:tcPr>
            <w:tcW w:w="1696" w:type="dxa"/>
            <w:shd w:val="clear" w:color="auto" w:fill="FFE599" w:themeFill="accent4" w:themeFillTint="66"/>
            <w:vAlign w:val="center"/>
          </w:tcPr>
          <w:p w14:paraId="2314A102" w14:textId="157C02BB"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1.297.717,20 € </w:t>
            </w:r>
          </w:p>
        </w:tc>
        <w:tc>
          <w:tcPr>
            <w:tcW w:w="1701" w:type="dxa"/>
            <w:shd w:val="clear" w:color="auto" w:fill="FFE599" w:themeFill="accent4" w:themeFillTint="66"/>
            <w:vAlign w:val="center"/>
          </w:tcPr>
          <w:p w14:paraId="697184C5" w14:textId="6D85FCB4"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3.254.055,12 € </w:t>
            </w:r>
          </w:p>
        </w:tc>
      </w:tr>
      <w:tr w:rsidR="00A9775B" w:rsidRPr="00A64A7D" w14:paraId="6FC90BB5" w14:textId="77777777" w:rsidTr="00A9775B">
        <w:trPr>
          <w:trHeight w:val="300"/>
          <w:jc w:val="center"/>
        </w:trPr>
        <w:tc>
          <w:tcPr>
            <w:tcW w:w="2122" w:type="dxa"/>
            <w:shd w:val="clear" w:color="auto" w:fill="FFE599" w:themeFill="accent4" w:themeFillTint="66"/>
            <w:noWrap/>
            <w:vAlign w:val="center"/>
          </w:tcPr>
          <w:p w14:paraId="58F305A8" w14:textId="3701043E"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2.- LAGUARDIA</w:t>
            </w:r>
          </w:p>
        </w:tc>
        <w:tc>
          <w:tcPr>
            <w:tcW w:w="1559" w:type="dxa"/>
            <w:shd w:val="clear" w:color="auto" w:fill="FFE599" w:themeFill="accent4" w:themeFillTint="66"/>
            <w:vAlign w:val="center"/>
          </w:tcPr>
          <w:p w14:paraId="7E2CF217" w14:textId="523A6848"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851.104,80 € </w:t>
            </w:r>
          </w:p>
        </w:tc>
        <w:tc>
          <w:tcPr>
            <w:tcW w:w="1626" w:type="dxa"/>
            <w:shd w:val="clear" w:color="auto" w:fill="FFE599" w:themeFill="accent4" w:themeFillTint="66"/>
            <w:noWrap/>
            <w:vAlign w:val="center"/>
          </w:tcPr>
          <w:p w14:paraId="310F73B2" w14:textId="3CF4F7EB"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437.860,08 € </w:t>
            </w:r>
          </w:p>
        </w:tc>
        <w:tc>
          <w:tcPr>
            <w:tcW w:w="1696" w:type="dxa"/>
            <w:shd w:val="clear" w:color="auto" w:fill="FFE599" w:themeFill="accent4" w:themeFillTint="66"/>
            <w:vAlign w:val="center"/>
          </w:tcPr>
          <w:p w14:paraId="38D651ED" w14:textId="1EEFD7B6"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601.473,60 € </w:t>
            </w:r>
          </w:p>
        </w:tc>
        <w:tc>
          <w:tcPr>
            <w:tcW w:w="1701" w:type="dxa"/>
            <w:shd w:val="clear" w:color="auto" w:fill="FFE599" w:themeFill="accent4" w:themeFillTint="66"/>
            <w:vAlign w:val="center"/>
          </w:tcPr>
          <w:p w14:paraId="1111B7E8" w14:textId="30BD4DF2"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1.890.438,48 € </w:t>
            </w:r>
          </w:p>
        </w:tc>
      </w:tr>
      <w:tr w:rsidR="00A9775B" w:rsidRPr="00A64A7D" w14:paraId="55669182" w14:textId="77777777" w:rsidTr="00A9775B">
        <w:trPr>
          <w:trHeight w:val="300"/>
          <w:jc w:val="center"/>
        </w:trPr>
        <w:tc>
          <w:tcPr>
            <w:tcW w:w="2122" w:type="dxa"/>
            <w:shd w:val="clear" w:color="auto" w:fill="FFE599" w:themeFill="accent4" w:themeFillTint="66"/>
            <w:noWrap/>
            <w:vAlign w:val="center"/>
          </w:tcPr>
          <w:p w14:paraId="0ED30316" w14:textId="0A147893"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3.- SALVATIERRA Y CAMPEZO</w:t>
            </w:r>
          </w:p>
        </w:tc>
        <w:tc>
          <w:tcPr>
            <w:tcW w:w="1559" w:type="dxa"/>
            <w:shd w:val="clear" w:color="auto" w:fill="FFE599" w:themeFill="accent4" w:themeFillTint="66"/>
            <w:vAlign w:val="center"/>
          </w:tcPr>
          <w:p w14:paraId="502A1EDC" w14:textId="3FC3FC0B"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3.535.358,40 € </w:t>
            </w:r>
          </w:p>
        </w:tc>
        <w:tc>
          <w:tcPr>
            <w:tcW w:w="1626" w:type="dxa"/>
            <w:shd w:val="clear" w:color="auto" w:fill="FFE599" w:themeFill="accent4" w:themeFillTint="66"/>
            <w:noWrap/>
            <w:vAlign w:val="center"/>
          </w:tcPr>
          <w:p w14:paraId="33CD1CD9" w14:textId="5D62D4F6"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2.010.582,00 € </w:t>
            </w:r>
          </w:p>
        </w:tc>
        <w:tc>
          <w:tcPr>
            <w:tcW w:w="1696" w:type="dxa"/>
            <w:shd w:val="clear" w:color="auto" w:fill="FFE599" w:themeFill="accent4" w:themeFillTint="66"/>
            <w:vAlign w:val="center"/>
          </w:tcPr>
          <w:p w14:paraId="5ED882BA" w14:textId="571C3BDE"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1.465.101,87 € </w:t>
            </w:r>
          </w:p>
        </w:tc>
        <w:tc>
          <w:tcPr>
            <w:tcW w:w="1701" w:type="dxa"/>
            <w:shd w:val="clear" w:color="auto" w:fill="FFE599" w:themeFill="accent4" w:themeFillTint="66"/>
            <w:vAlign w:val="center"/>
          </w:tcPr>
          <w:p w14:paraId="331C07DE" w14:textId="158C4065"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7.011.042,27 € </w:t>
            </w:r>
          </w:p>
        </w:tc>
      </w:tr>
      <w:tr w:rsidR="00A9775B" w:rsidRPr="00A64A7D" w14:paraId="79918043" w14:textId="77777777" w:rsidTr="00A9775B">
        <w:trPr>
          <w:trHeight w:val="300"/>
          <w:jc w:val="center"/>
        </w:trPr>
        <w:tc>
          <w:tcPr>
            <w:tcW w:w="2122" w:type="dxa"/>
            <w:shd w:val="clear" w:color="auto" w:fill="FFE599" w:themeFill="accent4" w:themeFillTint="66"/>
            <w:noWrap/>
            <w:vAlign w:val="center"/>
          </w:tcPr>
          <w:p w14:paraId="5AE91B77" w14:textId="4F5DA181"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4.- AÑANA</w:t>
            </w:r>
          </w:p>
        </w:tc>
        <w:tc>
          <w:tcPr>
            <w:tcW w:w="1559" w:type="dxa"/>
            <w:shd w:val="clear" w:color="auto" w:fill="FFE599" w:themeFill="accent4" w:themeFillTint="66"/>
            <w:vAlign w:val="center"/>
          </w:tcPr>
          <w:p w14:paraId="3BCF8C02" w14:textId="4DD92FB4"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2.185.562,31 € </w:t>
            </w:r>
          </w:p>
        </w:tc>
        <w:tc>
          <w:tcPr>
            <w:tcW w:w="1626" w:type="dxa"/>
            <w:shd w:val="clear" w:color="auto" w:fill="FFE599" w:themeFill="accent4" w:themeFillTint="66"/>
            <w:noWrap/>
            <w:vAlign w:val="center"/>
          </w:tcPr>
          <w:p w14:paraId="0468C2AD" w14:textId="6C45DE04"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1.519.106,40 € </w:t>
            </w:r>
          </w:p>
        </w:tc>
        <w:tc>
          <w:tcPr>
            <w:tcW w:w="1696" w:type="dxa"/>
            <w:shd w:val="clear" w:color="auto" w:fill="FFE599" w:themeFill="accent4" w:themeFillTint="66"/>
            <w:vAlign w:val="center"/>
          </w:tcPr>
          <w:p w14:paraId="420107AB" w14:textId="28A89A2A"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1.675.533,60 € </w:t>
            </w:r>
          </w:p>
        </w:tc>
        <w:tc>
          <w:tcPr>
            <w:tcW w:w="1701" w:type="dxa"/>
            <w:shd w:val="clear" w:color="auto" w:fill="FFE599" w:themeFill="accent4" w:themeFillTint="66"/>
            <w:vAlign w:val="center"/>
          </w:tcPr>
          <w:p w14:paraId="3C8FF407" w14:textId="149E8B5E"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5.380.202,31 € </w:t>
            </w:r>
          </w:p>
        </w:tc>
      </w:tr>
      <w:tr w:rsidR="00A9775B" w:rsidRPr="00A64A7D" w14:paraId="52B6D7BB" w14:textId="77777777" w:rsidTr="00A9775B">
        <w:trPr>
          <w:trHeight w:val="300"/>
          <w:jc w:val="center"/>
        </w:trPr>
        <w:tc>
          <w:tcPr>
            <w:tcW w:w="2122" w:type="dxa"/>
            <w:shd w:val="clear" w:color="auto" w:fill="FFE599" w:themeFill="accent4" w:themeFillTint="66"/>
            <w:noWrap/>
            <w:vAlign w:val="center"/>
          </w:tcPr>
          <w:p w14:paraId="5DF294BB" w14:textId="4AB55EBF"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5.- ZUIA</w:t>
            </w:r>
          </w:p>
        </w:tc>
        <w:tc>
          <w:tcPr>
            <w:tcW w:w="1559" w:type="dxa"/>
            <w:shd w:val="clear" w:color="auto" w:fill="FFE599" w:themeFill="accent4" w:themeFillTint="66"/>
            <w:vAlign w:val="center"/>
          </w:tcPr>
          <w:p w14:paraId="3E40B6A8" w14:textId="63A427B2"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1.947.252,96 € </w:t>
            </w:r>
          </w:p>
        </w:tc>
        <w:tc>
          <w:tcPr>
            <w:tcW w:w="1626" w:type="dxa"/>
            <w:shd w:val="clear" w:color="auto" w:fill="FFE599" w:themeFill="accent4" w:themeFillTint="66"/>
            <w:noWrap/>
            <w:vAlign w:val="center"/>
          </w:tcPr>
          <w:p w14:paraId="0B888DC9" w14:textId="5E1B7BDE"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1.161.669,60 € </w:t>
            </w:r>
          </w:p>
        </w:tc>
        <w:tc>
          <w:tcPr>
            <w:tcW w:w="1696" w:type="dxa"/>
            <w:shd w:val="clear" w:color="auto" w:fill="FFE599" w:themeFill="accent4" w:themeFillTint="66"/>
            <w:vAlign w:val="center"/>
          </w:tcPr>
          <w:p w14:paraId="10B41191" w14:textId="479CD03A"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574.570,92 € </w:t>
            </w:r>
          </w:p>
        </w:tc>
        <w:tc>
          <w:tcPr>
            <w:tcW w:w="1701" w:type="dxa"/>
            <w:shd w:val="clear" w:color="auto" w:fill="FFE599" w:themeFill="accent4" w:themeFillTint="66"/>
            <w:vAlign w:val="center"/>
          </w:tcPr>
          <w:p w14:paraId="6712AE55" w14:textId="5339D94F"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3.683.493,48 € </w:t>
            </w:r>
          </w:p>
        </w:tc>
      </w:tr>
      <w:tr w:rsidR="00A9775B" w:rsidRPr="00A64A7D" w14:paraId="7A1C0C31" w14:textId="77777777" w:rsidTr="00A9775B">
        <w:trPr>
          <w:trHeight w:val="300"/>
          <w:jc w:val="center"/>
        </w:trPr>
        <w:tc>
          <w:tcPr>
            <w:tcW w:w="2122" w:type="dxa"/>
            <w:shd w:val="clear" w:color="auto" w:fill="BDD6EE" w:themeFill="accent1" w:themeFillTint="66"/>
            <w:noWrap/>
            <w:vAlign w:val="center"/>
          </w:tcPr>
          <w:p w14:paraId="4B7F0D81" w14:textId="3BA508AE"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6.- BILBAO I</w:t>
            </w:r>
          </w:p>
        </w:tc>
        <w:tc>
          <w:tcPr>
            <w:tcW w:w="1559" w:type="dxa"/>
            <w:shd w:val="clear" w:color="auto" w:fill="BDD6EE" w:themeFill="accent1" w:themeFillTint="66"/>
            <w:vAlign w:val="center"/>
          </w:tcPr>
          <w:p w14:paraId="6435EF45" w14:textId="128928EB"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4.419.983,64 € </w:t>
            </w:r>
          </w:p>
        </w:tc>
        <w:tc>
          <w:tcPr>
            <w:tcW w:w="1626" w:type="dxa"/>
            <w:shd w:val="clear" w:color="auto" w:fill="BDD6EE" w:themeFill="accent1" w:themeFillTint="66"/>
            <w:noWrap/>
            <w:vAlign w:val="center"/>
          </w:tcPr>
          <w:p w14:paraId="354B2429" w14:textId="430DA389"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4.628.806,56 € </w:t>
            </w:r>
          </w:p>
        </w:tc>
        <w:tc>
          <w:tcPr>
            <w:tcW w:w="1696" w:type="dxa"/>
            <w:shd w:val="clear" w:color="auto" w:fill="BDD6EE" w:themeFill="accent1" w:themeFillTint="66"/>
            <w:vAlign w:val="center"/>
          </w:tcPr>
          <w:p w14:paraId="1EB70699" w14:textId="3E492F42"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3.165.318,00 € </w:t>
            </w:r>
          </w:p>
        </w:tc>
        <w:tc>
          <w:tcPr>
            <w:tcW w:w="1701" w:type="dxa"/>
            <w:shd w:val="clear" w:color="auto" w:fill="BDD6EE" w:themeFill="accent1" w:themeFillTint="66"/>
            <w:vAlign w:val="center"/>
          </w:tcPr>
          <w:p w14:paraId="6E84DCEB" w14:textId="530D2EF1"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12.214.108,20 € </w:t>
            </w:r>
          </w:p>
        </w:tc>
      </w:tr>
      <w:tr w:rsidR="00A9775B" w:rsidRPr="00A64A7D" w14:paraId="1029009F" w14:textId="77777777" w:rsidTr="00A9775B">
        <w:trPr>
          <w:trHeight w:val="300"/>
          <w:jc w:val="center"/>
        </w:trPr>
        <w:tc>
          <w:tcPr>
            <w:tcW w:w="2122" w:type="dxa"/>
            <w:shd w:val="clear" w:color="auto" w:fill="BDD6EE" w:themeFill="accent1" w:themeFillTint="66"/>
            <w:noWrap/>
            <w:vAlign w:val="center"/>
          </w:tcPr>
          <w:p w14:paraId="210CB880" w14:textId="7F7C3CAA"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7.- BILBAO II</w:t>
            </w:r>
          </w:p>
        </w:tc>
        <w:tc>
          <w:tcPr>
            <w:tcW w:w="1559" w:type="dxa"/>
            <w:shd w:val="clear" w:color="auto" w:fill="BDD6EE" w:themeFill="accent1" w:themeFillTint="66"/>
            <w:vAlign w:val="center"/>
          </w:tcPr>
          <w:p w14:paraId="000ED45B" w14:textId="0390DEFC"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6.116.731,20 € </w:t>
            </w:r>
          </w:p>
        </w:tc>
        <w:tc>
          <w:tcPr>
            <w:tcW w:w="1626" w:type="dxa"/>
            <w:shd w:val="clear" w:color="auto" w:fill="BDD6EE" w:themeFill="accent1" w:themeFillTint="66"/>
            <w:noWrap/>
            <w:vAlign w:val="center"/>
          </w:tcPr>
          <w:p w14:paraId="0509BDAE" w14:textId="5E942B20"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4.896.884,16 € </w:t>
            </w:r>
          </w:p>
        </w:tc>
        <w:tc>
          <w:tcPr>
            <w:tcW w:w="1696" w:type="dxa"/>
            <w:shd w:val="clear" w:color="auto" w:fill="BDD6EE" w:themeFill="accent1" w:themeFillTint="66"/>
            <w:vAlign w:val="center"/>
          </w:tcPr>
          <w:p w14:paraId="61BE827E" w14:textId="49C41EC8"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3.632.850,00 € </w:t>
            </w:r>
          </w:p>
        </w:tc>
        <w:tc>
          <w:tcPr>
            <w:tcW w:w="1701" w:type="dxa"/>
            <w:shd w:val="clear" w:color="auto" w:fill="BDD6EE" w:themeFill="accent1" w:themeFillTint="66"/>
            <w:vAlign w:val="center"/>
          </w:tcPr>
          <w:p w14:paraId="64A10426" w14:textId="6D3223D7"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14.646.465,36 € </w:t>
            </w:r>
          </w:p>
        </w:tc>
      </w:tr>
      <w:tr w:rsidR="00A9775B" w:rsidRPr="00A64A7D" w14:paraId="637CD8F1" w14:textId="77777777" w:rsidTr="00A9775B">
        <w:trPr>
          <w:trHeight w:val="300"/>
          <w:jc w:val="center"/>
        </w:trPr>
        <w:tc>
          <w:tcPr>
            <w:tcW w:w="2122" w:type="dxa"/>
            <w:shd w:val="clear" w:color="auto" w:fill="BDD6EE" w:themeFill="accent1" w:themeFillTint="66"/>
            <w:noWrap/>
            <w:vAlign w:val="center"/>
          </w:tcPr>
          <w:p w14:paraId="10098CEF" w14:textId="549A54C2"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8.- GRAN BILBAO I</w:t>
            </w:r>
          </w:p>
        </w:tc>
        <w:tc>
          <w:tcPr>
            <w:tcW w:w="1559" w:type="dxa"/>
            <w:shd w:val="clear" w:color="auto" w:fill="BDD6EE" w:themeFill="accent1" w:themeFillTint="66"/>
            <w:vAlign w:val="center"/>
          </w:tcPr>
          <w:p w14:paraId="59707701" w14:textId="0A83E40F"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4.893.384,96 € </w:t>
            </w:r>
          </w:p>
        </w:tc>
        <w:tc>
          <w:tcPr>
            <w:tcW w:w="1626" w:type="dxa"/>
            <w:shd w:val="clear" w:color="auto" w:fill="BDD6EE" w:themeFill="accent1" w:themeFillTint="66"/>
            <w:noWrap/>
            <w:vAlign w:val="center"/>
          </w:tcPr>
          <w:p w14:paraId="65F35733" w14:textId="63D9AA5D"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1.286.772,48 € </w:t>
            </w:r>
          </w:p>
        </w:tc>
        <w:tc>
          <w:tcPr>
            <w:tcW w:w="1696" w:type="dxa"/>
            <w:shd w:val="clear" w:color="auto" w:fill="BDD6EE" w:themeFill="accent1" w:themeFillTint="66"/>
            <w:vAlign w:val="center"/>
          </w:tcPr>
          <w:p w14:paraId="4365328B" w14:textId="5ECD575A"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3.708.666,00 € </w:t>
            </w:r>
          </w:p>
        </w:tc>
        <w:tc>
          <w:tcPr>
            <w:tcW w:w="1701" w:type="dxa"/>
            <w:shd w:val="clear" w:color="auto" w:fill="BDD6EE" w:themeFill="accent1" w:themeFillTint="66"/>
            <w:vAlign w:val="center"/>
          </w:tcPr>
          <w:p w14:paraId="1C50D15F" w14:textId="4E861F75"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9.888.823,44 € </w:t>
            </w:r>
          </w:p>
        </w:tc>
      </w:tr>
      <w:tr w:rsidR="00A9775B" w:rsidRPr="00A64A7D" w14:paraId="3991E750" w14:textId="77777777" w:rsidTr="00A9775B">
        <w:trPr>
          <w:trHeight w:val="300"/>
          <w:jc w:val="center"/>
        </w:trPr>
        <w:tc>
          <w:tcPr>
            <w:tcW w:w="2122" w:type="dxa"/>
            <w:shd w:val="clear" w:color="auto" w:fill="BDD6EE" w:themeFill="accent1" w:themeFillTint="66"/>
            <w:noWrap/>
            <w:vAlign w:val="center"/>
          </w:tcPr>
          <w:p w14:paraId="479B6E91" w14:textId="43EDD807"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9.- GRAN BILBAO II</w:t>
            </w:r>
          </w:p>
        </w:tc>
        <w:tc>
          <w:tcPr>
            <w:tcW w:w="1559" w:type="dxa"/>
            <w:shd w:val="clear" w:color="auto" w:fill="BDD6EE" w:themeFill="accent1" w:themeFillTint="66"/>
            <w:vAlign w:val="center"/>
          </w:tcPr>
          <w:p w14:paraId="30ED826C" w14:textId="45F4E63A"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4.936.108,53 € </w:t>
            </w:r>
          </w:p>
        </w:tc>
        <w:tc>
          <w:tcPr>
            <w:tcW w:w="1626" w:type="dxa"/>
            <w:shd w:val="clear" w:color="auto" w:fill="BDD6EE" w:themeFill="accent1" w:themeFillTint="66"/>
            <w:noWrap/>
            <w:vAlign w:val="center"/>
          </w:tcPr>
          <w:p w14:paraId="06611654" w14:textId="77B849C8"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1.894.415,04 € </w:t>
            </w:r>
          </w:p>
        </w:tc>
        <w:tc>
          <w:tcPr>
            <w:tcW w:w="1696" w:type="dxa"/>
            <w:shd w:val="clear" w:color="auto" w:fill="BDD6EE" w:themeFill="accent1" w:themeFillTint="66"/>
            <w:vAlign w:val="center"/>
          </w:tcPr>
          <w:p w14:paraId="55A23A47" w14:textId="5E27BE91"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3.436.992,00 € </w:t>
            </w:r>
          </w:p>
        </w:tc>
        <w:tc>
          <w:tcPr>
            <w:tcW w:w="1701" w:type="dxa"/>
            <w:shd w:val="clear" w:color="auto" w:fill="BDD6EE" w:themeFill="accent1" w:themeFillTint="66"/>
            <w:vAlign w:val="center"/>
          </w:tcPr>
          <w:p w14:paraId="4BA2A49D" w14:textId="1F730802"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10.267.515,57 € </w:t>
            </w:r>
          </w:p>
        </w:tc>
      </w:tr>
      <w:tr w:rsidR="00A9775B" w:rsidRPr="00A64A7D" w14:paraId="61089E55" w14:textId="77777777" w:rsidTr="00A9775B">
        <w:trPr>
          <w:trHeight w:val="300"/>
          <w:jc w:val="center"/>
        </w:trPr>
        <w:tc>
          <w:tcPr>
            <w:tcW w:w="2122" w:type="dxa"/>
            <w:shd w:val="clear" w:color="auto" w:fill="BDD6EE" w:themeFill="accent1" w:themeFillTint="66"/>
            <w:noWrap/>
            <w:vAlign w:val="center"/>
          </w:tcPr>
          <w:p w14:paraId="02BE2643" w14:textId="00C71D30"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10.- URIBE</w:t>
            </w:r>
          </w:p>
        </w:tc>
        <w:tc>
          <w:tcPr>
            <w:tcW w:w="1559" w:type="dxa"/>
            <w:shd w:val="clear" w:color="auto" w:fill="BDD6EE" w:themeFill="accent1" w:themeFillTint="66"/>
            <w:vAlign w:val="center"/>
          </w:tcPr>
          <w:p w14:paraId="53CE8A8A" w14:textId="72EA25DA"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3.893.495,82 € </w:t>
            </w:r>
          </w:p>
        </w:tc>
        <w:tc>
          <w:tcPr>
            <w:tcW w:w="1626" w:type="dxa"/>
            <w:shd w:val="clear" w:color="auto" w:fill="BDD6EE" w:themeFill="accent1" w:themeFillTint="66"/>
            <w:noWrap/>
            <w:vAlign w:val="center"/>
          </w:tcPr>
          <w:p w14:paraId="337BAFD6" w14:textId="749942A9"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268.077,60 € </w:t>
            </w:r>
          </w:p>
        </w:tc>
        <w:tc>
          <w:tcPr>
            <w:tcW w:w="1696" w:type="dxa"/>
            <w:shd w:val="clear" w:color="auto" w:fill="BDD6EE" w:themeFill="accent1" w:themeFillTint="66"/>
            <w:vAlign w:val="center"/>
          </w:tcPr>
          <w:p w14:paraId="2B156389" w14:textId="16E6EA20"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3.002.313,60 € </w:t>
            </w:r>
          </w:p>
        </w:tc>
        <w:tc>
          <w:tcPr>
            <w:tcW w:w="1701" w:type="dxa"/>
            <w:shd w:val="clear" w:color="auto" w:fill="BDD6EE" w:themeFill="accent1" w:themeFillTint="66"/>
            <w:vAlign w:val="center"/>
          </w:tcPr>
          <w:p w14:paraId="6E983A7C" w14:textId="15BA2F98"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7.163.887,02 € </w:t>
            </w:r>
          </w:p>
        </w:tc>
      </w:tr>
      <w:tr w:rsidR="00A9775B" w:rsidRPr="00A64A7D" w14:paraId="14D77796" w14:textId="77777777" w:rsidTr="00A9775B">
        <w:trPr>
          <w:trHeight w:val="300"/>
          <w:jc w:val="center"/>
        </w:trPr>
        <w:tc>
          <w:tcPr>
            <w:tcW w:w="2122" w:type="dxa"/>
            <w:shd w:val="clear" w:color="auto" w:fill="BDD6EE" w:themeFill="accent1" w:themeFillTint="66"/>
            <w:noWrap/>
            <w:vAlign w:val="center"/>
          </w:tcPr>
          <w:p w14:paraId="0665E5A5" w14:textId="29851152"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11.- DURANGUESADO</w:t>
            </w:r>
          </w:p>
        </w:tc>
        <w:tc>
          <w:tcPr>
            <w:tcW w:w="1559" w:type="dxa"/>
            <w:shd w:val="clear" w:color="auto" w:fill="BDD6EE" w:themeFill="accent1" w:themeFillTint="66"/>
            <w:vAlign w:val="center"/>
          </w:tcPr>
          <w:p w14:paraId="0E27A6D0" w14:textId="51590834"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4.649.276,88 € </w:t>
            </w:r>
          </w:p>
        </w:tc>
        <w:tc>
          <w:tcPr>
            <w:tcW w:w="1626" w:type="dxa"/>
            <w:shd w:val="clear" w:color="auto" w:fill="BDD6EE" w:themeFill="accent1" w:themeFillTint="66"/>
            <w:noWrap/>
            <w:vAlign w:val="center"/>
          </w:tcPr>
          <w:p w14:paraId="3A8841A4" w14:textId="1639B7CE"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2.064.197,52 € </w:t>
            </w:r>
          </w:p>
        </w:tc>
        <w:tc>
          <w:tcPr>
            <w:tcW w:w="1696" w:type="dxa"/>
            <w:shd w:val="clear" w:color="auto" w:fill="BDD6EE" w:themeFill="accent1" w:themeFillTint="66"/>
            <w:vAlign w:val="center"/>
          </w:tcPr>
          <w:p w14:paraId="184B0267" w14:textId="09666EDA"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2.801.401,20 € </w:t>
            </w:r>
          </w:p>
        </w:tc>
        <w:tc>
          <w:tcPr>
            <w:tcW w:w="1701" w:type="dxa"/>
            <w:shd w:val="clear" w:color="auto" w:fill="BDD6EE" w:themeFill="accent1" w:themeFillTint="66"/>
            <w:vAlign w:val="center"/>
          </w:tcPr>
          <w:p w14:paraId="10A7EA62" w14:textId="489FC303"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9.514.875,60 € </w:t>
            </w:r>
          </w:p>
        </w:tc>
      </w:tr>
      <w:tr w:rsidR="00A9775B" w:rsidRPr="00A64A7D" w14:paraId="6D1323BB" w14:textId="77777777" w:rsidTr="00A9775B">
        <w:trPr>
          <w:trHeight w:val="300"/>
          <w:jc w:val="center"/>
        </w:trPr>
        <w:tc>
          <w:tcPr>
            <w:tcW w:w="2122" w:type="dxa"/>
            <w:shd w:val="clear" w:color="auto" w:fill="BDD6EE" w:themeFill="accent1" w:themeFillTint="66"/>
            <w:noWrap/>
            <w:vAlign w:val="center"/>
          </w:tcPr>
          <w:p w14:paraId="487247A6" w14:textId="0A87E5C5"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12.- ARRATIA</w:t>
            </w:r>
          </w:p>
        </w:tc>
        <w:tc>
          <w:tcPr>
            <w:tcW w:w="1559" w:type="dxa"/>
            <w:shd w:val="clear" w:color="auto" w:fill="BDD6EE" w:themeFill="accent1" w:themeFillTint="66"/>
            <w:vAlign w:val="center"/>
          </w:tcPr>
          <w:p w14:paraId="633393FA" w14:textId="5BDFA836"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2.062.292,40 € </w:t>
            </w:r>
          </w:p>
        </w:tc>
        <w:tc>
          <w:tcPr>
            <w:tcW w:w="1626" w:type="dxa"/>
            <w:shd w:val="clear" w:color="auto" w:fill="BDD6EE" w:themeFill="accent1" w:themeFillTint="66"/>
            <w:noWrap/>
            <w:vAlign w:val="center"/>
          </w:tcPr>
          <w:p w14:paraId="1CA54E47" w14:textId="29FFCE33"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848.912,40 € </w:t>
            </w:r>
          </w:p>
        </w:tc>
        <w:tc>
          <w:tcPr>
            <w:tcW w:w="1696" w:type="dxa"/>
            <w:shd w:val="clear" w:color="auto" w:fill="BDD6EE" w:themeFill="accent1" w:themeFillTint="66"/>
            <w:vAlign w:val="center"/>
          </w:tcPr>
          <w:p w14:paraId="0CB8C579" w14:textId="00DC6698"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1.627.516,80 € </w:t>
            </w:r>
          </w:p>
        </w:tc>
        <w:tc>
          <w:tcPr>
            <w:tcW w:w="1701" w:type="dxa"/>
            <w:shd w:val="clear" w:color="auto" w:fill="BDD6EE" w:themeFill="accent1" w:themeFillTint="66"/>
            <w:vAlign w:val="center"/>
          </w:tcPr>
          <w:p w14:paraId="277C77F8" w14:textId="3ACB7777"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4.538.721,60 € </w:t>
            </w:r>
          </w:p>
        </w:tc>
      </w:tr>
      <w:tr w:rsidR="00A9775B" w:rsidRPr="00A64A7D" w14:paraId="0728BDC4" w14:textId="77777777" w:rsidTr="00A9775B">
        <w:trPr>
          <w:trHeight w:val="300"/>
          <w:jc w:val="center"/>
        </w:trPr>
        <w:tc>
          <w:tcPr>
            <w:tcW w:w="2122" w:type="dxa"/>
            <w:shd w:val="clear" w:color="auto" w:fill="BDD6EE" w:themeFill="accent1" w:themeFillTint="66"/>
            <w:noWrap/>
            <w:vAlign w:val="center"/>
          </w:tcPr>
          <w:p w14:paraId="7204467E" w14:textId="0DF8A4EB"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13.- LEA ARTIBAI + BUSTURIALDEA</w:t>
            </w:r>
          </w:p>
        </w:tc>
        <w:tc>
          <w:tcPr>
            <w:tcW w:w="1559" w:type="dxa"/>
            <w:shd w:val="clear" w:color="auto" w:fill="BDD6EE" w:themeFill="accent1" w:themeFillTint="66"/>
            <w:vAlign w:val="center"/>
          </w:tcPr>
          <w:p w14:paraId="29114783" w14:textId="2C6A3A82"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3.026.566,08 € </w:t>
            </w:r>
          </w:p>
        </w:tc>
        <w:tc>
          <w:tcPr>
            <w:tcW w:w="1626" w:type="dxa"/>
            <w:shd w:val="clear" w:color="auto" w:fill="BDD6EE" w:themeFill="accent1" w:themeFillTint="66"/>
            <w:noWrap/>
            <w:vAlign w:val="center"/>
          </w:tcPr>
          <w:p w14:paraId="3CEEEC43" w14:textId="025353BD"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   € </w:t>
            </w:r>
          </w:p>
        </w:tc>
        <w:tc>
          <w:tcPr>
            <w:tcW w:w="1696" w:type="dxa"/>
            <w:shd w:val="clear" w:color="auto" w:fill="BDD6EE" w:themeFill="accent1" w:themeFillTint="66"/>
            <w:vAlign w:val="center"/>
          </w:tcPr>
          <w:p w14:paraId="34EA885A" w14:textId="54204E6F"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1.177.675,20 € </w:t>
            </w:r>
          </w:p>
        </w:tc>
        <w:tc>
          <w:tcPr>
            <w:tcW w:w="1701" w:type="dxa"/>
            <w:shd w:val="clear" w:color="auto" w:fill="BDD6EE" w:themeFill="accent1" w:themeFillTint="66"/>
            <w:vAlign w:val="center"/>
          </w:tcPr>
          <w:p w14:paraId="247DBF83" w14:textId="6CDCB5AC"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4.204.241,28 € </w:t>
            </w:r>
          </w:p>
        </w:tc>
      </w:tr>
      <w:tr w:rsidR="00A9775B" w:rsidRPr="00A64A7D" w14:paraId="221A55DC" w14:textId="77777777" w:rsidTr="00A9775B">
        <w:trPr>
          <w:trHeight w:val="300"/>
          <w:jc w:val="center"/>
        </w:trPr>
        <w:tc>
          <w:tcPr>
            <w:tcW w:w="2122" w:type="dxa"/>
            <w:shd w:val="clear" w:color="auto" w:fill="BDD6EE" w:themeFill="accent1" w:themeFillTint="66"/>
            <w:noWrap/>
            <w:vAlign w:val="center"/>
          </w:tcPr>
          <w:p w14:paraId="66C23584" w14:textId="5977CEE4" w:rsidR="00A9775B" w:rsidRPr="00A64A7D" w:rsidRDefault="00A9775B" w:rsidP="00A9775B">
            <w:pPr>
              <w:rPr>
                <w:rFonts w:asciiTheme="minorHAnsi" w:hAnsiTheme="minorHAnsi" w:cstheme="minorHAnsi"/>
                <w:color w:val="000000"/>
                <w:sz w:val="22"/>
                <w:szCs w:val="22"/>
                <w:lang w:val="es-ES_tradnl"/>
              </w:rPr>
            </w:pPr>
            <w:r w:rsidRPr="00A64A7D">
              <w:rPr>
                <w:rFonts w:asciiTheme="minorHAnsi" w:hAnsiTheme="minorHAnsi" w:cstheme="minorHAnsi"/>
                <w:color w:val="000000"/>
                <w:sz w:val="22"/>
                <w:szCs w:val="22"/>
                <w:lang w:val="es-ES_tradnl"/>
              </w:rPr>
              <w:lastRenderedPageBreak/>
              <w:t>14.- ENCARTACIONES</w:t>
            </w:r>
          </w:p>
        </w:tc>
        <w:tc>
          <w:tcPr>
            <w:tcW w:w="1559" w:type="dxa"/>
            <w:shd w:val="clear" w:color="auto" w:fill="BDD6EE" w:themeFill="accent1" w:themeFillTint="66"/>
            <w:vAlign w:val="center"/>
          </w:tcPr>
          <w:p w14:paraId="438BEEEE" w14:textId="2B256F62"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839.806,62 € </w:t>
            </w:r>
          </w:p>
        </w:tc>
        <w:tc>
          <w:tcPr>
            <w:tcW w:w="1626" w:type="dxa"/>
            <w:shd w:val="clear" w:color="auto" w:fill="BDD6EE" w:themeFill="accent1" w:themeFillTint="66"/>
            <w:noWrap/>
            <w:vAlign w:val="center"/>
          </w:tcPr>
          <w:p w14:paraId="1A1D7F8D" w14:textId="562EC0CB"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   € </w:t>
            </w:r>
          </w:p>
        </w:tc>
        <w:tc>
          <w:tcPr>
            <w:tcW w:w="1696" w:type="dxa"/>
            <w:shd w:val="clear" w:color="auto" w:fill="BDD6EE" w:themeFill="accent1" w:themeFillTint="66"/>
            <w:vAlign w:val="center"/>
          </w:tcPr>
          <w:p w14:paraId="78B30269" w14:textId="532F6CF1"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911.055,60 € </w:t>
            </w:r>
          </w:p>
        </w:tc>
        <w:tc>
          <w:tcPr>
            <w:tcW w:w="1701" w:type="dxa"/>
            <w:shd w:val="clear" w:color="auto" w:fill="BDD6EE" w:themeFill="accent1" w:themeFillTint="66"/>
            <w:vAlign w:val="center"/>
          </w:tcPr>
          <w:p w14:paraId="06706D36" w14:textId="28114ECB"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1.750.862,22 € </w:t>
            </w:r>
          </w:p>
        </w:tc>
      </w:tr>
      <w:tr w:rsidR="00A9775B" w:rsidRPr="00A64A7D" w14:paraId="69DD7290" w14:textId="77777777" w:rsidTr="00A9775B">
        <w:trPr>
          <w:trHeight w:val="300"/>
          <w:jc w:val="center"/>
        </w:trPr>
        <w:tc>
          <w:tcPr>
            <w:tcW w:w="2122" w:type="dxa"/>
            <w:shd w:val="clear" w:color="auto" w:fill="C5E0B3" w:themeFill="accent6" w:themeFillTint="66"/>
            <w:noWrap/>
            <w:vAlign w:val="center"/>
          </w:tcPr>
          <w:p w14:paraId="36D2AE89" w14:textId="45AA3F3F"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15.- DONOSTIALDEA</w:t>
            </w:r>
          </w:p>
        </w:tc>
        <w:tc>
          <w:tcPr>
            <w:tcW w:w="1559" w:type="dxa"/>
            <w:shd w:val="clear" w:color="auto" w:fill="C5E0B3" w:themeFill="accent6" w:themeFillTint="66"/>
            <w:vAlign w:val="center"/>
          </w:tcPr>
          <w:p w14:paraId="4B7E8447" w14:textId="534E6649"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3.771.048,96 € </w:t>
            </w:r>
          </w:p>
        </w:tc>
        <w:tc>
          <w:tcPr>
            <w:tcW w:w="1626" w:type="dxa"/>
            <w:shd w:val="clear" w:color="auto" w:fill="C5E0B3" w:themeFill="accent6" w:themeFillTint="66"/>
            <w:noWrap/>
            <w:vAlign w:val="center"/>
          </w:tcPr>
          <w:p w14:paraId="18950A92" w14:textId="5FE48417"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491.475,60 € </w:t>
            </w:r>
          </w:p>
        </w:tc>
        <w:tc>
          <w:tcPr>
            <w:tcW w:w="1696" w:type="dxa"/>
            <w:shd w:val="clear" w:color="auto" w:fill="C5E0B3" w:themeFill="accent6" w:themeFillTint="66"/>
            <w:vAlign w:val="center"/>
          </w:tcPr>
          <w:p w14:paraId="28C33D56" w14:textId="5A2FC3EB"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2.702.840,40 € </w:t>
            </w:r>
          </w:p>
        </w:tc>
        <w:tc>
          <w:tcPr>
            <w:tcW w:w="1701" w:type="dxa"/>
            <w:shd w:val="clear" w:color="auto" w:fill="C5E0B3" w:themeFill="accent6" w:themeFillTint="66"/>
            <w:vAlign w:val="center"/>
          </w:tcPr>
          <w:p w14:paraId="6514CBDB" w14:textId="31D51FC2"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6.965.364,96 € </w:t>
            </w:r>
          </w:p>
        </w:tc>
      </w:tr>
      <w:tr w:rsidR="00A9775B" w:rsidRPr="00A64A7D" w14:paraId="261D27BD" w14:textId="77777777" w:rsidTr="00A9775B">
        <w:trPr>
          <w:trHeight w:val="300"/>
          <w:jc w:val="center"/>
        </w:trPr>
        <w:tc>
          <w:tcPr>
            <w:tcW w:w="2122" w:type="dxa"/>
            <w:shd w:val="clear" w:color="auto" w:fill="C5E0B3" w:themeFill="accent6" w:themeFillTint="66"/>
            <w:noWrap/>
            <w:vAlign w:val="center"/>
          </w:tcPr>
          <w:p w14:paraId="6E8AD1A9" w14:textId="238F4ECD"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16.- UROLA KOSTA</w:t>
            </w:r>
          </w:p>
        </w:tc>
        <w:tc>
          <w:tcPr>
            <w:tcW w:w="1559" w:type="dxa"/>
            <w:shd w:val="clear" w:color="auto" w:fill="C5E0B3" w:themeFill="accent6" w:themeFillTint="66"/>
            <w:vAlign w:val="center"/>
          </w:tcPr>
          <w:p w14:paraId="5E9A3582" w14:textId="4AB3D22F"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2.719.794,24 € </w:t>
            </w:r>
          </w:p>
        </w:tc>
        <w:tc>
          <w:tcPr>
            <w:tcW w:w="1626" w:type="dxa"/>
            <w:shd w:val="clear" w:color="auto" w:fill="C5E0B3" w:themeFill="accent6" w:themeFillTint="66"/>
            <w:noWrap/>
            <w:vAlign w:val="center"/>
          </w:tcPr>
          <w:p w14:paraId="6D16E20E" w14:textId="7E98005D"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161.963,55 € </w:t>
            </w:r>
          </w:p>
        </w:tc>
        <w:tc>
          <w:tcPr>
            <w:tcW w:w="1696" w:type="dxa"/>
            <w:shd w:val="clear" w:color="auto" w:fill="C5E0B3" w:themeFill="accent6" w:themeFillTint="66"/>
            <w:vAlign w:val="center"/>
          </w:tcPr>
          <w:p w14:paraId="21EB1279" w14:textId="0FA29C1C"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1.599.717,60 € </w:t>
            </w:r>
          </w:p>
        </w:tc>
        <w:tc>
          <w:tcPr>
            <w:tcW w:w="1701" w:type="dxa"/>
            <w:shd w:val="clear" w:color="auto" w:fill="C5E0B3" w:themeFill="accent6" w:themeFillTint="66"/>
            <w:vAlign w:val="center"/>
          </w:tcPr>
          <w:p w14:paraId="52306846" w14:textId="2C166859"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4.481.475,39 € </w:t>
            </w:r>
          </w:p>
        </w:tc>
      </w:tr>
      <w:tr w:rsidR="00A9775B" w:rsidRPr="00A64A7D" w14:paraId="45B55284" w14:textId="77777777" w:rsidTr="00A9775B">
        <w:trPr>
          <w:trHeight w:val="300"/>
          <w:jc w:val="center"/>
        </w:trPr>
        <w:tc>
          <w:tcPr>
            <w:tcW w:w="2122" w:type="dxa"/>
            <w:shd w:val="clear" w:color="auto" w:fill="C5E0B3" w:themeFill="accent6" w:themeFillTint="66"/>
            <w:noWrap/>
            <w:vAlign w:val="center"/>
          </w:tcPr>
          <w:p w14:paraId="1F87D3A9" w14:textId="52E0D00B"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17.- GOIERRI</w:t>
            </w:r>
          </w:p>
        </w:tc>
        <w:tc>
          <w:tcPr>
            <w:tcW w:w="1559" w:type="dxa"/>
            <w:shd w:val="clear" w:color="auto" w:fill="C5E0B3" w:themeFill="accent6" w:themeFillTint="66"/>
            <w:vAlign w:val="center"/>
          </w:tcPr>
          <w:p w14:paraId="38CFC5D9" w14:textId="12707733"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2.906.139,42 € </w:t>
            </w:r>
          </w:p>
        </w:tc>
        <w:tc>
          <w:tcPr>
            <w:tcW w:w="1626" w:type="dxa"/>
            <w:shd w:val="clear" w:color="auto" w:fill="C5E0B3" w:themeFill="accent6" w:themeFillTint="66"/>
            <w:noWrap/>
            <w:vAlign w:val="center"/>
          </w:tcPr>
          <w:p w14:paraId="30A710FA" w14:textId="444FC084"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625.514,40 € </w:t>
            </w:r>
          </w:p>
        </w:tc>
        <w:tc>
          <w:tcPr>
            <w:tcW w:w="1696" w:type="dxa"/>
            <w:shd w:val="clear" w:color="auto" w:fill="C5E0B3" w:themeFill="accent6" w:themeFillTint="66"/>
            <w:vAlign w:val="center"/>
          </w:tcPr>
          <w:p w14:paraId="144319D8" w14:textId="0F389238"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1.765.249,20 € </w:t>
            </w:r>
          </w:p>
        </w:tc>
        <w:tc>
          <w:tcPr>
            <w:tcW w:w="1701" w:type="dxa"/>
            <w:shd w:val="clear" w:color="auto" w:fill="C5E0B3" w:themeFill="accent6" w:themeFillTint="66"/>
            <w:vAlign w:val="center"/>
          </w:tcPr>
          <w:p w14:paraId="6D4330D5" w14:textId="370A1742"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5.296.903,02 € </w:t>
            </w:r>
          </w:p>
        </w:tc>
      </w:tr>
      <w:tr w:rsidR="00A9775B" w:rsidRPr="00A64A7D" w14:paraId="7FBBA56B" w14:textId="77777777" w:rsidTr="00A9775B">
        <w:trPr>
          <w:trHeight w:val="300"/>
          <w:jc w:val="center"/>
        </w:trPr>
        <w:tc>
          <w:tcPr>
            <w:tcW w:w="2122" w:type="dxa"/>
            <w:shd w:val="clear" w:color="auto" w:fill="C5E0B3" w:themeFill="accent6" w:themeFillTint="66"/>
            <w:noWrap/>
            <w:vAlign w:val="center"/>
          </w:tcPr>
          <w:p w14:paraId="7D492A33" w14:textId="09788F21"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18.- DONOSTIA</w:t>
            </w:r>
          </w:p>
        </w:tc>
        <w:tc>
          <w:tcPr>
            <w:tcW w:w="1559" w:type="dxa"/>
            <w:shd w:val="clear" w:color="auto" w:fill="C5E0B3" w:themeFill="accent6" w:themeFillTint="66"/>
            <w:vAlign w:val="center"/>
          </w:tcPr>
          <w:p w14:paraId="7AE4EF0B" w14:textId="22A67B28"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3.707.449,92 € </w:t>
            </w:r>
          </w:p>
        </w:tc>
        <w:tc>
          <w:tcPr>
            <w:tcW w:w="1626" w:type="dxa"/>
            <w:shd w:val="clear" w:color="auto" w:fill="C5E0B3" w:themeFill="accent6" w:themeFillTint="66"/>
            <w:noWrap/>
            <w:vAlign w:val="center"/>
          </w:tcPr>
          <w:p w14:paraId="6EF86E60" w14:textId="1AEE8E36"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2.350.146,96 € </w:t>
            </w:r>
          </w:p>
        </w:tc>
        <w:tc>
          <w:tcPr>
            <w:tcW w:w="1696" w:type="dxa"/>
            <w:shd w:val="clear" w:color="auto" w:fill="C5E0B3" w:themeFill="accent6" w:themeFillTint="66"/>
            <w:vAlign w:val="center"/>
          </w:tcPr>
          <w:p w14:paraId="4BAF4F69" w14:textId="3E11A552"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2.515.827,60 € </w:t>
            </w:r>
          </w:p>
        </w:tc>
        <w:tc>
          <w:tcPr>
            <w:tcW w:w="1701" w:type="dxa"/>
            <w:shd w:val="clear" w:color="auto" w:fill="C5E0B3" w:themeFill="accent6" w:themeFillTint="66"/>
            <w:vAlign w:val="center"/>
          </w:tcPr>
          <w:p w14:paraId="1F8656C6" w14:textId="0DB0E451"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8.573.424,48 € </w:t>
            </w:r>
          </w:p>
        </w:tc>
      </w:tr>
      <w:tr w:rsidR="00A9775B" w:rsidRPr="00A64A7D" w14:paraId="54D5E008" w14:textId="77777777" w:rsidTr="00A9775B">
        <w:trPr>
          <w:trHeight w:val="300"/>
          <w:jc w:val="center"/>
        </w:trPr>
        <w:tc>
          <w:tcPr>
            <w:tcW w:w="2122" w:type="dxa"/>
            <w:shd w:val="clear" w:color="auto" w:fill="C5E0B3" w:themeFill="accent6" w:themeFillTint="66"/>
            <w:noWrap/>
            <w:vAlign w:val="center"/>
          </w:tcPr>
          <w:p w14:paraId="6955B70F" w14:textId="0C42018A"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19.- TOLOSALDEA</w:t>
            </w:r>
          </w:p>
        </w:tc>
        <w:tc>
          <w:tcPr>
            <w:tcW w:w="1559" w:type="dxa"/>
            <w:shd w:val="clear" w:color="auto" w:fill="C5E0B3" w:themeFill="accent6" w:themeFillTint="66"/>
            <w:vAlign w:val="center"/>
          </w:tcPr>
          <w:p w14:paraId="185CB3E9" w14:textId="1821A6BB"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1.601.199,36 € </w:t>
            </w:r>
          </w:p>
        </w:tc>
        <w:tc>
          <w:tcPr>
            <w:tcW w:w="1626" w:type="dxa"/>
            <w:shd w:val="clear" w:color="auto" w:fill="C5E0B3" w:themeFill="accent6" w:themeFillTint="66"/>
            <w:noWrap/>
            <w:vAlign w:val="center"/>
          </w:tcPr>
          <w:p w14:paraId="2D482AD6" w14:textId="5E06060F"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   € </w:t>
            </w:r>
          </w:p>
        </w:tc>
        <w:tc>
          <w:tcPr>
            <w:tcW w:w="1696" w:type="dxa"/>
            <w:shd w:val="clear" w:color="auto" w:fill="C5E0B3" w:themeFill="accent6" w:themeFillTint="66"/>
            <w:vAlign w:val="center"/>
          </w:tcPr>
          <w:p w14:paraId="44A0269D" w14:textId="6F6C7148"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946.436,40 € </w:t>
            </w:r>
          </w:p>
        </w:tc>
        <w:tc>
          <w:tcPr>
            <w:tcW w:w="1701" w:type="dxa"/>
            <w:shd w:val="clear" w:color="auto" w:fill="C5E0B3" w:themeFill="accent6" w:themeFillTint="66"/>
            <w:vAlign w:val="center"/>
          </w:tcPr>
          <w:p w14:paraId="4EF62AD4" w14:textId="528C75ED"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2.547.635,76 € </w:t>
            </w:r>
          </w:p>
        </w:tc>
      </w:tr>
      <w:tr w:rsidR="00A9775B" w:rsidRPr="00A64A7D" w14:paraId="22605F7A" w14:textId="77777777" w:rsidTr="00A9775B">
        <w:trPr>
          <w:trHeight w:val="300"/>
          <w:jc w:val="center"/>
        </w:trPr>
        <w:tc>
          <w:tcPr>
            <w:tcW w:w="2122" w:type="dxa"/>
            <w:shd w:val="clear" w:color="auto" w:fill="C5E0B3" w:themeFill="accent6" w:themeFillTint="66"/>
            <w:noWrap/>
            <w:vAlign w:val="center"/>
          </w:tcPr>
          <w:p w14:paraId="0F9E1588" w14:textId="32B59B58" w:rsidR="00A9775B" w:rsidRPr="00A64A7D" w:rsidRDefault="00A9775B" w:rsidP="00A9775B">
            <w:pPr>
              <w:rPr>
                <w:rFonts w:ascii="Calibri" w:hAnsi="Calibri" w:cs="Calibri"/>
                <w:color w:val="000000"/>
                <w:sz w:val="22"/>
                <w:szCs w:val="22"/>
                <w:lang w:val="es-ES_tradnl"/>
              </w:rPr>
            </w:pPr>
            <w:r w:rsidRPr="00A64A7D">
              <w:rPr>
                <w:rFonts w:ascii="Calibri" w:hAnsi="Calibri" w:cs="Calibri"/>
                <w:color w:val="000000"/>
                <w:sz w:val="22"/>
                <w:szCs w:val="22"/>
                <w:lang w:val="es-ES_tradnl"/>
              </w:rPr>
              <w:t>20- DEBA BEHEA ETA GARAIA</w:t>
            </w:r>
          </w:p>
        </w:tc>
        <w:tc>
          <w:tcPr>
            <w:tcW w:w="1559" w:type="dxa"/>
            <w:shd w:val="clear" w:color="auto" w:fill="C5E0B3" w:themeFill="accent6" w:themeFillTint="66"/>
            <w:vAlign w:val="center"/>
          </w:tcPr>
          <w:p w14:paraId="3EACAA45" w14:textId="7B13627F"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2.245.607,28 € </w:t>
            </w:r>
          </w:p>
        </w:tc>
        <w:tc>
          <w:tcPr>
            <w:tcW w:w="1626" w:type="dxa"/>
            <w:shd w:val="clear" w:color="auto" w:fill="C5E0B3" w:themeFill="accent6" w:themeFillTint="66"/>
            <w:noWrap/>
            <w:vAlign w:val="center"/>
          </w:tcPr>
          <w:p w14:paraId="010CE4D3" w14:textId="31B6A7E3"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   € </w:t>
            </w:r>
          </w:p>
        </w:tc>
        <w:tc>
          <w:tcPr>
            <w:tcW w:w="1696" w:type="dxa"/>
            <w:shd w:val="clear" w:color="auto" w:fill="C5E0B3" w:themeFill="accent6" w:themeFillTint="66"/>
            <w:vAlign w:val="center"/>
          </w:tcPr>
          <w:p w14:paraId="66B31844" w14:textId="665AB9F6"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1.588.345,20 € </w:t>
            </w:r>
          </w:p>
        </w:tc>
        <w:tc>
          <w:tcPr>
            <w:tcW w:w="1701" w:type="dxa"/>
            <w:shd w:val="clear" w:color="auto" w:fill="C5E0B3" w:themeFill="accent6" w:themeFillTint="66"/>
            <w:vAlign w:val="center"/>
          </w:tcPr>
          <w:p w14:paraId="7FB6C995" w14:textId="3DEA6A3C" w:rsidR="00A9775B" w:rsidRPr="00A64A7D" w:rsidRDefault="00A9775B" w:rsidP="00A9775B">
            <w:pPr>
              <w:jc w:val="center"/>
              <w:rPr>
                <w:rFonts w:asciiTheme="minorHAnsi" w:hAnsiTheme="minorHAnsi" w:cstheme="minorHAnsi"/>
                <w:color w:val="000000"/>
                <w:sz w:val="22"/>
                <w:szCs w:val="22"/>
                <w:lang w:val="es-ES_tradnl"/>
              </w:rPr>
            </w:pPr>
            <w:r w:rsidRPr="00A64A7D">
              <w:rPr>
                <w:rFonts w:asciiTheme="minorHAnsi" w:hAnsiTheme="minorHAnsi" w:cstheme="minorHAnsi"/>
                <w:sz w:val="22"/>
                <w:szCs w:val="22"/>
                <w:lang w:val="es-ES_tradnl"/>
              </w:rPr>
              <w:t xml:space="preserve"> 3.833.952,48 € </w:t>
            </w:r>
          </w:p>
        </w:tc>
      </w:tr>
    </w:tbl>
    <w:p w14:paraId="58A732D0" w14:textId="77777777" w:rsidR="006B4060" w:rsidRPr="00A64A7D" w:rsidRDefault="006B4060" w:rsidP="00E101AB">
      <w:pPr>
        <w:ind w:left="-100" w:right="70"/>
        <w:jc w:val="both"/>
        <w:rPr>
          <w:rFonts w:ascii="Verdana" w:hAnsi="Verdana" w:cs="Arial"/>
          <w:iCs/>
          <w:sz w:val="20"/>
          <w:szCs w:val="20"/>
          <w:lang w:val="es-ES_tradnl"/>
        </w:rPr>
      </w:pPr>
    </w:p>
    <w:p w14:paraId="5EB4C6EA" w14:textId="4D6EC7A8" w:rsidR="00E101AB" w:rsidRPr="00A64A7D" w:rsidRDefault="00E101AB" w:rsidP="00E101AB">
      <w:pPr>
        <w:ind w:left="-100" w:right="70"/>
        <w:jc w:val="both"/>
        <w:rPr>
          <w:rFonts w:ascii="Verdana" w:hAnsi="Verdana" w:cs="Arial"/>
          <w:iCs/>
          <w:sz w:val="20"/>
          <w:szCs w:val="20"/>
          <w:lang w:val="es-ES_tradnl"/>
        </w:rPr>
      </w:pPr>
      <w:r w:rsidRPr="00A64A7D">
        <w:rPr>
          <w:rFonts w:ascii="Verdana" w:hAnsi="Verdana" w:cs="Arial"/>
          <w:iCs/>
          <w:sz w:val="20"/>
          <w:szCs w:val="20"/>
          <w:lang w:val="es-ES_tradnl"/>
        </w:rPr>
        <w:t>En las siguiente</w:t>
      </w:r>
      <w:r w:rsidR="006B4060" w:rsidRPr="00A64A7D">
        <w:rPr>
          <w:rFonts w:ascii="Verdana" w:hAnsi="Verdana" w:cs="Arial"/>
          <w:iCs/>
          <w:sz w:val="20"/>
          <w:szCs w:val="20"/>
          <w:lang w:val="es-ES_tradnl"/>
        </w:rPr>
        <w:t>s</w:t>
      </w:r>
      <w:r w:rsidRPr="00A64A7D">
        <w:rPr>
          <w:rFonts w:ascii="Verdana" w:hAnsi="Verdana" w:cs="Arial"/>
          <w:iCs/>
          <w:sz w:val="20"/>
          <w:szCs w:val="20"/>
          <w:lang w:val="es-ES_tradnl"/>
        </w:rPr>
        <w:t xml:space="preserve"> tablas se </w:t>
      </w:r>
      <w:r w:rsidR="006B4060" w:rsidRPr="00A64A7D">
        <w:rPr>
          <w:rFonts w:ascii="Verdana" w:hAnsi="Verdana" w:cs="Arial"/>
          <w:iCs/>
          <w:sz w:val="20"/>
          <w:szCs w:val="20"/>
          <w:lang w:val="es-ES_tradnl"/>
        </w:rPr>
        <w:t xml:space="preserve">muestra el número aproximado de menús completos y de horas de personal ejecutados en cada lote durante los dos últimos cursos escolares. </w:t>
      </w:r>
    </w:p>
    <w:p w14:paraId="331520D7" w14:textId="77777777" w:rsidR="00C205D6" w:rsidRPr="00A64A7D" w:rsidRDefault="00C205D6" w:rsidP="00E101AB">
      <w:pPr>
        <w:ind w:left="-100" w:right="70"/>
        <w:jc w:val="both"/>
        <w:rPr>
          <w:rFonts w:ascii="Verdana" w:hAnsi="Verdana" w:cs="Arial"/>
          <w:iCs/>
          <w:sz w:val="20"/>
          <w:szCs w:val="20"/>
          <w:lang w:val="es-ES_tradnl"/>
        </w:rPr>
      </w:pPr>
    </w:p>
    <w:tbl>
      <w:tblPr>
        <w:tblW w:w="7655"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3402"/>
        <w:gridCol w:w="2126"/>
        <w:gridCol w:w="2127"/>
      </w:tblGrid>
      <w:tr w:rsidR="002B71A0" w:rsidRPr="00A64A7D" w14:paraId="6B2A55D7" w14:textId="6095A802" w:rsidTr="00C205D6">
        <w:trPr>
          <w:trHeight w:val="300"/>
          <w:jc w:val="center"/>
        </w:trPr>
        <w:tc>
          <w:tcPr>
            <w:tcW w:w="3402" w:type="dxa"/>
            <w:noWrap/>
            <w:vAlign w:val="bottom"/>
          </w:tcPr>
          <w:p w14:paraId="49D5E725" w14:textId="77777777" w:rsidR="002B71A0" w:rsidRPr="00A64A7D" w:rsidRDefault="002B71A0" w:rsidP="002F1D43">
            <w:pPr>
              <w:jc w:val="center"/>
              <w:rPr>
                <w:rFonts w:ascii="Calibri" w:hAnsi="Calibri" w:cs="Calibri"/>
                <w:b/>
                <w:bCs/>
                <w:color w:val="000000"/>
                <w:sz w:val="22"/>
                <w:szCs w:val="22"/>
                <w:lang w:val="es-ES_tradnl"/>
              </w:rPr>
            </w:pPr>
          </w:p>
        </w:tc>
        <w:tc>
          <w:tcPr>
            <w:tcW w:w="4253" w:type="dxa"/>
            <w:gridSpan w:val="2"/>
            <w:vAlign w:val="center"/>
          </w:tcPr>
          <w:p w14:paraId="2E115D05" w14:textId="3BCE21F6" w:rsidR="002B71A0" w:rsidRPr="00A64A7D" w:rsidRDefault="002B71A0" w:rsidP="002F1D4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Horas cuidador</w:t>
            </w:r>
            <w:r w:rsidR="00C205D6" w:rsidRPr="00A64A7D">
              <w:rPr>
                <w:rFonts w:ascii="Calibri" w:hAnsi="Calibri" w:cs="Calibri"/>
                <w:b/>
                <w:bCs/>
                <w:color w:val="000000"/>
                <w:sz w:val="22"/>
                <w:szCs w:val="22"/>
                <w:lang w:val="es-ES_tradnl"/>
              </w:rPr>
              <w:t>/a</w:t>
            </w:r>
          </w:p>
        </w:tc>
      </w:tr>
      <w:tr w:rsidR="002B71A0" w:rsidRPr="00A64A7D" w14:paraId="1140097B" w14:textId="77777777" w:rsidTr="00C205D6">
        <w:trPr>
          <w:trHeight w:val="300"/>
          <w:jc w:val="center"/>
        </w:trPr>
        <w:tc>
          <w:tcPr>
            <w:tcW w:w="3402" w:type="dxa"/>
            <w:noWrap/>
            <w:vAlign w:val="center"/>
          </w:tcPr>
          <w:p w14:paraId="522C0ED1" w14:textId="644A6711" w:rsidR="002B71A0" w:rsidRPr="00A64A7D" w:rsidRDefault="002B71A0" w:rsidP="002F1D4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LOTE</w:t>
            </w:r>
          </w:p>
        </w:tc>
        <w:tc>
          <w:tcPr>
            <w:tcW w:w="2126" w:type="dxa"/>
            <w:vAlign w:val="center"/>
          </w:tcPr>
          <w:p w14:paraId="7F414F8C" w14:textId="69DD2D56" w:rsidR="002B71A0" w:rsidRPr="00A64A7D" w:rsidRDefault="00C94E28" w:rsidP="002F1D4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23/24</w:t>
            </w:r>
          </w:p>
        </w:tc>
        <w:tc>
          <w:tcPr>
            <w:tcW w:w="2127" w:type="dxa"/>
            <w:noWrap/>
            <w:vAlign w:val="center"/>
          </w:tcPr>
          <w:p w14:paraId="0795B615" w14:textId="7638F727" w:rsidR="002B71A0" w:rsidRPr="00A64A7D" w:rsidRDefault="00C94E28" w:rsidP="002F1D4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24/25</w:t>
            </w:r>
          </w:p>
        </w:tc>
      </w:tr>
      <w:tr w:rsidR="002B71A0" w:rsidRPr="00A64A7D" w14:paraId="17A52BF4" w14:textId="77777777" w:rsidTr="00C205D6">
        <w:trPr>
          <w:trHeight w:val="300"/>
          <w:jc w:val="center"/>
        </w:trPr>
        <w:tc>
          <w:tcPr>
            <w:tcW w:w="3402" w:type="dxa"/>
            <w:shd w:val="clear" w:color="auto" w:fill="FFE599" w:themeFill="accent4" w:themeFillTint="66"/>
            <w:noWrap/>
            <w:vAlign w:val="center"/>
          </w:tcPr>
          <w:p w14:paraId="60B87B63" w14:textId="35BAC29B" w:rsidR="002B71A0" w:rsidRPr="00A64A7D" w:rsidRDefault="002B71A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w:t>
            </w:r>
            <w:r w:rsidR="0086120D" w:rsidRPr="00A64A7D">
              <w:rPr>
                <w:rFonts w:ascii="Calibri" w:hAnsi="Calibri" w:cs="Calibri"/>
                <w:color w:val="000000"/>
                <w:sz w:val="22"/>
                <w:szCs w:val="22"/>
                <w:lang w:val="es-ES_tradnl"/>
              </w:rPr>
              <w:t xml:space="preserve"> </w:t>
            </w:r>
            <w:r w:rsidR="00794921" w:rsidRPr="00A64A7D">
              <w:rPr>
                <w:rFonts w:ascii="Calibri" w:hAnsi="Calibri" w:cs="Calibri"/>
                <w:color w:val="000000"/>
                <w:sz w:val="22"/>
                <w:szCs w:val="22"/>
                <w:lang w:val="es-ES_tradnl"/>
              </w:rPr>
              <w:t>AYALA</w:t>
            </w:r>
          </w:p>
        </w:tc>
        <w:tc>
          <w:tcPr>
            <w:tcW w:w="2126" w:type="dxa"/>
            <w:shd w:val="clear" w:color="auto" w:fill="FFE599" w:themeFill="accent4" w:themeFillTint="66"/>
            <w:vAlign w:val="center"/>
          </w:tcPr>
          <w:p w14:paraId="20627EA7" w14:textId="3339DEED" w:rsidR="002B71A0" w:rsidRPr="00A64A7D" w:rsidRDefault="00691941"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14.976</w:t>
            </w:r>
          </w:p>
        </w:tc>
        <w:tc>
          <w:tcPr>
            <w:tcW w:w="2127" w:type="dxa"/>
            <w:shd w:val="clear" w:color="auto" w:fill="FFE599" w:themeFill="accent4" w:themeFillTint="66"/>
            <w:noWrap/>
            <w:vAlign w:val="center"/>
          </w:tcPr>
          <w:p w14:paraId="7DA17F8A" w14:textId="2ACC0156" w:rsidR="002B71A0" w:rsidRPr="00A64A7D" w:rsidRDefault="00F704ED"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15.534</w:t>
            </w:r>
          </w:p>
        </w:tc>
      </w:tr>
      <w:tr w:rsidR="002B71A0" w:rsidRPr="00A64A7D" w14:paraId="368A39DF" w14:textId="77777777" w:rsidTr="00C205D6">
        <w:trPr>
          <w:trHeight w:val="300"/>
          <w:jc w:val="center"/>
        </w:trPr>
        <w:tc>
          <w:tcPr>
            <w:tcW w:w="3402" w:type="dxa"/>
            <w:shd w:val="clear" w:color="auto" w:fill="FFE599" w:themeFill="accent4" w:themeFillTint="66"/>
            <w:noWrap/>
            <w:vAlign w:val="center"/>
          </w:tcPr>
          <w:p w14:paraId="3693E271" w14:textId="46C9AD67" w:rsidR="002B71A0" w:rsidRPr="00A64A7D" w:rsidRDefault="00794921"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2.-LAGUARDIA</w:t>
            </w:r>
          </w:p>
        </w:tc>
        <w:tc>
          <w:tcPr>
            <w:tcW w:w="2126" w:type="dxa"/>
            <w:shd w:val="clear" w:color="auto" w:fill="FFE599" w:themeFill="accent4" w:themeFillTint="66"/>
            <w:vAlign w:val="center"/>
          </w:tcPr>
          <w:p w14:paraId="6262E8BC" w14:textId="21BD4106" w:rsidR="002B71A0" w:rsidRPr="00A64A7D" w:rsidRDefault="00691941"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7.776</w:t>
            </w:r>
          </w:p>
        </w:tc>
        <w:tc>
          <w:tcPr>
            <w:tcW w:w="2127" w:type="dxa"/>
            <w:shd w:val="clear" w:color="auto" w:fill="FFE599" w:themeFill="accent4" w:themeFillTint="66"/>
            <w:noWrap/>
            <w:vAlign w:val="center"/>
          </w:tcPr>
          <w:p w14:paraId="07874C6B" w14:textId="6B65BBBA" w:rsidR="002B71A0" w:rsidRPr="00A64A7D" w:rsidRDefault="00F704ED"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8.388</w:t>
            </w:r>
          </w:p>
        </w:tc>
      </w:tr>
      <w:tr w:rsidR="002B71A0" w:rsidRPr="00A64A7D" w14:paraId="110C5C91" w14:textId="77777777" w:rsidTr="00C205D6">
        <w:trPr>
          <w:trHeight w:val="300"/>
          <w:jc w:val="center"/>
        </w:trPr>
        <w:tc>
          <w:tcPr>
            <w:tcW w:w="3402" w:type="dxa"/>
            <w:shd w:val="clear" w:color="auto" w:fill="FFE599" w:themeFill="accent4" w:themeFillTint="66"/>
            <w:noWrap/>
            <w:vAlign w:val="center"/>
          </w:tcPr>
          <w:p w14:paraId="6FDAE5C4" w14:textId="3CB68AAD" w:rsidR="002B71A0" w:rsidRPr="00A64A7D" w:rsidRDefault="002B71A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3</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w:t>
            </w:r>
            <w:r w:rsidR="00143302" w:rsidRPr="00A64A7D">
              <w:rPr>
                <w:rFonts w:ascii="Calibri" w:hAnsi="Calibri" w:cs="Calibri"/>
                <w:color w:val="000000"/>
                <w:sz w:val="22"/>
                <w:szCs w:val="22"/>
                <w:lang w:val="es-ES_tradnl"/>
              </w:rPr>
              <w:t>SALVATIERRA Y CAMPEZO</w:t>
            </w:r>
          </w:p>
        </w:tc>
        <w:tc>
          <w:tcPr>
            <w:tcW w:w="2126" w:type="dxa"/>
            <w:shd w:val="clear" w:color="auto" w:fill="FFE599" w:themeFill="accent4" w:themeFillTint="66"/>
            <w:vAlign w:val="center"/>
          </w:tcPr>
          <w:p w14:paraId="3BAD9487" w14:textId="35B7C3E3" w:rsidR="002B71A0" w:rsidRPr="00A64A7D" w:rsidRDefault="00691941"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10.</w:t>
            </w:r>
            <w:r w:rsidR="007C1DA4" w:rsidRPr="00A64A7D">
              <w:rPr>
                <w:rFonts w:ascii="Calibri" w:hAnsi="Calibri" w:cs="Calibri"/>
                <w:color w:val="000000"/>
                <w:sz w:val="22"/>
                <w:szCs w:val="22"/>
                <w:lang w:val="es-ES_tradnl"/>
              </w:rPr>
              <w:t>458</w:t>
            </w:r>
          </w:p>
        </w:tc>
        <w:tc>
          <w:tcPr>
            <w:tcW w:w="2127" w:type="dxa"/>
            <w:shd w:val="clear" w:color="auto" w:fill="FFE599" w:themeFill="accent4" w:themeFillTint="66"/>
            <w:noWrap/>
            <w:vAlign w:val="center"/>
          </w:tcPr>
          <w:p w14:paraId="0D27D07E" w14:textId="65C80CFA" w:rsidR="002B71A0" w:rsidRPr="00A64A7D" w:rsidRDefault="00F704ED"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11.034</w:t>
            </w:r>
          </w:p>
        </w:tc>
      </w:tr>
      <w:tr w:rsidR="002B71A0" w:rsidRPr="00A64A7D" w14:paraId="06470EA3" w14:textId="77777777" w:rsidTr="00C205D6">
        <w:trPr>
          <w:trHeight w:val="300"/>
          <w:jc w:val="center"/>
        </w:trPr>
        <w:tc>
          <w:tcPr>
            <w:tcW w:w="3402" w:type="dxa"/>
            <w:shd w:val="clear" w:color="auto" w:fill="FFE599" w:themeFill="accent4" w:themeFillTint="66"/>
            <w:noWrap/>
            <w:vAlign w:val="center"/>
          </w:tcPr>
          <w:p w14:paraId="2247F14E" w14:textId="1C18192B" w:rsidR="002B71A0" w:rsidRPr="00A64A7D" w:rsidRDefault="002B71A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4</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w:t>
            </w:r>
            <w:r w:rsidR="0086120D" w:rsidRPr="00A64A7D">
              <w:rPr>
                <w:rFonts w:ascii="Calibri" w:hAnsi="Calibri" w:cs="Calibri"/>
                <w:color w:val="000000"/>
                <w:sz w:val="22"/>
                <w:szCs w:val="22"/>
                <w:lang w:val="es-ES_tradnl"/>
              </w:rPr>
              <w:t xml:space="preserve"> </w:t>
            </w:r>
            <w:r w:rsidR="00143302" w:rsidRPr="00A64A7D">
              <w:rPr>
                <w:rFonts w:ascii="Calibri" w:hAnsi="Calibri" w:cs="Calibri"/>
                <w:color w:val="000000"/>
                <w:sz w:val="22"/>
                <w:szCs w:val="22"/>
                <w:lang w:val="es-ES_tradnl"/>
              </w:rPr>
              <w:t>AÑANA</w:t>
            </w:r>
          </w:p>
        </w:tc>
        <w:tc>
          <w:tcPr>
            <w:tcW w:w="2126" w:type="dxa"/>
            <w:shd w:val="clear" w:color="auto" w:fill="FFE599" w:themeFill="accent4" w:themeFillTint="66"/>
            <w:vAlign w:val="center"/>
          </w:tcPr>
          <w:p w14:paraId="3D0113E1" w14:textId="46DF6EDB" w:rsidR="002B71A0" w:rsidRPr="00A64A7D" w:rsidRDefault="007C1DA4"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8.233</w:t>
            </w:r>
          </w:p>
        </w:tc>
        <w:tc>
          <w:tcPr>
            <w:tcW w:w="2127" w:type="dxa"/>
            <w:shd w:val="clear" w:color="auto" w:fill="FFE599" w:themeFill="accent4" w:themeFillTint="66"/>
            <w:noWrap/>
            <w:vAlign w:val="center"/>
          </w:tcPr>
          <w:p w14:paraId="6D6470B5" w14:textId="08408071" w:rsidR="002B71A0" w:rsidRPr="00A64A7D" w:rsidRDefault="00F704ED"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14.472</w:t>
            </w:r>
          </w:p>
        </w:tc>
      </w:tr>
      <w:tr w:rsidR="002B71A0" w:rsidRPr="00A64A7D" w14:paraId="3FA27D6B" w14:textId="77777777" w:rsidTr="00C205D6">
        <w:trPr>
          <w:trHeight w:val="300"/>
          <w:jc w:val="center"/>
        </w:trPr>
        <w:tc>
          <w:tcPr>
            <w:tcW w:w="3402" w:type="dxa"/>
            <w:shd w:val="clear" w:color="auto" w:fill="FFE599" w:themeFill="accent4" w:themeFillTint="66"/>
            <w:noWrap/>
            <w:vAlign w:val="center"/>
          </w:tcPr>
          <w:p w14:paraId="6F093112" w14:textId="4A08D590" w:rsidR="002B71A0" w:rsidRPr="00A64A7D" w:rsidRDefault="002B71A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5</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w:t>
            </w:r>
            <w:r w:rsidR="0086120D" w:rsidRPr="00A64A7D">
              <w:rPr>
                <w:rFonts w:ascii="Calibri" w:hAnsi="Calibri" w:cs="Calibri"/>
                <w:color w:val="000000"/>
                <w:sz w:val="22"/>
                <w:szCs w:val="22"/>
                <w:lang w:val="es-ES_tradnl"/>
              </w:rPr>
              <w:t xml:space="preserve"> </w:t>
            </w:r>
            <w:r w:rsidR="00143302" w:rsidRPr="00A64A7D">
              <w:rPr>
                <w:rFonts w:ascii="Calibri" w:hAnsi="Calibri" w:cs="Calibri"/>
                <w:color w:val="000000"/>
                <w:sz w:val="22"/>
                <w:szCs w:val="22"/>
                <w:lang w:val="es-ES_tradnl"/>
              </w:rPr>
              <w:t>ZUIA</w:t>
            </w:r>
          </w:p>
        </w:tc>
        <w:tc>
          <w:tcPr>
            <w:tcW w:w="2126" w:type="dxa"/>
            <w:shd w:val="clear" w:color="auto" w:fill="FFE599" w:themeFill="accent4" w:themeFillTint="66"/>
            <w:vAlign w:val="center"/>
          </w:tcPr>
          <w:p w14:paraId="4EAC5FAC" w14:textId="5F18A39A" w:rsidR="002B71A0" w:rsidRPr="00A64A7D" w:rsidRDefault="007C1DA4"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8.568</w:t>
            </w:r>
          </w:p>
        </w:tc>
        <w:tc>
          <w:tcPr>
            <w:tcW w:w="2127" w:type="dxa"/>
            <w:shd w:val="clear" w:color="auto" w:fill="FFE599" w:themeFill="accent4" w:themeFillTint="66"/>
            <w:noWrap/>
            <w:vAlign w:val="center"/>
          </w:tcPr>
          <w:p w14:paraId="45DF251F" w14:textId="18B776EC" w:rsidR="002B71A0" w:rsidRPr="00A64A7D" w:rsidRDefault="00F704ED"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8.208</w:t>
            </w:r>
          </w:p>
        </w:tc>
      </w:tr>
      <w:tr w:rsidR="002F1D43" w:rsidRPr="00A64A7D" w14:paraId="6F22A61C" w14:textId="77777777" w:rsidTr="00C205D6">
        <w:trPr>
          <w:trHeight w:val="300"/>
          <w:jc w:val="center"/>
        </w:trPr>
        <w:tc>
          <w:tcPr>
            <w:tcW w:w="3402" w:type="dxa"/>
            <w:shd w:val="clear" w:color="auto" w:fill="BDD6EE" w:themeFill="accent1" w:themeFillTint="66"/>
            <w:noWrap/>
            <w:vAlign w:val="center"/>
          </w:tcPr>
          <w:p w14:paraId="57B24916" w14:textId="2446DAC6" w:rsidR="002B71A0" w:rsidRPr="00A64A7D" w:rsidRDefault="002B71A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6</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w:t>
            </w:r>
            <w:r w:rsidR="0086120D" w:rsidRPr="00A64A7D">
              <w:rPr>
                <w:rFonts w:ascii="Calibri" w:hAnsi="Calibri" w:cs="Calibri"/>
                <w:color w:val="000000"/>
                <w:sz w:val="22"/>
                <w:szCs w:val="22"/>
                <w:lang w:val="es-ES_tradnl"/>
              </w:rPr>
              <w:t xml:space="preserve"> </w:t>
            </w:r>
            <w:r w:rsidR="00143302" w:rsidRPr="00A64A7D">
              <w:rPr>
                <w:rFonts w:ascii="Calibri" w:hAnsi="Calibri" w:cs="Calibri"/>
                <w:color w:val="000000"/>
                <w:sz w:val="22"/>
                <w:szCs w:val="22"/>
                <w:lang w:val="es-ES_tradnl"/>
              </w:rPr>
              <w:t>BILBAO I</w:t>
            </w:r>
          </w:p>
        </w:tc>
        <w:tc>
          <w:tcPr>
            <w:tcW w:w="2126" w:type="dxa"/>
            <w:shd w:val="clear" w:color="auto" w:fill="BDD6EE" w:themeFill="accent1" w:themeFillTint="66"/>
            <w:vAlign w:val="center"/>
          </w:tcPr>
          <w:p w14:paraId="6DAABB50" w14:textId="2A39F395" w:rsidR="002B71A0" w:rsidRPr="00A64A7D" w:rsidRDefault="007C1DA4"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25.992</w:t>
            </w:r>
          </w:p>
        </w:tc>
        <w:tc>
          <w:tcPr>
            <w:tcW w:w="2127" w:type="dxa"/>
            <w:shd w:val="clear" w:color="auto" w:fill="BDD6EE" w:themeFill="accent1" w:themeFillTint="66"/>
            <w:noWrap/>
            <w:vAlign w:val="center"/>
          </w:tcPr>
          <w:p w14:paraId="49E0E299" w14:textId="6B550E7D" w:rsidR="002B71A0" w:rsidRPr="00A64A7D" w:rsidRDefault="00F704ED"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w:t>
            </w:r>
            <w:r w:rsidR="00E557AF" w:rsidRPr="00A64A7D">
              <w:rPr>
                <w:rFonts w:ascii="Calibri" w:hAnsi="Calibri" w:cs="Calibri"/>
                <w:color w:val="000000"/>
                <w:sz w:val="22"/>
                <w:szCs w:val="22"/>
                <w:lang w:val="es-ES_tradnl"/>
              </w:rPr>
              <w:t>3.956</w:t>
            </w:r>
          </w:p>
        </w:tc>
      </w:tr>
      <w:tr w:rsidR="002F1D43" w:rsidRPr="00A64A7D" w14:paraId="7EDC3869" w14:textId="77777777" w:rsidTr="00C205D6">
        <w:trPr>
          <w:trHeight w:val="300"/>
          <w:jc w:val="center"/>
        </w:trPr>
        <w:tc>
          <w:tcPr>
            <w:tcW w:w="3402" w:type="dxa"/>
            <w:shd w:val="clear" w:color="auto" w:fill="BDD6EE" w:themeFill="accent1" w:themeFillTint="66"/>
            <w:noWrap/>
            <w:vAlign w:val="center"/>
          </w:tcPr>
          <w:p w14:paraId="1F4B628E" w14:textId="0936E7CD" w:rsidR="002B71A0" w:rsidRPr="00A64A7D" w:rsidRDefault="00085F0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7.- BILBAO II</w:t>
            </w:r>
          </w:p>
        </w:tc>
        <w:tc>
          <w:tcPr>
            <w:tcW w:w="2126" w:type="dxa"/>
            <w:shd w:val="clear" w:color="auto" w:fill="BDD6EE" w:themeFill="accent1" w:themeFillTint="66"/>
            <w:vAlign w:val="center"/>
          </w:tcPr>
          <w:p w14:paraId="2A10A818" w14:textId="785A17DC" w:rsidR="002B71A0" w:rsidRPr="00A64A7D" w:rsidRDefault="007C1DA4"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31.518</w:t>
            </w:r>
          </w:p>
        </w:tc>
        <w:tc>
          <w:tcPr>
            <w:tcW w:w="2127" w:type="dxa"/>
            <w:shd w:val="clear" w:color="auto" w:fill="BDD6EE" w:themeFill="accent1" w:themeFillTint="66"/>
            <w:noWrap/>
            <w:vAlign w:val="center"/>
          </w:tcPr>
          <w:p w14:paraId="5C0D77A2" w14:textId="6E6FD8B6" w:rsidR="002B71A0" w:rsidRPr="00A64A7D" w:rsidRDefault="00E557AF"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32.130</w:t>
            </w:r>
          </w:p>
        </w:tc>
      </w:tr>
      <w:tr w:rsidR="002F1D43" w:rsidRPr="00A64A7D" w14:paraId="52465456" w14:textId="77777777" w:rsidTr="00C205D6">
        <w:trPr>
          <w:trHeight w:val="300"/>
          <w:jc w:val="center"/>
        </w:trPr>
        <w:tc>
          <w:tcPr>
            <w:tcW w:w="3402" w:type="dxa"/>
            <w:shd w:val="clear" w:color="auto" w:fill="BDD6EE" w:themeFill="accent1" w:themeFillTint="66"/>
            <w:noWrap/>
            <w:vAlign w:val="center"/>
          </w:tcPr>
          <w:p w14:paraId="616D207C" w14:textId="5DAEDD94" w:rsidR="002B71A0" w:rsidRPr="00A64A7D" w:rsidRDefault="00085F0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8.- GRAN BILBAO I</w:t>
            </w:r>
          </w:p>
        </w:tc>
        <w:tc>
          <w:tcPr>
            <w:tcW w:w="2126" w:type="dxa"/>
            <w:shd w:val="clear" w:color="auto" w:fill="BDD6EE" w:themeFill="accent1" w:themeFillTint="66"/>
            <w:vAlign w:val="center"/>
          </w:tcPr>
          <w:p w14:paraId="32841721" w14:textId="0514A1DC" w:rsidR="002B71A0" w:rsidRPr="00A64A7D" w:rsidRDefault="007C1DA4"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42.300</w:t>
            </w:r>
          </w:p>
        </w:tc>
        <w:tc>
          <w:tcPr>
            <w:tcW w:w="2127" w:type="dxa"/>
            <w:shd w:val="clear" w:color="auto" w:fill="BDD6EE" w:themeFill="accent1" w:themeFillTint="66"/>
            <w:noWrap/>
            <w:vAlign w:val="center"/>
          </w:tcPr>
          <w:p w14:paraId="10781DEA" w14:textId="2ACD0766" w:rsidR="002B71A0" w:rsidRPr="00A64A7D" w:rsidRDefault="00E557AF"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41.292</w:t>
            </w:r>
          </w:p>
        </w:tc>
      </w:tr>
      <w:tr w:rsidR="00710513" w:rsidRPr="00A64A7D" w14:paraId="35618117" w14:textId="77777777" w:rsidTr="00C205D6">
        <w:trPr>
          <w:trHeight w:val="300"/>
          <w:jc w:val="center"/>
        </w:trPr>
        <w:tc>
          <w:tcPr>
            <w:tcW w:w="3402" w:type="dxa"/>
            <w:shd w:val="clear" w:color="auto" w:fill="BDD6EE" w:themeFill="accent1" w:themeFillTint="66"/>
            <w:noWrap/>
            <w:vAlign w:val="center"/>
          </w:tcPr>
          <w:p w14:paraId="35B87D60" w14:textId="609A58DA" w:rsidR="00085F00" w:rsidRPr="00A64A7D" w:rsidRDefault="00085F0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9.- GRAN BILBAO II</w:t>
            </w:r>
          </w:p>
        </w:tc>
        <w:tc>
          <w:tcPr>
            <w:tcW w:w="2126" w:type="dxa"/>
            <w:shd w:val="clear" w:color="auto" w:fill="BDD6EE" w:themeFill="accent1" w:themeFillTint="66"/>
            <w:vAlign w:val="center"/>
          </w:tcPr>
          <w:p w14:paraId="01AE9FE0" w14:textId="66752EFD" w:rsidR="00085F00" w:rsidRPr="00A64A7D" w:rsidRDefault="001E27CE"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43.434</w:t>
            </w:r>
          </w:p>
        </w:tc>
        <w:tc>
          <w:tcPr>
            <w:tcW w:w="2127" w:type="dxa"/>
            <w:shd w:val="clear" w:color="auto" w:fill="BDD6EE" w:themeFill="accent1" w:themeFillTint="66"/>
            <w:noWrap/>
            <w:vAlign w:val="center"/>
          </w:tcPr>
          <w:p w14:paraId="2337F93E" w14:textId="73D3762E" w:rsidR="00085F00" w:rsidRPr="00A64A7D" w:rsidRDefault="00E76DAA"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43.290</w:t>
            </w:r>
          </w:p>
        </w:tc>
      </w:tr>
      <w:tr w:rsidR="00710513" w:rsidRPr="00A64A7D" w14:paraId="4E1908DF" w14:textId="77777777" w:rsidTr="00C205D6">
        <w:trPr>
          <w:trHeight w:val="300"/>
          <w:jc w:val="center"/>
        </w:trPr>
        <w:tc>
          <w:tcPr>
            <w:tcW w:w="3402" w:type="dxa"/>
            <w:shd w:val="clear" w:color="auto" w:fill="BDD6EE" w:themeFill="accent1" w:themeFillTint="66"/>
            <w:noWrap/>
            <w:vAlign w:val="center"/>
          </w:tcPr>
          <w:p w14:paraId="07B20DE3" w14:textId="1488709E" w:rsidR="00085F00" w:rsidRPr="00A64A7D" w:rsidRDefault="00085F0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10.- URIBE</w:t>
            </w:r>
          </w:p>
        </w:tc>
        <w:tc>
          <w:tcPr>
            <w:tcW w:w="2126" w:type="dxa"/>
            <w:shd w:val="clear" w:color="auto" w:fill="BDD6EE" w:themeFill="accent1" w:themeFillTint="66"/>
            <w:vAlign w:val="center"/>
          </w:tcPr>
          <w:p w14:paraId="54CB6780" w14:textId="00CFC5DC" w:rsidR="00085F00" w:rsidRPr="00A64A7D" w:rsidRDefault="001E27CE"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38.776</w:t>
            </w:r>
          </w:p>
        </w:tc>
        <w:tc>
          <w:tcPr>
            <w:tcW w:w="2127" w:type="dxa"/>
            <w:shd w:val="clear" w:color="auto" w:fill="BDD6EE" w:themeFill="accent1" w:themeFillTint="66"/>
            <w:noWrap/>
            <w:vAlign w:val="center"/>
          </w:tcPr>
          <w:p w14:paraId="1A4E6F85" w14:textId="45D4920B" w:rsidR="00085F00" w:rsidRPr="00A64A7D" w:rsidRDefault="00E76DAA"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37.656</w:t>
            </w:r>
          </w:p>
        </w:tc>
      </w:tr>
      <w:tr w:rsidR="00710513" w:rsidRPr="00A64A7D" w14:paraId="6C66CEDD" w14:textId="77777777" w:rsidTr="00C205D6">
        <w:trPr>
          <w:trHeight w:val="300"/>
          <w:jc w:val="center"/>
        </w:trPr>
        <w:tc>
          <w:tcPr>
            <w:tcW w:w="3402" w:type="dxa"/>
            <w:shd w:val="clear" w:color="auto" w:fill="BDD6EE" w:themeFill="accent1" w:themeFillTint="66"/>
            <w:noWrap/>
            <w:vAlign w:val="center"/>
          </w:tcPr>
          <w:p w14:paraId="05D7FAF7" w14:textId="6D680888" w:rsidR="00085F00" w:rsidRPr="00A64A7D" w:rsidRDefault="00085F0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11.- DURANGUESADO</w:t>
            </w:r>
          </w:p>
        </w:tc>
        <w:tc>
          <w:tcPr>
            <w:tcW w:w="2126" w:type="dxa"/>
            <w:shd w:val="clear" w:color="auto" w:fill="BDD6EE" w:themeFill="accent1" w:themeFillTint="66"/>
            <w:vAlign w:val="center"/>
          </w:tcPr>
          <w:p w14:paraId="49C38FCD" w14:textId="55E23408" w:rsidR="00085F00" w:rsidRPr="00A64A7D" w:rsidRDefault="001E27CE"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36.333</w:t>
            </w:r>
          </w:p>
        </w:tc>
        <w:tc>
          <w:tcPr>
            <w:tcW w:w="2127" w:type="dxa"/>
            <w:shd w:val="clear" w:color="auto" w:fill="BDD6EE" w:themeFill="accent1" w:themeFillTint="66"/>
            <w:noWrap/>
            <w:vAlign w:val="center"/>
          </w:tcPr>
          <w:p w14:paraId="6E707C8B" w14:textId="47E49818" w:rsidR="00085F00" w:rsidRPr="00A64A7D" w:rsidRDefault="00E76DAA"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35.145</w:t>
            </w:r>
          </w:p>
        </w:tc>
      </w:tr>
      <w:tr w:rsidR="00710513" w:rsidRPr="00A64A7D" w14:paraId="020882D5" w14:textId="77777777" w:rsidTr="00C205D6">
        <w:trPr>
          <w:trHeight w:val="300"/>
          <w:jc w:val="center"/>
        </w:trPr>
        <w:tc>
          <w:tcPr>
            <w:tcW w:w="3402" w:type="dxa"/>
            <w:shd w:val="clear" w:color="auto" w:fill="BDD6EE" w:themeFill="accent1" w:themeFillTint="66"/>
            <w:noWrap/>
            <w:vAlign w:val="center"/>
          </w:tcPr>
          <w:p w14:paraId="4998C15D" w14:textId="4139B758" w:rsidR="00085F00" w:rsidRPr="00A64A7D" w:rsidRDefault="00085F00"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12.- A</w:t>
            </w:r>
            <w:r w:rsidR="00AF41F7" w:rsidRPr="00A64A7D">
              <w:rPr>
                <w:rFonts w:ascii="Calibri" w:hAnsi="Calibri" w:cs="Calibri"/>
                <w:color w:val="000000"/>
                <w:sz w:val="22"/>
                <w:szCs w:val="22"/>
                <w:lang w:val="es-ES_tradnl"/>
              </w:rPr>
              <w:t>RRATIA</w:t>
            </w:r>
          </w:p>
        </w:tc>
        <w:tc>
          <w:tcPr>
            <w:tcW w:w="2126" w:type="dxa"/>
            <w:shd w:val="clear" w:color="auto" w:fill="BDD6EE" w:themeFill="accent1" w:themeFillTint="66"/>
            <w:vAlign w:val="center"/>
          </w:tcPr>
          <w:p w14:paraId="043EE667" w14:textId="1629155A" w:rsidR="00085F00" w:rsidRPr="00A64A7D" w:rsidRDefault="001E27CE"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18.1</w:t>
            </w:r>
            <w:r w:rsidR="00E50426" w:rsidRPr="00A64A7D">
              <w:rPr>
                <w:rFonts w:ascii="Calibri" w:hAnsi="Calibri" w:cs="Calibri"/>
                <w:color w:val="000000"/>
                <w:sz w:val="22"/>
                <w:szCs w:val="22"/>
                <w:lang w:val="es-ES_tradnl"/>
              </w:rPr>
              <w:t>71</w:t>
            </w:r>
          </w:p>
        </w:tc>
        <w:tc>
          <w:tcPr>
            <w:tcW w:w="2127" w:type="dxa"/>
            <w:shd w:val="clear" w:color="auto" w:fill="BDD6EE" w:themeFill="accent1" w:themeFillTint="66"/>
            <w:noWrap/>
            <w:vAlign w:val="center"/>
          </w:tcPr>
          <w:p w14:paraId="7C19BA2E" w14:textId="6AE2E72D" w:rsidR="00085F00" w:rsidRPr="00A64A7D" w:rsidRDefault="00FB73DC"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20.286</w:t>
            </w:r>
          </w:p>
        </w:tc>
      </w:tr>
      <w:tr w:rsidR="00710513" w:rsidRPr="00A64A7D" w14:paraId="649E7165" w14:textId="77777777" w:rsidTr="00C205D6">
        <w:trPr>
          <w:trHeight w:val="300"/>
          <w:jc w:val="center"/>
        </w:trPr>
        <w:tc>
          <w:tcPr>
            <w:tcW w:w="3402" w:type="dxa"/>
            <w:shd w:val="clear" w:color="auto" w:fill="BDD6EE" w:themeFill="accent1" w:themeFillTint="66"/>
            <w:noWrap/>
            <w:vAlign w:val="center"/>
          </w:tcPr>
          <w:p w14:paraId="73587D14" w14:textId="7CC0CED7" w:rsidR="00AF41F7" w:rsidRPr="00A64A7D" w:rsidRDefault="00AF41F7"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13.- LEA ARTIBAI Y BUSTURIALDEA</w:t>
            </w:r>
          </w:p>
        </w:tc>
        <w:tc>
          <w:tcPr>
            <w:tcW w:w="2126" w:type="dxa"/>
            <w:shd w:val="clear" w:color="auto" w:fill="BDD6EE" w:themeFill="accent1" w:themeFillTint="66"/>
            <w:vAlign w:val="center"/>
          </w:tcPr>
          <w:p w14:paraId="24C35E94" w14:textId="275A46D0" w:rsidR="00AF41F7" w:rsidRPr="00A64A7D" w:rsidRDefault="00E5042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31.788</w:t>
            </w:r>
          </w:p>
        </w:tc>
        <w:tc>
          <w:tcPr>
            <w:tcW w:w="2127" w:type="dxa"/>
            <w:shd w:val="clear" w:color="auto" w:fill="BDD6EE" w:themeFill="accent1" w:themeFillTint="66"/>
            <w:noWrap/>
            <w:vAlign w:val="center"/>
          </w:tcPr>
          <w:p w14:paraId="76102669" w14:textId="367321F3" w:rsidR="00AF41F7" w:rsidRPr="00A64A7D" w:rsidRDefault="00FB73DC"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29.916</w:t>
            </w:r>
          </w:p>
        </w:tc>
      </w:tr>
      <w:tr w:rsidR="00710513" w:rsidRPr="00A64A7D" w14:paraId="7A41C335" w14:textId="77777777" w:rsidTr="00C205D6">
        <w:trPr>
          <w:trHeight w:val="300"/>
          <w:jc w:val="center"/>
        </w:trPr>
        <w:tc>
          <w:tcPr>
            <w:tcW w:w="3402" w:type="dxa"/>
            <w:shd w:val="clear" w:color="auto" w:fill="BDD6EE" w:themeFill="accent1" w:themeFillTint="66"/>
            <w:noWrap/>
            <w:vAlign w:val="center"/>
          </w:tcPr>
          <w:p w14:paraId="707E7E1A" w14:textId="77B43996" w:rsidR="00AF41F7" w:rsidRPr="00A64A7D" w:rsidRDefault="00AF41F7"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14.- ENCARTACIONES</w:t>
            </w:r>
          </w:p>
        </w:tc>
        <w:tc>
          <w:tcPr>
            <w:tcW w:w="2126" w:type="dxa"/>
            <w:shd w:val="clear" w:color="auto" w:fill="BDD6EE" w:themeFill="accent1" w:themeFillTint="66"/>
            <w:vAlign w:val="center"/>
          </w:tcPr>
          <w:p w14:paraId="3FB88F8D" w14:textId="07B10AFC" w:rsidR="00AF41F7" w:rsidRPr="00A64A7D" w:rsidRDefault="00E5042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7.956</w:t>
            </w:r>
          </w:p>
        </w:tc>
        <w:tc>
          <w:tcPr>
            <w:tcW w:w="2127" w:type="dxa"/>
            <w:shd w:val="clear" w:color="auto" w:fill="BDD6EE" w:themeFill="accent1" w:themeFillTint="66"/>
            <w:noWrap/>
            <w:vAlign w:val="center"/>
          </w:tcPr>
          <w:p w14:paraId="2667E17A" w14:textId="4F71D746" w:rsidR="00AF41F7" w:rsidRPr="00A64A7D" w:rsidRDefault="00FB73DC"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8.281</w:t>
            </w:r>
          </w:p>
        </w:tc>
      </w:tr>
      <w:tr w:rsidR="00AF41F7" w:rsidRPr="00A64A7D" w14:paraId="5FCCF80A" w14:textId="77777777" w:rsidTr="00C205D6">
        <w:trPr>
          <w:trHeight w:val="300"/>
          <w:jc w:val="center"/>
        </w:trPr>
        <w:tc>
          <w:tcPr>
            <w:tcW w:w="3402" w:type="dxa"/>
            <w:shd w:val="clear" w:color="auto" w:fill="C5E0B3" w:themeFill="accent6" w:themeFillTint="66"/>
            <w:noWrap/>
            <w:vAlign w:val="center"/>
          </w:tcPr>
          <w:p w14:paraId="0EB7DFE1" w14:textId="45FF7B28" w:rsidR="00AF41F7" w:rsidRPr="00A64A7D" w:rsidRDefault="00AF41F7"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15.- DONOSTIALDEA</w:t>
            </w:r>
          </w:p>
        </w:tc>
        <w:tc>
          <w:tcPr>
            <w:tcW w:w="2126" w:type="dxa"/>
            <w:shd w:val="clear" w:color="auto" w:fill="C5E0B3" w:themeFill="accent6" w:themeFillTint="66"/>
            <w:vAlign w:val="center"/>
          </w:tcPr>
          <w:p w14:paraId="3F146D8A" w14:textId="436964F8" w:rsidR="00AF41F7" w:rsidRPr="00A64A7D" w:rsidRDefault="00AB178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34.677</w:t>
            </w:r>
          </w:p>
        </w:tc>
        <w:tc>
          <w:tcPr>
            <w:tcW w:w="2127" w:type="dxa"/>
            <w:shd w:val="clear" w:color="auto" w:fill="C5E0B3" w:themeFill="accent6" w:themeFillTint="66"/>
            <w:noWrap/>
            <w:vAlign w:val="center"/>
          </w:tcPr>
          <w:p w14:paraId="0DBB26D2" w14:textId="0B352397" w:rsidR="00AF41F7" w:rsidRPr="00A64A7D" w:rsidRDefault="0038737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35.154</w:t>
            </w:r>
          </w:p>
        </w:tc>
      </w:tr>
      <w:tr w:rsidR="00AF41F7" w:rsidRPr="00A64A7D" w14:paraId="4C8827E9" w14:textId="77777777" w:rsidTr="00C205D6">
        <w:trPr>
          <w:trHeight w:val="300"/>
          <w:jc w:val="center"/>
        </w:trPr>
        <w:tc>
          <w:tcPr>
            <w:tcW w:w="3402" w:type="dxa"/>
            <w:shd w:val="clear" w:color="auto" w:fill="C5E0B3" w:themeFill="accent6" w:themeFillTint="66"/>
            <w:noWrap/>
            <w:vAlign w:val="center"/>
          </w:tcPr>
          <w:p w14:paraId="69AA638D" w14:textId="40FC3554" w:rsidR="00AF41F7" w:rsidRPr="00A64A7D" w:rsidRDefault="00AF41F7"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16.- UROLA KOSTA</w:t>
            </w:r>
          </w:p>
        </w:tc>
        <w:tc>
          <w:tcPr>
            <w:tcW w:w="2126" w:type="dxa"/>
            <w:shd w:val="clear" w:color="auto" w:fill="C5E0B3" w:themeFill="accent6" w:themeFillTint="66"/>
            <w:vAlign w:val="center"/>
          </w:tcPr>
          <w:p w14:paraId="48B9FCB4" w14:textId="1785EC76" w:rsidR="00AF41F7" w:rsidRPr="00A64A7D" w:rsidRDefault="00E5042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24.</w:t>
            </w:r>
            <w:r w:rsidR="00AB1786" w:rsidRPr="00A64A7D">
              <w:rPr>
                <w:rFonts w:ascii="Calibri" w:hAnsi="Calibri" w:cs="Calibri"/>
                <w:color w:val="000000"/>
                <w:sz w:val="22"/>
                <w:szCs w:val="22"/>
                <w:lang w:val="es-ES_tradnl"/>
              </w:rPr>
              <w:t>030</w:t>
            </w:r>
          </w:p>
        </w:tc>
        <w:tc>
          <w:tcPr>
            <w:tcW w:w="2127" w:type="dxa"/>
            <w:shd w:val="clear" w:color="auto" w:fill="C5E0B3" w:themeFill="accent6" w:themeFillTint="66"/>
            <w:noWrap/>
            <w:vAlign w:val="center"/>
          </w:tcPr>
          <w:p w14:paraId="22204F1F" w14:textId="1629D222" w:rsidR="00AF41F7" w:rsidRPr="00A64A7D" w:rsidRDefault="00387376" w:rsidP="002F1D43">
            <w:pPr>
              <w:jc w:val="center"/>
              <w:rPr>
                <w:rFonts w:ascii="Calibri" w:hAnsi="Calibri" w:cs="Calibri"/>
                <w:color w:val="000000"/>
                <w:sz w:val="22"/>
                <w:szCs w:val="22"/>
                <w:lang w:val="es-ES_tradnl"/>
              </w:rPr>
            </w:pPr>
            <w:r w:rsidRPr="00A64A7D">
              <w:rPr>
                <w:rFonts w:ascii="Calibri" w:hAnsi="Calibri" w:cs="Calibri"/>
                <w:sz w:val="22"/>
                <w:szCs w:val="22"/>
                <w:lang w:val="es-ES_tradnl"/>
              </w:rPr>
              <w:t>24.210</w:t>
            </w:r>
          </w:p>
        </w:tc>
      </w:tr>
      <w:tr w:rsidR="00AF41F7" w:rsidRPr="00A64A7D" w14:paraId="1189EBB8" w14:textId="77777777" w:rsidTr="00C205D6">
        <w:trPr>
          <w:trHeight w:val="300"/>
          <w:jc w:val="center"/>
        </w:trPr>
        <w:tc>
          <w:tcPr>
            <w:tcW w:w="3402" w:type="dxa"/>
            <w:shd w:val="clear" w:color="auto" w:fill="C5E0B3" w:themeFill="accent6" w:themeFillTint="66"/>
            <w:noWrap/>
            <w:vAlign w:val="center"/>
          </w:tcPr>
          <w:p w14:paraId="79422F98" w14:textId="42CB71B4" w:rsidR="00AF41F7" w:rsidRPr="00A64A7D" w:rsidRDefault="00AF41F7"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17.- GOIERRI</w:t>
            </w:r>
          </w:p>
        </w:tc>
        <w:tc>
          <w:tcPr>
            <w:tcW w:w="2126" w:type="dxa"/>
            <w:shd w:val="clear" w:color="auto" w:fill="C5E0B3" w:themeFill="accent6" w:themeFillTint="66"/>
            <w:vAlign w:val="center"/>
          </w:tcPr>
          <w:p w14:paraId="7B28D0E7" w14:textId="31B36325" w:rsidR="00AF41F7" w:rsidRPr="00A64A7D" w:rsidRDefault="00C607FB"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w:t>
            </w:r>
            <w:r w:rsidR="00AB1786" w:rsidRPr="00A64A7D">
              <w:rPr>
                <w:rFonts w:ascii="Calibri" w:hAnsi="Calibri" w:cs="Calibri"/>
                <w:color w:val="000000"/>
                <w:sz w:val="22"/>
                <w:szCs w:val="22"/>
                <w:lang w:val="es-ES_tradnl"/>
              </w:rPr>
              <w:t>6.489</w:t>
            </w:r>
          </w:p>
        </w:tc>
        <w:tc>
          <w:tcPr>
            <w:tcW w:w="2127" w:type="dxa"/>
            <w:shd w:val="clear" w:color="auto" w:fill="C5E0B3" w:themeFill="accent6" w:themeFillTint="66"/>
            <w:noWrap/>
            <w:vAlign w:val="center"/>
          </w:tcPr>
          <w:p w14:paraId="67E32EDE" w14:textId="00D1A890" w:rsidR="00AF41F7" w:rsidRPr="00A64A7D" w:rsidRDefault="0038737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28.184</w:t>
            </w:r>
          </w:p>
        </w:tc>
      </w:tr>
      <w:tr w:rsidR="00AF41F7" w:rsidRPr="00A64A7D" w14:paraId="40FC117F" w14:textId="77777777" w:rsidTr="00C205D6">
        <w:trPr>
          <w:trHeight w:val="300"/>
          <w:jc w:val="center"/>
        </w:trPr>
        <w:tc>
          <w:tcPr>
            <w:tcW w:w="3402" w:type="dxa"/>
            <w:shd w:val="clear" w:color="auto" w:fill="C5E0B3" w:themeFill="accent6" w:themeFillTint="66"/>
            <w:noWrap/>
            <w:vAlign w:val="center"/>
          </w:tcPr>
          <w:p w14:paraId="50045454" w14:textId="7806ECC7" w:rsidR="00AF41F7" w:rsidRPr="00A64A7D" w:rsidRDefault="00AF41F7"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18.- DONOSTI</w:t>
            </w:r>
            <w:r w:rsidR="00317F6C" w:rsidRPr="00A64A7D">
              <w:rPr>
                <w:rFonts w:ascii="Calibri" w:hAnsi="Calibri" w:cs="Calibri"/>
                <w:color w:val="000000"/>
                <w:sz w:val="22"/>
                <w:szCs w:val="22"/>
                <w:lang w:val="es-ES_tradnl"/>
              </w:rPr>
              <w:t>A</w:t>
            </w:r>
          </w:p>
        </w:tc>
        <w:tc>
          <w:tcPr>
            <w:tcW w:w="2126" w:type="dxa"/>
            <w:shd w:val="clear" w:color="auto" w:fill="C5E0B3" w:themeFill="accent6" w:themeFillTint="66"/>
            <w:vAlign w:val="center"/>
          </w:tcPr>
          <w:p w14:paraId="5123F6FA" w14:textId="3BC4C9D0" w:rsidR="00AF41F7" w:rsidRPr="00A64A7D" w:rsidRDefault="00AB178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20.556</w:t>
            </w:r>
          </w:p>
        </w:tc>
        <w:tc>
          <w:tcPr>
            <w:tcW w:w="2127" w:type="dxa"/>
            <w:shd w:val="clear" w:color="auto" w:fill="C5E0B3" w:themeFill="accent6" w:themeFillTint="66"/>
            <w:noWrap/>
            <w:vAlign w:val="center"/>
          </w:tcPr>
          <w:p w14:paraId="6BC6B434" w14:textId="1DAB5966" w:rsidR="00AF41F7" w:rsidRPr="00A64A7D" w:rsidRDefault="0038737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20.844</w:t>
            </w:r>
          </w:p>
        </w:tc>
      </w:tr>
      <w:tr w:rsidR="00AF41F7" w:rsidRPr="00A64A7D" w14:paraId="76B4A009" w14:textId="77777777" w:rsidTr="00C205D6">
        <w:trPr>
          <w:trHeight w:val="300"/>
          <w:jc w:val="center"/>
        </w:trPr>
        <w:tc>
          <w:tcPr>
            <w:tcW w:w="3402" w:type="dxa"/>
            <w:shd w:val="clear" w:color="auto" w:fill="C5E0B3" w:themeFill="accent6" w:themeFillTint="66"/>
            <w:noWrap/>
            <w:vAlign w:val="center"/>
          </w:tcPr>
          <w:p w14:paraId="433C3CD1" w14:textId="63C9E13D" w:rsidR="00AF41F7" w:rsidRPr="00A64A7D" w:rsidRDefault="00AF41F7"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19.- TOLOSALDEA</w:t>
            </w:r>
          </w:p>
        </w:tc>
        <w:tc>
          <w:tcPr>
            <w:tcW w:w="2126" w:type="dxa"/>
            <w:shd w:val="clear" w:color="auto" w:fill="C5E0B3" w:themeFill="accent6" w:themeFillTint="66"/>
            <w:vAlign w:val="center"/>
          </w:tcPr>
          <w:p w14:paraId="78F5F391" w14:textId="12880B65" w:rsidR="00AF41F7" w:rsidRPr="00A64A7D" w:rsidRDefault="00E5042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15.</w:t>
            </w:r>
            <w:r w:rsidR="00AB1786" w:rsidRPr="00A64A7D">
              <w:rPr>
                <w:rFonts w:ascii="Calibri" w:hAnsi="Calibri" w:cs="Calibri"/>
                <w:color w:val="000000"/>
                <w:sz w:val="22"/>
                <w:szCs w:val="22"/>
                <w:lang w:val="es-ES_tradnl"/>
              </w:rPr>
              <w:t>786</w:t>
            </w:r>
          </w:p>
        </w:tc>
        <w:tc>
          <w:tcPr>
            <w:tcW w:w="2127" w:type="dxa"/>
            <w:shd w:val="clear" w:color="auto" w:fill="C5E0B3" w:themeFill="accent6" w:themeFillTint="66"/>
            <w:noWrap/>
            <w:vAlign w:val="center"/>
          </w:tcPr>
          <w:p w14:paraId="0E8DF31F" w14:textId="0D9A155A" w:rsidR="00AF41F7" w:rsidRPr="00A64A7D" w:rsidRDefault="008D1BD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16.</w:t>
            </w:r>
            <w:r w:rsidR="00387376" w:rsidRPr="00A64A7D">
              <w:rPr>
                <w:rFonts w:ascii="Calibri" w:hAnsi="Calibri" w:cs="Calibri"/>
                <w:color w:val="000000"/>
                <w:sz w:val="22"/>
                <w:szCs w:val="22"/>
                <w:lang w:val="es-ES_tradnl"/>
              </w:rPr>
              <w:t>776</w:t>
            </w:r>
          </w:p>
        </w:tc>
      </w:tr>
      <w:tr w:rsidR="00AF41F7" w:rsidRPr="00A64A7D" w14:paraId="12E5E45B" w14:textId="77777777" w:rsidTr="00C205D6">
        <w:trPr>
          <w:trHeight w:val="300"/>
          <w:jc w:val="center"/>
        </w:trPr>
        <w:tc>
          <w:tcPr>
            <w:tcW w:w="3402" w:type="dxa"/>
            <w:shd w:val="clear" w:color="auto" w:fill="C5E0B3" w:themeFill="accent6" w:themeFillTint="66"/>
            <w:noWrap/>
            <w:vAlign w:val="center"/>
          </w:tcPr>
          <w:p w14:paraId="4C16C261" w14:textId="2CA6FD18" w:rsidR="00AF41F7" w:rsidRPr="00A64A7D" w:rsidRDefault="00AF41F7" w:rsidP="00317F6C">
            <w:pPr>
              <w:rPr>
                <w:rFonts w:ascii="Calibri" w:hAnsi="Calibri" w:cs="Calibri"/>
                <w:color w:val="000000"/>
                <w:sz w:val="22"/>
                <w:szCs w:val="22"/>
                <w:lang w:val="es-ES_tradnl"/>
              </w:rPr>
            </w:pPr>
            <w:r w:rsidRPr="00A64A7D">
              <w:rPr>
                <w:rFonts w:ascii="Calibri" w:hAnsi="Calibri" w:cs="Calibri"/>
                <w:color w:val="000000"/>
                <w:sz w:val="22"/>
                <w:szCs w:val="22"/>
                <w:lang w:val="es-ES_tradnl"/>
              </w:rPr>
              <w:t>20.- DEBA BEHEA</w:t>
            </w:r>
            <w:r w:rsidR="002E2A77" w:rsidRPr="00A64A7D">
              <w:rPr>
                <w:rFonts w:ascii="Calibri" w:hAnsi="Calibri" w:cs="Calibri"/>
                <w:color w:val="000000"/>
                <w:sz w:val="22"/>
                <w:szCs w:val="22"/>
                <w:lang w:val="es-ES_tradnl"/>
              </w:rPr>
              <w:t xml:space="preserve"> ETA GARAIA</w:t>
            </w:r>
          </w:p>
        </w:tc>
        <w:tc>
          <w:tcPr>
            <w:tcW w:w="2126" w:type="dxa"/>
            <w:shd w:val="clear" w:color="auto" w:fill="C5E0B3" w:themeFill="accent6" w:themeFillTint="66"/>
            <w:vAlign w:val="center"/>
          </w:tcPr>
          <w:p w14:paraId="202BEFBD" w14:textId="02494924" w:rsidR="00AF41F7" w:rsidRPr="00A64A7D" w:rsidRDefault="00AB178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21.798</w:t>
            </w:r>
          </w:p>
        </w:tc>
        <w:tc>
          <w:tcPr>
            <w:tcW w:w="2127" w:type="dxa"/>
            <w:shd w:val="clear" w:color="auto" w:fill="C5E0B3" w:themeFill="accent6" w:themeFillTint="66"/>
            <w:noWrap/>
            <w:vAlign w:val="center"/>
          </w:tcPr>
          <w:p w14:paraId="5098D9BC" w14:textId="3FB716BC" w:rsidR="00AF41F7" w:rsidRPr="00A64A7D" w:rsidRDefault="00387376" w:rsidP="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21.987</w:t>
            </w:r>
          </w:p>
        </w:tc>
      </w:tr>
    </w:tbl>
    <w:p w14:paraId="6F1E55C2" w14:textId="77777777" w:rsidR="00E101AB" w:rsidRPr="00A64A7D" w:rsidRDefault="00E101AB" w:rsidP="002F1D43">
      <w:pPr>
        <w:jc w:val="center"/>
        <w:rPr>
          <w:rFonts w:ascii="Verdana" w:hAnsi="Verdana" w:cs="Segoe UI"/>
          <w:sz w:val="16"/>
          <w:szCs w:val="16"/>
          <w:lang w:val="es-ES_tradnl"/>
        </w:rPr>
      </w:pPr>
    </w:p>
    <w:tbl>
      <w:tblPr>
        <w:tblW w:w="7655"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3402"/>
        <w:gridCol w:w="2268"/>
        <w:gridCol w:w="1985"/>
      </w:tblGrid>
      <w:tr w:rsidR="002F1D43" w:rsidRPr="00A64A7D" w14:paraId="27B49285" w14:textId="77777777" w:rsidTr="00C205D6">
        <w:trPr>
          <w:trHeight w:val="300"/>
          <w:jc w:val="center"/>
        </w:trPr>
        <w:tc>
          <w:tcPr>
            <w:tcW w:w="3402" w:type="dxa"/>
            <w:noWrap/>
            <w:vAlign w:val="bottom"/>
          </w:tcPr>
          <w:p w14:paraId="081FBFB3" w14:textId="77777777" w:rsidR="002F1D43" w:rsidRPr="00A64A7D" w:rsidRDefault="002F1D43">
            <w:pPr>
              <w:jc w:val="center"/>
              <w:rPr>
                <w:rFonts w:ascii="Calibri" w:hAnsi="Calibri" w:cs="Calibri"/>
                <w:b/>
                <w:bCs/>
                <w:color w:val="000000"/>
                <w:sz w:val="22"/>
                <w:szCs w:val="22"/>
                <w:lang w:val="es-ES_tradnl"/>
              </w:rPr>
            </w:pPr>
          </w:p>
        </w:tc>
        <w:tc>
          <w:tcPr>
            <w:tcW w:w="4253" w:type="dxa"/>
            <w:gridSpan w:val="2"/>
            <w:vAlign w:val="center"/>
          </w:tcPr>
          <w:p w14:paraId="4509E575" w14:textId="428694B7" w:rsidR="002F1D43" w:rsidRPr="00A64A7D" w:rsidRDefault="002F1D4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Horas cocina</w:t>
            </w:r>
          </w:p>
        </w:tc>
      </w:tr>
      <w:tr w:rsidR="00236A43" w:rsidRPr="00A64A7D" w14:paraId="401FC07C" w14:textId="77777777" w:rsidTr="00C205D6">
        <w:trPr>
          <w:trHeight w:val="300"/>
          <w:jc w:val="center"/>
        </w:trPr>
        <w:tc>
          <w:tcPr>
            <w:tcW w:w="3402" w:type="dxa"/>
            <w:noWrap/>
            <w:vAlign w:val="center"/>
          </w:tcPr>
          <w:p w14:paraId="5565CA10" w14:textId="77777777" w:rsidR="002F1D43" w:rsidRPr="00A64A7D" w:rsidRDefault="002F1D4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LOTE</w:t>
            </w:r>
          </w:p>
        </w:tc>
        <w:tc>
          <w:tcPr>
            <w:tcW w:w="2268" w:type="dxa"/>
            <w:vAlign w:val="center"/>
          </w:tcPr>
          <w:p w14:paraId="3D05A82C" w14:textId="77777777" w:rsidR="002F1D43" w:rsidRPr="00A64A7D" w:rsidRDefault="002F1D4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23/24</w:t>
            </w:r>
          </w:p>
        </w:tc>
        <w:tc>
          <w:tcPr>
            <w:tcW w:w="1985" w:type="dxa"/>
            <w:noWrap/>
            <w:vAlign w:val="center"/>
          </w:tcPr>
          <w:p w14:paraId="1D116A17" w14:textId="77777777" w:rsidR="002F1D43" w:rsidRPr="00A64A7D" w:rsidRDefault="002F1D4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24/25</w:t>
            </w:r>
          </w:p>
        </w:tc>
      </w:tr>
      <w:tr w:rsidR="002F1D43" w:rsidRPr="00A64A7D" w14:paraId="1887CEFF" w14:textId="77777777" w:rsidTr="00C205D6">
        <w:trPr>
          <w:trHeight w:val="300"/>
          <w:jc w:val="center"/>
        </w:trPr>
        <w:tc>
          <w:tcPr>
            <w:tcW w:w="3402" w:type="dxa"/>
            <w:shd w:val="clear" w:color="auto" w:fill="FFE599" w:themeFill="accent4" w:themeFillTint="66"/>
            <w:noWrap/>
            <w:vAlign w:val="center"/>
          </w:tcPr>
          <w:p w14:paraId="1D281D81" w14:textId="21F38E9E"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w:t>
            </w:r>
            <w:r w:rsidR="0086120D"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AYALA</w:t>
            </w:r>
          </w:p>
        </w:tc>
        <w:tc>
          <w:tcPr>
            <w:tcW w:w="2268" w:type="dxa"/>
            <w:shd w:val="clear" w:color="auto" w:fill="FFE599" w:themeFill="accent4" w:themeFillTint="66"/>
            <w:vAlign w:val="center"/>
          </w:tcPr>
          <w:p w14:paraId="2700AA24" w14:textId="0E6BD9CA"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3.960</w:t>
            </w:r>
          </w:p>
        </w:tc>
        <w:tc>
          <w:tcPr>
            <w:tcW w:w="1985" w:type="dxa"/>
            <w:shd w:val="clear" w:color="auto" w:fill="FFE599" w:themeFill="accent4" w:themeFillTint="66"/>
            <w:noWrap/>
            <w:vAlign w:val="center"/>
          </w:tcPr>
          <w:p w14:paraId="5F8BFD78" w14:textId="24D299B8" w:rsidR="002F1D43" w:rsidRPr="00A64A7D" w:rsidRDefault="003A5012">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3.960</w:t>
            </w:r>
          </w:p>
        </w:tc>
      </w:tr>
      <w:tr w:rsidR="002F1D43" w:rsidRPr="00A64A7D" w14:paraId="6AFF5CDD" w14:textId="77777777" w:rsidTr="00C205D6">
        <w:trPr>
          <w:trHeight w:val="300"/>
          <w:jc w:val="center"/>
        </w:trPr>
        <w:tc>
          <w:tcPr>
            <w:tcW w:w="3402" w:type="dxa"/>
            <w:shd w:val="clear" w:color="auto" w:fill="FFE599" w:themeFill="accent4" w:themeFillTint="66"/>
            <w:noWrap/>
            <w:vAlign w:val="center"/>
          </w:tcPr>
          <w:p w14:paraId="2D1CBD6B"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2.-LAGUARDIA</w:t>
            </w:r>
          </w:p>
        </w:tc>
        <w:tc>
          <w:tcPr>
            <w:tcW w:w="2268" w:type="dxa"/>
            <w:shd w:val="clear" w:color="auto" w:fill="FFE599" w:themeFill="accent4" w:themeFillTint="66"/>
            <w:vAlign w:val="center"/>
          </w:tcPr>
          <w:p w14:paraId="429B6EDD" w14:textId="7097B49B"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3.816</w:t>
            </w:r>
          </w:p>
        </w:tc>
        <w:tc>
          <w:tcPr>
            <w:tcW w:w="1985" w:type="dxa"/>
            <w:shd w:val="clear" w:color="auto" w:fill="FFE599" w:themeFill="accent4" w:themeFillTint="66"/>
            <w:noWrap/>
            <w:vAlign w:val="center"/>
          </w:tcPr>
          <w:p w14:paraId="5FF8E894" w14:textId="1A91E3B8" w:rsidR="002F1D43" w:rsidRPr="00A64A7D" w:rsidRDefault="003A5012">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3.744</w:t>
            </w:r>
          </w:p>
        </w:tc>
      </w:tr>
      <w:tr w:rsidR="002F1D43" w:rsidRPr="00A64A7D" w14:paraId="0026FB73" w14:textId="77777777" w:rsidTr="00C205D6">
        <w:trPr>
          <w:trHeight w:val="300"/>
          <w:jc w:val="center"/>
        </w:trPr>
        <w:tc>
          <w:tcPr>
            <w:tcW w:w="3402" w:type="dxa"/>
            <w:shd w:val="clear" w:color="auto" w:fill="FFE599" w:themeFill="accent4" w:themeFillTint="66"/>
            <w:noWrap/>
            <w:vAlign w:val="center"/>
          </w:tcPr>
          <w:p w14:paraId="619A8817"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3-SALVATIERRA Y CAMPEZO</w:t>
            </w:r>
          </w:p>
        </w:tc>
        <w:tc>
          <w:tcPr>
            <w:tcW w:w="2268" w:type="dxa"/>
            <w:shd w:val="clear" w:color="auto" w:fill="FFE599" w:themeFill="accent4" w:themeFillTint="66"/>
            <w:vAlign w:val="center"/>
          </w:tcPr>
          <w:p w14:paraId="0063B34D" w14:textId="26F8AB22"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1.080</w:t>
            </w:r>
          </w:p>
        </w:tc>
        <w:tc>
          <w:tcPr>
            <w:tcW w:w="1985" w:type="dxa"/>
            <w:shd w:val="clear" w:color="auto" w:fill="FFE599" w:themeFill="accent4" w:themeFillTint="66"/>
            <w:noWrap/>
            <w:vAlign w:val="center"/>
          </w:tcPr>
          <w:p w14:paraId="0BE23564" w14:textId="3965AAA7" w:rsidR="002F1D43" w:rsidRPr="00A64A7D" w:rsidRDefault="0023139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1.440</w:t>
            </w:r>
          </w:p>
        </w:tc>
      </w:tr>
      <w:tr w:rsidR="002F1D43" w:rsidRPr="00A64A7D" w14:paraId="13F41F56" w14:textId="77777777" w:rsidTr="00C205D6">
        <w:trPr>
          <w:trHeight w:val="300"/>
          <w:jc w:val="center"/>
        </w:trPr>
        <w:tc>
          <w:tcPr>
            <w:tcW w:w="3402" w:type="dxa"/>
            <w:shd w:val="clear" w:color="auto" w:fill="FFE599" w:themeFill="accent4" w:themeFillTint="66"/>
            <w:noWrap/>
            <w:vAlign w:val="center"/>
          </w:tcPr>
          <w:p w14:paraId="72891C85" w14:textId="47820360"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4</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w:t>
            </w:r>
            <w:r w:rsidR="0086120D"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AÑANA</w:t>
            </w:r>
          </w:p>
        </w:tc>
        <w:tc>
          <w:tcPr>
            <w:tcW w:w="2268" w:type="dxa"/>
            <w:shd w:val="clear" w:color="auto" w:fill="FFE599" w:themeFill="accent4" w:themeFillTint="66"/>
            <w:vAlign w:val="center"/>
          </w:tcPr>
          <w:p w14:paraId="1117FC48" w14:textId="5D8127CD"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c>
          <w:tcPr>
            <w:tcW w:w="1985" w:type="dxa"/>
            <w:shd w:val="clear" w:color="auto" w:fill="FFE599" w:themeFill="accent4" w:themeFillTint="66"/>
            <w:noWrap/>
            <w:vAlign w:val="center"/>
          </w:tcPr>
          <w:p w14:paraId="60360895" w14:textId="69AD8DBE" w:rsidR="002F1D43" w:rsidRPr="00A64A7D" w:rsidRDefault="0023139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5.904</w:t>
            </w:r>
          </w:p>
        </w:tc>
      </w:tr>
      <w:tr w:rsidR="002F1D43" w:rsidRPr="00A64A7D" w14:paraId="56FA2F4A" w14:textId="77777777" w:rsidTr="00C205D6">
        <w:trPr>
          <w:trHeight w:val="300"/>
          <w:jc w:val="center"/>
        </w:trPr>
        <w:tc>
          <w:tcPr>
            <w:tcW w:w="3402" w:type="dxa"/>
            <w:shd w:val="clear" w:color="auto" w:fill="FFE599" w:themeFill="accent4" w:themeFillTint="66"/>
            <w:noWrap/>
            <w:vAlign w:val="center"/>
          </w:tcPr>
          <w:p w14:paraId="1762EC9A" w14:textId="541AEE31"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5</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w:t>
            </w:r>
            <w:r w:rsidR="0086120D"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ZUIA</w:t>
            </w:r>
          </w:p>
        </w:tc>
        <w:tc>
          <w:tcPr>
            <w:tcW w:w="2268" w:type="dxa"/>
            <w:shd w:val="clear" w:color="auto" w:fill="FFE599" w:themeFill="accent4" w:themeFillTint="66"/>
            <w:vAlign w:val="center"/>
          </w:tcPr>
          <w:p w14:paraId="491B98ED" w14:textId="50FEDE63"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c>
          <w:tcPr>
            <w:tcW w:w="1985" w:type="dxa"/>
            <w:shd w:val="clear" w:color="auto" w:fill="FFE599" w:themeFill="accent4" w:themeFillTint="66"/>
            <w:noWrap/>
            <w:vAlign w:val="center"/>
          </w:tcPr>
          <w:p w14:paraId="42C692CA" w14:textId="6965E732" w:rsidR="002F1D43" w:rsidRPr="00A64A7D" w:rsidRDefault="0023139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r w:rsidR="002F1D43" w:rsidRPr="00A64A7D" w14:paraId="7DAA0A1E" w14:textId="77777777" w:rsidTr="00C205D6">
        <w:trPr>
          <w:trHeight w:val="300"/>
          <w:jc w:val="center"/>
        </w:trPr>
        <w:tc>
          <w:tcPr>
            <w:tcW w:w="3402" w:type="dxa"/>
            <w:shd w:val="clear" w:color="auto" w:fill="BDD6EE" w:themeFill="accent1" w:themeFillTint="66"/>
            <w:noWrap/>
            <w:vAlign w:val="center"/>
          </w:tcPr>
          <w:p w14:paraId="56F516E7" w14:textId="5E6D674D"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6</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w:t>
            </w:r>
            <w:r w:rsidR="0086120D" w:rsidRPr="00A64A7D">
              <w:rPr>
                <w:rFonts w:ascii="Calibri" w:hAnsi="Calibri" w:cs="Calibri"/>
                <w:color w:val="000000"/>
                <w:sz w:val="22"/>
                <w:szCs w:val="22"/>
                <w:lang w:val="es-ES_tradnl"/>
              </w:rPr>
              <w:t xml:space="preserve"> </w:t>
            </w:r>
            <w:r w:rsidRPr="00A64A7D">
              <w:rPr>
                <w:rFonts w:ascii="Calibri" w:hAnsi="Calibri" w:cs="Calibri"/>
                <w:color w:val="000000"/>
                <w:sz w:val="22"/>
                <w:szCs w:val="22"/>
                <w:lang w:val="es-ES_tradnl"/>
              </w:rPr>
              <w:t>BILBAO I</w:t>
            </w:r>
          </w:p>
        </w:tc>
        <w:tc>
          <w:tcPr>
            <w:tcW w:w="2268" w:type="dxa"/>
            <w:shd w:val="clear" w:color="auto" w:fill="BDD6EE" w:themeFill="accent1" w:themeFillTint="66"/>
            <w:vAlign w:val="center"/>
          </w:tcPr>
          <w:p w14:paraId="137C80C6" w14:textId="44599450" w:rsidR="002F1D43" w:rsidRPr="00A64A7D" w:rsidRDefault="002F1D4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w:t>
            </w:r>
            <w:r w:rsidR="008A008B" w:rsidRPr="00A64A7D">
              <w:rPr>
                <w:rFonts w:ascii="Calibri" w:hAnsi="Calibri" w:cs="Calibri"/>
                <w:color w:val="000000"/>
                <w:sz w:val="22"/>
                <w:szCs w:val="22"/>
                <w:lang w:val="es-ES_tradnl"/>
              </w:rPr>
              <w:t>1.420</w:t>
            </w:r>
          </w:p>
        </w:tc>
        <w:tc>
          <w:tcPr>
            <w:tcW w:w="1985" w:type="dxa"/>
            <w:shd w:val="clear" w:color="auto" w:fill="BDD6EE" w:themeFill="accent1" w:themeFillTint="66"/>
            <w:noWrap/>
            <w:vAlign w:val="center"/>
          </w:tcPr>
          <w:p w14:paraId="2A64F224" w14:textId="1D030E49" w:rsidR="002F1D43" w:rsidRPr="00A64A7D" w:rsidRDefault="0023139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20.520</w:t>
            </w:r>
          </w:p>
        </w:tc>
      </w:tr>
      <w:tr w:rsidR="002F1D43" w:rsidRPr="00A64A7D" w14:paraId="13A5C8A9" w14:textId="77777777" w:rsidTr="00C205D6">
        <w:trPr>
          <w:trHeight w:val="300"/>
          <w:jc w:val="center"/>
        </w:trPr>
        <w:tc>
          <w:tcPr>
            <w:tcW w:w="3402" w:type="dxa"/>
            <w:shd w:val="clear" w:color="auto" w:fill="BDD6EE" w:themeFill="accent1" w:themeFillTint="66"/>
            <w:noWrap/>
            <w:vAlign w:val="center"/>
          </w:tcPr>
          <w:p w14:paraId="7F532631"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7.- BILBAO II</w:t>
            </w:r>
          </w:p>
        </w:tc>
        <w:tc>
          <w:tcPr>
            <w:tcW w:w="2268" w:type="dxa"/>
            <w:shd w:val="clear" w:color="auto" w:fill="BDD6EE" w:themeFill="accent1" w:themeFillTint="66"/>
            <w:vAlign w:val="center"/>
          </w:tcPr>
          <w:p w14:paraId="33ED2B66" w14:textId="4973F676"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19.944</w:t>
            </w:r>
          </w:p>
        </w:tc>
        <w:tc>
          <w:tcPr>
            <w:tcW w:w="1985" w:type="dxa"/>
            <w:shd w:val="clear" w:color="auto" w:fill="BDD6EE" w:themeFill="accent1" w:themeFillTint="66"/>
            <w:noWrap/>
            <w:vAlign w:val="center"/>
          </w:tcPr>
          <w:p w14:paraId="2CA6BCCD" w14:textId="285FB700" w:rsidR="002F1D43" w:rsidRPr="00A64A7D" w:rsidRDefault="0023139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21.168</w:t>
            </w:r>
          </w:p>
        </w:tc>
      </w:tr>
      <w:tr w:rsidR="002F1D43" w:rsidRPr="00A64A7D" w14:paraId="5D9DDC5E" w14:textId="77777777" w:rsidTr="00C205D6">
        <w:trPr>
          <w:trHeight w:val="300"/>
          <w:jc w:val="center"/>
        </w:trPr>
        <w:tc>
          <w:tcPr>
            <w:tcW w:w="3402" w:type="dxa"/>
            <w:shd w:val="clear" w:color="auto" w:fill="BDD6EE" w:themeFill="accent1" w:themeFillTint="66"/>
            <w:noWrap/>
            <w:vAlign w:val="center"/>
          </w:tcPr>
          <w:p w14:paraId="5A0FBA1C"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8.- GRAN BILBAO I</w:t>
            </w:r>
          </w:p>
        </w:tc>
        <w:tc>
          <w:tcPr>
            <w:tcW w:w="2268" w:type="dxa"/>
            <w:shd w:val="clear" w:color="auto" w:fill="BDD6EE" w:themeFill="accent1" w:themeFillTint="66"/>
            <w:vAlign w:val="center"/>
          </w:tcPr>
          <w:p w14:paraId="28639F49" w14:textId="31667779"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4.320</w:t>
            </w:r>
          </w:p>
        </w:tc>
        <w:tc>
          <w:tcPr>
            <w:tcW w:w="1985" w:type="dxa"/>
            <w:shd w:val="clear" w:color="auto" w:fill="BDD6EE" w:themeFill="accent1" w:themeFillTint="66"/>
            <w:noWrap/>
            <w:vAlign w:val="center"/>
          </w:tcPr>
          <w:p w14:paraId="10E28891" w14:textId="3E8662CA"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4.608</w:t>
            </w:r>
          </w:p>
        </w:tc>
      </w:tr>
      <w:tr w:rsidR="002F1D43" w:rsidRPr="00A64A7D" w14:paraId="35DFA92A" w14:textId="77777777" w:rsidTr="00C205D6">
        <w:trPr>
          <w:trHeight w:val="300"/>
          <w:jc w:val="center"/>
        </w:trPr>
        <w:tc>
          <w:tcPr>
            <w:tcW w:w="3402" w:type="dxa"/>
            <w:shd w:val="clear" w:color="auto" w:fill="BDD6EE" w:themeFill="accent1" w:themeFillTint="66"/>
            <w:noWrap/>
            <w:vAlign w:val="center"/>
          </w:tcPr>
          <w:p w14:paraId="0C1BFD1C"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9.- GRAN BILBAO II</w:t>
            </w:r>
          </w:p>
        </w:tc>
        <w:tc>
          <w:tcPr>
            <w:tcW w:w="2268" w:type="dxa"/>
            <w:shd w:val="clear" w:color="auto" w:fill="BDD6EE" w:themeFill="accent1" w:themeFillTint="66"/>
            <w:vAlign w:val="center"/>
          </w:tcPr>
          <w:p w14:paraId="28C9D16C" w14:textId="02E1FFC0"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8.856</w:t>
            </w:r>
          </w:p>
        </w:tc>
        <w:tc>
          <w:tcPr>
            <w:tcW w:w="1985" w:type="dxa"/>
            <w:shd w:val="clear" w:color="auto" w:fill="BDD6EE" w:themeFill="accent1" w:themeFillTint="66"/>
            <w:noWrap/>
            <w:vAlign w:val="center"/>
          </w:tcPr>
          <w:p w14:paraId="6173E331" w14:textId="0026B993"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8.928</w:t>
            </w:r>
          </w:p>
        </w:tc>
      </w:tr>
      <w:tr w:rsidR="002F1D43" w:rsidRPr="00A64A7D" w14:paraId="0DACDC2D" w14:textId="77777777" w:rsidTr="00C205D6">
        <w:trPr>
          <w:trHeight w:val="300"/>
          <w:jc w:val="center"/>
        </w:trPr>
        <w:tc>
          <w:tcPr>
            <w:tcW w:w="3402" w:type="dxa"/>
            <w:shd w:val="clear" w:color="auto" w:fill="BDD6EE" w:themeFill="accent1" w:themeFillTint="66"/>
            <w:noWrap/>
            <w:vAlign w:val="center"/>
          </w:tcPr>
          <w:p w14:paraId="60698C58"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10.- URIBE</w:t>
            </w:r>
          </w:p>
        </w:tc>
        <w:tc>
          <w:tcPr>
            <w:tcW w:w="2268" w:type="dxa"/>
            <w:shd w:val="clear" w:color="auto" w:fill="BDD6EE" w:themeFill="accent1" w:themeFillTint="66"/>
            <w:vAlign w:val="center"/>
          </w:tcPr>
          <w:p w14:paraId="4C39EEE0" w14:textId="039A1743"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1.872</w:t>
            </w:r>
          </w:p>
        </w:tc>
        <w:tc>
          <w:tcPr>
            <w:tcW w:w="1985" w:type="dxa"/>
            <w:shd w:val="clear" w:color="auto" w:fill="BDD6EE" w:themeFill="accent1" w:themeFillTint="66"/>
            <w:noWrap/>
            <w:vAlign w:val="center"/>
          </w:tcPr>
          <w:p w14:paraId="658DD838" w14:textId="60EC0EB2"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2.160</w:t>
            </w:r>
          </w:p>
        </w:tc>
      </w:tr>
      <w:tr w:rsidR="002F1D43" w:rsidRPr="00A64A7D" w14:paraId="2D8C7C27" w14:textId="77777777" w:rsidTr="00C205D6">
        <w:trPr>
          <w:trHeight w:val="300"/>
          <w:jc w:val="center"/>
        </w:trPr>
        <w:tc>
          <w:tcPr>
            <w:tcW w:w="3402" w:type="dxa"/>
            <w:shd w:val="clear" w:color="auto" w:fill="BDD6EE" w:themeFill="accent1" w:themeFillTint="66"/>
            <w:noWrap/>
            <w:vAlign w:val="center"/>
          </w:tcPr>
          <w:p w14:paraId="3B87592E"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lastRenderedPageBreak/>
              <w:t>11.- DURANGUESADO</w:t>
            </w:r>
          </w:p>
        </w:tc>
        <w:tc>
          <w:tcPr>
            <w:tcW w:w="2268" w:type="dxa"/>
            <w:shd w:val="clear" w:color="auto" w:fill="BDD6EE" w:themeFill="accent1" w:themeFillTint="66"/>
            <w:vAlign w:val="center"/>
          </w:tcPr>
          <w:p w14:paraId="52750157" w14:textId="7E6FA4DA"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8.064</w:t>
            </w:r>
          </w:p>
        </w:tc>
        <w:tc>
          <w:tcPr>
            <w:tcW w:w="1985" w:type="dxa"/>
            <w:shd w:val="clear" w:color="auto" w:fill="BDD6EE" w:themeFill="accent1" w:themeFillTint="66"/>
            <w:noWrap/>
            <w:vAlign w:val="center"/>
          </w:tcPr>
          <w:p w14:paraId="6DC15951" w14:textId="7F1F6B27"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8.352</w:t>
            </w:r>
          </w:p>
        </w:tc>
      </w:tr>
      <w:tr w:rsidR="002F1D43" w:rsidRPr="00A64A7D" w14:paraId="0F4BC764" w14:textId="77777777" w:rsidTr="00C205D6">
        <w:trPr>
          <w:trHeight w:val="300"/>
          <w:jc w:val="center"/>
        </w:trPr>
        <w:tc>
          <w:tcPr>
            <w:tcW w:w="3402" w:type="dxa"/>
            <w:shd w:val="clear" w:color="auto" w:fill="BDD6EE" w:themeFill="accent1" w:themeFillTint="66"/>
            <w:noWrap/>
            <w:vAlign w:val="center"/>
          </w:tcPr>
          <w:p w14:paraId="0183A43C"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12.- ARRATIA</w:t>
            </w:r>
          </w:p>
        </w:tc>
        <w:tc>
          <w:tcPr>
            <w:tcW w:w="2268" w:type="dxa"/>
            <w:shd w:val="clear" w:color="auto" w:fill="BDD6EE" w:themeFill="accent1" w:themeFillTint="66"/>
            <w:vAlign w:val="center"/>
          </w:tcPr>
          <w:p w14:paraId="324050E3" w14:textId="0374A02B"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5.688</w:t>
            </w:r>
          </w:p>
        </w:tc>
        <w:tc>
          <w:tcPr>
            <w:tcW w:w="1985" w:type="dxa"/>
            <w:shd w:val="clear" w:color="auto" w:fill="BDD6EE" w:themeFill="accent1" w:themeFillTint="66"/>
            <w:noWrap/>
            <w:vAlign w:val="center"/>
          </w:tcPr>
          <w:p w14:paraId="686BEC0E" w14:textId="17C2CBAB"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6.984</w:t>
            </w:r>
          </w:p>
        </w:tc>
      </w:tr>
      <w:tr w:rsidR="002F1D43" w:rsidRPr="00A64A7D" w14:paraId="4F1BFF10" w14:textId="77777777" w:rsidTr="00C205D6">
        <w:trPr>
          <w:trHeight w:val="300"/>
          <w:jc w:val="center"/>
        </w:trPr>
        <w:tc>
          <w:tcPr>
            <w:tcW w:w="3402" w:type="dxa"/>
            <w:shd w:val="clear" w:color="auto" w:fill="BDD6EE" w:themeFill="accent1" w:themeFillTint="66"/>
            <w:noWrap/>
            <w:vAlign w:val="center"/>
          </w:tcPr>
          <w:p w14:paraId="692D1181"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13.- LEA ARTIBAI Y BUSTURIALDEA</w:t>
            </w:r>
          </w:p>
        </w:tc>
        <w:tc>
          <w:tcPr>
            <w:tcW w:w="2268" w:type="dxa"/>
            <w:shd w:val="clear" w:color="auto" w:fill="BDD6EE" w:themeFill="accent1" w:themeFillTint="66"/>
            <w:vAlign w:val="center"/>
          </w:tcPr>
          <w:p w14:paraId="01057B54" w14:textId="7B14AC27" w:rsidR="002F1D43" w:rsidRPr="00A64A7D" w:rsidRDefault="008A008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c>
          <w:tcPr>
            <w:tcW w:w="1985" w:type="dxa"/>
            <w:shd w:val="clear" w:color="auto" w:fill="BDD6EE" w:themeFill="accent1" w:themeFillTint="66"/>
            <w:noWrap/>
            <w:vAlign w:val="center"/>
          </w:tcPr>
          <w:p w14:paraId="4A58E37D" w14:textId="1776EF22"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r w:rsidR="002F1D43" w:rsidRPr="00A64A7D" w14:paraId="112FFAAB" w14:textId="77777777" w:rsidTr="00C205D6">
        <w:trPr>
          <w:trHeight w:val="300"/>
          <w:jc w:val="center"/>
        </w:trPr>
        <w:tc>
          <w:tcPr>
            <w:tcW w:w="3402" w:type="dxa"/>
            <w:shd w:val="clear" w:color="auto" w:fill="BDD6EE" w:themeFill="accent1" w:themeFillTint="66"/>
            <w:noWrap/>
            <w:vAlign w:val="center"/>
          </w:tcPr>
          <w:p w14:paraId="0014E727"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14.- ENCARTACIONES</w:t>
            </w:r>
          </w:p>
        </w:tc>
        <w:tc>
          <w:tcPr>
            <w:tcW w:w="2268" w:type="dxa"/>
            <w:shd w:val="clear" w:color="auto" w:fill="BDD6EE" w:themeFill="accent1" w:themeFillTint="66"/>
            <w:vAlign w:val="center"/>
          </w:tcPr>
          <w:p w14:paraId="3CF46A95" w14:textId="47EA2AED" w:rsidR="002F1D43" w:rsidRPr="00A64A7D" w:rsidRDefault="002329E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c>
          <w:tcPr>
            <w:tcW w:w="1985" w:type="dxa"/>
            <w:shd w:val="clear" w:color="auto" w:fill="BDD6EE" w:themeFill="accent1" w:themeFillTint="66"/>
            <w:noWrap/>
            <w:vAlign w:val="center"/>
          </w:tcPr>
          <w:p w14:paraId="07A99E71" w14:textId="2243698D"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r w:rsidR="002F1D43" w:rsidRPr="00A64A7D" w14:paraId="2E1DF2A6" w14:textId="77777777" w:rsidTr="00C205D6">
        <w:trPr>
          <w:trHeight w:val="300"/>
          <w:jc w:val="center"/>
        </w:trPr>
        <w:tc>
          <w:tcPr>
            <w:tcW w:w="3402" w:type="dxa"/>
            <w:shd w:val="clear" w:color="auto" w:fill="C5E0B3" w:themeFill="accent6" w:themeFillTint="66"/>
            <w:noWrap/>
            <w:vAlign w:val="center"/>
          </w:tcPr>
          <w:p w14:paraId="78B02CA3"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15.- DONOSTIALDEA</w:t>
            </w:r>
          </w:p>
        </w:tc>
        <w:tc>
          <w:tcPr>
            <w:tcW w:w="2268" w:type="dxa"/>
            <w:shd w:val="clear" w:color="auto" w:fill="C5E0B3" w:themeFill="accent6" w:themeFillTint="66"/>
            <w:vAlign w:val="center"/>
          </w:tcPr>
          <w:p w14:paraId="19AD641A" w14:textId="1F73A75E" w:rsidR="002F1D43" w:rsidRPr="00A64A7D" w:rsidRDefault="004F7BC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c>
          <w:tcPr>
            <w:tcW w:w="1985" w:type="dxa"/>
            <w:shd w:val="clear" w:color="auto" w:fill="C5E0B3" w:themeFill="accent6" w:themeFillTint="66"/>
            <w:noWrap/>
            <w:vAlign w:val="center"/>
          </w:tcPr>
          <w:p w14:paraId="2BE5E8BA" w14:textId="6383A393" w:rsidR="002F1D43" w:rsidRPr="00A64A7D" w:rsidRDefault="004C7E05">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r w:rsidR="002F1D43" w:rsidRPr="00A64A7D" w14:paraId="793EF8CD" w14:textId="77777777" w:rsidTr="00C205D6">
        <w:trPr>
          <w:trHeight w:val="300"/>
          <w:jc w:val="center"/>
        </w:trPr>
        <w:tc>
          <w:tcPr>
            <w:tcW w:w="3402" w:type="dxa"/>
            <w:shd w:val="clear" w:color="auto" w:fill="C5E0B3" w:themeFill="accent6" w:themeFillTint="66"/>
            <w:noWrap/>
            <w:vAlign w:val="center"/>
          </w:tcPr>
          <w:p w14:paraId="4DF2A44B"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16.- UROLA KOSTA</w:t>
            </w:r>
          </w:p>
        </w:tc>
        <w:tc>
          <w:tcPr>
            <w:tcW w:w="2268" w:type="dxa"/>
            <w:shd w:val="clear" w:color="auto" w:fill="C5E0B3" w:themeFill="accent6" w:themeFillTint="66"/>
            <w:vAlign w:val="center"/>
          </w:tcPr>
          <w:p w14:paraId="7095B0DA" w14:textId="5902D9A0" w:rsidR="002F1D43" w:rsidRPr="00A64A7D" w:rsidRDefault="002329E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c>
          <w:tcPr>
            <w:tcW w:w="1985" w:type="dxa"/>
            <w:shd w:val="clear" w:color="auto" w:fill="C5E0B3" w:themeFill="accent6" w:themeFillTint="66"/>
            <w:noWrap/>
            <w:vAlign w:val="center"/>
          </w:tcPr>
          <w:p w14:paraId="39AE92B5" w14:textId="7419E32D"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r w:rsidR="002F1D43" w:rsidRPr="00A64A7D" w14:paraId="184EF450" w14:textId="77777777" w:rsidTr="00C205D6">
        <w:trPr>
          <w:trHeight w:val="300"/>
          <w:jc w:val="center"/>
        </w:trPr>
        <w:tc>
          <w:tcPr>
            <w:tcW w:w="3402" w:type="dxa"/>
            <w:shd w:val="clear" w:color="auto" w:fill="C5E0B3" w:themeFill="accent6" w:themeFillTint="66"/>
            <w:noWrap/>
            <w:vAlign w:val="center"/>
          </w:tcPr>
          <w:p w14:paraId="7FDBC283"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17.- GOIERRI</w:t>
            </w:r>
          </w:p>
        </w:tc>
        <w:tc>
          <w:tcPr>
            <w:tcW w:w="2268" w:type="dxa"/>
            <w:shd w:val="clear" w:color="auto" w:fill="C5E0B3" w:themeFill="accent6" w:themeFillTint="66"/>
            <w:vAlign w:val="center"/>
          </w:tcPr>
          <w:p w14:paraId="2CC2071D" w14:textId="7B8D7FA5" w:rsidR="002F1D43" w:rsidRPr="00A64A7D" w:rsidRDefault="002329EF">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w:t>
            </w:r>
            <w:r w:rsidR="00C23C24" w:rsidRPr="00A64A7D">
              <w:rPr>
                <w:rFonts w:ascii="Calibri" w:hAnsi="Calibri" w:cs="Calibri"/>
                <w:color w:val="000000"/>
                <w:sz w:val="22"/>
                <w:szCs w:val="22"/>
                <w:lang w:val="es-ES_tradnl"/>
              </w:rPr>
              <w:t>364</w:t>
            </w:r>
          </w:p>
        </w:tc>
        <w:tc>
          <w:tcPr>
            <w:tcW w:w="1985" w:type="dxa"/>
            <w:shd w:val="clear" w:color="auto" w:fill="C5E0B3" w:themeFill="accent6" w:themeFillTint="66"/>
            <w:noWrap/>
            <w:vAlign w:val="center"/>
          </w:tcPr>
          <w:p w14:paraId="2A97B030" w14:textId="5B6389E8"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5.256</w:t>
            </w:r>
          </w:p>
        </w:tc>
      </w:tr>
      <w:tr w:rsidR="002F1D43" w:rsidRPr="00A64A7D" w14:paraId="0BDAC759" w14:textId="77777777" w:rsidTr="00C205D6">
        <w:trPr>
          <w:trHeight w:val="300"/>
          <w:jc w:val="center"/>
        </w:trPr>
        <w:tc>
          <w:tcPr>
            <w:tcW w:w="3402" w:type="dxa"/>
            <w:shd w:val="clear" w:color="auto" w:fill="C5E0B3" w:themeFill="accent6" w:themeFillTint="66"/>
            <w:noWrap/>
            <w:vAlign w:val="center"/>
          </w:tcPr>
          <w:p w14:paraId="27FF507E" w14:textId="5DB9A60E"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18.- DONOSTI</w:t>
            </w:r>
            <w:r w:rsidR="005B696B" w:rsidRPr="00A64A7D">
              <w:rPr>
                <w:rFonts w:ascii="Calibri" w:hAnsi="Calibri" w:cs="Calibri"/>
                <w:color w:val="000000"/>
                <w:sz w:val="22"/>
                <w:szCs w:val="22"/>
                <w:lang w:val="es-ES_tradnl"/>
              </w:rPr>
              <w:t>A</w:t>
            </w:r>
          </w:p>
        </w:tc>
        <w:tc>
          <w:tcPr>
            <w:tcW w:w="2268" w:type="dxa"/>
            <w:shd w:val="clear" w:color="auto" w:fill="C5E0B3" w:themeFill="accent6" w:themeFillTint="66"/>
            <w:vAlign w:val="center"/>
          </w:tcPr>
          <w:p w14:paraId="08BFCACB" w14:textId="4FA77603" w:rsidR="002F1D43" w:rsidRPr="00A64A7D" w:rsidRDefault="00C23C2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1.080</w:t>
            </w:r>
          </w:p>
        </w:tc>
        <w:tc>
          <w:tcPr>
            <w:tcW w:w="1985" w:type="dxa"/>
            <w:shd w:val="clear" w:color="auto" w:fill="C5E0B3" w:themeFill="accent6" w:themeFillTint="66"/>
            <w:noWrap/>
            <w:vAlign w:val="center"/>
          </w:tcPr>
          <w:p w14:paraId="40D37921" w14:textId="76EE4D0E" w:rsidR="002F1D43" w:rsidRPr="00A64A7D" w:rsidRDefault="00131936">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936</w:t>
            </w:r>
          </w:p>
        </w:tc>
      </w:tr>
      <w:tr w:rsidR="002F1D43" w:rsidRPr="00A64A7D" w14:paraId="76AA38E0" w14:textId="77777777" w:rsidTr="00C205D6">
        <w:trPr>
          <w:trHeight w:val="300"/>
          <w:jc w:val="center"/>
        </w:trPr>
        <w:tc>
          <w:tcPr>
            <w:tcW w:w="3402" w:type="dxa"/>
            <w:shd w:val="clear" w:color="auto" w:fill="C5E0B3" w:themeFill="accent6" w:themeFillTint="66"/>
            <w:noWrap/>
            <w:vAlign w:val="center"/>
          </w:tcPr>
          <w:p w14:paraId="631E6B6F" w14:textId="77777777"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19.- TOLOSALDEA</w:t>
            </w:r>
          </w:p>
        </w:tc>
        <w:tc>
          <w:tcPr>
            <w:tcW w:w="2268" w:type="dxa"/>
            <w:shd w:val="clear" w:color="auto" w:fill="C5E0B3" w:themeFill="accent6" w:themeFillTint="66"/>
            <w:vAlign w:val="center"/>
          </w:tcPr>
          <w:p w14:paraId="210C73D1" w14:textId="6E4EE8A4" w:rsidR="002F1D43" w:rsidRPr="00A64A7D" w:rsidRDefault="00AA5796">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c>
          <w:tcPr>
            <w:tcW w:w="1985" w:type="dxa"/>
            <w:shd w:val="clear" w:color="auto" w:fill="C5E0B3" w:themeFill="accent6" w:themeFillTint="66"/>
            <w:noWrap/>
            <w:vAlign w:val="center"/>
          </w:tcPr>
          <w:p w14:paraId="75C3E161" w14:textId="4BD23DEF"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r w:rsidR="002F1D43" w:rsidRPr="00A64A7D" w14:paraId="6778EC55" w14:textId="77777777" w:rsidTr="00C205D6">
        <w:trPr>
          <w:trHeight w:val="300"/>
          <w:jc w:val="center"/>
        </w:trPr>
        <w:tc>
          <w:tcPr>
            <w:tcW w:w="3402" w:type="dxa"/>
            <w:shd w:val="clear" w:color="auto" w:fill="C5E0B3" w:themeFill="accent6" w:themeFillTint="66"/>
            <w:noWrap/>
            <w:vAlign w:val="center"/>
          </w:tcPr>
          <w:p w14:paraId="7B54E647" w14:textId="3AEBB776" w:rsidR="002F1D43" w:rsidRPr="00A64A7D" w:rsidRDefault="002F1D43" w:rsidP="00AA5796">
            <w:pPr>
              <w:rPr>
                <w:rFonts w:ascii="Calibri" w:hAnsi="Calibri" w:cs="Calibri"/>
                <w:color w:val="000000"/>
                <w:sz w:val="22"/>
                <w:szCs w:val="22"/>
                <w:lang w:val="es-ES_tradnl"/>
              </w:rPr>
            </w:pPr>
            <w:r w:rsidRPr="00A64A7D">
              <w:rPr>
                <w:rFonts w:ascii="Calibri" w:hAnsi="Calibri" w:cs="Calibri"/>
                <w:color w:val="000000"/>
                <w:sz w:val="22"/>
                <w:szCs w:val="22"/>
                <w:lang w:val="es-ES_tradnl"/>
              </w:rPr>
              <w:t>20.- DEBA BEHEA</w:t>
            </w:r>
            <w:r w:rsidR="002E2A77" w:rsidRPr="00A64A7D">
              <w:rPr>
                <w:rFonts w:ascii="Calibri" w:hAnsi="Calibri" w:cs="Calibri"/>
                <w:color w:val="000000"/>
                <w:sz w:val="22"/>
                <w:szCs w:val="22"/>
                <w:lang w:val="es-ES_tradnl"/>
              </w:rPr>
              <w:t xml:space="preserve"> ETA GARAIA</w:t>
            </w:r>
          </w:p>
        </w:tc>
        <w:tc>
          <w:tcPr>
            <w:tcW w:w="2268" w:type="dxa"/>
            <w:shd w:val="clear" w:color="auto" w:fill="C5E0B3" w:themeFill="accent6" w:themeFillTint="66"/>
            <w:vAlign w:val="center"/>
          </w:tcPr>
          <w:p w14:paraId="03132A35" w14:textId="7FABC72A" w:rsidR="002F1D43" w:rsidRPr="00A64A7D" w:rsidRDefault="00AA5796">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c>
          <w:tcPr>
            <w:tcW w:w="1985" w:type="dxa"/>
            <w:shd w:val="clear" w:color="auto" w:fill="C5E0B3" w:themeFill="accent6" w:themeFillTint="66"/>
            <w:noWrap/>
            <w:vAlign w:val="center"/>
          </w:tcPr>
          <w:p w14:paraId="1146E2D6" w14:textId="7900ED52" w:rsidR="002F1D43" w:rsidRPr="00A64A7D" w:rsidRDefault="00FA799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0</w:t>
            </w:r>
          </w:p>
        </w:tc>
      </w:tr>
    </w:tbl>
    <w:p w14:paraId="29F3FEAC" w14:textId="77777777" w:rsidR="00067199" w:rsidRPr="00A64A7D" w:rsidRDefault="00067199" w:rsidP="002F1D43">
      <w:pPr>
        <w:jc w:val="center"/>
        <w:rPr>
          <w:rFonts w:ascii="Verdana" w:hAnsi="Verdana" w:cs="Segoe UI"/>
          <w:sz w:val="16"/>
          <w:szCs w:val="16"/>
          <w:lang w:val="es-ES_tradnl"/>
        </w:rPr>
      </w:pPr>
    </w:p>
    <w:tbl>
      <w:tblPr>
        <w:tblW w:w="7797"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3402"/>
        <w:gridCol w:w="2268"/>
        <w:gridCol w:w="2127"/>
      </w:tblGrid>
      <w:tr w:rsidR="008A13C3" w:rsidRPr="00A64A7D" w14:paraId="0AAC0D88" w14:textId="77777777" w:rsidTr="00C205D6">
        <w:trPr>
          <w:trHeight w:val="300"/>
          <w:jc w:val="center"/>
        </w:trPr>
        <w:tc>
          <w:tcPr>
            <w:tcW w:w="3402" w:type="dxa"/>
            <w:noWrap/>
            <w:vAlign w:val="bottom"/>
          </w:tcPr>
          <w:p w14:paraId="5040D61D" w14:textId="77777777" w:rsidR="008A13C3" w:rsidRPr="00A64A7D" w:rsidRDefault="008A13C3">
            <w:pPr>
              <w:jc w:val="center"/>
              <w:rPr>
                <w:rFonts w:ascii="Calibri" w:hAnsi="Calibri" w:cs="Calibri"/>
                <w:b/>
                <w:bCs/>
                <w:color w:val="000000"/>
                <w:sz w:val="22"/>
                <w:szCs w:val="22"/>
                <w:lang w:val="es-ES_tradnl"/>
              </w:rPr>
            </w:pPr>
          </w:p>
        </w:tc>
        <w:tc>
          <w:tcPr>
            <w:tcW w:w="4395" w:type="dxa"/>
            <w:gridSpan w:val="2"/>
            <w:vAlign w:val="center"/>
          </w:tcPr>
          <w:p w14:paraId="6262FDB6" w14:textId="212D3D7F" w:rsidR="008A13C3" w:rsidRPr="00A64A7D" w:rsidRDefault="008A13C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Menús</w:t>
            </w:r>
          </w:p>
        </w:tc>
      </w:tr>
      <w:tr w:rsidR="00236A43" w:rsidRPr="00A64A7D" w14:paraId="33D5834D" w14:textId="77777777" w:rsidTr="00C205D6">
        <w:trPr>
          <w:trHeight w:val="300"/>
          <w:jc w:val="center"/>
        </w:trPr>
        <w:tc>
          <w:tcPr>
            <w:tcW w:w="3402" w:type="dxa"/>
            <w:noWrap/>
            <w:vAlign w:val="center"/>
          </w:tcPr>
          <w:p w14:paraId="058FC8CA" w14:textId="77777777" w:rsidR="008A13C3" w:rsidRPr="00A64A7D" w:rsidRDefault="008A13C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LOTE</w:t>
            </w:r>
          </w:p>
        </w:tc>
        <w:tc>
          <w:tcPr>
            <w:tcW w:w="2268" w:type="dxa"/>
            <w:vAlign w:val="center"/>
          </w:tcPr>
          <w:p w14:paraId="7816B191" w14:textId="77777777" w:rsidR="008A13C3" w:rsidRPr="00A64A7D" w:rsidRDefault="008A13C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23/24</w:t>
            </w:r>
          </w:p>
        </w:tc>
        <w:tc>
          <w:tcPr>
            <w:tcW w:w="2127" w:type="dxa"/>
            <w:noWrap/>
            <w:vAlign w:val="center"/>
          </w:tcPr>
          <w:p w14:paraId="19A6ECC2" w14:textId="77777777" w:rsidR="008A13C3" w:rsidRPr="00A64A7D" w:rsidRDefault="008A13C3">
            <w:pPr>
              <w:jc w:val="center"/>
              <w:rPr>
                <w:rFonts w:ascii="Calibri" w:hAnsi="Calibri" w:cs="Calibri"/>
                <w:b/>
                <w:bCs/>
                <w:color w:val="000000"/>
                <w:sz w:val="22"/>
                <w:szCs w:val="22"/>
                <w:lang w:val="es-ES_tradnl"/>
              </w:rPr>
            </w:pPr>
            <w:r w:rsidRPr="00A64A7D">
              <w:rPr>
                <w:rFonts w:ascii="Calibri" w:hAnsi="Calibri" w:cs="Calibri"/>
                <w:b/>
                <w:bCs/>
                <w:color w:val="000000"/>
                <w:sz w:val="22"/>
                <w:szCs w:val="22"/>
                <w:lang w:val="es-ES_tradnl"/>
              </w:rPr>
              <w:t>24/25</w:t>
            </w:r>
          </w:p>
        </w:tc>
      </w:tr>
      <w:tr w:rsidR="008A13C3" w:rsidRPr="00A64A7D" w14:paraId="68BBB78A" w14:textId="77777777" w:rsidTr="00C205D6">
        <w:trPr>
          <w:trHeight w:val="300"/>
          <w:jc w:val="center"/>
        </w:trPr>
        <w:tc>
          <w:tcPr>
            <w:tcW w:w="3402" w:type="dxa"/>
            <w:shd w:val="clear" w:color="auto" w:fill="FFE599" w:themeFill="accent4" w:themeFillTint="66"/>
            <w:noWrap/>
            <w:vAlign w:val="center"/>
          </w:tcPr>
          <w:p w14:paraId="211AFCFD" w14:textId="7BD095B1"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-AYALA</w:t>
            </w:r>
          </w:p>
        </w:tc>
        <w:tc>
          <w:tcPr>
            <w:tcW w:w="2268" w:type="dxa"/>
            <w:shd w:val="clear" w:color="auto" w:fill="FFE599" w:themeFill="accent4" w:themeFillTint="66"/>
            <w:vAlign w:val="center"/>
          </w:tcPr>
          <w:p w14:paraId="23682B7C" w14:textId="25A463CB" w:rsidR="008A13C3" w:rsidRPr="00A64A7D" w:rsidRDefault="008A13C3">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193.500</w:t>
            </w:r>
          </w:p>
        </w:tc>
        <w:tc>
          <w:tcPr>
            <w:tcW w:w="2127" w:type="dxa"/>
            <w:shd w:val="clear" w:color="auto" w:fill="FFE599" w:themeFill="accent4" w:themeFillTint="66"/>
            <w:noWrap/>
            <w:vAlign w:val="center"/>
          </w:tcPr>
          <w:p w14:paraId="6E590903" w14:textId="2D74AAFC" w:rsidR="008A13C3" w:rsidRPr="00A64A7D" w:rsidRDefault="00EB5B0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200.340</w:t>
            </w:r>
          </w:p>
        </w:tc>
      </w:tr>
      <w:tr w:rsidR="008A13C3" w:rsidRPr="00A64A7D" w14:paraId="209FD771" w14:textId="77777777" w:rsidTr="00C205D6">
        <w:trPr>
          <w:trHeight w:val="300"/>
          <w:jc w:val="center"/>
        </w:trPr>
        <w:tc>
          <w:tcPr>
            <w:tcW w:w="3402" w:type="dxa"/>
            <w:shd w:val="clear" w:color="auto" w:fill="FFE599" w:themeFill="accent4" w:themeFillTint="66"/>
            <w:noWrap/>
            <w:vAlign w:val="center"/>
          </w:tcPr>
          <w:p w14:paraId="047D284A"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2.-LAGUARDIA</w:t>
            </w:r>
          </w:p>
        </w:tc>
        <w:tc>
          <w:tcPr>
            <w:tcW w:w="2268" w:type="dxa"/>
            <w:shd w:val="clear" w:color="auto" w:fill="FFE599" w:themeFill="accent4" w:themeFillTint="66"/>
            <w:vAlign w:val="center"/>
          </w:tcPr>
          <w:p w14:paraId="507F5BB9" w14:textId="193309E1" w:rsidR="008A13C3" w:rsidRPr="00A64A7D" w:rsidRDefault="00D72B4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84.420</w:t>
            </w:r>
          </w:p>
        </w:tc>
        <w:tc>
          <w:tcPr>
            <w:tcW w:w="2127" w:type="dxa"/>
            <w:shd w:val="clear" w:color="auto" w:fill="FFE599" w:themeFill="accent4" w:themeFillTint="66"/>
            <w:noWrap/>
            <w:vAlign w:val="center"/>
          </w:tcPr>
          <w:p w14:paraId="40EEB4EE" w14:textId="31FE4D06" w:rsidR="008A13C3" w:rsidRPr="00A64A7D" w:rsidRDefault="00EB5B0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85.320</w:t>
            </w:r>
          </w:p>
        </w:tc>
      </w:tr>
      <w:tr w:rsidR="008A13C3" w:rsidRPr="00A64A7D" w14:paraId="2E1AA68A" w14:textId="77777777" w:rsidTr="00C205D6">
        <w:trPr>
          <w:trHeight w:val="300"/>
          <w:jc w:val="center"/>
        </w:trPr>
        <w:tc>
          <w:tcPr>
            <w:tcW w:w="3402" w:type="dxa"/>
            <w:shd w:val="clear" w:color="auto" w:fill="FFE599" w:themeFill="accent4" w:themeFillTint="66"/>
            <w:noWrap/>
            <w:vAlign w:val="center"/>
          </w:tcPr>
          <w:p w14:paraId="2F18E0BF" w14:textId="0C0B97B2"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3</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-SALVATIERRA Y CAMPEZO</w:t>
            </w:r>
          </w:p>
        </w:tc>
        <w:tc>
          <w:tcPr>
            <w:tcW w:w="2268" w:type="dxa"/>
            <w:shd w:val="clear" w:color="auto" w:fill="FFE599" w:themeFill="accent4" w:themeFillTint="66"/>
            <w:vAlign w:val="center"/>
          </w:tcPr>
          <w:p w14:paraId="6872B8EE" w14:textId="49152EAF" w:rsidR="008A13C3" w:rsidRPr="00A64A7D" w:rsidRDefault="00D72B4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131.760</w:t>
            </w:r>
          </w:p>
        </w:tc>
        <w:tc>
          <w:tcPr>
            <w:tcW w:w="2127" w:type="dxa"/>
            <w:shd w:val="clear" w:color="auto" w:fill="FFE599" w:themeFill="accent4" w:themeFillTint="66"/>
            <w:noWrap/>
            <w:vAlign w:val="center"/>
          </w:tcPr>
          <w:p w14:paraId="142D6F7C" w14:textId="5B017DCF" w:rsidR="008A13C3" w:rsidRPr="00A64A7D" w:rsidRDefault="00EB5B0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132.300</w:t>
            </w:r>
          </w:p>
        </w:tc>
      </w:tr>
      <w:tr w:rsidR="008A13C3" w:rsidRPr="00A64A7D" w14:paraId="0ABBDC58" w14:textId="77777777" w:rsidTr="00C205D6">
        <w:trPr>
          <w:trHeight w:val="300"/>
          <w:jc w:val="center"/>
        </w:trPr>
        <w:tc>
          <w:tcPr>
            <w:tcW w:w="3402" w:type="dxa"/>
            <w:shd w:val="clear" w:color="auto" w:fill="FFE599" w:themeFill="accent4" w:themeFillTint="66"/>
            <w:noWrap/>
            <w:vAlign w:val="center"/>
          </w:tcPr>
          <w:p w14:paraId="4F73C257" w14:textId="33C74CD3"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4</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-AÑANA</w:t>
            </w:r>
          </w:p>
        </w:tc>
        <w:tc>
          <w:tcPr>
            <w:tcW w:w="2268" w:type="dxa"/>
            <w:shd w:val="clear" w:color="auto" w:fill="FFE599" w:themeFill="accent4" w:themeFillTint="66"/>
            <w:vAlign w:val="center"/>
          </w:tcPr>
          <w:p w14:paraId="26F36504" w14:textId="5E8691E6" w:rsidR="008A13C3" w:rsidRPr="00A64A7D" w:rsidRDefault="00D72B4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98.100</w:t>
            </w:r>
          </w:p>
        </w:tc>
        <w:tc>
          <w:tcPr>
            <w:tcW w:w="2127" w:type="dxa"/>
            <w:shd w:val="clear" w:color="auto" w:fill="FFE599" w:themeFill="accent4" w:themeFillTint="66"/>
            <w:noWrap/>
            <w:vAlign w:val="center"/>
          </w:tcPr>
          <w:p w14:paraId="62770306" w14:textId="6E2DB574" w:rsidR="008A13C3" w:rsidRPr="00A64A7D" w:rsidRDefault="00EB5B0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177.840</w:t>
            </w:r>
          </w:p>
        </w:tc>
      </w:tr>
      <w:tr w:rsidR="008A13C3" w:rsidRPr="00A64A7D" w14:paraId="28ED97FB" w14:textId="77777777" w:rsidTr="00C205D6">
        <w:trPr>
          <w:trHeight w:val="300"/>
          <w:jc w:val="center"/>
        </w:trPr>
        <w:tc>
          <w:tcPr>
            <w:tcW w:w="3402" w:type="dxa"/>
            <w:shd w:val="clear" w:color="auto" w:fill="FFE599" w:themeFill="accent4" w:themeFillTint="66"/>
            <w:noWrap/>
            <w:vAlign w:val="center"/>
          </w:tcPr>
          <w:p w14:paraId="6400C34E" w14:textId="7FDB073A"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5</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-ZUIA</w:t>
            </w:r>
          </w:p>
        </w:tc>
        <w:tc>
          <w:tcPr>
            <w:tcW w:w="2268" w:type="dxa"/>
            <w:shd w:val="clear" w:color="auto" w:fill="FFE599" w:themeFill="accent4" w:themeFillTint="66"/>
            <w:vAlign w:val="center"/>
          </w:tcPr>
          <w:p w14:paraId="0C516F0A" w14:textId="3886980D" w:rsidR="008A13C3" w:rsidRPr="00A64A7D" w:rsidRDefault="00D72B4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84.060</w:t>
            </w:r>
          </w:p>
        </w:tc>
        <w:tc>
          <w:tcPr>
            <w:tcW w:w="2127" w:type="dxa"/>
            <w:shd w:val="clear" w:color="auto" w:fill="FFE599" w:themeFill="accent4" w:themeFillTint="66"/>
            <w:noWrap/>
            <w:vAlign w:val="center"/>
          </w:tcPr>
          <w:p w14:paraId="2B1D9519" w14:textId="4FF23255" w:rsidR="008A13C3" w:rsidRPr="00A64A7D" w:rsidRDefault="00960DF1">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83.520</w:t>
            </w:r>
          </w:p>
        </w:tc>
      </w:tr>
      <w:tr w:rsidR="008A13C3" w:rsidRPr="00A64A7D" w14:paraId="4919F237" w14:textId="77777777" w:rsidTr="00C205D6">
        <w:trPr>
          <w:trHeight w:val="300"/>
          <w:jc w:val="center"/>
        </w:trPr>
        <w:tc>
          <w:tcPr>
            <w:tcW w:w="3402" w:type="dxa"/>
            <w:shd w:val="clear" w:color="auto" w:fill="BDD6EE" w:themeFill="accent1" w:themeFillTint="66"/>
            <w:noWrap/>
            <w:vAlign w:val="center"/>
          </w:tcPr>
          <w:p w14:paraId="3DEC3EFE" w14:textId="10B12E5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6</w:t>
            </w:r>
            <w:r w:rsidR="0086120D" w:rsidRPr="00A64A7D">
              <w:rPr>
                <w:rFonts w:ascii="Calibri" w:hAnsi="Calibri" w:cs="Calibri"/>
                <w:color w:val="000000"/>
                <w:sz w:val="22"/>
                <w:szCs w:val="22"/>
                <w:lang w:val="es-ES_tradnl"/>
              </w:rPr>
              <w:t>.</w:t>
            </w:r>
            <w:r w:rsidRPr="00A64A7D">
              <w:rPr>
                <w:rFonts w:ascii="Calibri" w:hAnsi="Calibri" w:cs="Calibri"/>
                <w:color w:val="000000"/>
                <w:sz w:val="22"/>
                <w:szCs w:val="22"/>
                <w:lang w:val="es-ES_tradnl"/>
              </w:rPr>
              <w:t>-BILBAO I</w:t>
            </w:r>
          </w:p>
        </w:tc>
        <w:tc>
          <w:tcPr>
            <w:tcW w:w="2268" w:type="dxa"/>
            <w:shd w:val="clear" w:color="auto" w:fill="BDD6EE" w:themeFill="accent1" w:themeFillTint="66"/>
            <w:vAlign w:val="center"/>
          </w:tcPr>
          <w:p w14:paraId="2B3962B4" w14:textId="292CBCB2" w:rsidR="008A13C3" w:rsidRPr="00A64A7D" w:rsidRDefault="00D72B4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281.160</w:t>
            </w:r>
          </w:p>
        </w:tc>
        <w:tc>
          <w:tcPr>
            <w:tcW w:w="2127" w:type="dxa"/>
            <w:shd w:val="clear" w:color="auto" w:fill="BDD6EE" w:themeFill="accent1" w:themeFillTint="66"/>
            <w:noWrap/>
            <w:vAlign w:val="center"/>
          </w:tcPr>
          <w:p w14:paraId="538C515B" w14:textId="1352E612" w:rsidR="008A13C3" w:rsidRPr="00A64A7D" w:rsidRDefault="00D01DC7">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276.300</w:t>
            </w:r>
          </w:p>
        </w:tc>
      </w:tr>
      <w:tr w:rsidR="008A13C3" w:rsidRPr="00A64A7D" w14:paraId="5B152F6E" w14:textId="77777777" w:rsidTr="00C205D6">
        <w:trPr>
          <w:trHeight w:val="300"/>
          <w:jc w:val="center"/>
        </w:trPr>
        <w:tc>
          <w:tcPr>
            <w:tcW w:w="3402" w:type="dxa"/>
            <w:shd w:val="clear" w:color="auto" w:fill="BDD6EE" w:themeFill="accent1" w:themeFillTint="66"/>
            <w:noWrap/>
            <w:vAlign w:val="center"/>
          </w:tcPr>
          <w:p w14:paraId="036DFFE0"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7.- BILBAO II</w:t>
            </w:r>
          </w:p>
        </w:tc>
        <w:tc>
          <w:tcPr>
            <w:tcW w:w="2268" w:type="dxa"/>
            <w:shd w:val="clear" w:color="auto" w:fill="BDD6EE" w:themeFill="accent1" w:themeFillTint="66"/>
            <w:vAlign w:val="center"/>
          </w:tcPr>
          <w:p w14:paraId="2DFDEA53" w14:textId="235CC8F2" w:rsidR="008A13C3" w:rsidRPr="00A64A7D" w:rsidRDefault="00D72B4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311.220</w:t>
            </w:r>
          </w:p>
        </w:tc>
        <w:tc>
          <w:tcPr>
            <w:tcW w:w="2127" w:type="dxa"/>
            <w:shd w:val="clear" w:color="auto" w:fill="BDD6EE" w:themeFill="accent1" w:themeFillTint="66"/>
            <w:noWrap/>
            <w:vAlign w:val="center"/>
          </w:tcPr>
          <w:p w14:paraId="0113439B" w14:textId="2CF34AB0" w:rsidR="008A13C3" w:rsidRPr="00A64A7D" w:rsidRDefault="009B2EC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316.620</w:t>
            </w:r>
          </w:p>
        </w:tc>
      </w:tr>
      <w:tr w:rsidR="008A13C3" w:rsidRPr="00A64A7D" w14:paraId="6803DAE7" w14:textId="77777777" w:rsidTr="00C205D6">
        <w:trPr>
          <w:trHeight w:val="300"/>
          <w:jc w:val="center"/>
        </w:trPr>
        <w:tc>
          <w:tcPr>
            <w:tcW w:w="3402" w:type="dxa"/>
            <w:shd w:val="clear" w:color="auto" w:fill="BDD6EE" w:themeFill="accent1" w:themeFillTint="66"/>
            <w:noWrap/>
            <w:vAlign w:val="center"/>
          </w:tcPr>
          <w:p w14:paraId="56C9698D"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8.- GRAN BILBAO I</w:t>
            </w:r>
          </w:p>
        </w:tc>
        <w:tc>
          <w:tcPr>
            <w:tcW w:w="2268" w:type="dxa"/>
            <w:shd w:val="clear" w:color="auto" w:fill="BDD6EE" w:themeFill="accent1" w:themeFillTint="66"/>
            <w:vAlign w:val="center"/>
          </w:tcPr>
          <w:p w14:paraId="07E31C52" w14:textId="2553862C" w:rsidR="008A13C3" w:rsidRPr="00A64A7D" w:rsidRDefault="00F26E35">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473.220</w:t>
            </w:r>
          </w:p>
        </w:tc>
        <w:tc>
          <w:tcPr>
            <w:tcW w:w="2127" w:type="dxa"/>
            <w:shd w:val="clear" w:color="auto" w:fill="BDD6EE" w:themeFill="accent1" w:themeFillTint="66"/>
            <w:noWrap/>
            <w:vAlign w:val="center"/>
          </w:tcPr>
          <w:p w14:paraId="2EC21DF4" w14:textId="3AE641E9" w:rsidR="008A13C3" w:rsidRPr="00A64A7D" w:rsidRDefault="009B2EC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468.360</w:t>
            </w:r>
          </w:p>
        </w:tc>
      </w:tr>
      <w:tr w:rsidR="008A13C3" w:rsidRPr="00A64A7D" w14:paraId="595381F4" w14:textId="77777777" w:rsidTr="00C205D6">
        <w:trPr>
          <w:trHeight w:val="300"/>
          <w:jc w:val="center"/>
        </w:trPr>
        <w:tc>
          <w:tcPr>
            <w:tcW w:w="3402" w:type="dxa"/>
            <w:shd w:val="clear" w:color="auto" w:fill="BDD6EE" w:themeFill="accent1" w:themeFillTint="66"/>
            <w:noWrap/>
            <w:vAlign w:val="center"/>
          </w:tcPr>
          <w:p w14:paraId="76F1B1C5"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9.- GRAN BILBAO II</w:t>
            </w:r>
          </w:p>
        </w:tc>
        <w:tc>
          <w:tcPr>
            <w:tcW w:w="2268" w:type="dxa"/>
            <w:shd w:val="clear" w:color="auto" w:fill="BDD6EE" w:themeFill="accent1" w:themeFillTint="66"/>
            <w:vAlign w:val="center"/>
          </w:tcPr>
          <w:p w14:paraId="313DDB50" w14:textId="07D4B186" w:rsidR="008A13C3" w:rsidRPr="00A64A7D" w:rsidRDefault="00681655">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410.400</w:t>
            </w:r>
          </w:p>
        </w:tc>
        <w:tc>
          <w:tcPr>
            <w:tcW w:w="2127" w:type="dxa"/>
            <w:shd w:val="clear" w:color="auto" w:fill="BDD6EE" w:themeFill="accent1" w:themeFillTint="66"/>
            <w:noWrap/>
            <w:vAlign w:val="center"/>
          </w:tcPr>
          <w:p w14:paraId="2D135292" w14:textId="123CC3E6" w:rsidR="008A13C3" w:rsidRPr="00A64A7D" w:rsidRDefault="009B2EC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w:t>
            </w:r>
            <w:r w:rsidR="00674B39" w:rsidRPr="00A64A7D">
              <w:rPr>
                <w:rFonts w:ascii="Calibri" w:hAnsi="Calibri" w:cs="Calibri"/>
                <w:color w:val="000000"/>
                <w:sz w:val="22"/>
                <w:szCs w:val="22"/>
                <w:lang w:val="es-ES_tradnl"/>
              </w:rPr>
              <w:t>39.380</w:t>
            </w:r>
          </w:p>
        </w:tc>
      </w:tr>
      <w:tr w:rsidR="008A13C3" w:rsidRPr="00A64A7D" w14:paraId="4A1F41BD" w14:textId="77777777" w:rsidTr="00C205D6">
        <w:trPr>
          <w:trHeight w:val="300"/>
          <w:jc w:val="center"/>
        </w:trPr>
        <w:tc>
          <w:tcPr>
            <w:tcW w:w="3402" w:type="dxa"/>
            <w:shd w:val="clear" w:color="auto" w:fill="BDD6EE" w:themeFill="accent1" w:themeFillTint="66"/>
            <w:noWrap/>
            <w:vAlign w:val="center"/>
          </w:tcPr>
          <w:p w14:paraId="73AD6273"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10.- URIBE</w:t>
            </w:r>
          </w:p>
        </w:tc>
        <w:tc>
          <w:tcPr>
            <w:tcW w:w="2268" w:type="dxa"/>
            <w:shd w:val="clear" w:color="auto" w:fill="BDD6EE" w:themeFill="accent1" w:themeFillTint="66"/>
            <w:vAlign w:val="center"/>
          </w:tcPr>
          <w:p w14:paraId="5DA6DCCC" w14:textId="0AA5F2D1" w:rsidR="008A13C3" w:rsidRPr="00A64A7D" w:rsidRDefault="002339E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442.260</w:t>
            </w:r>
          </w:p>
        </w:tc>
        <w:tc>
          <w:tcPr>
            <w:tcW w:w="2127" w:type="dxa"/>
            <w:shd w:val="clear" w:color="auto" w:fill="BDD6EE" w:themeFill="accent1" w:themeFillTint="66"/>
            <w:noWrap/>
            <w:vAlign w:val="center"/>
          </w:tcPr>
          <w:p w14:paraId="6571643C" w14:textId="45AFCB87" w:rsidR="008A13C3" w:rsidRPr="00A64A7D" w:rsidRDefault="007F341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433.080</w:t>
            </w:r>
          </w:p>
        </w:tc>
      </w:tr>
      <w:tr w:rsidR="008A13C3" w:rsidRPr="00A64A7D" w14:paraId="5F8DB1A0" w14:textId="77777777" w:rsidTr="00C205D6">
        <w:trPr>
          <w:trHeight w:val="300"/>
          <w:jc w:val="center"/>
        </w:trPr>
        <w:tc>
          <w:tcPr>
            <w:tcW w:w="3402" w:type="dxa"/>
            <w:shd w:val="clear" w:color="auto" w:fill="BDD6EE" w:themeFill="accent1" w:themeFillTint="66"/>
            <w:noWrap/>
            <w:vAlign w:val="center"/>
          </w:tcPr>
          <w:p w14:paraId="2C29D7BD"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11.- DURANGUESADO</w:t>
            </w:r>
          </w:p>
        </w:tc>
        <w:tc>
          <w:tcPr>
            <w:tcW w:w="2268" w:type="dxa"/>
            <w:shd w:val="clear" w:color="auto" w:fill="BDD6EE" w:themeFill="accent1" w:themeFillTint="66"/>
            <w:vAlign w:val="center"/>
          </w:tcPr>
          <w:p w14:paraId="5C462C99" w14:textId="6180E99C" w:rsidR="008A13C3" w:rsidRPr="00A64A7D" w:rsidRDefault="002339E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w:t>
            </w:r>
            <w:r w:rsidR="00651659" w:rsidRPr="00A64A7D">
              <w:rPr>
                <w:rFonts w:ascii="Calibri" w:hAnsi="Calibri" w:cs="Calibri"/>
                <w:color w:val="000000"/>
                <w:sz w:val="22"/>
                <w:szCs w:val="22"/>
                <w:lang w:val="es-ES_tradnl"/>
              </w:rPr>
              <w:t>17.520</w:t>
            </w:r>
          </w:p>
        </w:tc>
        <w:tc>
          <w:tcPr>
            <w:tcW w:w="2127" w:type="dxa"/>
            <w:shd w:val="clear" w:color="auto" w:fill="BDD6EE" w:themeFill="accent1" w:themeFillTint="66"/>
            <w:noWrap/>
            <w:vAlign w:val="center"/>
          </w:tcPr>
          <w:p w14:paraId="0B29D99A" w14:textId="019BA1DF" w:rsidR="008A13C3" w:rsidRPr="00A64A7D" w:rsidRDefault="007F341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341.460</w:t>
            </w:r>
          </w:p>
        </w:tc>
      </w:tr>
      <w:tr w:rsidR="008A13C3" w:rsidRPr="00A64A7D" w14:paraId="542E8C4B" w14:textId="77777777" w:rsidTr="00C205D6">
        <w:trPr>
          <w:trHeight w:val="300"/>
          <w:jc w:val="center"/>
        </w:trPr>
        <w:tc>
          <w:tcPr>
            <w:tcW w:w="3402" w:type="dxa"/>
            <w:shd w:val="clear" w:color="auto" w:fill="BDD6EE" w:themeFill="accent1" w:themeFillTint="66"/>
            <w:noWrap/>
            <w:vAlign w:val="center"/>
          </w:tcPr>
          <w:p w14:paraId="59E4284E"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12.- ARRATIA</w:t>
            </w:r>
          </w:p>
        </w:tc>
        <w:tc>
          <w:tcPr>
            <w:tcW w:w="2268" w:type="dxa"/>
            <w:shd w:val="clear" w:color="auto" w:fill="BDD6EE" w:themeFill="accent1" w:themeFillTint="66"/>
            <w:vAlign w:val="center"/>
          </w:tcPr>
          <w:p w14:paraId="20EB28BB" w14:textId="61E37088" w:rsidR="008A13C3" w:rsidRPr="00A64A7D" w:rsidRDefault="002339E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w:t>
            </w:r>
            <w:r w:rsidR="00D65BB8" w:rsidRPr="00A64A7D">
              <w:rPr>
                <w:rFonts w:ascii="Calibri" w:hAnsi="Calibri" w:cs="Calibri"/>
                <w:color w:val="000000"/>
                <w:sz w:val="22"/>
                <w:szCs w:val="22"/>
                <w:lang w:val="es-ES_tradnl"/>
              </w:rPr>
              <w:t>25.720</w:t>
            </w:r>
          </w:p>
        </w:tc>
        <w:tc>
          <w:tcPr>
            <w:tcW w:w="2127" w:type="dxa"/>
            <w:shd w:val="clear" w:color="auto" w:fill="BDD6EE" w:themeFill="accent1" w:themeFillTint="66"/>
            <w:noWrap/>
            <w:vAlign w:val="center"/>
          </w:tcPr>
          <w:p w14:paraId="78865317" w14:textId="58A41A86" w:rsidR="008A13C3" w:rsidRPr="00A64A7D" w:rsidRDefault="007F341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239.400</w:t>
            </w:r>
          </w:p>
        </w:tc>
      </w:tr>
      <w:tr w:rsidR="008A13C3" w:rsidRPr="00A64A7D" w14:paraId="6CEBED9C" w14:textId="77777777" w:rsidTr="00C205D6">
        <w:trPr>
          <w:trHeight w:val="300"/>
          <w:jc w:val="center"/>
        </w:trPr>
        <w:tc>
          <w:tcPr>
            <w:tcW w:w="3402" w:type="dxa"/>
            <w:shd w:val="clear" w:color="auto" w:fill="BDD6EE" w:themeFill="accent1" w:themeFillTint="66"/>
            <w:noWrap/>
            <w:vAlign w:val="center"/>
          </w:tcPr>
          <w:p w14:paraId="18C90BAA"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13.- LEA ARTIBAI Y BUSTURIALDEA</w:t>
            </w:r>
          </w:p>
        </w:tc>
        <w:tc>
          <w:tcPr>
            <w:tcW w:w="2268" w:type="dxa"/>
            <w:shd w:val="clear" w:color="auto" w:fill="BDD6EE" w:themeFill="accent1" w:themeFillTint="66"/>
            <w:vAlign w:val="center"/>
          </w:tcPr>
          <w:p w14:paraId="73D13A3E" w14:textId="3E2C4F70" w:rsidR="008A13C3" w:rsidRPr="00A64A7D" w:rsidRDefault="006516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179.820</w:t>
            </w:r>
          </w:p>
        </w:tc>
        <w:tc>
          <w:tcPr>
            <w:tcW w:w="2127" w:type="dxa"/>
            <w:shd w:val="clear" w:color="auto" w:fill="BDD6EE" w:themeFill="accent1" w:themeFillTint="66"/>
            <w:noWrap/>
            <w:vAlign w:val="center"/>
          </w:tcPr>
          <w:p w14:paraId="3CB45349" w14:textId="5586ED9B" w:rsidR="008A13C3" w:rsidRPr="00A64A7D" w:rsidRDefault="00674B3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176.940</w:t>
            </w:r>
          </w:p>
        </w:tc>
      </w:tr>
      <w:tr w:rsidR="008A13C3" w:rsidRPr="00A64A7D" w14:paraId="29264E5C" w14:textId="77777777" w:rsidTr="00C205D6">
        <w:trPr>
          <w:trHeight w:val="300"/>
          <w:jc w:val="center"/>
        </w:trPr>
        <w:tc>
          <w:tcPr>
            <w:tcW w:w="3402" w:type="dxa"/>
            <w:shd w:val="clear" w:color="auto" w:fill="BDD6EE" w:themeFill="accent1" w:themeFillTint="66"/>
            <w:noWrap/>
            <w:vAlign w:val="center"/>
          </w:tcPr>
          <w:p w14:paraId="32076E90"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14.- ENCARTACIONES</w:t>
            </w:r>
          </w:p>
        </w:tc>
        <w:tc>
          <w:tcPr>
            <w:tcW w:w="2268" w:type="dxa"/>
            <w:shd w:val="clear" w:color="auto" w:fill="BDD6EE" w:themeFill="accent1" w:themeFillTint="66"/>
            <w:vAlign w:val="center"/>
          </w:tcPr>
          <w:p w14:paraId="62294B93" w14:textId="08F62700" w:rsidR="008A13C3" w:rsidRPr="00A64A7D" w:rsidRDefault="00D65BB8">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120.060</w:t>
            </w:r>
          </w:p>
        </w:tc>
        <w:tc>
          <w:tcPr>
            <w:tcW w:w="2127" w:type="dxa"/>
            <w:shd w:val="clear" w:color="auto" w:fill="BDD6EE" w:themeFill="accent1" w:themeFillTint="66"/>
            <w:noWrap/>
            <w:vAlign w:val="center"/>
          </w:tcPr>
          <w:p w14:paraId="65452842" w14:textId="08A5D83B" w:rsidR="008A13C3" w:rsidRPr="00A64A7D" w:rsidRDefault="006609D5">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127.080</w:t>
            </w:r>
          </w:p>
        </w:tc>
      </w:tr>
      <w:tr w:rsidR="008A13C3" w:rsidRPr="00A64A7D" w14:paraId="4CEA4D64" w14:textId="77777777" w:rsidTr="00C205D6">
        <w:trPr>
          <w:trHeight w:val="300"/>
          <w:jc w:val="center"/>
        </w:trPr>
        <w:tc>
          <w:tcPr>
            <w:tcW w:w="3402" w:type="dxa"/>
            <w:shd w:val="clear" w:color="auto" w:fill="C5E0B3" w:themeFill="accent6" w:themeFillTint="66"/>
            <w:noWrap/>
            <w:vAlign w:val="center"/>
          </w:tcPr>
          <w:p w14:paraId="3D98E5DB"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15.- DONOSTIALDEA</w:t>
            </w:r>
          </w:p>
        </w:tc>
        <w:tc>
          <w:tcPr>
            <w:tcW w:w="2268" w:type="dxa"/>
            <w:shd w:val="clear" w:color="auto" w:fill="C5E0B3" w:themeFill="accent6" w:themeFillTint="66"/>
            <w:vAlign w:val="center"/>
          </w:tcPr>
          <w:p w14:paraId="2DB6D282" w14:textId="09796811" w:rsidR="008A13C3" w:rsidRPr="00A64A7D" w:rsidRDefault="0065165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373.680</w:t>
            </w:r>
          </w:p>
        </w:tc>
        <w:tc>
          <w:tcPr>
            <w:tcW w:w="2127" w:type="dxa"/>
            <w:shd w:val="clear" w:color="auto" w:fill="C5E0B3" w:themeFill="accent6" w:themeFillTint="66"/>
            <w:noWrap/>
            <w:vAlign w:val="center"/>
          </w:tcPr>
          <w:p w14:paraId="59B697CC" w14:textId="26C093D5" w:rsidR="008A13C3" w:rsidRPr="00A64A7D" w:rsidRDefault="002854F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361.980</w:t>
            </w:r>
          </w:p>
        </w:tc>
      </w:tr>
      <w:tr w:rsidR="008A13C3" w:rsidRPr="00A64A7D" w14:paraId="080C59D2" w14:textId="77777777" w:rsidTr="00C205D6">
        <w:trPr>
          <w:trHeight w:val="300"/>
          <w:jc w:val="center"/>
        </w:trPr>
        <w:tc>
          <w:tcPr>
            <w:tcW w:w="3402" w:type="dxa"/>
            <w:shd w:val="clear" w:color="auto" w:fill="C5E0B3" w:themeFill="accent6" w:themeFillTint="66"/>
            <w:noWrap/>
            <w:vAlign w:val="center"/>
          </w:tcPr>
          <w:p w14:paraId="53A7DED4"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16.- UROLA KOSTA</w:t>
            </w:r>
          </w:p>
        </w:tc>
        <w:tc>
          <w:tcPr>
            <w:tcW w:w="2268" w:type="dxa"/>
            <w:shd w:val="clear" w:color="auto" w:fill="C5E0B3" w:themeFill="accent6" w:themeFillTint="66"/>
            <w:vAlign w:val="center"/>
          </w:tcPr>
          <w:p w14:paraId="6A1C3B43" w14:textId="21B25A83" w:rsidR="008A13C3" w:rsidRPr="00A64A7D" w:rsidRDefault="002339E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w:t>
            </w:r>
            <w:r w:rsidR="00A16BAE" w:rsidRPr="00A64A7D">
              <w:rPr>
                <w:rFonts w:ascii="Calibri" w:hAnsi="Calibri" w:cs="Calibri"/>
                <w:color w:val="000000"/>
                <w:sz w:val="22"/>
                <w:szCs w:val="22"/>
                <w:lang w:val="es-ES_tradnl"/>
              </w:rPr>
              <w:t>12.940</w:t>
            </w:r>
          </w:p>
        </w:tc>
        <w:tc>
          <w:tcPr>
            <w:tcW w:w="2127" w:type="dxa"/>
            <w:shd w:val="clear" w:color="auto" w:fill="C5E0B3" w:themeFill="accent6" w:themeFillTint="66"/>
            <w:noWrap/>
            <w:vAlign w:val="center"/>
          </w:tcPr>
          <w:p w14:paraId="581A67C8" w14:textId="520E6690" w:rsidR="008A13C3" w:rsidRPr="00A64A7D" w:rsidRDefault="00B27BA0">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211.500</w:t>
            </w:r>
          </w:p>
        </w:tc>
      </w:tr>
      <w:tr w:rsidR="008A13C3" w:rsidRPr="00A64A7D" w14:paraId="3FEE9DDD" w14:textId="77777777" w:rsidTr="00C205D6">
        <w:trPr>
          <w:trHeight w:val="300"/>
          <w:jc w:val="center"/>
        </w:trPr>
        <w:tc>
          <w:tcPr>
            <w:tcW w:w="3402" w:type="dxa"/>
            <w:shd w:val="clear" w:color="auto" w:fill="C5E0B3" w:themeFill="accent6" w:themeFillTint="66"/>
            <w:noWrap/>
            <w:vAlign w:val="center"/>
          </w:tcPr>
          <w:p w14:paraId="5CDE91EC"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17.- GOIERRI</w:t>
            </w:r>
          </w:p>
        </w:tc>
        <w:tc>
          <w:tcPr>
            <w:tcW w:w="2268" w:type="dxa"/>
            <w:shd w:val="clear" w:color="auto" w:fill="C5E0B3" w:themeFill="accent6" w:themeFillTint="66"/>
            <w:vAlign w:val="center"/>
          </w:tcPr>
          <w:p w14:paraId="6190F342" w14:textId="5AC675CF" w:rsidR="008A13C3" w:rsidRPr="00A64A7D" w:rsidRDefault="00A16BA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242.820</w:t>
            </w:r>
          </w:p>
        </w:tc>
        <w:tc>
          <w:tcPr>
            <w:tcW w:w="2127" w:type="dxa"/>
            <w:shd w:val="clear" w:color="auto" w:fill="C5E0B3" w:themeFill="accent6" w:themeFillTint="66"/>
            <w:noWrap/>
            <w:vAlign w:val="center"/>
          </w:tcPr>
          <w:p w14:paraId="10D113BB" w14:textId="16A8A7FE" w:rsidR="008A13C3" w:rsidRPr="00A64A7D" w:rsidRDefault="006C5874">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258.300</w:t>
            </w:r>
          </w:p>
        </w:tc>
      </w:tr>
      <w:tr w:rsidR="008A13C3" w:rsidRPr="00A64A7D" w14:paraId="0CF2E8E1" w14:textId="77777777" w:rsidTr="00C205D6">
        <w:trPr>
          <w:trHeight w:val="300"/>
          <w:jc w:val="center"/>
        </w:trPr>
        <w:tc>
          <w:tcPr>
            <w:tcW w:w="3402" w:type="dxa"/>
            <w:shd w:val="clear" w:color="auto" w:fill="C5E0B3" w:themeFill="accent6" w:themeFillTint="66"/>
            <w:noWrap/>
            <w:vAlign w:val="center"/>
          </w:tcPr>
          <w:p w14:paraId="402AF237" w14:textId="78845D24"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18.- DONOSTI</w:t>
            </w:r>
            <w:r w:rsidR="008C5F6B" w:rsidRPr="00A64A7D">
              <w:rPr>
                <w:rFonts w:ascii="Calibri" w:hAnsi="Calibri" w:cs="Calibri"/>
                <w:color w:val="000000"/>
                <w:sz w:val="22"/>
                <w:szCs w:val="22"/>
                <w:lang w:val="es-ES_tradnl"/>
              </w:rPr>
              <w:t>A</w:t>
            </w:r>
          </w:p>
        </w:tc>
        <w:tc>
          <w:tcPr>
            <w:tcW w:w="2268" w:type="dxa"/>
            <w:shd w:val="clear" w:color="auto" w:fill="C5E0B3" w:themeFill="accent6" w:themeFillTint="66"/>
            <w:vAlign w:val="center"/>
          </w:tcPr>
          <w:p w14:paraId="4A9AF408" w14:textId="0C83BDC6" w:rsidR="008A13C3" w:rsidRPr="00A64A7D" w:rsidRDefault="008C5F6B">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172.800</w:t>
            </w:r>
          </w:p>
        </w:tc>
        <w:tc>
          <w:tcPr>
            <w:tcW w:w="2127" w:type="dxa"/>
            <w:shd w:val="clear" w:color="auto" w:fill="C5E0B3" w:themeFill="accent6" w:themeFillTint="66"/>
            <w:noWrap/>
            <w:vAlign w:val="center"/>
          </w:tcPr>
          <w:p w14:paraId="3590BEC2" w14:textId="508514D3" w:rsidR="008A13C3" w:rsidRPr="00A64A7D" w:rsidRDefault="007F341A">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17</w:t>
            </w:r>
            <w:r w:rsidR="002854FD" w:rsidRPr="00A64A7D">
              <w:rPr>
                <w:rFonts w:ascii="Calibri" w:hAnsi="Calibri" w:cs="Calibri"/>
                <w:color w:val="000000"/>
                <w:sz w:val="22"/>
                <w:szCs w:val="22"/>
                <w:lang w:val="es-ES_tradnl"/>
              </w:rPr>
              <w:t>6.580</w:t>
            </w:r>
          </w:p>
        </w:tc>
      </w:tr>
      <w:tr w:rsidR="008A13C3" w:rsidRPr="00A64A7D" w14:paraId="39A0B97C" w14:textId="77777777" w:rsidTr="00C205D6">
        <w:trPr>
          <w:trHeight w:val="300"/>
          <w:jc w:val="center"/>
        </w:trPr>
        <w:tc>
          <w:tcPr>
            <w:tcW w:w="3402" w:type="dxa"/>
            <w:shd w:val="clear" w:color="auto" w:fill="C5E0B3" w:themeFill="accent6" w:themeFillTint="66"/>
            <w:noWrap/>
            <w:vAlign w:val="center"/>
          </w:tcPr>
          <w:p w14:paraId="5DDCAF64" w14:textId="77777777"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19.- TOLOSALDEA</w:t>
            </w:r>
          </w:p>
        </w:tc>
        <w:tc>
          <w:tcPr>
            <w:tcW w:w="2268" w:type="dxa"/>
            <w:shd w:val="clear" w:color="auto" w:fill="C5E0B3" w:themeFill="accent6" w:themeFillTint="66"/>
            <w:vAlign w:val="center"/>
          </w:tcPr>
          <w:p w14:paraId="76417D3F" w14:textId="6A7243B4" w:rsidR="008A13C3" w:rsidRPr="00A64A7D" w:rsidRDefault="00A16BAE">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152.280</w:t>
            </w:r>
          </w:p>
        </w:tc>
        <w:tc>
          <w:tcPr>
            <w:tcW w:w="2127" w:type="dxa"/>
            <w:shd w:val="clear" w:color="auto" w:fill="C5E0B3" w:themeFill="accent6" w:themeFillTint="66"/>
            <w:noWrap/>
            <w:vAlign w:val="center"/>
          </w:tcPr>
          <w:p w14:paraId="496EC5A2" w14:textId="509211D1" w:rsidR="008A13C3" w:rsidRPr="00A64A7D" w:rsidRDefault="001A0F95">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147.780</w:t>
            </w:r>
          </w:p>
        </w:tc>
      </w:tr>
      <w:tr w:rsidR="008A13C3" w:rsidRPr="00A64A7D" w14:paraId="2BFB1594" w14:textId="77777777" w:rsidTr="00C205D6">
        <w:trPr>
          <w:trHeight w:val="300"/>
          <w:jc w:val="center"/>
        </w:trPr>
        <w:tc>
          <w:tcPr>
            <w:tcW w:w="3402" w:type="dxa"/>
            <w:shd w:val="clear" w:color="auto" w:fill="C5E0B3" w:themeFill="accent6" w:themeFillTint="66"/>
            <w:noWrap/>
            <w:vAlign w:val="center"/>
          </w:tcPr>
          <w:p w14:paraId="65F89785" w14:textId="4CB4275B" w:rsidR="008A13C3" w:rsidRPr="00A64A7D" w:rsidRDefault="008A13C3">
            <w:pPr>
              <w:rPr>
                <w:rFonts w:ascii="Calibri" w:hAnsi="Calibri" w:cs="Calibri"/>
                <w:color w:val="000000"/>
                <w:sz w:val="22"/>
                <w:szCs w:val="22"/>
                <w:lang w:val="es-ES_tradnl"/>
              </w:rPr>
            </w:pPr>
            <w:r w:rsidRPr="00A64A7D">
              <w:rPr>
                <w:rFonts w:ascii="Calibri" w:hAnsi="Calibri" w:cs="Calibri"/>
                <w:color w:val="000000"/>
                <w:sz w:val="22"/>
                <w:szCs w:val="22"/>
                <w:lang w:val="es-ES_tradnl"/>
              </w:rPr>
              <w:t>20.- DEBA BEHEA</w:t>
            </w:r>
            <w:r w:rsidR="002E2A77" w:rsidRPr="00A64A7D">
              <w:rPr>
                <w:rFonts w:ascii="Calibri" w:hAnsi="Calibri" w:cs="Calibri"/>
                <w:color w:val="000000"/>
                <w:sz w:val="22"/>
                <w:szCs w:val="22"/>
                <w:lang w:val="es-ES_tradnl"/>
              </w:rPr>
              <w:t xml:space="preserve"> ETA GARAIA</w:t>
            </w:r>
          </w:p>
        </w:tc>
        <w:tc>
          <w:tcPr>
            <w:tcW w:w="2268" w:type="dxa"/>
            <w:shd w:val="clear" w:color="auto" w:fill="C5E0B3" w:themeFill="accent6" w:themeFillTint="66"/>
            <w:vAlign w:val="center"/>
          </w:tcPr>
          <w:p w14:paraId="0CD9C27B" w14:textId="34038488" w:rsidR="008A13C3" w:rsidRPr="00A64A7D" w:rsidRDefault="00674B39">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239.400</w:t>
            </w:r>
          </w:p>
        </w:tc>
        <w:tc>
          <w:tcPr>
            <w:tcW w:w="2127" w:type="dxa"/>
            <w:shd w:val="clear" w:color="auto" w:fill="C5E0B3" w:themeFill="accent6" w:themeFillTint="66"/>
            <w:noWrap/>
            <w:vAlign w:val="center"/>
          </w:tcPr>
          <w:p w14:paraId="19069126" w14:textId="4941010D" w:rsidR="008A13C3" w:rsidRPr="00A64A7D" w:rsidRDefault="002854FD">
            <w:pPr>
              <w:jc w:val="center"/>
              <w:rPr>
                <w:rFonts w:ascii="Calibri" w:hAnsi="Calibri" w:cs="Calibri"/>
                <w:color w:val="000000"/>
                <w:sz w:val="22"/>
                <w:szCs w:val="22"/>
                <w:lang w:val="es-ES_tradnl"/>
              </w:rPr>
            </w:pPr>
            <w:r w:rsidRPr="00A64A7D">
              <w:rPr>
                <w:rFonts w:ascii="Calibri" w:hAnsi="Calibri" w:cs="Calibri"/>
                <w:color w:val="000000"/>
                <w:sz w:val="22"/>
                <w:szCs w:val="22"/>
                <w:lang w:val="es-ES_tradnl"/>
              </w:rPr>
              <w:t>228.600</w:t>
            </w:r>
          </w:p>
        </w:tc>
      </w:tr>
    </w:tbl>
    <w:p w14:paraId="59AF3A92" w14:textId="77777777" w:rsidR="00AF41F7" w:rsidRPr="00A64A7D" w:rsidRDefault="00AF41F7" w:rsidP="002F1D43">
      <w:pPr>
        <w:jc w:val="center"/>
        <w:rPr>
          <w:rFonts w:ascii="Verdana" w:hAnsi="Verdana" w:cs="Segoe UI"/>
          <w:sz w:val="16"/>
          <w:szCs w:val="16"/>
          <w:lang w:val="es-ES_tradnl"/>
        </w:rPr>
      </w:pPr>
    </w:p>
    <w:p w14:paraId="4DA72E09" w14:textId="77777777" w:rsidR="002F1D43" w:rsidRPr="00A64A7D" w:rsidRDefault="002F1D43" w:rsidP="00126DB2">
      <w:pPr>
        <w:rPr>
          <w:rFonts w:ascii="Verdana" w:hAnsi="Verdana" w:cs="Segoe UI"/>
          <w:sz w:val="16"/>
          <w:szCs w:val="16"/>
          <w:lang w:val="es-ES_tradnl"/>
        </w:rPr>
      </w:pPr>
    </w:p>
    <w:p w14:paraId="657488E1" w14:textId="77777777" w:rsidR="00C205D6" w:rsidRPr="00A64A7D" w:rsidRDefault="00C205D6" w:rsidP="00126DB2">
      <w:pPr>
        <w:rPr>
          <w:rFonts w:ascii="Verdana" w:hAnsi="Verdana" w:cs="Segoe UI"/>
          <w:sz w:val="16"/>
          <w:szCs w:val="16"/>
          <w:lang w:val="es-ES_tradnl"/>
        </w:rPr>
        <w:sectPr w:rsidR="00C205D6" w:rsidRPr="00A64A7D" w:rsidSect="00C205D6">
          <w:headerReference w:type="even" r:id="rId24"/>
          <w:headerReference w:type="default" r:id="rId25"/>
          <w:footerReference w:type="default" r:id="rId26"/>
          <w:headerReference w:type="first" r:id="rId27"/>
          <w:footnotePr>
            <w:numRestart w:val="eachPage"/>
          </w:footnotePr>
          <w:pgSz w:w="11906" w:h="16838"/>
          <w:pgMar w:top="1276" w:right="992" w:bottom="1134" w:left="567" w:header="284" w:footer="482" w:gutter="0"/>
          <w:cols w:space="720"/>
          <w:docGrid w:linePitch="326"/>
        </w:sectPr>
      </w:pPr>
    </w:p>
    <w:p w14:paraId="4F4AF29C" w14:textId="047EEDCB" w:rsidR="00C548B6" w:rsidRPr="00A64A7D" w:rsidRDefault="00F47A03" w:rsidP="00C03745">
      <w:pPr>
        <w:pStyle w:val="Ttulo3"/>
        <w:rPr>
          <w:lang w:val="es-ES_tradnl"/>
        </w:rPr>
      </w:pPr>
      <w:bookmarkStart w:id="987" w:name="AnexoI2"/>
      <w:bookmarkStart w:id="988" w:name="_Toc33530863"/>
      <w:bookmarkStart w:id="989" w:name="_Toc38387834"/>
      <w:bookmarkStart w:id="990" w:name="_Toc225761177"/>
      <w:r w:rsidRPr="00A64A7D">
        <w:rPr>
          <w:lang w:val="es-ES_tradnl"/>
        </w:rPr>
        <w:lastRenderedPageBreak/>
        <w:t>ANEXO I.</w:t>
      </w:r>
      <w:r w:rsidR="00C548B6" w:rsidRPr="00A64A7D">
        <w:rPr>
          <w:lang w:val="es-ES_tradnl"/>
        </w:rPr>
        <w:t>2.-</w:t>
      </w:r>
      <w:r w:rsidR="00C548B6" w:rsidRPr="00A64A7D">
        <w:rPr>
          <w:lang w:val="es-ES_tradnl"/>
        </w:rPr>
        <w:tab/>
      </w:r>
      <w:bookmarkEnd w:id="987"/>
      <w:r w:rsidR="00C548B6" w:rsidRPr="00A64A7D">
        <w:rPr>
          <w:lang w:val="es-ES_tradnl"/>
        </w:rPr>
        <w:t>DATOS SOBRE LAS CONDICIONES DE LOS CONTRATOS DE TRABAJO</w:t>
      </w:r>
      <w:bookmarkEnd w:id="988"/>
      <w:bookmarkEnd w:id="989"/>
      <w:bookmarkEnd w:id="990"/>
      <w:r w:rsidR="00C548B6" w:rsidRPr="00A64A7D">
        <w:rPr>
          <w:lang w:val="es-ES_tradnl"/>
        </w:rPr>
        <w:t xml:space="preserve"> </w:t>
      </w:r>
    </w:p>
    <w:p w14:paraId="094A32E7" w14:textId="77777777" w:rsidR="00C548B6" w:rsidRPr="00A64A7D" w:rsidRDefault="00C548B6" w:rsidP="00C548B6">
      <w:pPr>
        <w:ind w:left="851" w:right="-314" w:hanging="709"/>
        <w:jc w:val="center"/>
        <w:rPr>
          <w:rFonts w:ascii="Verdana" w:hAnsi="Verdana"/>
          <w:b/>
          <w:sz w:val="19"/>
          <w:szCs w:val="19"/>
          <w:lang w:val="es-ES_tradnl"/>
        </w:rPr>
      </w:pPr>
    </w:p>
    <w:p w14:paraId="13406622" w14:textId="6526B4AE" w:rsidR="00B53344" w:rsidRPr="00A64A7D" w:rsidRDefault="00B53344" w:rsidP="00B53344">
      <w:pPr>
        <w:pStyle w:val="Prrafodelista"/>
        <w:tabs>
          <w:tab w:val="left" w:pos="425"/>
        </w:tabs>
        <w:spacing w:line="360" w:lineRule="auto"/>
        <w:ind w:left="814" w:right="-316"/>
        <w:jc w:val="both"/>
        <w:rPr>
          <w:rFonts w:ascii="Verdana" w:hAnsi="Verdana" w:cs="Tahoma"/>
          <w:sz w:val="18"/>
          <w:szCs w:val="18"/>
          <w:lang w:val="es-ES_tradnl"/>
        </w:rPr>
      </w:pPr>
      <w:r w:rsidRPr="00A64A7D">
        <w:rPr>
          <w:rFonts w:ascii="Verdana" w:hAnsi="Verdana" w:cs="Tahoma"/>
          <w:sz w:val="18"/>
          <w:szCs w:val="18"/>
          <w:lang w:val="es-ES_tradnl"/>
        </w:rPr>
        <w:t xml:space="preserve"> </w:t>
      </w:r>
    </w:p>
    <w:tbl>
      <w:tblPr>
        <w:tblW w:w="14458" w:type="dxa"/>
        <w:tblInd w:w="279" w:type="dxa"/>
        <w:tblLayout w:type="fixed"/>
        <w:tblLook w:val="04A0" w:firstRow="1" w:lastRow="0" w:firstColumn="1" w:lastColumn="0" w:noHBand="0" w:noVBand="1"/>
      </w:tblPr>
      <w:tblGrid>
        <w:gridCol w:w="992"/>
        <w:gridCol w:w="1843"/>
        <w:gridCol w:w="1268"/>
        <w:gridCol w:w="1283"/>
        <w:gridCol w:w="1408"/>
        <w:gridCol w:w="1133"/>
        <w:gridCol w:w="1285"/>
        <w:gridCol w:w="1264"/>
        <w:gridCol w:w="992"/>
        <w:gridCol w:w="864"/>
        <w:gridCol w:w="1276"/>
        <w:gridCol w:w="850"/>
      </w:tblGrid>
      <w:tr w:rsidR="003F7F01" w:rsidRPr="00A64A7D" w14:paraId="2A87C8EB" w14:textId="77777777" w:rsidTr="004B0BB6">
        <w:trPr>
          <w:trHeight w:val="540"/>
        </w:trPr>
        <w:tc>
          <w:tcPr>
            <w:tcW w:w="992" w:type="dxa"/>
            <w:tcBorders>
              <w:top w:val="single" w:sz="4" w:space="0" w:color="auto"/>
              <w:left w:val="single" w:sz="4" w:space="0" w:color="auto"/>
              <w:bottom w:val="single" w:sz="4" w:space="0" w:color="auto"/>
              <w:right w:val="single" w:sz="4" w:space="0" w:color="auto"/>
            </w:tcBorders>
            <w:shd w:val="clear" w:color="000000" w:fill="D9D9D9"/>
            <w:noWrap/>
            <w:vAlign w:val="bottom"/>
            <w:hideMark/>
          </w:tcPr>
          <w:p w14:paraId="0A7E820E" w14:textId="77777777" w:rsidR="003F7F01" w:rsidRPr="00A64A7D" w:rsidRDefault="003F7F01" w:rsidP="004B0BB6">
            <w:pPr>
              <w:ind w:left="708" w:hanging="708"/>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 xml:space="preserve">CODIGO </w:t>
            </w:r>
          </w:p>
          <w:p w14:paraId="324FFA6D" w14:textId="77777777" w:rsidR="003F7F01" w:rsidRPr="00A64A7D" w:rsidRDefault="003F7F01" w:rsidP="004B0BB6">
            <w:pPr>
              <w:ind w:left="708" w:hanging="708"/>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CENTRO</w:t>
            </w:r>
          </w:p>
          <w:p w14:paraId="4146E8EF" w14:textId="77777777" w:rsidR="003F7F01" w:rsidRPr="00A64A7D" w:rsidRDefault="003F7F01" w:rsidP="004B0BB6">
            <w:pPr>
              <w:jc w:val="center"/>
              <w:rPr>
                <w:rFonts w:ascii="Arial" w:hAnsi="Arial" w:cs="Arial"/>
                <w:b/>
                <w:bCs/>
                <w:sz w:val="14"/>
                <w:szCs w:val="14"/>
                <w:lang w:val="es-ES_tradnl" w:eastAsia="eu-ES" w:bidi="bo-CN"/>
              </w:rPr>
            </w:pPr>
          </w:p>
        </w:tc>
        <w:tc>
          <w:tcPr>
            <w:tcW w:w="1843" w:type="dxa"/>
            <w:tcBorders>
              <w:top w:val="single" w:sz="4" w:space="0" w:color="auto"/>
              <w:left w:val="nil"/>
              <w:bottom w:val="single" w:sz="4" w:space="0" w:color="auto"/>
              <w:right w:val="single" w:sz="4" w:space="0" w:color="auto"/>
            </w:tcBorders>
            <w:shd w:val="clear" w:color="000000" w:fill="D9D9D9"/>
            <w:noWrap/>
            <w:vAlign w:val="bottom"/>
            <w:hideMark/>
          </w:tcPr>
          <w:p w14:paraId="586301A6"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NOMBRE CENTRO</w:t>
            </w:r>
          </w:p>
        </w:tc>
        <w:tc>
          <w:tcPr>
            <w:tcW w:w="1268" w:type="dxa"/>
            <w:tcBorders>
              <w:top w:val="single" w:sz="4" w:space="0" w:color="auto"/>
              <w:left w:val="nil"/>
              <w:bottom w:val="single" w:sz="4" w:space="0" w:color="auto"/>
              <w:right w:val="single" w:sz="4" w:space="0" w:color="auto"/>
            </w:tcBorders>
            <w:shd w:val="clear" w:color="000000" w:fill="D9D9D9"/>
            <w:vAlign w:val="bottom"/>
            <w:hideMark/>
          </w:tcPr>
          <w:p w14:paraId="69431B90"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CATEGORIA</w:t>
            </w:r>
            <w:r w:rsidRPr="00A64A7D">
              <w:rPr>
                <w:rFonts w:ascii="Arial" w:hAnsi="Arial" w:cs="Arial"/>
                <w:b/>
                <w:bCs/>
                <w:sz w:val="14"/>
                <w:szCs w:val="14"/>
                <w:lang w:val="es-ES_tradnl" w:eastAsia="eu-ES" w:bidi="bo-CN"/>
              </w:rPr>
              <w:br/>
              <w:t>PROFESIONAL</w:t>
            </w:r>
          </w:p>
        </w:tc>
        <w:tc>
          <w:tcPr>
            <w:tcW w:w="1283" w:type="dxa"/>
            <w:tcBorders>
              <w:top w:val="single" w:sz="4" w:space="0" w:color="auto"/>
              <w:left w:val="nil"/>
              <w:bottom w:val="single" w:sz="4" w:space="0" w:color="auto"/>
              <w:right w:val="single" w:sz="4" w:space="0" w:color="auto"/>
            </w:tcBorders>
            <w:shd w:val="clear" w:color="000000" w:fill="D9D9D9"/>
            <w:noWrap/>
            <w:vAlign w:val="bottom"/>
            <w:hideMark/>
          </w:tcPr>
          <w:p w14:paraId="4E85507C"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TIPO CONTRATO</w:t>
            </w:r>
          </w:p>
        </w:tc>
        <w:tc>
          <w:tcPr>
            <w:tcW w:w="1408" w:type="dxa"/>
            <w:tcBorders>
              <w:top w:val="single" w:sz="4" w:space="0" w:color="auto"/>
              <w:left w:val="nil"/>
              <w:bottom w:val="single" w:sz="4" w:space="0" w:color="auto"/>
              <w:right w:val="single" w:sz="4" w:space="0" w:color="auto"/>
            </w:tcBorders>
            <w:shd w:val="clear" w:color="000000" w:fill="D9D9D9"/>
            <w:vAlign w:val="bottom"/>
            <w:hideMark/>
          </w:tcPr>
          <w:p w14:paraId="6B6D7179"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JORNADA</w:t>
            </w:r>
            <w:r w:rsidRPr="00A64A7D">
              <w:rPr>
                <w:rFonts w:ascii="Arial" w:hAnsi="Arial" w:cs="Arial"/>
                <w:b/>
                <w:bCs/>
                <w:sz w:val="14"/>
                <w:szCs w:val="14"/>
                <w:lang w:val="es-ES_tradnl" w:eastAsia="eu-ES" w:bidi="bo-CN"/>
              </w:rPr>
              <w:br/>
              <w:t>%</w:t>
            </w:r>
          </w:p>
        </w:tc>
        <w:tc>
          <w:tcPr>
            <w:tcW w:w="1133" w:type="dxa"/>
            <w:tcBorders>
              <w:top w:val="single" w:sz="4" w:space="0" w:color="auto"/>
              <w:left w:val="nil"/>
              <w:bottom w:val="single" w:sz="4" w:space="0" w:color="auto"/>
              <w:right w:val="single" w:sz="4" w:space="0" w:color="auto"/>
            </w:tcBorders>
            <w:shd w:val="clear" w:color="000000" w:fill="D9D9D9"/>
            <w:vAlign w:val="bottom"/>
            <w:hideMark/>
          </w:tcPr>
          <w:p w14:paraId="60A71349"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FECHA DE</w:t>
            </w:r>
            <w:r w:rsidRPr="00A64A7D">
              <w:rPr>
                <w:rFonts w:ascii="Arial" w:hAnsi="Arial" w:cs="Arial"/>
                <w:b/>
                <w:bCs/>
                <w:sz w:val="14"/>
                <w:szCs w:val="14"/>
                <w:lang w:val="es-ES_tradnl" w:eastAsia="eu-ES" w:bidi="bo-CN"/>
              </w:rPr>
              <w:br/>
              <w:t>NACIMIENTO</w:t>
            </w:r>
          </w:p>
        </w:tc>
        <w:tc>
          <w:tcPr>
            <w:tcW w:w="1285" w:type="dxa"/>
            <w:tcBorders>
              <w:top w:val="single" w:sz="4" w:space="0" w:color="auto"/>
              <w:left w:val="nil"/>
              <w:bottom w:val="single" w:sz="4" w:space="0" w:color="auto"/>
              <w:right w:val="single" w:sz="4" w:space="0" w:color="auto"/>
            </w:tcBorders>
            <w:shd w:val="clear" w:color="000000" w:fill="D9D9D9"/>
            <w:vAlign w:val="bottom"/>
            <w:hideMark/>
          </w:tcPr>
          <w:p w14:paraId="049BB9C1"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FECHA DE</w:t>
            </w:r>
            <w:r w:rsidRPr="00A64A7D">
              <w:rPr>
                <w:rFonts w:ascii="Arial" w:hAnsi="Arial" w:cs="Arial"/>
                <w:b/>
                <w:bCs/>
                <w:sz w:val="14"/>
                <w:szCs w:val="14"/>
                <w:lang w:val="es-ES_tradnl" w:eastAsia="eu-ES" w:bidi="bo-CN"/>
              </w:rPr>
              <w:br/>
              <w:t>ANTIGÜEDAD</w:t>
            </w:r>
          </w:p>
        </w:tc>
        <w:tc>
          <w:tcPr>
            <w:tcW w:w="1264" w:type="dxa"/>
            <w:tcBorders>
              <w:top w:val="single" w:sz="4" w:space="0" w:color="auto"/>
              <w:left w:val="nil"/>
              <w:bottom w:val="single" w:sz="4" w:space="0" w:color="auto"/>
              <w:right w:val="single" w:sz="4" w:space="0" w:color="auto"/>
            </w:tcBorders>
            <w:shd w:val="clear" w:color="000000" w:fill="D9D9D9"/>
            <w:vAlign w:val="bottom"/>
            <w:hideMark/>
          </w:tcPr>
          <w:p w14:paraId="6531D99B"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VENCIMIENTO DE</w:t>
            </w:r>
            <w:r w:rsidRPr="00A64A7D">
              <w:rPr>
                <w:rFonts w:ascii="Arial" w:hAnsi="Arial" w:cs="Arial"/>
                <w:b/>
                <w:bCs/>
                <w:sz w:val="14"/>
                <w:szCs w:val="14"/>
                <w:lang w:val="es-ES_tradnl" w:eastAsia="eu-ES" w:bidi="bo-CN"/>
              </w:rPr>
              <w:br/>
              <w:t>CONTRATO</w:t>
            </w:r>
          </w:p>
        </w:tc>
        <w:tc>
          <w:tcPr>
            <w:tcW w:w="992" w:type="dxa"/>
            <w:tcBorders>
              <w:top w:val="single" w:sz="4" w:space="0" w:color="auto"/>
              <w:left w:val="nil"/>
              <w:bottom w:val="single" w:sz="4" w:space="0" w:color="auto"/>
              <w:right w:val="single" w:sz="4" w:space="0" w:color="auto"/>
            </w:tcBorders>
            <w:shd w:val="clear" w:color="000000" w:fill="D9D9D9"/>
            <w:vAlign w:val="bottom"/>
            <w:hideMark/>
          </w:tcPr>
          <w:p w14:paraId="44760DDD"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SALARIO BRUTO</w:t>
            </w:r>
            <w:r w:rsidRPr="00A64A7D">
              <w:rPr>
                <w:rFonts w:ascii="Arial" w:hAnsi="Arial" w:cs="Arial"/>
                <w:b/>
                <w:bCs/>
                <w:sz w:val="14"/>
                <w:szCs w:val="14"/>
                <w:lang w:val="es-ES_tradnl" w:eastAsia="eu-ES" w:bidi="bo-CN"/>
              </w:rPr>
              <w:br/>
              <w:t>ANUAL</w:t>
            </w:r>
          </w:p>
        </w:tc>
        <w:tc>
          <w:tcPr>
            <w:tcW w:w="864" w:type="dxa"/>
            <w:tcBorders>
              <w:top w:val="single" w:sz="4" w:space="0" w:color="auto"/>
              <w:left w:val="nil"/>
              <w:bottom w:val="single" w:sz="4" w:space="0" w:color="auto"/>
              <w:right w:val="single" w:sz="4" w:space="0" w:color="auto"/>
            </w:tcBorders>
            <w:shd w:val="clear" w:color="000000" w:fill="D9D9D9"/>
            <w:noWrap/>
            <w:vAlign w:val="bottom"/>
            <w:hideMark/>
          </w:tcPr>
          <w:p w14:paraId="7FFEA91A"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GÉNERO</w:t>
            </w:r>
          </w:p>
        </w:tc>
        <w:tc>
          <w:tcPr>
            <w:tcW w:w="1276" w:type="dxa"/>
            <w:tcBorders>
              <w:top w:val="single" w:sz="4" w:space="0" w:color="auto"/>
              <w:left w:val="nil"/>
              <w:bottom w:val="single" w:sz="4" w:space="0" w:color="auto"/>
              <w:right w:val="single" w:sz="4" w:space="0" w:color="auto"/>
            </w:tcBorders>
            <w:shd w:val="clear" w:color="000000" w:fill="D9D9D9"/>
            <w:vAlign w:val="bottom"/>
            <w:hideMark/>
          </w:tcPr>
          <w:p w14:paraId="67AA5822" w14:textId="77777777" w:rsidR="003F7F01" w:rsidRPr="00A64A7D" w:rsidRDefault="003F7F01" w:rsidP="004B0BB6">
            <w:pPr>
              <w:jc w:val="cente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PACTOS EN</w:t>
            </w:r>
            <w:r w:rsidRPr="00A64A7D">
              <w:rPr>
                <w:rFonts w:ascii="Arial" w:hAnsi="Arial" w:cs="Arial"/>
                <w:b/>
                <w:bCs/>
                <w:sz w:val="14"/>
                <w:szCs w:val="14"/>
                <w:lang w:val="es-ES_tradnl" w:eastAsia="eu-ES" w:bidi="bo-CN"/>
              </w:rPr>
              <w:br/>
              <w:t>VIGOR</w:t>
            </w:r>
          </w:p>
        </w:tc>
        <w:tc>
          <w:tcPr>
            <w:tcW w:w="850" w:type="dxa"/>
            <w:tcBorders>
              <w:top w:val="single" w:sz="4" w:space="0" w:color="auto"/>
              <w:left w:val="nil"/>
              <w:bottom w:val="single" w:sz="4" w:space="0" w:color="auto"/>
              <w:right w:val="single" w:sz="4" w:space="0" w:color="auto"/>
            </w:tcBorders>
            <w:shd w:val="clear" w:color="000000" w:fill="D9D9D9"/>
            <w:vAlign w:val="bottom"/>
            <w:hideMark/>
          </w:tcPr>
          <w:p w14:paraId="0D03FCC7" w14:textId="77777777" w:rsidR="003F7F01" w:rsidRPr="00A64A7D" w:rsidRDefault="003F7F01" w:rsidP="004B0BB6">
            <w:pP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PAGOS/</w:t>
            </w:r>
          </w:p>
          <w:p w14:paraId="6D050B66" w14:textId="77777777" w:rsidR="003F7F01" w:rsidRPr="00A64A7D" w:rsidRDefault="003F7F01" w:rsidP="004B0BB6">
            <w:pP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 xml:space="preserve">LITIGIOS </w:t>
            </w:r>
          </w:p>
          <w:p w14:paraId="75932F3A" w14:textId="77777777" w:rsidR="003F7F01" w:rsidRPr="00A64A7D" w:rsidRDefault="003F7F01" w:rsidP="004B0BB6">
            <w:pPr>
              <w:rPr>
                <w:rFonts w:ascii="Arial" w:hAnsi="Arial" w:cs="Arial"/>
                <w:b/>
                <w:bCs/>
                <w:sz w:val="14"/>
                <w:szCs w:val="14"/>
                <w:lang w:val="es-ES_tradnl" w:eastAsia="eu-ES" w:bidi="bo-CN"/>
              </w:rPr>
            </w:pPr>
            <w:r w:rsidRPr="00A64A7D">
              <w:rPr>
                <w:rFonts w:ascii="Arial" w:hAnsi="Arial" w:cs="Arial"/>
                <w:b/>
                <w:bCs/>
                <w:sz w:val="14"/>
                <w:szCs w:val="14"/>
                <w:lang w:val="es-ES_tradnl" w:eastAsia="eu-ES" w:bidi="bo-CN"/>
              </w:rPr>
              <w:t>PENDIENTE</w:t>
            </w:r>
          </w:p>
        </w:tc>
      </w:tr>
      <w:tr w:rsidR="003F7F01" w:rsidRPr="00A64A7D" w14:paraId="4289E234"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3633BB29"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 AYALA</w:t>
            </w:r>
          </w:p>
        </w:tc>
        <w:tc>
          <w:tcPr>
            <w:tcW w:w="1268" w:type="dxa"/>
            <w:tcBorders>
              <w:top w:val="nil"/>
              <w:left w:val="nil"/>
              <w:bottom w:val="single" w:sz="4" w:space="0" w:color="auto"/>
              <w:right w:val="single" w:sz="4" w:space="0" w:color="auto"/>
            </w:tcBorders>
            <w:noWrap/>
            <w:vAlign w:val="bottom"/>
          </w:tcPr>
          <w:p w14:paraId="799FDAEC"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049E976F"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53242F00"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2E2BFD40"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689F4974"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41D1D2B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98E7035"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58736909"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5E91588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8FF3B12"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6657578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EB7B55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28B58D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580CA85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8A3E3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26B19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18,43</w:t>
            </w:r>
          </w:p>
        </w:tc>
        <w:tc>
          <w:tcPr>
            <w:tcW w:w="1133" w:type="dxa"/>
            <w:tcBorders>
              <w:top w:val="nil"/>
              <w:left w:val="nil"/>
              <w:bottom w:val="single" w:sz="4" w:space="0" w:color="auto"/>
              <w:right w:val="single" w:sz="4" w:space="0" w:color="auto"/>
            </w:tcBorders>
            <w:noWrap/>
            <w:vAlign w:val="bottom"/>
          </w:tcPr>
          <w:p w14:paraId="21B430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02/08/1968</w:t>
            </w:r>
          </w:p>
        </w:tc>
        <w:tc>
          <w:tcPr>
            <w:tcW w:w="1285" w:type="dxa"/>
            <w:tcBorders>
              <w:top w:val="nil"/>
              <w:left w:val="nil"/>
              <w:bottom w:val="single" w:sz="4" w:space="0" w:color="auto"/>
              <w:right w:val="single" w:sz="4" w:space="0" w:color="auto"/>
            </w:tcBorders>
            <w:noWrap/>
            <w:vAlign w:val="bottom"/>
          </w:tcPr>
          <w:p w14:paraId="18C784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10/02/2020</w:t>
            </w:r>
          </w:p>
        </w:tc>
        <w:tc>
          <w:tcPr>
            <w:tcW w:w="1264" w:type="dxa"/>
            <w:tcBorders>
              <w:top w:val="nil"/>
              <w:left w:val="nil"/>
              <w:bottom w:val="single" w:sz="4" w:space="0" w:color="auto"/>
              <w:right w:val="single" w:sz="4" w:space="0" w:color="auto"/>
            </w:tcBorders>
            <w:noWrap/>
            <w:vAlign w:val="bottom"/>
          </w:tcPr>
          <w:p w14:paraId="3943EC2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DC6EB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4724,63</w:t>
            </w:r>
          </w:p>
        </w:tc>
        <w:tc>
          <w:tcPr>
            <w:tcW w:w="864" w:type="dxa"/>
            <w:tcBorders>
              <w:top w:val="nil"/>
              <w:left w:val="nil"/>
              <w:bottom w:val="single" w:sz="4" w:space="0" w:color="auto"/>
              <w:right w:val="single" w:sz="4" w:space="0" w:color="auto"/>
            </w:tcBorders>
            <w:noWrap/>
            <w:vAlign w:val="bottom"/>
          </w:tcPr>
          <w:p w14:paraId="534D55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8CE16A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54800E5" w14:textId="77777777" w:rsidR="003F7F01" w:rsidRPr="00A64A7D" w:rsidRDefault="003F7F01" w:rsidP="004B0BB6">
            <w:pPr>
              <w:rPr>
                <w:rFonts w:ascii="Arial" w:hAnsi="Arial" w:cs="Arial"/>
                <w:sz w:val="14"/>
                <w:szCs w:val="14"/>
                <w:lang w:val="es-ES_tradnl" w:eastAsia="eu-ES" w:bidi="bo-CN"/>
              </w:rPr>
            </w:pPr>
          </w:p>
        </w:tc>
      </w:tr>
      <w:tr w:rsidR="003F7F01" w:rsidRPr="00A64A7D" w14:paraId="6CAF960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FC616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2D66D11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5C6FD5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94EB1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B00C1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21,19</w:t>
            </w:r>
          </w:p>
        </w:tc>
        <w:tc>
          <w:tcPr>
            <w:tcW w:w="1133" w:type="dxa"/>
            <w:tcBorders>
              <w:top w:val="nil"/>
              <w:left w:val="nil"/>
              <w:bottom w:val="single" w:sz="4" w:space="0" w:color="auto"/>
              <w:right w:val="single" w:sz="4" w:space="0" w:color="auto"/>
            </w:tcBorders>
            <w:noWrap/>
            <w:vAlign w:val="bottom"/>
          </w:tcPr>
          <w:p w14:paraId="1700DA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27/01/1998</w:t>
            </w:r>
          </w:p>
        </w:tc>
        <w:tc>
          <w:tcPr>
            <w:tcW w:w="1285" w:type="dxa"/>
            <w:tcBorders>
              <w:top w:val="nil"/>
              <w:left w:val="nil"/>
              <w:bottom w:val="single" w:sz="4" w:space="0" w:color="auto"/>
              <w:right w:val="single" w:sz="4" w:space="0" w:color="auto"/>
            </w:tcBorders>
            <w:noWrap/>
            <w:vAlign w:val="bottom"/>
          </w:tcPr>
          <w:p w14:paraId="16D229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03/10/2022</w:t>
            </w:r>
          </w:p>
        </w:tc>
        <w:tc>
          <w:tcPr>
            <w:tcW w:w="1264" w:type="dxa"/>
            <w:tcBorders>
              <w:top w:val="nil"/>
              <w:left w:val="nil"/>
              <w:bottom w:val="single" w:sz="4" w:space="0" w:color="auto"/>
              <w:right w:val="single" w:sz="4" w:space="0" w:color="auto"/>
            </w:tcBorders>
            <w:noWrap/>
            <w:vAlign w:val="bottom"/>
          </w:tcPr>
          <w:p w14:paraId="1790754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BF06F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5337,36</w:t>
            </w:r>
          </w:p>
        </w:tc>
        <w:tc>
          <w:tcPr>
            <w:tcW w:w="864" w:type="dxa"/>
            <w:tcBorders>
              <w:top w:val="nil"/>
              <w:left w:val="nil"/>
              <w:bottom w:val="single" w:sz="4" w:space="0" w:color="auto"/>
              <w:right w:val="single" w:sz="4" w:space="0" w:color="auto"/>
            </w:tcBorders>
            <w:noWrap/>
            <w:vAlign w:val="bottom"/>
          </w:tcPr>
          <w:p w14:paraId="71FCDB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C73AAF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C72D704" w14:textId="77777777" w:rsidR="003F7F01" w:rsidRPr="00A64A7D" w:rsidRDefault="003F7F01" w:rsidP="004B0BB6">
            <w:pPr>
              <w:rPr>
                <w:rFonts w:ascii="Arial" w:hAnsi="Arial" w:cs="Arial"/>
                <w:sz w:val="14"/>
                <w:szCs w:val="14"/>
                <w:lang w:val="es-ES_tradnl" w:eastAsia="eu-ES" w:bidi="bo-CN"/>
              </w:rPr>
            </w:pPr>
          </w:p>
        </w:tc>
      </w:tr>
      <w:tr w:rsidR="003F7F01" w:rsidRPr="00A64A7D" w14:paraId="37CA1EE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71AB79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47023F9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3C4DBFD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DC4B7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ECD00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21,19</w:t>
            </w:r>
          </w:p>
        </w:tc>
        <w:tc>
          <w:tcPr>
            <w:tcW w:w="1133" w:type="dxa"/>
            <w:tcBorders>
              <w:top w:val="nil"/>
              <w:left w:val="nil"/>
              <w:bottom w:val="single" w:sz="4" w:space="0" w:color="auto"/>
              <w:right w:val="single" w:sz="4" w:space="0" w:color="auto"/>
            </w:tcBorders>
            <w:noWrap/>
            <w:vAlign w:val="bottom"/>
          </w:tcPr>
          <w:p w14:paraId="298604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23/03/1983</w:t>
            </w:r>
          </w:p>
        </w:tc>
        <w:tc>
          <w:tcPr>
            <w:tcW w:w="1285" w:type="dxa"/>
            <w:tcBorders>
              <w:top w:val="nil"/>
              <w:left w:val="nil"/>
              <w:bottom w:val="single" w:sz="4" w:space="0" w:color="auto"/>
              <w:right w:val="single" w:sz="4" w:space="0" w:color="auto"/>
            </w:tcBorders>
            <w:noWrap/>
            <w:vAlign w:val="bottom"/>
          </w:tcPr>
          <w:p w14:paraId="1574D4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09/01/2025</w:t>
            </w:r>
          </w:p>
        </w:tc>
        <w:tc>
          <w:tcPr>
            <w:tcW w:w="1264" w:type="dxa"/>
            <w:tcBorders>
              <w:top w:val="nil"/>
              <w:left w:val="nil"/>
              <w:bottom w:val="single" w:sz="4" w:space="0" w:color="auto"/>
              <w:right w:val="single" w:sz="4" w:space="0" w:color="auto"/>
            </w:tcBorders>
            <w:noWrap/>
            <w:vAlign w:val="bottom"/>
          </w:tcPr>
          <w:p w14:paraId="3E0ABEE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D4B49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5337,36</w:t>
            </w:r>
          </w:p>
        </w:tc>
        <w:tc>
          <w:tcPr>
            <w:tcW w:w="864" w:type="dxa"/>
            <w:tcBorders>
              <w:top w:val="nil"/>
              <w:left w:val="nil"/>
              <w:bottom w:val="single" w:sz="4" w:space="0" w:color="auto"/>
              <w:right w:val="single" w:sz="4" w:space="0" w:color="auto"/>
            </w:tcBorders>
            <w:noWrap/>
            <w:vAlign w:val="bottom"/>
          </w:tcPr>
          <w:p w14:paraId="0C438E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6AC895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41DD6E6" w14:textId="77777777" w:rsidR="003F7F01" w:rsidRPr="00A64A7D" w:rsidRDefault="003F7F01" w:rsidP="004B0BB6">
            <w:pPr>
              <w:rPr>
                <w:rFonts w:ascii="Arial" w:hAnsi="Arial" w:cs="Arial"/>
                <w:sz w:val="14"/>
                <w:szCs w:val="14"/>
                <w:lang w:val="es-ES_tradnl" w:eastAsia="eu-ES" w:bidi="bo-CN"/>
              </w:rPr>
            </w:pPr>
          </w:p>
        </w:tc>
      </w:tr>
      <w:tr w:rsidR="003F7F01" w:rsidRPr="00A64A7D" w14:paraId="429A5A7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0106C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7128934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3CA71E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243490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A5509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21,19</w:t>
            </w:r>
          </w:p>
        </w:tc>
        <w:tc>
          <w:tcPr>
            <w:tcW w:w="1133" w:type="dxa"/>
            <w:tcBorders>
              <w:top w:val="nil"/>
              <w:left w:val="nil"/>
              <w:bottom w:val="single" w:sz="4" w:space="0" w:color="auto"/>
              <w:right w:val="single" w:sz="4" w:space="0" w:color="auto"/>
            </w:tcBorders>
            <w:noWrap/>
            <w:vAlign w:val="bottom"/>
          </w:tcPr>
          <w:p w14:paraId="4B63E8C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20/03/1969</w:t>
            </w:r>
          </w:p>
        </w:tc>
        <w:tc>
          <w:tcPr>
            <w:tcW w:w="1285" w:type="dxa"/>
            <w:tcBorders>
              <w:top w:val="nil"/>
              <w:left w:val="nil"/>
              <w:bottom w:val="single" w:sz="4" w:space="0" w:color="auto"/>
              <w:right w:val="single" w:sz="4" w:space="0" w:color="auto"/>
            </w:tcBorders>
            <w:noWrap/>
            <w:vAlign w:val="bottom"/>
          </w:tcPr>
          <w:p w14:paraId="52E63F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10/09/2009</w:t>
            </w:r>
          </w:p>
        </w:tc>
        <w:tc>
          <w:tcPr>
            <w:tcW w:w="1264" w:type="dxa"/>
            <w:tcBorders>
              <w:top w:val="nil"/>
              <w:left w:val="nil"/>
              <w:bottom w:val="single" w:sz="4" w:space="0" w:color="auto"/>
              <w:right w:val="single" w:sz="4" w:space="0" w:color="auto"/>
            </w:tcBorders>
            <w:noWrap/>
            <w:vAlign w:val="bottom"/>
          </w:tcPr>
          <w:p w14:paraId="6616AC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0EDD35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5337,36</w:t>
            </w:r>
          </w:p>
        </w:tc>
        <w:tc>
          <w:tcPr>
            <w:tcW w:w="864" w:type="dxa"/>
            <w:tcBorders>
              <w:top w:val="nil"/>
              <w:left w:val="nil"/>
              <w:bottom w:val="single" w:sz="4" w:space="0" w:color="auto"/>
              <w:right w:val="single" w:sz="4" w:space="0" w:color="auto"/>
            </w:tcBorders>
            <w:noWrap/>
            <w:vAlign w:val="bottom"/>
          </w:tcPr>
          <w:p w14:paraId="5769CB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0B61B9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54C13A4" w14:textId="77777777" w:rsidR="003F7F01" w:rsidRPr="00A64A7D" w:rsidRDefault="003F7F01" w:rsidP="004B0BB6">
            <w:pPr>
              <w:rPr>
                <w:rFonts w:ascii="Arial" w:hAnsi="Arial" w:cs="Arial"/>
                <w:sz w:val="14"/>
                <w:szCs w:val="14"/>
                <w:lang w:val="es-ES_tradnl" w:eastAsia="eu-ES" w:bidi="bo-CN"/>
              </w:rPr>
            </w:pPr>
          </w:p>
        </w:tc>
      </w:tr>
      <w:tr w:rsidR="003F7F01" w:rsidRPr="00A64A7D" w14:paraId="23EC1A8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68E34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087055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587ADA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C0E6B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04FDB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22A403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19/07/1980</w:t>
            </w:r>
          </w:p>
        </w:tc>
        <w:tc>
          <w:tcPr>
            <w:tcW w:w="1285" w:type="dxa"/>
            <w:tcBorders>
              <w:top w:val="nil"/>
              <w:left w:val="nil"/>
              <w:bottom w:val="single" w:sz="4" w:space="0" w:color="auto"/>
              <w:right w:val="single" w:sz="4" w:space="0" w:color="auto"/>
            </w:tcBorders>
            <w:noWrap/>
            <w:vAlign w:val="bottom"/>
          </w:tcPr>
          <w:p w14:paraId="091EB5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03/12/2018</w:t>
            </w:r>
          </w:p>
        </w:tc>
        <w:tc>
          <w:tcPr>
            <w:tcW w:w="1264" w:type="dxa"/>
            <w:tcBorders>
              <w:top w:val="nil"/>
              <w:left w:val="nil"/>
              <w:bottom w:val="single" w:sz="4" w:space="0" w:color="auto"/>
              <w:right w:val="single" w:sz="4" w:space="0" w:color="auto"/>
            </w:tcBorders>
            <w:noWrap/>
            <w:vAlign w:val="bottom"/>
          </w:tcPr>
          <w:p w14:paraId="7A32433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54A17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5786,03</w:t>
            </w:r>
          </w:p>
        </w:tc>
        <w:tc>
          <w:tcPr>
            <w:tcW w:w="864" w:type="dxa"/>
            <w:tcBorders>
              <w:top w:val="nil"/>
              <w:left w:val="nil"/>
              <w:bottom w:val="single" w:sz="4" w:space="0" w:color="auto"/>
              <w:right w:val="single" w:sz="4" w:space="0" w:color="auto"/>
            </w:tcBorders>
            <w:noWrap/>
            <w:vAlign w:val="bottom"/>
          </w:tcPr>
          <w:p w14:paraId="36797C9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DAD857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4E72E68" w14:textId="77777777" w:rsidR="003F7F01" w:rsidRPr="00A64A7D" w:rsidRDefault="003F7F01" w:rsidP="004B0BB6">
            <w:pPr>
              <w:rPr>
                <w:rFonts w:ascii="Arial" w:hAnsi="Arial" w:cs="Arial"/>
                <w:sz w:val="14"/>
                <w:szCs w:val="14"/>
                <w:lang w:val="es-ES_tradnl" w:eastAsia="eu-ES" w:bidi="bo-CN"/>
              </w:rPr>
            </w:pPr>
          </w:p>
        </w:tc>
      </w:tr>
      <w:tr w:rsidR="003F7F01" w:rsidRPr="00A64A7D" w14:paraId="033731C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3C2A99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4DF041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151CD1B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DA57B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08EDF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240FCD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12/09/1978</w:t>
            </w:r>
          </w:p>
        </w:tc>
        <w:tc>
          <w:tcPr>
            <w:tcW w:w="1285" w:type="dxa"/>
            <w:tcBorders>
              <w:top w:val="nil"/>
              <w:left w:val="nil"/>
              <w:bottom w:val="single" w:sz="4" w:space="0" w:color="auto"/>
              <w:right w:val="single" w:sz="4" w:space="0" w:color="auto"/>
            </w:tcBorders>
            <w:noWrap/>
            <w:vAlign w:val="bottom"/>
          </w:tcPr>
          <w:p w14:paraId="0D5B5B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27/09/2017</w:t>
            </w:r>
          </w:p>
        </w:tc>
        <w:tc>
          <w:tcPr>
            <w:tcW w:w="1264" w:type="dxa"/>
            <w:tcBorders>
              <w:top w:val="nil"/>
              <w:left w:val="nil"/>
              <w:bottom w:val="single" w:sz="4" w:space="0" w:color="auto"/>
              <w:right w:val="single" w:sz="4" w:space="0" w:color="auto"/>
            </w:tcBorders>
            <w:noWrap/>
            <w:vAlign w:val="bottom"/>
          </w:tcPr>
          <w:p w14:paraId="04DEBB5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FC5E4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5887,11</w:t>
            </w:r>
          </w:p>
        </w:tc>
        <w:tc>
          <w:tcPr>
            <w:tcW w:w="864" w:type="dxa"/>
            <w:tcBorders>
              <w:top w:val="nil"/>
              <w:left w:val="nil"/>
              <w:bottom w:val="single" w:sz="4" w:space="0" w:color="auto"/>
              <w:right w:val="single" w:sz="4" w:space="0" w:color="auto"/>
            </w:tcBorders>
            <w:noWrap/>
            <w:vAlign w:val="bottom"/>
          </w:tcPr>
          <w:p w14:paraId="15ED31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7831D7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C0DA9C9" w14:textId="77777777" w:rsidR="003F7F01" w:rsidRPr="00A64A7D" w:rsidRDefault="003F7F01" w:rsidP="004B0BB6">
            <w:pPr>
              <w:rPr>
                <w:rFonts w:ascii="Arial" w:hAnsi="Arial" w:cs="Arial"/>
                <w:sz w:val="14"/>
                <w:szCs w:val="14"/>
                <w:lang w:val="es-ES_tradnl" w:eastAsia="eu-ES" w:bidi="bo-CN"/>
              </w:rPr>
            </w:pPr>
          </w:p>
        </w:tc>
      </w:tr>
      <w:tr w:rsidR="003F7F01" w:rsidRPr="00A64A7D" w14:paraId="57C8C42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77E5E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460172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40A1D0A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ACF3EA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BA2B9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4CA4C6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14/07/1984</w:t>
            </w:r>
          </w:p>
        </w:tc>
        <w:tc>
          <w:tcPr>
            <w:tcW w:w="1285" w:type="dxa"/>
            <w:tcBorders>
              <w:top w:val="nil"/>
              <w:left w:val="nil"/>
              <w:bottom w:val="single" w:sz="4" w:space="0" w:color="auto"/>
              <w:right w:val="single" w:sz="4" w:space="0" w:color="auto"/>
            </w:tcBorders>
            <w:noWrap/>
            <w:vAlign w:val="bottom"/>
          </w:tcPr>
          <w:p w14:paraId="6852DB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26/11/2008</w:t>
            </w:r>
          </w:p>
        </w:tc>
        <w:tc>
          <w:tcPr>
            <w:tcW w:w="1264" w:type="dxa"/>
            <w:tcBorders>
              <w:top w:val="nil"/>
              <w:left w:val="nil"/>
              <w:bottom w:val="single" w:sz="4" w:space="0" w:color="auto"/>
              <w:right w:val="single" w:sz="4" w:space="0" w:color="auto"/>
            </w:tcBorders>
            <w:noWrap/>
            <w:vAlign w:val="bottom"/>
          </w:tcPr>
          <w:p w14:paraId="4DCCD6F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65E90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6089,27</w:t>
            </w:r>
          </w:p>
        </w:tc>
        <w:tc>
          <w:tcPr>
            <w:tcW w:w="864" w:type="dxa"/>
            <w:tcBorders>
              <w:top w:val="nil"/>
              <w:left w:val="nil"/>
              <w:bottom w:val="single" w:sz="4" w:space="0" w:color="auto"/>
              <w:right w:val="single" w:sz="4" w:space="0" w:color="auto"/>
            </w:tcBorders>
            <w:noWrap/>
            <w:vAlign w:val="bottom"/>
          </w:tcPr>
          <w:p w14:paraId="34EC8D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20AC58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248A403" w14:textId="77777777" w:rsidR="003F7F01" w:rsidRPr="00A64A7D" w:rsidRDefault="003F7F01" w:rsidP="004B0BB6">
            <w:pPr>
              <w:rPr>
                <w:rFonts w:ascii="Arial" w:hAnsi="Arial" w:cs="Arial"/>
                <w:sz w:val="14"/>
                <w:szCs w:val="14"/>
                <w:lang w:val="es-ES_tradnl" w:eastAsia="eu-ES" w:bidi="bo-CN"/>
              </w:rPr>
            </w:pPr>
          </w:p>
        </w:tc>
      </w:tr>
      <w:tr w:rsidR="003F7F01" w:rsidRPr="00A64A7D" w14:paraId="2429A1D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C1A0D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1E9007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168542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150A5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DE29D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59B824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02/10/1979</w:t>
            </w:r>
          </w:p>
        </w:tc>
        <w:tc>
          <w:tcPr>
            <w:tcW w:w="1285" w:type="dxa"/>
            <w:tcBorders>
              <w:top w:val="nil"/>
              <w:left w:val="nil"/>
              <w:bottom w:val="single" w:sz="4" w:space="0" w:color="auto"/>
              <w:right w:val="single" w:sz="4" w:space="0" w:color="auto"/>
            </w:tcBorders>
            <w:noWrap/>
            <w:vAlign w:val="bottom"/>
          </w:tcPr>
          <w:p w14:paraId="0850B0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02/10/2006</w:t>
            </w:r>
          </w:p>
        </w:tc>
        <w:tc>
          <w:tcPr>
            <w:tcW w:w="1264" w:type="dxa"/>
            <w:tcBorders>
              <w:top w:val="nil"/>
              <w:left w:val="nil"/>
              <w:bottom w:val="single" w:sz="4" w:space="0" w:color="auto"/>
              <w:right w:val="single" w:sz="4" w:space="0" w:color="auto"/>
            </w:tcBorders>
            <w:noWrap/>
            <w:vAlign w:val="bottom"/>
          </w:tcPr>
          <w:p w14:paraId="1A8E57B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1C8C2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6190,35</w:t>
            </w:r>
          </w:p>
        </w:tc>
        <w:tc>
          <w:tcPr>
            <w:tcW w:w="864" w:type="dxa"/>
            <w:tcBorders>
              <w:top w:val="nil"/>
              <w:left w:val="nil"/>
              <w:bottom w:val="single" w:sz="4" w:space="0" w:color="auto"/>
              <w:right w:val="single" w:sz="4" w:space="0" w:color="auto"/>
            </w:tcBorders>
            <w:noWrap/>
            <w:vAlign w:val="bottom"/>
          </w:tcPr>
          <w:p w14:paraId="6DD3F4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774825E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5E3831C" w14:textId="77777777" w:rsidR="003F7F01" w:rsidRPr="00A64A7D" w:rsidRDefault="003F7F01" w:rsidP="004B0BB6">
            <w:pPr>
              <w:rPr>
                <w:rFonts w:ascii="Arial" w:hAnsi="Arial" w:cs="Arial"/>
                <w:sz w:val="14"/>
                <w:szCs w:val="14"/>
                <w:lang w:val="es-ES_tradnl" w:eastAsia="eu-ES" w:bidi="bo-CN"/>
              </w:rPr>
            </w:pPr>
          </w:p>
        </w:tc>
      </w:tr>
      <w:tr w:rsidR="003F7F01" w:rsidRPr="00A64A7D" w14:paraId="1D8F571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C317D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41B522F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5D0BBF7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6BE03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28A4E2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6EE5B1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11/07/1977</w:t>
            </w:r>
          </w:p>
        </w:tc>
        <w:tc>
          <w:tcPr>
            <w:tcW w:w="1285" w:type="dxa"/>
            <w:tcBorders>
              <w:top w:val="nil"/>
              <w:left w:val="nil"/>
              <w:bottom w:val="single" w:sz="4" w:space="0" w:color="auto"/>
              <w:right w:val="single" w:sz="4" w:space="0" w:color="auto"/>
            </w:tcBorders>
            <w:noWrap/>
            <w:vAlign w:val="bottom"/>
          </w:tcPr>
          <w:p w14:paraId="7CCE82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09/09/2002</w:t>
            </w:r>
          </w:p>
        </w:tc>
        <w:tc>
          <w:tcPr>
            <w:tcW w:w="1264" w:type="dxa"/>
            <w:tcBorders>
              <w:top w:val="nil"/>
              <w:left w:val="nil"/>
              <w:bottom w:val="single" w:sz="4" w:space="0" w:color="auto"/>
              <w:right w:val="single" w:sz="4" w:space="0" w:color="auto"/>
            </w:tcBorders>
            <w:noWrap/>
            <w:vAlign w:val="bottom"/>
          </w:tcPr>
          <w:p w14:paraId="1967B78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AF88D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6291,43</w:t>
            </w:r>
          </w:p>
        </w:tc>
        <w:tc>
          <w:tcPr>
            <w:tcW w:w="864" w:type="dxa"/>
            <w:tcBorders>
              <w:top w:val="nil"/>
              <w:left w:val="nil"/>
              <w:bottom w:val="single" w:sz="4" w:space="0" w:color="auto"/>
              <w:right w:val="single" w:sz="4" w:space="0" w:color="auto"/>
            </w:tcBorders>
            <w:noWrap/>
            <w:vAlign w:val="bottom"/>
          </w:tcPr>
          <w:p w14:paraId="6C5E66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C94F69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9C53501" w14:textId="77777777" w:rsidR="003F7F01" w:rsidRPr="00A64A7D" w:rsidRDefault="003F7F01" w:rsidP="004B0BB6">
            <w:pPr>
              <w:rPr>
                <w:rFonts w:ascii="Arial" w:hAnsi="Arial" w:cs="Arial"/>
                <w:sz w:val="14"/>
                <w:szCs w:val="14"/>
                <w:lang w:val="es-ES_tradnl" w:eastAsia="eu-ES" w:bidi="bo-CN"/>
              </w:rPr>
            </w:pPr>
          </w:p>
        </w:tc>
      </w:tr>
      <w:tr w:rsidR="003F7F01" w:rsidRPr="00A64A7D" w14:paraId="2955B08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F0C93E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10010</w:t>
            </w:r>
          </w:p>
        </w:tc>
        <w:tc>
          <w:tcPr>
            <w:tcW w:w="1843" w:type="dxa"/>
            <w:tcBorders>
              <w:top w:val="nil"/>
              <w:left w:val="nil"/>
              <w:bottom w:val="single" w:sz="4" w:space="0" w:color="auto"/>
              <w:right w:val="single" w:sz="4" w:space="0" w:color="auto"/>
            </w:tcBorders>
            <w:noWrap/>
            <w:vAlign w:val="bottom"/>
          </w:tcPr>
          <w:p w14:paraId="4091CA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Arteko Gure Ama HLHI</w:t>
            </w:r>
          </w:p>
        </w:tc>
        <w:tc>
          <w:tcPr>
            <w:tcW w:w="1268" w:type="dxa"/>
            <w:tcBorders>
              <w:top w:val="nil"/>
              <w:left w:val="nil"/>
              <w:bottom w:val="single" w:sz="4" w:space="0" w:color="auto"/>
              <w:right w:val="single" w:sz="4" w:space="0" w:color="auto"/>
            </w:tcBorders>
            <w:noWrap/>
            <w:vAlign w:val="bottom"/>
          </w:tcPr>
          <w:p w14:paraId="341806B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8C66E1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0F7AAA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20,66</w:t>
            </w:r>
          </w:p>
        </w:tc>
        <w:tc>
          <w:tcPr>
            <w:tcW w:w="1133" w:type="dxa"/>
            <w:tcBorders>
              <w:top w:val="nil"/>
              <w:left w:val="nil"/>
              <w:bottom w:val="single" w:sz="4" w:space="0" w:color="auto"/>
              <w:right w:val="single" w:sz="4" w:space="0" w:color="auto"/>
            </w:tcBorders>
            <w:noWrap/>
            <w:vAlign w:val="bottom"/>
          </w:tcPr>
          <w:p w14:paraId="6FE016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28/02/1999</w:t>
            </w:r>
          </w:p>
        </w:tc>
        <w:tc>
          <w:tcPr>
            <w:tcW w:w="1285" w:type="dxa"/>
            <w:tcBorders>
              <w:top w:val="nil"/>
              <w:left w:val="nil"/>
              <w:bottom w:val="single" w:sz="4" w:space="0" w:color="auto"/>
              <w:right w:val="single" w:sz="4" w:space="0" w:color="auto"/>
            </w:tcBorders>
            <w:noWrap/>
            <w:vAlign w:val="bottom"/>
          </w:tcPr>
          <w:p w14:paraId="02C590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20/03/2025</w:t>
            </w:r>
          </w:p>
        </w:tc>
        <w:tc>
          <w:tcPr>
            <w:tcW w:w="1264" w:type="dxa"/>
            <w:tcBorders>
              <w:top w:val="nil"/>
              <w:left w:val="nil"/>
              <w:bottom w:val="single" w:sz="4" w:space="0" w:color="auto"/>
              <w:right w:val="single" w:sz="4" w:space="0" w:color="auto"/>
            </w:tcBorders>
            <w:noWrap/>
            <w:vAlign w:val="bottom"/>
          </w:tcPr>
          <w:p w14:paraId="704070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DE IT MGA</w:t>
            </w:r>
          </w:p>
        </w:tc>
        <w:tc>
          <w:tcPr>
            <w:tcW w:w="992" w:type="dxa"/>
            <w:tcBorders>
              <w:top w:val="nil"/>
              <w:left w:val="nil"/>
              <w:bottom w:val="single" w:sz="4" w:space="0" w:color="auto"/>
              <w:right w:val="single" w:sz="4" w:space="0" w:color="auto"/>
            </w:tcBorders>
            <w:noWrap/>
            <w:vAlign w:val="bottom"/>
          </w:tcPr>
          <w:p w14:paraId="73190B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5203,86</w:t>
            </w:r>
          </w:p>
        </w:tc>
        <w:tc>
          <w:tcPr>
            <w:tcW w:w="864" w:type="dxa"/>
            <w:tcBorders>
              <w:top w:val="nil"/>
              <w:left w:val="nil"/>
              <w:bottom w:val="single" w:sz="4" w:space="0" w:color="auto"/>
              <w:right w:val="single" w:sz="4" w:space="0" w:color="auto"/>
            </w:tcBorders>
            <w:noWrap/>
            <w:vAlign w:val="bottom"/>
          </w:tcPr>
          <w:p w14:paraId="22DD38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BC99DF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0BDB857" w14:textId="77777777" w:rsidR="003F7F01" w:rsidRPr="00A64A7D" w:rsidRDefault="003F7F01" w:rsidP="004B0BB6">
            <w:pPr>
              <w:rPr>
                <w:rFonts w:ascii="Arial" w:hAnsi="Arial" w:cs="Arial"/>
                <w:sz w:val="14"/>
                <w:szCs w:val="14"/>
                <w:lang w:val="es-ES_tradnl" w:eastAsia="eu-ES" w:bidi="bo-CN"/>
              </w:rPr>
            </w:pPr>
          </w:p>
        </w:tc>
      </w:tr>
      <w:tr w:rsidR="003F7F01" w:rsidRPr="00A64A7D" w14:paraId="65BA7C9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76128F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456D7F5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14BB37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D4260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68C0D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65E35FD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29/03/1975</w:t>
            </w:r>
          </w:p>
        </w:tc>
        <w:tc>
          <w:tcPr>
            <w:tcW w:w="1285" w:type="dxa"/>
            <w:tcBorders>
              <w:top w:val="nil"/>
              <w:left w:val="nil"/>
              <w:bottom w:val="single" w:sz="4" w:space="0" w:color="auto"/>
              <w:right w:val="single" w:sz="4" w:space="0" w:color="auto"/>
            </w:tcBorders>
            <w:noWrap/>
            <w:vAlign w:val="bottom"/>
          </w:tcPr>
          <w:p w14:paraId="5EE01C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12/09/2022</w:t>
            </w:r>
          </w:p>
        </w:tc>
        <w:tc>
          <w:tcPr>
            <w:tcW w:w="1264" w:type="dxa"/>
            <w:tcBorders>
              <w:top w:val="nil"/>
              <w:left w:val="nil"/>
              <w:bottom w:val="single" w:sz="4" w:space="0" w:color="auto"/>
              <w:right w:val="single" w:sz="4" w:space="0" w:color="auto"/>
            </w:tcBorders>
            <w:noWrap/>
            <w:vAlign w:val="bottom"/>
          </w:tcPr>
          <w:p w14:paraId="56C4C8A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651ED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20219F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4F8608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79B23D6" w14:textId="77777777" w:rsidR="003F7F01" w:rsidRPr="00A64A7D" w:rsidRDefault="003F7F01" w:rsidP="004B0BB6">
            <w:pPr>
              <w:rPr>
                <w:rFonts w:ascii="Arial" w:hAnsi="Arial" w:cs="Arial"/>
                <w:sz w:val="14"/>
                <w:szCs w:val="14"/>
                <w:lang w:val="es-ES_tradnl" w:eastAsia="eu-ES" w:bidi="bo-CN"/>
              </w:rPr>
            </w:pPr>
          </w:p>
        </w:tc>
      </w:tr>
      <w:tr w:rsidR="003F7F01" w:rsidRPr="00A64A7D" w14:paraId="4DDAAB3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E4AA1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501D7E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1682F9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9B275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E4963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30766A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13/12/2002</w:t>
            </w:r>
          </w:p>
        </w:tc>
        <w:tc>
          <w:tcPr>
            <w:tcW w:w="1285" w:type="dxa"/>
            <w:tcBorders>
              <w:top w:val="nil"/>
              <w:left w:val="nil"/>
              <w:bottom w:val="single" w:sz="4" w:space="0" w:color="auto"/>
              <w:right w:val="single" w:sz="4" w:space="0" w:color="auto"/>
            </w:tcBorders>
            <w:noWrap/>
            <w:vAlign w:val="bottom"/>
          </w:tcPr>
          <w:p w14:paraId="49E006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22/10/2024</w:t>
            </w:r>
          </w:p>
        </w:tc>
        <w:tc>
          <w:tcPr>
            <w:tcW w:w="1264" w:type="dxa"/>
            <w:tcBorders>
              <w:top w:val="nil"/>
              <w:left w:val="nil"/>
              <w:bottom w:val="single" w:sz="4" w:space="0" w:color="auto"/>
              <w:right w:val="single" w:sz="4" w:space="0" w:color="auto"/>
            </w:tcBorders>
            <w:noWrap/>
            <w:vAlign w:val="bottom"/>
          </w:tcPr>
          <w:p w14:paraId="326AA0A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FA13A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274A22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227460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7B67607" w14:textId="77777777" w:rsidR="003F7F01" w:rsidRPr="00A64A7D" w:rsidRDefault="003F7F01" w:rsidP="004B0BB6">
            <w:pPr>
              <w:rPr>
                <w:rFonts w:ascii="Arial" w:hAnsi="Arial" w:cs="Arial"/>
                <w:sz w:val="14"/>
                <w:szCs w:val="14"/>
                <w:lang w:val="es-ES_tradnl" w:eastAsia="eu-ES" w:bidi="bo-CN"/>
              </w:rPr>
            </w:pPr>
          </w:p>
        </w:tc>
      </w:tr>
      <w:tr w:rsidR="003F7F01" w:rsidRPr="00A64A7D" w14:paraId="2517A96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8E6E0B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2C481C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657C5D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F1764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F7FEB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196DA2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08/11/1976</w:t>
            </w:r>
          </w:p>
        </w:tc>
        <w:tc>
          <w:tcPr>
            <w:tcW w:w="1285" w:type="dxa"/>
            <w:tcBorders>
              <w:top w:val="nil"/>
              <w:left w:val="nil"/>
              <w:bottom w:val="single" w:sz="4" w:space="0" w:color="auto"/>
              <w:right w:val="single" w:sz="4" w:space="0" w:color="auto"/>
            </w:tcBorders>
            <w:noWrap/>
            <w:vAlign w:val="bottom"/>
          </w:tcPr>
          <w:p w14:paraId="1DEF51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08/01/2025</w:t>
            </w:r>
          </w:p>
        </w:tc>
        <w:tc>
          <w:tcPr>
            <w:tcW w:w="1264" w:type="dxa"/>
            <w:tcBorders>
              <w:top w:val="nil"/>
              <w:left w:val="nil"/>
              <w:bottom w:val="single" w:sz="4" w:space="0" w:color="auto"/>
              <w:right w:val="single" w:sz="4" w:space="0" w:color="auto"/>
            </w:tcBorders>
            <w:noWrap/>
            <w:vAlign w:val="bottom"/>
          </w:tcPr>
          <w:p w14:paraId="01070DA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6A313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392009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D29099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A61CD8E" w14:textId="77777777" w:rsidR="003F7F01" w:rsidRPr="00A64A7D" w:rsidRDefault="003F7F01" w:rsidP="004B0BB6">
            <w:pPr>
              <w:rPr>
                <w:rFonts w:ascii="Arial" w:hAnsi="Arial" w:cs="Arial"/>
                <w:sz w:val="14"/>
                <w:szCs w:val="14"/>
                <w:lang w:val="es-ES_tradnl" w:eastAsia="eu-ES" w:bidi="bo-CN"/>
              </w:rPr>
            </w:pPr>
          </w:p>
        </w:tc>
      </w:tr>
      <w:tr w:rsidR="003F7F01" w:rsidRPr="00A64A7D" w14:paraId="7EF5F87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7CAFF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61B4FF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77BE10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1837E7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C983D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3773AB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05/03/1966</w:t>
            </w:r>
          </w:p>
        </w:tc>
        <w:tc>
          <w:tcPr>
            <w:tcW w:w="1285" w:type="dxa"/>
            <w:tcBorders>
              <w:top w:val="nil"/>
              <w:left w:val="nil"/>
              <w:bottom w:val="single" w:sz="4" w:space="0" w:color="auto"/>
              <w:right w:val="single" w:sz="4" w:space="0" w:color="auto"/>
            </w:tcBorders>
            <w:noWrap/>
            <w:vAlign w:val="bottom"/>
          </w:tcPr>
          <w:p w14:paraId="6B8CFD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04/11/2019</w:t>
            </w:r>
          </w:p>
        </w:tc>
        <w:tc>
          <w:tcPr>
            <w:tcW w:w="1264" w:type="dxa"/>
            <w:tcBorders>
              <w:top w:val="nil"/>
              <w:left w:val="nil"/>
              <w:bottom w:val="single" w:sz="4" w:space="0" w:color="auto"/>
              <w:right w:val="single" w:sz="4" w:space="0" w:color="auto"/>
            </w:tcBorders>
            <w:noWrap/>
            <w:vAlign w:val="bottom"/>
          </w:tcPr>
          <w:p w14:paraId="1AF3B2B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21D0A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5786,03</w:t>
            </w:r>
          </w:p>
        </w:tc>
        <w:tc>
          <w:tcPr>
            <w:tcW w:w="864" w:type="dxa"/>
            <w:tcBorders>
              <w:top w:val="nil"/>
              <w:left w:val="nil"/>
              <w:bottom w:val="single" w:sz="4" w:space="0" w:color="auto"/>
              <w:right w:val="single" w:sz="4" w:space="0" w:color="auto"/>
            </w:tcBorders>
            <w:noWrap/>
            <w:vAlign w:val="bottom"/>
          </w:tcPr>
          <w:p w14:paraId="7F22E4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8ABB3B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E1A387D" w14:textId="77777777" w:rsidR="003F7F01" w:rsidRPr="00A64A7D" w:rsidRDefault="003F7F01" w:rsidP="004B0BB6">
            <w:pPr>
              <w:rPr>
                <w:rFonts w:ascii="Arial" w:hAnsi="Arial" w:cs="Arial"/>
                <w:sz w:val="14"/>
                <w:szCs w:val="14"/>
                <w:lang w:val="es-ES_tradnl" w:eastAsia="eu-ES" w:bidi="bo-CN"/>
              </w:rPr>
            </w:pPr>
          </w:p>
        </w:tc>
      </w:tr>
      <w:tr w:rsidR="003F7F01" w:rsidRPr="00A64A7D" w14:paraId="51337FA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D4AAE9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7518FF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5B15260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560AB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89BF4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120AE4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03/03/1988</w:t>
            </w:r>
          </w:p>
        </w:tc>
        <w:tc>
          <w:tcPr>
            <w:tcW w:w="1285" w:type="dxa"/>
            <w:tcBorders>
              <w:top w:val="nil"/>
              <w:left w:val="nil"/>
              <w:bottom w:val="single" w:sz="4" w:space="0" w:color="auto"/>
              <w:right w:val="single" w:sz="4" w:space="0" w:color="auto"/>
            </w:tcBorders>
            <w:noWrap/>
            <w:vAlign w:val="bottom"/>
          </w:tcPr>
          <w:p w14:paraId="46FDB9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08/09/2020</w:t>
            </w:r>
          </w:p>
        </w:tc>
        <w:tc>
          <w:tcPr>
            <w:tcW w:w="1264" w:type="dxa"/>
            <w:tcBorders>
              <w:top w:val="nil"/>
              <w:left w:val="nil"/>
              <w:bottom w:val="single" w:sz="4" w:space="0" w:color="auto"/>
              <w:right w:val="single" w:sz="4" w:space="0" w:color="auto"/>
            </w:tcBorders>
            <w:noWrap/>
            <w:vAlign w:val="bottom"/>
          </w:tcPr>
          <w:p w14:paraId="0EB8EC4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74DF8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5786,03</w:t>
            </w:r>
          </w:p>
        </w:tc>
        <w:tc>
          <w:tcPr>
            <w:tcW w:w="864" w:type="dxa"/>
            <w:tcBorders>
              <w:top w:val="nil"/>
              <w:left w:val="nil"/>
              <w:bottom w:val="single" w:sz="4" w:space="0" w:color="auto"/>
              <w:right w:val="single" w:sz="4" w:space="0" w:color="auto"/>
            </w:tcBorders>
            <w:noWrap/>
            <w:vAlign w:val="bottom"/>
          </w:tcPr>
          <w:p w14:paraId="355083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CD1000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8FB713A" w14:textId="77777777" w:rsidR="003F7F01" w:rsidRPr="00A64A7D" w:rsidRDefault="003F7F01" w:rsidP="004B0BB6">
            <w:pPr>
              <w:rPr>
                <w:rFonts w:ascii="Arial" w:hAnsi="Arial" w:cs="Arial"/>
                <w:sz w:val="14"/>
                <w:szCs w:val="14"/>
                <w:lang w:val="es-ES_tradnl" w:eastAsia="eu-ES" w:bidi="bo-CN"/>
              </w:rPr>
            </w:pPr>
          </w:p>
        </w:tc>
      </w:tr>
      <w:tr w:rsidR="003F7F01" w:rsidRPr="00A64A7D" w14:paraId="572DCC4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FB441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0136D33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2F52B97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3A17F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5A0118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58CD38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25/06/1967</w:t>
            </w:r>
          </w:p>
        </w:tc>
        <w:tc>
          <w:tcPr>
            <w:tcW w:w="1285" w:type="dxa"/>
            <w:tcBorders>
              <w:top w:val="nil"/>
              <w:left w:val="nil"/>
              <w:bottom w:val="single" w:sz="4" w:space="0" w:color="auto"/>
              <w:right w:val="single" w:sz="4" w:space="0" w:color="auto"/>
            </w:tcBorders>
            <w:noWrap/>
            <w:vAlign w:val="bottom"/>
          </w:tcPr>
          <w:p w14:paraId="53EE2D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09/09/2014</w:t>
            </w:r>
          </w:p>
        </w:tc>
        <w:tc>
          <w:tcPr>
            <w:tcW w:w="1264" w:type="dxa"/>
            <w:tcBorders>
              <w:top w:val="nil"/>
              <w:left w:val="nil"/>
              <w:bottom w:val="single" w:sz="4" w:space="0" w:color="auto"/>
              <w:right w:val="single" w:sz="4" w:space="0" w:color="auto"/>
            </w:tcBorders>
            <w:noWrap/>
            <w:vAlign w:val="bottom"/>
          </w:tcPr>
          <w:p w14:paraId="735B968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BAA67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5988,19</w:t>
            </w:r>
          </w:p>
        </w:tc>
        <w:tc>
          <w:tcPr>
            <w:tcW w:w="864" w:type="dxa"/>
            <w:tcBorders>
              <w:top w:val="nil"/>
              <w:left w:val="nil"/>
              <w:bottom w:val="single" w:sz="4" w:space="0" w:color="auto"/>
              <w:right w:val="single" w:sz="4" w:space="0" w:color="auto"/>
            </w:tcBorders>
            <w:noWrap/>
            <w:vAlign w:val="bottom"/>
          </w:tcPr>
          <w:p w14:paraId="735164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48F3BA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5EF44C3" w14:textId="77777777" w:rsidR="003F7F01" w:rsidRPr="00A64A7D" w:rsidRDefault="003F7F01" w:rsidP="004B0BB6">
            <w:pPr>
              <w:rPr>
                <w:rFonts w:ascii="Arial" w:hAnsi="Arial" w:cs="Arial"/>
                <w:sz w:val="14"/>
                <w:szCs w:val="14"/>
                <w:lang w:val="es-ES_tradnl" w:eastAsia="eu-ES" w:bidi="bo-CN"/>
              </w:rPr>
            </w:pPr>
          </w:p>
        </w:tc>
      </w:tr>
      <w:tr w:rsidR="003F7F01" w:rsidRPr="00A64A7D" w14:paraId="5866221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30369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04E7074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2E0F8C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5829D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EDE46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50331A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31/05/1964</w:t>
            </w:r>
          </w:p>
        </w:tc>
        <w:tc>
          <w:tcPr>
            <w:tcW w:w="1285" w:type="dxa"/>
            <w:tcBorders>
              <w:top w:val="nil"/>
              <w:left w:val="nil"/>
              <w:bottom w:val="single" w:sz="4" w:space="0" w:color="auto"/>
              <w:right w:val="single" w:sz="4" w:space="0" w:color="auto"/>
            </w:tcBorders>
            <w:noWrap/>
            <w:vAlign w:val="bottom"/>
          </w:tcPr>
          <w:p w14:paraId="5398D4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11/09/2006</w:t>
            </w:r>
          </w:p>
        </w:tc>
        <w:tc>
          <w:tcPr>
            <w:tcW w:w="1264" w:type="dxa"/>
            <w:tcBorders>
              <w:top w:val="nil"/>
              <w:left w:val="nil"/>
              <w:bottom w:val="single" w:sz="4" w:space="0" w:color="auto"/>
              <w:right w:val="single" w:sz="4" w:space="0" w:color="auto"/>
            </w:tcBorders>
            <w:noWrap/>
            <w:vAlign w:val="bottom"/>
          </w:tcPr>
          <w:p w14:paraId="292CDAB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8CE8F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6089,27</w:t>
            </w:r>
          </w:p>
        </w:tc>
        <w:tc>
          <w:tcPr>
            <w:tcW w:w="864" w:type="dxa"/>
            <w:tcBorders>
              <w:top w:val="nil"/>
              <w:left w:val="nil"/>
              <w:bottom w:val="single" w:sz="4" w:space="0" w:color="auto"/>
              <w:right w:val="single" w:sz="4" w:space="0" w:color="auto"/>
            </w:tcBorders>
            <w:noWrap/>
            <w:vAlign w:val="bottom"/>
          </w:tcPr>
          <w:p w14:paraId="675C05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052274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ABA4E98" w14:textId="77777777" w:rsidR="003F7F01" w:rsidRPr="00A64A7D" w:rsidRDefault="003F7F01" w:rsidP="004B0BB6">
            <w:pPr>
              <w:rPr>
                <w:rFonts w:ascii="Arial" w:hAnsi="Arial" w:cs="Arial"/>
                <w:sz w:val="14"/>
                <w:szCs w:val="14"/>
                <w:lang w:val="es-ES_tradnl" w:eastAsia="eu-ES" w:bidi="bo-CN"/>
              </w:rPr>
            </w:pPr>
          </w:p>
        </w:tc>
      </w:tr>
      <w:tr w:rsidR="003F7F01" w:rsidRPr="00A64A7D" w14:paraId="5A4DB53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135C1F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665EE7C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61EE05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34940F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C4D8D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363C74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08/03/1965</w:t>
            </w:r>
          </w:p>
        </w:tc>
        <w:tc>
          <w:tcPr>
            <w:tcW w:w="1285" w:type="dxa"/>
            <w:tcBorders>
              <w:top w:val="nil"/>
              <w:left w:val="nil"/>
              <w:bottom w:val="single" w:sz="4" w:space="0" w:color="auto"/>
              <w:right w:val="single" w:sz="4" w:space="0" w:color="auto"/>
            </w:tcBorders>
            <w:noWrap/>
            <w:vAlign w:val="bottom"/>
          </w:tcPr>
          <w:p w14:paraId="4845A3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09/10/2006</w:t>
            </w:r>
          </w:p>
        </w:tc>
        <w:tc>
          <w:tcPr>
            <w:tcW w:w="1264" w:type="dxa"/>
            <w:tcBorders>
              <w:top w:val="nil"/>
              <w:left w:val="nil"/>
              <w:bottom w:val="single" w:sz="4" w:space="0" w:color="auto"/>
              <w:right w:val="single" w:sz="4" w:space="0" w:color="auto"/>
            </w:tcBorders>
            <w:noWrap/>
            <w:vAlign w:val="bottom"/>
          </w:tcPr>
          <w:p w14:paraId="32A4320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0203A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6089,27</w:t>
            </w:r>
          </w:p>
        </w:tc>
        <w:tc>
          <w:tcPr>
            <w:tcW w:w="864" w:type="dxa"/>
            <w:tcBorders>
              <w:top w:val="nil"/>
              <w:left w:val="nil"/>
              <w:bottom w:val="single" w:sz="4" w:space="0" w:color="auto"/>
              <w:right w:val="single" w:sz="4" w:space="0" w:color="auto"/>
            </w:tcBorders>
            <w:noWrap/>
            <w:vAlign w:val="bottom"/>
          </w:tcPr>
          <w:p w14:paraId="4F6269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D6C28E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96A9E75" w14:textId="77777777" w:rsidR="003F7F01" w:rsidRPr="00A64A7D" w:rsidRDefault="003F7F01" w:rsidP="004B0BB6">
            <w:pPr>
              <w:rPr>
                <w:rFonts w:ascii="Arial" w:hAnsi="Arial" w:cs="Arial"/>
                <w:sz w:val="14"/>
                <w:szCs w:val="14"/>
                <w:lang w:val="es-ES_tradnl" w:eastAsia="eu-ES" w:bidi="bo-CN"/>
              </w:rPr>
            </w:pPr>
          </w:p>
        </w:tc>
      </w:tr>
      <w:tr w:rsidR="003F7F01" w:rsidRPr="00A64A7D" w14:paraId="11B1D69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22EAA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035457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55BB01C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23F7F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8FF54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564ACA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20/04/1961</w:t>
            </w:r>
          </w:p>
        </w:tc>
        <w:tc>
          <w:tcPr>
            <w:tcW w:w="1285" w:type="dxa"/>
            <w:tcBorders>
              <w:top w:val="nil"/>
              <w:left w:val="nil"/>
              <w:bottom w:val="single" w:sz="4" w:space="0" w:color="auto"/>
              <w:right w:val="single" w:sz="4" w:space="0" w:color="auto"/>
            </w:tcBorders>
            <w:noWrap/>
            <w:vAlign w:val="bottom"/>
          </w:tcPr>
          <w:p w14:paraId="0E3A47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08/09/2005</w:t>
            </w:r>
          </w:p>
        </w:tc>
        <w:tc>
          <w:tcPr>
            <w:tcW w:w="1264" w:type="dxa"/>
            <w:tcBorders>
              <w:top w:val="nil"/>
              <w:left w:val="nil"/>
              <w:bottom w:val="single" w:sz="4" w:space="0" w:color="auto"/>
              <w:right w:val="single" w:sz="4" w:space="0" w:color="auto"/>
            </w:tcBorders>
            <w:noWrap/>
            <w:vAlign w:val="bottom"/>
          </w:tcPr>
          <w:p w14:paraId="6CD249A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A617D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6190,35</w:t>
            </w:r>
          </w:p>
        </w:tc>
        <w:tc>
          <w:tcPr>
            <w:tcW w:w="864" w:type="dxa"/>
            <w:tcBorders>
              <w:top w:val="nil"/>
              <w:left w:val="nil"/>
              <w:bottom w:val="single" w:sz="4" w:space="0" w:color="auto"/>
              <w:right w:val="single" w:sz="4" w:space="0" w:color="auto"/>
            </w:tcBorders>
            <w:noWrap/>
            <w:vAlign w:val="bottom"/>
          </w:tcPr>
          <w:p w14:paraId="69161A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00F715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B7BA691" w14:textId="77777777" w:rsidR="003F7F01" w:rsidRPr="00A64A7D" w:rsidRDefault="003F7F01" w:rsidP="004B0BB6">
            <w:pPr>
              <w:rPr>
                <w:rFonts w:ascii="Arial" w:hAnsi="Arial" w:cs="Arial"/>
                <w:sz w:val="14"/>
                <w:szCs w:val="14"/>
                <w:lang w:val="es-ES_tradnl" w:eastAsia="eu-ES" w:bidi="bo-CN"/>
              </w:rPr>
            </w:pPr>
          </w:p>
        </w:tc>
      </w:tr>
      <w:tr w:rsidR="003F7F01" w:rsidRPr="00A64A7D" w14:paraId="09577A5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E82A8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257B15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7E03F81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95154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024DF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618C6E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29/05/1970</w:t>
            </w:r>
          </w:p>
        </w:tc>
        <w:tc>
          <w:tcPr>
            <w:tcW w:w="1285" w:type="dxa"/>
            <w:tcBorders>
              <w:top w:val="nil"/>
              <w:left w:val="nil"/>
              <w:bottom w:val="single" w:sz="4" w:space="0" w:color="auto"/>
              <w:right w:val="single" w:sz="4" w:space="0" w:color="auto"/>
            </w:tcBorders>
            <w:noWrap/>
            <w:vAlign w:val="bottom"/>
          </w:tcPr>
          <w:p w14:paraId="638379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11/09/2006</w:t>
            </w:r>
          </w:p>
        </w:tc>
        <w:tc>
          <w:tcPr>
            <w:tcW w:w="1264" w:type="dxa"/>
            <w:tcBorders>
              <w:top w:val="nil"/>
              <w:left w:val="nil"/>
              <w:bottom w:val="single" w:sz="4" w:space="0" w:color="auto"/>
              <w:right w:val="single" w:sz="4" w:space="0" w:color="auto"/>
            </w:tcBorders>
            <w:noWrap/>
            <w:vAlign w:val="bottom"/>
          </w:tcPr>
          <w:p w14:paraId="45E66FB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457CE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6190,35</w:t>
            </w:r>
          </w:p>
        </w:tc>
        <w:tc>
          <w:tcPr>
            <w:tcW w:w="864" w:type="dxa"/>
            <w:tcBorders>
              <w:top w:val="nil"/>
              <w:left w:val="nil"/>
              <w:bottom w:val="single" w:sz="4" w:space="0" w:color="auto"/>
              <w:right w:val="single" w:sz="4" w:space="0" w:color="auto"/>
            </w:tcBorders>
            <w:noWrap/>
            <w:vAlign w:val="bottom"/>
          </w:tcPr>
          <w:p w14:paraId="27A4EE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D4C69C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783761F" w14:textId="77777777" w:rsidR="003F7F01" w:rsidRPr="00A64A7D" w:rsidRDefault="003F7F01" w:rsidP="004B0BB6">
            <w:pPr>
              <w:rPr>
                <w:rFonts w:ascii="Arial" w:hAnsi="Arial" w:cs="Arial"/>
                <w:sz w:val="14"/>
                <w:szCs w:val="14"/>
                <w:lang w:val="es-ES_tradnl" w:eastAsia="eu-ES" w:bidi="bo-CN"/>
              </w:rPr>
            </w:pPr>
          </w:p>
        </w:tc>
      </w:tr>
      <w:tr w:rsidR="003F7F01" w:rsidRPr="00A64A7D" w14:paraId="6E80DF8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BFC8D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22D709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2E94F6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3B131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FB302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71853E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07/06/1959</w:t>
            </w:r>
          </w:p>
        </w:tc>
        <w:tc>
          <w:tcPr>
            <w:tcW w:w="1285" w:type="dxa"/>
            <w:tcBorders>
              <w:top w:val="nil"/>
              <w:left w:val="nil"/>
              <w:bottom w:val="single" w:sz="4" w:space="0" w:color="auto"/>
              <w:right w:val="single" w:sz="4" w:space="0" w:color="auto"/>
            </w:tcBorders>
            <w:noWrap/>
            <w:vAlign w:val="bottom"/>
          </w:tcPr>
          <w:p w14:paraId="1FCC06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08/09/2005</w:t>
            </w:r>
          </w:p>
        </w:tc>
        <w:tc>
          <w:tcPr>
            <w:tcW w:w="1264" w:type="dxa"/>
            <w:tcBorders>
              <w:top w:val="nil"/>
              <w:left w:val="nil"/>
              <w:bottom w:val="single" w:sz="4" w:space="0" w:color="auto"/>
              <w:right w:val="single" w:sz="4" w:space="0" w:color="auto"/>
            </w:tcBorders>
            <w:noWrap/>
            <w:vAlign w:val="bottom"/>
          </w:tcPr>
          <w:p w14:paraId="712A03E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3E581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6291,43</w:t>
            </w:r>
          </w:p>
        </w:tc>
        <w:tc>
          <w:tcPr>
            <w:tcW w:w="864" w:type="dxa"/>
            <w:tcBorders>
              <w:top w:val="nil"/>
              <w:left w:val="nil"/>
              <w:bottom w:val="single" w:sz="4" w:space="0" w:color="auto"/>
              <w:right w:val="single" w:sz="4" w:space="0" w:color="auto"/>
            </w:tcBorders>
            <w:noWrap/>
            <w:vAlign w:val="bottom"/>
          </w:tcPr>
          <w:p w14:paraId="46A3F7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B5760D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22C09CE" w14:textId="77777777" w:rsidR="003F7F01" w:rsidRPr="00A64A7D" w:rsidRDefault="003F7F01" w:rsidP="004B0BB6">
            <w:pPr>
              <w:rPr>
                <w:rFonts w:ascii="Arial" w:hAnsi="Arial" w:cs="Arial"/>
                <w:sz w:val="14"/>
                <w:szCs w:val="14"/>
                <w:lang w:val="es-ES_tradnl" w:eastAsia="eu-ES" w:bidi="bo-CN"/>
              </w:rPr>
            </w:pPr>
          </w:p>
        </w:tc>
      </w:tr>
      <w:tr w:rsidR="003F7F01" w:rsidRPr="00A64A7D" w14:paraId="0F2FF57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10D1B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4EE541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4C17BE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45F937E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4E348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77,65</w:t>
            </w:r>
          </w:p>
        </w:tc>
        <w:tc>
          <w:tcPr>
            <w:tcW w:w="1133" w:type="dxa"/>
            <w:tcBorders>
              <w:top w:val="nil"/>
              <w:left w:val="nil"/>
              <w:bottom w:val="single" w:sz="4" w:space="0" w:color="auto"/>
              <w:right w:val="single" w:sz="4" w:space="0" w:color="auto"/>
            </w:tcBorders>
            <w:noWrap/>
            <w:vAlign w:val="bottom"/>
          </w:tcPr>
          <w:p w14:paraId="1E56BD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20/05/1980</w:t>
            </w:r>
          </w:p>
        </w:tc>
        <w:tc>
          <w:tcPr>
            <w:tcW w:w="1285" w:type="dxa"/>
            <w:tcBorders>
              <w:top w:val="nil"/>
              <w:left w:val="nil"/>
              <w:bottom w:val="single" w:sz="4" w:space="0" w:color="auto"/>
              <w:right w:val="single" w:sz="4" w:space="0" w:color="auto"/>
            </w:tcBorders>
            <w:noWrap/>
            <w:vAlign w:val="bottom"/>
          </w:tcPr>
          <w:p w14:paraId="00B853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03/10/2008</w:t>
            </w:r>
          </w:p>
        </w:tc>
        <w:tc>
          <w:tcPr>
            <w:tcW w:w="1264" w:type="dxa"/>
            <w:tcBorders>
              <w:top w:val="nil"/>
              <w:left w:val="nil"/>
              <w:bottom w:val="single" w:sz="4" w:space="0" w:color="auto"/>
              <w:right w:val="single" w:sz="4" w:space="0" w:color="auto"/>
            </w:tcBorders>
            <w:noWrap/>
            <w:vAlign w:val="bottom"/>
          </w:tcPr>
          <w:p w14:paraId="3A6F9B1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69CDF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21295,96</w:t>
            </w:r>
          </w:p>
        </w:tc>
        <w:tc>
          <w:tcPr>
            <w:tcW w:w="864" w:type="dxa"/>
            <w:tcBorders>
              <w:top w:val="nil"/>
              <w:left w:val="nil"/>
              <w:bottom w:val="single" w:sz="4" w:space="0" w:color="auto"/>
              <w:right w:val="single" w:sz="4" w:space="0" w:color="auto"/>
            </w:tcBorders>
            <w:noWrap/>
            <w:vAlign w:val="bottom"/>
          </w:tcPr>
          <w:p w14:paraId="2B314E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D9E217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6763083" w14:textId="77777777" w:rsidR="003F7F01" w:rsidRPr="00A64A7D" w:rsidRDefault="003F7F01" w:rsidP="004B0BB6">
            <w:pPr>
              <w:rPr>
                <w:rFonts w:ascii="Arial" w:hAnsi="Arial" w:cs="Arial"/>
                <w:sz w:val="14"/>
                <w:szCs w:val="14"/>
                <w:lang w:val="es-ES_tradnl" w:eastAsia="eu-ES" w:bidi="bo-CN"/>
              </w:rPr>
            </w:pPr>
          </w:p>
        </w:tc>
      </w:tr>
      <w:tr w:rsidR="003F7F01" w:rsidRPr="00A64A7D" w14:paraId="6CABEBE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DE8DB4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2932099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7FA6BF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3B1D80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5E8B7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7BCFDA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03/01/1970</w:t>
            </w:r>
          </w:p>
        </w:tc>
        <w:tc>
          <w:tcPr>
            <w:tcW w:w="1285" w:type="dxa"/>
            <w:tcBorders>
              <w:top w:val="nil"/>
              <w:left w:val="nil"/>
              <w:bottom w:val="single" w:sz="4" w:space="0" w:color="auto"/>
              <w:right w:val="single" w:sz="4" w:space="0" w:color="auto"/>
            </w:tcBorders>
            <w:noWrap/>
            <w:vAlign w:val="bottom"/>
          </w:tcPr>
          <w:p w14:paraId="70005D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29/09/2008</w:t>
            </w:r>
          </w:p>
        </w:tc>
        <w:tc>
          <w:tcPr>
            <w:tcW w:w="1264" w:type="dxa"/>
            <w:tcBorders>
              <w:top w:val="nil"/>
              <w:left w:val="nil"/>
              <w:bottom w:val="single" w:sz="4" w:space="0" w:color="auto"/>
              <w:right w:val="single" w:sz="4" w:space="0" w:color="auto"/>
            </w:tcBorders>
            <w:noWrap/>
            <w:vAlign w:val="bottom"/>
          </w:tcPr>
          <w:p w14:paraId="58FD3DC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63858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26964,71</w:t>
            </w:r>
          </w:p>
        </w:tc>
        <w:tc>
          <w:tcPr>
            <w:tcW w:w="864" w:type="dxa"/>
            <w:tcBorders>
              <w:top w:val="nil"/>
              <w:left w:val="nil"/>
              <w:bottom w:val="single" w:sz="4" w:space="0" w:color="auto"/>
              <w:right w:val="single" w:sz="4" w:space="0" w:color="auto"/>
            </w:tcBorders>
            <w:noWrap/>
            <w:vAlign w:val="bottom"/>
          </w:tcPr>
          <w:p w14:paraId="3AA468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047AF0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911D882" w14:textId="77777777" w:rsidR="003F7F01" w:rsidRPr="00A64A7D" w:rsidRDefault="003F7F01" w:rsidP="004B0BB6">
            <w:pPr>
              <w:rPr>
                <w:rFonts w:ascii="Arial" w:hAnsi="Arial" w:cs="Arial"/>
                <w:sz w:val="14"/>
                <w:szCs w:val="14"/>
                <w:lang w:val="es-ES_tradnl" w:eastAsia="eu-ES" w:bidi="bo-CN"/>
              </w:rPr>
            </w:pPr>
          </w:p>
        </w:tc>
      </w:tr>
      <w:tr w:rsidR="003F7F01" w:rsidRPr="00A64A7D" w14:paraId="62189E2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A8721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4D1F87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4D9758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422000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0BB97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17B3CD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26/11/1965</w:t>
            </w:r>
          </w:p>
        </w:tc>
        <w:tc>
          <w:tcPr>
            <w:tcW w:w="1285" w:type="dxa"/>
            <w:tcBorders>
              <w:top w:val="nil"/>
              <w:left w:val="nil"/>
              <w:bottom w:val="single" w:sz="4" w:space="0" w:color="auto"/>
              <w:right w:val="single" w:sz="4" w:space="0" w:color="auto"/>
            </w:tcBorders>
            <w:noWrap/>
            <w:vAlign w:val="bottom"/>
          </w:tcPr>
          <w:p w14:paraId="67D710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12/09/2002</w:t>
            </w:r>
          </w:p>
        </w:tc>
        <w:tc>
          <w:tcPr>
            <w:tcW w:w="1264" w:type="dxa"/>
            <w:tcBorders>
              <w:top w:val="nil"/>
              <w:left w:val="nil"/>
              <w:bottom w:val="single" w:sz="4" w:space="0" w:color="auto"/>
              <w:right w:val="single" w:sz="4" w:space="0" w:color="auto"/>
            </w:tcBorders>
            <w:noWrap/>
            <w:vAlign w:val="bottom"/>
          </w:tcPr>
          <w:p w14:paraId="40B1692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11AFB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29762,77</w:t>
            </w:r>
          </w:p>
        </w:tc>
        <w:tc>
          <w:tcPr>
            <w:tcW w:w="864" w:type="dxa"/>
            <w:tcBorders>
              <w:top w:val="nil"/>
              <w:left w:val="nil"/>
              <w:bottom w:val="single" w:sz="4" w:space="0" w:color="auto"/>
              <w:right w:val="single" w:sz="4" w:space="0" w:color="auto"/>
            </w:tcBorders>
            <w:noWrap/>
            <w:vAlign w:val="bottom"/>
          </w:tcPr>
          <w:p w14:paraId="333693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FD6218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4D1DD03" w14:textId="77777777" w:rsidR="003F7F01" w:rsidRPr="00A64A7D" w:rsidRDefault="003F7F01" w:rsidP="004B0BB6">
            <w:pPr>
              <w:rPr>
                <w:rFonts w:ascii="Arial" w:hAnsi="Arial" w:cs="Arial"/>
                <w:sz w:val="14"/>
                <w:szCs w:val="14"/>
                <w:lang w:val="es-ES_tradnl" w:eastAsia="eu-ES" w:bidi="bo-CN"/>
              </w:rPr>
            </w:pPr>
          </w:p>
        </w:tc>
      </w:tr>
      <w:tr w:rsidR="003F7F01" w:rsidRPr="00A64A7D" w14:paraId="3AE7369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578CE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10165</w:t>
            </w:r>
          </w:p>
        </w:tc>
        <w:tc>
          <w:tcPr>
            <w:tcW w:w="1843" w:type="dxa"/>
            <w:tcBorders>
              <w:top w:val="nil"/>
              <w:left w:val="nil"/>
              <w:bottom w:val="single" w:sz="4" w:space="0" w:color="auto"/>
              <w:right w:val="single" w:sz="4" w:space="0" w:color="auto"/>
            </w:tcBorders>
            <w:noWrap/>
            <w:vAlign w:val="bottom"/>
          </w:tcPr>
          <w:p w14:paraId="66A67A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1BBE8F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896029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DEE4A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20,66</w:t>
            </w:r>
          </w:p>
        </w:tc>
        <w:tc>
          <w:tcPr>
            <w:tcW w:w="1133" w:type="dxa"/>
            <w:tcBorders>
              <w:top w:val="nil"/>
              <w:left w:val="nil"/>
              <w:bottom w:val="single" w:sz="4" w:space="0" w:color="auto"/>
              <w:right w:val="single" w:sz="4" w:space="0" w:color="auto"/>
            </w:tcBorders>
            <w:noWrap/>
            <w:vAlign w:val="bottom"/>
          </w:tcPr>
          <w:p w14:paraId="299B9D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24/02/1962</w:t>
            </w:r>
          </w:p>
        </w:tc>
        <w:tc>
          <w:tcPr>
            <w:tcW w:w="1285" w:type="dxa"/>
            <w:tcBorders>
              <w:top w:val="nil"/>
              <w:left w:val="nil"/>
              <w:bottom w:val="single" w:sz="4" w:space="0" w:color="auto"/>
              <w:right w:val="single" w:sz="4" w:space="0" w:color="auto"/>
            </w:tcBorders>
            <w:noWrap/>
            <w:vAlign w:val="bottom"/>
          </w:tcPr>
          <w:p w14:paraId="51F539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25/05/2023</w:t>
            </w:r>
          </w:p>
        </w:tc>
        <w:tc>
          <w:tcPr>
            <w:tcW w:w="1264" w:type="dxa"/>
            <w:tcBorders>
              <w:top w:val="nil"/>
              <w:left w:val="nil"/>
              <w:bottom w:val="single" w:sz="4" w:space="0" w:color="auto"/>
              <w:right w:val="single" w:sz="4" w:space="0" w:color="auto"/>
            </w:tcBorders>
            <w:noWrap/>
            <w:vAlign w:val="bottom"/>
          </w:tcPr>
          <w:p w14:paraId="47AA9C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DE IT RLM</w:t>
            </w:r>
          </w:p>
        </w:tc>
        <w:tc>
          <w:tcPr>
            <w:tcW w:w="992" w:type="dxa"/>
            <w:tcBorders>
              <w:top w:val="nil"/>
              <w:left w:val="nil"/>
              <w:bottom w:val="single" w:sz="4" w:space="0" w:color="auto"/>
              <w:right w:val="single" w:sz="4" w:space="0" w:color="auto"/>
            </w:tcBorders>
            <w:noWrap/>
            <w:vAlign w:val="bottom"/>
          </w:tcPr>
          <w:p w14:paraId="7750B6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5203,86</w:t>
            </w:r>
          </w:p>
        </w:tc>
        <w:tc>
          <w:tcPr>
            <w:tcW w:w="864" w:type="dxa"/>
            <w:tcBorders>
              <w:top w:val="nil"/>
              <w:left w:val="nil"/>
              <w:bottom w:val="single" w:sz="4" w:space="0" w:color="auto"/>
              <w:right w:val="single" w:sz="4" w:space="0" w:color="auto"/>
            </w:tcBorders>
            <w:noWrap/>
            <w:vAlign w:val="bottom"/>
          </w:tcPr>
          <w:p w14:paraId="6E69F2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17AB9B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C33D10A" w14:textId="77777777" w:rsidR="003F7F01" w:rsidRPr="00A64A7D" w:rsidRDefault="003F7F01" w:rsidP="004B0BB6">
            <w:pPr>
              <w:rPr>
                <w:rFonts w:ascii="Arial" w:hAnsi="Arial" w:cs="Arial"/>
                <w:sz w:val="14"/>
                <w:szCs w:val="14"/>
                <w:lang w:val="es-ES_tradnl" w:eastAsia="eu-ES" w:bidi="bo-CN"/>
              </w:rPr>
            </w:pPr>
          </w:p>
        </w:tc>
      </w:tr>
      <w:tr w:rsidR="003F7F01" w:rsidRPr="00A64A7D" w14:paraId="00CFEC2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325FD0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7369860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3248B8F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AED2C4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67C7A6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20,66</w:t>
            </w:r>
          </w:p>
        </w:tc>
        <w:tc>
          <w:tcPr>
            <w:tcW w:w="1133" w:type="dxa"/>
            <w:tcBorders>
              <w:top w:val="nil"/>
              <w:left w:val="nil"/>
              <w:bottom w:val="single" w:sz="4" w:space="0" w:color="auto"/>
              <w:right w:val="single" w:sz="4" w:space="0" w:color="auto"/>
            </w:tcBorders>
            <w:noWrap/>
            <w:vAlign w:val="bottom"/>
          </w:tcPr>
          <w:p w14:paraId="715919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15/02/1979</w:t>
            </w:r>
          </w:p>
        </w:tc>
        <w:tc>
          <w:tcPr>
            <w:tcW w:w="1285" w:type="dxa"/>
            <w:tcBorders>
              <w:top w:val="nil"/>
              <w:left w:val="nil"/>
              <w:bottom w:val="single" w:sz="4" w:space="0" w:color="auto"/>
              <w:right w:val="single" w:sz="4" w:space="0" w:color="auto"/>
            </w:tcBorders>
            <w:noWrap/>
            <w:vAlign w:val="bottom"/>
          </w:tcPr>
          <w:p w14:paraId="022D18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27/11/2025</w:t>
            </w:r>
          </w:p>
        </w:tc>
        <w:tc>
          <w:tcPr>
            <w:tcW w:w="1264" w:type="dxa"/>
            <w:tcBorders>
              <w:top w:val="nil"/>
              <w:left w:val="nil"/>
              <w:bottom w:val="single" w:sz="4" w:space="0" w:color="auto"/>
              <w:right w:val="single" w:sz="4" w:space="0" w:color="auto"/>
            </w:tcBorders>
            <w:noWrap/>
            <w:vAlign w:val="bottom"/>
          </w:tcPr>
          <w:p w14:paraId="1716E1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DE IT FLM</w:t>
            </w:r>
          </w:p>
        </w:tc>
        <w:tc>
          <w:tcPr>
            <w:tcW w:w="992" w:type="dxa"/>
            <w:tcBorders>
              <w:top w:val="nil"/>
              <w:left w:val="nil"/>
              <w:bottom w:val="single" w:sz="4" w:space="0" w:color="auto"/>
              <w:right w:val="single" w:sz="4" w:space="0" w:color="auto"/>
            </w:tcBorders>
            <w:noWrap/>
            <w:vAlign w:val="bottom"/>
          </w:tcPr>
          <w:p w14:paraId="63D140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5203,86</w:t>
            </w:r>
          </w:p>
        </w:tc>
        <w:tc>
          <w:tcPr>
            <w:tcW w:w="864" w:type="dxa"/>
            <w:tcBorders>
              <w:top w:val="nil"/>
              <w:left w:val="nil"/>
              <w:bottom w:val="single" w:sz="4" w:space="0" w:color="auto"/>
              <w:right w:val="single" w:sz="4" w:space="0" w:color="auto"/>
            </w:tcBorders>
            <w:noWrap/>
            <w:vAlign w:val="bottom"/>
          </w:tcPr>
          <w:p w14:paraId="6DB66F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AD38EE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11D0183" w14:textId="77777777" w:rsidR="003F7F01" w:rsidRPr="00A64A7D" w:rsidRDefault="003F7F01" w:rsidP="004B0BB6">
            <w:pPr>
              <w:rPr>
                <w:rFonts w:ascii="Arial" w:hAnsi="Arial" w:cs="Arial"/>
                <w:sz w:val="14"/>
                <w:szCs w:val="14"/>
                <w:lang w:val="es-ES_tradnl" w:eastAsia="eu-ES" w:bidi="bo-CN"/>
              </w:rPr>
            </w:pPr>
          </w:p>
        </w:tc>
      </w:tr>
      <w:tr w:rsidR="003F7F01" w:rsidRPr="00A64A7D" w14:paraId="66BBE4D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3A2C3C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10165</w:t>
            </w:r>
          </w:p>
        </w:tc>
        <w:tc>
          <w:tcPr>
            <w:tcW w:w="1843" w:type="dxa"/>
            <w:tcBorders>
              <w:top w:val="nil"/>
              <w:left w:val="nil"/>
              <w:bottom w:val="single" w:sz="4" w:space="0" w:color="auto"/>
              <w:right w:val="single" w:sz="4" w:space="0" w:color="auto"/>
            </w:tcBorders>
            <w:noWrap/>
            <w:vAlign w:val="bottom"/>
          </w:tcPr>
          <w:p w14:paraId="563D3A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Etxaurren Ikastola HLHI</w:t>
            </w:r>
          </w:p>
        </w:tc>
        <w:tc>
          <w:tcPr>
            <w:tcW w:w="1268" w:type="dxa"/>
            <w:tcBorders>
              <w:top w:val="nil"/>
              <w:left w:val="nil"/>
              <w:bottom w:val="single" w:sz="4" w:space="0" w:color="auto"/>
              <w:right w:val="single" w:sz="4" w:space="0" w:color="auto"/>
            </w:tcBorders>
            <w:noWrap/>
            <w:vAlign w:val="bottom"/>
          </w:tcPr>
          <w:p w14:paraId="05EFAA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5665F1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1FE1CF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75,74</w:t>
            </w:r>
          </w:p>
        </w:tc>
        <w:tc>
          <w:tcPr>
            <w:tcW w:w="1133" w:type="dxa"/>
            <w:tcBorders>
              <w:top w:val="nil"/>
              <w:left w:val="nil"/>
              <w:bottom w:val="single" w:sz="4" w:space="0" w:color="auto"/>
              <w:right w:val="single" w:sz="4" w:space="0" w:color="auto"/>
            </w:tcBorders>
            <w:noWrap/>
            <w:vAlign w:val="bottom"/>
          </w:tcPr>
          <w:p w14:paraId="34D868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27/02/1977</w:t>
            </w:r>
          </w:p>
        </w:tc>
        <w:tc>
          <w:tcPr>
            <w:tcW w:w="1285" w:type="dxa"/>
            <w:tcBorders>
              <w:top w:val="nil"/>
              <w:left w:val="nil"/>
              <w:bottom w:val="single" w:sz="4" w:space="0" w:color="auto"/>
              <w:right w:val="single" w:sz="4" w:space="0" w:color="auto"/>
            </w:tcBorders>
            <w:noWrap/>
            <w:vAlign w:val="bottom"/>
          </w:tcPr>
          <w:p w14:paraId="6D2BBE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29/10/2025</w:t>
            </w:r>
          </w:p>
        </w:tc>
        <w:tc>
          <w:tcPr>
            <w:tcW w:w="1264" w:type="dxa"/>
            <w:tcBorders>
              <w:top w:val="nil"/>
              <w:left w:val="nil"/>
              <w:bottom w:val="single" w:sz="4" w:space="0" w:color="auto"/>
              <w:right w:val="single" w:sz="4" w:space="0" w:color="auto"/>
            </w:tcBorders>
            <w:noWrap/>
            <w:vAlign w:val="bottom"/>
          </w:tcPr>
          <w:p w14:paraId="424A1C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DE IT ASH</w:t>
            </w:r>
          </w:p>
        </w:tc>
        <w:tc>
          <w:tcPr>
            <w:tcW w:w="992" w:type="dxa"/>
            <w:tcBorders>
              <w:top w:val="nil"/>
              <w:left w:val="nil"/>
              <w:bottom w:val="single" w:sz="4" w:space="0" w:color="auto"/>
              <w:right w:val="single" w:sz="4" w:space="0" w:color="auto"/>
            </w:tcBorders>
            <w:noWrap/>
            <w:vAlign w:val="bottom"/>
          </w:tcPr>
          <w:p w14:paraId="304606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19077,47</w:t>
            </w:r>
          </w:p>
        </w:tc>
        <w:tc>
          <w:tcPr>
            <w:tcW w:w="864" w:type="dxa"/>
            <w:tcBorders>
              <w:top w:val="nil"/>
              <w:left w:val="nil"/>
              <w:bottom w:val="single" w:sz="4" w:space="0" w:color="auto"/>
              <w:right w:val="single" w:sz="4" w:space="0" w:color="auto"/>
            </w:tcBorders>
            <w:noWrap/>
            <w:vAlign w:val="bottom"/>
          </w:tcPr>
          <w:p w14:paraId="097CBC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115D22A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D0793BF" w14:textId="77777777" w:rsidR="003F7F01" w:rsidRPr="00A64A7D" w:rsidRDefault="003F7F01" w:rsidP="004B0BB6">
            <w:pPr>
              <w:rPr>
                <w:rFonts w:ascii="Arial" w:hAnsi="Arial" w:cs="Arial"/>
                <w:sz w:val="14"/>
                <w:szCs w:val="14"/>
                <w:lang w:val="es-ES_tradnl" w:eastAsia="eu-ES" w:bidi="bo-CN"/>
              </w:rPr>
            </w:pPr>
          </w:p>
        </w:tc>
      </w:tr>
      <w:tr w:rsidR="003F7F01" w:rsidRPr="00A64A7D" w14:paraId="6EC1456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1481A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563611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734F59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621DCE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C2556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7,42</w:t>
            </w:r>
          </w:p>
        </w:tc>
        <w:tc>
          <w:tcPr>
            <w:tcW w:w="1133" w:type="dxa"/>
            <w:tcBorders>
              <w:top w:val="nil"/>
              <w:left w:val="nil"/>
              <w:bottom w:val="single" w:sz="4" w:space="0" w:color="auto"/>
              <w:right w:val="single" w:sz="4" w:space="0" w:color="auto"/>
            </w:tcBorders>
            <w:noWrap/>
            <w:vAlign w:val="bottom"/>
          </w:tcPr>
          <w:p w14:paraId="5F8677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19/09/1981</w:t>
            </w:r>
          </w:p>
        </w:tc>
        <w:tc>
          <w:tcPr>
            <w:tcW w:w="1285" w:type="dxa"/>
            <w:tcBorders>
              <w:top w:val="nil"/>
              <w:left w:val="nil"/>
              <w:bottom w:val="single" w:sz="4" w:space="0" w:color="auto"/>
              <w:right w:val="single" w:sz="4" w:space="0" w:color="auto"/>
            </w:tcBorders>
            <w:noWrap/>
            <w:vAlign w:val="bottom"/>
          </w:tcPr>
          <w:p w14:paraId="449DC3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10/01/2022</w:t>
            </w:r>
          </w:p>
        </w:tc>
        <w:tc>
          <w:tcPr>
            <w:tcW w:w="1264" w:type="dxa"/>
            <w:tcBorders>
              <w:top w:val="nil"/>
              <w:left w:val="nil"/>
              <w:bottom w:val="single" w:sz="4" w:space="0" w:color="auto"/>
              <w:right w:val="single" w:sz="4" w:space="0" w:color="auto"/>
            </w:tcBorders>
            <w:noWrap/>
            <w:vAlign w:val="bottom"/>
          </w:tcPr>
          <w:p w14:paraId="7359B09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2D79D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1902,14</w:t>
            </w:r>
          </w:p>
        </w:tc>
        <w:tc>
          <w:tcPr>
            <w:tcW w:w="864" w:type="dxa"/>
            <w:tcBorders>
              <w:top w:val="nil"/>
              <w:left w:val="nil"/>
              <w:bottom w:val="single" w:sz="4" w:space="0" w:color="auto"/>
              <w:right w:val="single" w:sz="4" w:space="0" w:color="auto"/>
            </w:tcBorders>
            <w:noWrap/>
            <w:vAlign w:val="bottom"/>
          </w:tcPr>
          <w:p w14:paraId="34CF21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957BB6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5BE409C" w14:textId="77777777" w:rsidR="003F7F01" w:rsidRPr="00A64A7D" w:rsidRDefault="003F7F01" w:rsidP="004B0BB6">
            <w:pPr>
              <w:rPr>
                <w:rFonts w:ascii="Arial" w:hAnsi="Arial" w:cs="Arial"/>
                <w:sz w:val="14"/>
                <w:szCs w:val="14"/>
                <w:lang w:val="es-ES_tradnl" w:eastAsia="eu-ES" w:bidi="bo-CN"/>
              </w:rPr>
            </w:pPr>
          </w:p>
        </w:tc>
      </w:tr>
      <w:tr w:rsidR="003F7F01" w:rsidRPr="00A64A7D" w14:paraId="152118C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78FC0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30EA30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234CB8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145F9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49197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607A18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06/09/1983</w:t>
            </w:r>
          </w:p>
        </w:tc>
        <w:tc>
          <w:tcPr>
            <w:tcW w:w="1285" w:type="dxa"/>
            <w:tcBorders>
              <w:top w:val="nil"/>
              <w:left w:val="nil"/>
              <w:bottom w:val="single" w:sz="4" w:space="0" w:color="auto"/>
              <w:right w:val="single" w:sz="4" w:space="0" w:color="auto"/>
            </w:tcBorders>
            <w:noWrap/>
            <w:vAlign w:val="bottom"/>
          </w:tcPr>
          <w:p w14:paraId="4719FF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14/12/2023</w:t>
            </w:r>
          </w:p>
        </w:tc>
        <w:tc>
          <w:tcPr>
            <w:tcW w:w="1264" w:type="dxa"/>
            <w:tcBorders>
              <w:top w:val="nil"/>
              <w:left w:val="nil"/>
              <w:bottom w:val="single" w:sz="4" w:space="0" w:color="auto"/>
              <w:right w:val="single" w:sz="4" w:space="0" w:color="auto"/>
            </w:tcBorders>
            <w:noWrap/>
            <w:vAlign w:val="bottom"/>
          </w:tcPr>
          <w:p w14:paraId="4B6EAA4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F884E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5B3848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92F67E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AB176A3" w14:textId="77777777" w:rsidR="003F7F01" w:rsidRPr="00A64A7D" w:rsidRDefault="003F7F01" w:rsidP="004B0BB6">
            <w:pPr>
              <w:rPr>
                <w:rFonts w:ascii="Arial" w:hAnsi="Arial" w:cs="Arial"/>
                <w:sz w:val="14"/>
                <w:szCs w:val="14"/>
                <w:lang w:val="es-ES_tradnl" w:eastAsia="eu-ES" w:bidi="bo-CN"/>
              </w:rPr>
            </w:pPr>
          </w:p>
        </w:tc>
      </w:tr>
      <w:tr w:rsidR="003F7F01" w:rsidRPr="00A64A7D" w14:paraId="1B7688E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1BFF0F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2B8C24C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3A6C839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00238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042AE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3925ED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05/02/1971</w:t>
            </w:r>
          </w:p>
        </w:tc>
        <w:tc>
          <w:tcPr>
            <w:tcW w:w="1285" w:type="dxa"/>
            <w:tcBorders>
              <w:top w:val="nil"/>
              <w:left w:val="nil"/>
              <w:bottom w:val="single" w:sz="4" w:space="0" w:color="auto"/>
              <w:right w:val="single" w:sz="4" w:space="0" w:color="auto"/>
            </w:tcBorders>
            <w:noWrap/>
            <w:vAlign w:val="bottom"/>
          </w:tcPr>
          <w:p w14:paraId="7F1281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07/01/2019</w:t>
            </w:r>
          </w:p>
        </w:tc>
        <w:tc>
          <w:tcPr>
            <w:tcW w:w="1264" w:type="dxa"/>
            <w:tcBorders>
              <w:top w:val="nil"/>
              <w:left w:val="nil"/>
              <w:bottom w:val="single" w:sz="4" w:space="0" w:color="auto"/>
              <w:right w:val="single" w:sz="4" w:space="0" w:color="auto"/>
            </w:tcBorders>
            <w:noWrap/>
            <w:vAlign w:val="bottom"/>
          </w:tcPr>
          <w:p w14:paraId="040E7F2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B315F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6244,23</w:t>
            </w:r>
          </w:p>
        </w:tc>
        <w:tc>
          <w:tcPr>
            <w:tcW w:w="864" w:type="dxa"/>
            <w:tcBorders>
              <w:top w:val="nil"/>
              <w:left w:val="nil"/>
              <w:bottom w:val="single" w:sz="4" w:space="0" w:color="auto"/>
              <w:right w:val="single" w:sz="4" w:space="0" w:color="auto"/>
            </w:tcBorders>
            <w:noWrap/>
            <w:vAlign w:val="bottom"/>
          </w:tcPr>
          <w:p w14:paraId="701751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992300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84A0A37" w14:textId="77777777" w:rsidR="003F7F01" w:rsidRPr="00A64A7D" w:rsidRDefault="003F7F01" w:rsidP="004B0BB6">
            <w:pPr>
              <w:rPr>
                <w:rFonts w:ascii="Arial" w:hAnsi="Arial" w:cs="Arial"/>
                <w:sz w:val="14"/>
                <w:szCs w:val="14"/>
                <w:lang w:val="es-ES_tradnl" w:eastAsia="eu-ES" w:bidi="bo-CN"/>
              </w:rPr>
            </w:pPr>
          </w:p>
        </w:tc>
      </w:tr>
      <w:tr w:rsidR="003F7F01" w:rsidRPr="00A64A7D" w14:paraId="3C6F79E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D6E736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014E622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371858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C0025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C9F95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414975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08/08/1976</w:t>
            </w:r>
          </w:p>
        </w:tc>
        <w:tc>
          <w:tcPr>
            <w:tcW w:w="1285" w:type="dxa"/>
            <w:tcBorders>
              <w:top w:val="nil"/>
              <w:left w:val="nil"/>
              <w:bottom w:val="single" w:sz="4" w:space="0" w:color="auto"/>
              <w:right w:val="single" w:sz="4" w:space="0" w:color="auto"/>
            </w:tcBorders>
            <w:noWrap/>
            <w:vAlign w:val="bottom"/>
          </w:tcPr>
          <w:p w14:paraId="3A1E6C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12/12/2019</w:t>
            </w:r>
          </w:p>
        </w:tc>
        <w:tc>
          <w:tcPr>
            <w:tcW w:w="1264" w:type="dxa"/>
            <w:tcBorders>
              <w:top w:val="nil"/>
              <w:left w:val="nil"/>
              <w:bottom w:val="single" w:sz="4" w:space="0" w:color="auto"/>
              <w:right w:val="single" w:sz="4" w:space="0" w:color="auto"/>
            </w:tcBorders>
            <w:noWrap/>
            <w:vAlign w:val="bottom"/>
          </w:tcPr>
          <w:p w14:paraId="3C29766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DB04F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6244,23</w:t>
            </w:r>
          </w:p>
        </w:tc>
        <w:tc>
          <w:tcPr>
            <w:tcW w:w="864" w:type="dxa"/>
            <w:tcBorders>
              <w:top w:val="nil"/>
              <w:left w:val="nil"/>
              <w:bottom w:val="single" w:sz="4" w:space="0" w:color="auto"/>
              <w:right w:val="single" w:sz="4" w:space="0" w:color="auto"/>
            </w:tcBorders>
            <w:noWrap/>
            <w:vAlign w:val="bottom"/>
          </w:tcPr>
          <w:p w14:paraId="0FD81B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0B1278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7463BC3" w14:textId="77777777" w:rsidR="003F7F01" w:rsidRPr="00A64A7D" w:rsidRDefault="003F7F01" w:rsidP="004B0BB6">
            <w:pPr>
              <w:rPr>
                <w:rFonts w:ascii="Arial" w:hAnsi="Arial" w:cs="Arial"/>
                <w:sz w:val="14"/>
                <w:szCs w:val="14"/>
                <w:lang w:val="es-ES_tradnl" w:eastAsia="eu-ES" w:bidi="bo-CN"/>
              </w:rPr>
            </w:pPr>
          </w:p>
        </w:tc>
      </w:tr>
      <w:tr w:rsidR="003F7F01" w:rsidRPr="00A64A7D" w14:paraId="08E6EE9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BA3CF5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7655CF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55141EE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FF2B1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C8B9CD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330C02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28/04/1968</w:t>
            </w:r>
          </w:p>
        </w:tc>
        <w:tc>
          <w:tcPr>
            <w:tcW w:w="1285" w:type="dxa"/>
            <w:tcBorders>
              <w:top w:val="nil"/>
              <w:left w:val="nil"/>
              <w:bottom w:val="single" w:sz="4" w:space="0" w:color="auto"/>
              <w:right w:val="single" w:sz="4" w:space="0" w:color="auto"/>
            </w:tcBorders>
            <w:noWrap/>
            <w:vAlign w:val="bottom"/>
          </w:tcPr>
          <w:p w14:paraId="6EC202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01/02/2011</w:t>
            </w:r>
          </w:p>
        </w:tc>
        <w:tc>
          <w:tcPr>
            <w:tcW w:w="1264" w:type="dxa"/>
            <w:tcBorders>
              <w:top w:val="nil"/>
              <w:left w:val="nil"/>
              <w:bottom w:val="single" w:sz="4" w:space="0" w:color="auto"/>
              <w:right w:val="single" w:sz="4" w:space="0" w:color="auto"/>
            </w:tcBorders>
            <w:noWrap/>
            <w:vAlign w:val="bottom"/>
          </w:tcPr>
          <w:p w14:paraId="23E39BA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DD785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6458,43</w:t>
            </w:r>
          </w:p>
        </w:tc>
        <w:tc>
          <w:tcPr>
            <w:tcW w:w="864" w:type="dxa"/>
            <w:tcBorders>
              <w:top w:val="nil"/>
              <w:left w:val="nil"/>
              <w:bottom w:val="single" w:sz="4" w:space="0" w:color="auto"/>
              <w:right w:val="single" w:sz="4" w:space="0" w:color="auto"/>
            </w:tcBorders>
            <w:noWrap/>
            <w:vAlign w:val="bottom"/>
          </w:tcPr>
          <w:p w14:paraId="00300B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E29823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9750253" w14:textId="77777777" w:rsidR="003F7F01" w:rsidRPr="00A64A7D" w:rsidRDefault="003F7F01" w:rsidP="004B0BB6">
            <w:pPr>
              <w:rPr>
                <w:rFonts w:ascii="Arial" w:hAnsi="Arial" w:cs="Arial"/>
                <w:sz w:val="14"/>
                <w:szCs w:val="14"/>
                <w:lang w:val="es-ES_tradnl" w:eastAsia="eu-ES" w:bidi="bo-CN"/>
              </w:rPr>
            </w:pPr>
          </w:p>
        </w:tc>
      </w:tr>
      <w:tr w:rsidR="003F7F01" w:rsidRPr="00A64A7D" w14:paraId="51F35F5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E5ADD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1F00E89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00E7259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E9927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48E6F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37682B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07/02/1971</w:t>
            </w:r>
          </w:p>
        </w:tc>
        <w:tc>
          <w:tcPr>
            <w:tcW w:w="1285" w:type="dxa"/>
            <w:tcBorders>
              <w:top w:val="nil"/>
              <w:left w:val="nil"/>
              <w:bottom w:val="single" w:sz="4" w:space="0" w:color="auto"/>
              <w:right w:val="single" w:sz="4" w:space="0" w:color="auto"/>
            </w:tcBorders>
            <w:noWrap/>
            <w:vAlign w:val="bottom"/>
          </w:tcPr>
          <w:p w14:paraId="32537F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02/10/2007</w:t>
            </w:r>
          </w:p>
        </w:tc>
        <w:tc>
          <w:tcPr>
            <w:tcW w:w="1264" w:type="dxa"/>
            <w:tcBorders>
              <w:top w:val="nil"/>
              <w:left w:val="nil"/>
              <w:bottom w:val="single" w:sz="4" w:space="0" w:color="auto"/>
              <w:right w:val="single" w:sz="4" w:space="0" w:color="auto"/>
            </w:tcBorders>
            <w:noWrap/>
            <w:vAlign w:val="bottom"/>
          </w:tcPr>
          <w:p w14:paraId="484D264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2C196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6565,53</w:t>
            </w:r>
          </w:p>
        </w:tc>
        <w:tc>
          <w:tcPr>
            <w:tcW w:w="864" w:type="dxa"/>
            <w:tcBorders>
              <w:top w:val="nil"/>
              <w:left w:val="nil"/>
              <w:bottom w:val="single" w:sz="4" w:space="0" w:color="auto"/>
              <w:right w:val="single" w:sz="4" w:space="0" w:color="auto"/>
            </w:tcBorders>
            <w:noWrap/>
            <w:vAlign w:val="bottom"/>
          </w:tcPr>
          <w:p w14:paraId="67C14F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E1C050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3F8FC4A" w14:textId="77777777" w:rsidR="003F7F01" w:rsidRPr="00A64A7D" w:rsidRDefault="003F7F01" w:rsidP="004B0BB6">
            <w:pPr>
              <w:rPr>
                <w:rFonts w:ascii="Arial" w:hAnsi="Arial" w:cs="Arial"/>
                <w:sz w:val="14"/>
                <w:szCs w:val="14"/>
                <w:lang w:val="es-ES_tradnl" w:eastAsia="eu-ES" w:bidi="bo-CN"/>
              </w:rPr>
            </w:pPr>
          </w:p>
        </w:tc>
      </w:tr>
      <w:tr w:rsidR="003F7F01" w:rsidRPr="00A64A7D" w14:paraId="7DECCB1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09DC99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404AE9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14FF63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4A1D38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F3DA1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A5C93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11/01/1986</w:t>
            </w:r>
          </w:p>
        </w:tc>
        <w:tc>
          <w:tcPr>
            <w:tcW w:w="1285" w:type="dxa"/>
            <w:tcBorders>
              <w:top w:val="nil"/>
              <w:left w:val="nil"/>
              <w:bottom w:val="single" w:sz="4" w:space="0" w:color="auto"/>
              <w:right w:val="single" w:sz="4" w:space="0" w:color="auto"/>
            </w:tcBorders>
            <w:noWrap/>
            <w:vAlign w:val="bottom"/>
          </w:tcPr>
          <w:p w14:paraId="3C81A4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02/12/2009</w:t>
            </w:r>
          </w:p>
        </w:tc>
        <w:tc>
          <w:tcPr>
            <w:tcW w:w="1264" w:type="dxa"/>
            <w:tcBorders>
              <w:top w:val="nil"/>
              <w:left w:val="nil"/>
              <w:bottom w:val="single" w:sz="4" w:space="0" w:color="auto"/>
              <w:right w:val="single" w:sz="4" w:space="0" w:color="auto"/>
            </w:tcBorders>
            <w:noWrap/>
            <w:vAlign w:val="bottom"/>
          </w:tcPr>
          <w:p w14:paraId="549FE3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14DCC9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7681,66</w:t>
            </w:r>
          </w:p>
        </w:tc>
        <w:tc>
          <w:tcPr>
            <w:tcW w:w="864" w:type="dxa"/>
            <w:tcBorders>
              <w:top w:val="nil"/>
              <w:left w:val="nil"/>
              <w:bottom w:val="single" w:sz="4" w:space="0" w:color="auto"/>
              <w:right w:val="single" w:sz="4" w:space="0" w:color="auto"/>
            </w:tcBorders>
            <w:noWrap/>
            <w:vAlign w:val="bottom"/>
          </w:tcPr>
          <w:p w14:paraId="751C3B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71D88B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311D388" w14:textId="77777777" w:rsidR="003F7F01" w:rsidRPr="00A64A7D" w:rsidRDefault="003F7F01" w:rsidP="004B0BB6">
            <w:pPr>
              <w:rPr>
                <w:rFonts w:ascii="Arial" w:hAnsi="Arial" w:cs="Arial"/>
                <w:sz w:val="14"/>
                <w:szCs w:val="14"/>
                <w:lang w:val="es-ES_tradnl" w:eastAsia="eu-ES" w:bidi="bo-CN"/>
              </w:rPr>
            </w:pPr>
          </w:p>
        </w:tc>
      </w:tr>
      <w:tr w:rsidR="003F7F01" w:rsidRPr="00A64A7D" w14:paraId="6623EF5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03824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04DDE3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4F61F00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B42E0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FA698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53BB1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12/05/1987</w:t>
            </w:r>
          </w:p>
        </w:tc>
        <w:tc>
          <w:tcPr>
            <w:tcW w:w="1285" w:type="dxa"/>
            <w:tcBorders>
              <w:top w:val="nil"/>
              <w:left w:val="nil"/>
              <w:bottom w:val="single" w:sz="4" w:space="0" w:color="auto"/>
              <w:right w:val="single" w:sz="4" w:space="0" w:color="auto"/>
            </w:tcBorders>
            <w:noWrap/>
            <w:vAlign w:val="bottom"/>
          </w:tcPr>
          <w:p w14:paraId="1E0A3D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01/10/2010</w:t>
            </w:r>
          </w:p>
        </w:tc>
        <w:tc>
          <w:tcPr>
            <w:tcW w:w="1264" w:type="dxa"/>
            <w:tcBorders>
              <w:top w:val="nil"/>
              <w:left w:val="nil"/>
              <w:bottom w:val="single" w:sz="4" w:space="0" w:color="auto"/>
              <w:right w:val="single" w:sz="4" w:space="0" w:color="auto"/>
            </w:tcBorders>
            <w:noWrap/>
            <w:vAlign w:val="bottom"/>
          </w:tcPr>
          <w:p w14:paraId="09DFC21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826C3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322228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385C0A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D3DC7BA" w14:textId="77777777" w:rsidR="003F7F01" w:rsidRPr="00A64A7D" w:rsidRDefault="003F7F01" w:rsidP="004B0BB6">
            <w:pPr>
              <w:rPr>
                <w:rFonts w:ascii="Arial" w:hAnsi="Arial" w:cs="Arial"/>
                <w:sz w:val="14"/>
                <w:szCs w:val="14"/>
                <w:lang w:val="es-ES_tradnl" w:eastAsia="eu-ES" w:bidi="bo-CN"/>
              </w:rPr>
            </w:pPr>
          </w:p>
        </w:tc>
      </w:tr>
      <w:tr w:rsidR="003F7F01" w:rsidRPr="00A64A7D" w14:paraId="003C452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BA246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6B6A4D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681A50A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495C0C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01295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3F944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12/02/1972</w:t>
            </w:r>
          </w:p>
        </w:tc>
        <w:tc>
          <w:tcPr>
            <w:tcW w:w="1285" w:type="dxa"/>
            <w:tcBorders>
              <w:top w:val="nil"/>
              <w:left w:val="nil"/>
              <w:bottom w:val="single" w:sz="4" w:space="0" w:color="auto"/>
              <w:right w:val="single" w:sz="4" w:space="0" w:color="auto"/>
            </w:tcBorders>
            <w:noWrap/>
            <w:vAlign w:val="bottom"/>
          </w:tcPr>
          <w:p w14:paraId="7CD871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01/10/2010</w:t>
            </w:r>
          </w:p>
        </w:tc>
        <w:tc>
          <w:tcPr>
            <w:tcW w:w="1264" w:type="dxa"/>
            <w:tcBorders>
              <w:top w:val="nil"/>
              <w:left w:val="nil"/>
              <w:bottom w:val="single" w:sz="4" w:space="0" w:color="auto"/>
              <w:right w:val="single" w:sz="4" w:space="0" w:color="auto"/>
            </w:tcBorders>
            <w:noWrap/>
            <w:vAlign w:val="bottom"/>
          </w:tcPr>
          <w:p w14:paraId="1693BCA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CB8A5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12ABB2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FE0463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9F17C59" w14:textId="77777777" w:rsidR="003F7F01" w:rsidRPr="00A64A7D" w:rsidRDefault="003F7F01" w:rsidP="004B0BB6">
            <w:pPr>
              <w:rPr>
                <w:rFonts w:ascii="Arial" w:hAnsi="Arial" w:cs="Arial"/>
                <w:sz w:val="14"/>
                <w:szCs w:val="14"/>
                <w:lang w:val="es-ES_tradnl" w:eastAsia="eu-ES" w:bidi="bo-CN"/>
              </w:rPr>
            </w:pPr>
          </w:p>
        </w:tc>
      </w:tr>
      <w:tr w:rsidR="003F7F01" w:rsidRPr="00A64A7D" w14:paraId="2AD9F2E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336262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6F61EA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1A666F2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6C3FE1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7F6C1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06AE2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01/12/1965</w:t>
            </w:r>
          </w:p>
        </w:tc>
        <w:tc>
          <w:tcPr>
            <w:tcW w:w="1285" w:type="dxa"/>
            <w:tcBorders>
              <w:top w:val="nil"/>
              <w:left w:val="nil"/>
              <w:bottom w:val="single" w:sz="4" w:space="0" w:color="auto"/>
              <w:right w:val="single" w:sz="4" w:space="0" w:color="auto"/>
            </w:tcBorders>
            <w:noWrap/>
            <w:vAlign w:val="bottom"/>
          </w:tcPr>
          <w:p w14:paraId="3F6D46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28/09/2006</w:t>
            </w:r>
          </w:p>
        </w:tc>
        <w:tc>
          <w:tcPr>
            <w:tcW w:w="1264" w:type="dxa"/>
            <w:tcBorders>
              <w:top w:val="nil"/>
              <w:left w:val="nil"/>
              <w:bottom w:val="single" w:sz="4" w:space="0" w:color="auto"/>
              <w:right w:val="single" w:sz="4" w:space="0" w:color="auto"/>
            </w:tcBorders>
            <w:noWrap/>
            <w:vAlign w:val="bottom"/>
          </w:tcPr>
          <w:p w14:paraId="5E3BA1D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0BDCC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7C6926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90480F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CD462AA" w14:textId="77777777" w:rsidR="003F7F01" w:rsidRPr="00A64A7D" w:rsidRDefault="003F7F01" w:rsidP="004B0BB6">
            <w:pPr>
              <w:rPr>
                <w:rFonts w:ascii="Arial" w:hAnsi="Arial" w:cs="Arial"/>
                <w:sz w:val="14"/>
                <w:szCs w:val="14"/>
                <w:lang w:val="es-ES_tradnl" w:eastAsia="eu-ES" w:bidi="bo-CN"/>
              </w:rPr>
            </w:pPr>
          </w:p>
        </w:tc>
      </w:tr>
      <w:tr w:rsidR="003F7F01" w:rsidRPr="00A64A7D" w14:paraId="3C5AA79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648EF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370E2CF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35E079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FAC33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C3584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C325D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14/11/1964</w:t>
            </w:r>
          </w:p>
        </w:tc>
        <w:tc>
          <w:tcPr>
            <w:tcW w:w="1285" w:type="dxa"/>
            <w:tcBorders>
              <w:top w:val="nil"/>
              <w:left w:val="nil"/>
              <w:bottom w:val="single" w:sz="4" w:space="0" w:color="auto"/>
              <w:right w:val="single" w:sz="4" w:space="0" w:color="auto"/>
            </w:tcBorders>
            <w:noWrap/>
            <w:vAlign w:val="bottom"/>
          </w:tcPr>
          <w:p w14:paraId="332837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06/10/2008</w:t>
            </w:r>
          </w:p>
        </w:tc>
        <w:tc>
          <w:tcPr>
            <w:tcW w:w="1264" w:type="dxa"/>
            <w:tcBorders>
              <w:top w:val="nil"/>
              <w:left w:val="nil"/>
              <w:bottom w:val="single" w:sz="4" w:space="0" w:color="auto"/>
              <w:right w:val="single" w:sz="4" w:space="0" w:color="auto"/>
            </w:tcBorders>
            <w:noWrap/>
            <w:vAlign w:val="bottom"/>
          </w:tcPr>
          <w:p w14:paraId="28ECC92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EEEC1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4888ED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7FDD85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0606048" w14:textId="77777777" w:rsidR="003F7F01" w:rsidRPr="00A64A7D" w:rsidRDefault="003F7F01" w:rsidP="004B0BB6">
            <w:pPr>
              <w:rPr>
                <w:rFonts w:ascii="Arial" w:hAnsi="Arial" w:cs="Arial"/>
                <w:sz w:val="14"/>
                <w:szCs w:val="14"/>
                <w:lang w:val="es-ES_tradnl" w:eastAsia="eu-ES" w:bidi="bo-CN"/>
              </w:rPr>
            </w:pPr>
          </w:p>
        </w:tc>
      </w:tr>
      <w:tr w:rsidR="003F7F01" w:rsidRPr="00A64A7D" w14:paraId="7288F19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CDC020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1F46AC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7563ABD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BC3A74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BF613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A4F8B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14/06/1962</w:t>
            </w:r>
          </w:p>
        </w:tc>
        <w:tc>
          <w:tcPr>
            <w:tcW w:w="1285" w:type="dxa"/>
            <w:tcBorders>
              <w:top w:val="nil"/>
              <w:left w:val="nil"/>
              <w:bottom w:val="single" w:sz="4" w:space="0" w:color="auto"/>
              <w:right w:val="single" w:sz="4" w:space="0" w:color="auto"/>
            </w:tcBorders>
            <w:noWrap/>
            <w:vAlign w:val="bottom"/>
          </w:tcPr>
          <w:p w14:paraId="38A68F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28/09/2009</w:t>
            </w:r>
          </w:p>
        </w:tc>
        <w:tc>
          <w:tcPr>
            <w:tcW w:w="1264" w:type="dxa"/>
            <w:tcBorders>
              <w:top w:val="nil"/>
              <w:left w:val="nil"/>
              <w:bottom w:val="single" w:sz="4" w:space="0" w:color="auto"/>
              <w:right w:val="single" w:sz="4" w:space="0" w:color="auto"/>
            </w:tcBorders>
            <w:noWrap/>
            <w:vAlign w:val="bottom"/>
          </w:tcPr>
          <w:p w14:paraId="68E6919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06B64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62F8BA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B12328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42AA1AC" w14:textId="77777777" w:rsidR="003F7F01" w:rsidRPr="00A64A7D" w:rsidRDefault="003F7F01" w:rsidP="004B0BB6">
            <w:pPr>
              <w:rPr>
                <w:rFonts w:ascii="Arial" w:hAnsi="Arial" w:cs="Arial"/>
                <w:sz w:val="14"/>
                <w:szCs w:val="14"/>
                <w:lang w:val="es-ES_tradnl" w:eastAsia="eu-ES" w:bidi="bo-CN"/>
              </w:rPr>
            </w:pPr>
          </w:p>
        </w:tc>
      </w:tr>
      <w:tr w:rsidR="003F7F01" w:rsidRPr="00A64A7D" w14:paraId="725066B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AA8165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6D6E4A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3B1B6F8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69328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694CD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5A17D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16/06/1964</w:t>
            </w:r>
          </w:p>
        </w:tc>
        <w:tc>
          <w:tcPr>
            <w:tcW w:w="1285" w:type="dxa"/>
            <w:tcBorders>
              <w:top w:val="nil"/>
              <w:left w:val="nil"/>
              <w:bottom w:val="single" w:sz="4" w:space="0" w:color="auto"/>
              <w:right w:val="single" w:sz="4" w:space="0" w:color="auto"/>
            </w:tcBorders>
            <w:noWrap/>
            <w:vAlign w:val="bottom"/>
          </w:tcPr>
          <w:p w14:paraId="5F5EDD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14/10/2010</w:t>
            </w:r>
          </w:p>
        </w:tc>
        <w:tc>
          <w:tcPr>
            <w:tcW w:w="1264" w:type="dxa"/>
            <w:tcBorders>
              <w:top w:val="nil"/>
              <w:left w:val="nil"/>
              <w:bottom w:val="single" w:sz="4" w:space="0" w:color="auto"/>
              <w:right w:val="single" w:sz="4" w:space="0" w:color="auto"/>
            </w:tcBorders>
            <w:noWrap/>
            <w:vAlign w:val="bottom"/>
          </w:tcPr>
          <w:p w14:paraId="5561129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813C2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790AAB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95E523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28563BF" w14:textId="77777777" w:rsidR="003F7F01" w:rsidRPr="00A64A7D" w:rsidRDefault="003F7F01" w:rsidP="004B0BB6">
            <w:pPr>
              <w:rPr>
                <w:rFonts w:ascii="Arial" w:hAnsi="Arial" w:cs="Arial"/>
                <w:sz w:val="14"/>
                <w:szCs w:val="14"/>
                <w:lang w:val="es-ES_tradnl" w:eastAsia="eu-ES" w:bidi="bo-CN"/>
              </w:rPr>
            </w:pPr>
          </w:p>
        </w:tc>
      </w:tr>
      <w:tr w:rsidR="003F7F01" w:rsidRPr="00A64A7D" w14:paraId="2A416D4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181232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222EF4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7E61D2D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9E2D61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E3B91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E5781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13/01/1968</w:t>
            </w:r>
          </w:p>
        </w:tc>
        <w:tc>
          <w:tcPr>
            <w:tcW w:w="1285" w:type="dxa"/>
            <w:tcBorders>
              <w:top w:val="nil"/>
              <w:left w:val="nil"/>
              <w:bottom w:val="single" w:sz="4" w:space="0" w:color="auto"/>
              <w:right w:val="single" w:sz="4" w:space="0" w:color="auto"/>
            </w:tcBorders>
            <w:noWrap/>
            <w:vAlign w:val="bottom"/>
          </w:tcPr>
          <w:p w14:paraId="6E112B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30/09/2002</w:t>
            </w:r>
          </w:p>
        </w:tc>
        <w:tc>
          <w:tcPr>
            <w:tcW w:w="1264" w:type="dxa"/>
            <w:tcBorders>
              <w:top w:val="nil"/>
              <w:left w:val="nil"/>
              <w:bottom w:val="single" w:sz="4" w:space="0" w:color="auto"/>
              <w:right w:val="single" w:sz="4" w:space="0" w:color="auto"/>
            </w:tcBorders>
            <w:noWrap/>
            <w:vAlign w:val="bottom"/>
          </w:tcPr>
          <w:p w14:paraId="23C758F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1ABA5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20E821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45202D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9443F68" w14:textId="77777777" w:rsidR="003F7F01" w:rsidRPr="00A64A7D" w:rsidRDefault="003F7F01" w:rsidP="004B0BB6">
            <w:pPr>
              <w:rPr>
                <w:rFonts w:ascii="Arial" w:hAnsi="Arial" w:cs="Arial"/>
                <w:sz w:val="14"/>
                <w:szCs w:val="14"/>
                <w:lang w:val="es-ES_tradnl" w:eastAsia="eu-ES" w:bidi="bo-CN"/>
              </w:rPr>
            </w:pPr>
          </w:p>
        </w:tc>
      </w:tr>
      <w:tr w:rsidR="003F7F01" w:rsidRPr="00A64A7D" w14:paraId="5307B0E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B0AC1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56AA0F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552C98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AF23AD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9C940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8CB80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25/06/1973</w:t>
            </w:r>
          </w:p>
        </w:tc>
        <w:tc>
          <w:tcPr>
            <w:tcW w:w="1285" w:type="dxa"/>
            <w:tcBorders>
              <w:top w:val="nil"/>
              <w:left w:val="nil"/>
              <w:bottom w:val="single" w:sz="4" w:space="0" w:color="auto"/>
              <w:right w:val="single" w:sz="4" w:space="0" w:color="auto"/>
            </w:tcBorders>
            <w:noWrap/>
            <w:vAlign w:val="bottom"/>
          </w:tcPr>
          <w:p w14:paraId="22177E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01/10/2007</w:t>
            </w:r>
          </w:p>
        </w:tc>
        <w:tc>
          <w:tcPr>
            <w:tcW w:w="1264" w:type="dxa"/>
            <w:tcBorders>
              <w:top w:val="nil"/>
              <w:left w:val="nil"/>
              <w:bottom w:val="single" w:sz="4" w:space="0" w:color="auto"/>
              <w:right w:val="single" w:sz="4" w:space="0" w:color="auto"/>
            </w:tcBorders>
            <w:noWrap/>
            <w:vAlign w:val="bottom"/>
          </w:tcPr>
          <w:p w14:paraId="7A4C727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1CF6D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6DAAE1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F95760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3DD7CC0" w14:textId="77777777" w:rsidR="003F7F01" w:rsidRPr="00A64A7D" w:rsidRDefault="003F7F01" w:rsidP="004B0BB6">
            <w:pPr>
              <w:rPr>
                <w:rFonts w:ascii="Arial" w:hAnsi="Arial" w:cs="Arial"/>
                <w:sz w:val="14"/>
                <w:szCs w:val="14"/>
                <w:lang w:val="es-ES_tradnl" w:eastAsia="eu-ES" w:bidi="bo-CN"/>
              </w:rPr>
            </w:pPr>
          </w:p>
        </w:tc>
      </w:tr>
      <w:tr w:rsidR="003F7F01" w:rsidRPr="00A64A7D" w14:paraId="337BD6F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91AA85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3EB91FA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5F00CBF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C9CE1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97742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F31C4F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25/10/1964</w:t>
            </w:r>
          </w:p>
        </w:tc>
        <w:tc>
          <w:tcPr>
            <w:tcW w:w="1285" w:type="dxa"/>
            <w:tcBorders>
              <w:top w:val="nil"/>
              <w:left w:val="nil"/>
              <w:bottom w:val="single" w:sz="4" w:space="0" w:color="auto"/>
              <w:right w:val="single" w:sz="4" w:space="0" w:color="auto"/>
            </w:tcBorders>
            <w:noWrap/>
            <w:vAlign w:val="bottom"/>
          </w:tcPr>
          <w:p w14:paraId="535DCF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01/10/2007</w:t>
            </w:r>
          </w:p>
        </w:tc>
        <w:tc>
          <w:tcPr>
            <w:tcW w:w="1264" w:type="dxa"/>
            <w:tcBorders>
              <w:top w:val="nil"/>
              <w:left w:val="nil"/>
              <w:bottom w:val="single" w:sz="4" w:space="0" w:color="auto"/>
              <w:right w:val="single" w:sz="4" w:space="0" w:color="auto"/>
            </w:tcBorders>
            <w:noWrap/>
            <w:vAlign w:val="bottom"/>
          </w:tcPr>
          <w:p w14:paraId="50E7D20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8717B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648EB0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10AB2B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27667E1" w14:textId="77777777" w:rsidR="003F7F01" w:rsidRPr="00A64A7D" w:rsidRDefault="003F7F01" w:rsidP="004B0BB6">
            <w:pPr>
              <w:rPr>
                <w:rFonts w:ascii="Arial" w:hAnsi="Arial" w:cs="Arial"/>
                <w:sz w:val="14"/>
                <w:szCs w:val="14"/>
                <w:lang w:val="es-ES_tradnl" w:eastAsia="eu-ES" w:bidi="bo-CN"/>
              </w:rPr>
            </w:pPr>
          </w:p>
        </w:tc>
      </w:tr>
      <w:tr w:rsidR="003F7F01" w:rsidRPr="00A64A7D" w14:paraId="2A67071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0F28C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63FF7BF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5B4384B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846BC4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CB246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E5A25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10/01/1966</w:t>
            </w:r>
          </w:p>
        </w:tc>
        <w:tc>
          <w:tcPr>
            <w:tcW w:w="1285" w:type="dxa"/>
            <w:tcBorders>
              <w:top w:val="nil"/>
              <w:left w:val="nil"/>
              <w:bottom w:val="single" w:sz="4" w:space="0" w:color="auto"/>
              <w:right w:val="single" w:sz="4" w:space="0" w:color="auto"/>
            </w:tcBorders>
            <w:noWrap/>
            <w:vAlign w:val="bottom"/>
          </w:tcPr>
          <w:p w14:paraId="23507A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01/10/2007</w:t>
            </w:r>
          </w:p>
        </w:tc>
        <w:tc>
          <w:tcPr>
            <w:tcW w:w="1264" w:type="dxa"/>
            <w:tcBorders>
              <w:top w:val="nil"/>
              <w:left w:val="nil"/>
              <w:bottom w:val="single" w:sz="4" w:space="0" w:color="auto"/>
              <w:right w:val="single" w:sz="4" w:space="0" w:color="auto"/>
            </w:tcBorders>
            <w:noWrap/>
            <w:vAlign w:val="bottom"/>
          </w:tcPr>
          <w:p w14:paraId="616ADEF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BF992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106DD6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0C91B7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E2FCA0D" w14:textId="77777777" w:rsidR="003F7F01" w:rsidRPr="00A64A7D" w:rsidRDefault="003F7F01" w:rsidP="004B0BB6">
            <w:pPr>
              <w:rPr>
                <w:rFonts w:ascii="Arial" w:hAnsi="Arial" w:cs="Arial"/>
                <w:sz w:val="14"/>
                <w:szCs w:val="14"/>
                <w:lang w:val="es-ES_tradnl" w:eastAsia="eu-ES" w:bidi="bo-CN"/>
              </w:rPr>
            </w:pPr>
          </w:p>
        </w:tc>
      </w:tr>
      <w:tr w:rsidR="003F7F01" w:rsidRPr="00A64A7D" w14:paraId="73068E4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D87402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58B46F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1D2889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731E6C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07014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6D402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11/11/1966</w:t>
            </w:r>
          </w:p>
        </w:tc>
        <w:tc>
          <w:tcPr>
            <w:tcW w:w="1285" w:type="dxa"/>
            <w:tcBorders>
              <w:top w:val="nil"/>
              <w:left w:val="nil"/>
              <w:bottom w:val="single" w:sz="4" w:space="0" w:color="auto"/>
              <w:right w:val="single" w:sz="4" w:space="0" w:color="auto"/>
            </w:tcBorders>
            <w:noWrap/>
            <w:vAlign w:val="bottom"/>
          </w:tcPr>
          <w:p w14:paraId="7E8074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10/01/2003</w:t>
            </w:r>
          </w:p>
        </w:tc>
        <w:tc>
          <w:tcPr>
            <w:tcW w:w="1264" w:type="dxa"/>
            <w:tcBorders>
              <w:top w:val="nil"/>
              <w:left w:val="nil"/>
              <w:bottom w:val="single" w:sz="4" w:space="0" w:color="auto"/>
              <w:right w:val="single" w:sz="4" w:space="0" w:color="auto"/>
            </w:tcBorders>
            <w:noWrap/>
            <w:vAlign w:val="bottom"/>
          </w:tcPr>
          <w:p w14:paraId="210B7D8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0DBA2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14F3D9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9F217F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78E23F8" w14:textId="77777777" w:rsidR="003F7F01" w:rsidRPr="00A64A7D" w:rsidRDefault="003F7F01" w:rsidP="004B0BB6">
            <w:pPr>
              <w:rPr>
                <w:rFonts w:ascii="Arial" w:hAnsi="Arial" w:cs="Arial"/>
                <w:sz w:val="14"/>
                <w:szCs w:val="14"/>
                <w:lang w:val="es-ES_tradnl" w:eastAsia="eu-ES" w:bidi="bo-CN"/>
              </w:rPr>
            </w:pPr>
          </w:p>
        </w:tc>
      </w:tr>
      <w:tr w:rsidR="003F7F01" w:rsidRPr="00A64A7D" w14:paraId="0D56A2F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D8D019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05823ED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70B1A12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98080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1D564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27DAC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28/12/1968</w:t>
            </w:r>
          </w:p>
        </w:tc>
        <w:tc>
          <w:tcPr>
            <w:tcW w:w="1285" w:type="dxa"/>
            <w:tcBorders>
              <w:top w:val="nil"/>
              <w:left w:val="nil"/>
              <w:bottom w:val="single" w:sz="4" w:space="0" w:color="auto"/>
              <w:right w:val="single" w:sz="4" w:space="0" w:color="auto"/>
            </w:tcBorders>
            <w:noWrap/>
            <w:vAlign w:val="bottom"/>
          </w:tcPr>
          <w:p w14:paraId="5A419D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27/10/2003</w:t>
            </w:r>
          </w:p>
        </w:tc>
        <w:tc>
          <w:tcPr>
            <w:tcW w:w="1264" w:type="dxa"/>
            <w:tcBorders>
              <w:top w:val="nil"/>
              <w:left w:val="nil"/>
              <w:bottom w:val="single" w:sz="4" w:space="0" w:color="auto"/>
              <w:right w:val="single" w:sz="4" w:space="0" w:color="auto"/>
            </w:tcBorders>
            <w:noWrap/>
            <w:vAlign w:val="bottom"/>
          </w:tcPr>
          <w:p w14:paraId="2245E4B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E6521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38C4A7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B4CDB3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E834763" w14:textId="77777777" w:rsidR="003F7F01" w:rsidRPr="00A64A7D" w:rsidRDefault="003F7F01" w:rsidP="004B0BB6">
            <w:pPr>
              <w:rPr>
                <w:rFonts w:ascii="Arial" w:hAnsi="Arial" w:cs="Arial"/>
                <w:sz w:val="14"/>
                <w:szCs w:val="14"/>
                <w:lang w:val="es-ES_tradnl" w:eastAsia="eu-ES" w:bidi="bo-CN"/>
              </w:rPr>
            </w:pPr>
          </w:p>
        </w:tc>
      </w:tr>
      <w:tr w:rsidR="003F7F01" w:rsidRPr="00A64A7D" w14:paraId="5E81981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FB6BD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3087A3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5EA6E8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426B0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B5BDA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DEAFC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16/09/1969</w:t>
            </w:r>
          </w:p>
        </w:tc>
        <w:tc>
          <w:tcPr>
            <w:tcW w:w="1285" w:type="dxa"/>
            <w:tcBorders>
              <w:top w:val="nil"/>
              <w:left w:val="nil"/>
              <w:bottom w:val="single" w:sz="4" w:space="0" w:color="auto"/>
              <w:right w:val="single" w:sz="4" w:space="0" w:color="auto"/>
            </w:tcBorders>
            <w:noWrap/>
            <w:vAlign w:val="bottom"/>
          </w:tcPr>
          <w:p w14:paraId="2AD4A1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08/01/2004</w:t>
            </w:r>
          </w:p>
        </w:tc>
        <w:tc>
          <w:tcPr>
            <w:tcW w:w="1264" w:type="dxa"/>
            <w:tcBorders>
              <w:top w:val="nil"/>
              <w:left w:val="nil"/>
              <w:bottom w:val="single" w:sz="4" w:space="0" w:color="auto"/>
              <w:right w:val="single" w:sz="4" w:space="0" w:color="auto"/>
            </w:tcBorders>
            <w:noWrap/>
            <w:vAlign w:val="bottom"/>
          </w:tcPr>
          <w:p w14:paraId="3A3AA08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62D9F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4F5B5B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EC2985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A5AF54F" w14:textId="77777777" w:rsidR="003F7F01" w:rsidRPr="00A64A7D" w:rsidRDefault="003F7F01" w:rsidP="004B0BB6">
            <w:pPr>
              <w:rPr>
                <w:rFonts w:ascii="Arial" w:hAnsi="Arial" w:cs="Arial"/>
                <w:sz w:val="14"/>
                <w:szCs w:val="14"/>
                <w:lang w:val="es-ES_tradnl" w:eastAsia="eu-ES" w:bidi="bo-CN"/>
              </w:rPr>
            </w:pPr>
          </w:p>
        </w:tc>
      </w:tr>
      <w:tr w:rsidR="003F7F01" w:rsidRPr="00A64A7D" w14:paraId="4D730EB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CB378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7C2D31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6CCCFE5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F46BC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7C9CD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03E32A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01/01/1984</w:t>
            </w:r>
          </w:p>
        </w:tc>
        <w:tc>
          <w:tcPr>
            <w:tcW w:w="1285" w:type="dxa"/>
            <w:tcBorders>
              <w:top w:val="nil"/>
              <w:left w:val="nil"/>
              <w:bottom w:val="single" w:sz="4" w:space="0" w:color="auto"/>
              <w:right w:val="single" w:sz="4" w:space="0" w:color="auto"/>
            </w:tcBorders>
            <w:noWrap/>
            <w:vAlign w:val="bottom"/>
          </w:tcPr>
          <w:p w14:paraId="3CD213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03/10/2005</w:t>
            </w:r>
          </w:p>
        </w:tc>
        <w:tc>
          <w:tcPr>
            <w:tcW w:w="1264" w:type="dxa"/>
            <w:tcBorders>
              <w:top w:val="nil"/>
              <w:left w:val="nil"/>
              <w:bottom w:val="single" w:sz="4" w:space="0" w:color="auto"/>
              <w:right w:val="single" w:sz="4" w:space="0" w:color="auto"/>
            </w:tcBorders>
            <w:noWrap/>
            <w:vAlign w:val="bottom"/>
          </w:tcPr>
          <w:p w14:paraId="624CF92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DFF3A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15885,18</w:t>
            </w:r>
          </w:p>
        </w:tc>
        <w:tc>
          <w:tcPr>
            <w:tcW w:w="864" w:type="dxa"/>
            <w:tcBorders>
              <w:top w:val="nil"/>
              <w:left w:val="nil"/>
              <w:bottom w:val="single" w:sz="4" w:space="0" w:color="auto"/>
              <w:right w:val="single" w:sz="4" w:space="0" w:color="auto"/>
            </w:tcBorders>
            <w:noWrap/>
            <w:vAlign w:val="bottom"/>
          </w:tcPr>
          <w:p w14:paraId="037F27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011DA9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7FB442C" w14:textId="77777777" w:rsidR="003F7F01" w:rsidRPr="00A64A7D" w:rsidRDefault="003F7F01" w:rsidP="004B0BB6">
            <w:pPr>
              <w:rPr>
                <w:rFonts w:ascii="Arial" w:hAnsi="Arial" w:cs="Arial"/>
                <w:sz w:val="14"/>
                <w:szCs w:val="14"/>
                <w:lang w:val="es-ES_tradnl" w:eastAsia="eu-ES" w:bidi="bo-CN"/>
              </w:rPr>
            </w:pPr>
          </w:p>
        </w:tc>
      </w:tr>
      <w:tr w:rsidR="003F7F01" w:rsidRPr="00A64A7D" w14:paraId="2107645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209892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10317</w:t>
            </w:r>
          </w:p>
        </w:tc>
        <w:tc>
          <w:tcPr>
            <w:tcW w:w="1843" w:type="dxa"/>
            <w:tcBorders>
              <w:top w:val="nil"/>
              <w:left w:val="nil"/>
              <w:bottom w:val="single" w:sz="4" w:space="0" w:color="auto"/>
              <w:right w:val="single" w:sz="4" w:space="0" w:color="auto"/>
            </w:tcBorders>
            <w:noWrap/>
            <w:vAlign w:val="bottom"/>
          </w:tcPr>
          <w:p w14:paraId="52DFA03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Latiorro HLHI</w:t>
            </w:r>
          </w:p>
        </w:tc>
        <w:tc>
          <w:tcPr>
            <w:tcW w:w="1268" w:type="dxa"/>
            <w:tcBorders>
              <w:top w:val="nil"/>
              <w:left w:val="nil"/>
              <w:bottom w:val="single" w:sz="4" w:space="0" w:color="auto"/>
              <w:right w:val="single" w:sz="4" w:space="0" w:color="auto"/>
            </w:tcBorders>
            <w:noWrap/>
            <w:vAlign w:val="bottom"/>
          </w:tcPr>
          <w:p w14:paraId="6812524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1EAF7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4E1E6E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074FA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15/02/1984</w:t>
            </w:r>
          </w:p>
        </w:tc>
        <w:tc>
          <w:tcPr>
            <w:tcW w:w="1285" w:type="dxa"/>
            <w:tcBorders>
              <w:top w:val="nil"/>
              <w:left w:val="nil"/>
              <w:bottom w:val="single" w:sz="4" w:space="0" w:color="auto"/>
              <w:right w:val="single" w:sz="4" w:space="0" w:color="auto"/>
            </w:tcBorders>
            <w:noWrap/>
            <w:vAlign w:val="bottom"/>
          </w:tcPr>
          <w:p w14:paraId="22B258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09/09/2024</w:t>
            </w:r>
          </w:p>
        </w:tc>
        <w:tc>
          <w:tcPr>
            <w:tcW w:w="1264" w:type="dxa"/>
            <w:tcBorders>
              <w:top w:val="nil"/>
              <w:left w:val="nil"/>
              <w:bottom w:val="single" w:sz="4" w:space="0" w:color="auto"/>
              <w:right w:val="single" w:sz="4" w:space="0" w:color="auto"/>
            </w:tcBorders>
            <w:noWrap/>
            <w:vAlign w:val="bottom"/>
          </w:tcPr>
          <w:p w14:paraId="2EF61C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PS NAROA UGARTE GALDEANO</w:t>
            </w:r>
          </w:p>
        </w:tc>
        <w:tc>
          <w:tcPr>
            <w:tcW w:w="992" w:type="dxa"/>
            <w:tcBorders>
              <w:top w:val="nil"/>
              <w:left w:val="nil"/>
              <w:bottom w:val="single" w:sz="4" w:space="0" w:color="auto"/>
              <w:right w:val="single" w:sz="4" w:space="0" w:color="auto"/>
            </w:tcBorders>
            <w:noWrap/>
            <w:vAlign w:val="bottom"/>
          </w:tcPr>
          <w:p w14:paraId="32AC1D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0FFF3D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DEC6C5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205512A" w14:textId="77777777" w:rsidR="003F7F01" w:rsidRPr="00A64A7D" w:rsidRDefault="003F7F01" w:rsidP="004B0BB6">
            <w:pPr>
              <w:rPr>
                <w:rFonts w:ascii="Arial" w:hAnsi="Arial" w:cs="Arial"/>
                <w:sz w:val="14"/>
                <w:szCs w:val="14"/>
                <w:lang w:val="es-ES_tradnl" w:eastAsia="eu-ES" w:bidi="bo-CN"/>
              </w:rPr>
            </w:pPr>
          </w:p>
        </w:tc>
      </w:tr>
      <w:tr w:rsidR="003F7F01" w:rsidRPr="00A64A7D" w14:paraId="31C866F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3A049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273B13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2060AA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7799A1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F1910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0F9D44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01/01/2000</w:t>
            </w:r>
          </w:p>
        </w:tc>
        <w:tc>
          <w:tcPr>
            <w:tcW w:w="1285" w:type="dxa"/>
            <w:tcBorders>
              <w:top w:val="nil"/>
              <w:left w:val="nil"/>
              <w:bottom w:val="single" w:sz="4" w:space="0" w:color="auto"/>
              <w:right w:val="single" w:sz="4" w:space="0" w:color="auto"/>
            </w:tcBorders>
            <w:noWrap/>
            <w:vAlign w:val="bottom"/>
          </w:tcPr>
          <w:p w14:paraId="1F5D64B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20/10/2025</w:t>
            </w:r>
          </w:p>
        </w:tc>
        <w:tc>
          <w:tcPr>
            <w:tcW w:w="1264" w:type="dxa"/>
            <w:tcBorders>
              <w:top w:val="nil"/>
              <w:left w:val="nil"/>
              <w:bottom w:val="single" w:sz="4" w:space="0" w:color="auto"/>
              <w:right w:val="single" w:sz="4" w:space="0" w:color="auto"/>
            </w:tcBorders>
            <w:noWrap/>
            <w:vAlign w:val="bottom"/>
          </w:tcPr>
          <w:p w14:paraId="5CEDB71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695DB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6030,03</w:t>
            </w:r>
          </w:p>
        </w:tc>
        <w:tc>
          <w:tcPr>
            <w:tcW w:w="864" w:type="dxa"/>
            <w:tcBorders>
              <w:top w:val="nil"/>
              <w:left w:val="nil"/>
              <w:bottom w:val="single" w:sz="4" w:space="0" w:color="auto"/>
              <w:right w:val="single" w:sz="4" w:space="0" w:color="auto"/>
            </w:tcBorders>
            <w:noWrap/>
            <w:vAlign w:val="bottom"/>
          </w:tcPr>
          <w:p w14:paraId="5E1E17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36F9D1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BE95757" w14:textId="77777777" w:rsidR="003F7F01" w:rsidRPr="00A64A7D" w:rsidRDefault="003F7F01" w:rsidP="004B0BB6">
            <w:pPr>
              <w:rPr>
                <w:rFonts w:ascii="Arial" w:hAnsi="Arial" w:cs="Arial"/>
                <w:sz w:val="14"/>
                <w:szCs w:val="14"/>
                <w:lang w:val="es-ES_tradnl" w:eastAsia="eu-ES" w:bidi="bo-CN"/>
              </w:rPr>
            </w:pPr>
          </w:p>
        </w:tc>
      </w:tr>
      <w:tr w:rsidR="003F7F01" w:rsidRPr="00A64A7D" w14:paraId="42CD13C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023F59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2E90869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7988B4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C7C15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F48EE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C04D0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04/06/1986</w:t>
            </w:r>
          </w:p>
        </w:tc>
        <w:tc>
          <w:tcPr>
            <w:tcW w:w="1285" w:type="dxa"/>
            <w:tcBorders>
              <w:top w:val="nil"/>
              <w:left w:val="nil"/>
              <w:bottom w:val="single" w:sz="4" w:space="0" w:color="auto"/>
              <w:right w:val="single" w:sz="4" w:space="0" w:color="auto"/>
            </w:tcBorders>
            <w:noWrap/>
            <w:vAlign w:val="bottom"/>
          </w:tcPr>
          <w:p w14:paraId="5FCA21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14/05/2023</w:t>
            </w:r>
          </w:p>
        </w:tc>
        <w:tc>
          <w:tcPr>
            <w:tcW w:w="1264" w:type="dxa"/>
            <w:tcBorders>
              <w:top w:val="nil"/>
              <w:left w:val="nil"/>
              <w:bottom w:val="single" w:sz="4" w:space="0" w:color="auto"/>
              <w:right w:val="single" w:sz="4" w:space="0" w:color="auto"/>
            </w:tcBorders>
            <w:noWrap/>
            <w:vAlign w:val="bottom"/>
          </w:tcPr>
          <w:p w14:paraId="687823E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40550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3AE07A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0C3940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A12EAF8" w14:textId="77777777" w:rsidR="003F7F01" w:rsidRPr="00A64A7D" w:rsidRDefault="003F7F01" w:rsidP="004B0BB6">
            <w:pPr>
              <w:rPr>
                <w:rFonts w:ascii="Arial" w:hAnsi="Arial" w:cs="Arial"/>
                <w:sz w:val="14"/>
                <w:szCs w:val="14"/>
                <w:lang w:val="es-ES_tradnl" w:eastAsia="eu-ES" w:bidi="bo-CN"/>
              </w:rPr>
            </w:pPr>
          </w:p>
        </w:tc>
      </w:tr>
      <w:tr w:rsidR="003F7F01" w:rsidRPr="00A64A7D" w14:paraId="11ABCE1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07D3B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6F632E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4AF406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EB4F3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EE130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01B13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07/04/1988</w:t>
            </w:r>
          </w:p>
        </w:tc>
        <w:tc>
          <w:tcPr>
            <w:tcW w:w="1285" w:type="dxa"/>
            <w:tcBorders>
              <w:top w:val="nil"/>
              <w:left w:val="nil"/>
              <w:bottom w:val="single" w:sz="4" w:space="0" w:color="auto"/>
              <w:right w:val="single" w:sz="4" w:space="0" w:color="auto"/>
            </w:tcBorders>
            <w:noWrap/>
            <w:vAlign w:val="bottom"/>
          </w:tcPr>
          <w:p w14:paraId="19B6B1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28/01/2022</w:t>
            </w:r>
          </w:p>
        </w:tc>
        <w:tc>
          <w:tcPr>
            <w:tcW w:w="1264" w:type="dxa"/>
            <w:tcBorders>
              <w:top w:val="nil"/>
              <w:left w:val="nil"/>
              <w:bottom w:val="single" w:sz="4" w:space="0" w:color="auto"/>
              <w:right w:val="single" w:sz="4" w:space="0" w:color="auto"/>
            </w:tcBorders>
            <w:noWrap/>
            <w:vAlign w:val="bottom"/>
          </w:tcPr>
          <w:p w14:paraId="10D70FB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58229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0D74A9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F8A2C8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2DA7449" w14:textId="77777777" w:rsidR="003F7F01" w:rsidRPr="00A64A7D" w:rsidRDefault="003F7F01" w:rsidP="004B0BB6">
            <w:pPr>
              <w:rPr>
                <w:rFonts w:ascii="Arial" w:hAnsi="Arial" w:cs="Arial"/>
                <w:sz w:val="14"/>
                <w:szCs w:val="14"/>
                <w:lang w:val="es-ES_tradnl" w:eastAsia="eu-ES" w:bidi="bo-CN"/>
              </w:rPr>
            </w:pPr>
          </w:p>
        </w:tc>
      </w:tr>
      <w:tr w:rsidR="003F7F01" w:rsidRPr="00A64A7D" w14:paraId="0702C77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70D28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1EE46F3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3C8C34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9BF50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B74B9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806D2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20/03/1988</w:t>
            </w:r>
          </w:p>
        </w:tc>
        <w:tc>
          <w:tcPr>
            <w:tcW w:w="1285" w:type="dxa"/>
            <w:tcBorders>
              <w:top w:val="nil"/>
              <w:left w:val="nil"/>
              <w:bottom w:val="single" w:sz="4" w:space="0" w:color="auto"/>
              <w:right w:val="single" w:sz="4" w:space="0" w:color="auto"/>
            </w:tcBorders>
            <w:noWrap/>
            <w:vAlign w:val="bottom"/>
          </w:tcPr>
          <w:p w14:paraId="38D739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08/03/2023</w:t>
            </w:r>
          </w:p>
        </w:tc>
        <w:tc>
          <w:tcPr>
            <w:tcW w:w="1264" w:type="dxa"/>
            <w:tcBorders>
              <w:top w:val="nil"/>
              <w:left w:val="nil"/>
              <w:bottom w:val="single" w:sz="4" w:space="0" w:color="auto"/>
              <w:right w:val="single" w:sz="4" w:space="0" w:color="auto"/>
            </w:tcBorders>
            <w:noWrap/>
            <w:vAlign w:val="bottom"/>
          </w:tcPr>
          <w:p w14:paraId="33C3B8C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694BF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4390D6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693108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2ECF1BD" w14:textId="77777777" w:rsidR="003F7F01" w:rsidRPr="00A64A7D" w:rsidRDefault="003F7F01" w:rsidP="004B0BB6">
            <w:pPr>
              <w:rPr>
                <w:rFonts w:ascii="Arial" w:hAnsi="Arial" w:cs="Arial"/>
                <w:sz w:val="14"/>
                <w:szCs w:val="14"/>
                <w:lang w:val="es-ES_tradnl" w:eastAsia="eu-ES" w:bidi="bo-CN"/>
              </w:rPr>
            </w:pPr>
          </w:p>
        </w:tc>
      </w:tr>
      <w:tr w:rsidR="003F7F01" w:rsidRPr="00A64A7D" w14:paraId="64CB88D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0A9DD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5F9781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525F8AB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6590B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10924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6C905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06/04/1988</w:t>
            </w:r>
          </w:p>
        </w:tc>
        <w:tc>
          <w:tcPr>
            <w:tcW w:w="1285" w:type="dxa"/>
            <w:tcBorders>
              <w:top w:val="nil"/>
              <w:left w:val="nil"/>
              <w:bottom w:val="single" w:sz="4" w:space="0" w:color="auto"/>
              <w:right w:val="single" w:sz="4" w:space="0" w:color="auto"/>
            </w:tcBorders>
            <w:noWrap/>
            <w:vAlign w:val="bottom"/>
          </w:tcPr>
          <w:p w14:paraId="08E048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10/09/2019</w:t>
            </w:r>
          </w:p>
        </w:tc>
        <w:tc>
          <w:tcPr>
            <w:tcW w:w="1264" w:type="dxa"/>
            <w:tcBorders>
              <w:top w:val="nil"/>
              <w:left w:val="nil"/>
              <w:bottom w:val="single" w:sz="4" w:space="0" w:color="auto"/>
              <w:right w:val="single" w:sz="4" w:space="0" w:color="auto"/>
            </w:tcBorders>
            <w:noWrap/>
            <w:vAlign w:val="bottom"/>
          </w:tcPr>
          <w:p w14:paraId="1F54113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7265E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160057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63B10D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302FDB3" w14:textId="77777777" w:rsidR="003F7F01" w:rsidRPr="00A64A7D" w:rsidRDefault="003F7F01" w:rsidP="004B0BB6">
            <w:pPr>
              <w:rPr>
                <w:rFonts w:ascii="Arial" w:hAnsi="Arial" w:cs="Arial"/>
                <w:sz w:val="14"/>
                <w:szCs w:val="14"/>
                <w:lang w:val="es-ES_tradnl" w:eastAsia="eu-ES" w:bidi="bo-CN"/>
              </w:rPr>
            </w:pPr>
          </w:p>
        </w:tc>
      </w:tr>
      <w:tr w:rsidR="003F7F01" w:rsidRPr="00A64A7D" w14:paraId="3B762D2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F4D0DD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10327</w:t>
            </w:r>
          </w:p>
        </w:tc>
        <w:tc>
          <w:tcPr>
            <w:tcW w:w="1843" w:type="dxa"/>
            <w:tcBorders>
              <w:top w:val="nil"/>
              <w:left w:val="nil"/>
              <w:bottom w:val="single" w:sz="4" w:space="0" w:color="auto"/>
              <w:right w:val="single" w:sz="4" w:space="0" w:color="auto"/>
            </w:tcBorders>
            <w:noWrap/>
            <w:vAlign w:val="bottom"/>
          </w:tcPr>
          <w:p w14:paraId="7A18253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0B5815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D4678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3908B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B472A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27/02/1975</w:t>
            </w:r>
          </w:p>
        </w:tc>
        <w:tc>
          <w:tcPr>
            <w:tcW w:w="1285" w:type="dxa"/>
            <w:tcBorders>
              <w:top w:val="nil"/>
              <w:left w:val="nil"/>
              <w:bottom w:val="single" w:sz="4" w:space="0" w:color="auto"/>
              <w:right w:val="single" w:sz="4" w:space="0" w:color="auto"/>
            </w:tcBorders>
            <w:noWrap/>
            <w:vAlign w:val="bottom"/>
          </w:tcPr>
          <w:p w14:paraId="742899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30/09/2020</w:t>
            </w:r>
          </w:p>
        </w:tc>
        <w:tc>
          <w:tcPr>
            <w:tcW w:w="1264" w:type="dxa"/>
            <w:tcBorders>
              <w:top w:val="nil"/>
              <w:left w:val="nil"/>
              <w:bottom w:val="single" w:sz="4" w:space="0" w:color="auto"/>
              <w:right w:val="single" w:sz="4" w:space="0" w:color="auto"/>
            </w:tcBorders>
            <w:noWrap/>
            <w:vAlign w:val="bottom"/>
          </w:tcPr>
          <w:p w14:paraId="54983E7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FA25A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42764A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F1F4DF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EFFEEB9" w14:textId="77777777" w:rsidR="003F7F01" w:rsidRPr="00A64A7D" w:rsidRDefault="003F7F01" w:rsidP="004B0BB6">
            <w:pPr>
              <w:rPr>
                <w:rFonts w:ascii="Arial" w:hAnsi="Arial" w:cs="Arial"/>
                <w:sz w:val="14"/>
                <w:szCs w:val="14"/>
                <w:lang w:val="es-ES_tradnl" w:eastAsia="eu-ES" w:bidi="bo-CN"/>
              </w:rPr>
            </w:pPr>
          </w:p>
        </w:tc>
      </w:tr>
      <w:tr w:rsidR="003F7F01" w:rsidRPr="00A64A7D" w14:paraId="48C2BF1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FAF64C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46B9C2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5F66347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EF7558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199F5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A67B7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23/09/1974</w:t>
            </w:r>
          </w:p>
        </w:tc>
        <w:tc>
          <w:tcPr>
            <w:tcW w:w="1285" w:type="dxa"/>
            <w:tcBorders>
              <w:top w:val="nil"/>
              <w:left w:val="nil"/>
              <w:bottom w:val="single" w:sz="4" w:space="0" w:color="auto"/>
              <w:right w:val="single" w:sz="4" w:space="0" w:color="auto"/>
            </w:tcBorders>
            <w:noWrap/>
            <w:vAlign w:val="bottom"/>
          </w:tcPr>
          <w:p w14:paraId="6804D4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03/12/2015</w:t>
            </w:r>
          </w:p>
        </w:tc>
        <w:tc>
          <w:tcPr>
            <w:tcW w:w="1264" w:type="dxa"/>
            <w:tcBorders>
              <w:top w:val="nil"/>
              <w:left w:val="nil"/>
              <w:bottom w:val="single" w:sz="4" w:space="0" w:color="auto"/>
              <w:right w:val="single" w:sz="4" w:space="0" w:color="auto"/>
            </w:tcBorders>
            <w:noWrap/>
            <w:vAlign w:val="bottom"/>
          </w:tcPr>
          <w:p w14:paraId="1C53565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42412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7813,54</w:t>
            </w:r>
          </w:p>
        </w:tc>
        <w:tc>
          <w:tcPr>
            <w:tcW w:w="864" w:type="dxa"/>
            <w:tcBorders>
              <w:top w:val="nil"/>
              <w:left w:val="nil"/>
              <w:bottom w:val="single" w:sz="4" w:space="0" w:color="auto"/>
              <w:right w:val="single" w:sz="4" w:space="0" w:color="auto"/>
            </w:tcBorders>
            <w:noWrap/>
            <w:vAlign w:val="bottom"/>
          </w:tcPr>
          <w:p w14:paraId="36ED9D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4C27CE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43F3AE2" w14:textId="77777777" w:rsidR="003F7F01" w:rsidRPr="00A64A7D" w:rsidRDefault="003F7F01" w:rsidP="004B0BB6">
            <w:pPr>
              <w:rPr>
                <w:rFonts w:ascii="Arial" w:hAnsi="Arial" w:cs="Arial"/>
                <w:sz w:val="14"/>
                <w:szCs w:val="14"/>
                <w:lang w:val="es-ES_tradnl" w:eastAsia="eu-ES" w:bidi="bo-CN"/>
              </w:rPr>
            </w:pPr>
          </w:p>
        </w:tc>
      </w:tr>
      <w:tr w:rsidR="003F7F01" w:rsidRPr="00A64A7D" w14:paraId="57192B5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22926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2FC90DF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4F2907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42126F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6DFFF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A60BA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26/08/1965</w:t>
            </w:r>
          </w:p>
        </w:tc>
        <w:tc>
          <w:tcPr>
            <w:tcW w:w="1285" w:type="dxa"/>
            <w:tcBorders>
              <w:top w:val="nil"/>
              <w:left w:val="nil"/>
              <w:bottom w:val="single" w:sz="4" w:space="0" w:color="auto"/>
              <w:right w:val="single" w:sz="4" w:space="0" w:color="auto"/>
            </w:tcBorders>
            <w:noWrap/>
            <w:vAlign w:val="bottom"/>
          </w:tcPr>
          <w:p w14:paraId="7BDE0B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10/01/2011</w:t>
            </w:r>
          </w:p>
        </w:tc>
        <w:tc>
          <w:tcPr>
            <w:tcW w:w="1264" w:type="dxa"/>
            <w:tcBorders>
              <w:top w:val="nil"/>
              <w:left w:val="nil"/>
              <w:bottom w:val="single" w:sz="4" w:space="0" w:color="auto"/>
              <w:right w:val="single" w:sz="4" w:space="0" w:color="auto"/>
            </w:tcBorders>
            <w:noWrap/>
            <w:vAlign w:val="bottom"/>
          </w:tcPr>
          <w:p w14:paraId="10605E3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C0A86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1ADE2F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8BF33F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A39D124" w14:textId="77777777" w:rsidR="003F7F01" w:rsidRPr="00A64A7D" w:rsidRDefault="003F7F01" w:rsidP="004B0BB6">
            <w:pPr>
              <w:rPr>
                <w:rFonts w:ascii="Arial" w:hAnsi="Arial" w:cs="Arial"/>
                <w:sz w:val="14"/>
                <w:szCs w:val="14"/>
                <w:lang w:val="es-ES_tradnl" w:eastAsia="eu-ES" w:bidi="bo-CN"/>
              </w:rPr>
            </w:pPr>
          </w:p>
        </w:tc>
      </w:tr>
      <w:tr w:rsidR="003F7F01" w:rsidRPr="00A64A7D" w14:paraId="3733308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B9FA91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372638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50492DA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268DB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BB884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0B491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19/01/1966</w:t>
            </w:r>
          </w:p>
        </w:tc>
        <w:tc>
          <w:tcPr>
            <w:tcW w:w="1285" w:type="dxa"/>
            <w:tcBorders>
              <w:top w:val="nil"/>
              <w:left w:val="nil"/>
              <w:bottom w:val="single" w:sz="4" w:space="0" w:color="auto"/>
              <w:right w:val="single" w:sz="4" w:space="0" w:color="auto"/>
            </w:tcBorders>
            <w:noWrap/>
            <w:vAlign w:val="bottom"/>
          </w:tcPr>
          <w:p w14:paraId="0A31BC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13/09/2006</w:t>
            </w:r>
          </w:p>
        </w:tc>
        <w:tc>
          <w:tcPr>
            <w:tcW w:w="1264" w:type="dxa"/>
            <w:tcBorders>
              <w:top w:val="nil"/>
              <w:left w:val="nil"/>
              <w:bottom w:val="single" w:sz="4" w:space="0" w:color="auto"/>
              <w:right w:val="single" w:sz="4" w:space="0" w:color="auto"/>
            </w:tcBorders>
            <w:noWrap/>
            <w:vAlign w:val="bottom"/>
          </w:tcPr>
          <w:p w14:paraId="311FBFB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A0BAA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1CA344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E78489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78512E9" w14:textId="77777777" w:rsidR="003F7F01" w:rsidRPr="00A64A7D" w:rsidRDefault="003F7F01" w:rsidP="004B0BB6">
            <w:pPr>
              <w:rPr>
                <w:rFonts w:ascii="Arial" w:hAnsi="Arial" w:cs="Arial"/>
                <w:sz w:val="14"/>
                <w:szCs w:val="14"/>
                <w:lang w:val="es-ES_tradnl" w:eastAsia="eu-ES" w:bidi="bo-CN"/>
              </w:rPr>
            </w:pPr>
          </w:p>
        </w:tc>
      </w:tr>
      <w:tr w:rsidR="003F7F01" w:rsidRPr="00A64A7D" w14:paraId="7E88404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1D8F0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3A8D43F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587552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7FAC25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9FE23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59A34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17/07/1970</w:t>
            </w:r>
          </w:p>
        </w:tc>
        <w:tc>
          <w:tcPr>
            <w:tcW w:w="1285" w:type="dxa"/>
            <w:tcBorders>
              <w:top w:val="nil"/>
              <w:left w:val="nil"/>
              <w:bottom w:val="single" w:sz="4" w:space="0" w:color="auto"/>
              <w:right w:val="single" w:sz="4" w:space="0" w:color="auto"/>
            </w:tcBorders>
            <w:noWrap/>
            <w:vAlign w:val="bottom"/>
          </w:tcPr>
          <w:p w14:paraId="07DFB0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13/10/2008</w:t>
            </w:r>
          </w:p>
        </w:tc>
        <w:tc>
          <w:tcPr>
            <w:tcW w:w="1264" w:type="dxa"/>
            <w:tcBorders>
              <w:top w:val="nil"/>
              <w:left w:val="nil"/>
              <w:bottom w:val="single" w:sz="4" w:space="0" w:color="auto"/>
              <w:right w:val="single" w:sz="4" w:space="0" w:color="auto"/>
            </w:tcBorders>
            <w:noWrap/>
            <w:vAlign w:val="bottom"/>
          </w:tcPr>
          <w:p w14:paraId="2B7CB14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9A9C9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31931D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3D5905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3102C81" w14:textId="77777777" w:rsidR="003F7F01" w:rsidRPr="00A64A7D" w:rsidRDefault="003F7F01" w:rsidP="004B0BB6">
            <w:pPr>
              <w:rPr>
                <w:rFonts w:ascii="Arial" w:hAnsi="Arial" w:cs="Arial"/>
                <w:sz w:val="14"/>
                <w:szCs w:val="14"/>
                <w:lang w:val="es-ES_tradnl" w:eastAsia="eu-ES" w:bidi="bo-CN"/>
              </w:rPr>
            </w:pPr>
          </w:p>
        </w:tc>
      </w:tr>
      <w:tr w:rsidR="003F7F01" w:rsidRPr="00A64A7D" w14:paraId="68CF261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C16E7D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25C818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086EAB4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8ACB5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4C393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DEF4F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03/04/1970</w:t>
            </w:r>
          </w:p>
        </w:tc>
        <w:tc>
          <w:tcPr>
            <w:tcW w:w="1285" w:type="dxa"/>
            <w:tcBorders>
              <w:top w:val="nil"/>
              <w:left w:val="nil"/>
              <w:bottom w:val="single" w:sz="4" w:space="0" w:color="auto"/>
              <w:right w:val="single" w:sz="4" w:space="0" w:color="auto"/>
            </w:tcBorders>
            <w:noWrap/>
            <w:vAlign w:val="bottom"/>
          </w:tcPr>
          <w:p w14:paraId="70B849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20/10/2008</w:t>
            </w:r>
          </w:p>
        </w:tc>
        <w:tc>
          <w:tcPr>
            <w:tcW w:w="1264" w:type="dxa"/>
            <w:tcBorders>
              <w:top w:val="nil"/>
              <w:left w:val="nil"/>
              <w:bottom w:val="single" w:sz="4" w:space="0" w:color="auto"/>
              <w:right w:val="single" w:sz="4" w:space="0" w:color="auto"/>
            </w:tcBorders>
            <w:noWrap/>
            <w:vAlign w:val="bottom"/>
          </w:tcPr>
          <w:p w14:paraId="68F585B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E1771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546677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A12999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69AB99A" w14:textId="77777777" w:rsidR="003F7F01" w:rsidRPr="00A64A7D" w:rsidRDefault="003F7F01" w:rsidP="004B0BB6">
            <w:pPr>
              <w:rPr>
                <w:rFonts w:ascii="Arial" w:hAnsi="Arial" w:cs="Arial"/>
                <w:sz w:val="14"/>
                <w:szCs w:val="14"/>
                <w:lang w:val="es-ES_tradnl" w:eastAsia="eu-ES" w:bidi="bo-CN"/>
              </w:rPr>
            </w:pPr>
          </w:p>
        </w:tc>
      </w:tr>
      <w:tr w:rsidR="003F7F01" w:rsidRPr="00A64A7D" w14:paraId="0B4432F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DF4C50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623674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5E2EBA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1B677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022AE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D9B14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26/05/1979</w:t>
            </w:r>
          </w:p>
        </w:tc>
        <w:tc>
          <w:tcPr>
            <w:tcW w:w="1285" w:type="dxa"/>
            <w:tcBorders>
              <w:top w:val="nil"/>
              <w:left w:val="nil"/>
              <w:bottom w:val="single" w:sz="4" w:space="0" w:color="auto"/>
              <w:right w:val="single" w:sz="4" w:space="0" w:color="auto"/>
            </w:tcBorders>
            <w:noWrap/>
            <w:vAlign w:val="bottom"/>
          </w:tcPr>
          <w:p w14:paraId="617C9E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13/09/2006</w:t>
            </w:r>
          </w:p>
        </w:tc>
        <w:tc>
          <w:tcPr>
            <w:tcW w:w="1264" w:type="dxa"/>
            <w:tcBorders>
              <w:top w:val="nil"/>
              <w:left w:val="nil"/>
              <w:bottom w:val="single" w:sz="4" w:space="0" w:color="auto"/>
              <w:right w:val="single" w:sz="4" w:space="0" w:color="auto"/>
            </w:tcBorders>
            <w:noWrap/>
            <w:vAlign w:val="bottom"/>
          </w:tcPr>
          <w:p w14:paraId="04E7FED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3288D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55D853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707152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5C39552" w14:textId="77777777" w:rsidR="003F7F01" w:rsidRPr="00A64A7D" w:rsidRDefault="003F7F01" w:rsidP="004B0BB6">
            <w:pPr>
              <w:rPr>
                <w:rFonts w:ascii="Arial" w:hAnsi="Arial" w:cs="Arial"/>
                <w:sz w:val="14"/>
                <w:szCs w:val="14"/>
                <w:lang w:val="es-ES_tradnl" w:eastAsia="eu-ES" w:bidi="bo-CN"/>
              </w:rPr>
            </w:pPr>
          </w:p>
        </w:tc>
      </w:tr>
      <w:tr w:rsidR="003F7F01" w:rsidRPr="00A64A7D" w14:paraId="2C47C00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26344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454EAE1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76796A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B06920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61E0C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9C747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11/03/1981</w:t>
            </w:r>
          </w:p>
        </w:tc>
        <w:tc>
          <w:tcPr>
            <w:tcW w:w="1285" w:type="dxa"/>
            <w:tcBorders>
              <w:top w:val="nil"/>
              <w:left w:val="nil"/>
              <w:bottom w:val="single" w:sz="4" w:space="0" w:color="auto"/>
              <w:right w:val="single" w:sz="4" w:space="0" w:color="auto"/>
            </w:tcBorders>
            <w:noWrap/>
            <w:vAlign w:val="bottom"/>
          </w:tcPr>
          <w:p w14:paraId="2D0A7D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25/09/2006</w:t>
            </w:r>
          </w:p>
        </w:tc>
        <w:tc>
          <w:tcPr>
            <w:tcW w:w="1264" w:type="dxa"/>
            <w:tcBorders>
              <w:top w:val="nil"/>
              <w:left w:val="nil"/>
              <w:bottom w:val="single" w:sz="4" w:space="0" w:color="auto"/>
              <w:right w:val="single" w:sz="4" w:space="0" w:color="auto"/>
            </w:tcBorders>
            <w:noWrap/>
            <w:vAlign w:val="bottom"/>
          </w:tcPr>
          <w:p w14:paraId="06833D9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3DEC6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447079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9EB6B0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7769BE7" w14:textId="77777777" w:rsidR="003F7F01" w:rsidRPr="00A64A7D" w:rsidRDefault="003F7F01" w:rsidP="004B0BB6">
            <w:pPr>
              <w:rPr>
                <w:rFonts w:ascii="Arial" w:hAnsi="Arial" w:cs="Arial"/>
                <w:sz w:val="14"/>
                <w:szCs w:val="14"/>
                <w:lang w:val="es-ES_tradnl" w:eastAsia="eu-ES" w:bidi="bo-CN"/>
              </w:rPr>
            </w:pPr>
          </w:p>
        </w:tc>
      </w:tr>
      <w:tr w:rsidR="003F7F01" w:rsidRPr="00A64A7D" w14:paraId="119BA6E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79E1DC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67E99B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07ED7B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C99E9D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7ADE9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5D1834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23/12/1979</w:t>
            </w:r>
          </w:p>
        </w:tc>
        <w:tc>
          <w:tcPr>
            <w:tcW w:w="1285" w:type="dxa"/>
            <w:tcBorders>
              <w:top w:val="nil"/>
              <w:left w:val="nil"/>
              <w:bottom w:val="single" w:sz="4" w:space="0" w:color="auto"/>
              <w:right w:val="single" w:sz="4" w:space="0" w:color="auto"/>
            </w:tcBorders>
            <w:noWrap/>
            <w:vAlign w:val="bottom"/>
          </w:tcPr>
          <w:p w14:paraId="31A68E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08/11/2006</w:t>
            </w:r>
          </w:p>
        </w:tc>
        <w:tc>
          <w:tcPr>
            <w:tcW w:w="1264" w:type="dxa"/>
            <w:tcBorders>
              <w:top w:val="nil"/>
              <w:left w:val="nil"/>
              <w:bottom w:val="single" w:sz="4" w:space="0" w:color="auto"/>
              <w:right w:val="single" w:sz="4" w:space="0" w:color="auto"/>
            </w:tcBorders>
            <w:noWrap/>
            <w:vAlign w:val="bottom"/>
          </w:tcPr>
          <w:p w14:paraId="5DAE8A7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C0418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142CFC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CCE943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C18770B" w14:textId="77777777" w:rsidR="003F7F01" w:rsidRPr="00A64A7D" w:rsidRDefault="003F7F01" w:rsidP="004B0BB6">
            <w:pPr>
              <w:rPr>
                <w:rFonts w:ascii="Arial" w:hAnsi="Arial" w:cs="Arial"/>
                <w:sz w:val="14"/>
                <w:szCs w:val="14"/>
                <w:lang w:val="es-ES_tradnl" w:eastAsia="eu-ES" w:bidi="bo-CN"/>
              </w:rPr>
            </w:pPr>
          </w:p>
        </w:tc>
      </w:tr>
      <w:tr w:rsidR="003F7F01" w:rsidRPr="00A64A7D" w14:paraId="059F175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B5ED7D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10327</w:t>
            </w:r>
          </w:p>
        </w:tc>
        <w:tc>
          <w:tcPr>
            <w:tcW w:w="1843" w:type="dxa"/>
            <w:tcBorders>
              <w:top w:val="nil"/>
              <w:left w:val="nil"/>
              <w:bottom w:val="single" w:sz="4" w:space="0" w:color="auto"/>
              <w:right w:val="single" w:sz="4" w:space="0" w:color="auto"/>
            </w:tcBorders>
            <w:noWrap/>
            <w:vAlign w:val="bottom"/>
          </w:tcPr>
          <w:p w14:paraId="208A35F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Mendiko Eskola HIHL</w:t>
            </w:r>
          </w:p>
        </w:tc>
        <w:tc>
          <w:tcPr>
            <w:tcW w:w="1268" w:type="dxa"/>
            <w:tcBorders>
              <w:top w:val="nil"/>
              <w:left w:val="nil"/>
              <w:bottom w:val="single" w:sz="4" w:space="0" w:color="auto"/>
              <w:right w:val="single" w:sz="4" w:space="0" w:color="auto"/>
            </w:tcBorders>
            <w:noWrap/>
            <w:vAlign w:val="bottom"/>
          </w:tcPr>
          <w:p w14:paraId="7145BB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B44294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0EF90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27,54</w:t>
            </w:r>
          </w:p>
        </w:tc>
        <w:tc>
          <w:tcPr>
            <w:tcW w:w="1133" w:type="dxa"/>
            <w:tcBorders>
              <w:top w:val="nil"/>
              <w:left w:val="nil"/>
              <w:bottom w:val="single" w:sz="4" w:space="0" w:color="auto"/>
              <w:right w:val="single" w:sz="4" w:space="0" w:color="auto"/>
            </w:tcBorders>
            <w:noWrap/>
            <w:vAlign w:val="bottom"/>
          </w:tcPr>
          <w:p w14:paraId="21775D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07/03/1984</w:t>
            </w:r>
          </w:p>
        </w:tc>
        <w:tc>
          <w:tcPr>
            <w:tcW w:w="1285" w:type="dxa"/>
            <w:tcBorders>
              <w:top w:val="nil"/>
              <w:left w:val="nil"/>
              <w:bottom w:val="single" w:sz="4" w:space="0" w:color="auto"/>
              <w:right w:val="single" w:sz="4" w:space="0" w:color="auto"/>
            </w:tcBorders>
            <w:noWrap/>
            <w:vAlign w:val="bottom"/>
          </w:tcPr>
          <w:p w14:paraId="7B5B47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31/10/2025</w:t>
            </w:r>
          </w:p>
        </w:tc>
        <w:tc>
          <w:tcPr>
            <w:tcW w:w="1264" w:type="dxa"/>
            <w:tcBorders>
              <w:top w:val="nil"/>
              <w:left w:val="nil"/>
              <w:bottom w:val="single" w:sz="4" w:space="0" w:color="auto"/>
              <w:right w:val="single" w:sz="4" w:space="0" w:color="auto"/>
            </w:tcBorders>
            <w:noWrap/>
            <w:vAlign w:val="bottom"/>
          </w:tcPr>
          <w:p w14:paraId="77CB5E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PS GTI</w:t>
            </w:r>
          </w:p>
        </w:tc>
        <w:tc>
          <w:tcPr>
            <w:tcW w:w="992" w:type="dxa"/>
            <w:tcBorders>
              <w:top w:val="nil"/>
              <w:left w:val="nil"/>
              <w:bottom w:val="single" w:sz="4" w:space="0" w:color="auto"/>
              <w:right w:val="single" w:sz="4" w:space="0" w:color="auto"/>
            </w:tcBorders>
            <w:noWrap/>
            <w:vAlign w:val="bottom"/>
          </w:tcPr>
          <w:p w14:paraId="500800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6936,8</w:t>
            </w:r>
          </w:p>
        </w:tc>
        <w:tc>
          <w:tcPr>
            <w:tcW w:w="864" w:type="dxa"/>
            <w:tcBorders>
              <w:top w:val="nil"/>
              <w:left w:val="nil"/>
              <w:bottom w:val="single" w:sz="4" w:space="0" w:color="auto"/>
              <w:right w:val="single" w:sz="4" w:space="0" w:color="auto"/>
            </w:tcBorders>
            <w:noWrap/>
            <w:vAlign w:val="bottom"/>
          </w:tcPr>
          <w:p w14:paraId="5DFD95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464CBB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9E73313" w14:textId="77777777" w:rsidR="003F7F01" w:rsidRPr="00A64A7D" w:rsidRDefault="003F7F01" w:rsidP="004B0BB6">
            <w:pPr>
              <w:rPr>
                <w:rFonts w:ascii="Arial" w:hAnsi="Arial" w:cs="Arial"/>
                <w:sz w:val="14"/>
                <w:szCs w:val="14"/>
                <w:lang w:val="es-ES_tradnl" w:eastAsia="eu-ES" w:bidi="bo-CN"/>
              </w:rPr>
            </w:pPr>
          </w:p>
        </w:tc>
      </w:tr>
      <w:tr w:rsidR="003F7F01" w:rsidRPr="00A64A7D" w14:paraId="5CAFCBF8"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434F9B0E"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2.- LAGUARDIA</w:t>
            </w:r>
          </w:p>
        </w:tc>
        <w:tc>
          <w:tcPr>
            <w:tcW w:w="1268" w:type="dxa"/>
            <w:tcBorders>
              <w:top w:val="nil"/>
              <w:left w:val="nil"/>
              <w:bottom w:val="single" w:sz="4" w:space="0" w:color="auto"/>
              <w:right w:val="single" w:sz="4" w:space="0" w:color="auto"/>
            </w:tcBorders>
            <w:noWrap/>
            <w:vAlign w:val="bottom"/>
          </w:tcPr>
          <w:p w14:paraId="5FFC4D3D"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6D2BFF3D"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4BEBBE72"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2DF5FBD9"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50CB84E7"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2AB6804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6645FB7"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43B8B83C"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2080BDF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603D930"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345A0BE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F30D8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10020</w:t>
            </w:r>
          </w:p>
        </w:tc>
        <w:tc>
          <w:tcPr>
            <w:tcW w:w="1843" w:type="dxa"/>
            <w:tcBorders>
              <w:top w:val="nil"/>
              <w:left w:val="nil"/>
              <w:bottom w:val="single" w:sz="4" w:space="0" w:color="auto"/>
              <w:right w:val="single" w:sz="4" w:space="0" w:color="auto"/>
            </w:tcBorders>
            <w:noWrap/>
            <w:vAlign w:val="bottom"/>
          </w:tcPr>
          <w:p w14:paraId="6FEEF73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Elciego HLHI</w:t>
            </w:r>
          </w:p>
        </w:tc>
        <w:tc>
          <w:tcPr>
            <w:tcW w:w="1268" w:type="dxa"/>
            <w:tcBorders>
              <w:top w:val="nil"/>
              <w:left w:val="nil"/>
              <w:bottom w:val="single" w:sz="4" w:space="0" w:color="auto"/>
              <w:right w:val="single" w:sz="4" w:space="0" w:color="auto"/>
            </w:tcBorders>
            <w:noWrap/>
            <w:vAlign w:val="bottom"/>
          </w:tcPr>
          <w:p w14:paraId="3D902E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F42FC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7E6C6F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B6B9F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08/07/1969</w:t>
            </w:r>
          </w:p>
        </w:tc>
        <w:tc>
          <w:tcPr>
            <w:tcW w:w="1285" w:type="dxa"/>
            <w:tcBorders>
              <w:top w:val="nil"/>
              <w:left w:val="nil"/>
              <w:bottom w:val="single" w:sz="4" w:space="0" w:color="auto"/>
              <w:right w:val="single" w:sz="4" w:space="0" w:color="auto"/>
            </w:tcBorders>
            <w:noWrap/>
            <w:vAlign w:val="bottom"/>
          </w:tcPr>
          <w:p w14:paraId="4AC7BE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04/10/2019</w:t>
            </w:r>
          </w:p>
        </w:tc>
        <w:tc>
          <w:tcPr>
            <w:tcW w:w="1264" w:type="dxa"/>
            <w:tcBorders>
              <w:top w:val="nil"/>
              <w:left w:val="nil"/>
              <w:bottom w:val="single" w:sz="4" w:space="0" w:color="auto"/>
              <w:right w:val="single" w:sz="4" w:space="0" w:color="auto"/>
            </w:tcBorders>
            <w:noWrap/>
            <w:vAlign w:val="bottom"/>
          </w:tcPr>
          <w:p w14:paraId="6BDB4D3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72ECD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7681,66</w:t>
            </w:r>
          </w:p>
        </w:tc>
        <w:tc>
          <w:tcPr>
            <w:tcW w:w="864" w:type="dxa"/>
            <w:tcBorders>
              <w:top w:val="nil"/>
              <w:left w:val="nil"/>
              <w:bottom w:val="single" w:sz="4" w:space="0" w:color="auto"/>
              <w:right w:val="single" w:sz="4" w:space="0" w:color="auto"/>
            </w:tcBorders>
            <w:noWrap/>
            <w:vAlign w:val="bottom"/>
          </w:tcPr>
          <w:p w14:paraId="398B34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C67EA8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99E2E11" w14:textId="77777777" w:rsidR="003F7F01" w:rsidRPr="00A64A7D" w:rsidRDefault="003F7F01" w:rsidP="004B0BB6">
            <w:pPr>
              <w:rPr>
                <w:rFonts w:ascii="Arial" w:hAnsi="Arial" w:cs="Arial"/>
                <w:sz w:val="14"/>
                <w:szCs w:val="14"/>
                <w:lang w:val="es-ES_tradnl" w:eastAsia="eu-ES" w:bidi="bo-CN"/>
              </w:rPr>
            </w:pPr>
          </w:p>
        </w:tc>
      </w:tr>
      <w:tr w:rsidR="003F7F01" w:rsidRPr="00A64A7D" w14:paraId="747E130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D8792E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10020</w:t>
            </w:r>
          </w:p>
        </w:tc>
        <w:tc>
          <w:tcPr>
            <w:tcW w:w="1843" w:type="dxa"/>
            <w:tcBorders>
              <w:top w:val="nil"/>
              <w:left w:val="nil"/>
              <w:bottom w:val="single" w:sz="4" w:space="0" w:color="auto"/>
              <w:right w:val="single" w:sz="4" w:space="0" w:color="auto"/>
            </w:tcBorders>
            <w:noWrap/>
            <w:vAlign w:val="bottom"/>
          </w:tcPr>
          <w:p w14:paraId="551C91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Elciego HLHI</w:t>
            </w:r>
          </w:p>
        </w:tc>
        <w:tc>
          <w:tcPr>
            <w:tcW w:w="1268" w:type="dxa"/>
            <w:tcBorders>
              <w:top w:val="nil"/>
              <w:left w:val="nil"/>
              <w:bottom w:val="single" w:sz="4" w:space="0" w:color="auto"/>
              <w:right w:val="single" w:sz="4" w:space="0" w:color="auto"/>
            </w:tcBorders>
            <w:noWrap/>
            <w:vAlign w:val="bottom"/>
          </w:tcPr>
          <w:p w14:paraId="44078C3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09BA9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EBD77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5A243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23/12/1982</w:t>
            </w:r>
          </w:p>
        </w:tc>
        <w:tc>
          <w:tcPr>
            <w:tcW w:w="1285" w:type="dxa"/>
            <w:tcBorders>
              <w:top w:val="nil"/>
              <w:left w:val="nil"/>
              <w:bottom w:val="single" w:sz="4" w:space="0" w:color="auto"/>
              <w:right w:val="single" w:sz="4" w:space="0" w:color="auto"/>
            </w:tcBorders>
            <w:noWrap/>
            <w:vAlign w:val="bottom"/>
          </w:tcPr>
          <w:p w14:paraId="1D1409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10/09/2007</w:t>
            </w:r>
          </w:p>
        </w:tc>
        <w:tc>
          <w:tcPr>
            <w:tcW w:w="1264" w:type="dxa"/>
            <w:tcBorders>
              <w:top w:val="nil"/>
              <w:left w:val="nil"/>
              <w:bottom w:val="single" w:sz="4" w:space="0" w:color="auto"/>
              <w:right w:val="single" w:sz="4" w:space="0" w:color="auto"/>
            </w:tcBorders>
            <w:noWrap/>
            <w:vAlign w:val="bottom"/>
          </w:tcPr>
          <w:p w14:paraId="24CBB41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5C978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0D3105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CA7EF3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1910BCA" w14:textId="77777777" w:rsidR="003F7F01" w:rsidRPr="00A64A7D" w:rsidRDefault="003F7F01" w:rsidP="004B0BB6">
            <w:pPr>
              <w:rPr>
                <w:rFonts w:ascii="Arial" w:hAnsi="Arial" w:cs="Arial"/>
                <w:sz w:val="14"/>
                <w:szCs w:val="14"/>
                <w:lang w:val="es-ES_tradnl" w:eastAsia="eu-ES" w:bidi="bo-CN"/>
              </w:rPr>
            </w:pPr>
          </w:p>
        </w:tc>
      </w:tr>
      <w:tr w:rsidR="003F7F01" w:rsidRPr="00A64A7D" w14:paraId="2DEF2C1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3ADF5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10020</w:t>
            </w:r>
          </w:p>
        </w:tc>
        <w:tc>
          <w:tcPr>
            <w:tcW w:w="1843" w:type="dxa"/>
            <w:tcBorders>
              <w:top w:val="nil"/>
              <w:left w:val="nil"/>
              <w:bottom w:val="single" w:sz="4" w:space="0" w:color="auto"/>
              <w:right w:val="single" w:sz="4" w:space="0" w:color="auto"/>
            </w:tcBorders>
            <w:noWrap/>
            <w:vAlign w:val="bottom"/>
          </w:tcPr>
          <w:p w14:paraId="63B5BAF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Elciego HLHI</w:t>
            </w:r>
          </w:p>
        </w:tc>
        <w:tc>
          <w:tcPr>
            <w:tcW w:w="1268" w:type="dxa"/>
            <w:tcBorders>
              <w:top w:val="nil"/>
              <w:left w:val="nil"/>
              <w:bottom w:val="single" w:sz="4" w:space="0" w:color="auto"/>
              <w:right w:val="single" w:sz="4" w:space="0" w:color="auto"/>
            </w:tcBorders>
            <w:noWrap/>
            <w:vAlign w:val="bottom"/>
          </w:tcPr>
          <w:p w14:paraId="4DD38C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7BCFA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7D52AE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7DC4C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08/08/1980</w:t>
            </w:r>
          </w:p>
        </w:tc>
        <w:tc>
          <w:tcPr>
            <w:tcW w:w="1285" w:type="dxa"/>
            <w:tcBorders>
              <w:top w:val="nil"/>
              <w:left w:val="nil"/>
              <w:bottom w:val="single" w:sz="4" w:space="0" w:color="auto"/>
              <w:right w:val="single" w:sz="4" w:space="0" w:color="auto"/>
            </w:tcBorders>
            <w:noWrap/>
            <w:vAlign w:val="bottom"/>
          </w:tcPr>
          <w:p w14:paraId="2962DC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10/09/2007</w:t>
            </w:r>
          </w:p>
        </w:tc>
        <w:tc>
          <w:tcPr>
            <w:tcW w:w="1264" w:type="dxa"/>
            <w:tcBorders>
              <w:top w:val="nil"/>
              <w:left w:val="nil"/>
              <w:bottom w:val="single" w:sz="4" w:space="0" w:color="auto"/>
              <w:right w:val="single" w:sz="4" w:space="0" w:color="auto"/>
            </w:tcBorders>
            <w:noWrap/>
            <w:vAlign w:val="bottom"/>
          </w:tcPr>
          <w:p w14:paraId="50AFDE8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5F998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535FE3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09814C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5627A01" w14:textId="77777777" w:rsidR="003F7F01" w:rsidRPr="00A64A7D" w:rsidRDefault="003F7F01" w:rsidP="004B0BB6">
            <w:pPr>
              <w:rPr>
                <w:rFonts w:ascii="Arial" w:hAnsi="Arial" w:cs="Arial"/>
                <w:sz w:val="14"/>
                <w:szCs w:val="14"/>
                <w:lang w:val="es-ES_tradnl" w:eastAsia="eu-ES" w:bidi="bo-CN"/>
              </w:rPr>
            </w:pPr>
          </w:p>
        </w:tc>
      </w:tr>
      <w:tr w:rsidR="003F7F01" w:rsidRPr="00A64A7D" w14:paraId="4F82AC4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B7A48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10020</w:t>
            </w:r>
          </w:p>
        </w:tc>
        <w:tc>
          <w:tcPr>
            <w:tcW w:w="1843" w:type="dxa"/>
            <w:tcBorders>
              <w:top w:val="nil"/>
              <w:left w:val="nil"/>
              <w:bottom w:val="single" w:sz="4" w:space="0" w:color="auto"/>
              <w:right w:val="single" w:sz="4" w:space="0" w:color="auto"/>
            </w:tcBorders>
            <w:noWrap/>
            <w:vAlign w:val="bottom"/>
          </w:tcPr>
          <w:p w14:paraId="2D37F15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Elciego HLHI</w:t>
            </w:r>
          </w:p>
        </w:tc>
        <w:tc>
          <w:tcPr>
            <w:tcW w:w="1268" w:type="dxa"/>
            <w:tcBorders>
              <w:top w:val="nil"/>
              <w:left w:val="nil"/>
              <w:bottom w:val="single" w:sz="4" w:space="0" w:color="auto"/>
              <w:right w:val="single" w:sz="4" w:space="0" w:color="auto"/>
            </w:tcBorders>
            <w:noWrap/>
            <w:vAlign w:val="bottom"/>
          </w:tcPr>
          <w:p w14:paraId="5632FF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D7D20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44E37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7BE40C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06/06/1972</w:t>
            </w:r>
          </w:p>
        </w:tc>
        <w:tc>
          <w:tcPr>
            <w:tcW w:w="1285" w:type="dxa"/>
            <w:tcBorders>
              <w:top w:val="nil"/>
              <w:left w:val="nil"/>
              <w:bottom w:val="single" w:sz="4" w:space="0" w:color="auto"/>
              <w:right w:val="single" w:sz="4" w:space="0" w:color="auto"/>
            </w:tcBorders>
            <w:noWrap/>
            <w:vAlign w:val="bottom"/>
          </w:tcPr>
          <w:p w14:paraId="28C805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10/09/2007</w:t>
            </w:r>
          </w:p>
        </w:tc>
        <w:tc>
          <w:tcPr>
            <w:tcW w:w="1264" w:type="dxa"/>
            <w:tcBorders>
              <w:top w:val="nil"/>
              <w:left w:val="nil"/>
              <w:bottom w:val="single" w:sz="4" w:space="0" w:color="auto"/>
              <w:right w:val="single" w:sz="4" w:space="0" w:color="auto"/>
            </w:tcBorders>
            <w:noWrap/>
            <w:vAlign w:val="bottom"/>
          </w:tcPr>
          <w:p w14:paraId="1C8ED9E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F4B1A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6F3C3D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50CA54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12DA795" w14:textId="77777777" w:rsidR="003F7F01" w:rsidRPr="00A64A7D" w:rsidRDefault="003F7F01" w:rsidP="004B0BB6">
            <w:pPr>
              <w:rPr>
                <w:rFonts w:ascii="Arial" w:hAnsi="Arial" w:cs="Arial"/>
                <w:sz w:val="14"/>
                <w:szCs w:val="14"/>
                <w:lang w:val="es-ES_tradnl" w:eastAsia="eu-ES" w:bidi="bo-CN"/>
              </w:rPr>
            </w:pPr>
          </w:p>
        </w:tc>
      </w:tr>
      <w:tr w:rsidR="003F7F01" w:rsidRPr="00A64A7D" w14:paraId="6B8A032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31940D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10020</w:t>
            </w:r>
          </w:p>
        </w:tc>
        <w:tc>
          <w:tcPr>
            <w:tcW w:w="1843" w:type="dxa"/>
            <w:tcBorders>
              <w:top w:val="nil"/>
              <w:left w:val="nil"/>
              <w:bottom w:val="single" w:sz="4" w:space="0" w:color="auto"/>
              <w:right w:val="single" w:sz="4" w:space="0" w:color="auto"/>
            </w:tcBorders>
            <w:noWrap/>
            <w:vAlign w:val="bottom"/>
          </w:tcPr>
          <w:p w14:paraId="5AD984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Elciego HLHI</w:t>
            </w:r>
          </w:p>
        </w:tc>
        <w:tc>
          <w:tcPr>
            <w:tcW w:w="1268" w:type="dxa"/>
            <w:tcBorders>
              <w:top w:val="nil"/>
              <w:left w:val="nil"/>
              <w:bottom w:val="single" w:sz="4" w:space="0" w:color="auto"/>
              <w:right w:val="single" w:sz="4" w:space="0" w:color="auto"/>
            </w:tcBorders>
            <w:noWrap/>
            <w:vAlign w:val="bottom"/>
          </w:tcPr>
          <w:p w14:paraId="65B24B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4131A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BED1D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28D13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07/07/1979</w:t>
            </w:r>
          </w:p>
        </w:tc>
        <w:tc>
          <w:tcPr>
            <w:tcW w:w="1285" w:type="dxa"/>
            <w:tcBorders>
              <w:top w:val="nil"/>
              <w:left w:val="nil"/>
              <w:bottom w:val="single" w:sz="4" w:space="0" w:color="auto"/>
              <w:right w:val="single" w:sz="4" w:space="0" w:color="auto"/>
            </w:tcBorders>
            <w:noWrap/>
            <w:vAlign w:val="bottom"/>
          </w:tcPr>
          <w:p w14:paraId="793FE8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10/09/2007</w:t>
            </w:r>
          </w:p>
        </w:tc>
        <w:tc>
          <w:tcPr>
            <w:tcW w:w="1264" w:type="dxa"/>
            <w:tcBorders>
              <w:top w:val="nil"/>
              <w:left w:val="nil"/>
              <w:bottom w:val="single" w:sz="4" w:space="0" w:color="auto"/>
              <w:right w:val="single" w:sz="4" w:space="0" w:color="auto"/>
            </w:tcBorders>
            <w:noWrap/>
            <w:vAlign w:val="bottom"/>
          </w:tcPr>
          <w:p w14:paraId="23C4104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3B0BE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1E89C8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6DF0FE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671EC7B" w14:textId="77777777" w:rsidR="003F7F01" w:rsidRPr="00A64A7D" w:rsidRDefault="003F7F01" w:rsidP="004B0BB6">
            <w:pPr>
              <w:rPr>
                <w:rFonts w:ascii="Arial" w:hAnsi="Arial" w:cs="Arial"/>
                <w:sz w:val="14"/>
                <w:szCs w:val="14"/>
                <w:lang w:val="es-ES_tradnl" w:eastAsia="eu-ES" w:bidi="bo-CN"/>
              </w:rPr>
            </w:pPr>
          </w:p>
        </w:tc>
      </w:tr>
      <w:tr w:rsidR="003F7F01" w:rsidRPr="00A64A7D" w14:paraId="3C72648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8A89C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10020</w:t>
            </w:r>
          </w:p>
        </w:tc>
        <w:tc>
          <w:tcPr>
            <w:tcW w:w="1843" w:type="dxa"/>
            <w:tcBorders>
              <w:top w:val="nil"/>
              <w:left w:val="nil"/>
              <w:bottom w:val="single" w:sz="4" w:space="0" w:color="auto"/>
              <w:right w:val="single" w:sz="4" w:space="0" w:color="auto"/>
            </w:tcBorders>
            <w:noWrap/>
            <w:vAlign w:val="bottom"/>
          </w:tcPr>
          <w:p w14:paraId="678F960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Elciego HLHI</w:t>
            </w:r>
          </w:p>
        </w:tc>
        <w:tc>
          <w:tcPr>
            <w:tcW w:w="1268" w:type="dxa"/>
            <w:tcBorders>
              <w:top w:val="nil"/>
              <w:left w:val="nil"/>
              <w:bottom w:val="single" w:sz="4" w:space="0" w:color="auto"/>
              <w:right w:val="single" w:sz="4" w:space="0" w:color="auto"/>
            </w:tcBorders>
            <w:noWrap/>
            <w:vAlign w:val="bottom"/>
          </w:tcPr>
          <w:p w14:paraId="0A7C5E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044C5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957D8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A22D6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21/02/1963</w:t>
            </w:r>
          </w:p>
        </w:tc>
        <w:tc>
          <w:tcPr>
            <w:tcW w:w="1285" w:type="dxa"/>
            <w:tcBorders>
              <w:top w:val="nil"/>
              <w:left w:val="nil"/>
              <w:bottom w:val="single" w:sz="4" w:space="0" w:color="auto"/>
              <w:right w:val="single" w:sz="4" w:space="0" w:color="auto"/>
            </w:tcBorders>
            <w:noWrap/>
            <w:vAlign w:val="bottom"/>
          </w:tcPr>
          <w:p w14:paraId="358DBD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01/10/2007</w:t>
            </w:r>
          </w:p>
        </w:tc>
        <w:tc>
          <w:tcPr>
            <w:tcW w:w="1264" w:type="dxa"/>
            <w:tcBorders>
              <w:top w:val="nil"/>
              <w:left w:val="nil"/>
              <w:bottom w:val="single" w:sz="4" w:space="0" w:color="auto"/>
              <w:right w:val="single" w:sz="4" w:space="0" w:color="auto"/>
            </w:tcBorders>
            <w:noWrap/>
            <w:vAlign w:val="bottom"/>
          </w:tcPr>
          <w:p w14:paraId="19B6845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9FFB9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327E15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A12D50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F827FED" w14:textId="77777777" w:rsidR="003F7F01" w:rsidRPr="00A64A7D" w:rsidRDefault="003F7F01" w:rsidP="004B0BB6">
            <w:pPr>
              <w:rPr>
                <w:rFonts w:ascii="Arial" w:hAnsi="Arial" w:cs="Arial"/>
                <w:sz w:val="14"/>
                <w:szCs w:val="14"/>
                <w:lang w:val="es-ES_tradnl" w:eastAsia="eu-ES" w:bidi="bo-CN"/>
              </w:rPr>
            </w:pPr>
          </w:p>
        </w:tc>
      </w:tr>
      <w:tr w:rsidR="003F7F01" w:rsidRPr="00A64A7D" w14:paraId="79098A9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B87D9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75BE34B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1CFA83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519149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DCB65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18,43</w:t>
            </w:r>
          </w:p>
        </w:tc>
        <w:tc>
          <w:tcPr>
            <w:tcW w:w="1133" w:type="dxa"/>
            <w:tcBorders>
              <w:top w:val="nil"/>
              <w:left w:val="nil"/>
              <w:bottom w:val="single" w:sz="4" w:space="0" w:color="auto"/>
              <w:right w:val="single" w:sz="4" w:space="0" w:color="auto"/>
            </w:tcBorders>
            <w:noWrap/>
            <w:vAlign w:val="bottom"/>
          </w:tcPr>
          <w:p w14:paraId="0F028F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15/06/1968</w:t>
            </w:r>
          </w:p>
        </w:tc>
        <w:tc>
          <w:tcPr>
            <w:tcW w:w="1285" w:type="dxa"/>
            <w:tcBorders>
              <w:top w:val="nil"/>
              <w:left w:val="nil"/>
              <w:bottom w:val="single" w:sz="4" w:space="0" w:color="auto"/>
              <w:right w:val="single" w:sz="4" w:space="0" w:color="auto"/>
            </w:tcBorders>
            <w:noWrap/>
            <w:vAlign w:val="bottom"/>
          </w:tcPr>
          <w:p w14:paraId="70361F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27/09/2022</w:t>
            </w:r>
          </w:p>
        </w:tc>
        <w:tc>
          <w:tcPr>
            <w:tcW w:w="1264" w:type="dxa"/>
            <w:tcBorders>
              <w:top w:val="nil"/>
              <w:left w:val="nil"/>
              <w:bottom w:val="single" w:sz="4" w:space="0" w:color="auto"/>
              <w:right w:val="single" w:sz="4" w:space="0" w:color="auto"/>
            </w:tcBorders>
            <w:noWrap/>
            <w:vAlign w:val="bottom"/>
          </w:tcPr>
          <w:p w14:paraId="6760FD5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EE454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4642,17</w:t>
            </w:r>
          </w:p>
        </w:tc>
        <w:tc>
          <w:tcPr>
            <w:tcW w:w="864" w:type="dxa"/>
            <w:tcBorders>
              <w:top w:val="nil"/>
              <w:left w:val="nil"/>
              <w:bottom w:val="single" w:sz="4" w:space="0" w:color="auto"/>
              <w:right w:val="single" w:sz="4" w:space="0" w:color="auto"/>
            </w:tcBorders>
            <w:noWrap/>
            <w:vAlign w:val="bottom"/>
          </w:tcPr>
          <w:p w14:paraId="6890D7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7BA399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E40DA74" w14:textId="77777777" w:rsidR="003F7F01" w:rsidRPr="00A64A7D" w:rsidRDefault="003F7F01" w:rsidP="004B0BB6">
            <w:pPr>
              <w:rPr>
                <w:rFonts w:ascii="Arial" w:hAnsi="Arial" w:cs="Arial"/>
                <w:sz w:val="14"/>
                <w:szCs w:val="14"/>
                <w:lang w:val="es-ES_tradnl" w:eastAsia="eu-ES" w:bidi="bo-CN"/>
              </w:rPr>
            </w:pPr>
          </w:p>
        </w:tc>
      </w:tr>
      <w:tr w:rsidR="003F7F01" w:rsidRPr="00A64A7D" w14:paraId="554A8BD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E1716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56C5382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670927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52B54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A535A8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AC4C0F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04/04/1973</w:t>
            </w:r>
          </w:p>
        </w:tc>
        <w:tc>
          <w:tcPr>
            <w:tcW w:w="1285" w:type="dxa"/>
            <w:tcBorders>
              <w:top w:val="nil"/>
              <w:left w:val="nil"/>
              <w:bottom w:val="single" w:sz="4" w:space="0" w:color="auto"/>
              <w:right w:val="single" w:sz="4" w:space="0" w:color="auto"/>
            </w:tcBorders>
            <w:noWrap/>
            <w:vAlign w:val="bottom"/>
          </w:tcPr>
          <w:p w14:paraId="692B87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26/09/2022</w:t>
            </w:r>
          </w:p>
        </w:tc>
        <w:tc>
          <w:tcPr>
            <w:tcW w:w="1264" w:type="dxa"/>
            <w:tcBorders>
              <w:top w:val="nil"/>
              <w:left w:val="nil"/>
              <w:bottom w:val="single" w:sz="4" w:space="0" w:color="auto"/>
              <w:right w:val="single" w:sz="4" w:space="0" w:color="auto"/>
            </w:tcBorders>
            <w:noWrap/>
            <w:vAlign w:val="bottom"/>
          </w:tcPr>
          <w:p w14:paraId="460CE10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721CD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66E38E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2EFB6E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1487F5C" w14:textId="77777777" w:rsidR="003F7F01" w:rsidRPr="00A64A7D" w:rsidRDefault="003F7F01" w:rsidP="004B0BB6">
            <w:pPr>
              <w:rPr>
                <w:rFonts w:ascii="Arial" w:hAnsi="Arial" w:cs="Arial"/>
                <w:sz w:val="14"/>
                <w:szCs w:val="14"/>
                <w:lang w:val="es-ES_tradnl" w:eastAsia="eu-ES" w:bidi="bo-CN"/>
              </w:rPr>
            </w:pPr>
          </w:p>
        </w:tc>
      </w:tr>
      <w:tr w:rsidR="003F7F01" w:rsidRPr="00A64A7D" w14:paraId="4B90A3C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7E2AE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3E5C17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6DF3E0F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00A35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2C0C9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8ED13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06/10/1978</w:t>
            </w:r>
          </w:p>
        </w:tc>
        <w:tc>
          <w:tcPr>
            <w:tcW w:w="1285" w:type="dxa"/>
            <w:tcBorders>
              <w:top w:val="nil"/>
              <w:left w:val="nil"/>
              <w:bottom w:val="single" w:sz="4" w:space="0" w:color="auto"/>
              <w:right w:val="single" w:sz="4" w:space="0" w:color="auto"/>
            </w:tcBorders>
            <w:noWrap/>
            <w:vAlign w:val="bottom"/>
          </w:tcPr>
          <w:p w14:paraId="5A1C3A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08/10/2020</w:t>
            </w:r>
          </w:p>
        </w:tc>
        <w:tc>
          <w:tcPr>
            <w:tcW w:w="1264" w:type="dxa"/>
            <w:tcBorders>
              <w:top w:val="nil"/>
              <w:left w:val="nil"/>
              <w:bottom w:val="single" w:sz="4" w:space="0" w:color="auto"/>
              <w:right w:val="single" w:sz="4" w:space="0" w:color="auto"/>
            </w:tcBorders>
            <w:noWrap/>
            <w:vAlign w:val="bottom"/>
          </w:tcPr>
          <w:p w14:paraId="07FFA9E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62541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0E5A5B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B78B57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0D5F7D0" w14:textId="77777777" w:rsidR="003F7F01" w:rsidRPr="00A64A7D" w:rsidRDefault="003F7F01" w:rsidP="004B0BB6">
            <w:pPr>
              <w:rPr>
                <w:rFonts w:ascii="Arial" w:hAnsi="Arial" w:cs="Arial"/>
                <w:sz w:val="14"/>
                <w:szCs w:val="14"/>
                <w:lang w:val="es-ES_tradnl" w:eastAsia="eu-ES" w:bidi="bo-CN"/>
              </w:rPr>
            </w:pPr>
          </w:p>
        </w:tc>
      </w:tr>
      <w:tr w:rsidR="003F7F01" w:rsidRPr="00A64A7D" w14:paraId="1D5669D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6E7F2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0B4EA68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6356C8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34974D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413E2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9D5C7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27/04/1981</w:t>
            </w:r>
          </w:p>
        </w:tc>
        <w:tc>
          <w:tcPr>
            <w:tcW w:w="1285" w:type="dxa"/>
            <w:tcBorders>
              <w:top w:val="nil"/>
              <w:left w:val="nil"/>
              <w:bottom w:val="single" w:sz="4" w:space="0" w:color="auto"/>
              <w:right w:val="single" w:sz="4" w:space="0" w:color="auto"/>
            </w:tcBorders>
            <w:noWrap/>
            <w:vAlign w:val="bottom"/>
          </w:tcPr>
          <w:p w14:paraId="694BB6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26/09/2022</w:t>
            </w:r>
          </w:p>
        </w:tc>
        <w:tc>
          <w:tcPr>
            <w:tcW w:w="1264" w:type="dxa"/>
            <w:tcBorders>
              <w:top w:val="nil"/>
              <w:left w:val="nil"/>
              <w:bottom w:val="single" w:sz="4" w:space="0" w:color="auto"/>
              <w:right w:val="single" w:sz="4" w:space="0" w:color="auto"/>
            </w:tcBorders>
            <w:noWrap/>
            <w:vAlign w:val="bottom"/>
          </w:tcPr>
          <w:p w14:paraId="189AC66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4BB515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7681,66</w:t>
            </w:r>
          </w:p>
        </w:tc>
        <w:tc>
          <w:tcPr>
            <w:tcW w:w="864" w:type="dxa"/>
            <w:tcBorders>
              <w:top w:val="nil"/>
              <w:left w:val="nil"/>
              <w:bottom w:val="single" w:sz="4" w:space="0" w:color="auto"/>
              <w:right w:val="single" w:sz="4" w:space="0" w:color="auto"/>
            </w:tcBorders>
            <w:noWrap/>
            <w:vAlign w:val="bottom"/>
          </w:tcPr>
          <w:p w14:paraId="212D29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CA7000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DB96B4F" w14:textId="77777777" w:rsidR="003F7F01" w:rsidRPr="00A64A7D" w:rsidRDefault="003F7F01" w:rsidP="004B0BB6">
            <w:pPr>
              <w:rPr>
                <w:rFonts w:ascii="Arial" w:hAnsi="Arial" w:cs="Arial"/>
                <w:sz w:val="14"/>
                <w:szCs w:val="14"/>
                <w:lang w:val="es-ES_tradnl" w:eastAsia="eu-ES" w:bidi="bo-CN"/>
              </w:rPr>
            </w:pPr>
          </w:p>
        </w:tc>
      </w:tr>
      <w:tr w:rsidR="003F7F01" w:rsidRPr="00A64A7D" w14:paraId="04324CC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72793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646013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54CE434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7F8D9C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0C6B9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2D39F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11/05/1983</w:t>
            </w:r>
          </w:p>
        </w:tc>
        <w:tc>
          <w:tcPr>
            <w:tcW w:w="1285" w:type="dxa"/>
            <w:tcBorders>
              <w:top w:val="nil"/>
              <w:left w:val="nil"/>
              <w:bottom w:val="single" w:sz="4" w:space="0" w:color="auto"/>
              <w:right w:val="single" w:sz="4" w:space="0" w:color="auto"/>
            </w:tcBorders>
            <w:noWrap/>
            <w:vAlign w:val="bottom"/>
          </w:tcPr>
          <w:p w14:paraId="5B88C5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24/09/2007</w:t>
            </w:r>
          </w:p>
        </w:tc>
        <w:tc>
          <w:tcPr>
            <w:tcW w:w="1264" w:type="dxa"/>
            <w:tcBorders>
              <w:top w:val="nil"/>
              <w:left w:val="nil"/>
              <w:bottom w:val="single" w:sz="4" w:space="0" w:color="auto"/>
              <w:right w:val="single" w:sz="4" w:space="0" w:color="auto"/>
            </w:tcBorders>
            <w:noWrap/>
            <w:vAlign w:val="bottom"/>
          </w:tcPr>
          <w:p w14:paraId="290FB5A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AB86B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7008E6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089587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01301A1" w14:textId="77777777" w:rsidR="003F7F01" w:rsidRPr="00A64A7D" w:rsidRDefault="003F7F01" w:rsidP="004B0BB6">
            <w:pPr>
              <w:rPr>
                <w:rFonts w:ascii="Arial" w:hAnsi="Arial" w:cs="Arial"/>
                <w:sz w:val="14"/>
                <w:szCs w:val="14"/>
                <w:lang w:val="es-ES_tradnl" w:eastAsia="eu-ES" w:bidi="bo-CN"/>
              </w:rPr>
            </w:pPr>
          </w:p>
        </w:tc>
      </w:tr>
      <w:tr w:rsidR="003F7F01" w:rsidRPr="00A64A7D" w14:paraId="1822FAF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8B7B56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5AB7CF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589663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C79C74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6DDA3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FE7F9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11/09/1965</w:t>
            </w:r>
          </w:p>
        </w:tc>
        <w:tc>
          <w:tcPr>
            <w:tcW w:w="1285" w:type="dxa"/>
            <w:tcBorders>
              <w:top w:val="nil"/>
              <w:left w:val="nil"/>
              <w:bottom w:val="single" w:sz="4" w:space="0" w:color="auto"/>
              <w:right w:val="single" w:sz="4" w:space="0" w:color="auto"/>
            </w:tcBorders>
            <w:noWrap/>
            <w:vAlign w:val="bottom"/>
          </w:tcPr>
          <w:p w14:paraId="016205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26/09/2005</w:t>
            </w:r>
          </w:p>
        </w:tc>
        <w:tc>
          <w:tcPr>
            <w:tcW w:w="1264" w:type="dxa"/>
            <w:tcBorders>
              <w:top w:val="nil"/>
              <w:left w:val="nil"/>
              <w:bottom w:val="single" w:sz="4" w:space="0" w:color="auto"/>
              <w:right w:val="single" w:sz="4" w:space="0" w:color="auto"/>
            </w:tcBorders>
            <w:noWrap/>
            <w:vAlign w:val="bottom"/>
          </w:tcPr>
          <w:p w14:paraId="286BFED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21C19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1B0C47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12BF12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DCEF893" w14:textId="77777777" w:rsidR="003F7F01" w:rsidRPr="00A64A7D" w:rsidRDefault="003F7F01" w:rsidP="004B0BB6">
            <w:pPr>
              <w:rPr>
                <w:rFonts w:ascii="Arial" w:hAnsi="Arial" w:cs="Arial"/>
                <w:sz w:val="14"/>
                <w:szCs w:val="14"/>
                <w:lang w:val="es-ES_tradnl" w:eastAsia="eu-ES" w:bidi="bo-CN"/>
              </w:rPr>
            </w:pPr>
          </w:p>
        </w:tc>
      </w:tr>
      <w:tr w:rsidR="003F7F01" w:rsidRPr="00A64A7D" w14:paraId="2229972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102AE3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2EE288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4389BE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65D15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C1A3E4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5D302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02/09/1968</w:t>
            </w:r>
          </w:p>
        </w:tc>
        <w:tc>
          <w:tcPr>
            <w:tcW w:w="1285" w:type="dxa"/>
            <w:tcBorders>
              <w:top w:val="nil"/>
              <w:left w:val="nil"/>
              <w:bottom w:val="single" w:sz="4" w:space="0" w:color="auto"/>
              <w:right w:val="single" w:sz="4" w:space="0" w:color="auto"/>
            </w:tcBorders>
            <w:noWrap/>
            <w:vAlign w:val="bottom"/>
          </w:tcPr>
          <w:p w14:paraId="6B214A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25/09/2006</w:t>
            </w:r>
          </w:p>
        </w:tc>
        <w:tc>
          <w:tcPr>
            <w:tcW w:w="1264" w:type="dxa"/>
            <w:tcBorders>
              <w:top w:val="nil"/>
              <w:left w:val="nil"/>
              <w:bottom w:val="single" w:sz="4" w:space="0" w:color="auto"/>
              <w:right w:val="single" w:sz="4" w:space="0" w:color="auto"/>
            </w:tcBorders>
            <w:noWrap/>
            <w:vAlign w:val="bottom"/>
          </w:tcPr>
          <w:p w14:paraId="773C79C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61837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4A041E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B08554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9BBBC0A" w14:textId="77777777" w:rsidR="003F7F01" w:rsidRPr="00A64A7D" w:rsidRDefault="003F7F01" w:rsidP="004B0BB6">
            <w:pPr>
              <w:rPr>
                <w:rFonts w:ascii="Arial" w:hAnsi="Arial" w:cs="Arial"/>
                <w:sz w:val="14"/>
                <w:szCs w:val="14"/>
                <w:lang w:val="es-ES_tradnl" w:eastAsia="eu-ES" w:bidi="bo-CN"/>
              </w:rPr>
            </w:pPr>
          </w:p>
        </w:tc>
      </w:tr>
      <w:tr w:rsidR="003F7F01" w:rsidRPr="00A64A7D" w14:paraId="3918802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098DD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736FCCC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230F283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787661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063F6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5FE8D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26/06/1983</w:t>
            </w:r>
          </w:p>
        </w:tc>
        <w:tc>
          <w:tcPr>
            <w:tcW w:w="1285" w:type="dxa"/>
            <w:tcBorders>
              <w:top w:val="nil"/>
              <w:left w:val="nil"/>
              <w:bottom w:val="single" w:sz="4" w:space="0" w:color="auto"/>
              <w:right w:val="single" w:sz="4" w:space="0" w:color="auto"/>
            </w:tcBorders>
            <w:noWrap/>
            <w:vAlign w:val="bottom"/>
          </w:tcPr>
          <w:p w14:paraId="218563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25/09/2006</w:t>
            </w:r>
          </w:p>
        </w:tc>
        <w:tc>
          <w:tcPr>
            <w:tcW w:w="1264" w:type="dxa"/>
            <w:tcBorders>
              <w:top w:val="nil"/>
              <w:left w:val="nil"/>
              <w:bottom w:val="single" w:sz="4" w:space="0" w:color="auto"/>
              <w:right w:val="single" w:sz="4" w:space="0" w:color="auto"/>
            </w:tcBorders>
            <w:noWrap/>
            <w:vAlign w:val="bottom"/>
          </w:tcPr>
          <w:p w14:paraId="153C518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60FAC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62675C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2526A2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EBFA48D" w14:textId="77777777" w:rsidR="003F7F01" w:rsidRPr="00A64A7D" w:rsidRDefault="003F7F01" w:rsidP="004B0BB6">
            <w:pPr>
              <w:rPr>
                <w:rFonts w:ascii="Arial" w:hAnsi="Arial" w:cs="Arial"/>
                <w:sz w:val="14"/>
                <w:szCs w:val="14"/>
                <w:lang w:val="es-ES_tradnl" w:eastAsia="eu-ES" w:bidi="bo-CN"/>
              </w:rPr>
            </w:pPr>
          </w:p>
        </w:tc>
      </w:tr>
      <w:tr w:rsidR="003F7F01" w:rsidRPr="00A64A7D" w14:paraId="6DF6197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BF924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1FEF60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3D4A2E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1EEE0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416F8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03D42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24/09/1974</w:t>
            </w:r>
          </w:p>
        </w:tc>
        <w:tc>
          <w:tcPr>
            <w:tcW w:w="1285" w:type="dxa"/>
            <w:tcBorders>
              <w:top w:val="nil"/>
              <w:left w:val="nil"/>
              <w:bottom w:val="single" w:sz="4" w:space="0" w:color="auto"/>
              <w:right w:val="single" w:sz="4" w:space="0" w:color="auto"/>
            </w:tcBorders>
            <w:noWrap/>
            <w:vAlign w:val="bottom"/>
          </w:tcPr>
          <w:p w14:paraId="692C1C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25/09/2006</w:t>
            </w:r>
          </w:p>
        </w:tc>
        <w:tc>
          <w:tcPr>
            <w:tcW w:w="1264" w:type="dxa"/>
            <w:tcBorders>
              <w:top w:val="nil"/>
              <w:left w:val="nil"/>
              <w:bottom w:val="single" w:sz="4" w:space="0" w:color="auto"/>
              <w:right w:val="single" w:sz="4" w:space="0" w:color="auto"/>
            </w:tcBorders>
            <w:noWrap/>
            <w:vAlign w:val="bottom"/>
          </w:tcPr>
          <w:p w14:paraId="5C58218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C0B3D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163752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352861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FF03A36" w14:textId="77777777" w:rsidR="003F7F01" w:rsidRPr="00A64A7D" w:rsidRDefault="003F7F01" w:rsidP="004B0BB6">
            <w:pPr>
              <w:rPr>
                <w:rFonts w:ascii="Arial" w:hAnsi="Arial" w:cs="Arial"/>
                <w:sz w:val="14"/>
                <w:szCs w:val="14"/>
                <w:lang w:val="es-ES_tradnl" w:eastAsia="eu-ES" w:bidi="bo-CN"/>
              </w:rPr>
            </w:pPr>
          </w:p>
        </w:tc>
      </w:tr>
      <w:tr w:rsidR="003F7F01" w:rsidRPr="00A64A7D" w14:paraId="494B6AD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53C8B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4EB6208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3C0B1A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0FB44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28B12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C4D36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01/01/1963</w:t>
            </w:r>
          </w:p>
        </w:tc>
        <w:tc>
          <w:tcPr>
            <w:tcW w:w="1285" w:type="dxa"/>
            <w:tcBorders>
              <w:top w:val="nil"/>
              <w:left w:val="nil"/>
              <w:bottom w:val="single" w:sz="4" w:space="0" w:color="auto"/>
              <w:right w:val="single" w:sz="4" w:space="0" w:color="auto"/>
            </w:tcBorders>
            <w:noWrap/>
            <w:vAlign w:val="bottom"/>
          </w:tcPr>
          <w:p w14:paraId="392B2B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25/09/2006</w:t>
            </w:r>
          </w:p>
        </w:tc>
        <w:tc>
          <w:tcPr>
            <w:tcW w:w="1264" w:type="dxa"/>
            <w:tcBorders>
              <w:top w:val="nil"/>
              <w:left w:val="nil"/>
              <w:bottom w:val="single" w:sz="4" w:space="0" w:color="auto"/>
              <w:right w:val="single" w:sz="4" w:space="0" w:color="auto"/>
            </w:tcBorders>
            <w:noWrap/>
            <w:vAlign w:val="bottom"/>
          </w:tcPr>
          <w:p w14:paraId="482EFEA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DEBE3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6D7BAE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CF1BB0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0A08643" w14:textId="77777777" w:rsidR="003F7F01" w:rsidRPr="00A64A7D" w:rsidRDefault="003F7F01" w:rsidP="004B0BB6">
            <w:pPr>
              <w:rPr>
                <w:rFonts w:ascii="Arial" w:hAnsi="Arial" w:cs="Arial"/>
                <w:sz w:val="14"/>
                <w:szCs w:val="14"/>
                <w:lang w:val="es-ES_tradnl" w:eastAsia="eu-ES" w:bidi="bo-CN"/>
              </w:rPr>
            </w:pPr>
          </w:p>
        </w:tc>
      </w:tr>
      <w:tr w:rsidR="003F7F01" w:rsidRPr="00A64A7D" w14:paraId="12FCFF5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D4EA4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7D0120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2F448C0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73BD7B9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73BBB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50,11</w:t>
            </w:r>
          </w:p>
        </w:tc>
        <w:tc>
          <w:tcPr>
            <w:tcW w:w="1133" w:type="dxa"/>
            <w:tcBorders>
              <w:top w:val="nil"/>
              <w:left w:val="nil"/>
              <w:bottom w:val="single" w:sz="4" w:space="0" w:color="auto"/>
              <w:right w:val="single" w:sz="4" w:space="0" w:color="auto"/>
            </w:tcBorders>
            <w:noWrap/>
            <w:vAlign w:val="bottom"/>
          </w:tcPr>
          <w:p w14:paraId="599807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19/08/1972</w:t>
            </w:r>
          </w:p>
        </w:tc>
        <w:tc>
          <w:tcPr>
            <w:tcW w:w="1285" w:type="dxa"/>
            <w:tcBorders>
              <w:top w:val="nil"/>
              <w:left w:val="nil"/>
              <w:bottom w:val="single" w:sz="4" w:space="0" w:color="auto"/>
              <w:right w:val="single" w:sz="4" w:space="0" w:color="auto"/>
            </w:tcBorders>
            <w:noWrap/>
            <w:vAlign w:val="bottom"/>
          </w:tcPr>
          <w:p w14:paraId="386BCC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21/09/2009</w:t>
            </w:r>
          </w:p>
        </w:tc>
        <w:tc>
          <w:tcPr>
            <w:tcW w:w="1264" w:type="dxa"/>
            <w:tcBorders>
              <w:top w:val="nil"/>
              <w:left w:val="nil"/>
              <w:bottom w:val="single" w:sz="4" w:space="0" w:color="auto"/>
              <w:right w:val="single" w:sz="4" w:space="0" w:color="auto"/>
            </w:tcBorders>
            <w:noWrap/>
            <w:vAlign w:val="bottom"/>
          </w:tcPr>
          <w:p w14:paraId="1A90EAA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48692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13518,88</w:t>
            </w:r>
          </w:p>
        </w:tc>
        <w:tc>
          <w:tcPr>
            <w:tcW w:w="864" w:type="dxa"/>
            <w:tcBorders>
              <w:top w:val="nil"/>
              <w:left w:val="nil"/>
              <w:bottom w:val="single" w:sz="4" w:space="0" w:color="auto"/>
              <w:right w:val="single" w:sz="4" w:space="0" w:color="auto"/>
            </w:tcBorders>
            <w:noWrap/>
            <w:vAlign w:val="bottom"/>
          </w:tcPr>
          <w:p w14:paraId="79BCD05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B92AD2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50A30C0" w14:textId="77777777" w:rsidR="003F7F01" w:rsidRPr="00A64A7D" w:rsidRDefault="003F7F01" w:rsidP="004B0BB6">
            <w:pPr>
              <w:rPr>
                <w:rFonts w:ascii="Arial" w:hAnsi="Arial" w:cs="Arial"/>
                <w:sz w:val="14"/>
                <w:szCs w:val="14"/>
                <w:lang w:val="es-ES_tradnl" w:eastAsia="eu-ES" w:bidi="bo-CN"/>
              </w:rPr>
            </w:pPr>
          </w:p>
        </w:tc>
      </w:tr>
      <w:tr w:rsidR="003F7F01" w:rsidRPr="00A64A7D" w14:paraId="53945FE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EDC219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2E0183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0B11858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A3D3A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A0991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3C105C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28/12/1973</w:t>
            </w:r>
          </w:p>
        </w:tc>
        <w:tc>
          <w:tcPr>
            <w:tcW w:w="1285" w:type="dxa"/>
            <w:tcBorders>
              <w:top w:val="nil"/>
              <w:left w:val="nil"/>
              <w:bottom w:val="single" w:sz="4" w:space="0" w:color="auto"/>
              <w:right w:val="single" w:sz="4" w:space="0" w:color="auto"/>
            </w:tcBorders>
            <w:noWrap/>
            <w:vAlign w:val="bottom"/>
          </w:tcPr>
          <w:p w14:paraId="5AB879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21/05/2007</w:t>
            </w:r>
          </w:p>
        </w:tc>
        <w:tc>
          <w:tcPr>
            <w:tcW w:w="1264" w:type="dxa"/>
            <w:tcBorders>
              <w:top w:val="nil"/>
              <w:left w:val="nil"/>
              <w:bottom w:val="single" w:sz="4" w:space="0" w:color="auto"/>
              <w:right w:val="single" w:sz="4" w:space="0" w:color="auto"/>
            </w:tcBorders>
            <w:noWrap/>
            <w:vAlign w:val="bottom"/>
          </w:tcPr>
          <w:p w14:paraId="7219304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B5D46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15885,18</w:t>
            </w:r>
          </w:p>
        </w:tc>
        <w:tc>
          <w:tcPr>
            <w:tcW w:w="864" w:type="dxa"/>
            <w:tcBorders>
              <w:top w:val="nil"/>
              <w:left w:val="nil"/>
              <w:bottom w:val="single" w:sz="4" w:space="0" w:color="auto"/>
              <w:right w:val="single" w:sz="4" w:space="0" w:color="auto"/>
            </w:tcBorders>
            <w:noWrap/>
            <w:vAlign w:val="bottom"/>
          </w:tcPr>
          <w:p w14:paraId="545C92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E6D8B3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B81F4AD" w14:textId="77777777" w:rsidR="003F7F01" w:rsidRPr="00A64A7D" w:rsidRDefault="003F7F01" w:rsidP="004B0BB6">
            <w:pPr>
              <w:rPr>
                <w:rFonts w:ascii="Arial" w:hAnsi="Arial" w:cs="Arial"/>
                <w:sz w:val="14"/>
                <w:szCs w:val="14"/>
                <w:lang w:val="es-ES_tradnl" w:eastAsia="eu-ES" w:bidi="bo-CN"/>
              </w:rPr>
            </w:pPr>
          </w:p>
        </w:tc>
      </w:tr>
      <w:tr w:rsidR="003F7F01" w:rsidRPr="00A64A7D" w14:paraId="157CB7A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E2FC6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09D4B0C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3F8FB3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06F5F32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47CC1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6110AD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01/07/1974</w:t>
            </w:r>
          </w:p>
        </w:tc>
        <w:tc>
          <w:tcPr>
            <w:tcW w:w="1285" w:type="dxa"/>
            <w:tcBorders>
              <w:top w:val="nil"/>
              <w:left w:val="nil"/>
              <w:bottom w:val="single" w:sz="4" w:space="0" w:color="auto"/>
              <w:right w:val="single" w:sz="4" w:space="0" w:color="auto"/>
            </w:tcBorders>
            <w:noWrap/>
            <w:vAlign w:val="bottom"/>
          </w:tcPr>
          <w:p w14:paraId="57D8D0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23/09/2002</w:t>
            </w:r>
          </w:p>
        </w:tc>
        <w:tc>
          <w:tcPr>
            <w:tcW w:w="1264" w:type="dxa"/>
            <w:tcBorders>
              <w:top w:val="nil"/>
              <w:left w:val="nil"/>
              <w:bottom w:val="single" w:sz="4" w:space="0" w:color="auto"/>
              <w:right w:val="single" w:sz="4" w:space="0" w:color="auto"/>
            </w:tcBorders>
            <w:noWrap/>
            <w:vAlign w:val="bottom"/>
          </w:tcPr>
          <w:p w14:paraId="33BB5D2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5F0A8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28306,61</w:t>
            </w:r>
          </w:p>
        </w:tc>
        <w:tc>
          <w:tcPr>
            <w:tcW w:w="864" w:type="dxa"/>
            <w:tcBorders>
              <w:top w:val="nil"/>
              <w:left w:val="nil"/>
              <w:bottom w:val="single" w:sz="4" w:space="0" w:color="auto"/>
              <w:right w:val="single" w:sz="4" w:space="0" w:color="auto"/>
            </w:tcBorders>
            <w:noWrap/>
            <w:vAlign w:val="bottom"/>
          </w:tcPr>
          <w:p w14:paraId="6C75B9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B4976E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C633889" w14:textId="77777777" w:rsidR="003F7F01" w:rsidRPr="00A64A7D" w:rsidRDefault="003F7F01" w:rsidP="004B0BB6">
            <w:pPr>
              <w:rPr>
                <w:rFonts w:ascii="Arial" w:hAnsi="Arial" w:cs="Arial"/>
                <w:sz w:val="14"/>
                <w:szCs w:val="14"/>
                <w:lang w:val="es-ES_tradnl" w:eastAsia="eu-ES" w:bidi="bo-CN"/>
              </w:rPr>
            </w:pPr>
          </w:p>
        </w:tc>
      </w:tr>
      <w:tr w:rsidR="003F7F01" w:rsidRPr="00A64A7D" w14:paraId="73BF7DF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C9EAAB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10041</w:t>
            </w:r>
          </w:p>
        </w:tc>
        <w:tc>
          <w:tcPr>
            <w:tcW w:w="1843" w:type="dxa"/>
            <w:tcBorders>
              <w:top w:val="nil"/>
              <w:left w:val="nil"/>
              <w:bottom w:val="single" w:sz="4" w:space="0" w:color="auto"/>
              <w:right w:val="single" w:sz="4" w:space="0" w:color="auto"/>
            </w:tcBorders>
            <w:noWrap/>
            <w:vAlign w:val="bottom"/>
          </w:tcPr>
          <w:p w14:paraId="1E07B3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287296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4F029B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20DF8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5D0CB4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10/04/1973</w:t>
            </w:r>
          </w:p>
        </w:tc>
        <w:tc>
          <w:tcPr>
            <w:tcW w:w="1285" w:type="dxa"/>
            <w:tcBorders>
              <w:top w:val="nil"/>
              <w:left w:val="nil"/>
              <w:bottom w:val="single" w:sz="4" w:space="0" w:color="auto"/>
              <w:right w:val="single" w:sz="4" w:space="0" w:color="auto"/>
            </w:tcBorders>
            <w:noWrap/>
            <w:vAlign w:val="bottom"/>
          </w:tcPr>
          <w:p w14:paraId="4B7BD2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24/09/2001</w:t>
            </w:r>
          </w:p>
        </w:tc>
        <w:tc>
          <w:tcPr>
            <w:tcW w:w="1264" w:type="dxa"/>
            <w:tcBorders>
              <w:top w:val="nil"/>
              <w:left w:val="nil"/>
              <w:bottom w:val="single" w:sz="4" w:space="0" w:color="auto"/>
              <w:right w:val="single" w:sz="4" w:space="0" w:color="auto"/>
            </w:tcBorders>
            <w:noWrap/>
            <w:vAlign w:val="bottom"/>
          </w:tcPr>
          <w:p w14:paraId="684A0BB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BAF91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30210,07</w:t>
            </w:r>
          </w:p>
        </w:tc>
        <w:tc>
          <w:tcPr>
            <w:tcW w:w="864" w:type="dxa"/>
            <w:tcBorders>
              <w:top w:val="nil"/>
              <w:left w:val="nil"/>
              <w:bottom w:val="single" w:sz="4" w:space="0" w:color="auto"/>
              <w:right w:val="single" w:sz="4" w:space="0" w:color="auto"/>
            </w:tcBorders>
            <w:noWrap/>
            <w:vAlign w:val="bottom"/>
          </w:tcPr>
          <w:p w14:paraId="197322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1029E7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C855FF9" w14:textId="77777777" w:rsidR="003F7F01" w:rsidRPr="00A64A7D" w:rsidRDefault="003F7F01" w:rsidP="004B0BB6">
            <w:pPr>
              <w:rPr>
                <w:rFonts w:ascii="Arial" w:hAnsi="Arial" w:cs="Arial"/>
                <w:sz w:val="14"/>
                <w:szCs w:val="14"/>
                <w:lang w:val="es-ES_tradnl" w:eastAsia="eu-ES" w:bidi="bo-CN"/>
              </w:rPr>
            </w:pPr>
          </w:p>
        </w:tc>
      </w:tr>
      <w:tr w:rsidR="003F7F01" w:rsidRPr="00A64A7D" w14:paraId="02958A1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44F600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10041</w:t>
            </w:r>
          </w:p>
        </w:tc>
        <w:tc>
          <w:tcPr>
            <w:tcW w:w="1843" w:type="dxa"/>
            <w:tcBorders>
              <w:top w:val="nil"/>
              <w:left w:val="nil"/>
              <w:bottom w:val="single" w:sz="4" w:space="0" w:color="auto"/>
              <w:right w:val="single" w:sz="4" w:space="0" w:color="auto"/>
            </w:tcBorders>
            <w:noWrap/>
            <w:vAlign w:val="bottom"/>
          </w:tcPr>
          <w:p w14:paraId="44234E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Ramiro De Maeztu HLHI</w:t>
            </w:r>
          </w:p>
        </w:tc>
        <w:tc>
          <w:tcPr>
            <w:tcW w:w="1268" w:type="dxa"/>
            <w:tcBorders>
              <w:top w:val="nil"/>
              <w:left w:val="nil"/>
              <w:bottom w:val="single" w:sz="4" w:space="0" w:color="auto"/>
              <w:right w:val="single" w:sz="4" w:space="0" w:color="auto"/>
            </w:tcBorders>
            <w:noWrap/>
            <w:vAlign w:val="bottom"/>
          </w:tcPr>
          <w:p w14:paraId="1992BD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D83805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8DEA7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27,54</w:t>
            </w:r>
          </w:p>
        </w:tc>
        <w:tc>
          <w:tcPr>
            <w:tcW w:w="1133" w:type="dxa"/>
            <w:tcBorders>
              <w:top w:val="nil"/>
              <w:left w:val="nil"/>
              <w:bottom w:val="single" w:sz="4" w:space="0" w:color="auto"/>
              <w:right w:val="single" w:sz="4" w:space="0" w:color="auto"/>
            </w:tcBorders>
            <w:noWrap/>
            <w:vAlign w:val="bottom"/>
          </w:tcPr>
          <w:p w14:paraId="00DC01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21/09/1977</w:t>
            </w:r>
          </w:p>
        </w:tc>
        <w:tc>
          <w:tcPr>
            <w:tcW w:w="1285" w:type="dxa"/>
            <w:tcBorders>
              <w:top w:val="nil"/>
              <w:left w:val="nil"/>
              <w:bottom w:val="single" w:sz="4" w:space="0" w:color="auto"/>
              <w:right w:val="single" w:sz="4" w:space="0" w:color="auto"/>
            </w:tcBorders>
            <w:noWrap/>
            <w:vAlign w:val="bottom"/>
          </w:tcPr>
          <w:p w14:paraId="133D77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10/11/2022</w:t>
            </w:r>
          </w:p>
        </w:tc>
        <w:tc>
          <w:tcPr>
            <w:tcW w:w="1264" w:type="dxa"/>
            <w:tcBorders>
              <w:top w:val="nil"/>
              <w:left w:val="nil"/>
              <w:bottom w:val="single" w:sz="4" w:space="0" w:color="auto"/>
              <w:right w:val="single" w:sz="4" w:space="0" w:color="auto"/>
            </w:tcBorders>
            <w:noWrap/>
            <w:vAlign w:val="bottom"/>
          </w:tcPr>
          <w:p w14:paraId="380D11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PS SSP</w:t>
            </w:r>
          </w:p>
        </w:tc>
        <w:tc>
          <w:tcPr>
            <w:tcW w:w="992" w:type="dxa"/>
            <w:tcBorders>
              <w:top w:val="nil"/>
              <w:left w:val="nil"/>
              <w:bottom w:val="single" w:sz="4" w:space="0" w:color="auto"/>
              <w:right w:val="single" w:sz="4" w:space="0" w:color="auto"/>
            </w:tcBorders>
            <w:noWrap/>
            <w:vAlign w:val="bottom"/>
          </w:tcPr>
          <w:p w14:paraId="685DAB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6936,8</w:t>
            </w:r>
          </w:p>
        </w:tc>
        <w:tc>
          <w:tcPr>
            <w:tcW w:w="864" w:type="dxa"/>
            <w:tcBorders>
              <w:top w:val="nil"/>
              <w:left w:val="nil"/>
              <w:bottom w:val="single" w:sz="4" w:space="0" w:color="auto"/>
              <w:right w:val="single" w:sz="4" w:space="0" w:color="auto"/>
            </w:tcBorders>
            <w:noWrap/>
            <w:vAlign w:val="bottom"/>
          </w:tcPr>
          <w:p w14:paraId="6C8FCE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3FEAA0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BCEAB7C" w14:textId="77777777" w:rsidR="003F7F01" w:rsidRPr="00A64A7D" w:rsidRDefault="003F7F01" w:rsidP="004B0BB6">
            <w:pPr>
              <w:rPr>
                <w:rFonts w:ascii="Arial" w:hAnsi="Arial" w:cs="Arial"/>
                <w:sz w:val="14"/>
                <w:szCs w:val="14"/>
                <w:lang w:val="es-ES_tradnl" w:eastAsia="eu-ES" w:bidi="bo-CN"/>
              </w:rPr>
            </w:pPr>
          </w:p>
        </w:tc>
      </w:tr>
      <w:tr w:rsidR="003F7F01" w:rsidRPr="00A64A7D" w14:paraId="2CB6FE5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DDE75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10022</w:t>
            </w:r>
          </w:p>
        </w:tc>
        <w:tc>
          <w:tcPr>
            <w:tcW w:w="1843" w:type="dxa"/>
            <w:tcBorders>
              <w:top w:val="nil"/>
              <w:left w:val="nil"/>
              <w:bottom w:val="single" w:sz="4" w:space="0" w:color="auto"/>
              <w:right w:val="single" w:sz="4" w:space="0" w:color="auto"/>
            </w:tcBorders>
            <w:noWrap/>
            <w:vAlign w:val="bottom"/>
          </w:tcPr>
          <w:p w14:paraId="1A5772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Víctor Tapia HLHI</w:t>
            </w:r>
          </w:p>
        </w:tc>
        <w:tc>
          <w:tcPr>
            <w:tcW w:w="1268" w:type="dxa"/>
            <w:tcBorders>
              <w:top w:val="nil"/>
              <w:left w:val="nil"/>
              <w:bottom w:val="single" w:sz="4" w:space="0" w:color="auto"/>
              <w:right w:val="single" w:sz="4" w:space="0" w:color="auto"/>
            </w:tcBorders>
            <w:noWrap/>
            <w:vAlign w:val="bottom"/>
          </w:tcPr>
          <w:p w14:paraId="27D775B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FCB0A8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B5EAC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A0739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24/11/1992</w:t>
            </w:r>
          </w:p>
        </w:tc>
        <w:tc>
          <w:tcPr>
            <w:tcW w:w="1285" w:type="dxa"/>
            <w:tcBorders>
              <w:top w:val="nil"/>
              <w:left w:val="nil"/>
              <w:bottom w:val="single" w:sz="4" w:space="0" w:color="auto"/>
              <w:right w:val="single" w:sz="4" w:space="0" w:color="auto"/>
            </w:tcBorders>
            <w:noWrap/>
            <w:vAlign w:val="bottom"/>
          </w:tcPr>
          <w:p w14:paraId="0240B1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10/10/2022</w:t>
            </w:r>
          </w:p>
        </w:tc>
        <w:tc>
          <w:tcPr>
            <w:tcW w:w="1264" w:type="dxa"/>
            <w:tcBorders>
              <w:top w:val="nil"/>
              <w:left w:val="nil"/>
              <w:bottom w:val="single" w:sz="4" w:space="0" w:color="auto"/>
              <w:right w:val="single" w:sz="4" w:space="0" w:color="auto"/>
            </w:tcBorders>
            <w:noWrap/>
            <w:vAlign w:val="bottom"/>
          </w:tcPr>
          <w:p w14:paraId="06DEDCB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EC661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0B956B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E3AE2C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41BE1ED" w14:textId="77777777" w:rsidR="003F7F01" w:rsidRPr="00A64A7D" w:rsidRDefault="003F7F01" w:rsidP="004B0BB6">
            <w:pPr>
              <w:rPr>
                <w:rFonts w:ascii="Arial" w:hAnsi="Arial" w:cs="Arial"/>
                <w:sz w:val="14"/>
                <w:szCs w:val="14"/>
                <w:lang w:val="es-ES_tradnl" w:eastAsia="eu-ES" w:bidi="bo-CN"/>
              </w:rPr>
            </w:pPr>
          </w:p>
        </w:tc>
      </w:tr>
      <w:tr w:rsidR="003F7F01" w:rsidRPr="00A64A7D" w14:paraId="4FD74A3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3472C4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10022</w:t>
            </w:r>
          </w:p>
        </w:tc>
        <w:tc>
          <w:tcPr>
            <w:tcW w:w="1843" w:type="dxa"/>
            <w:tcBorders>
              <w:top w:val="nil"/>
              <w:left w:val="nil"/>
              <w:bottom w:val="single" w:sz="4" w:space="0" w:color="auto"/>
              <w:right w:val="single" w:sz="4" w:space="0" w:color="auto"/>
            </w:tcBorders>
            <w:noWrap/>
            <w:vAlign w:val="bottom"/>
          </w:tcPr>
          <w:p w14:paraId="5C79E1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Víctor Tapia HLHI</w:t>
            </w:r>
          </w:p>
        </w:tc>
        <w:tc>
          <w:tcPr>
            <w:tcW w:w="1268" w:type="dxa"/>
            <w:tcBorders>
              <w:top w:val="nil"/>
              <w:left w:val="nil"/>
              <w:bottom w:val="single" w:sz="4" w:space="0" w:color="auto"/>
              <w:right w:val="single" w:sz="4" w:space="0" w:color="auto"/>
            </w:tcBorders>
            <w:noWrap/>
            <w:vAlign w:val="bottom"/>
          </w:tcPr>
          <w:p w14:paraId="4ABC94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FA694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4A2C7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3C1EB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04/09/1967</w:t>
            </w:r>
          </w:p>
        </w:tc>
        <w:tc>
          <w:tcPr>
            <w:tcW w:w="1285" w:type="dxa"/>
            <w:tcBorders>
              <w:top w:val="nil"/>
              <w:left w:val="nil"/>
              <w:bottom w:val="single" w:sz="4" w:space="0" w:color="auto"/>
              <w:right w:val="single" w:sz="4" w:space="0" w:color="auto"/>
            </w:tcBorders>
            <w:noWrap/>
            <w:vAlign w:val="bottom"/>
          </w:tcPr>
          <w:p w14:paraId="616598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02/10/2017</w:t>
            </w:r>
          </w:p>
        </w:tc>
        <w:tc>
          <w:tcPr>
            <w:tcW w:w="1264" w:type="dxa"/>
            <w:tcBorders>
              <w:top w:val="nil"/>
              <w:left w:val="nil"/>
              <w:bottom w:val="single" w:sz="4" w:space="0" w:color="auto"/>
              <w:right w:val="single" w:sz="4" w:space="0" w:color="auto"/>
            </w:tcBorders>
            <w:noWrap/>
            <w:vAlign w:val="bottom"/>
          </w:tcPr>
          <w:p w14:paraId="11A6549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508EE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32AB66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491BEF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6582D87" w14:textId="77777777" w:rsidR="003F7F01" w:rsidRPr="00A64A7D" w:rsidRDefault="003F7F01" w:rsidP="004B0BB6">
            <w:pPr>
              <w:rPr>
                <w:rFonts w:ascii="Arial" w:hAnsi="Arial" w:cs="Arial"/>
                <w:sz w:val="14"/>
                <w:szCs w:val="14"/>
                <w:lang w:val="es-ES_tradnl" w:eastAsia="eu-ES" w:bidi="bo-CN"/>
              </w:rPr>
            </w:pPr>
          </w:p>
        </w:tc>
      </w:tr>
      <w:tr w:rsidR="003F7F01" w:rsidRPr="00A64A7D" w14:paraId="29C55BC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147065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10022</w:t>
            </w:r>
          </w:p>
        </w:tc>
        <w:tc>
          <w:tcPr>
            <w:tcW w:w="1843" w:type="dxa"/>
            <w:tcBorders>
              <w:top w:val="nil"/>
              <w:left w:val="nil"/>
              <w:bottom w:val="single" w:sz="4" w:space="0" w:color="auto"/>
              <w:right w:val="single" w:sz="4" w:space="0" w:color="auto"/>
            </w:tcBorders>
            <w:noWrap/>
            <w:vAlign w:val="bottom"/>
          </w:tcPr>
          <w:p w14:paraId="6CCAC9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Víctor Tapia HLHI</w:t>
            </w:r>
          </w:p>
        </w:tc>
        <w:tc>
          <w:tcPr>
            <w:tcW w:w="1268" w:type="dxa"/>
            <w:tcBorders>
              <w:top w:val="nil"/>
              <w:left w:val="nil"/>
              <w:bottom w:val="single" w:sz="4" w:space="0" w:color="auto"/>
              <w:right w:val="single" w:sz="4" w:space="0" w:color="auto"/>
            </w:tcBorders>
            <w:noWrap/>
            <w:vAlign w:val="bottom"/>
          </w:tcPr>
          <w:p w14:paraId="3A9BD0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 DE COCINA Y COMEDOR</w:t>
            </w:r>
          </w:p>
        </w:tc>
        <w:tc>
          <w:tcPr>
            <w:tcW w:w="1283" w:type="dxa"/>
            <w:tcBorders>
              <w:top w:val="nil"/>
              <w:left w:val="nil"/>
              <w:bottom w:val="single" w:sz="4" w:space="0" w:color="auto"/>
              <w:right w:val="single" w:sz="4" w:space="0" w:color="auto"/>
            </w:tcBorders>
            <w:noWrap/>
            <w:vAlign w:val="bottom"/>
          </w:tcPr>
          <w:p w14:paraId="069A7E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FF63F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4F919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15/06/1969</w:t>
            </w:r>
          </w:p>
        </w:tc>
        <w:tc>
          <w:tcPr>
            <w:tcW w:w="1285" w:type="dxa"/>
            <w:tcBorders>
              <w:top w:val="nil"/>
              <w:left w:val="nil"/>
              <w:bottom w:val="single" w:sz="4" w:space="0" w:color="auto"/>
              <w:right w:val="single" w:sz="4" w:space="0" w:color="auto"/>
            </w:tcBorders>
            <w:noWrap/>
            <w:vAlign w:val="bottom"/>
          </w:tcPr>
          <w:p w14:paraId="735F67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09/09/2008</w:t>
            </w:r>
          </w:p>
        </w:tc>
        <w:tc>
          <w:tcPr>
            <w:tcW w:w="1264" w:type="dxa"/>
            <w:tcBorders>
              <w:top w:val="nil"/>
              <w:left w:val="nil"/>
              <w:bottom w:val="single" w:sz="4" w:space="0" w:color="auto"/>
              <w:right w:val="single" w:sz="4" w:space="0" w:color="auto"/>
            </w:tcBorders>
            <w:noWrap/>
            <w:vAlign w:val="bottom"/>
          </w:tcPr>
          <w:p w14:paraId="2E1727A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95963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7681,66</w:t>
            </w:r>
          </w:p>
        </w:tc>
        <w:tc>
          <w:tcPr>
            <w:tcW w:w="864" w:type="dxa"/>
            <w:tcBorders>
              <w:top w:val="nil"/>
              <w:left w:val="nil"/>
              <w:bottom w:val="single" w:sz="4" w:space="0" w:color="auto"/>
              <w:right w:val="single" w:sz="4" w:space="0" w:color="auto"/>
            </w:tcBorders>
            <w:noWrap/>
            <w:vAlign w:val="bottom"/>
          </w:tcPr>
          <w:p w14:paraId="054FB3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DB1FF5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09E7399" w14:textId="77777777" w:rsidR="003F7F01" w:rsidRPr="00A64A7D" w:rsidRDefault="003F7F01" w:rsidP="004B0BB6">
            <w:pPr>
              <w:rPr>
                <w:rFonts w:ascii="Arial" w:hAnsi="Arial" w:cs="Arial"/>
                <w:sz w:val="14"/>
                <w:szCs w:val="14"/>
                <w:lang w:val="es-ES_tradnl" w:eastAsia="eu-ES" w:bidi="bo-CN"/>
              </w:rPr>
            </w:pPr>
          </w:p>
        </w:tc>
      </w:tr>
      <w:tr w:rsidR="003F7F01" w:rsidRPr="00A64A7D" w14:paraId="7657A7D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35E6E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10022</w:t>
            </w:r>
          </w:p>
        </w:tc>
        <w:tc>
          <w:tcPr>
            <w:tcW w:w="1843" w:type="dxa"/>
            <w:tcBorders>
              <w:top w:val="nil"/>
              <w:left w:val="nil"/>
              <w:bottom w:val="single" w:sz="4" w:space="0" w:color="auto"/>
              <w:right w:val="single" w:sz="4" w:space="0" w:color="auto"/>
            </w:tcBorders>
            <w:noWrap/>
            <w:vAlign w:val="bottom"/>
          </w:tcPr>
          <w:p w14:paraId="28BB7D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Víctor Tapia HLHI</w:t>
            </w:r>
          </w:p>
        </w:tc>
        <w:tc>
          <w:tcPr>
            <w:tcW w:w="1268" w:type="dxa"/>
            <w:tcBorders>
              <w:top w:val="nil"/>
              <w:left w:val="nil"/>
              <w:bottom w:val="single" w:sz="4" w:space="0" w:color="auto"/>
              <w:right w:val="single" w:sz="4" w:space="0" w:color="auto"/>
            </w:tcBorders>
            <w:noWrap/>
            <w:vAlign w:val="bottom"/>
          </w:tcPr>
          <w:p w14:paraId="3BCD9AA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9B2536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93772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F2648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30/10/1960</w:t>
            </w:r>
          </w:p>
        </w:tc>
        <w:tc>
          <w:tcPr>
            <w:tcW w:w="1285" w:type="dxa"/>
            <w:tcBorders>
              <w:top w:val="nil"/>
              <w:left w:val="nil"/>
              <w:bottom w:val="single" w:sz="4" w:space="0" w:color="auto"/>
              <w:right w:val="single" w:sz="4" w:space="0" w:color="auto"/>
            </w:tcBorders>
            <w:noWrap/>
            <w:vAlign w:val="bottom"/>
          </w:tcPr>
          <w:p w14:paraId="0AB390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09/09/2008</w:t>
            </w:r>
          </w:p>
        </w:tc>
        <w:tc>
          <w:tcPr>
            <w:tcW w:w="1264" w:type="dxa"/>
            <w:tcBorders>
              <w:top w:val="nil"/>
              <w:left w:val="nil"/>
              <w:bottom w:val="single" w:sz="4" w:space="0" w:color="auto"/>
              <w:right w:val="single" w:sz="4" w:space="0" w:color="auto"/>
            </w:tcBorders>
            <w:noWrap/>
            <w:vAlign w:val="bottom"/>
          </w:tcPr>
          <w:p w14:paraId="25B1A70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B610E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7681,66</w:t>
            </w:r>
          </w:p>
        </w:tc>
        <w:tc>
          <w:tcPr>
            <w:tcW w:w="864" w:type="dxa"/>
            <w:tcBorders>
              <w:top w:val="nil"/>
              <w:left w:val="nil"/>
              <w:bottom w:val="single" w:sz="4" w:space="0" w:color="auto"/>
              <w:right w:val="single" w:sz="4" w:space="0" w:color="auto"/>
            </w:tcBorders>
            <w:noWrap/>
            <w:vAlign w:val="bottom"/>
          </w:tcPr>
          <w:p w14:paraId="456430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FB7F27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EDE6F11" w14:textId="77777777" w:rsidR="003F7F01" w:rsidRPr="00A64A7D" w:rsidRDefault="003F7F01" w:rsidP="004B0BB6">
            <w:pPr>
              <w:rPr>
                <w:rFonts w:ascii="Arial" w:hAnsi="Arial" w:cs="Arial"/>
                <w:sz w:val="14"/>
                <w:szCs w:val="14"/>
                <w:lang w:val="es-ES_tradnl" w:eastAsia="eu-ES" w:bidi="bo-CN"/>
              </w:rPr>
            </w:pPr>
          </w:p>
        </w:tc>
      </w:tr>
      <w:tr w:rsidR="003F7F01" w:rsidRPr="00A64A7D" w14:paraId="3FB73CB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BCF5D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10022</w:t>
            </w:r>
          </w:p>
        </w:tc>
        <w:tc>
          <w:tcPr>
            <w:tcW w:w="1843" w:type="dxa"/>
            <w:tcBorders>
              <w:top w:val="nil"/>
              <w:left w:val="nil"/>
              <w:bottom w:val="single" w:sz="4" w:space="0" w:color="auto"/>
              <w:right w:val="single" w:sz="4" w:space="0" w:color="auto"/>
            </w:tcBorders>
            <w:noWrap/>
            <w:vAlign w:val="bottom"/>
          </w:tcPr>
          <w:p w14:paraId="7D4C0C2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Víctor Tapia HLHI</w:t>
            </w:r>
          </w:p>
        </w:tc>
        <w:tc>
          <w:tcPr>
            <w:tcW w:w="1268" w:type="dxa"/>
            <w:tcBorders>
              <w:top w:val="nil"/>
              <w:left w:val="nil"/>
              <w:bottom w:val="single" w:sz="4" w:space="0" w:color="auto"/>
              <w:right w:val="single" w:sz="4" w:space="0" w:color="auto"/>
            </w:tcBorders>
            <w:noWrap/>
            <w:vAlign w:val="bottom"/>
          </w:tcPr>
          <w:p w14:paraId="697A1A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C48B9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CFBA4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CDC4D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18/08/1962</w:t>
            </w:r>
          </w:p>
        </w:tc>
        <w:tc>
          <w:tcPr>
            <w:tcW w:w="1285" w:type="dxa"/>
            <w:tcBorders>
              <w:top w:val="nil"/>
              <w:left w:val="nil"/>
              <w:bottom w:val="single" w:sz="4" w:space="0" w:color="auto"/>
              <w:right w:val="single" w:sz="4" w:space="0" w:color="auto"/>
            </w:tcBorders>
            <w:noWrap/>
            <w:vAlign w:val="bottom"/>
          </w:tcPr>
          <w:p w14:paraId="6A9B2A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19/09/2008</w:t>
            </w:r>
          </w:p>
        </w:tc>
        <w:tc>
          <w:tcPr>
            <w:tcW w:w="1264" w:type="dxa"/>
            <w:tcBorders>
              <w:top w:val="nil"/>
              <w:left w:val="nil"/>
              <w:bottom w:val="single" w:sz="4" w:space="0" w:color="auto"/>
              <w:right w:val="single" w:sz="4" w:space="0" w:color="auto"/>
            </w:tcBorders>
            <w:noWrap/>
            <w:vAlign w:val="bottom"/>
          </w:tcPr>
          <w:p w14:paraId="5DB0B06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E6BCF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690B40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FC46BB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D667C31" w14:textId="77777777" w:rsidR="003F7F01" w:rsidRPr="00A64A7D" w:rsidRDefault="003F7F01" w:rsidP="004B0BB6">
            <w:pPr>
              <w:rPr>
                <w:rFonts w:ascii="Arial" w:hAnsi="Arial" w:cs="Arial"/>
                <w:sz w:val="14"/>
                <w:szCs w:val="14"/>
                <w:lang w:val="es-ES_tradnl" w:eastAsia="eu-ES" w:bidi="bo-CN"/>
              </w:rPr>
            </w:pPr>
          </w:p>
        </w:tc>
      </w:tr>
      <w:tr w:rsidR="003F7F01" w:rsidRPr="00A64A7D" w14:paraId="14AF394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3A20FC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10022</w:t>
            </w:r>
          </w:p>
        </w:tc>
        <w:tc>
          <w:tcPr>
            <w:tcW w:w="1843" w:type="dxa"/>
            <w:tcBorders>
              <w:top w:val="nil"/>
              <w:left w:val="nil"/>
              <w:bottom w:val="single" w:sz="4" w:space="0" w:color="auto"/>
              <w:right w:val="single" w:sz="4" w:space="0" w:color="auto"/>
            </w:tcBorders>
            <w:noWrap/>
            <w:vAlign w:val="bottom"/>
          </w:tcPr>
          <w:p w14:paraId="2B450FF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Víctor Tapia HLHI</w:t>
            </w:r>
          </w:p>
        </w:tc>
        <w:tc>
          <w:tcPr>
            <w:tcW w:w="1268" w:type="dxa"/>
            <w:tcBorders>
              <w:top w:val="nil"/>
              <w:left w:val="nil"/>
              <w:bottom w:val="single" w:sz="4" w:space="0" w:color="auto"/>
              <w:right w:val="single" w:sz="4" w:space="0" w:color="auto"/>
            </w:tcBorders>
            <w:noWrap/>
            <w:vAlign w:val="bottom"/>
          </w:tcPr>
          <w:p w14:paraId="1381CD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5B3650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E37BC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B549B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03/05/1983</w:t>
            </w:r>
          </w:p>
        </w:tc>
        <w:tc>
          <w:tcPr>
            <w:tcW w:w="1285" w:type="dxa"/>
            <w:tcBorders>
              <w:top w:val="nil"/>
              <w:left w:val="nil"/>
              <w:bottom w:val="single" w:sz="4" w:space="0" w:color="auto"/>
              <w:right w:val="single" w:sz="4" w:space="0" w:color="auto"/>
            </w:tcBorders>
            <w:noWrap/>
            <w:vAlign w:val="bottom"/>
          </w:tcPr>
          <w:p w14:paraId="37E574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01/10/2009</w:t>
            </w:r>
          </w:p>
        </w:tc>
        <w:tc>
          <w:tcPr>
            <w:tcW w:w="1264" w:type="dxa"/>
            <w:tcBorders>
              <w:top w:val="nil"/>
              <w:left w:val="nil"/>
              <w:bottom w:val="single" w:sz="4" w:space="0" w:color="auto"/>
              <w:right w:val="single" w:sz="4" w:space="0" w:color="auto"/>
            </w:tcBorders>
            <w:noWrap/>
            <w:vAlign w:val="bottom"/>
          </w:tcPr>
          <w:p w14:paraId="78A3AFA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A96B2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4242E7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BBBB83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B9600F4" w14:textId="77777777" w:rsidR="003F7F01" w:rsidRPr="00A64A7D" w:rsidRDefault="003F7F01" w:rsidP="004B0BB6">
            <w:pPr>
              <w:rPr>
                <w:rFonts w:ascii="Arial" w:hAnsi="Arial" w:cs="Arial"/>
                <w:sz w:val="14"/>
                <w:szCs w:val="14"/>
                <w:lang w:val="es-ES_tradnl" w:eastAsia="eu-ES" w:bidi="bo-CN"/>
              </w:rPr>
            </w:pPr>
          </w:p>
        </w:tc>
      </w:tr>
      <w:tr w:rsidR="003F7F01" w:rsidRPr="00A64A7D" w14:paraId="26644C8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13437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10022</w:t>
            </w:r>
          </w:p>
        </w:tc>
        <w:tc>
          <w:tcPr>
            <w:tcW w:w="1843" w:type="dxa"/>
            <w:tcBorders>
              <w:top w:val="nil"/>
              <w:left w:val="nil"/>
              <w:bottom w:val="single" w:sz="4" w:space="0" w:color="auto"/>
              <w:right w:val="single" w:sz="4" w:space="0" w:color="auto"/>
            </w:tcBorders>
            <w:noWrap/>
            <w:vAlign w:val="bottom"/>
          </w:tcPr>
          <w:p w14:paraId="6B3B344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Víctor Tapia HLHI</w:t>
            </w:r>
          </w:p>
        </w:tc>
        <w:tc>
          <w:tcPr>
            <w:tcW w:w="1268" w:type="dxa"/>
            <w:tcBorders>
              <w:top w:val="nil"/>
              <w:left w:val="nil"/>
              <w:bottom w:val="single" w:sz="4" w:space="0" w:color="auto"/>
              <w:right w:val="single" w:sz="4" w:space="0" w:color="auto"/>
            </w:tcBorders>
            <w:noWrap/>
            <w:vAlign w:val="bottom"/>
          </w:tcPr>
          <w:p w14:paraId="595192C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97900C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21F07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B64A2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23/12/1982</w:t>
            </w:r>
          </w:p>
        </w:tc>
        <w:tc>
          <w:tcPr>
            <w:tcW w:w="1285" w:type="dxa"/>
            <w:tcBorders>
              <w:top w:val="nil"/>
              <w:left w:val="nil"/>
              <w:bottom w:val="single" w:sz="4" w:space="0" w:color="auto"/>
              <w:right w:val="single" w:sz="4" w:space="0" w:color="auto"/>
            </w:tcBorders>
            <w:noWrap/>
            <w:vAlign w:val="bottom"/>
          </w:tcPr>
          <w:p w14:paraId="7EC164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01/10/2009</w:t>
            </w:r>
          </w:p>
        </w:tc>
        <w:tc>
          <w:tcPr>
            <w:tcW w:w="1264" w:type="dxa"/>
            <w:tcBorders>
              <w:top w:val="nil"/>
              <w:left w:val="nil"/>
              <w:bottom w:val="single" w:sz="4" w:space="0" w:color="auto"/>
              <w:right w:val="single" w:sz="4" w:space="0" w:color="auto"/>
            </w:tcBorders>
            <w:noWrap/>
            <w:vAlign w:val="bottom"/>
          </w:tcPr>
          <w:p w14:paraId="5C2E99F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2D5D9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6100EB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B4ECD7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92E75A7" w14:textId="77777777" w:rsidR="003F7F01" w:rsidRPr="00A64A7D" w:rsidRDefault="003F7F01" w:rsidP="004B0BB6">
            <w:pPr>
              <w:rPr>
                <w:rFonts w:ascii="Arial" w:hAnsi="Arial" w:cs="Arial"/>
                <w:sz w:val="14"/>
                <w:szCs w:val="14"/>
                <w:lang w:val="es-ES_tradnl" w:eastAsia="eu-ES" w:bidi="bo-CN"/>
              </w:rPr>
            </w:pPr>
          </w:p>
        </w:tc>
      </w:tr>
      <w:tr w:rsidR="003F7F01" w:rsidRPr="00A64A7D" w14:paraId="2E8D0C9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0D8AE1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10022</w:t>
            </w:r>
          </w:p>
        </w:tc>
        <w:tc>
          <w:tcPr>
            <w:tcW w:w="1843" w:type="dxa"/>
            <w:tcBorders>
              <w:top w:val="nil"/>
              <w:left w:val="nil"/>
              <w:bottom w:val="single" w:sz="4" w:space="0" w:color="auto"/>
              <w:right w:val="single" w:sz="4" w:space="0" w:color="auto"/>
            </w:tcBorders>
            <w:noWrap/>
            <w:vAlign w:val="bottom"/>
          </w:tcPr>
          <w:p w14:paraId="439C44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Víctor Tapia HLHI</w:t>
            </w:r>
          </w:p>
        </w:tc>
        <w:tc>
          <w:tcPr>
            <w:tcW w:w="1268" w:type="dxa"/>
            <w:tcBorders>
              <w:top w:val="nil"/>
              <w:left w:val="nil"/>
              <w:bottom w:val="single" w:sz="4" w:space="0" w:color="auto"/>
              <w:right w:val="single" w:sz="4" w:space="0" w:color="auto"/>
            </w:tcBorders>
            <w:noWrap/>
            <w:vAlign w:val="bottom"/>
          </w:tcPr>
          <w:p w14:paraId="5CFEFA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CDA88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6AEEE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FFE52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15/04/1968</w:t>
            </w:r>
          </w:p>
        </w:tc>
        <w:tc>
          <w:tcPr>
            <w:tcW w:w="1285" w:type="dxa"/>
            <w:tcBorders>
              <w:top w:val="nil"/>
              <w:left w:val="nil"/>
              <w:bottom w:val="single" w:sz="4" w:space="0" w:color="auto"/>
              <w:right w:val="single" w:sz="4" w:space="0" w:color="auto"/>
            </w:tcBorders>
            <w:noWrap/>
            <w:vAlign w:val="bottom"/>
          </w:tcPr>
          <w:p w14:paraId="7ABEFF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14/09/2008</w:t>
            </w:r>
          </w:p>
        </w:tc>
        <w:tc>
          <w:tcPr>
            <w:tcW w:w="1264" w:type="dxa"/>
            <w:tcBorders>
              <w:top w:val="nil"/>
              <w:left w:val="nil"/>
              <w:bottom w:val="single" w:sz="4" w:space="0" w:color="auto"/>
              <w:right w:val="single" w:sz="4" w:space="0" w:color="auto"/>
            </w:tcBorders>
            <w:noWrap/>
            <w:vAlign w:val="bottom"/>
          </w:tcPr>
          <w:p w14:paraId="0C6EB2B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DCA3C3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227402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78B661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9D8D5C1" w14:textId="77777777" w:rsidR="003F7F01" w:rsidRPr="00A64A7D" w:rsidRDefault="003F7F01" w:rsidP="004B0BB6">
            <w:pPr>
              <w:rPr>
                <w:rFonts w:ascii="Arial" w:hAnsi="Arial" w:cs="Arial"/>
                <w:sz w:val="14"/>
                <w:szCs w:val="14"/>
                <w:lang w:val="es-ES_tradnl" w:eastAsia="eu-ES" w:bidi="bo-CN"/>
              </w:rPr>
            </w:pPr>
          </w:p>
        </w:tc>
      </w:tr>
      <w:tr w:rsidR="003F7F01" w:rsidRPr="00A64A7D" w14:paraId="67159ED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4285D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10022</w:t>
            </w:r>
          </w:p>
        </w:tc>
        <w:tc>
          <w:tcPr>
            <w:tcW w:w="1843" w:type="dxa"/>
            <w:tcBorders>
              <w:top w:val="nil"/>
              <w:left w:val="nil"/>
              <w:bottom w:val="single" w:sz="4" w:space="0" w:color="auto"/>
              <w:right w:val="single" w:sz="4" w:space="0" w:color="auto"/>
            </w:tcBorders>
            <w:noWrap/>
            <w:vAlign w:val="bottom"/>
          </w:tcPr>
          <w:p w14:paraId="4BA4AC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Víctor Tapia HLHI</w:t>
            </w:r>
          </w:p>
        </w:tc>
        <w:tc>
          <w:tcPr>
            <w:tcW w:w="1268" w:type="dxa"/>
            <w:tcBorders>
              <w:top w:val="nil"/>
              <w:left w:val="nil"/>
              <w:bottom w:val="single" w:sz="4" w:space="0" w:color="auto"/>
              <w:right w:val="single" w:sz="4" w:space="0" w:color="auto"/>
            </w:tcBorders>
            <w:noWrap/>
            <w:vAlign w:val="bottom"/>
          </w:tcPr>
          <w:p w14:paraId="078B57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79805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6E269F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27,54</w:t>
            </w:r>
          </w:p>
        </w:tc>
        <w:tc>
          <w:tcPr>
            <w:tcW w:w="1133" w:type="dxa"/>
            <w:tcBorders>
              <w:top w:val="nil"/>
              <w:left w:val="nil"/>
              <w:bottom w:val="single" w:sz="4" w:space="0" w:color="auto"/>
              <w:right w:val="single" w:sz="4" w:space="0" w:color="auto"/>
            </w:tcBorders>
            <w:noWrap/>
            <w:vAlign w:val="bottom"/>
          </w:tcPr>
          <w:p w14:paraId="5ACA2F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30/04/2004</w:t>
            </w:r>
          </w:p>
        </w:tc>
        <w:tc>
          <w:tcPr>
            <w:tcW w:w="1285" w:type="dxa"/>
            <w:tcBorders>
              <w:top w:val="nil"/>
              <w:left w:val="nil"/>
              <w:bottom w:val="single" w:sz="4" w:space="0" w:color="auto"/>
              <w:right w:val="single" w:sz="4" w:space="0" w:color="auto"/>
            </w:tcBorders>
            <w:noWrap/>
            <w:vAlign w:val="bottom"/>
          </w:tcPr>
          <w:p w14:paraId="199CBE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01/02/2025</w:t>
            </w:r>
          </w:p>
        </w:tc>
        <w:tc>
          <w:tcPr>
            <w:tcW w:w="1264" w:type="dxa"/>
            <w:tcBorders>
              <w:top w:val="nil"/>
              <w:left w:val="nil"/>
              <w:bottom w:val="single" w:sz="4" w:space="0" w:color="auto"/>
              <w:right w:val="single" w:sz="4" w:space="0" w:color="auto"/>
            </w:tcBorders>
            <w:noWrap/>
            <w:vAlign w:val="bottom"/>
          </w:tcPr>
          <w:p w14:paraId="2D322D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DE IT RSF</w:t>
            </w:r>
          </w:p>
        </w:tc>
        <w:tc>
          <w:tcPr>
            <w:tcW w:w="992" w:type="dxa"/>
            <w:tcBorders>
              <w:top w:val="nil"/>
              <w:left w:val="nil"/>
              <w:bottom w:val="single" w:sz="4" w:space="0" w:color="auto"/>
              <w:right w:val="single" w:sz="4" w:space="0" w:color="auto"/>
            </w:tcBorders>
            <w:noWrap/>
            <w:vAlign w:val="bottom"/>
          </w:tcPr>
          <w:p w14:paraId="790FA6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6936,8</w:t>
            </w:r>
          </w:p>
        </w:tc>
        <w:tc>
          <w:tcPr>
            <w:tcW w:w="864" w:type="dxa"/>
            <w:tcBorders>
              <w:top w:val="nil"/>
              <w:left w:val="nil"/>
              <w:bottom w:val="single" w:sz="4" w:space="0" w:color="auto"/>
              <w:right w:val="single" w:sz="4" w:space="0" w:color="auto"/>
            </w:tcBorders>
            <w:noWrap/>
            <w:vAlign w:val="bottom"/>
          </w:tcPr>
          <w:p w14:paraId="686FCC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3F5157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C45A69D" w14:textId="77777777" w:rsidR="003F7F01" w:rsidRPr="00A64A7D" w:rsidRDefault="003F7F01" w:rsidP="004B0BB6">
            <w:pPr>
              <w:rPr>
                <w:rFonts w:ascii="Arial" w:hAnsi="Arial" w:cs="Arial"/>
                <w:sz w:val="14"/>
                <w:szCs w:val="14"/>
                <w:lang w:val="es-ES_tradnl" w:eastAsia="eu-ES" w:bidi="bo-CN"/>
              </w:rPr>
            </w:pPr>
          </w:p>
        </w:tc>
      </w:tr>
      <w:tr w:rsidR="003F7F01" w:rsidRPr="00A64A7D" w14:paraId="64ED64ED"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437B74B9"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3.- SALVATIERRA + CAMPEZO</w:t>
            </w:r>
          </w:p>
        </w:tc>
        <w:tc>
          <w:tcPr>
            <w:tcW w:w="1268" w:type="dxa"/>
            <w:tcBorders>
              <w:top w:val="nil"/>
              <w:left w:val="nil"/>
              <w:bottom w:val="single" w:sz="4" w:space="0" w:color="auto"/>
              <w:right w:val="single" w:sz="4" w:space="0" w:color="auto"/>
            </w:tcBorders>
            <w:noWrap/>
            <w:vAlign w:val="bottom"/>
          </w:tcPr>
          <w:p w14:paraId="7239B625"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2B0D9A96"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43F02AC2"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6FA52C24"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2E9B4ED9"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172CB8B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9B7352D"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747FBA03"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63100DE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9F27131"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526E185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245C95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4A48ED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6ACC803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25F0B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34B17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2C357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27/01/2007</w:t>
            </w:r>
          </w:p>
        </w:tc>
        <w:tc>
          <w:tcPr>
            <w:tcW w:w="1285" w:type="dxa"/>
            <w:tcBorders>
              <w:top w:val="nil"/>
              <w:left w:val="nil"/>
              <w:bottom w:val="single" w:sz="4" w:space="0" w:color="auto"/>
              <w:right w:val="single" w:sz="4" w:space="0" w:color="auto"/>
            </w:tcBorders>
            <w:noWrap/>
            <w:vAlign w:val="bottom"/>
          </w:tcPr>
          <w:p w14:paraId="1AF931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02/10/2025</w:t>
            </w:r>
          </w:p>
        </w:tc>
        <w:tc>
          <w:tcPr>
            <w:tcW w:w="1264" w:type="dxa"/>
            <w:tcBorders>
              <w:top w:val="nil"/>
              <w:left w:val="nil"/>
              <w:bottom w:val="single" w:sz="4" w:space="0" w:color="auto"/>
              <w:right w:val="single" w:sz="4" w:space="0" w:color="auto"/>
            </w:tcBorders>
            <w:noWrap/>
            <w:vAlign w:val="bottom"/>
          </w:tcPr>
          <w:p w14:paraId="64DA2C9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0ED67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4EB915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D86AC2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287E522" w14:textId="77777777" w:rsidR="003F7F01" w:rsidRPr="00A64A7D" w:rsidRDefault="003F7F01" w:rsidP="004B0BB6">
            <w:pPr>
              <w:rPr>
                <w:rFonts w:ascii="Arial" w:hAnsi="Arial" w:cs="Arial"/>
                <w:sz w:val="14"/>
                <w:szCs w:val="14"/>
                <w:lang w:val="es-ES_tradnl" w:eastAsia="eu-ES" w:bidi="bo-CN"/>
              </w:rPr>
            </w:pPr>
          </w:p>
        </w:tc>
      </w:tr>
      <w:tr w:rsidR="003F7F01" w:rsidRPr="00A64A7D" w14:paraId="3229488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4A8133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1EF661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6CFBC6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1EDC43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98CA0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2E631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16/12/2007</w:t>
            </w:r>
          </w:p>
        </w:tc>
        <w:tc>
          <w:tcPr>
            <w:tcW w:w="1285" w:type="dxa"/>
            <w:tcBorders>
              <w:top w:val="nil"/>
              <w:left w:val="nil"/>
              <w:bottom w:val="single" w:sz="4" w:space="0" w:color="auto"/>
              <w:right w:val="single" w:sz="4" w:space="0" w:color="auto"/>
            </w:tcBorders>
            <w:noWrap/>
            <w:vAlign w:val="bottom"/>
          </w:tcPr>
          <w:p w14:paraId="640111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07/10/2025</w:t>
            </w:r>
          </w:p>
        </w:tc>
        <w:tc>
          <w:tcPr>
            <w:tcW w:w="1264" w:type="dxa"/>
            <w:tcBorders>
              <w:top w:val="nil"/>
              <w:left w:val="nil"/>
              <w:bottom w:val="single" w:sz="4" w:space="0" w:color="auto"/>
              <w:right w:val="single" w:sz="4" w:space="0" w:color="auto"/>
            </w:tcBorders>
            <w:noWrap/>
            <w:vAlign w:val="bottom"/>
          </w:tcPr>
          <w:p w14:paraId="1803B5F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16879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000658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E8BADB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F94FFE2" w14:textId="77777777" w:rsidR="003F7F01" w:rsidRPr="00A64A7D" w:rsidRDefault="003F7F01" w:rsidP="004B0BB6">
            <w:pPr>
              <w:rPr>
                <w:rFonts w:ascii="Arial" w:hAnsi="Arial" w:cs="Arial"/>
                <w:sz w:val="14"/>
                <w:szCs w:val="14"/>
                <w:lang w:val="es-ES_tradnl" w:eastAsia="eu-ES" w:bidi="bo-CN"/>
              </w:rPr>
            </w:pPr>
          </w:p>
        </w:tc>
      </w:tr>
      <w:tr w:rsidR="003F7F01" w:rsidRPr="00A64A7D" w14:paraId="05D1B29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4D038F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732702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3A97B22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89A714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7F8E5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28FBD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05/05/1995</w:t>
            </w:r>
          </w:p>
        </w:tc>
        <w:tc>
          <w:tcPr>
            <w:tcW w:w="1285" w:type="dxa"/>
            <w:tcBorders>
              <w:top w:val="nil"/>
              <w:left w:val="nil"/>
              <w:bottom w:val="single" w:sz="4" w:space="0" w:color="auto"/>
              <w:right w:val="single" w:sz="4" w:space="0" w:color="auto"/>
            </w:tcBorders>
            <w:noWrap/>
            <w:vAlign w:val="bottom"/>
          </w:tcPr>
          <w:p w14:paraId="0F6191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07/06/2021</w:t>
            </w:r>
          </w:p>
        </w:tc>
        <w:tc>
          <w:tcPr>
            <w:tcW w:w="1264" w:type="dxa"/>
            <w:tcBorders>
              <w:top w:val="nil"/>
              <w:left w:val="nil"/>
              <w:bottom w:val="single" w:sz="4" w:space="0" w:color="auto"/>
              <w:right w:val="single" w:sz="4" w:space="0" w:color="auto"/>
            </w:tcBorders>
            <w:noWrap/>
            <w:vAlign w:val="bottom"/>
          </w:tcPr>
          <w:p w14:paraId="2D0D272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CA2D4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3DB6D0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9622DC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6842023" w14:textId="77777777" w:rsidR="003F7F01" w:rsidRPr="00A64A7D" w:rsidRDefault="003F7F01" w:rsidP="004B0BB6">
            <w:pPr>
              <w:rPr>
                <w:rFonts w:ascii="Arial" w:hAnsi="Arial" w:cs="Arial"/>
                <w:sz w:val="14"/>
                <w:szCs w:val="14"/>
                <w:lang w:val="es-ES_tradnl" w:eastAsia="eu-ES" w:bidi="bo-CN"/>
              </w:rPr>
            </w:pPr>
          </w:p>
        </w:tc>
      </w:tr>
      <w:tr w:rsidR="003F7F01" w:rsidRPr="00A64A7D" w14:paraId="52F27FF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8BBFB9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3EB033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08A5B62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849CF1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29B2F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68B61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17/02/1992</w:t>
            </w:r>
          </w:p>
        </w:tc>
        <w:tc>
          <w:tcPr>
            <w:tcW w:w="1285" w:type="dxa"/>
            <w:tcBorders>
              <w:top w:val="nil"/>
              <w:left w:val="nil"/>
              <w:bottom w:val="single" w:sz="4" w:space="0" w:color="auto"/>
              <w:right w:val="single" w:sz="4" w:space="0" w:color="auto"/>
            </w:tcBorders>
            <w:noWrap/>
            <w:vAlign w:val="bottom"/>
          </w:tcPr>
          <w:p w14:paraId="1C3219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03/10/2022</w:t>
            </w:r>
          </w:p>
        </w:tc>
        <w:tc>
          <w:tcPr>
            <w:tcW w:w="1264" w:type="dxa"/>
            <w:tcBorders>
              <w:top w:val="nil"/>
              <w:left w:val="nil"/>
              <w:bottom w:val="single" w:sz="4" w:space="0" w:color="auto"/>
              <w:right w:val="single" w:sz="4" w:space="0" w:color="auto"/>
            </w:tcBorders>
            <w:noWrap/>
            <w:vAlign w:val="bottom"/>
          </w:tcPr>
          <w:p w14:paraId="48FDD5E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D03DB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281AF69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D72C07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64F801C" w14:textId="77777777" w:rsidR="003F7F01" w:rsidRPr="00A64A7D" w:rsidRDefault="003F7F01" w:rsidP="004B0BB6">
            <w:pPr>
              <w:rPr>
                <w:rFonts w:ascii="Arial" w:hAnsi="Arial" w:cs="Arial"/>
                <w:sz w:val="14"/>
                <w:szCs w:val="14"/>
                <w:lang w:val="es-ES_tradnl" w:eastAsia="eu-ES" w:bidi="bo-CN"/>
              </w:rPr>
            </w:pPr>
          </w:p>
        </w:tc>
      </w:tr>
      <w:tr w:rsidR="003F7F01" w:rsidRPr="00A64A7D" w14:paraId="69B8847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C23559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329719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69C6DF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D665F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B73B3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0C74B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24/05/1979</w:t>
            </w:r>
          </w:p>
        </w:tc>
        <w:tc>
          <w:tcPr>
            <w:tcW w:w="1285" w:type="dxa"/>
            <w:tcBorders>
              <w:top w:val="nil"/>
              <w:left w:val="nil"/>
              <w:bottom w:val="single" w:sz="4" w:space="0" w:color="auto"/>
              <w:right w:val="single" w:sz="4" w:space="0" w:color="auto"/>
            </w:tcBorders>
            <w:noWrap/>
            <w:vAlign w:val="bottom"/>
          </w:tcPr>
          <w:p w14:paraId="48AED6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20/11/2015</w:t>
            </w:r>
          </w:p>
        </w:tc>
        <w:tc>
          <w:tcPr>
            <w:tcW w:w="1264" w:type="dxa"/>
            <w:tcBorders>
              <w:top w:val="nil"/>
              <w:left w:val="nil"/>
              <w:bottom w:val="single" w:sz="4" w:space="0" w:color="auto"/>
              <w:right w:val="single" w:sz="4" w:space="0" w:color="auto"/>
            </w:tcBorders>
            <w:noWrap/>
            <w:vAlign w:val="bottom"/>
          </w:tcPr>
          <w:p w14:paraId="7655D4D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5D3E1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7813,54</w:t>
            </w:r>
          </w:p>
        </w:tc>
        <w:tc>
          <w:tcPr>
            <w:tcW w:w="864" w:type="dxa"/>
            <w:tcBorders>
              <w:top w:val="nil"/>
              <w:left w:val="nil"/>
              <w:bottom w:val="single" w:sz="4" w:space="0" w:color="auto"/>
              <w:right w:val="single" w:sz="4" w:space="0" w:color="auto"/>
            </w:tcBorders>
            <w:noWrap/>
            <w:vAlign w:val="bottom"/>
          </w:tcPr>
          <w:p w14:paraId="3C8297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8ED949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D69AA56" w14:textId="77777777" w:rsidR="003F7F01" w:rsidRPr="00A64A7D" w:rsidRDefault="003F7F01" w:rsidP="004B0BB6">
            <w:pPr>
              <w:rPr>
                <w:rFonts w:ascii="Arial" w:hAnsi="Arial" w:cs="Arial"/>
                <w:sz w:val="14"/>
                <w:szCs w:val="14"/>
                <w:lang w:val="es-ES_tradnl" w:eastAsia="eu-ES" w:bidi="bo-CN"/>
              </w:rPr>
            </w:pPr>
          </w:p>
        </w:tc>
      </w:tr>
      <w:tr w:rsidR="003F7F01" w:rsidRPr="00A64A7D" w14:paraId="49566A8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6BF10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4AFB9D7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31D5AD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D7214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C85D8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5D78C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25/01/1988</w:t>
            </w:r>
          </w:p>
        </w:tc>
        <w:tc>
          <w:tcPr>
            <w:tcW w:w="1285" w:type="dxa"/>
            <w:tcBorders>
              <w:top w:val="nil"/>
              <w:left w:val="nil"/>
              <w:bottom w:val="single" w:sz="4" w:space="0" w:color="auto"/>
              <w:right w:val="single" w:sz="4" w:space="0" w:color="auto"/>
            </w:tcBorders>
            <w:noWrap/>
            <w:vAlign w:val="bottom"/>
          </w:tcPr>
          <w:p w14:paraId="793877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03/10/2016</w:t>
            </w:r>
          </w:p>
        </w:tc>
        <w:tc>
          <w:tcPr>
            <w:tcW w:w="1264" w:type="dxa"/>
            <w:tcBorders>
              <w:top w:val="nil"/>
              <w:left w:val="nil"/>
              <w:bottom w:val="single" w:sz="4" w:space="0" w:color="auto"/>
              <w:right w:val="single" w:sz="4" w:space="0" w:color="auto"/>
            </w:tcBorders>
            <w:noWrap/>
            <w:vAlign w:val="bottom"/>
          </w:tcPr>
          <w:p w14:paraId="0646DDD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7B9FC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7813,54</w:t>
            </w:r>
          </w:p>
        </w:tc>
        <w:tc>
          <w:tcPr>
            <w:tcW w:w="864" w:type="dxa"/>
            <w:tcBorders>
              <w:top w:val="nil"/>
              <w:left w:val="nil"/>
              <w:bottom w:val="single" w:sz="4" w:space="0" w:color="auto"/>
              <w:right w:val="single" w:sz="4" w:space="0" w:color="auto"/>
            </w:tcBorders>
            <w:noWrap/>
            <w:vAlign w:val="bottom"/>
          </w:tcPr>
          <w:p w14:paraId="651DF0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8A03EE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69B27E6" w14:textId="77777777" w:rsidR="003F7F01" w:rsidRPr="00A64A7D" w:rsidRDefault="003F7F01" w:rsidP="004B0BB6">
            <w:pPr>
              <w:rPr>
                <w:rFonts w:ascii="Arial" w:hAnsi="Arial" w:cs="Arial"/>
                <w:sz w:val="14"/>
                <w:szCs w:val="14"/>
                <w:lang w:val="es-ES_tradnl" w:eastAsia="eu-ES" w:bidi="bo-CN"/>
              </w:rPr>
            </w:pPr>
          </w:p>
        </w:tc>
      </w:tr>
      <w:tr w:rsidR="003F7F01" w:rsidRPr="00A64A7D" w14:paraId="76B0516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342DF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0777573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085901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99446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85B16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98599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26/05/1973</w:t>
            </w:r>
          </w:p>
        </w:tc>
        <w:tc>
          <w:tcPr>
            <w:tcW w:w="1285" w:type="dxa"/>
            <w:tcBorders>
              <w:top w:val="nil"/>
              <w:left w:val="nil"/>
              <w:bottom w:val="single" w:sz="4" w:space="0" w:color="auto"/>
              <w:right w:val="single" w:sz="4" w:space="0" w:color="auto"/>
            </w:tcBorders>
            <w:noWrap/>
            <w:vAlign w:val="bottom"/>
          </w:tcPr>
          <w:p w14:paraId="2558C8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17/01/2008</w:t>
            </w:r>
          </w:p>
        </w:tc>
        <w:tc>
          <w:tcPr>
            <w:tcW w:w="1264" w:type="dxa"/>
            <w:tcBorders>
              <w:top w:val="nil"/>
              <w:left w:val="nil"/>
              <w:bottom w:val="single" w:sz="4" w:space="0" w:color="auto"/>
              <w:right w:val="single" w:sz="4" w:space="0" w:color="auto"/>
            </w:tcBorders>
            <w:noWrap/>
            <w:vAlign w:val="bottom"/>
          </w:tcPr>
          <w:p w14:paraId="5A23940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1F3F0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266B6F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2ACE37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D9E22F8" w14:textId="77777777" w:rsidR="003F7F01" w:rsidRPr="00A64A7D" w:rsidRDefault="003F7F01" w:rsidP="004B0BB6">
            <w:pPr>
              <w:rPr>
                <w:rFonts w:ascii="Arial" w:hAnsi="Arial" w:cs="Arial"/>
                <w:sz w:val="14"/>
                <w:szCs w:val="14"/>
                <w:lang w:val="es-ES_tradnl" w:eastAsia="eu-ES" w:bidi="bo-CN"/>
              </w:rPr>
            </w:pPr>
          </w:p>
        </w:tc>
      </w:tr>
      <w:tr w:rsidR="003F7F01" w:rsidRPr="00A64A7D" w14:paraId="2CB4F35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530781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0F7C253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28AD339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7A0AB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9D5B0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5E3F5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27/01/1963</w:t>
            </w:r>
          </w:p>
        </w:tc>
        <w:tc>
          <w:tcPr>
            <w:tcW w:w="1285" w:type="dxa"/>
            <w:tcBorders>
              <w:top w:val="nil"/>
              <w:left w:val="nil"/>
              <w:bottom w:val="single" w:sz="4" w:space="0" w:color="auto"/>
              <w:right w:val="single" w:sz="4" w:space="0" w:color="auto"/>
            </w:tcBorders>
            <w:noWrap/>
            <w:vAlign w:val="bottom"/>
          </w:tcPr>
          <w:p w14:paraId="7559CA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04/10/2010</w:t>
            </w:r>
          </w:p>
        </w:tc>
        <w:tc>
          <w:tcPr>
            <w:tcW w:w="1264" w:type="dxa"/>
            <w:tcBorders>
              <w:top w:val="nil"/>
              <w:left w:val="nil"/>
              <w:bottom w:val="single" w:sz="4" w:space="0" w:color="auto"/>
              <w:right w:val="single" w:sz="4" w:space="0" w:color="auto"/>
            </w:tcBorders>
            <w:noWrap/>
            <w:vAlign w:val="bottom"/>
          </w:tcPr>
          <w:p w14:paraId="10AA773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6ABA4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31DF80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64827A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92572E0" w14:textId="77777777" w:rsidR="003F7F01" w:rsidRPr="00A64A7D" w:rsidRDefault="003F7F01" w:rsidP="004B0BB6">
            <w:pPr>
              <w:rPr>
                <w:rFonts w:ascii="Arial" w:hAnsi="Arial" w:cs="Arial"/>
                <w:sz w:val="14"/>
                <w:szCs w:val="14"/>
                <w:lang w:val="es-ES_tradnl" w:eastAsia="eu-ES" w:bidi="bo-CN"/>
              </w:rPr>
            </w:pPr>
          </w:p>
        </w:tc>
      </w:tr>
      <w:tr w:rsidR="003F7F01" w:rsidRPr="00A64A7D" w14:paraId="720F54D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4E7FC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42D7B7F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68B9B91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7FE042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6F1A4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F478B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01/11/1967</w:t>
            </w:r>
          </w:p>
        </w:tc>
        <w:tc>
          <w:tcPr>
            <w:tcW w:w="1285" w:type="dxa"/>
            <w:tcBorders>
              <w:top w:val="nil"/>
              <w:left w:val="nil"/>
              <w:bottom w:val="single" w:sz="4" w:space="0" w:color="auto"/>
              <w:right w:val="single" w:sz="4" w:space="0" w:color="auto"/>
            </w:tcBorders>
            <w:noWrap/>
            <w:vAlign w:val="bottom"/>
          </w:tcPr>
          <w:p w14:paraId="16C3EF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08/09/2006</w:t>
            </w:r>
          </w:p>
        </w:tc>
        <w:tc>
          <w:tcPr>
            <w:tcW w:w="1264" w:type="dxa"/>
            <w:tcBorders>
              <w:top w:val="nil"/>
              <w:left w:val="nil"/>
              <w:bottom w:val="single" w:sz="4" w:space="0" w:color="auto"/>
              <w:right w:val="single" w:sz="4" w:space="0" w:color="auto"/>
            </w:tcBorders>
            <w:noWrap/>
            <w:vAlign w:val="bottom"/>
          </w:tcPr>
          <w:p w14:paraId="75BACBA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A2415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755784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97FB3B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31E722E" w14:textId="77777777" w:rsidR="003F7F01" w:rsidRPr="00A64A7D" w:rsidRDefault="003F7F01" w:rsidP="004B0BB6">
            <w:pPr>
              <w:rPr>
                <w:rFonts w:ascii="Arial" w:hAnsi="Arial" w:cs="Arial"/>
                <w:sz w:val="14"/>
                <w:szCs w:val="14"/>
                <w:lang w:val="es-ES_tradnl" w:eastAsia="eu-ES" w:bidi="bo-CN"/>
              </w:rPr>
            </w:pPr>
          </w:p>
        </w:tc>
      </w:tr>
      <w:tr w:rsidR="003F7F01" w:rsidRPr="00A64A7D" w14:paraId="5C19482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1364E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2B72B1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6A1B09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A5562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8A480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9D686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19/09/1979</w:t>
            </w:r>
          </w:p>
        </w:tc>
        <w:tc>
          <w:tcPr>
            <w:tcW w:w="1285" w:type="dxa"/>
            <w:tcBorders>
              <w:top w:val="nil"/>
              <w:left w:val="nil"/>
              <w:bottom w:val="single" w:sz="4" w:space="0" w:color="auto"/>
              <w:right w:val="single" w:sz="4" w:space="0" w:color="auto"/>
            </w:tcBorders>
            <w:noWrap/>
            <w:vAlign w:val="bottom"/>
          </w:tcPr>
          <w:p w14:paraId="45F1FC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20/10/2006</w:t>
            </w:r>
          </w:p>
        </w:tc>
        <w:tc>
          <w:tcPr>
            <w:tcW w:w="1264" w:type="dxa"/>
            <w:tcBorders>
              <w:top w:val="nil"/>
              <w:left w:val="nil"/>
              <w:bottom w:val="single" w:sz="4" w:space="0" w:color="auto"/>
              <w:right w:val="single" w:sz="4" w:space="0" w:color="auto"/>
            </w:tcBorders>
            <w:noWrap/>
            <w:vAlign w:val="bottom"/>
          </w:tcPr>
          <w:p w14:paraId="6F79D99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09E5F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46AFBD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EF44FB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DA3484B" w14:textId="77777777" w:rsidR="003F7F01" w:rsidRPr="00A64A7D" w:rsidRDefault="003F7F01" w:rsidP="004B0BB6">
            <w:pPr>
              <w:rPr>
                <w:rFonts w:ascii="Arial" w:hAnsi="Arial" w:cs="Arial"/>
                <w:sz w:val="14"/>
                <w:szCs w:val="14"/>
                <w:lang w:val="es-ES_tradnl" w:eastAsia="eu-ES" w:bidi="bo-CN"/>
              </w:rPr>
            </w:pPr>
          </w:p>
        </w:tc>
      </w:tr>
      <w:tr w:rsidR="003F7F01" w:rsidRPr="00A64A7D" w14:paraId="530A40E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0F1D10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67EC5F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72288F9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91875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A5924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8C8E4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09/06/1989</w:t>
            </w:r>
          </w:p>
        </w:tc>
        <w:tc>
          <w:tcPr>
            <w:tcW w:w="1285" w:type="dxa"/>
            <w:tcBorders>
              <w:top w:val="nil"/>
              <w:left w:val="nil"/>
              <w:bottom w:val="single" w:sz="4" w:space="0" w:color="auto"/>
              <w:right w:val="single" w:sz="4" w:space="0" w:color="auto"/>
            </w:tcBorders>
            <w:noWrap/>
            <w:vAlign w:val="bottom"/>
          </w:tcPr>
          <w:p w14:paraId="3DE2DF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04/10/2010</w:t>
            </w:r>
          </w:p>
        </w:tc>
        <w:tc>
          <w:tcPr>
            <w:tcW w:w="1264" w:type="dxa"/>
            <w:tcBorders>
              <w:top w:val="nil"/>
              <w:left w:val="nil"/>
              <w:bottom w:val="single" w:sz="4" w:space="0" w:color="auto"/>
              <w:right w:val="single" w:sz="4" w:space="0" w:color="auto"/>
            </w:tcBorders>
            <w:noWrap/>
            <w:vAlign w:val="bottom"/>
          </w:tcPr>
          <w:p w14:paraId="43B49E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033CD7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6960,2</w:t>
            </w:r>
          </w:p>
        </w:tc>
        <w:tc>
          <w:tcPr>
            <w:tcW w:w="864" w:type="dxa"/>
            <w:tcBorders>
              <w:top w:val="nil"/>
              <w:left w:val="nil"/>
              <w:bottom w:val="single" w:sz="4" w:space="0" w:color="auto"/>
              <w:right w:val="single" w:sz="4" w:space="0" w:color="auto"/>
            </w:tcBorders>
            <w:noWrap/>
            <w:vAlign w:val="bottom"/>
          </w:tcPr>
          <w:p w14:paraId="50351E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0E3E2E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1855492" w14:textId="77777777" w:rsidR="003F7F01" w:rsidRPr="00A64A7D" w:rsidRDefault="003F7F01" w:rsidP="004B0BB6">
            <w:pPr>
              <w:rPr>
                <w:rFonts w:ascii="Arial" w:hAnsi="Arial" w:cs="Arial"/>
                <w:sz w:val="14"/>
                <w:szCs w:val="14"/>
                <w:lang w:val="es-ES_tradnl" w:eastAsia="eu-ES" w:bidi="bo-CN"/>
              </w:rPr>
            </w:pPr>
          </w:p>
        </w:tc>
      </w:tr>
      <w:tr w:rsidR="003F7F01" w:rsidRPr="00A64A7D" w14:paraId="0AD548A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B68AB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099833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2EFFB3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294E25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4BC75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CFF40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05/10/1964</w:t>
            </w:r>
          </w:p>
        </w:tc>
        <w:tc>
          <w:tcPr>
            <w:tcW w:w="1285" w:type="dxa"/>
            <w:tcBorders>
              <w:top w:val="nil"/>
              <w:left w:val="nil"/>
              <w:bottom w:val="single" w:sz="4" w:space="0" w:color="auto"/>
              <w:right w:val="single" w:sz="4" w:space="0" w:color="auto"/>
            </w:tcBorders>
            <w:noWrap/>
            <w:vAlign w:val="bottom"/>
          </w:tcPr>
          <w:p w14:paraId="375601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08/09/2006</w:t>
            </w:r>
          </w:p>
        </w:tc>
        <w:tc>
          <w:tcPr>
            <w:tcW w:w="1264" w:type="dxa"/>
            <w:tcBorders>
              <w:top w:val="nil"/>
              <w:left w:val="nil"/>
              <w:bottom w:val="single" w:sz="4" w:space="0" w:color="auto"/>
              <w:right w:val="single" w:sz="4" w:space="0" w:color="auto"/>
            </w:tcBorders>
            <w:noWrap/>
            <w:vAlign w:val="bottom"/>
          </w:tcPr>
          <w:p w14:paraId="798F64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0D0E31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74890B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885C04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E2F6227" w14:textId="77777777" w:rsidR="003F7F01" w:rsidRPr="00A64A7D" w:rsidRDefault="003F7F01" w:rsidP="004B0BB6">
            <w:pPr>
              <w:rPr>
                <w:rFonts w:ascii="Arial" w:hAnsi="Arial" w:cs="Arial"/>
                <w:sz w:val="14"/>
                <w:szCs w:val="14"/>
                <w:lang w:val="es-ES_tradnl" w:eastAsia="eu-ES" w:bidi="bo-CN"/>
              </w:rPr>
            </w:pPr>
          </w:p>
        </w:tc>
      </w:tr>
      <w:tr w:rsidR="003F7F01" w:rsidRPr="00A64A7D" w14:paraId="28D3582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35060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2D8817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58F52E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1064EB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A0708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ACD4D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06/03/1975</w:t>
            </w:r>
          </w:p>
        </w:tc>
        <w:tc>
          <w:tcPr>
            <w:tcW w:w="1285" w:type="dxa"/>
            <w:tcBorders>
              <w:top w:val="nil"/>
              <w:left w:val="nil"/>
              <w:bottom w:val="single" w:sz="4" w:space="0" w:color="auto"/>
              <w:right w:val="single" w:sz="4" w:space="0" w:color="auto"/>
            </w:tcBorders>
            <w:noWrap/>
            <w:vAlign w:val="bottom"/>
          </w:tcPr>
          <w:p w14:paraId="3122A2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08/09/2006</w:t>
            </w:r>
          </w:p>
        </w:tc>
        <w:tc>
          <w:tcPr>
            <w:tcW w:w="1264" w:type="dxa"/>
            <w:tcBorders>
              <w:top w:val="nil"/>
              <w:left w:val="nil"/>
              <w:bottom w:val="single" w:sz="4" w:space="0" w:color="auto"/>
              <w:right w:val="single" w:sz="4" w:space="0" w:color="auto"/>
            </w:tcBorders>
            <w:noWrap/>
            <w:vAlign w:val="bottom"/>
          </w:tcPr>
          <w:p w14:paraId="18AEDC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075B90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7379,48</w:t>
            </w:r>
          </w:p>
        </w:tc>
        <w:tc>
          <w:tcPr>
            <w:tcW w:w="864" w:type="dxa"/>
            <w:tcBorders>
              <w:top w:val="nil"/>
              <w:left w:val="nil"/>
              <w:bottom w:val="single" w:sz="4" w:space="0" w:color="auto"/>
              <w:right w:val="single" w:sz="4" w:space="0" w:color="auto"/>
            </w:tcBorders>
            <w:noWrap/>
            <w:vAlign w:val="bottom"/>
          </w:tcPr>
          <w:p w14:paraId="5EB522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5F09A9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A667CEC" w14:textId="77777777" w:rsidR="003F7F01" w:rsidRPr="00A64A7D" w:rsidRDefault="003F7F01" w:rsidP="004B0BB6">
            <w:pPr>
              <w:rPr>
                <w:rFonts w:ascii="Arial" w:hAnsi="Arial" w:cs="Arial"/>
                <w:sz w:val="14"/>
                <w:szCs w:val="14"/>
                <w:lang w:val="es-ES_tradnl" w:eastAsia="eu-ES" w:bidi="bo-CN"/>
              </w:rPr>
            </w:pPr>
          </w:p>
        </w:tc>
      </w:tr>
      <w:tr w:rsidR="003F7F01" w:rsidRPr="00A64A7D" w14:paraId="789C1B5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EEAAC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1BE8E2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503B8D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7A5F9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55557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6057C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18/05/1988</w:t>
            </w:r>
          </w:p>
        </w:tc>
        <w:tc>
          <w:tcPr>
            <w:tcW w:w="1285" w:type="dxa"/>
            <w:tcBorders>
              <w:top w:val="nil"/>
              <w:left w:val="nil"/>
              <w:bottom w:val="single" w:sz="4" w:space="0" w:color="auto"/>
              <w:right w:val="single" w:sz="4" w:space="0" w:color="auto"/>
            </w:tcBorders>
            <w:noWrap/>
            <w:vAlign w:val="bottom"/>
          </w:tcPr>
          <w:p w14:paraId="5B75D7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22/09/2008</w:t>
            </w:r>
          </w:p>
        </w:tc>
        <w:tc>
          <w:tcPr>
            <w:tcW w:w="1264" w:type="dxa"/>
            <w:tcBorders>
              <w:top w:val="nil"/>
              <w:left w:val="nil"/>
              <w:bottom w:val="single" w:sz="4" w:space="0" w:color="auto"/>
              <w:right w:val="single" w:sz="4" w:space="0" w:color="auto"/>
            </w:tcBorders>
            <w:noWrap/>
            <w:vAlign w:val="bottom"/>
          </w:tcPr>
          <w:p w14:paraId="52D226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631342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74DF27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0076AD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79ACC4B" w14:textId="77777777" w:rsidR="003F7F01" w:rsidRPr="00A64A7D" w:rsidRDefault="003F7F01" w:rsidP="004B0BB6">
            <w:pPr>
              <w:rPr>
                <w:rFonts w:ascii="Arial" w:hAnsi="Arial" w:cs="Arial"/>
                <w:sz w:val="14"/>
                <w:szCs w:val="14"/>
                <w:lang w:val="es-ES_tradnl" w:eastAsia="eu-ES" w:bidi="bo-CN"/>
              </w:rPr>
            </w:pPr>
          </w:p>
        </w:tc>
      </w:tr>
      <w:tr w:rsidR="003F7F01" w:rsidRPr="00A64A7D" w14:paraId="39B4AB0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7D16D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5868C7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46C8FAA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743979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671ADF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27,54</w:t>
            </w:r>
          </w:p>
        </w:tc>
        <w:tc>
          <w:tcPr>
            <w:tcW w:w="1133" w:type="dxa"/>
            <w:tcBorders>
              <w:top w:val="nil"/>
              <w:left w:val="nil"/>
              <w:bottom w:val="single" w:sz="4" w:space="0" w:color="auto"/>
              <w:right w:val="single" w:sz="4" w:space="0" w:color="auto"/>
            </w:tcBorders>
            <w:noWrap/>
            <w:vAlign w:val="bottom"/>
          </w:tcPr>
          <w:p w14:paraId="0CF2CB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08/11/2004</w:t>
            </w:r>
          </w:p>
        </w:tc>
        <w:tc>
          <w:tcPr>
            <w:tcW w:w="1285" w:type="dxa"/>
            <w:tcBorders>
              <w:top w:val="nil"/>
              <w:left w:val="nil"/>
              <w:bottom w:val="single" w:sz="4" w:space="0" w:color="auto"/>
              <w:right w:val="single" w:sz="4" w:space="0" w:color="auto"/>
            </w:tcBorders>
            <w:noWrap/>
            <w:vAlign w:val="bottom"/>
          </w:tcPr>
          <w:p w14:paraId="59814A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31/01/2025</w:t>
            </w:r>
          </w:p>
        </w:tc>
        <w:tc>
          <w:tcPr>
            <w:tcW w:w="1264" w:type="dxa"/>
            <w:tcBorders>
              <w:top w:val="nil"/>
              <w:left w:val="nil"/>
              <w:bottom w:val="single" w:sz="4" w:space="0" w:color="auto"/>
              <w:right w:val="single" w:sz="4" w:space="0" w:color="auto"/>
            </w:tcBorders>
            <w:noWrap/>
            <w:vAlign w:val="bottom"/>
          </w:tcPr>
          <w:p w14:paraId="5013A78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xml:space="preserve"> FIN IT CAM</w:t>
            </w:r>
          </w:p>
        </w:tc>
        <w:tc>
          <w:tcPr>
            <w:tcW w:w="992" w:type="dxa"/>
            <w:tcBorders>
              <w:top w:val="nil"/>
              <w:left w:val="nil"/>
              <w:bottom w:val="single" w:sz="4" w:space="0" w:color="auto"/>
              <w:right w:val="single" w:sz="4" w:space="0" w:color="auto"/>
            </w:tcBorders>
            <w:noWrap/>
            <w:vAlign w:val="bottom"/>
          </w:tcPr>
          <w:p w14:paraId="1D0DD0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6936,8</w:t>
            </w:r>
          </w:p>
        </w:tc>
        <w:tc>
          <w:tcPr>
            <w:tcW w:w="864" w:type="dxa"/>
            <w:tcBorders>
              <w:top w:val="nil"/>
              <w:left w:val="nil"/>
              <w:bottom w:val="single" w:sz="4" w:space="0" w:color="auto"/>
              <w:right w:val="single" w:sz="4" w:space="0" w:color="auto"/>
            </w:tcBorders>
            <w:noWrap/>
            <w:vAlign w:val="bottom"/>
          </w:tcPr>
          <w:p w14:paraId="3609CF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172526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9D13396" w14:textId="77777777" w:rsidR="003F7F01" w:rsidRPr="00A64A7D" w:rsidRDefault="003F7F01" w:rsidP="004B0BB6">
            <w:pPr>
              <w:rPr>
                <w:rFonts w:ascii="Arial" w:hAnsi="Arial" w:cs="Arial"/>
                <w:sz w:val="14"/>
                <w:szCs w:val="14"/>
                <w:lang w:val="es-ES_tradnl" w:eastAsia="eu-ES" w:bidi="bo-CN"/>
              </w:rPr>
            </w:pPr>
          </w:p>
        </w:tc>
      </w:tr>
      <w:tr w:rsidR="003F7F01" w:rsidRPr="00A64A7D" w14:paraId="0EC9F96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31110F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20C4B82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35D8D9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B1BF1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59FCDC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27,54</w:t>
            </w:r>
          </w:p>
        </w:tc>
        <w:tc>
          <w:tcPr>
            <w:tcW w:w="1133" w:type="dxa"/>
            <w:tcBorders>
              <w:top w:val="nil"/>
              <w:left w:val="nil"/>
              <w:bottom w:val="single" w:sz="4" w:space="0" w:color="auto"/>
              <w:right w:val="single" w:sz="4" w:space="0" w:color="auto"/>
            </w:tcBorders>
            <w:noWrap/>
            <w:vAlign w:val="bottom"/>
          </w:tcPr>
          <w:p w14:paraId="54925F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19/04/1981</w:t>
            </w:r>
          </w:p>
        </w:tc>
        <w:tc>
          <w:tcPr>
            <w:tcW w:w="1285" w:type="dxa"/>
            <w:tcBorders>
              <w:top w:val="nil"/>
              <w:left w:val="nil"/>
              <w:bottom w:val="single" w:sz="4" w:space="0" w:color="auto"/>
              <w:right w:val="single" w:sz="4" w:space="0" w:color="auto"/>
            </w:tcBorders>
            <w:noWrap/>
            <w:vAlign w:val="bottom"/>
          </w:tcPr>
          <w:p w14:paraId="0E76B6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08/01/2026</w:t>
            </w:r>
          </w:p>
        </w:tc>
        <w:tc>
          <w:tcPr>
            <w:tcW w:w="1264" w:type="dxa"/>
            <w:tcBorders>
              <w:top w:val="nil"/>
              <w:left w:val="nil"/>
              <w:bottom w:val="single" w:sz="4" w:space="0" w:color="auto"/>
              <w:right w:val="single" w:sz="4" w:space="0" w:color="auto"/>
            </w:tcBorders>
            <w:noWrap/>
            <w:vAlign w:val="bottom"/>
          </w:tcPr>
          <w:p w14:paraId="7B5671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IT MCM</w:t>
            </w:r>
          </w:p>
        </w:tc>
        <w:tc>
          <w:tcPr>
            <w:tcW w:w="992" w:type="dxa"/>
            <w:tcBorders>
              <w:top w:val="nil"/>
              <w:left w:val="nil"/>
              <w:bottom w:val="single" w:sz="4" w:space="0" w:color="auto"/>
              <w:right w:val="single" w:sz="4" w:space="0" w:color="auto"/>
            </w:tcBorders>
            <w:noWrap/>
            <w:vAlign w:val="bottom"/>
          </w:tcPr>
          <w:p w14:paraId="3E44B6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6936,8</w:t>
            </w:r>
          </w:p>
        </w:tc>
        <w:tc>
          <w:tcPr>
            <w:tcW w:w="864" w:type="dxa"/>
            <w:tcBorders>
              <w:top w:val="nil"/>
              <w:left w:val="nil"/>
              <w:bottom w:val="single" w:sz="4" w:space="0" w:color="auto"/>
              <w:right w:val="single" w:sz="4" w:space="0" w:color="auto"/>
            </w:tcBorders>
            <w:noWrap/>
            <w:vAlign w:val="bottom"/>
          </w:tcPr>
          <w:p w14:paraId="6D1BAE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A0E43D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04E8179" w14:textId="77777777" w:rsidR="003F7F01" w:rsidRPr="00A64A7D" w:rsidRDefault="003F7F01" w:rsidP="004B0BB6">
            <w:pPr>
              <w:rPr>
                <w:rFonts w:ascii="Arial" w:hAnsi="Arial" w:cs="Arial"/>
                <w:sz w:val="14"/>
                <w:szCs w:val="14"/>
                <w:lang w:val="es-ES_tradnl" w:eastAsia="eu-ES" w:bidi="bo-CN"/>
              </w:rPr>
            </w:pPr>
          </w:p>
        </w:tc>
      </w:tr>
      <w:tr w:rsidR="003F7F01" w:rsidRPr="00A64A7D" w14:paraId="68CC004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57143A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153E0F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08DAF3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2C4B6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5FA9AC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27,54</w:t>
            </w:r>
          </w:p>
        </w:tc>
        <w:tc>
          <w:tcPr>
            <w:tcW w:w="1133" w:type="dxa"/>
            <w:tcBorders>
              <w:top w:val="nil"/>
              <w:left w:val="nil"/>
              <w:bottom w:val="single" w:sz="4" w:space="0" w:color="auto"/>
              <w:right w:val="single" w:sz="4" w:space="0" w:color="auto"/>
            </w:tcBorders>
            <w:noWrap/>
            <w:vAlign w:val="bottom"/>
          </w:tcPr>
          <w:p w14:paraId="0B529D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12/07/1972</w:t>
            </w:r>
          </w:p>
        </w:tc>
        <w:tc>
          <w:tcPr>
            <w:tcW w:w="1285" w:type="dxa"/>
            <w:tcBorders>
              <w:top w:val="nil"/>
              <w:left w:val="nil"/>
              <w:bottom w:val="single" w:sz="4" w:space="0" w:color="auto"/>
              <w:right w:val="single" w:sz="4" w:space="0" w:color="auto"/>
            </w:tcBorders>
            <w:noWrap/>
            <w:vAlign w:val="bottom"/>
          </w:tcPr>
          <w:p w14:paraId="7B73EE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14/09/2021</w:t>
            </w:r>
          </w:p>
        </w:tc>
        <w:tc>
          <w:tcPr>
            <w:tcW w:w="1264" w:type="dxa"/>
            <w:tcBorders>
              <w:top w:val="nil"/>
              <w:left w:val="nil"/>
              <w:bottom w:val="single" w:sz="4" w:space="0" w:color="auto"/>
              <w:right w:val="single" w:sz="4" w:space="0" w:color="auto"/>
            </w:tcBorders>
            <w:noWrap/>
            <w:vAlign w:val="bottom"/>
          </w:tcPr>
          <w:p w14:paraId="299A96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IT IHI</w:t>
            </w:r>
          </w:p>
        </w:tc>
        <w:tc>
          <w:tcPr>
            <w:tcW w:w="992" w:type="dxa"/>
            <w:tcBorders>
              <w:top w:val="nil"/>
              <w:left w:val="nil"/>
              <w:bottom w:val="single" w:sz="4" w:space="0" w:color="auto"/>
              <w:right w:val="single" w:sz="4" w:space="0" w:color="auto"/>
            </w:tcBorders>
            <w:noWrap/>
            <w:vAlign w:val="bottom"/>
          </w:tcPr>
          <w:p w14:paraId="2A8A0F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7060</w:t>
            </w:r>
          </w:p>
        </w:tc>
        <w:tc>
          <w:tcPr>
            <w:tcW w:w="864" w:type="dxa"/>
            <w:tcBorders>
              <w:top w:val="nil"/>
              <w:left w:val="nil"/>
              <w:bottom w:val="single" w:sz="4" w:space="0" w:color="auto"/>
              <w:right w:val="single" w:sz="4" w:space="0" w:color="auto"/>
            </w:tcBorders>
            <w:noWrap/>
            <w:vAlign w:val="bottom"/>
          </w:tcPr>
          <w:p w14:paraId="0D73CA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E34CB3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A65A732" w14:textId="77777777" w:rsidR="003F7F01" w:rsidRPr="00A64A7D" w:rsidRDefault="003F7F01" w:rsidP="004B0BB6">
            <w:pPr>
              <w:rPr>
                <w:rFonts w:ascii="Arial" w:hAnsi="Arial" w:cs="Arial"/>
                <w:sz w:val="14"/>
                <w:szCs w:val="14"/>
                <w:lang w:val="es-ES_tradnl" w:eastAsia="eu-ES" w:bidi="bo-CN"/>
              </w:rPr>
            </w:pPr>
          </w:p>
        </w:tc>
      </w:tr>
      <w:tr w:rsidR="003F7F01" w:rsidRPr="00A64A7D" w14:paraId="0D922B9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53493B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10002</w:t>
            </w:r>
          </w:p>
        </w:tc>
        <w:tc>
          <w:tcPr>
            <w:tcW w:w="1843" w:type="dxa"/>
            <w:tcBorders>
              <w:top w:val="nil"/>
              <w:left w:val="nil"/>
              <w:bottom w:val="single" w:sz="4" w:space="0" w:color="auto"/>
              <w:right w:val="single" w:sz="4" w:space="0" w:color="auto"/>
            </w:tcBorders>
            <w:noWrap/>
            <w:vAlign w:val="bottom"/>
          </w:tcPr>
          <w:p w14:paraId="7D12C19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5399CB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E1CC0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40055A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85CD7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11/02/1986</w:t>
            </w:r>
          </w:p>
        </w:tc>
        <w:tc>
          <w:tcPr>
            <w:tcW w:w="1285" w:type="dxa"/>
            <w:tcBorders>
              <w:top w:val="nil"/>
              <w:left w:val="nil"/>
              <w:bottom w:val="single" w:sz="4" w:space="0" w:color="auto"/>
              <w:right w:val="single" w:sz="4" w:space="0" w:color="auto"/>
            </w:tcBorders>
            <w:noWrap/>
            <w:vAlign w:val="bottom"/>
          </w:tcPr>
          <w:p w14:paraId="0CD291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01/10/2024</w:t>
            </w:r>
          </w:p>
        </w:tc>
        <w:tc>
          <w:tcPr>
            <w:tcW w:w="1264" w:type="dxa"/>
            <w:tcBorders>
              <w:top w:val="nil"/>
              <w:left w:val="nil"/>
              <w:bottom w:val="single" w:sz="4" w:space="0" w:color="auto"/>
              <w:right w:val="single" w:sz="4" w:space="0" w:color="auto"/>
            </w:tcBorders>
            <w:noWrap/>
            <w:vAlign w:val="bottom"/>
          </w:tcPr>
          <w:p w14:paraId="053149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EXC SGM</w:t>
            </w:r>
          </w:p>
        </w:tc>
        <w:tc>
          <w:tcPr>
            <w:tcW w:w="992" w:type="dxa"/>
            <w:tcBorders>
              <w:top w:val="nil"/>
              <w:left w:val="nil"/>
              <w:bottom w:val="single" w:sz="4" w:space="0" w:color="auto"/>
              <w:right w:val="single" w:sz="4" w:space="0" w:color="auto"/>
            </w:tcBorders>
            <w:noWrap/>
            <w:vAlign w:val="bottom"/>
          </w:tcPr>
          <w:p w14:paraId="4EE1A6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41AE62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9F668C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D1F1C6B" w14:textId="77777777" w:rsidR="003F7F01" w:rsidRPr="00A64A7D" w:rsidRDefault="003F7F01" w:rsidP="004B0BB6">
            <w:pPr>
              <w:rPr>
                <w:rFonts w:ascii="Arial" w:hAnsi="Arial" w:cs="Arial"/>
                <w:sz w:val="14"/>
                <w:szCs w:val="14"/>
                <w:lang w:val="es-ES_tradnl" w:eastAsia="eu-ES" w:bidi="bo-CN"/>
              </w:rPr>
            </w:pPr>
          </w:p>
        </w:tc>
      </w:tr>
      <w:tr w:rsidR="003F7F01" w:rsidRPr="00A64A7D" w14:paraId="610711F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B9DDC0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10002</w:t>
            </w:r>
          </w:p>
        </w:tc>
        <w:tc>
          <w:tcPr>
            <w:tcW w:w="1843" w:type="dxa"/>
            <w:tcBorders>
              <w:top w:val="nil"/>
              <w:left w:val="nil"/>
              <w:bottom w:val="single" w:sz="4" w:space="0" w:color="auto"/>
              <w:right w:val="single" w:sz="4" w:space="0" w:color="auto"/>
            </w:tcBorders>
            <w:noWrap/>
            <w:vAlign w:val="bottom"/>
          </w:tcPr>
          <w:p w14:paraId="320DB7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Dulantzi HLHI</w:t>
            </w:r>
          </w:p>
        </w:tc>
        <w:tc>
          <w:tcPr>
            <w:tcW w:w="1268" w:type="dxa"/>
            <w:tcBorders>
              <w:top w:val="nil"/>
              <w:left w:val="nil"/>
              <w:bottom w:val="single" w:sz="4" w:space="0" w:color="auto"/>
              <w:right w:val="single" w:sz="4" w:space="0" w:color="auto"/>
            </w:tcBorders>
            <w:noWrap/>
            <w:vAlign w:val="bottom"/>
          </w:tcPr>
          <w:p w14:paraId="534C53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221705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47DFDA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1CD53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11/11/2001</w:t>
            </w:r>
          </w:p>
        </w:tc>
        <w:tc>
          <w:tcPr>
            <w:tcW w:w="1285" w:type="dxa"/>
            <w:tcBorders>
              <w:top w:val="nil"/>
              <w:left w:val="nil"/>
              <w:bottom w:val="single" w:sz="4" w:space="0" w:color="auto"/>
              <w:right w:val="single" w:sz="4" w:space="0" w:color="auto"/>
            </w:tcBorders>
            <w:noWrap/>
            <w:vAlign w:val="bottom"/>
          </w:tcPr>
          <w:p w14:paraId="6D089B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26/09/2023</w:t>
            </w:r>
          </w:p>
        </w:tc>
        <w:tc>
          <w:tcPr>
            <w:tcW w:w="1264" w:type="dxa"/>
            <w:tcBorders>
              <w:top w:val="nil"/>
              <w:left w:val="nil"/>
              <w:bottom w:val="single" w:sz="4" w:space="0" w:color="auto"/>
              <w:right w:val="single" w:sz="4" w:space="0" w:color="auto"/>
            </w:tcBorders>
            <w:noWrap/>
            <w:vAlign w:val="bottom"/>
          </w:tcPr>
          <w:p w14:paraId="7E4B2D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EXC ACR</w:t>
            </w:r>
          </w:p>
        </w:tc>
        <w:tc>
          <w:tcPr>
            <w:tcW w:w="992" w:type="dxa"/>
            <w:tcBorders>
              <w:top w:val="nil"/>
              <w:left w:val="nil"/>
              <w:bottom w:val="single" w:sz="4" w:space="0" w:color="auto"/>
              <w:right w:val="single" w:sz="4" w:space="0" w:color="auto"/>
            </w:tcBorders>
            <w:noWrap/>
            <w:vAlign w:val="bottom"/>
          </w:tcPr>
          <w:p w14:paraId="250EF6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4A143A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51C3AC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7076053" w14:textId="77777777" w:rsidR="003F7F01" w:rsidRPr="00A64A7D" w:rsidRDefault="003F7F01" w:rsidP="004B0BB6">
            <w:pPr>
              <w:rPr>
                <w:rFonts w:ascii="Arial" w:hAnsi="Arial" w:cs="Arial"/>
                <w:sz w:val="14"/>
                <w:szCs w:val="14"/>
                <w:lang w:val="es-ES_tradnl" w:eastAsia="eu-ES" w:bidi="bo-CN"/>
              </w:rPr>
            </w:pPr>
          </w:p>
        </w:tc>
      </w:tr>
      <w:tr w:rsidR="003F7F01" w:rsidRPr="00A64A7D" w14:paraId="3FCA9C7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748107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10013</w:t>
            </w:r>
          </w:p>
        </w:tc>
        <w:tc>
          <w:tcPr>
            <w:tcW w:w="1843" w:type="dxa"/>
            <w:tcBorders>
              <w:top w:val="nil"/>
              <w:left w:val="nil"/>
              <w:bottom w:val="single" w:sz="4" w:space="0" w:color="auto"/>
              <w:right w:val="single" w:sz="4" w:space="0" w:color="auto"/>
            </w:tcBorders>
            <w:noWrap/>
            <w:vAlign w:val="bottom"/>
          </w:tcPr>
          <w:p w14:paraId="52AC44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Araia Herri Eskola HLHI</w:t>
            </w:r>
          </w:p>
        </w:tc>
        <w:tc>
          <w:tcPr>
            <w:tcW w:w="1268" w:type="dxa"/>
            <w:tcBorders>
              <w:top w:val="nil"/>
              <w:left w:val="nil"/>
              <w:bottom w:val="single" w:sz="4" w:space="0" w:color="auto"/>
              <w:right w:val="single" w:sz="4" w:space="0" w:color="auto"/>
            </w:tcBorders>
            <w:noWrap/>
            <w:vAlign w:val="bottom"/>
          </w:tcPr>
          <w:p w14:paraId="35C8EC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824BB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43E78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5B9590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31/01/1983</w:t>
            </w:r>
          </w:p>
        </w:tc>
        <w:tc>
          <w:tcPr>
            <w:tcW w:w="1285" w:type="dxa"/>
            <w:tcBorders>
              <w:top w:val="nil"/>
              <w:left w:val="nil"/>
              <w:bottom w:val="single" w:sz="4" w:space="0" w:color="auto"/>
              <w:right w:val="single" w:sz="4" w:space="0" w:color="auto"/>
            </w:tcBorders>
            <w:noWrap/>
            <w:vAlign w:val="bottom"/>
          </w:tcPr>
          <w:p w14:paraId="13D70C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04/12/2017</w:t>
            </w:r>
          </w:p>
        </w:tc>
        <w:tc>
          <w:tcPr>
            <w:tcW w:w="1264" w:type="dxa"/>
            <w:tcBorders>
              <w:top w:val="nil"/>
              <w:left w:val="nil"/>
              <w:bottom w:val="single" w:sz="4" w:space="0" w:color="auto"/>
              <w:right w:val="single" w:sz="4" w:space="0" w:color="auto"/>
            </w:tcBorders>
            <w:noWrap/>
            <w:vAlign w:val="bottom"/>
          </w:tcPr>
          <w:p w14:paraId="3C12C1F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6A791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557DDA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830EB2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7B90390" w14:textId="77777777" w:rsidR="003F7F01" w:rsidRPr="00A64A7D" w:rsidRDefault="003F7F01" w:rsidP="004B0BB6">
            <w:pPr>
              <w:rPr>
                <w:rFonts w:ascii="Arial" w:hAnsi="Arial" w:cs="Arial"/>
                <w:sz w:val="14"/>
                <w:szCs w:val="14"/>
                <w:lang w:val="es-ES_tradnl" w:eastAsia="eu-ES" w:bidi="bo-CN"/>
              </w:rPr>
            </w:pPr>
          </w:p>
        </w:tc>
      </w:tr>
      <w:tr w:rsidR="003F7F01" w:rsidRPr="00A64A7D" w14:paraId="0710603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AE0F2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10013</w:t>
            </w:r>
          </w:p>
        </w:tc>
        <w:tc>
          <w:tcPr>
            <w:tcW w:w="1843" w:type="dxa"/>
            <w:tcBorders>
              <w:top w:val="nil"/>
              <w:left w:val="nil"/>
              <w:bottom w:val="single" w:sz="4" w:space="0" w:color="auto"/>
              <w:right w:val="single" w:sz="4" w:space="0" w:color="auto"/>
            </w:tcBorders>
            <w:noWrap/>
            <w:vAlign w:val="bottom"/>
          </w:tcPr>
          <w:p w14:paraId="02C887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Araia Herri Eskola HLHI</w:t>
            </w:r>
          </w:p>
        </w:tc>
        <w:tc>
          <w:tcPr>
            <w:tcW w:w="1268" w:type="dxa"/>
            <w:tcBorders>
              <w:top w:val="nil"/>
              <w:left w:val="nil"/>
              <w:bottom w:val="single" w:sz="4" w:space="0" w:color="auto"/>
              <w:right w:val="single" w:sz="4" w:space="0" w:color="auto"/>
            </w:tcBorders>
            <w:noWrap/>
            <w:vAlign w:val="bottom"/>
          </w:tcPr>
          <w:p w14:paraId="6202BC6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E0358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15F3D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3DB4A1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20/02/1970</w:t>
            </w:r>
          </w:p>
        </w:tc>
        <w:tc>
          <w:tcPr>
            <w:tcW w:w="1285" w:type="dxa"/>
            <w:tcBorders>
              <w:top w:val="nil"/>
              <w:left w:val="nil"/>
              <w:bottom w:val="single" w:sz="4" w:space="0" w:color="auto"/>
              <w:right w:val="single" w:sz="4" w:space="0" w:color="auto"/>
            </w:tcBorders>
            <w:noWrap/>
            <w:vAlign w:val="bottom"/>
          </w:tcPr>
          <w:p w14:paraId="55A032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22/09/2008</w:t>
            </w:r>
          </w:p>
        </w:tc>
        <w:tc>
          <w:tcPr>
            <w:tcW w:w="1264" w:type="dxa"/>
            <w:tcBorders>
              <w:top w:val="nil"/>
              <w:left w:val="nil"/>
              <w:bottom w:val="single" w:sz="4" w:space="0" w:color="auto"/>
              <w:right w:val="single" w:sz="4" w:space="0" w:color="auto"/>
            </w:tcBorders>
            <w:noWrap/>
            <w:vAlign w:val="bottom"/>
          </w:tcPr>
          <w:p w14:paraId="7DAFCEC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C9CFB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6089,27</w:t>
            </w:r>
          </w:p>
        </w:tc>
        <w:tc>
          <w:tcPr>
            <w:tcW w:w="864" w:type="dxa"/>
            <w:tcBorders>
              <w:top w:val="nil"/>
              <w:left w:val="nil"/>
              <w:bottom w:val="single" w:sz="4" w:space="0" w:color="auto"/>
              <w:right w:val="single" w:sz="4" w:space="0" w:color="auto"/>
            </w:tcBorders>
            <w:noWrap/>
            <w:vAlign w:val="bottom"/>
          </w:tcPr>
          <w:p w14:paraId="0D5893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A1A4EF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E54676B" w14:textId="77777777" w:rsidR="003F7F01" w:rsidRPr="00A64A7D" w:rsidRDefault="003F7F01" w:rsidP="004B0BB6">
            <w:pPr>
              <w:rPr>
                <w:rFonts w:ascii="Arial" w:hAnsi="Arial" w:cs="Arial"/>
                <w:sz w:val="14"/>
                <w:szCs w:val="14"/>
                <w:lang w:val="es-ES_tradnl" w:eastAsia="eu-ES" w:bidi="bo-CN"/>
              </w:rPr>
            </w:pPr>
          </w:p>
        </w:tc>
      </w:tr>
      <w:tr w:rsidR="003F7F01" w:rsidRPr="00A64A7D" w14:paraId="3EB9C01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A4810F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10013</w:t>
            </w:r>
          </w:p>
        </w:tc>
        <w:tc>
          <w:tcPr>
            <w:tcW w:w="1843" w:type="dxa"/>
            <w:tcBorders>
              <w:top w:val="nil"/>
              <w:left w:val="nil"/>
              <w:bottom w:val="single" w:sz="4" w:space="0" w:color="auto"/>
              <w:right w:val="single" w:sz="4" w:space="0" w:color="auto"/>
            </w:tcBorders>
            <w:noWrap/>
            <w:vAlign w:val="bottom"/>
          </w:tcPr>
          <w:p w14:paraId="59C0D9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Araia Herri Eskola HLHI</w:t>
            </w:r>
          </w:p>
        </w:tc>
        <w:tc>
          <w:tcPr>
            <w:tcW w:w="1268" w:type="dxa"/>
            <w:tcBorders>
              <w:top w:val="nil"/>
              <w:left w:val="nil"/>
              <w:bottom w:val="single" w:sz="4" w:space="0" w:color="auto"/>
              <w:right w:val="single" w:sz="4" w:space="0" w:color="auto"/>
            </w:tcBorders>
            <w:noWrap/>
            <w:vAlign w:val="bottom"/>
          </w:tcPr>
          <w:p w14:paraId="5665260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17066D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025CB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54EE6A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27/02/2003</w:t>
            </w:r>
          </w:p>
        </w:tc>
        <w:tc>
          <w:tcPr>
            <w:tcW w:w="1285" w:type="dxa"/>
            <w:tcBorders>
              <w:top w:val="nil"/>
              <w:left w:val="nil"/>
              <w:bottom w:val="single" w:sz="4" w:space="0" w:color="auto"/>
              <w:right w:val="single" w:sz="4" w:space="0" w:color="auto"/>
            </w:tcBorders>
            <w:noWrap/>
            <w:vAlign w:val="bottom"/>
          </w:tcPr>
          <w:p w14:paraId="598B1B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05/12/2025</w:t>
            </w:r>
          </w:p>
        </w:tc>
        <w:tc>
          <w:tcPr>
            <w:tcW w:w="1264" w:type="dxa"/>
            <w:tcBorders>
              <w:top w:val="nil"/>
              <w:left w:val="nil"/>
              <w:bottom w:val="single" w:sz="4" w:space="0" w:color="auto"/>
              <w:right w:val="single" w:sz="4" w:space="0" w:color="auto"/>
            </w:tcBorders>
            <w:noWrap/>
            <w:vAlign w:val="bottom"/>
          </w:tcPr>
          <w:p w14:paraId="489C120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66BB4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0D0554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099CF7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7B9D1FD" w14:textId="77777777" w:rsidR="003F7F01" w:rsidRPr="00A64A7D" w:rsidRDefault="003F7F01" w:rsidP="004B0BB6">
            <w:pPr>
              <w:rPr>
                <w:rFonts w:ascii="Arial" w:hAnsi="Arial" w:cs="Arial"/>
                <w:sz w:val="14"/>
                <w:szCs w:val="14"/>
                <w:lang w:val="es-ES_tradnl" w:eastAsia="eu-ES" w:bidi="bo-CN"/>
              </w:rPr>
            </w:pPr>
          </w:p>
        </w:tc>
      </w:tr>
      <w:tr w:rsidR="003F7F01" w:rsidRPr="00A64A7D" w14:paraId="729E907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70BCC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10013</w:t>
            </w:r>
          </w:p>
        </w:tc>
        <w:tc>
          <w:tcPr>
            <w:tcW w:w="1843" w:type="dxa"/>
            <w:tcBorders>
              <w:top w:val="nil"/>
              <w:left w:val="nil"/>
              <w:bottom w:val="single" w:sz="4" w:space="0" w:color="auto"/>
              <w:right w:val="single" w:sz="4" w:space="0" w:color="auto"/>
            </w:tcBorders>
            <w:noWrap/>
            <w:vAlign w:val="bottom"/>
          </w:tcPr>
          <w:p w14:paraId="1AC0DF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Araia Herri Eskola HLHI</w:t>
            </w:r>
          </w:p>
        </w:tc>
        <w:tc>
          <w:tcPr>
            <w:tcW w:w="1268" w:type="dxa"/>
            <w:tcBorders>
              <w:top w:val="nil"/>
              <w:left w:val="nil"/>
              <w:bottom w:val="single" w:sz="4" w:space="0" w:color="auto"/>
              <w:right w:val="single" w:sz="4" w:space="0" w:color="auto"/>
            </w:tcBorders>
            <w:noWrap/>
            <w:vAlign w:val="bottom"/>
          </w:tcPr>
          <w:p w14:paraId="743FE91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2DD11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601FE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158D8A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12/01/1978</w:t>
            </w:r>
          </w:p>
        </w:tc>
        <w:tc>
          <w:tcPr>
            <w:tcW w:w="1285" w:type="dxa"/>
            <w:tcBorders>
              <w:top w:val="nil"/>
              <w:left w:val="nil"/>
              <w:bottom w:val="single" w:sz="4" w:space="0" w:color="auto"/>
              <w:right w:val="single" w:sz="4" w:space="0" w:color="auto"/>
            </w:tcBorders>
            <w:noWrap/>
            <w:vAlign w:val="bottom"/>
          </w:tcPr>
          <w:p w14:paraId="7212E8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29/05/2017</w:t>
            </w:r>
          </w:p>
        </w:tc>
        <w:tc>
          <w:tcPr>
            <w:tcW w:w="1264" w:type="dxa"/>
            <w:tcBorders>
              <w:top w:val="nil"/>
              <w:left w:val="nil"/>
              <w:bottom w:val="single" w:sz="4" w:space="0" w:color="auto"/>
              <w:right w:val="single" w:sz="4" w:space="0" w:color="auto"/>
            </w:tcBorders>
            <w:noWrap/>
            <w:vAlign w:val="bottom"/>
          </w:tcPr>
          <w:p w14:paraId="5A7E17F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2698E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169D2F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734490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BE31B64" w14:textId="77777777" w:rsidR="003F7F01" w:rsidRPr="00A64A7D" w:rsidRDefault="003F7F01" w:rsidP="004B0BB6">
            <w:pPr>
              <w:rPr>
                <w:rFonts w:ascii="Arial" w:hAnsi="Arial" w:cs="Arial"/>
                <w:sz w:val="14"/>
                <w:szCs w:val="14"/>
                <w:lang w:val="es-ES_tradnl" w:eastAsia="eu-ES" w:bidi="bo-CN"/>
              </w:rPr>
            </w:pPr>
          </w:p>
        </w:tc>
      </w:tr>
      <w:tr w:rsidR="003F7F01" w:rsidRPr="00A64A7D" w14:paraId="37B4422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819D7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227FD0F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1C8055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25215B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218F0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15,68</w:t>
            </w:r>
          </w:p>
        </w:tc>
        <w:tc>
          <w:tcPr>
            <w:tcW w:w="1133" w:type="dxa"/>
            <w:tcBorders>
              <w:top w:val="nil"/>
              <w:left w:val="nil"/>
              <w:bottom w:val="single" w:sz="4" w:space="0" w:color="auto"/>
              <w:right w:val="single" w:sz="4" w:space="0" w:color="auto"/>
            </w:tcBorders>
            <w:noWrap/>
            <w:vAlign w:val="bottom"/>
          </w:tcPr>
          <w:p w14:paraId="31BD9D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01/01/1978</w:t>
            </w:r>
          </w:p>
        </w:tc>
        <w:tc>
          <w:tcPr>
            <w:tcW w:w="1285" w:type="dxa"/>
            <w:tcBorders>
              <w:top w:val="nil"/>
              <w:left w:val="nil"/>
              <w:bottom w:val="single" w:sz="4" w:space="0" w:color="auto"/>
              <w:right w:val="single" w:sz="4" w:space="0" w:color="auto"/>
            </w:tcBorders>
            <w:noWrap/>
            <w:vAlign w:val="bottom"/>
          </w:tcPr>
          <w:p w14:paraId="52522C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13/10/2015</w:t>
            </w:r>
          </w:p>
        </w:tc>
        <w:tc>
          <w:tcPr>
            <w:tcW w:w="1264" w:type="dxa"/>
            <w:tcBorders>
              <w:top w:val="nil"/>
              <w:left w:val="nil"/>
              <w:bottom w:val="single" w:sz="4" w:space="0" w:color="auto"/>
              <w:right w:val="single" w:sz="4" w:space="0" w:color="auto"/>
            </w:tcBorders>
            <w:noWrap/>
            <w:vAlign w:val="bottom"/>
          </w:tcPr>
          <w:p w14:paraId="359424E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F5765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4089,77</w:t>
            </w:r>
          </w:p>
        </w:tc>
        <w:tc>
          <w:tcPr>
            <w:tcW w:w="864" w:type="dxa"/>
            <w:tcBorders>
              <w:top w:val="nil"/>
              <w:left w:val="nil"/>
              <w:bottom w:val="single" w:sz="4" w:space="0" w:color="auto"/>
              <w:right w:val="single" w:sz="4" w:space="0" w:color="auto"/>
            </w:tcBorders>
            <w:noWrap/>
            <w:vAlign w:val="bottom"/>
          </w:tcPr>
          <w:p w14:paraId="26E6DE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1F7673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B402ABD" w14:textId="77777777" w:rsidR="003F7F01" w:rsidRPr="00A64A7D" w:rsidRDefault="003F7F01" w:rsidP="004B0BB6">
            <w:pPr>
              <w:rPr>
                <w:rFonts w:ascii="Arial" w:hAnsi="Arial" w:cs="Arial"/>
                <w:sz w:val="14"/>
                <w:szCs w:val="14"/>
                <w:lang w:val="es-ES_tradnl" w:eastAsia="eu-ES" w:bidi="bo-CN"/>
              </w:rPr>
            </w:pPr>
          </w:p>
        </w:tc>
      </w:tr>
      <w:tr w:rsidR="003F7F01" w:rsidRPr="00A64A7D" w14:paraId="0B60CFF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95A59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3A310C6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06B507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9E6374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FE316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16,52</w:t>
            </w:r>
          </w:p>
        </w:tc>
        <w:tc>
          <w:tcPr>
            <w:tcW w:w="1133" w:type="dxa"/>
            <w:tcBorders>
              <w:top w:val="nil"/>
              <w:left w:val="nil"/>
              <w:bottom w:val="single" w:sz="4" w:space="0" w:color="auto"/>
              <w:right w:val="single" w:sz="4" w:space="0" w:color="auto"/>
            </w:tcBorders>
            <w:noWrap/>
            <w:vAlign w:val="bottom"/>
          </w:tcPr>
          <w:p w14:paraId="05D69A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28/10/2003</w:t>
            </w:r>
          </w:p>
        </w:tc>
        <w:tc>
          <w:tcPr>
            <w:tcW w:w="1285" w:type="dxa"/>
            <w:tcBorders>
              <w:top w:val="nil"/>
              <w:left w:val="nil"/>
              <w:bottom w:val="single" w:sz="4" w:space="0" w:color="auto"/>
              <w:right w:val="single" w:sz="4" w:space="0" w:color="auto"/>
            </w:tcBorders>
            <w:noWrap/>
            <w:vAlign w:val="bottom"/>
          </w:tcPr>
          <w:p w14:paraId="14F059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04/11/2025</w:t>
            </w:r>
          </w:p>
        </w:tc>
        <w:tc>
          <w:tcPr>
            <w:tcW w:w="1264" w:type="dxa"/>
            <w:tcBorders>
              <w:top w:val="nil"/>
              <w:left w:val="nil"/>
              <w:bottom w:val="single" w:sz="4" w:space="0" w:color="auto"/>
              <w:right w:val="single" w:sz="4" w:space="0" w:color="auto"/>
            </w:tcBorders>
            <w:noWrap/>
            <w:vAlign w:val="bottom"/>
          </w:tcPr>
          <w:p w14:paraId="63AF7C5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E4186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4642,17</w:t>
            </w:r>
          </w:p>
        </w:tc>
        <w:tc>
          <w:tcPr>
            <w:tcW w:w="864" w:type="dxa"/>
            <w:tcBorders>
              <w:top w:val="nil"/>
              <w:left w:val="nil"/>
              <w:bottom w:val="single" w:sz="4" w:space="0" w:color="auto"/>
              <w:right w:val="single" w:sz="4" w:space="0" w:color="auto"/>
            </w:tcBorders>
            <w:noWrap/>
            <w:vAlign w:val="bottom"/>
          </w:tcPr>
          <w:p w14:paraId="12C22F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EB5251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65D7BBD" w14:textId="77777777" w:rsidR="003F7F01" w:rsidRPr="00A64A7D" w:rsidRDefault="003F7F01" w:rsidP="004B0BB6">
            <w:pPr>
              <w:rPr>
                <w:rFonts w:ascii="Arial" w:hAnsi="Arial" w:cs="Arial"/>
                <w:sz w:val="14"/>
                <w:szCs w:val="14"/>
                <w:lang w:val="es-ES_tradnl" w:eastAsia="eu-ES" w:bidi="bo-CN"/>
              </w:rPr>
            </w:pPr>
          </w:p>
        </w:tc>
      </w:tr>
      <w:tr w:rsidR="003F7F01" w:rsidRPr="00A64A7D" w14:paraId="0FEB89A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C16E3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3512B1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292545E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5F673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AB4EA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18,43</w:t>
            </w:r>
          </w:p>
        </w:tc>
        <w:tc>
          <w:tcPr>
            <w:tcW w:w="1133" w:type="dxa"/>
            <w:tcBorders>
              <w:top w:val="nil"/>
              <w:left w:val="nil"/>
              <w:bottom w:val="single" w:sz="4" w:space="0" w:color="auto"/>
              <w:right w:val="single" w:sz="4" w:space="0" w:color="auto"/>
            </w:tcBorders>
            <w:noWrap/>
            <w:vAlign w:val="bottom"/>
          </w:tcPr>
          <w:p w14:paraId="79A4DF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06/08/1968</w:t>
            </w:r>
          </w:p>
        </w:tc>
        <w:tc>
          <w:tcPr>
            <w:tcW w:w="1285" w:type="dxa"/>
            <w:tcBorders>
              <w:top w:val="nil"/>
              <w:left w:val="nil"/>
              <w:bottom w:val="single" w:sz="4" w:space="0" w:color="auto"/>
              <w:right w:val="single" w:sz="4" w:space="0" w:color="auto"/>
            </w:tcBorders>
            <w:noWrap/>
            <w:vAlign w:val="bottom"/>
          </w:tcPr>
          <w:p w14:paraId="4530A8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13/04/2010</w:t>
            </w:r>
          </w:p>
        </w:tc>
        <w:tc>
          <w:tcPr>
            <w:tcW w:w="1264" w:type="dxa"/>
            <w:tcBorders>
              <w:top w:val="nil"/>
              <w:left w:val="nil"/>
              <w:bottom w:val="single" w:sz="4" w:space="0" w:color="auto"/>
              <w:right w:val="single" w:sz="4" w:space="0" w:color="auto"/>
            </w:tcBorders>
            <w:noWrap/>
            <w:vAlign w:val="bottom"/>
          </w:tcPr>
          <w:p w14:paraId="76C6933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B0A40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4889,55</w:t>
            </w:r>
          </w:p>
        </w:tc>
        <w:tc>
          <w:tcPr>
            <w:tcW w:w="864" w:type="dxa"/>
            <w:tcBorders>
              <w:top w:val="nil"/>
              <w:left w:val="nil"/>
              <w:bottom w:val="single" w:sz="4" w:space="0" w:color="auto"/>
              <w:right w:val="single" w:sz="4" w:space="0" w:color="auto"/>
            </w:tcBorders>
            <w:noWrap/>
            <w:vAlign w:val="bottom"/>
          </w:tcPr>
          <w:p w14:paraId="13611B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F62022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DF8E164" w14:textId="77777777" w:rsidR="003F7F01" w:rsidRPr="00A64A7D" w:rsidRDefault="003F7F01" w:rsidP="004B0BB6">
            <w:pPr>
              <w:rPr>
                <w:rFonts w:ascii="Arial" w:hAnsi="Arial" w:cs="Arial"/>
                <w:sz w:val="14"/>
                <w:szCs w:val="14"/>
                <w:lang w:val="es-ES_tradnl" w:eastAsia="eu-ES" w:bidi="bo-CN"/>
              </w:rPr>
            </w:pPr>
          </w:p>
        </w:tc>
      </w:tr>
      <w:tr w:rsidR="003F7F01" w:rsidRPr="00A64A7D" w14:paraId="520296F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A0C9AB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309850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5E55E9B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0F2E9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20596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4B7303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27/06/2002</w:t>
            </w:r>
          </w:p>
        </w:tc>
        <w:tc>
          <w:tcPr>
            <w:tcW w:w="1285" w:type="dxa"/>
            <w:tcBorders>
              <w:top w:val="nil"/>
              <w:left w:val="nil"/>
              <w:bottom w:val="single" w:sz="4" w:space="0" w:color="auto"/>
              <w:right w:val="single" w:sz="4" w:space="0" w:color="auto"/>
            </w:tcBorders>
            <w:noWrap/>
            <w:vAlign w:val="bottom"/>
          </w:tcPr>
          <w:p w14:paraId="1666BB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18/02/2025</w:t>
            </w:r>
          </w:p>
        </w:tc>
        <w:tc>
          <w:tcPr>
            <w:tcW w:w="1264" w:type="dxa"/>
            <w:tcBorders>
              <w:top w:val="nil"/>
              <w:left w:val="nil"/>
              <w:bottom w:val="single" w:sz="4" w:space="0" w:color="auto"/>
              <w:right w:val="single" w:sz="4" w:space="0" w:color="auto"/>
            </w:tcBorders>
            <w:noWrap/>
            <w:vAlign w:val="bottom"/>
          </w:tcPr>
          <w:p w14:paraId="7E3B9A2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F9548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2D0350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33E622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B47F158" w14:textId="77777777" w:rsidR="003F7F01" w:rsidRPr="00A64A7D" w:rsidRDefault="003F7F01" w:rsidP="004B0BB6">
            <w:pPr>
              <w:rPr>
                <w:rFonts w:ascii="Arial" w:hAnsi="Arial" w:cs="Arial"/>
                <w:sz w:val="14"/>
                <w:szCs w:val="14"/>
                <w:lang w:val="es-ES_tradnl" w:eastAsia="eu-ES" w:bidi="bo-CN"/>
              </w:rPr>
            </w:pPr>
          </w:p>
        </w:tc>
      </w:tr>
      <w:tr w:rsidR="003F7F01" w:rsidRPr="00A64A7D" w14:paraId="3B8F037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86614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0F319C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7D41860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5C065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1001C8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0C5352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25/03/1999</w:t>
            </w:r>
          </w:p>
        </w:tc>
        <w:tc>
          <w:tcPr>
            <w:tcW w:w="1285" w:type="dxa"/>
            <w:tcBorders>
              <w:top w:val="nil"/>
              <w:left w:val="nil"/>
              <w:bottom w:val="single" w:sz="4" w:space="0" w:color="auto"/>
              <w:right w:val="single" w:sz="4" w:space="0" w:color="auto"/>
            </w:tcBorders>
            <w:noWrap/>
            <w:vAlign w:val="bottom"/>
          </w:tcPr>
          <w:p w14:paraId="739631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10/04/2025</w:t>
            </w:r>
          </w:p>
        </w:tc>
        <w:tc>
          <w:tcPr>
            <w:tcW w:w="1264" w:type="dxa"/>
            <w:tcBorders>
              <w:top w:val="nil"/>
              <w:left w:val="nil"/>
              <w:bottom w:val="single" w:sz="4" w:space="0" w:color="auto"/>
              <w:right w:val="single" w:sz="4" w:space="0" w:color="auto"/>
            </w:tcBorders>
            <w:noWrap/>
            <w:vAlign w:val="bottom"/>
          </w:tcPr>
          <w:p w14:paraId="63E7606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E6A50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0F9457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8E9C2D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AE48354" w14:textId="77777777" w:rsidR="003F7F01" w:rsidRPr="00A64A7D" w:rsidRDefault="003F7F01" w:rsidP="004B0BB6">
            <w:pPr>
              <w:rPr>
                <w:rFonts w:ascii="Arial" w:hAnsi="Arial" w:cs="Arial"/>
                <w:sz w:val="14"/>
                <w:szCs w:val="14"/>
                <w:lang w:val="es-ES_tradnl" w:eastAsia="eu-ES" w:bidi="bo-CN"/>
              </w:rPr>
            </w:pPr>
          </w:p>
        </w:tc>
      </w:tr>
      <w:tr w:rsidR="003F7F01" w:rsidRPr="00A64A7D" w14:paraId="16998C0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88486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0F2700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66382D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4460D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E876B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0C20F8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14/02/2001</w:t>
            </w:r>
          </w:p>
        </w:tc>
        <w:tc>
          <w:tcPr>
            <w:tcW w:w="1285" w:type="dxa"/>
            <w:tcBorders>
              <w:top w:val="nil"/>
              <w:left w:val="nil"/>
              <w:bottom w:val="single" w:sz="4" w:space="0" w:color="auto"/>
              <w:right w:val="single" w:sz="4" w:space="0" w:color="auto"/>
            </w:tcBorders>
            <w:noWrap/>
            <w:vAlign w:val="bottom"/>
          </w:tcPr>
          <w:p w14:paraId="67E294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23/05/2025</w:t>
            </w:r>
          </w:p>
        </w:tc>
        <w:tc>
          <w:tcPr>
            <w:tcW w:w="1264" w:type="dxa"/>
            <w:tcBorders>
              <w:top w:val="nil"/>
              <w:left w:val="nil"/>
              <w:bottom w:val="single" w:sz="4" w:space="0" w:color="auto"/>
              <w:right w:val="single" w:sz="4" w:space="0" w:color="auto"/>
            </w:tcBorders>
            <w:noWrap/>
            <w:vAlign w:val="bottom"/>
          </w:tcPr>
          <w:p w14:paraId="7A5DC21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9EB2B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4DF248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2E135B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4D7D1D3" w14:textId="77777777" w:rsidR="003F7F01" w:rsidRPr="00A64A7D" w:rsidRDefault="003F7F01" w:rsidP="004B0BB6">
            <w:pPr>
              <w:rPr>
                <w:rFonts w:ascii="Arial" w:hAnsi="Arial" w:cs="Arial"/>
                <w:sz w:val="14"/>
                <w:szCs w:val="14"/>
                <w:lang w:val="es-ES_tradnl" w:eastAsia="eu-ES" w:bidi="bo-CN"/>
              </w:rPr>
            </w:pPr>
          </w:p>
        </w:tc>
      </w:tr>
      <w:tr w:rsidR="003F7F01" w:rsidRPr="00A64A7D" w14:paraId="3D38F1E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B9CE20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6C98BE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3AD019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 DE COCINA Y COMEDOR</w:t>
            </w:r>
          </w:p>
        </w:tc>
        <w:tc>
          <w:tcPr>
            <w:tcW w:w="1283" w:type="dxa"/>
            <w:tcBorders>
              <w:top w:val="nil"/>
              <w:left w:val="nil"/>
              <w:bottom w:val="single" w:sz="4" w:space="0" w:color="auto"/>
              <w:right w:val="single" w:sz="4" w:space="0" w:color="auto"/>
            </w:tcBorders>
            <w:noWrap/>
            <w:vAlign w:val="bottom"/>
          </w:tcPr>
          <w:p w14:paraId="5C62988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D817F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7C10CD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02/04/1982</w:t>
            </w:r>
          </w:p>
        </w:tc>
        <w:tc>
          <w:tcPr>
            <w:tcW w:w="1285" w:type="dxa"/>
            <w:tcBorders>
              <w:top w:val="nil"/>
              <w:left w:val="nil"/>
              <w:bottom w:val="single" w:sz="4" w:space="0" w:color="auto"/>
              <w:right w:val="single" w:sz="4" w:space="0" w:color="auto"/>
            </w:tcBorders>
            <w:noWrap/>
            <w:vAlign w:val="bottom"/>
          </w:tcPr>
          <w:p w14:paraId="2BB1A5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16/12/2015</w:t>
            </w:r>
          </w:p>
        </w:tc>
        <w:tc>
          <w:tcPr>
            <w:tcW w:w="1264" w:type="dxa"/>
            <w:tcBorders>
              <w:top w:val="nil"/>
              <w:left w:val="nil"/>
              <w:bottom w:val="single" w:sz="4" w:space="0" w:color="auto"/>
              <w:right w:val="single" w:sz="4" w:space="0" w:color="auto"/>
            </w:tcBorders>
            <w:noWrap/>
            <w:vAlign w:val="bottom"/>
          </w:tcPr>
          <w:p w14:paraId="5929D10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44568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65BDC7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C93C39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BC26F6A" w14:textId="77777777" w:rsidR="003F7F01" w:rsidRPr="00A64A7D" w:rsidRDefault="003F7F01" w:rsidP="004B0BB6">
            <w:pPr>
              <w:rPr>
                <w:rFonts w:ascii="Arial" w:hAnsi="Arial" w:cs="Arial"/>
                <w:sz w:val="14"/>
                <w:szCs w:val="14"/>
                <w:lang w:val="es-ES_tradnl" w:eastAsia="eu-ES" w:bidi="bo-CN"/>
              </w:rPr>
            </w:pPr>
          </w:p>
        </w:tc>
      </w:tr>
      <w:tr w:rsidR="003F7F01" w:rsidRPr="00A64A7D" w14:paraId="10935DC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CA4ED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6E44BF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5E7BF0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3CC05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4F8B0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638645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25/06/1996</w:t>
            </w:r>
          </w:p>
        </w:tc>
        <w:tc>
          <w:tcPr>
            <w:tcW w:w="1285" w:type="dxa"/>
            <w:tcBorders>
              <w:top w:val="nil"/>
              <w:left w:val="nil"/>
              <w:bottom w:val="single" w:sz="4" w:space="0" w:color="auto"/>
              <w:right w:val="single" w:sz="4" w:space="0" w:color="auto"/>
            </w:tcBorders>
            <w:noWrap/>
            <w:vAlign w:val="bottom"/>
          </w:tcPr>
          <w:p w14:paraId="3116C0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22/10/2019</w:t>
            </w:r>
          </w:p>
        </w:tc>
        <w:tc>
          <w:tcPr>
            <w:tcW w:w="1264" w:type="dxa"/>
            <w:tcBorders>
              <w:top w:val="nil"/>
              <w:left w:val="nil"/>
              <w:bottom w:val="single" w:sz="4" w:space="0" w:color="auto"/>
              <w:right w:val="single" w:sz="4" w:space="0" w:color="auto"/>
            </w:tcBorders>
            <w:noWrap/>
            <w:vAlign w:val="bottom"/>
          </w:tcPr>
          <w:p w14:paraId="50D5943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CA407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2BB52E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0B5AD7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4CBFC1B" w14:textId="77777777" w:rsidR="003F7F01" w:rsidRPr="00A64A7D" w:rsidRDefault="003F7F01" w:rsidP="004B0BB6">
            <w:pPr>
              <w:rPr>
                <w:rFonts w:ascii="Arial" w:hAnsi="Arial" w:cs="Arial"/>
                <w:sz w:val="14"/>
                <w:szCs w:val="14"/>
                <w:lang w:val="es-ES_tradnl" w:eastAsia="eu-ES" w:bidi="bo-CN"/>
              </w:rPr>
            </w:pPr>
          </w:p>
        </w:tc>
      </w:tr>
      <w:tr w:rsidR="003F7F01" w:rsidRPr="00A64A7D" w14:paraId="2008992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082014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1676B9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63AB1E1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6AEFB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2040D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208A26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03/12/1974</w:t>
            </w:r>
          </w:p>
        </w:tc>
        <w:tc>
          <w:tcPr>
            <w:tcW w:w="1285" w:type="dxa"/>
            <w:tcBorders>
              <w:top w:val="nil"/>
              <w:left w:val="nil"/>
              <w:bottom w:val="single" w:sz="4" w:space="0" w:color="auto"/>
              <w:right w:val="single" w:sz="4" w:space="0" w:color="auto"/>
            </w:tcBorders>
            <w:noWrap/>
            <w:vAlign w:val="bottom"/>
          </w:tcPr>
          <w:p w14:paraId="6EFF9B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27/10/2017</w:t>
            </w:r>
          </w:p>
        </w:tc>
        <w:tc>
          <w:tcPr>
            <w:tcW w:w="1264" w:type="dxa"/>
            <w:tcBorders>
              <w:top w:val="nil"/>
              <w:left w:val="nil"/>
              <w:bottom w:val="single" w:sz="4" w:space="0" w:color="auto"/>
              <w:right w:val="single" w:sz="4" w:space="0" w:color="auto"/>
            </w:tcBorders>
            <w:noWrap/>
            <w:vAlign w:val="bottom"/>
          </w:tcPr>
          <w:p w14:paraId="5F03484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BF9D5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5887,11</w:t>
            </w:r>
          </w:p>
        </w:tc>
        <w:tc>
          <w:tcPr>
            <w:tcW w:w="864" w:type="dxa"/>
            <w:tcBorders>
              <w:top w:val="nil"/>
              <w:left w:val="nil"/>
              <w:bottom w:val="single" w:sz="4" w:space="0" w:color="auto"/>
              <w:right w:val="single" w:sz="4" w:space="0" w:color="auto"/>
            </w:tcBorders>
            <w:noWrap/>
            <w:vAlign w:val="bottom"/>
          </w:tcPr>
          <w:p w14:paraId="5A767D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EB9400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3DA7D5F" w14:textId="77777777" w:rsidR="003F7F01" w:rsidRPr="00A64A7D" w:rsidRDefault="003F7F01" w:rsidP="004B0BB6">
            <w:pPr>
              <w:rPr>
                <w:rFonts w:ascii="Arial" w:hAnsi="Arial" w:cs="Arial"/>
                <w:sz w:val="14"/>
                <w:szCs w:val="14"/>
                <w:lang w:val="es-ES_tradnl" w:eastAsia="eu-ES" w:bidi="bo-CN"/>
              </w:rPr>
            </w:pPr>
          </w:p>
        </w:tc>
      </w:tr>
      <w:tr w:rsidR="003F7F01" w:rsidRPr="00A64A7D" w14:paraId="56097ED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4E744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374D26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25D6380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62F34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BF6B2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422B10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22/12/1961</w:t>
            </w:r>
          </w:p>
        </w:tc>
        <w:tc>
          <w:tcPr>
            <w:tcW w:w="1285" w:type="dxa"/>
            <w:tcBorders>
              <w:top w:val="nil"/>
              <w:left w:val="nil"/>
              <w:bottom w:val="single" w:sz="4" w:space="0" w:color="auto"/>
              <w:right w:val="single" w:sz="4" w:space="0" w:color="auto"/>
            </w:tcBorders>
            <w:noWrap/>
            <w:vAlign w:val="bottom"/>
          </w:tcPr>
          <w:p w14:paraId="091483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19/09/2011</w:t>
            </w:r>
          </w:p>
        </w:tc>
        <w:tc>
          <w:tcPr>
            <w:tcW w:w="1264" w:type="dxa"/>
            <w:tcBorders>
              <w:top w:val="nil"/>
              <w:left w:val="nil"/>
              <w:bottom w:val="single" w:sz="4" w:space="0" w:color="auto"/>
              <w:right w:val="single" w:sz="4" w:space="0" w:color="auto"/>
            </w:tcBorders>
            <w:noWrap/>
            <w:vAlign w:val="bottom"/>
          </w:tcPr>
          <w:p w14:paraId="730B032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88470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5887,11</w:t>
            </w:r>
          </w:p>
        </w:tc>
        <w:tc>
          <w:tcPr>
            <w:tcW w:w="864" w:type="dxa"/>
            <w:tcBorders>
              <w:top w:val="nil"/>
              <w:left w:val="nil"/>
              <w:bottom w:val="single" w:sz="4" w:space="0" w:color="auto"/>
              <w:right w:val="single" w:sz="4" w:space="0" w:color="auto"/>
            </w:tcBorders>
            <w:noWrap/>
            <w:vAlign w:val="bottom"/>
          </w:tcPr>
          <w:p w14:paraId="5BE5FB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0FA761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39213AC" w14:textId="77777777" w:rsidR="003F7F01" w:rsidRPr="00A64A7D" w:rsidRDefault="003F7F01" w:rsidP="004B0BB6">
            <w:pPr>
              <w:rPr>
                <w:rFonts w:ascii="Arial" w:hAnsi="Arial" w:cs="Arial"/>
                <w:sz w:val="14"/>
                <w:szCs w:val="14"/>
                <w:lang w:val="es-ES_tradnl" w:eastAsia="eu-ES" w:bidi="bo-CN"/>
              </w:rPr>
            </w:pPr>
          </w:p>
        </w:tc>
      </w:tr>
      <w:tr w:rsidR="003F7F01" w:rsidRPr="00A64A7D" w14:paraId="030B24F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5547B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551056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6ECF514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26F1D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BD5A8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6EB09D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21/11/1974</w:t>
            </w:r>
          </w:p>
        </w:tc>
        <w:tc>
          <w:tcPr>
            <w:tcW w:w="1285" w:type="dxa"/>
            <w:tcBorders>
              <w:top w:val="nil"/>
              <w:left w:val="nil"/>
              <w:bottom w:val="single" w:sz="4" w:space="0" w:color="auto"/>
              <w:right w:val="single" w:sz="4" w:space="0" w:color="auto"/>
            </w:tcBorders>
            <w:noWrap/>
            <w:vAlign w:val="bottom"/>
          </w:tcPr>
          <w:p w14:paraId="089C63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17/09/2018</w:t>
            </w:r>
          </w:p>
        </w:tc>
        <w:tc>
          <w:tcPr>
            <w:tcW w:w="1264" w:type="dxa"/>
            <w:tcBorders>
              <w:top w:val="nil"/>
              <w:left w:val="nil"/>
              <w:bottom w:val="single" w:sz="4" w:space="0" w:color="auto"/>
              <w:right w:val="single" w:sz="4" w:space="0" w:color="auto"/>
            </w:tcBorders>
            <w:noWrap/>
            <w:vAlign w:val="bottom"/>
          </w:tcPr>
          <w:p w14:paraId="72A918F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C2EFD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5887,11</w:t>
            </w:r>
          </w:p>
        </w:tc>
        <w:tc>
          <w:tcPr>
            <w:tcW w:w="864" w:type="dxa"/>
            <w:tcBorders>
              <w:top w:val="nil"/>
              <w:left w:val="nil"/>
              <w:bottom w:val="single" w:sz="4" w:space="0" w:color="auto"/>
              <w:right w:val="single" w:sz="4" w:space="0" w:color="auto"/>
            </w:tcBorders>
            <w:noWrap/>
            <w:vAlign w:val="bottom"/>
          </w:tcPr>
          <w:p w14:paraId="11B03A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0D0070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7A9AAD3" w14:textId="77777777" w:rsidR="003F7F01" w:rsidRPr="00A64A7D" w:rsidRDefault="003F7F01" w:rsidP="004B0BB6">
            <w:pPr>
              <w:rPr>
                <w:rFonts w:ascii="Arial" w:hAnsi="Arial" w:cs="Arial"/>
                <w:sz w:val="14"/>
                <w:szCs w:val="14"/>
                <w:lang w:val="es-ES_tradnl" w:eastAsia="eu-ES" w:bidi="bo-CN"/>
              </w:rPr>
            </w:pPr>
          </w:p>
        </w:tc>
      </w:tr>
      <w:tr w:rsidR="003F7F01" w:rsidRPr="00A64A7D" w14:paraId="4FEEF0C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D96CA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7CE5C9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1663FCD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4E8C6F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1259D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5B28E0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26/11/1996</w:t>
            </w:r>
          </w:p>
        </w:tc>
        <w:tc>
          <w:tcPr>
            <w:tcW w:w="1285" w:type="dxa"/>
            <w:tcBorders>
              <w:top w:val="nil"/>
              <w:left w:val="nil"/>
              <w:bottom w:val="single" w:sz="4" w:space="0" w:color="auto"/>
              <w:right w:val="single" w:sz="4" w:space="0" w:color="auto"/>
            </w:tcBorders>
            <w:noWrap/>
            <w:vAlign w:val="bottom"/>
          </w:tcPr>
          <w:p w14:paraId="4A3845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11/11/2019</w:t>
            </w:r>
          </w:p>
        </w:tc>
        <w:tc>
          <w:tcPr>
            <w:tcW w:w="1264" w:type="dxa"/>
            <w:tcBorders>
              <w:top w:val="nil"/>
              <w:left w:val="nil"/>
              <w:bottom w:val="single" w:sz="4" w:space="0" w:color="auto"/>
              <w:right w:val="single" w:sz="4" w:space="0" w:color="auto"/>
            </w:tcBorders>
            <w:noWrap/>
            <w:vAlign w:val="bottom"/>
          </w:tcPr>
          <w:p w14:paraId="6BBF79F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BB6E7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5887,11</w:t>
            </w:r>
          </w:p>
        </w:tc>
        <w:tc>
          <w:tcPr>
            <w:tcW w:w="864" w:type="dxa"/>
            <w:tcBorders>
              <w:top w:val="nil"/>
              <w:left w:val="nil"/>
              <w:bottom w:val="single" w:sz="4" w:space="0" w:color="auto"/>
              <w:right w:val="single" w:sz="4" w:space="0" w:color="auto"/>
            </w:tcBorders>
            <w:noWrap/>
            <w:vAlign w:val="bottom"/>
          </w:tcPr>
          <w:p w14:paraId="22CF79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C6D2B2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31E63FE" w14:textId="77777777" w:rsidR="003F7F01" w:rsidRPr="00A64A7D" w:rsidRDefault="003F7F01" w:rsidP="004B0BB6">
            <w:pPr>
              <w:rPr>
                <w:rFonts w:ascii="Arial" w:hAnsi="Arial" w:cs="Arial"/>
                <w:sz w:val="14"/>
                <w:szCs w:val="14"/>
                <w:lang w:val="es-ES_tradnl" w:eastAsia="eu-ES" w:bidi="bo-CN"/>
              </w:rPr>
            </w:pPr>
          </w:p>
        </w:tc>
      </w:tr>
      <w:tr w:rsidR="003F7F01" w:rsidRPr="00A64A7D" w14:paraId="00ADFC7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C97AC2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01B528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1DEAC38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25C96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5065F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2082EC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15/02/1978</w:t>
            </w:r>
          </w:p>
        </w:tc>
        <w:tc>
          <w:tcPr>
            <w:tcW w:w="1285" w:type="dxa"/>
            <w:tcBorders>
              <w:top w:val="nil"/>
              <w:left w:val="nil"/>
              <w:bottom w:val="single" w:sz="4" w:space="0" w:color="auto"/>
              <w:right w:val="single" w:sz="4" w:space="0" w:color="auto"/>
            </w:tcBorders>
            <w:noWrap/>
            <w:vAlign w:val="bottom"/>
          </w:tcPr>
          <w:p w14:paraId="59BDC1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01/03/2016</w:t>
            </w:r>
          </w:p>
        </w:tc>
        <w:tc>
          <w:tcPr>
            <w:tcW w:w="1264" w:type="dxa"/>
            <w:tcBorders>
              <w:top w:val="nil"/>
              <w:left w:val="nil"/>
              <w:bottom w:val="single" w:sz="4" w:space="0" w:color="auto"/>
              <w:right w:val="single" w:sz="4" w:space="0" w:color="auto"/>
            </w:tcBorders>
            <w:noWrap/>
            <w:vAlign w:val="bottom"/>
          </w:tcPr>
          <w:p w14:paraId="5FA799A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BBEAD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5988,19</w:t>
            </w:r>
          </w:p>
        </w:tc>
        <w:tc>
          <w:tcPr>
            <w:tcW w:w="864" w:type="dxa"/>
            <w:tcBorders>
              <w:top w:val="nil"/>
              <w:left w:val="nil"/>
              <w:bottom w:val="single" w:sz="4" w:space="0" w:color="auto"/>
              <w:right w:val="single" w:sz="4" w:space="0" w:color="auto"/>
            </w:tcBorders>
            <w:noWrap/>
            <w:vAlign w:val="bottom"/>
          </w:tcPr>
          <w:p w14:paraId="1D120D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894C64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E871E9B" w14:textId="77777777" w:rsidR="003F7F01" w:rsidRPr="00A64A7D" w:rsidRDefault="003F7F01" w:rsidP="004B0BB6">
            <w:pPr>
              <w:rPr>
                <w:rFonts w:ascii="Arial" w:hAnsi="Arial" w:cs="Arial"/>
                <w:sz w:val="14"/>
                <w:szCs w:val="14"/>
                <w:lang w:val="es-ES_tradnl" w:eastAsia="eu-ES" w:bidi="bo-CN"/>
              </w:rPr>
            </w:pPr>
          </w:p>
        </w:tc>
      </w:tr>
      <w:tr w:rsidR="003F7F01" w:rsidRPr="00A64A7D" w14:paraId="6B9E7BA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DBB717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0AFCD5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2090902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4F622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18F0A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7792B1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01/01/1961</w:t>
            </w:r>
          </w:p>
        </w:tc>
        <w:tc>
          <w:tcPr>
            <w:tcW w:w="1285" w:type="dxa"/>
            <w:tcBorders>
              <w:top w:val="nil"/>
              <w:left w:val="nil"/>
              <w:bottom w:val="single" w:sz="4" w:space="0" w:color="auto"/>
              <w:right w:val="single" w:sz="4" w:space="0" w:color="auto"/>
            </w:tcBorders>
            <w:noWrap/>
            <w:vAlign w:val="bottom"/>
          </w:tcPr>
          <w:p w14:paraId="51BFF0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4B6F4D3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7F20B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6190,35</w:t>
            </w:r>
          </w:p>
        </w:tc>
        <w:tc>
          <w:tcPr>
            <w:tcW w:w="864" w:type="dxa"/>
            <w:tcBorders>
              <w:top w:val="nil"/>
              <w:left w:val="nil"/>
              <w:bottom w:val="single" w:sz="4" w:space="0" w:color="auto"/>
              <w:right w:val="single" w:sz="4" w:space="0" w:color="auto"/>
            </w:tcBorders>
            <w:noWrap/>
            <w:vAlign w:val="bottom"/>
          </w:tcPr>
          <w:p w14:paraId="6BB5C2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702414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C9001B5" w14:textId="77777777" w:rsidR="003F7F01" w:rsidRPr="00A64A7D" w:rsidRDefault="003F7F01" w:rsidP="004B0BB6">
            <w:pPr>
              <w:rPr>
                <w:rFonts w:ascii="Arial" w:hAnsi="Arial" w:cs="Arial"/>
                <w:sz w:val="14"/>
                <w:szCs w:val="14"/>
                <w:lang w:val="es-ES_tradnl" w:eastAsia="eu-ES" w:bidi="bo-CN"/>
              </w:rPr>
            </w:pPr>
          </w:p>
        </w:tc>
      </w:tr>
      <w:tr w:rsidR="003F7F01" w:rsidRPr="00A64A7D" w14:paraId="22BBA34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9FBB70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08A941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6052749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64FA2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8231D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0629E6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15/06/1968</w:t>
            </w:r>
          </w:p>
        </w:tc>
        <w:tc>
          <w:tcPr>
            <w:tcW w:w="1285" w:type="dxa"/>
            <w:tcBorders>
              <w:top w:val="nil"/>
              <w:left w:val="nil"/>
              <w:bottom w:val="single" w:sz="4" w:space="0" w:color="auto"/>
              <w:right w:val="single" w:sz="4" w:space="0" w:color="auto"/>
            </w:tcBorders>
            <w:noWrap/>
            <w:vAlign w:val="bottom"/>
          </w:tcPr>
          <w:p w14:paraId="108550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22/09/2008</w:t>
            </w:r>
          </w:p>
        </w:tc>
        <w:tc>
          <w:tcPr>
            <w:tcW w:w="1264" w:type="dxa"/>
            <w:tcBorders>
              <w:top w:val="nil"/>
              <w:left w:val="nil"/>
              <w:bottom w:val="single" w:sz="4" w:space="0" w:color="auto"/>
              <w:right w:val="single" w:sz="4" w:space="0" w:color="auto"/>
            </w:tcBorders>
            <w:noWrap/>
            <w:vAlign w:val="bottom"/>
          </w:tcPr>
          <w:p w14:paraId="655BE9F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22AB4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6190,35</w:t>
            </w:r>
          </w:p>
        </w:tc>
        <w:tc>
          <w:tcPr>
            <w:tcW w:w="864" w:type="dxa"/>
            <w:tcBorders>
              <w:top w:val="nil"/>
              <w:left w:val="nil"/>
              <w:bottom w:val="single" w:sz="4" w:space="0" w:color="auto"/>
              <w:right w:val="single" w:sz="4" w:space="0" w:color="auto"/>
            </w:tcBorders>
            <w:noWrap/>
            <w:vAlign w:val="bottom"/>
          </w:tcPr>
          <w:p w14:paraId="0B64AF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0BF99D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17E3B74" w14:textId="77777777" w:rsidR="003F7F01" w:rsidRPr="00A64A7D" w:rsidRDefault="003F7F01" w:rsidP="004B0BB6">
            <w:pPr>
              <w:rPr>
                <w:rFonts w:ascii="Arial" w:hAnsi="Arial" w:cs="Arial"/>
                <w:sz w:val="14"/>
                <w:szCs w:val="14"/>
                <w:lang w:val="es-ES_tradnl" w:eastAsia="eu-ES" w:bidi="bo-CN"/>
              </w:rPr>
            </w:pPr>
          </w:p>
        </w:tc>
      </w:tr>
      <w:tr w:rsidR="003F7F01" w:rsidRPr="00A64A7D" w14:paraId="4BA5D3B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3731E2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10179</w:t>
            </w:r>
          </w:p>
        </w:tc>
        <w:tc>
          <w:tcPr>
            <w:tcW w:w="1843" w:type="dxa"/>
            <w:tcBorders>
              <w:top w:val="nil"/>
              <w:left w:val="nil"/>
              <w:bottom w:val="single" w:sz="4" w:space="0" w:color="auto"/>
              <w:right w:val="single" w:sz="4" w:space="0" w:color="auto"/>
            </w:tcBorders>
            <w:noWrap/>
            <w:vAlign w:val="bottom"/>
          </w:tcPr>
          <w:p w14:paraId="425980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 Lope De Larrea Ikastola HLHI</w:t>
            </w:r>
          </w:p>
        </w:tc>
        <w:tc>
          <w:tcPr>
            <w:tcW w:w="1268" w:type="dxa"/>
            <w:tcBorders>
              <w:top w:val="nil"/>
              <w:left w:val="nil"/>
              <w:bottom w:val="single" w:sz="4" w:space="0" w:color="auto"/>
              <w:right w:val="single" w:sz="4" w:space="0" w:color="auto"/>
            </w:tcBorders>
            <w:noWrap/>
            <w:vAlign w:val="bottom"/>
          </w:tcPr>
          <w:p w14:paraId="7E9865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77F3B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71EA8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20,66</w:t>
            </w:r>
          </w:p>
        </w:tc>
        <w:tc>
          <w:tcPr>
            <w:tcW w:w="1133" w:type="dxa"/>
            <w:tcBorders>
              <w:top w:val="nil"/>
              <w:left w:val="nil"/>
              <w:bottom w:val="single" w:sz="4" w:space="0" w:color="auto"/>
              <w:right w:val="single" w:sz="4" w:space="0" w:color="auto"/>
            </w:tcBorders>
            <w:noWrap/>
            <w:vAlign w:val="bottom"/>
          </w:tcPr>
          <w:p w14:paraId="5E205A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06/01/2006</w:t>
            </w:r>
          </w:p>
        </w:tc>
        <w:tc>
          <w:tcPr>
            <w:tcW w:w="1285" w:type="dxa"/>
            <w:tcBorders>
              <w:top w:val="nil"/>
              <w:left w:val="nil"/>
              <w:bottom w:val="single" w:sz="4" w:space="0" w:color="auto"/>
              <w:right w:val="single" w:sz="4" w:space="0" w:color="auto"/>
            </w:tcBorders>
            <w:noWrap/>
            <w:vAlign w:val="bottom"/>
          </w:tcPr>
          <w:p w14:paraId="1A4A15E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07/11/2025</w:t>
            </w:r>
          </w:p>
        </w:tc>
        <w:tc>
          <w:tcPr>
            <w:tcW w:w="1264" w:type="dxa"/>
            <w:tcBorders>
              <w:top w:val="nil"/>
              <w:left w:val="nil"/>
              <w:bottom w:val="single" w:sz="4" w:space="0" w:color="auto"/>
              <w:right w:val="single" w:sz="4" w:space="0" w:color="auto"/>
            </w:tcBorders>
            <w:noWrap/>
            <w:vAlign w:val="bottom"/>
          </w:tcPr>
          <w:p w14:paraId="27379F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DE IT ORM</w:t>
            </w:r>
          </w:p>
        </w:tc>
        <w:tc>
          <w:tcPr>
            <w:tcW w:w="992" w:type="dxa"/>
            <w:tcBorders>
              <w:top w:val="nil"/>
              <w:left w:val="nil"/>
              <w:bottom w:val="single" w:sz="4" w:space="0" w:color="auto"/>
              <w:right w:val="single" w:sz="4" w:space="0" w:color="auto"/>
            </w:tcBorders>
            <w:noWrap/>
            <w:vAlign w:val="bottom"/>
          </w:tcPr>
          <w:p w14:paraId="1BDF94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5203,86</w:t>
            </w:r>
          </w:p>
        </w:tc>
        <w:tc>
          <w:tcPr>
            <w:tcW w:w="864" w:type="dxa"/>
            <w:tcBorders>
              <w:top w:val="nil"/>
              <w:left w:val="nil"/>
              <w:bottom w:val="single" w:sz="4" w:space="0" w:color="auto"/>
              <w:right w:val="single" w:sz="4" w:space="0" w:color="auto"/>
            </w:tcBorders>
            <w:noWrap/>
            <w:vAlign w:val="bottom"/>
          </w:tcPr>
          <w:p w14:paraId="6B47DD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EFC02F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509FFC3" w14:textId="77777777" w:rsidR="003F7F01" w:rsidRPr="00A64A7D" w:rsidRDefault="003F7F01" w:rsidP="004B0BB6">
            <w:pPr>
              <w:rPr>
                <w:rFonts w:ascii="Arial" w:hAnsi="Arial" w:cs="Arial"/>
                <w:sz w:val="14"/>
                <w:szCs w:val="14"/>
                <w:lang w:val="es-ES_tradnl" w:eastAsia="eu-ES" w:bidi="bo-CN"/>
              </w:rPr>
            </w:pPr>
          </w:p>
        </w:tc>
      </w:tr>
      <w:tr w:rsidR="003F7F01" w:rsidRPr="00A64A7D" w14:paraId="790C1DB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3B8520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10039</w:t>
            </w:r>
          </w:p>
        </w:tc>
        <w:tc>
          <w:tcPr>
            <w:tcW w:w="1843" w:type="dxa"/>
            <w:tcBorders>
              <w:top w:val="nil"/>
              <w:left w:val="nil"/>
              <w:bottom w:val="single" w:sz="4" w:space="0" w:color="auto"/>
              <w:right w:val="single" w:sz="4" w:space="0" w:color="auto"/>
            </w:tcBorders>
            <w:noWrap/>
            <w:vAlign w:val="bottom"/>
          </w:tcPr>
          <w:p w14:paraId="412F86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Maestu HLHI</w:t>
            </w:r>
          </w:p>
        </w:tc>
        <w:tc>
          <w:tcPr>
            <w:tcW w:w="1268" w:type="dxa"/>
            <w:tcBorders>
              <w:top w:val="nil"/>
              <w:left w:val="nil"/>
              <w:bottom w:val="single" w:sz="4" w:space="0" w:color="auto"/>
              <w:right w:val="single" w:sz="4" w:space="0" w:color="auto"/>
            </w:tcBorders>
            <w:noWrap/>
            <w:vAlign w:val="bottom"/>
          </w:tcPr>
          <w:p w14:paraId="574D59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D67FE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9A3BC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98624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02/10/1989</w:t>
            </w:r>
          </w:p>
        </w:tc>
        <w:tc>
          <w:tcPr>
            <w:tcW w:w="1285" w:type="dxa"/>
            <w:tcBorders>
              <w:top w:val="nil"/>
              <w:left w:val="nil"/>
              <w:bottom w:val="single" w:sz="4" w:space="0" w:color="auto"/>
              <w:right w:val="single" w:sz="4" w:space="0" w:color="auto"/>
            </w:tcBorders>
            <w:noWrap/>
            <w:vAlign w:val="bottom"/>
          </w:tcPr>
          <w:p w14:paraId="7A26A4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08/09/2021</w:t>
            </w:r>
          </w:p>
        </w:tc>
        <w:tc>
          <w:tcPr>
            <w:tcW w:w="1264" w:type="dxa"/>
            <w:tcBorders>
              <w:top w:val="nil"/>
              <w:left w:val="nil"/>
              <w:bottom w:val="single" w:sz="4" w:space="0" w:color="auto"/>
              <w:right w:val="single" w:sz="4" w:space="0" w:color="auto"/>
            </w:tcBorders>
            <w:noWrap/>
            <w:vAlign w:val="bottom"/>
          </w:tcPr>
          <w:p w14:paraId="378ECBC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C2CA5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57CD64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7D9BBFD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B1CC05A" w14:textId="77777777" w:rsidR="003F7F01" w:rsidRPr="00A64A7D" w:rsidRDefault="003F7F01" w:rsidP="004B0BB6">
            <w:pPr>
              <w:rPr>
                <w:rFonts w:ascii="Arial" w:hAnsi="Arial" w:cs="Arial"/>
                <w:sz w:val="14"/>
                <w:szCs w:val="14"/>
                <w:lang w:val="es-ES_tradnl" w:eastAsia="eu-ES" w:bidi="bo-CN"/>
              </w:rPr>
            </w:pPr>
          </w:p>
        </w:tc>
      </w:tr>
      <w:tr w:rsidR="003F7F01" w:rsidRPr="00A64A7D" w14:paraId="1828200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0DD4B0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10039</w:t>
            </w:r>
          </w:p>
        </w:tc>
        <w:tc>
          <w:tcPr>
            <w:tcW w:w="1843" w:type="dxa"/>
            <w:tcBorders>
              <w:top w:val="nil"/>
              <w:left w:val="nil"/>
              <w:bottom w:val="single" w:sz="4" w:space="0" w:color="auto"/>
              <w:right w:val="single" w:sz="4" w:space="0" w:color="auto"/>
            </w:tcBorders>
            <w:noWrap/>
            <w:vAlign w:val="bottom"/>
          </w:tcPr>
          <w:p w14:paraId="2494191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Maestu HLHI</w:t>
            </w:r>
          </w:p>
        </w:tc>
        <w:tc>
          <w:tcPr>
            <w:tcW w:w="1268" w:type="dxa"/>
            <w:tcBorders>
              <w:top w:val="nil"/>
              <w:left w:val="nil"/>
              <w:bottom w:val="single" w:sz="4" w:space="0" w:color="auto"/>
              <w:right w:val="single" w:sz="4" w:space="0" w:color="auto"/>
            </w:tcBorders>
            <w:noWrap/>
            <w:vAlign w:val="bottom"/>
          </w:tcPr>
          <w:p w14:paraId="6093877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6C16A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52925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43,22</w:t>
            </w:r>
          </w:p>
        </w:tc>
        <w:tc>
          <w:tcPr>
            <w:tcW w:w="1133" w:type="dxa"/>
            <w:tcBorders>
              <w:top w:val="nil"/>
              <w:left w:val="nil"/>
              <w:bottom w:val="single" w:sz="4" w:space="0" w:color="auto"/>
              <w:right w:val="single" w:sz="4" w:space="0" w:color="auto"/>
            </w:tcBorders>
            <w:noWrap/>
            <w:vAlign w:val="bottom"/>
          </w:tcPr>
          <w:p w14:paraId="668749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28/08/1980</w:t>
            </w:r>
          </w:p>
        </w:tc>
        <w:tc>
          <w:tcPr>
            <w:tcW w:w="1285" w:type="dxa"/>
            <w:tcBorders>
              <w:top w:val="nil"/>
              <w:left w:val="nil"/>
              <w:bottom w:val="single" w:sz="4" w:space="0" w:color="auto"/>
              <w:right w:val="single" w:sz="4" w:space="0" w:color="auto"/>
            </w:tcBorders>
            <w:noWrap/>
            <w:vAlign w:val="bottom"/>
          </w:tcPr>
          <w:p w14:paraId="6F0FAC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22/09/2014</w:t>
            </w:r>
          </w:p>
        </w:tc>
        <w:tc>
          <w:tcPr>
            <w:tcW w:w="1264" w:type="dxa"/>
            <w:tcBorders>
              <w:top w:val="nil"/>
              <w:left w:val="nil"/>
              <w:bottom w:val="single" w:sz="4" w:space="0" w:color="auto"/>
              <w:right w:val="single" w:sz="4" w:space="0" w:color="auto"/>
            </w:tcBorders>
            <w:noWrap/>
            <w:vAlign w:val="bottom"/>
          </w:tcPr>
          <w:p w14:paraId="4749357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E95B5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11273,26</w:t>
            </w:r>
          </w:p>
        </w:tc>
        <w:tc>
          <w:tcPr>
            <w:tcW w:w="864" w:type="dxa"/>
            <w:tcBorders>
              <w:top w:val="nil"/>
              <w:left w:val="nil"/>
              <w:bottom w:val="single" w:sz="4" w:space="0" w:color="auto"/>
              <w:right w:val="single" w:sz="4" w:space="0" w:color="auto"/>
            </w:tcBorders>
            <w:noWrap/>
            <w:vAlign w:val="bottom"/>
          </w:tcPr>
          <w:p w14:paraId="3052A0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CD4317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379F13B" w14:textId="77777777" w:rsidR="003F7F01" w:rsidRPr="00A64A7D" w:rsidRDefault="003F7F01" w:rsidP="004B0BB6">
            <w:pPr>
              <w:rPr>
                <w:rFonts w:ascii="Arial" w:hAnsi="Arial" w:cs="Arial"/>
                <w:sz w:val="14"/>
                <w:szCs w:val="14"/>
                <w:lang w:val="es-ES_tradnl" w:eastAsia="eu-ES" w:bidi="bo-CN"/>
              </w:rPr>
            </w:pPr>
          </w:p>
        </w:tc>
      </w:tr>
      <w:tr w:rsidR="003F7F01" w:rsidRPr="00A64A7D" w14:paraId="7C192B8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660895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10039</w:t>
            </w:r>
          </w:p>
        </w:tc>
        <w:tc>
          <w:tcPr>
            <w:tcW w:w="1843" w:type="dxa"/>
            <w:tcBorders>
              <w:top w:val="nil"/>
              <w:left w:val="nil"/>
              <w:bottom w:val="single" w:sz="4" w:space="0" w:color="auto"/>
              <w:right w:val="single" w:sz="4" w:space="0" w:color="auto"/>
            </w:tcBorders>
            <w:noWrap/>
            <w:vAlign w:val="bottom"/>
          </w:tcPr>
          <w:p w14:paraId="508204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Maestu HLHI</w:t>
            </w:r>
          </w:p>
        </w:tc>
        <w:tc>
          <w:tcPr>
            <w:tcW w:w="1268" w:type="dxa"/>
            <w:tcBorders>
              <w:top w:val="nil"/>
              <w:left w:val="nil"/>
              <w:bottom w:val="single" w:sz="4" w:space="0" w:color="auto"/>
              <w:right w:val="single" w:sz="4" w:space="0" w:color="auto"/>
            </w:tcBorders>
            <w:noWrap/>
            <w:vAlign w:val="bottom"/>
          </w:tcPr>
          <w:p w14:paraId="26E0910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10296E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08B6D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98,3</w:t>
            </w:r>
          </w:p>
        </w:tc>
        <w:tc>
          <w:tcPr>
            <w:tcW w:w="1133" w:type="dxa"/>
            <w:tcBorders>
              <w:top w:val="nil"/>
              <w:left w:val="nil"/>
              <w:bottom w:val="single" w:sz="4" w:space="0" w:color="auto"/>
              <w:right w:val="single" w:sz="4" w:space="0" w:color="auto"/>
            </w:tcBorders>
            <w:noWrap/>
            <w:vAlign w:val="bottom"/>
          </w:tcPr>
          <w:p w14:paraId="1FF8BE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02/11/1976</w:t>
            </w:r>
          </w:p>
        </w:tc>
        <w:tc>
          <w:tcPr>
            <w:tcW w:w="1285" w:type="dxa"/>
            <w:tcBorders>
              <w:top w:val="nil"/>
              <w:left w:val="nil"/>
              <w:bottom w:val="single" w:sz="4" w:space="0" w:color="auto"/>
              <w:right w:val="single" w:sz="4" w:space="0" w:color="auto"/>
            </w:tcBorders>
            <w:noWrap/>
            <w:vAlign w:val="bottom"/>
          </w:tcPr>
          <w:p w14:paraId="24B7FE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01/12/2011</w:t>
            </w:r>
          </w:p>
        </w:tc>
        <w:tc>
          <w:tcPr>
            <w:tcW w:w="1264" w:type="dxa"/>
            <w:tcBorders>
              <w:top w:val="nil"/>
              <w:left w:val="nil"/>
              <w:bottom w:val="single" w:sz="4" w:space="0" w:color="auto"/>
              <w:right w:val="single" w:sz="4" w:space="0" w:color="auto"/>
            </w:tcBorders>
            <w:noWrap/>
            <w:vAlign w:val="bottom"/>
          </w:tcPr>
          <w:p w14:paraId="41A0582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F619C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28392,03</w:t>
            </w:r>
          </w:p>
        </w:tc>
        <w:tc>
          <w:tcPr>
            <w:tcW w:w="864" w:type="dxa"/>
            <w:tcBorders>
              <w:top w:val="nil"/>
              <w:left w:val="nil"/>
              <w:bottom w:val="single" w:sz="4" w:space="0" w:color="auto"/>
              <w:right w:val="single" w:sz="4" w:space="0" w:color="auto"/>
            </w:tcBorders>
            <w:noWrap/>
            <w:vAlign w:val="bottom"/>
          </w:tcPr>
          <w:p w14:paraId="1EC8D1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909514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580751A" w14:textId="77777777" w:rsidR="003F7F01" w:rsidRPr="00A64A7D" w:rsidRDefault="003F7F01" w:rsidP="004B0BB6">
            <w:pPr>
              <w:rPr>
                <w:rFonts w:ascii="Arial" w:hAnsi="Arial" w:cs="Arial"/>
                <w:sz w:val="14"/>
                <w:szCs w:val="14"/>
                <w:lang w:val="es-ES_tradnl" w:eastAsia="eu-ES" w:bidi="bo-CN"/>
              </w:rPr>
            </w:pPr>
          </w:p>
        </w:tc>
      </w:tr>
      <w:tr w:rsidR="003F7F01" w:rsidRPr="00A64A7D" w14:paraId="2CD21E6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CA7C6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10039</w:t>
            </w:r>
          </w:p>
        </w:tc>
        <w:tc>
          <w:tcPr>
            <w:tcW w:w="1843" w:type="dxa"/>
            <w:tcBorders>
              <w:top w:val="nil"/>
              <w:left w:val="nil"/>
              <w:bottom w:val="single" w:sz="4" w:space="0" w:color="auto"/>
              <w:right w:val="single" w:sz="4" w:space="0" w:color="auto"/>
            </w:tcBorders>
            <w:noWrap/>
            <w:vAlign w:val="bottom"/>
          </w:tcPr>
          <w:p w14:paraId="7B64578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Maestu HLHI</w:t>
            </w:r>
          </w:p>
        </w:tc>
        <w:tc>
          <w:tcPr>
            <w:tcW w:w="1268" w:type="dxa"/>
            <w:tcBorders>
              <w:top w:val="nil"/>
              <w:left w:val="nil"/>
              <w:bottom w:val="single" w:sz="4" w:space="0" w:color="auto"/>
              <w:right w:val="single" w:sz="4" w:space="0" w:color="auto"/>
            </w:tcBorders>
            <w:noWrap/>
            <w:vAlign w:val="bottom"/>
          </w:tcPr>
          <w:p w14:paraId="537F9C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1AF69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17F49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B3246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17/06/1983</w:t>
            </w:r>
          </w:p>
        </w:tc>
        <w:tc>
          <w:tcPr>
            <w:tcW w:w="1285" w:type="dxa"/>
            <w:tcBorders>
              <w:top w:val="nil"/>
              <w:left w:val="nil"/>
              <w:bottom w:val="single" w:sz="4" w:space="0" w:color="auto"/>
              <w:right w:val="single" w:sz="4" w:space="0" w:color="auto"/>
            </w:tcBorders>
            <w:noWrap/>
            <w:vAlign w:val="bottom"/>
          </w:tcPr>
          <w:p w14:paraId="42B649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07/09/2020</w:t>
            </w:r>
          </w:p>
        </w:tc>
        <w:tc>
          <w:tcPr>
            <w:tcW w:w="1264" w:type="dxa"/>
            <w:tcBorders>
              <w:top w:val="nil"/>
              <w:left w:val="nil"/>
              <w:bottom w:val="single" w:sz="4" w:space="0" w:color="auto"/>
              <w:right w:val="single" w:sz="4" w:space="0" w:color="auto"/>
            </w:tcBorders>
            <w:noWrap/>
            <w:vAlign w:val="bottom"/>
          </w:tcPr>
          <w:p w14:paraId="6621FE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413780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094DF7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F2E1B3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6D6E312" w14:textId="77777777" w:rsidR="003F7F01" w:rsidRPr="00A64A7D" w:rsidRDefault="003F7F01" w:rsidP="004B0BB6">
            <w:pPr>
              <w:rPr>
                <w:rFonts w:ascii="Arial" w:hAnsi="Arial" w:cs="Arial"/>
                <w:sz w:val="14"/>
                <w:szCs w:val="14"/>
                <w:lang w:val="es-ES_tradnl" w:eastAsia="eu-ES" w:bidi="bo-CN"/>
              </w:rPr>
            </w:pPr>
          </w:p>
        </w:tc>
      </w:tr>
      <w:tr w:rsidR="003F7F01" w:rsidRPr="00A64A7D" w14:paraId="66EBD36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3E623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10039</w:t>
            </w:r>
          </w:p>
        </w:tc>
        <w:tc>
          <w:tcPr>
            <w:tcW w:w="1843" w:type="dxa"/>
            <w:tcBorders>
              <w:top w:val="nil"/>
              <w:left w:val="nil"/>
              <w:bottom w:val="single" w:sz="4" w:space="0" w:color="auto"/>
              <w:right w:val="single" w:sz="4" w:space="0" w:color="auto"/>
            </w:tcBorders>
            <w:noWrap/>
            <w:vAlign w:val="bottom"/>
          </w:tcPr>
          <w:p w14:paraId="7EE223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Maestu HLHI</w:t>
            </w:r>
          </w:p>
        </w:tc>
        <w:tc>
          <w:tcPr>
            <w:tcW w:w="1268" w:type="dxa"/>
            <w:tcBorders>
              <w:top w:val="nil"/>
              <w:left w:val="nil"/>
              <w:bottom w:val="single" w:sz="4" w:space="0" w:color="auto"/>
              <w:right w:val="single" w:sz="4" w:space="0" w:color="auto"/>
            </w:tcBorders>
            <w:noWrap/>
            <w:vAlign w:val="bottom"/>
          </w:tcPr>
          <w:p w14:paraId="447B2D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494CC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1B698A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B028E5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22/10/1986</w:t>
            </w:r>
          </w:p>
        </w:tc>
        <w:tc>
          <w:tcPr>
            <w:tcW w:w="1285" w:type="dxa"/>
            <w:tcBorders>
              <w:top w:val="nil"/>
              <w:left w:val="nil"/>
              <w:bottom w:val="single" w:sz="4" w:space="0" w:color="auto"/>
              <w:right w:val="single" w:sz="4" w:space="0" w:color="auto"/>
            </w:tcBorders>
            <w:noWrap/>
            <w:vAlign w:val="bottom"/>
          </w:tcPr>
          <w:p w14:paraId="6C1C8C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12/04/2024</w:t>
            </w:r>
          </w:p>
        </w:tc>
        <w:tc>
          <w:tcPr>
            <w:tcW w:w="1264" w:type="dxa"/>
            <w:tcBorders>
              <w:top w:val="nil"/>
              <w:left w:val="nil"/>
              <w:bottom w:val="single" w:sz="4" w:space="0" w:color="auto"/>
              <w:right w:val="single" w:sz="4" w:space="0" w:color="auto"/>
            </w:tcBorders>
            <w:noWrap/>
            <w:vAlign w:val="bottom"/>
          </w:tcPr>
          <w:p w14:paraId="1E52A0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EXC FAA</w:t>
            </w:r>
          </w:p>
        </w:tc>
        <w:tc>
          <w:tcPr>
            <w:tcW w:w="992" w:type="dxa"/>
            <w:tcBorders>
              <w:top w:val="nil"/>
              <w:left w:val="nil"/>
              <w:bottom w:val="single" w:sz="4" w:space="0" w:color="auto"/>
              <w:right w:val="single" w:sz="4" w:space="0" w:color="auto"/>
            </w:tcBorders>
            <w:noWrap/>
            <w:vAlign w:val="bottom"/>
          </w:tcPr>
          <w:p w14:paraId="62F02D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3313E3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D1975B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4C5E4EA" w14:textId="77777777" w:rsidR="003F7F01" w:rsidRPr="00A64A7D" w:rsidRDefault="003F7F01" w:rsidP="004B0BB6">
            <w:pPr>
              <w:rPr>
                <w:rFonts w:ascii="Arial" w:hAnsi="Arial" w:cs="Arial"/>
                <w:sz w:val="14"/>
                <w:szCs w:val="14"/>
                <w:lang w:val="es-ES_tradnl" w:eastAsia="eu-ES" w:bidi="bo-CN"/>
              </w:rPr>
            </w:pPr>
          </w:p>
        </w:tc>
      </w:tr>
      <w:tr w:rsidR="003F7F01" w:rsidRPr="00A64A7D" w14:paraId="2FD96CC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018F92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10604</w:t>
            </w:r>
          </w:p>
        </w:tc>
        <w:tc>
          <w:tcPr>
            <w:tcW w:w="1843" w:type="dxa"/>
            <w:tcBorders>
              <w:top w:val="nil"/>
              <w:left w:val="nil"/>
              <w:bottom w:val="single" w:sz="4" w:space="0" w:color="auto"/>
              <w:right w:val="single" w:sz="4" w:space="0" w:color="auto"/>
            </w:tcBorders>
            <w:noWrap/>
            <w:vAlign w:val="bottom"/>
          </w:tcPr>
          <w:p w14:paraId="591AD0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Mendialdea IPI</w:t>
            </w:r>
          </w:p>
        </w:tc>
        <w:tc>
          <w:tcPr>
            <w:tcW w:w="1268" w:type="dxa"/>
            <w:tcBorders>
              <w:top w:val="nil"/>
              <w:left w:val="nil"/>
              <w:bottom w:val="single" w:sz="4" w:space="0" w:color="auto"/>
              <w:right w:val="single" w:sz="4" w:space="0" w:color="auto"/>
            </w:tcBorders>
            <w:noWrap/>
            <w:vAlign w:val="bottom"/>
          </w:tcPr>
          <w:p w14:paraId="74B0BF4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BA74D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C609C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21,19</w:t>
            </w:r>
          </w:p>
        </w:tc>
        <w:tc>
          <w:tcPr>
            <w:tcW w:w="1133" w:type="dxa"/>
            <w:tcBorders>
              <w:top w:val="nil"/>
              <w:left w:val="nil"/>
              <w:bottom w:val="single" w:sz="4" w:space="0" w:color="auto"/>
              <w:right w:val="single" w:sz="4" w:space="0" w:color="auto"/>
            </w:tcBorders>
            <w:noWrap/>
            <w:vAlign w:val="bottom"/>
          </w:tcPr>
          <w:p w14:paraId="415130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15/05/1970</w:t>
            </w:r>
          </w:p>
        </w:tc>
        <w:tc>
          <w:tcPr>
            <w:tcW w:w="1285" w:type="dxa"/>
            <w:tcBorders>
              <w:top w:val="nil"/>
              <w:left w:val="nil"/>
              <w:bottom w:val="single" w:sz="4" w:space="0" w:color="auto"/>
              <w:right w:val="single" w:sz="4" w:space="0" w:color="auto"/>
            </w:tcBorders>
            <w:noWrap/>
            <w:vAlign w:val="bottom"/>
          </w:tcPr>
          <w:p w14:paraId="62C8A6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08/09/2023</w:t>
            </w:r>
          </w:p>
        </w:tc>
        <w:tc>
          <w:tcPr>
            <w:tcW w:w="1264" w:type="dxa"/>
            <w:tcBorders>
              <w:top w:val="nil"/>
              <w:left w:val="nil"/>
              <w:bottom w:val="single" w:sz="4" w:space="0" w:color="auto"/>
              <w:right w:val="single" w:sz="4" w:space="0" w:color="auto"/>
            </w:tcBorders>
            <w:noWrap/>
            <w:vAlign w:val="bottom"/>
          </w:tcPr>
          <w:p w14:paraId="469CA19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1EFAD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5337,36</w:t>
            </w:r>
          </w:p>
        </w:tc>
        <w:tc>
          <w:tcPr>
            <w:tcW w:w="864" w:type="dxa"/>
            <w:tcBorders>
              <w:top w:val="nil"/>
              <w:left w:val="nil"/>
              <w:bottom w:val="single" w:sz="4" w:space="0" w:color="auto"/>
              <w:right w:val="single" w:sz="4" w:space="0" w:color="auto"/>
            </w:tcBorders>
            <w:noWrap/>
            <w:vAlign w:val="bottom"/>
          </w:tcPr>
          <w:p w14:paraId="62E639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529C5A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E90B0C0" w14:textId="77777777" w:rsidR="003F7F01" w:rsidRPr="00A64A7D" w:rsidRDefault="003F7F01" w:rsidP="004B0BB6">
            <w:pPr>
              <w:rPr>
                <w:rFonts w:ascii="Arial" w:hAnsi="Arial" w:cs="Arial"/>
                <w:sz w:val="14"/>
                <w:szCs w:val="14"/>
                <w:lang w:val="es-ES_tradnl" w:eastAsia="eu-ES" w:bidi="bo-CN"/>
              </w:rPr>
            </w:pPr>
          </w:p>
        </w:tc>
      </w:tr>
      <w:tr w:rsidR="003F7F01" w:rsidRPr="00A64A7D" w14:paraId="3C478E8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32DC1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10604</w:t>
            </w:r>
          </w:p>
        </w:tc>
        <w:tc>
          <w:tcPr>
            <w:tcW w:w="1843" w:type="dxa"/>
            <w:tcBorders>
              <w:top w:val="nil"/>
              <w:left w:val="nil"/>
              <w:bottom w:val="single" w:sz="4" w:space="0" w:color="auto"/>
              <w:right w:val="single" w:sz="4" w:space="0" w:color="auto"/>
            </w:tcBorders>
            <w:noWrap/>
            <w:vAlign w:val="bottom"/>
          </w:tcPr>
          <w:p w14:paraId="4D6B6E4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Mendialdea IPI</w:t>
            </w:r>
          </w:p>
        </w:tc>
        <w:tc>
          <w:tcPr>
            <w:tcW w:w="1268" w:type="dxa"/>
            <w:tcBorders>
              <w:top w:val="nil"/>
              <w:left w:val="nil"/>
              <w:bottom w:val="single" w:sz="4" w:space="0" w:color="auto"/>
              <w:right w:val="single" w:sz="4" w:space="0" w:color="auto"/>
            </w:tcBorders>
            <w:noWrap/>
            <w:vAlign w:val="bottom"/>
          </w:tcPr>
          <w:p w14:paraId="2D72534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5F117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D1B40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26,7</w:t>
            </w:r>
          </w:p>
        </w:tc>
        <w:tc>
          <w:tcPr>
            <w:tcW w:w="1133" w:type="dxa"/>
            <w:tcBorders>
              <w:top w:val="nil"/>
              <w:left w:val="nil"/>
              <w:bottom w:val="single" w:sz="4" w:space="0" w:color="auto"/>
              <w:right w:val="single" w:sz="4" w:space="0" w:color="auto"/>
            </w:tcBorders>
            <w:noWrap/>
            <w:vAlign w:val="bottom"/>
          </w:tcPr>
          <w:p w14:paraId="797EB6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12/03/1969</w:t>
            </w:r>
          </w:p>
        </w:tc>
        <w:tc>
          <w:tcPr>
            <w:tcW w:w="1285" w:type="dxa"/>
            <w:tcBorders>
              <w:top w:val="nil"/>
              <w:left w:val="nil"/>
              <w:bottom w:val="single" w:sz="4" w:space="0" w:color="auto"/>
              <w:right w:val="single" w:sz="4" w:space="0" w:color="auto"/>
            </w:tcBorders>
            <w:noWrap/>
            <w:vAlign w:val="bottom"/>
          </w:tcPr>
          <w:p w14:paraId="0D1F74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19/09/2006</w:t>
            </w:r>
          </w:p>
        </w:tc>
        <w:tc>
          <w:tcPr>
            <w:tcW w:w="1264" w:type="dxa"/>
            <w:tcBorders>
              <w:top w:val="nil"/>
              <w:left w:val="nil"/>
              <w:bottom w:val="single" w:sz="4" w:space="0" w:color="auto"/>
              <w:right w:val="single" w:sz="4" w:space="0" w:color="auto"/>
            </w:tcBorders>
            <w:noWrap/>
            <w:vAlign w:val="bottom"/>
          </w:tcPr>
          <w:p w14:paraId="0AC7127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21C90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7203,46</w:t>
            </w:r>
          </w:p>
        </w:tc>
        <w:tc>
          <w:tcPr>
            <w:tcW w:w="864" w:type="dxa"/>
            <w:tcBorders>
              <w:top w:val="nil"/>
              <w:left w:val="nil"/>
              <w:bottom w:val="single" w:sz="4" w:space="0" w:color="auto"/>
              <w:right w:val="single" w:sz="4" w:space="0" w:color="auto"/>
            </w:tcBorders>
            <w:noWrap/>
            <w:vAlign w:val="bottom"/>
          </w:tcPr>
          <w:p w14:paraId="6CD542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C70B4D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AD6C4C6" w14:textId="77777777" w:rsidR="003F7F01" w:rsidRPr="00A64A7D" w:rsidRDefault="003F7F01" w:rsidP="004B0BB6">
            <w:pPr>
              <w:rPr>
                <w:rFonts w:ascii="Arial" w:hAnsi="Arial" w:cs="Arial"/>
                <w:sz w:val="14"/>
                <w:szCs w:val="14"/>
                <w:lang w:val="es-ES_tradnl" w:eastAsia="eu-ES" w:bidi="bo-CN"/>
              </w:rPr>
            </w:pPr>
          </w:p>
        </w:tc>
      </w:tr>
      <w:tr w:rsidR="003F7F01" w:rsidRPr="00A64A7D" w14:paraId="3358586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033F6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10604</w:t>
            </w:r>
          </w:p>
        </w:tc>
        <w:tc>
          <w:tcPr>
            <w:tcW w:w="1843" w:type="dxa"/>
            <w:tcBorders>
              <w:top w:val="nil"/>
              <w:left w:val="nil"/>
              <w:bottom w:val="single" w:sz="4" w:space="0" w:color="auto"/>
              <w:right w:val="single" w:sz="4" w:space="0" w:color="auto"/>
            </w:tcBorders>
            <w:noWrap/>
            <w:vAlign w:val="bottom"/>
          </w:tcPr>
          <w:p w14:paraId="04922EA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Mendialdea IPI</w:t>
            </w:r>
          </w:p>
        </w:tc>
        <w:tc>
          <w:tcPr>
            <w:tcW w:w="1268" w:type="dxa"/>
            <w:tcBorders>
              <w:top w:val="nil"/>
              <w:left w:val="nil"/>
              <w:bottom w:val="single" w:sz="4" w:space="0" w:color="auto"/>
              <w:right w:val="single" w:sz="4" w:space="0" w:color="auto"/>
            </w:tcBorders>
            <w:noWrap/>
            <w:vAlign w:val="bottom"/>
          </w:tcPr>
          <w:p w14:paraId="7713FF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53BCF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298CF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26,7</w:t>
            </w:r>
          </w:p>
        </w:tc>
        <w:tc>
          <w:tcPr>
            <w:tcW w:w="1133" w:type="dxa"/>
            <w:tcBorders>
              <w:top w:val="nil"/>
              <w:left w:val="nil"/>
              <w:bottom w:val="single" w:sz="4" w:space="0" w:color="auto"/>
              <w:right w:val="single" w:sz="4" w:space="0" w:color="auto"/>
            </w:tcBorders>
            <w:noWrap/>
            <w:vAlign w:val="bottom"/>
          </w:tcPr>
          <w:p w14:paraId="6B5DE3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22/09/1967</w:t>
            </w:r>
          </w:p>
        </w:tc>
        <w:tc>
          <w:tcPr>
            <w:tcW w:w="1285" w:type="dxa"/>
            <w:tcBorders>
              <w:top w:val="nil"/>
              <w:left w:val="nil"/>
              <w:bottom w:val="single" w:sz="4" w:space="0" w:color="auto"/>
              <w:right w:val="single" w:sz="4" w:space="0" w:color="auto"/>
            </w:tcBorders>
            <w:noWrap/>
            <w:vAlign w:val="bottom"/>
          </w:tcPr>
          <w:p w14:paraId="0BDE48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13/10/2009</w:t>
            </w:r>
          </w:p>
        </w:tc>
        <w:tc>
          <w:tcPr>
            <w:tcW w:w="1264" w:type="dxa"/>
            <w:tcBorders>
              <w:top w:val="nil"/>
              <w:left w:val="nil"/>
              <w:bottom w:val="single" w:sz="4" w:space="0" w:color="auto"/>
              <w:right w:val="single" w:sz="4" w:space="0" w:color="auto"/>
            </w:tcBorders>
            <w:noWrap/>
            <w:vAlign w:val="bottom"/>
          </w:tcPr>
          <w:p w14:paraId="699E403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71185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7203,46</w:t>
            </w:r>
          </w:p>
        </w:tc>
        <w:tc>
          <w:tcPr>
            <w:tcW w:w="864" w:type="dxa"/>
            <w:tcBorders>
              <w:top w:val="nil"/>
              <w:left w:val="nil"/>
              <w:bottom w:val="single" w:sz="4" w:space="0" w:color="auto"/>
              <w:right w:val="single" w:sz="4" w:space="0" w:color="auto"/>
            </w:tcBorders>
            <w:noWrap/>
            <w:vAlign w:val="bottom"/>
          </w:tcPr>
          <w:p w14:paraId="764C6F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D52F31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2445AB3" w14:textId="77777777" w:rsidR="003F7F01" w:rsidRPr="00A64A7D" w:rsidRDefault="003F7F01" w:rsidP="004B0BB6">
            <w:pPr>
              <w:rPr>
                <w:rFonts w:ascii="Arial" w:hAnsi="Arial" w:cs="Arial"/>
                <w:sz w:val="14"/>
                <w:szCs w:val="14"/>
                <w:lang w:val="es-ES_tradnl" w:eastAsia="eu-ES" w:bidi="bo-CN"/>
              </w:rPr>
            </w:pPr>
          </w:p>
        </w:tc>
      </w:tr>
      <w:tr w:rsidR="003F7F01" w:rsidRPr="00A64A7D" w14:paraId="5514D4C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F4507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10604</w:t>
            </w:r>
          </w:p>
        </w:tc>
        <w:tc>
          <w:tcPr>
            <w:tcW w:w="1843" w:type="dxa"/>
            <w:tcBorders>
              <w:top w:val="nil"/>
              <w:left w:val="nil"/>
              <w:bottom w:val="single" w:sz="4" w:space="0" w:color="auto"/>
              <w:right w:val="single" w:sz="4" w:space="0" w:color="auto"/>
            </w:tcBorders>
            <w:noWrap/>
            <w:vAlign w:val="bottom"/>
          </w:tcPr>
          <w:p w14:paraId="763B5C9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Mendialdea IPI</w:t>
            </w:r>
          </w:p>
        </w:tc>
        <w:tc>
          <w:tcPr>
            <w:tcW w:w="1268" w:type="dxa"/>
            <w:tcBorders>
              <w:top w:val="nil"/>
              <w:left w:val="nil"/>
              <w:bottom w:val="single" w:sz="4" w:space="0" w:color="auto"/>
              <w:right w:val="single" w:sz="4" w:space="0" w:color="auto"/>
            </w:tcBorders>
            <w:noWrap/>
            <w:vAlign w:val="bottom"/>
          </w:tcPr>
          <w:p w14:paraId="5E5B94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A5CBA5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26616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26,7</w:t>
            </w:r>
          </w:p>
        </w:tc>
        <w:tc>
          <w:tcPr>
            <w:tcW w:w="1133" w:type="dxa"/>
            <w:tcBorders>
              <w:top w:val="nil"/>
              <w:left w:val="nil"/>
              <w:bottom w:val="single" w:sz="4" w:space="0" w:color="auto"/>
              <w:right w:val="single" w:sz="4" w:space="0" w:color="auto"/>
            </w:tcBorders>
            <w:noWrap/>
            <w:vAlign w:val="bottom"/>
          </w:tcPr>
          <w:p w14:paraId="3172F2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12/11/1969</w:t>
            </w:r>
          </w:p>
        </w:tc>
        <w:tc>
          <w:tcPr>
            <w:tcW w:w="1285" w:type="dxa"/>
            <w:tcBorders>
              <w:top w:val="nil"/>
              <w:left w:val="nil"/>
              <w:bottom w:val="single" w:sz="4" w:space="0" w:color="auto"/>
              <w:right w:val="single" w:sz="4" w:space="0" w:color="auto"/>
            </w:tcBorders>
            <w:noWrap/>
            <w:vAlign w:val="bottom"/>
          </w:tcPr>
          <w:p w14:paraId="21D0C0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19/09/2006</w:t>
            </w:r>
          </w:p>
        </w:tc>
        <w:tc>
          <w:tcPr>
            <w:tcW w:w="1264" w:type="dxa"/>
            <w:tcBorders>
              <w:top w:val="nil"/>
              <w:left w:val="nil"/>
              <w:bottom w:val="single" w:sz="4" w:space="0" w:color="auto"/>
              <w:right w:val="single" w:sz="4" w:space="0" w:color="auto"/>
            </w:tcBorders>
            <w:noWrap/>
            <w:vAlign w:val="bottom"/>
          </w:tcPr>
          <w:p w14:paraId="60710DF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C30EC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7323,02</w:t>
            </w:r>
          </w:p>
        </w:tc>
        <w:tc>
          <w:tcPr>
            <w:tcW w:w="864" w:type="dxa"/>
            <w:tcBorders>
              <w:top w:val="nil"/>
              <w:left w:val="nil"/>
              <w:bottom w:val="single" w:sz="4" w:space="0" w:color="auto"/>
              <w:right w:val="single" w:sz="4" w:space="0" w:color="auto"/>
            </w:tcBorders>
            <w:noWrap/>
            <w:vAlign w:val="bottom"/>
          </w:tcPr>
          <w:p w14:paraId="2BEA36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33631E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1249FD7" w14:textId="77777777" w:rsidR="003F7F01" w:rsidRPr="00A64A7D" w:rsidRDefault="003F7F01" w:rsidP="004B0BB6">
            <w:pPr>
              <w:rPr>
                <w:rFonts w:ascii="Arial" w:hAnsi="Arial" w:cs="Arial"/>
                <w:sz w:val="14"/>
                <w:szCs w:val="14"/>
                <w:lang w:val="es-ES_tradnl" w:eastAsia="eu-ES" w:bidi="bo-CN"/>
              </w:rPr>
            </w:pPr>
          </w:p>
        </w:tc>
      </w:tr>
      <w:tr w:rsidR="003F7F01" w:rsidRPr="00A64A7D" w14:paraId="54D7BB9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B3459D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10604</w:t>
            </w:r>
          </w:p>
        </w:tc>
        <w:tc>
          <w:tcPr>
            <w:tcW w:w="1843" w:type="dxa"/>
            <w:tcBorders>
              <w:top w:val="nil"/>
              <w:left w:val="nil"/>
              <w:bottom w:val="single" w:sz="4" w:space="0" w:color="auto"/>
              <w:right w:val="single" w:sz="4" w:space="0" w:color="auto"/>
            </w:tcBorders>
            <w:noWrap/>
            <w:vAlign w:val="bottom"/>
          </w:tcPr>
          <w:p w14:paraId="4267951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Mendialdea IPI</w:t>
            </w:r>
          </w:p>
        </w:tc>
        <w:tc>
          <w:tcPr>
            <w:tcW w:w="1268" w:type="dxa"/>
            <w:tcBorders>
              <w:top w:val="nil"/>
              <w:left w:val="nil"/>
              <w:bottom w:val="single" w:sz="4" w:space="0" w:color="auto"/>
              <w:right w:val="single" w:sz="4" w:space="0" w:color="auto"/>
            </w:tcBorders>
            <w:noWrap/>
            <w:vAlign w:val="bottom"/>
          </w:tcPr>
          <w:p w14:paraId="1ACFD3E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201D7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BB64B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26,7</w:t>
            </w:r>
          </w:p>
        </w:tc>
        <w:tc>
          <w:tcPr>
            <w:tcW w:w="1133" w:type="dxa"/>
            <w:tcBorders>
              <w:top w:val="nil"/>
              <w:left w:val="nil"/>
              <w:bottom w:val="single" w:sz="4" w:space="0" w:color="auto"/>
              <w:right w:val="single" w:sz="4" w:space="0" w:color="auto"/>
            </w:tcBorders>
            <w:noWrap/>
            <w:vAlign w:val="bottom"/>
          </w:tcPr>
          <w:p w14:paraId="6B70F3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24/08/1979</w:t>
            </w:r>
          </w:p>
        </w:tc>
        <w:tc>
          <w:tcPr>
            <w:tcW w:w="1285" w:type="dxa"/>
            <w:tcBorders>
              <w:top w:val="nil"/>
              <w:left w:val="nil"/>
              <w:bottom w:val="single" w:sz="4" w:space="0" w:color="auto"/>
              <w:right w:val="single" w:sz="4" w:space="0" w:color="auto"/>
            </w:tcBorders>
            <w:noWrap/>
            <w:vAlign w:val="bottom"/>
          </w:tcPr>
          <w:p w14:paraId="673CF9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17/09/2007</w:t>
            </w:r>
          </w:p>
        </w:tc>
        <w:tc>
          <w:tcPr>
            <w:tcW w:w="1264" w:type="dxa"/>
            <w:tcBorders>
              <w:top w:val="nil"/>
              <w:left w:val="nil"/>
              <w:bottom w:val="single" w:sz="4" w:space="0" w:color="auto"/>
              <w:right w:val="single" w:sz="4" w:space="0" w:color="auto"/>
            </w:tcBorders>
            <w:noWrap/>
            <w:vAlign w:val="bottom"/>
          </w:tcPr>
          <w:p w14:paraId="2939152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DEE25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7323,02</w:t>
            </w:r>
          </w:p>
        </w:tc>
        <w:tc>
          <w:tcPr>
            <w:tcW w:w="864" w:type="dxa"/>
            <w:tcBorders>
              <w:top w:val="nil"/>
              <w:left w:val="nil"/>
              <w:bottom w:val="single" w:sz="4" w:space="0" w:color="auto"/>
              <w:right w:val="single" w:sz="4" w:space="0" w:color="auto"/>
            </w:tcBorders>
            <w:noWrap/>
            <w:vAlign w:val="bottom"/>
          </w:tcPr>
          <w:p w14:paraId="042679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531DEE1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E44149E" w14:textId="77777777" w:rsidR="003F7F01" w:rsidRPr="00A64A7D" w:rsidRDefault="003F7F01" w:rsidP="004B0BB6">
            <w:pPr>
              <w:rPr>
                <w:rFonts w:ascii="Arial" w:hAnsi="Arial" w:cs="Arial"/>
                <w:sz w:val="14"/>
                <w:szCs w:val="14"/>
                <w:lang w:val="es-ES_tradnl" w:eastAsia="eu-ES" w:bidi="bo-CN"/>
              </w:rPr>
            </w:pPr>
          </w:p>
        </w:tc>
      </w:tr>
      <w:tr w:rsidR="003F7F01" w:rsidRPr="00A64A7D" w14:paraId="04AA569B"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343EF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1055B59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4325616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C16F2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675D49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56,98</w:t>
            </w:r>
          </w:p>
        </w:tc>
        <w:tc>
          <w:tcPr>
            <w:tcW w:w="1133" w:type="dxa"/>
            <w:tcBorders>
              <w:top w:val="nil"/>
              <w:left w:val="nil"/>
              <w:bottom w:val="single" w:sz="4" w:space="0" w:color="auto"/>
              <w:right w:val="single" w:sz="4" w:space="0" w:color="auto"/>
            </w:tcBorders>
            <w:noWrap/>
            <w:vAlign w:val="bottom"/>
          </w:tcPr>
          <w:p w14:paraId="00C790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04.04.1986</w:t>
            </w:r>
          </w:p>
        </w:tc>
        <w:tc>
          <w:tcPr>
            <w:tcW w:w="1285" w:type="dxa"/>
            <w:tcBorders>
              <w:top w:val="nil"/>
              <w:left w:val="nil"/>
              <w:bottom w:val="single" w:sz="4" w:space="0" w:color="auto"/>
              <w:right w:val="single" w:sz="4" w:space="0" w:color="auto"/>
            </w:tcBorders>
            <w:noWrap/>
            <w:vAlign w:val="bottom"/>
          </w:tcPr>
          <w:p w14:paraId="030F7F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17/10/2022</w:t>
            </w:r>
          </w:p>
        </w:tc>
        <w:tc>
          <w:tcPr>
            <w:tcW w:w="1264" w:type="dxa"/>
            <w:tcBorders>
              <w:top w:val="nil"/>
              <w:left w:val="nil"/>
              <w:bottom w:val="single" w:sz="4" w:space="0" w:color="auto"/>
              <w:right w:val="single" w:sz="4" w:space="0" w:color="auto"/>
            </w:tcBorders>
            <w:noWrap/>
            <w:vAlign w:val="bottom"/>
          </w:tcPr>
          <w:p w14:paraId="049A72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3415E5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14.352,24</w:t>
            </w:r>
          </w:p>
        </w:tc>
        <w:tc>
          <w:tcPr>
            <w:tcW w:w="864" w:type="dxa"/>
            <w:tcBorders>
              <w:top w:val="nil"/>
              <w:left w:val="nil"/>
              <w:bottom w:val="single" w:sz="4" w:space="0" w:color="auto"/>
              <w:right w:val="single" w:sz="4" w:space="0" w:color="auto"/>
            </w:tcBorders>
            <w:noWrap/>
            <w:vAlign w:val="bottom"/>
          </w:tcPr>
          <w:p w14:paraId="471608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359A8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1ABBE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8408AFF"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5C91E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5FA4C69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4F631C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837AAA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A9A04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1AAD7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16/10/1991</w:t>
            </w:r>
          </w:p>
        </w:tc>
        <w:tc>
          <w:tcPr>
            <w:tcW w:w="1285" w:type="dxa"/>
            <w:tcBorders>
              <w:top w:val="nil"/>
              <w:left w:val="nil"/>
              <w:bottom w:val="single" w:sz="4" w:space="0" w:color="auto"/>
              <w:right w:val="single" w:sz="4" w:space="0" w:color="auto"/>
            </w:tcBorders>
            <w:noWrap/>
            <w:vAlign w:val="bottom"/>
          </w:tcPr>
          <w:p w14:paraId="121FC3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29/03/2023</w:t>
            </w:r>
          </w:p>
        </w:tc>
        <w:tc>
          <w:tcPr>
            <w:tcW w:w="1264" w:type="dxa"/>
            <w:tcBorders>
              <w:top w:val="nil"/>
              <w:left w:val="nil"/>
              <w:bottom w:val="single" w:sz="4" w:space="0" w:color="auto"/>
              <w:right w:val="single" w:sz="4" w:space="0" w:color="auto"/>
            </w:tcBorders>
            <w:noWrap/>
            <w:vAlign w:val="bottom"/>
          </w:tcPr>
          <w:p w14:paraId="67A01C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46D84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7881762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99F54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08C7A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561B534"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5F2140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19BC6B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6C74B7C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4BA78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0A9C2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100,00</w:t>
            </w:r>
          </w:p>
        </w:tc>
        <w:tc>
          <w:tcPr>
            <w:tcW w:w="1133" w:type="dxa"/>
            <w:tcBorders>
              <w:top w:val="nil"/>
              <w:left w:val="nil"/>
              <w:bottom w:val="single" w:sz="4" w:space="0" w:color="auto"/>
              <w:right w:val="single" w:sz="4" w:space="0" w:color="auto"/>
            </w:tcBorders>
            <w:noWrap/>
            <w:vAlign w:val="bottom"/>
          </w:tcPr>
          <w:p w14:paraId="5B9EA7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01.01.1970</w:t>
            </w:r>
          </w:p>
        </w:tc>
        <w:tc>
          <w:tcPr>
            <w:tcW w:w="1285" w:type="dxa"/>
            <w:tcBorders>
              <w:top w:val="nil"/>
              <w:left w:val="nil"/>
              <w:bottom w:val="single" w:sz="4" w:space="0" w:color="auto"/>
              <w:right w:val="single" w:sz="4" w:space="0" w:color="auto"/>
            </w:tcBorders>
            <w:noWrap/>
            <w:vAlign w:val="bottom"/>
          </w:tcPr>
          <w:p w14:paraId="708960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01/10/2002</w:t>
            </w:r>
          </w:p>
        </w:tc>
        <w:tc>
          <w:tcPr>
            <w:tcW w:w="1264" w:type="dxa"/>
            <w:tcBorders>
              <w:top w:val="nil"/>
              <w:left w:val="nil"/>
              <w:bottom w:val="single" w:sz="4" w:space="0" w:color="auto"/>
              <w:right w:val="single" w:sz="4" w:space="0" w:color="auto"/>
            </w:tcBorders>
            <w:noWrap/>
            <w:vAlign w:val="bottom"/>
          </w:tcPr>
          <w:p w14:paraId="61405F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D8F85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28.321,16</w:t>
            </w:r>
          </w:p>
        </w:tc>
        <w:tc>
          <w:tcPr>
            <w:tcW w:w="864" w:type="dxa"/>
            <w:tcBorders>
              <w:top w:val="nil"/>
              <w:left w:val="nil"/>
              <w:bottom w:val="single" w:sz="4" w:space="0" w:color="auto"/>
              <w:right w:val="single" w:sz="4" w:space="0" w:color="auto"/>
            </w:tcBorders>
            <w:noWrap/>
            <w:vAlign w:val="bottom"/>
          </w:tcPr>
          <w:p w14:paraId="05EF55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9A768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66D2C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5425FBC"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6071405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3BE292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613D144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F3EFB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2E388B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56,98</w:t>
            </w:r>
          </w:p>
        </w:tc>
        <w:tc>
          <w:tcPr>
            <w:tcW w:w="1133" w:type="dxa"/>
            <w:tcBorders>
              <w:top w:val="nil"/>
              <w:left w:val="nil"/>
              <w:bottom w:val="single" w:sz="4" w:space="0" w:color="auto"/>
              <w:right w:val="single" w:sz="4" w:space="0" w:color="auto"/>
            </w:tcBorders>
            <w:noWrap/>
            <w:vAlign w:val="bottom"/>
          </w:tcPr>
          <w:p w14:paraId="4A5EE0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14.04.1978</w:t>
            </w:r>
          </w:p>
        </w:tc>
        <w:tc>
          <w:tcPr>
            <w:tcW w:w="1285" w:type="dxa"/>
            <w:tcBorders>
              <w:top w:val="nil"/>
              <w:left w:val="nil"/>
              <w:bottom w:val="single" w:sz="4" w:space="0" w:color="auto"/>
              <w:right w:val="single" w:sz="4" w:space="0" w:color="auto"/>
            </w:tcBorders>
            <w:noWrap/>
            <w:vAlign w:val="bottom"/>
          </w:tcPr>
          <w:p w14:paraId="34E0BA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01/10/2009</w:t>
            </w:r>
          </w:p>
        </w:tc>
        <w:tc>
          <w:tcPr>
            <w:tcW w:w="1264" w:type="dxa"/>
            <w:tcBorders>
              <w:top w:val="nil"/>
              <w:left w:val="nil"/>
              <w:bottom w:val="single" w:sz="4" w:space="0" w:color="auto"/>
              <w:right w:val="single" w:sz="4" w:space="0" w:color="auto"/>
            </w:tcBorders>
            <w:noWrap/>
            <w:vAlign w:val="bottom"/>
          </w:tcPr>
          <w:p w14:paraId="2C62AC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085C0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15.627,64</w:t>
            </w:r>
          </w:p>
        </w:tc>
        <w:tc>
          <w:tcPr>
            <w:tcW w:w="864" w:type="dxa"/>
            <w:tcBorders>
              <w:top w:val="nil"/>
              <w:left w:val="nil"/>
              <w:bottom w:val="single" w:sz="4" w:space="0" w:color="auto"/>
              <w:right w:val="single" w:sz="4" w:space="0" w:color="auto"/>
            </w:tcBorders>
            <w:noWrap/>
            <w:vAlign w:val="bottom"/>
          </w:tcPr>
          <w:p w14:paraId="0628A6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093E7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516C2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A14607D"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E5F9F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57B2EA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61BA076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8BBA80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2290C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BC4DD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10/07/1996</w:t>
            </w:r>
          </w:p>
        </w:tc>
        <w:tc>
          <w:tcPr>
            <w:tcW w:w="1285" w:type="dxa"/>
            <w:tcBorders>
              <w:top w:val="nil"/>
              <w:left w:val="nil"/>
              <w:bottom w:val="single" w:sz="4" w:space="0" w:color="auto"/>
              <w:right w:val="single" w:sz="4" w:space="0" w:color="auto"/>
            </w:tcBorders>
            <w:noWrap/>
            <w:vAlign w:val="bottom"/>
          </w:tcPr>
          <w:p w14:paraId="5A7A4D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23/09/2020</w:t>
            </w:r>
          </w:p>
        </w:tc>
        <w:tc>
          <w:tcPr>
            <w:tcW w:w="1264" w:type="dxa"/>
            <w:tcBorders>
              <w:top w:val="nil"/>
              <w:left w:val="nil"/>
              <w:bottom w:val="single" w:sz="4" w:space="0" w:color="auto"/>
              <w:right w:val="single" w:sz="4" w:space="0" w:color="auto"/>
            </w:tcBorders>
            <w:noWrap/>
            <w:vAlign w:val="bottom"/>
          </w:tcPr>
          <w:p w14:paraId="210B9F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5ED83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7.269,92</w:t>
            </w:r>
          </w:p>
        </w:tc>
        <w:tc>
          <w:tcPr>
            <w:tcW w:w="864" w:type="dxa"/>
            <w:tcBorders>
              <w:top w:val="nil"/>
              <w:left w:val="nil"/>
              <w:bottom w:val="single" w:sz="4" w:space="0" w:color="auto"/>
              <w:right w:val="single" w:sz="4" w:space="0" w:color="auto"/>
            </w:tcBorders>
            <w:noWrap/>
            <w:vAlign w:val="bottom"/>
          </w:tcPr>
          <w:p w14:paraId="13E297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6CEDD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914B2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4C50655"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6AC66B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590BBB4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321B6E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1758A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5560C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012A7B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29.08.2000</w:t>
            </w:r>
          </w:p>
        </w:tc>
        <w:tc>
          <w:tcPr>
            <w:tcW w:w="1285" w:type="dxa"/>
            <w:tcBorders>
              <w:top w:val="nil"/>
              <w:left w:val="nil"/>
              <w:bottom w:val="single" w:sz="4" w:space="0" w:color="auto"/>
              <w:right w:val="single" w:sz="4" w:space="0" w:color="auto"/>
            </w:tcBorders>
            <w:noWrap/>
            <w:vAlign w:val="bottom"/>
          </w:tcPr>
          <w:p w14:paraId="55DBE6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08/03/2021</w:t>
            </w:r>
          </w:p>
        </w:tc>
        <w:tc>
          <w:tcPr>
            <w:tcW w:w="1264" w:type="dxa"/>
            <w:tcBorders>
              <w:top w:val="nil"/>
              <w:left w:val="nil"/>
              <w:bottom w:val="single" w:sz="4" w:space="0" w:color="auto"/>
              <w:right w:val="single" w:sz="4" w:space="0" w:color="auto"/>
            </w:tcBorders>
            <w:noWrap/>
            <w:vAlign w:val="bottom"/>
          </w:tcPr>
          <w:p w14:paraId="703207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A6844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6.134,66</w:t>
            </w:r>
          </w:p>
        </w:tc>
        <w:tc>
          <w:tcPr>
            <w:tcW w:w="864" w:type="dxa"/>
            <w:tcBorders>
              <w:top w:val="nil"/>
              <w:left w:val="nil"/>
              <w:bottom w:val="single" w:sz="4" w:space="0" w:color="auto"/>
              <w:right w:val="single" w:sz="4" w:space="0" w:color="auto"/>
            </w:tcBorders>
            <w:noWrap/>
            <w:vAlign w:val="bottom"/>
          </w:tcPr>
          <w:p w14:paraId="1D0E59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A8F94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13837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2F82D71"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590E94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535264D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1AF480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0E9DF4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727D5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87,50</w:t>
            </w:r>
          </w:p>
        </w:tc>
        <w:tc>
          <w:tcPr>
            <w:tcW w:w="1133" w:type="dxa"/>
            <w:tcBorders>
              <w:top w:val="nil"/>
              <w:left w:val="nil"/>
              <w:bottom w:val="single" w:sz="4" w:space="0" w:color="auto"/>
              <w:right w:val="single" w:sz="4" w:space="0" w:color="auto"/>
            </w:tcBorders>
            <w:noWrap/>
            <w:vAlign w:val="bottom"/>
          </w:tcPr>
          <w:p w14:paraId="6E45C5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16.02.1962</w:t>
            </w:r>
          </w:p>
        </w:tc>
        <w:tc>
          <w:tcPr>
            <w:tcW w:w="1285" w:type="dxa"/>
            <w:tcBorders>
              <w:top w:val="nil"/>
              <w:left w:val="nil"/>
              <w:bottom w:val="single" w:sz="4" w:space="0" w:color="auto"/>
              <w:right w:val="single" w:sz="4" w:space="0" w:color="auto"/>
            </w:tcBorders>
            <w:noWrap/>
            <w:vAlign w:val="bottom"/>
          </w:tcPr>
          <w:p w14:paraId="05B0DD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22/01/2019</w:t>
            </w:r>
          </w:p>
        </w:tc>
        <w:tc>
          <w:tcPr>
            <w:tcW w:w="1264" w:type="dxa"/>
            <w:tcBorders>
              <w:top w:val="nil"/>
              <w:left w:val="nil"/>
              <w:bottom w:val="single" w:sz="4" w:space="0" w:color="auto"/>
              <w:right w:val="single" w:sz="4" w:space="0" w:color="auto"/>
            </w:tcBorders>
            <w:noWrap/>
            <w:vAlign w:val="bottom"/>
          </w:tcPr>
          <w:p w14:paraId="6D33D5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895C2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22.822,80</w:t>
            </w:r>
          </w:p>
        </w:tc>
        <w:tc>
          <w:tcPr>
            <w:tcW w:w="864" w:type="dxa"/>
            <w:tcBorders>
              <w:top w:val="nil"/>
              <w:left w:val="nil"/>
              <w:bottom w:val="single" w:sz="4" w:space="0" w:color="auto"/>
              <w:right w:val="single" w:sz="4" w:space="0" w:color="auto"/>
            </w:tcBorders>
            <w:noWrap/>
            <w:vAlign w:val="bottom"/>
          </w:tcPr>
          <w:p w14:paraId="245CD8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8EC77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2BEF6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F872D1B"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5F407E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DDF866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7332F4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4EA2E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270932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6F024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06.07.1979</w:t>
            </w:r>
          </w:p>
        </w:tc>
        <w:tc>
          <w:tcPr>
            <w:tcW w:w="1285" w:type="dxa"/>
            <w:tcBorders>
              <w:top w:val="nil"/>
              <w:left w:val="nil"/>
              <w:bottom w:val="single" w:sz="4" w:space="0" w:color="auto"/>
              <w:right w:val="single" w:sz="4" w:space="0" w:color="auto"/>
            </w:tcBorders>
            <w:noWrap/>
            <w:vAlign w:val="bottom"/>
          </w:tcPr>
          <w:p w14:paraId="65B4CD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06/10/2006</w:t>
            </w:r>
          </w:p>
        </w:tc>
        <w:tc>
          <w:tcPr>
            <w:tcW w:w="1264" w:type="dxa"/>
            <w:tcBorders>
              <w:top w:val="nil"/>
              <w:left w:val="nil"/>
              <w:bottom w:val="single" w:sz="4" w:space="0" w:color="auto"/>
              <w:right w:val="single" w:sz="4" w:space="0" w:color="auto"/>
            </w:tcBorders>
            <w:noWrap/>
            <w:vAlign w:val="bottom"/>
          </w:tcPr>
          <w:p w14:paraId="642BD0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FDB67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8.074,08</w:t>
            </w:r>
          </w:p>
        </w:tc>
        <w:tc>
          <w:tcPr>
            <w:tcW w:w="864" w:type="dxa"/>
            <w:tcBorders>
              <w:top w:val="nil"/>
              <w:left w:val="nil"/>
              <w:bottom w:val="single" w:sz="4" w:space="0" w:color="auto"/>
              <w:right w:val="single" w:sz="4" w:space="0" w:color="auto"/>
            </w:tcBorders>
            <w:noWrap/>
            <w:vAlign w:val="bottom"/>
          </w:tcPr>
          <w:p w14:paraId="1F2C4A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13D5E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A5E52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0160895"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FDA5CC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72733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360138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7D6535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24484E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78,74</w:t>
            </w:r>
          </w:p>
        </w:tc>
        <w:tc>
          <w:tcPr>
            <w:tcW w:w="1133" w:type="dxa"/>
            <w:tcBorders>
              <w:top w:val="nil"/>
              <w:left w:val="nil"/>
              <w:bottom w:val="single" w:sz="4" w:space="0" w:color="auto"/>
              <w:right w:val="single" w:sz="4" w:space="0" w:color="auto"/>
            </w:tcBorders>
            <w:noWrap/>
            <w:vAlign w:val="bottom"/>
          </w:tcPr>
          <w:p w14:paraId="04E934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13/05/1988</w:t>
            </w:r>
          </w:p>
        </w:tc>
        <w:tc>
          <w:tcPr>
            <w:tcW w:w="1285" w:type="dxa"/>
            <w:tcBorders>
              <w:top w:val="nil"/>
              <w:left w:val="nil"/>
              <w:bottom w:val="single" w:sz="4" w:space="0" w:color="auto"/>
              <w:right w:val="single" w:sz="4" w:space="0" w:color="auto"/>
            </w:tcBorders>
            <w:noWrap/>
            <w:vAlign w:val="bottom"/>
          </w:tcPr>
          <w:p w14:paraId="01886D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29/02/2012</w:t>
            </w:r>
          </w:p>
        </w:tc>
        <w:tc>
          <w:tcPr>
            <w:tcW w:w="1264" w:type="dxa"/>
            <w:tcBorders>
              <w:top w:val="nil"/>
              <w:left w:val="nil"/>
              <w:bottom w:val="single" w:sz="4" w:space="0" w:color="auto"/>
              <w:right w:val="single" w:sz="4" w:space="0" w:color="auto"/>
            </w:tcBorders>
            <w:noWrap/>
            <w:vAlign w:val="bottom"/>
          </w:tcPr>
          <w:p w14:paraId="69E366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3F061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21.242,62</w:t>
            </w:r>
          </w:p>
        </w:tc>
        <w:tc>
          <w:tcPr>
            <w:tcW w:w="864" w:type="dxa"/>
            <w:tcBorders>
              <w:top w:val="nil"/>
              <w:left w:val="nil"/>
              <w:bottom w:val="single" w:sz="4" w:space="0" w:color="auto"/>
              <w:right w:val="single" w:sz="4" w:space="0" w:color="auto"/>
            </w:tcBorders>
            <w:noWrap/>
            <w:vAlign w:val="bottom"/>
          </w:tcPr>
          <w:p w14:paraId="47EB64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C7C45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67275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B33B698"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85417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5D06BAD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663A18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DDC1C7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603DA4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7E4573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05/04/1989</w:t>
            </w:r>
          </w:p>
        </w:tc>
        <w:tc>
          <w:tcPr>
            <w:tcW w:w="1285" w:type="dxa"/>
            <w:tcBorders>
              <w:top w:val="nil"/>
              <w:left w:val="nil"/>
              <w:bottom w:val="single" w:sz="4" w:space="0" w:color="auto"/>
              <w:right w:val="single" w:sz="4" w:space="0" w:color="auto"/>
            </w:tcBorders>
            <w:noWrap/>
            <w:vAlign w:val="bottom"/>
          </w:tcPr>
          <w:p w14:paraId="4DF1EF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15/09/2015</w:t>
            </w:r>
          </w:p>
        </w:tc>
        <w:tc>
          <w:tcPr>
            <w:tcW w:w="1264" w:type="dxa"/>
            <w:tcBorders>
              <w:top w:val="nil"/>
              <w:left w:val="nil"/>
              <w:bottom w:val="single" w:sz="4" w:space="0" w:color="auto"/>
              <w:right w:val="single" w:sz="4" w:space="0" w:color="auto"/>
            </w:tcBorders>
            <w:noWrap/>
            <w:vAlign w:val="bottom"/>
          </w:tcPr>
          <w:p w14:paraId="5588A4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61F4C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7.491,96</w:t>
            </w:r>
          </w:p>
        </w:tc>
        <w:tc>
          <w:tcPr>
            <w:tcW w:w="864" w:type="dxa"/>
            <w:tcBorders>
              <w:top w:val="nil"/>
              <w:left w:val="nil"/>
              <w:bottom w:val="single" w:sz="4" w:space="0" w:color="auto"/>
              <w:right w:val="single" w:sz="4" w:space="0" w:color="auto"/>
            </w:tcBorders>
            <w:noWrap/>
            <w:vAlign w:val="bottom"/>
          </w:tcPr>
          <w:p w14:paraId="29C149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73CECB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7524B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598612D"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9F0B0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19F8D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0116E8A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6E8C6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B03E4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F7240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16.03.1993</w:t>
            </w:r>
          </w:p>
        </w:tc>
        <w:tc>
          <w:tcPr>
            <w:tcW w:w="1285" w:type="dxa"/>
            <w:tcBorders>
              <w:top w:val="nil"/>
              <w:left w:val="nil"/>
              <w:bottom w:val="single" w:sz="4" w:space="0" w:color="auto"/>
              <w:right w:val="single" w:sz="4" w:space="0" w:color="auto"/>
            </w:tcBorders>
            <w:noWrap/>
            <w:vAlign w:val="bottom"/>
          </w:tcPr>
          <w:p w14:paraId="4D203C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30/11/2020</w:t>
            </w:r>
          </w:p>
        </w:tc>
        <w:tc>
          <w:tcPr>
            <w:tcW w:w="1264" w:type="dxa"/>
            <w:tcBorders>
              <w:top w:val="nil"/>
              <w:left w:val="nil"/>
              <w:bottom w:val="single" w:sz="4" w:space="0" w:color="auto"/>
              <w:right w:val="single" w:sz="4" w:space="0" w:color="auto"/>
            </w:tcBorders>
            <w:noWrap/>
            <w:vAlign w:val="bottom"/>
          </w:tcPr>
          <w:p w14:paraId="68C831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3107C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0A89D9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55F24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DF686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2506A97"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1D4D1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5C682B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234A097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A5A119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C61B5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B7371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26.05.1995</w:t>
            </w:r>
          </w:p>
        </w:tc>
        <w:tc>
          <w:tcPr>
            <w:tcW w:w="1285" w:type="dxa"/>
            <w:tcBorders>
              <w:top w:val="nil"/>
              <w:left w:val="nil"/>
              <w:bottom w:val="single" w:sz="4" w:space="0" w:color="auto"/>
              <w:right w:val="single" w:sz="4" w:space="0" w:color="auto"/>
            </w:tcBorders>
            <w:noWrap/>
            <w:vAlign w:val="bottom"/>
          </w:tcPr>
          <w:p w14:paraId="46E67F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21/01/2019</w:t>
            </w:r>
          </w:p>
        </w:tc>
        <w:tc>
          <w:tcPr>
            <w:tcW w:w="1264" w:type="dxa"/>
            <w:tcBorders>
              <w:top w:val="nil"/>
              <w:left w:val="nil"/>
              <w:bottom w:val="single" w:sz="4" w:space="0" w:color="auto"/>
              <w:right w:val="single" w:sz="4" w:space="0" w:color="auto"/>
            </w:tcBorders>
            <w:noWrap/>
            <w:vAlign w:val="bottom"/>
          </w:tcPr>
          <w:p w14:paraId="13C346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584DA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7.678,86</w:t>
            </w:r>
          </w:p>
        </w:tc>
        <w:tc>
          <w:tcPr>
            <w:tcW w:w="864" w:type="dxa"/>
            <w:tcBorders>
              <w:top w:val="nil"/>
              <w:left w:val="nil"/>
              <w:bottom w:val="single" w:sz="4" w:space="0" w:color="auto"/>
              <w:right w:val="single" w:sz="4" w:space="0" w:color="auto"/>
            </w:tcBorders>
            <w:noWrap/>
            <w:vAlign w:val="bottom"/>
          </w:tcPr>
          <w:p w14:paraId="14C10E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D5B84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B09CE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69A09B0"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215F8F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4FFC50C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1DB4B01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37D490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0C929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704C8C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07/04/2000</w:t>
            </w:r>
          </w:p>
        </w:tc>
        <w:tc>
          <w:tcPr>
            <w:tcW w:w="1285" w:type="dxa"/>
            <w:tcBorders>
              <w:top w:val="nil"/>
              <w:left w:val="nil"/>
              <w:bottom w:val="single" w:sz="4" w:space="0" w:color="auto"/>
              <w:right w:val="single" w:sz="4" w:space="0" w:color="auto"/>
            </w:tcBorders>
            <w:noWrap/>
            <w:vAlign w:val="bottom"/>
          </w:tcPr>
          <w:p w14:paraId="43B5CD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05/02/2024</w:t>
            </w:r>
          </w:p>
        </w:tc>
        <w:tc>
          <w:tcPr>
            <w:tcW w:w="1264" w:type="dxa"/>
            <w:tcBorders>
              <w:top w:val="nil"/>
              <w:left w:val="nil"/>
              <w:bottom w:val="single" w:sz="4" w:space="0" w:color="auto"/>
              <w:right w:val="single" w:sz="4" w:space="0" w:color="auto"/>
            </w:tcBorders>
            <w:noWrap/>
            <w:vAlign w:val="bottom"/>
          </w:tcPr>
          <w:p w14:paraId="30A90F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0D4DE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162E1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979D3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1BCE4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0E67EA7"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5E726B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6690CB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5BD54A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209159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316D2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DA809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11/07/1999</w:t>
            </w:r>
          </w:p>
        </w:tc>
        <w:tc>
          <w:tcPr>
            <w:tcW w:w="1285" w:type="dxa"/>
            <w:tcBorders>
              <w:top w:val="nil"/>
              <w:left w:val="nil"/>
              <w:bottom w:val="single" w:sz="4" w:space="0" w:color="auto"/>
              <w:right w:val="single" w:sz="4" w:space="0" w:color="auto"/>
            </w:tcBorders>
            <w:noWrap/>
            <w:vAlign w:val="bottom"/>
          </w:tcPr>
          <w:p w14:paraId="527C71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10/01/2024</w:t>
            </w:r>
          </w:p>
        </w:tc>
        <w:tc>
          <w:tcPr>
            <w:tcW w:w="1264" w:type="dxa"/>
            <w:tcBorders>
              <w:top w:val="nil"/>
              <w:left w:val="nil"/>
              <w:bottom w:val="single" w:sz="4" w:space="0" w:color="auto"/>
              <w:right w:val="single" w:sz="4" w:space="0" w:color="auto"/>
            </w:tcBorders>
            <w:noWrap/>
            <w:vAlign w:val="bottom"/>
          </w:tcPr>
          <w:p w14:paraId="0B27CD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10648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39064D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1DCAA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9774D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C43EA0C"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595862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447D2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026D9D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246F0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3690EB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70A578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13.11.2003</w:t>
            </w:r>
          </w:p>
        </w:tc>
        <w:tc>
          <w:tcPr>
            <w:tcW w:w="1285" w:type="dxa"/>
            <w:tcBorders>
              <w:top w:val="nil"/>
              <w:left w:val="nil"/>
              <w:bottom w:val="single" w:sz="4" w:space="0" w:color="auto"/>
              <w:right w:val="single" w:sz="4" w:space="0" w:color="auto"/>
            </w:tcBorders>
            <w:noWrap/>
            <w:vAlign w:val="bottom"/>
          </w:tcPr>
          <w:p w14:paraId="1715BBF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16/09/2025</w:t>
            </w:r>
          </w:p>
        </w:tc>
        <w:tc>
          <w:tcPr>
            <w:tcW w:w="1264" w:type="dxa"/>
            <w:tcBorders>
              <w:top w:val="nil"/>
              <w:left w:val="nil"/>
              <w:bottom w:val="single" w:sz="4" w:space="0" w:color="auto"/>
              <w:right w:val="single" w:sz="4" w:space="0" w:color="auto"/>
            </w:tcBorders>
            <w:noWrap/>
            <w:vAlign w:val="bottom"/>
          </w:tcPr>
          <w:p w14:paraId="37D882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08260D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36E8C4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AD5A3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0E7EB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0EA2F35"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4768A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12B8B0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52671E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59148D1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4765C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BCEAC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07.04.2002</w:t>
            </w:r>
          </w:p>
        </w:tc>
        <w:tc>
          <w:tcPr>
            <w:tcW w:w="1285" w:type="dxa"/>
            <w:tcBorders>
              <w:top w:val="nil"/>
              <w:left w:val="nil"/>
              <w:bottom w:val="single" w:sz="4" w:space="0" w:color="auto"/>
              <w:right w:val="single" w:sz="4" w:space="0" w:color="auto"/>
            </w:tcBorders>
            <w:noWrap/>
            <w:vAlign w:val="bottom"/>
          </w:tcPr>
          <w:p w14:paraId="52CBA8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24/02/2025</w:t>
            </w:r>
          </w:p>
        </w:tc>
        <w:tc>
          <w:tcPr>
            <w:tcW w:w="1264" w:type="dxa"/>
            <w:tcBorders>
              <w:top w:val="nil"/>
              <w:left w:val="nil"/>
              <w:bottom w:val="single" w:sz="4" w:space="0" w:color="auto"/>
              <w:right w:val="single" w:sz="4" w:space="0" w:color="auto"/>
            </w:tcBorders>
            <w:noWrap/>
            <w:vAlign w:val="bottom"/>
          </w:tcPr>
          <w:p w14:paraId="6A12EC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310B3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2CCA3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F9E66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ACEF7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6DFE217"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321D5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412FE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67C3BB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B0A8B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E98E6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AC92E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26.02.1980</w:t>
            </w:r>
          </w:p>
        </w:tc>
        <w:tc>
          <w:tcPr>
            <w:tcW w:w="1285" w:type="dxa"/>
            <w:tcBorders>
              <w:top w:val="nil"/>
              <w:left w:val="nil"/>
              <w:bottom w:val="single" w:sz="4" w:space="0" w:color="auto"/>
              <w:right w:val="single" w:sz="4" w:space="0" w:color="auto"/>
            </w:tcBorders>
            <w:noWrap/>
            <w:vAlign w:val="bottom"/>
          </w:tcPr>
          <w:p w14:paraId="630DE7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16/02/2024</w:t>
            </w:r>
          </w:p>
        </w:tc>
        <w:tc>
          <w:tcPr>
            <w:tcW w:w="1264" w:type="dxa"/>
            <w:tcBorders>
              <w:top w:val="nil"/>
              <w:left w:val="nil"/>
              <w:bottom w:val="single" w:sz="4" w:space="0" w:color="auto"/>
              <w:right w:val="single" w:sz="4" w:space="0" w:color="auto"/>
            </w:tcBorders>
            <w:noWrap/>
            <w:vAlign w:val="bottom"/>
          </w:tcPr>
          <w:p w14:paraId="2774D2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7CC0D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7A405D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25493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19832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237B963"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65F16D3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9F891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4FF995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4F6BD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78D8D0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0B344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02.05.2001</w:t>
            </w:r>
          </w:p>
        </w:tc>
        <w:tc>
          <w:tcPr>
            <w:tcW w:w="1285" w:type="dxa"/>
            <w:tcBorders>
              <w:top w:val="nil"/>
              <w:left w:val="nil"/>
              <w:bottom w:val="single" w:sz="4" w:space="0" w:color="auto"/>
              <w:right w:val="single" w:sz="4" w:space="0" w:color="auto"/>
            </w:tcBorders>
            <w:noWrap/>
            <w:vAlign w:val="bottom"/>
          </w:tcPr>
          <w:p w14:paraId="685381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21/02/2026</w:t>
            </w:r>
          </w:p>
        </w:tc>
        <w:tc>
          <w:tcPr>
            <w:tcW w:w="1264" w:type="dxa"/>
            <w:tcBorders>
              <w:top w:val="nil"/>
              <w:left w:val="nil"/>
              <w:bottom w:val="single" w:sz="4" w:space="0" w:color="auto"/>
              <w:right w:val="single" w:sz="4" w:space="0" w:color="auto"/>
            </w:tcBorders>
            <w:noWrap/>
            <w:vAlign w:val="bottom"/>
          </w:tcPr>
          <w:p w14:paraId="66AC33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774147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1E6710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2E2DE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47972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0D716F0"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6ECFDA8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36FFB6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0AFE9DA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4F397B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701025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67091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31.05.2000</w:t>
            </w:r>
          </w:p>
        </w:tc>
        <w:tc>
          <w:tcPr>
            <w:tcW w:w="1285" w:type="dxa"/>
            <w:tcBorders>
              <w:top w:val="nil"/>
              <w:left w:val="nil"/>
              <w:bottom w:val="single" w:sz="4" w:space="0" w:color="auto"/>
              <w:right w:val="single" w:sz="4" w:space="0" w:color="auto"/>
            </w:tcBorders>
            <w:noWrap/>
            <w:vAlign w:val="bottom"/>
          </w:tcPr>
          <w:p w14:paraId="1793C2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16/09/2025</w:t>
            </w:r>
          </w:p>
        </w:tc>
        <w:tc>
          <w:tcPr>
            <w:tcW w:w="1264" w:type="dxa"/>
            <w:tcBorders>
              <w:top w:val="nil"/>
              <w:left w:val="nil"/>
              <w:bottom w:val="single" w:sz="4" w:space="0" w:color="auto"/>
              <w:right w:val="single" w:sz="4" w:space="0" w:color="auto"/>
            </w:tcBorders>
            <w:noWrap/>
            <w:vAlign w:val="bottom"/>
          </w:tcPr>
          <w:p w14:paraId="1AA1FC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14.09.2026</w:t>
            </w:r>
          </w:p>
        </w:tc>
        <w:tc>
          <w:tcPr>
            <w:tcW w:w="992" w:type="dxa"/>
            <w:tcBorders>
              <w:top w:val="nil"/>
              <w:left w:val="nil"/>
              <w:bottom w:val="single" w:sz="4" w:space="0" w:color="auto"/>
              <w:right w:val="single" w:sz="4" w:space="0" w:color="auto"/>
            </w:tcBorders>
            <w:noWrap/>
            <w:vAlign w:val="bottom"/>
          </w:tcPr>
          <w:p w14:paraId="536013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7DD3D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D8BA0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086DC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51B2638"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697EC0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D467F5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648F17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090D0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2EAE58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718A96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31.12.2003</w:t>
            </w:r>
          </w:p>
        </w:tc>
        <w:tc>
          <w:tcPr>
            <w:tcW w:w="1285" w:type="dxa"/>
            <w:tcBorders>
              <w:top w:val="nil"/>
              <w:left w:val="nil"/>
              <w:bottom w:val="single" w:sz="4" w:space="0" w:color="auto"/>
              <w:right w:val="single" w:sz="4" w:space="0" w:color="auto"/>
            </w:tcBorders>
            <w:noWrap/>
            <w:vAlign w:val="bottom"/>
          </w:tcPr>
          <w:p w14:paraId="6CA9F1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23/09/2025</w:t>
            </w:r>
          </w:p>
        </w:tc>
        <w:tc>
          <w:tcPr>
            <w:tcW w:w="1264" w:type="dxa"/>
            <w:tcBorders>
              <w:top w:val="nil"/>
              <w:left w:val="nil"/>
              <w:bottom w:val="single" w:sz="4" w:space="0" w:color="auto"/>
              <w:right w:val="single" w:sz="4" w:space="0" w:color="auto"/>
            </w:tcBorders>
            <w:noWrap/>
            <w:vAlign w:val="bottom"/>
          </w:tcPr>
          <w:p w14:paraId="4EA33B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67355D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6.027,56</w:t>
            </w:r>
          </w:p>
        </w:tc>
        <w:tc>
          <w:tcPr>
            <w:tcW w:w="864" w:type="dxa"/>
            <w:tcBorders>
              <w:top w:val="nil"/>
              <w:left w:val="nil"/>
              <w:bottom w:val="single" w:sz="4" w:space="0" w:color="auto"/>
              <w:right w:val="single" w:sz="4" w:space="0" w:color="auto"/>
            </w:tcBorders>
            <w:noWrap/>
            <w:vAlign w:val="bottom"/>
          </w:tcPr>
          <w:p w14:paraId="05472E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6C90A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99E33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83DDAB4"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D95E78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AE097F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15338C5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59ADD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12910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2F66AD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05.12.2001</w:t>
            </w:r>
          </w:p>
        </w:tc>
        <w:tc>
          <w:tcPr>
            <w:tcW w:w="1285" w:type="dxa"/>
            <w:tcBorders>
              <w:top w:val="nil"/>
              <w:left w:val="nil"/>
              <w:bottom w:val="single" w:sz="4" w:space="0" w:color="auto"/>
              <w:right w:val="single" w:sz="4" w:space="0" w:color="auto"/>
            </w:tcBorders>
            <w:noWrap/>
            <w:vAlign w:val="bottom"/>
          </w:tcPr>
          <w:p w14:paraId="111584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23/09/2025</w:t>
            </w:r>
          </w:p>
        </w:tc>
        <w:tc>
          <w:tcPr>
            <w:tcW w:w="1264" w:type="dxa"/>
            <w:tcBorders>
              <w:top w:val="nil"/>
              <w:left w:val="nil"/>
              <w:bottom w:val="single" w:sz="4" w:space="0" w:color="auto"/>
              <w:right w:val="single" w:sz="4" w:space="0" w:color="auto"/>
            </w:tcBorders>
            <w:noWrap/>
            <w:vAlign w:val="bottom"/>
          </w:tcPr>
          <w:p w14:paraId="019779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B0F25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6.027,56</w:t>
            </w:r>
          </w:p>
        </w:tc>
        <w:tc>
          <w:tcPr>
            <w:tcW w:w="864" w:type="dxa"/>
            <w:tcBorders>
              <w:top w:val="nil"/>
              <w:left w:val="nil"/>
              <w:bottom w:val="single" w:sz="4" w:space="0" w:color="auto"/>
              <w:right w:val="single" w:sz="4" w:space="0" w:color="auto"/>
            </w:tcBorders>
            <w:noWrap/>
            <w:vAlign w:val="bottom"/>
          </w:tcPr>
          <w:p w14:paraId="7F2E08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23FE81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5B47D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E3C7186"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67FC062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4A83F8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43E32DE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7D6430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079969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36943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24.01.2003</w:t>
            </w:r>
          </w:p>
        </w:tc>
        <w:tc>
          <w:tcPr>
            <w:tcW w:w="1285" w:type="dxa"/>
            <w:tcBorders>
              <w:top w:val="nil"/>
              <w:left w:val="nil"/>
              <w:bottom w:val="single" w:sz="4" w:space="0" w:color="auto"/>
              <w:right w:val="single" w:sz="4" w:space="0" w:color="auto"/>
            </w:tcBorders>
            <w:noWrap/>
            <w:vAlign w:val="bottom"/>
          </w:tcPr>
          <w:p w14:paraId="18525C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10/11/2025</w:t>
            </w:r>
          </w:p>
        </w:tc>
        <w:tc>
          <w:tcPr>
            <w:tcW w:w="1264" w:type="dxa"/>
            <w:tcBorders>
              <w:top w:val="nil"/>
              <w:left w:val="nil"/>
              <w:bottom w:val="single" w:sz="4" w:space="0" w:color="auto"/>
              <w:right w:val="single" w:sz="4" w:space="0" w:color="auto"/>
            </w:tcBorders>
            <w:noWrap/>
            <w:vAlign w:val="bottom"/>
          </w:tcPr>
          <w:p w14:paraId="2ABC55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27.02.2026</w:t>
            </w:r>
          </w:p>
        </w:tc>
        <w:tc>
          <w:tcPr>
            <w:tcW w:w="992" w:type="dxa"/>
            <w:tcBorders>
              <w:top w:val="nil"/>
              <w:left w:val="nil"/>
              <w:bottom w:val="single" w:sz="4" w:space="0" w:color="auto"/>
              <w:right w:val="single" w:sz="4" w:space="0" w:color="auto"/>
            </w:tcBorders>
            <w:noWrap/>
            <w:vAlign w:val="bottom"/>
          </w:tcPr>
          <w:p w14:paraId="161DEC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14FF57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2CEE0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574D5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A1100A6"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FDBE20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17B9AF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7DF4967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2B3D88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72A12B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C094B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31.05.2003</w:t>
            </w:r>
          </w:p>
        </w:tc>
        <w:tc>
          <w:tcPr>
            <w:tcW w:w="1285" w:type="dxa"/>
            <w:tcBorders>
              <w:top w:val="nil"/>
              <w:left w:val="nil"/>
              <w:bottom w:val="single" w:sz="4" w:space="0" w:color="auto"/>
              <w:right w:val="single" w:sz="4" w:space="0" w:color="auto"/>
            </w:tcBorders>
            <w:noWrap/>
            <w:vAlign w:val="bottom"/>
          </w:tcPr>
          <w:p w14:paraId="7B9026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02/02/2026</w:t>
            </w:r>
          </w:p>
        </w:tc>
        <w:tc>
          <w:tcPr>
            <w:tcW w:w="1264" w:type="dxa"/>
            <w:tcBorders>
              <w:top w:val="nil"/>
              <w:left w:val="nil"/>
              <w:bottom w:val="single" w:sz="4" w:space="0" w:color="auto"/>
              <w:right w:val="single" w:sz="4" w:space="0" w:color="auto"/>
            </w:tcBorders>
            <w:noWrap/>
            <w:vAlign w:val="bottom"/>
          </w:tcPr>
          <w:p w14:paraId="64306F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19.06.2026</w:t>
            </w:r>
          </w:p>
        </w:tc>
        <w:tc>
          <w:tcPr>
            <w:tcW w:w="992" w:type="dxa"/>
            <w:tcBorders>
              <w:top w:val="nil"/>
              <w:left w:val="nil"/>
              <w:bottom w:val="single" w:sz="4" w:space="0" w:color="auto"/>
              <w:right w:val="single" w:sz="4" w:space="0" w:color="auto"/>
            </w:tcBorders>
            <w:noWrap/>
            <w:vAlign w:val="bottom"/>
          </w:tcPr>
          <w:p w14:paraId="313986C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06F48A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E6AE8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67463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97E5A7E"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95284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DBA6B5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ADURZA IKASTOLA</w:t>
            </w:r>
          </w:p>
        </w:tc>
        <w:tc>
          <w:tcPr>
            <w:tcW w:w="1268" w:type="dxa"/>
            <w:tcBorders>
              <w:top w:val="nil"/>
              <w:left w:val="nil"/>
              <w:bottom w:val="single" w:sz="4" w:space="0" w:color="auto"/>
              <w:right w:val="single" w:sz="4" w:space="0" w:color="auto"/>
            </w:tcBorders>
            <w:noWrap/>
            <w:vAlign w:val="bottom"/>
          </w:tcPr>
          <w:p w14:paraId="73B418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F2B65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1EEB53E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4FDFC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04.05.2003</w:t>
            </w:r>
          </w:p>
        </w:tc>
        <w:tc>
          <w:tcPr>
            <w:tcW w:w="1285" w:type="dxa"/>
            <w:tcBorders>
              <w:top w:val="nil"/>
              <w:left w:val="nil"/>
              <w:bottom w:val="single" w:sz="4" w:space="0" w:color="auto"/>
              <w:right w:val="single" w:sz="4" w:space="0" w:color="auto"/>
            </w:tcBorders>
            <w:noWrap/>
            <w:vAlign w:val="bottom"/>
          </w:tcPr>
          <w:p w14:paraId="5ED981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07/01/2026</w:t>
            </w:r>
          </w:p>
        </w:tc>
        <w:tc>
          <w:tcPr>
            <w:tcW w:w="1264" w:type="dxa"/>
            <w:tcBorders>
              <w:top w:val="nil"/>
              <w:left w:val="nil"/>
              <w:bottom w:val="single" w:sz="4" w:space="0" w:color="auto"/>
              <w:right w:val="single" w:sz="4" w:space="0" w:color="auto"/>
            </w:tcBorders>
            <w:noWrap/>
            <w:vAlign w:val="bottom"/>
          </w:tcPr>
          <w:p w14:paraId="594E8F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35E2DF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5B99F4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3C4C9D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24E1B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308BC82"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F627B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021FA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6282382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8B05C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60E3EB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w:t>
            </w:r>
          </w:p>
        </w:tc>
        <w:tc>
          <w:tcPr>
            <w:tcW w:w="1133" w:type="dxa"/>
            <w:tcBorders>
              <w:top w:val="nil"/>
              <w:left w:val="nil"/>
              <w:bottom w:val="single" w:sz="4" w:space="0" w:color="auto"/>
              <w:right w:val="single" w:sz="4" w:space="0" w:color="auto"/>
            </w:tcBorders>
            <w:noWrap/>
            <w:vAlign w:val="bottom"/>
          </w:tcPr>
          <w:p w14:paraId="22CA8F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14/01/1989</w:t>
            </w:r>
          </w:p>
        </w:tc>
        <w:tc>
          <w:tcPr>
            <w:tcW w:w="1285" w:type="dxa"/>
            <w:tcBorders>
              <w:top w:val="nil"/>
              <w:left w:val="nil"/>
              <w:bottom w:val="single" w:sz="4" w:space="0" w:color="auto"/>
              <w:right w:val="single" w:sz="4" w:space="0" w:color="auto"/>
            </w:tcBorders>
            <w:noWrap/>
            <w:vAlign w:val="bottom"/>
          </w:tcPr>
          <w:p w14:paraId="4FE5A8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07/10/2020</w:t>
            </w:r>
          </w:p>
        </w:tc>
        <w:tc>
          <w:tcPr>
            <w:tcW w:w="1264" w:type="dxa"/>
            <w:tcBorders>
              <w:top w:val="nil"/>
              <w:left w:val="nil"/>
              <w:bottom w:val="single" w:sz="4" w:space="0" w:color="auto"/>
              <w:right w:val="single" w:sz="4" w:space="0" w:color="auto"/>
            </w:tcBorders>
            <w:noWrap/>
            <w:vAlign w:val="bottom"/>
          </w:tcPr>
          <w:p w14:paraId="388B3B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06B71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7.193,34</w:t>
            </w:r>
          </w:p>
        </w:tc>
        <w:tc>
          <w:tcPr>
            <w:tcW w:w="864" w:type="dxa"/>
            <w:tcBorders>
              <w:top w:val="nil"/>
              <w:left w:val="nil"/>
              <w:bottom w:val="single" w:sz="4" w:space="0" w:color="auto"/>
              <w:right w:val="single" w:sz="4" w:space="0" w:color="auto"/>
            </w:tcBorders>
            <w:noWrap/>
            <w:vAlign w:val="bottom"/>
          </w:tcPr>
          <w:p w14:paraId="44E13D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FFAE7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78A63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7BE736F"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134757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548AE6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6FAAEA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B0091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2FE443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99,45</w:t>
            </w:r>
          </w:p>
        </w:tc>
        <w:tc>
          <w:tcPr>
            <w:tcW w:w="1133" w:type="dxa"/>
            <w:tcBorders>
              <w:top w:val="nil"/>
              <w:left w:val="nil"/>
              <w:bottom w:val="single" w:sz="4" w:space="0" w:color="auto"/>
              <w:right w:val="single" w:sz="4" w:space="0" w:color="auto"/>
            </w:tcBorders>
            <w:noWrap/>
            <w:vAlign w:val="bottom"/>
          </w:tcPr>
          <w:p w14:paraId="63021E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30.06.1959</w:t>
            </w:r>
          </w:p>
        </w:tc>
        <w:tc>
          <w:tcPr>
            <w:tcW w:w="1285" w:type="dxa"/>
            <w:tcBorders>
              <w:top w:val="nil"/>
              <w:left w:val="nil"/>
              <w:bottom w:val="single" w:sz="4" w:space="0" w:color="auto"/>
              <w:right w:val="single" w:sz="4" w:space="0" w:color="auto"/>
            </w:tcBorders>
            <w:noWrap/>
            <w:vAlign w:val="bottom"/>
          </w:tcPr>
          <w:p w14:paraId="634787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10/09/2002</w:t>
            </w:r>
          </w:p>
        </w:tc>
        <w:tc>
          <w:tcPr>
            <w:tcW w:w="1264" w:type="dxa"/>
            <w:tcBorders>
              <w:top w:val="nil"/>
              <w:left w:val="nil"/>
              <w:bottom w:val="single" w:sz="4" w:space="0" w:color="auto"/>
              <w:right w:val="single" w:sz="4" w:space="0" w:color="auto"/>
            </w:tcBorders>
            <w:noWrap/>
            <w:vAlign w:val="bottom"/>
          </w:tcPr>
          <w:p w14:paraId="4A281A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F82A2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28.164,92</w:t>
            </w:r>
          </w:p>
        </w:tc>
        <w:tc>
          <w:tcPr>
            <w:tcW w:w="864" w:type="dxa"/>
            <w:tcBorders>
              <w:top w:val="nil"/>
              <w:left w:val="nil"/>
              <w:bottom w:val="single" w:sz="4" w:space="0" w:color="auto"/>
              <w:right w:val="single" w:sz="4" w:space="0" w:color="auto"/>
            </w:tcBorders>
            <w:noWrap/>
            <w:vAlign w:val="bottom"/>
          </w:tcPr>
          <w:p w14:paraId="51A864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41220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679BF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D35B781"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305F29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4DD1FFC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0C4E11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A1226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562D7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w:t>
            </w:r>
          </w:p>
        </w:tc>
        <w:tc>
          <w:tcPr>
            <w:tcW w:w="1133" w:type="dxa"/>
            <w:tcBorders>
              <w:top w:val="nil"/>
              <w:left w:val="nil"/>
              <w:bottom w:val="single" w:sz="4" w:space="0" w:color="auto"/>
              <w:right w:val="single" w:sz="4" w:space="0" w:color="auto"/>
            </w:tcBorders>
            <w:noWrap/>
            <w:vAlign w:val="bottom"/>
          </w:tcPr>
          <w:p w14:paraId="0C0161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08.05.1994</w:t>
            </w:r>
          </w:p>
        </w:tc>
        <w:tc>
          <w:tcPr>
            <w:tcW w:w="1285" w:type="dxa"/>
            <w:tcBorders>
              <w:top w:val="nil"/>
              <w:left w:val="nil"/>
              <w:bottom w:val="single" w:sz="4" w:space="0" w:color="auto"/>
              <w:right w:val="single" w:sz="4" w:space="0" w:color="auto"/>
            </w:tcBorders>
            <w:noWrap/>
            <w:vAlign w:val="bottom"/>
          </w:tcPr>
          <w:p w14:paraId="2C0A42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27/11/2019</w:t>
            </w:r>
          </w:p>
        </w:tc>
        <w:tc>
          <w:tcPr>
            <w:tcW w:w="1264" w:type="dxa"/>
            <w:tcBorders>
              <w:top w:val="nil"/>
              <w:left w:val="nil"/>
              <w:bottom w:val="single" w:sz="4" w:space="0" w:color="auto"/>
              <w:right w:val="single" w:sz="4" w:space="0" w:color="auto"/>
            </w:tcBorders>
            <w:noWrap/>
            <w:vAlign w:val="bottom"/>
          </w:tcPr>
          <w:p w14:paraId="20B8A8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73524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7.193,34</w:t>
            </w:r>
          </w:p>
        </w:tc>
        <w:tc>
          <w:tcPr>
            <w:tcW w:w="864" w:type="dxa"/>
            <w:tcBorders>
              <w:top w:val="nil"/>
              <w:left w:val="nil"/>
              <w:bottom w:val="single" w:sz="4" w:space="0" w:color="auto"/>
              <w:right w:val="single" w:sz="4" w:space="0" w:color="auto"/>
            </w:tcBorders>
            <w:noWrap/>
            <w:vAlign w:val="bottom"/>
          </w:tcPr>
          <w:p w14:paraId="7CC14B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E67D7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0D598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D21EEBD"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0CDB8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F38D60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32771C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E9FDEF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63987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56,98</w:t>
            </w:r>
          </w:p>
        </w:tc>
        <w:tc>
          <w:tcPr>
            <w:tcW w:w="1133" w:type="dxa"/>
            <w:tcBorders>
              <w:top w:val="nil"/>
              <w:left w:val="nil"/>
              <w:bottom w:val="single" w:sz="4" w:space="0" w:color="auto"/>
              <w:right w:val="single" w:sz="4" w:space="0" w:color="auto"/>
            </w:tcBorders>
            <w:noWrap/>
            <w:vAlign w:val="bottom"/>
          </w:tcPr>
          <w:p w14:paraId="180BE3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16.02.1986</w:t>
            </w:r>
          </w:p>
        </w:tc>
        <w:tc>
          <w:tcPr>
            <w:tcW w:w="1285" w:type="dxa"/>
            <w:tcBorders>
              <w:top w:val="nil"/>
              <w:left w:val="nil"/>
              <w:bottom w:val="single" w:sz="4" w:space="0" w:color="auto"/>
              <w:right w:val="single" w:sz="4" w:space="0" w:color="auto"/>
            </w:tcBorders>
            <w:noWrap/>
            <w:vAlign w:val="bottom"/>
          </w:tcPr>
          <w:p w14:paraId="1B14BD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16/09/2009</w:t>
            </w:r>
          </w:p>
        </w:tc>
        <w:tc>
          <w:tcPr>
            <w:tcW w:w="1264" w:type="dxa"/>
            <w:tcBorders>
              <w:top w:val="nil"/>
              <w:left w:val="nil"/>
              <w:bottom w:val="single" w:sz="4" w:space="0" w:color="auto"/>
              <w:right w:val="single" w:sz="4" w:space="0" w:color="auto"/>
            </w:tcBorders>
            <w:noWrap/>
            <w:vAlign w:val="bottom"/>
          </w:tcPr>
          <w:p w14:paraId="05A3B7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4C9C8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15.627,64</w:t>
            </w:r>
          </w:p>
        </w:tc>
        <w:tc>
          <w:tcPr>
            <w:tcW w:w="864" w:type="dxa"/>
            <w:tcBorders>
              <w:top w:val="nil"/>
              <w:left w:val="nil"/>
              <w:bottom w:val="single" w:sz="4" w:space="0" w:color="auto"/>
              <w:right w:val="single" w:sz="4" w:space="0" w:color="auto"/>
            </w:tcBorders>
            <w:noWrap/>
            <w:vAlign w:val="bottom"/>
          </w:tcPr>
          <w:p w14:paraId="7C219F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0F4A0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3CD7C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77A4969"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9D0B6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 </w:t>
            </w:r>
          </w:p>
        </w:tc>
        <w:tc>
          <w:tcPr>
            <w:tcW w:w="1843" w:type="dxa"/>
            <w:tcBorders>
              <w:top w:val="nil"/>
              <w:left w:val="nil"/>
              <w:bottom w:val="single" w:sz="4" w:space="0" w:color="auto"/>
              <w:right w:val="single" w:sz="4" w:space="0" w:color="auto"/>
            </w:tcBorders>
            <w:noWrap/>
            <w:vAlign w:val="bottom"/>
          </w:tcPr>
          <w:p w14:paraId="66F377D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25498A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14627E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B7691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EBAC1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03.08.1971</w:t>
            </w:r>
          </w:p>
        </w:tc>
        <w:tc>
          <w:tcPr>
            <w:tcW w:w="1285" w:type="dxa"/>
            <w:tcBorders>
              <w:top w:val="nil"/>
              <w:left w:val="nil"/>
              <w:bottom w:val="single" w:sz="4" w:space="0" w:color="auto"/>
              <w:right w:val="single" w:sz="4" w:space="0" w:color="auto"/>
            </w:tcBorders>
            <w:noWrap/>
            <w:vAlign w:val="bottom"/>
          </w:tcPr>
          <w:p w14:paraId="7DB0D2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22/02/2011</w:t>
            </w:r>
          </w:p>
        </w:tc>
        <w:tc>
          <w:tcPr>
            <w:tcW w:w="1264" w:type="dxa"/>
            <w:tcBorders>
              <w:top w:val="nil"/>
              <w:left w:val="nil"/>
              <w:bottom w:val="single" w:sz="4" w:space="0" w:color="auto"/>
              <w:right w:val="single" w:sz="4" w:space="0" w:color="auto"/>
            </w:tcBorders>
            <w:noWrap/>
            <w:vAlign w:val="bottom"/>
          </w:tcPr>
          <w:p w14:paraId="03916F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D736A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7.942,34</w:t>
            </w:r>
          </w:p>
        </w:tc>
        <w:tc>
          <w:tcPr>
            <w:tcW w:w="864" w:type="dxa"/>
            <w:tcBorders>
              <w:top w:val="nil"/>
              <w:left w:val="nil"/>
              <w:bottom w:val="single" w:sz="4" w:space="0" w:color="auto"/>
              <w:right w:val="single" w:sz="4" w:space="0" w:color="auto"/>
            </w:tcBorders>
            <w:noWrap/>
            <w:vAlign w:val="bottom"/>
          </w:tcPr>
          <w:p w14:paraId="4FBBE9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6F223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248373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3CB6D90"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595F2F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33B183A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3C1488A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ACBCA4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71C14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B5ADF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07.11.1961</w:t>
            </w:r>
          </w:p>
        </w:tc>
        <w:tc>
          <w:tcPr>
            <w:tcW w:w="1285" w:type="dxa"/>
            <w:tcBorders>
              <w:top w:val="nil"/>
              <w:left w:val="nil"/>
              <w:bottom w:val="single" w:sz="4" w:space="0" w:color="auto"/>
              <w:right w:val="single" w:sz="4" w:space="0" w:color="auto"/>
            </w:tcBorders>
            <w:noWrap/>
            <w:vAlign w:val="bottom"/>
          </w:tcPr>
          <w:p w14:paraId="3845952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08/10/2008</w:t>
            </w:r>
          </w:p>
        </w:tc>
        <w:tc>
          <w:tcPr>
            <w:tcW w:w="1264" w:type="dxa"/>
            <w:tcBorders>
              <w:top w:val="nil"/>
              <w:left w:val="nil"/>
              <w:bottom w:val="single" w:sz="4" w:space="0" w:color="auto"/>
              <w:right w:val="single" w:sz="4" w:space="0" w:color="auto"/>
            </w:tcBorders>
            <w:noWrap/>
            <w:vAlign w:val="bottom"/>
          </w:tcPr>
          <w:p w14:paraId="60779D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7E541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8.074,08</w:t>
            </w:r>
          </w:p>
        </w:tc>
        <w:tc>
          <w:tcPr>
            <w:tcW w:w="864" w:type="dxa"/>
            <w:tcBorders>
              <w:top w:val="nil"/>
              <w:left w:val="nil"/>
              <w:bottom w:val="single" w:sz="4" w:space="0" w:color="auto"/>
              <w:right w:val="single" w:sz="4" w:space="0" w:color="auto"/>
            </w:tcBorders>
            <w:noWrap/>
            <w:vAlign w:val="bottom"/>
          </w:tcPr>
          <w:p w14:paraId="6112C7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8788A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3558B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22496B5"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5E3715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2397C6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726622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3530DB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440EE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100,00</w:t>
            </w:r>
          </w:p>
        </w:tc>
        <w:tc>
          <w:tcPr>
            <w:tcW w:w="1133" w:type="dxa"/>
            <w:tcBorders>
              <w:top w:val="nil"/>
              <w:left w:val="nil"/>
              <w:bottom w:val="single" w:sz="4" w:space="0" w:color="auto"/>
              <w:right w:val="single" w:sz="4" w:space="0" w:color="auto"/>
            </w:tcBorders>
            <w:noWrap/>
            <w:vAlign w:val="bottom"/>
          </w:tcPr>
          <w:p w14:paraId="3A0215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22.09.1971</w:t>
            </w:r>
          </w:p>
        </w:tc>
        <w:tc>
          <w:tcPr>
            <w:tcW w:w="1285" w:type="dxa"/>
            <w:tcBorders>
              <w:top w:val="nil"/>
              <w:left w:val="nil"/>
              <w:bottom w:val="single" w:sz="4" w:space="0" w:color="auto"/>
              <w:right w:val="single" w:sz="4" w:space="0" w:color="auto"/>
            </w:tcBorders>
            <w:noWrap/>
            <w:vAlign w:val="bottom"/>
          </w:tcPr>
          <w:p w14:paraId="7D0844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20/02/2008</w:t>
            </w:r>
          </w:p>
        </w:tc>
        <w:tc>
          <w:tcPr>
            <w:tcW w:w="1264" w:type="dxa"/>
            <w:tcBorders>
              <w:top w:val="nil"/>
              <w:left w:val="nil"/>
              <w:bottom w:val="single" w:sz="4" w:space="0" w:color="auto"/>
              <w:right w:val="single" w:sz="4" w:space="0" w:color="auto"/>
            </w:tcBorders>
            <w:noWrap/>
            <w:vAlign w:val="bottom"/>
          </w:tcPr>
          <w:p w14:paraId="413FA55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1B61A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27.426,00</w:t>
            </w:r>
          </w:p>
        </w:tc>
        <w:tc>
          <w:tcPr>
            <w:tcW w:w="864" w:type="dxa"/>
            <w:tcBorders>
              <w:top w:val="nil"/>
              <w:left w:val="nil"/>
              <w:bottom w:val="single" w:sz="4" w:space="0" w:color="auto"/>
              <w:right w:val="single" w:sz="4" w:space="0" w:color="auto"/>
            </w:tcBorders>
            <w:noWrap/>
            <w:vAlign w:val="bottom"/>
          </w:tcPr>
          <w:p w14:paraId="02112C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7F264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902F9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2E71D13"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30B693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6749E3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18AA5E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AF17D6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D64BD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38,61</w:t>
            </w:r>
          </w:p>
        </w:tc>
        <w:tc>
          <w:tcPr>
            <w:tcW w:w="1133" w:type="dxa"/>
            <w:tcBorders>
              <w:top w:val="nil"/>
              <w:left w:val="nil"/>
              <w:bottom w:val="single" w:sz="4" w:space="0" w:color="auto"/>
              <w:right w:val="single" w:sz="4" w:space="0" w:color="auto"/>
            </w:tcBorders>
            <w:noWrap/>
            <w:vAlign w:val="bottom"/>
          </w:tcPr>
          <w:p w14:paraId="1CD20B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29.11.1971</w:t>
            </w:r>
          </w:p>
        </w:tc>
        <w:tc>
          <w:tcPr>
            <w:tcW w:w="1285" w:type="dxa"/>
            <w:tcBorders>
              <w:top w:val="nil"/>
              <w:left w:val="nil"/>
              <w:bottom w:val="single" w:sz="4" w:space="0" w:color="auto"/>
              <w:right w:val="single" w:sz="4" w:space="0" w:color="auto"/>
            </w:tcBorders>
            <w:noWrap/>
            <w:vAlign w:val="bottom"/>
          </w:tcPr>
          <w:p w14:paraId="4118EF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25/02/2009</w:t>
            </w:r>
          </w:p>
        </w:tc>
        <w:tc>
          <w:tcPr>
            <w:tcW w:w="1264" w:type="dxa"/>
            <w:tcBorders>
              <w:top w:val="nil"/>
              <w:left w:val="nil"/>
              <w:bottom w:val="single" w:sz="4" w:space="0" w:color="auto"/>
              <w:right w:val="single" w:sz="4" w:space="0" w:color="auto"/>
            </w:tcBorders>
            <w:noWrap/>
            <w:vAlign w:val="bottom"/>
          </w:tcPr>
          <w:p w14:paraId="74B686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1943F3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10.588,90</w:t>
            </w:r>
          </w:p>
        </w:tc>
        <w:tc>
          <w:tcPr>
            <w:tcW w:w="864" w:type="dxa"/>
            <w:tcBorders>
              <w:top w:val="nil"/>
              <w:left w:val="nil"/>
              <w:bottom w:val="single" w:sz="4" w:space="0" w:color="auto"/>
              <w:right w:val="single" w:sz="4" w:space="0" w:color="auto"/>
            </w:tcBorders>
            <w:noWrap/>
            <w:vAlign w:val="bottom"/>
          </w:tcPr>
          <w:p w14:paraId="5EDDB3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A4688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EE99A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07ABAF8"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575347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30E825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54F441F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3994B5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914C4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w:t>
            </w:r>
          </w:p>
        </w:tc>
        <w:tc>
          <w:tcPr>
            <w:tcW w:w="1133" w:type="dxa"/>
            <w:tcBorders>
              <w:top w:val="nil"/>
              <w:left w:val="nil"/>
              <w:bottom w:val="single" w:sz="4" w:space="0" w:color="auto"/>
              <w:right w:val="single" w:sz="4" w:space="0" w:color="auto"/>
            </w:tcBorders>
            <w:noWrap/>
            <w:vAlign w:val="bottom"/>
          </w:tcPr>
          <w:p w14:paraId="4CBE91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02/07/2001</w:t>
            </w:r>
          </w:p>
        </w:tc>
        <w:tc>
          <w:tcPr>
            <w:tcW w:w="1285" w:type="dxa"/>
            <w:tcBorders>
              <w:top w:val="nil"/>
              <w:left w:val="nil"/>
              <w:bottom w:val="single" w:sz="4" w:space="0" w:color="auto"/>
              <w:right w:val="single" w:sz="4" w:space="0" w:color="auto"/>
            </w:tcBorders>
            <w:noWrap/>
            <w:vAlign w:val="bottom"/>
          </w:tcPr>
          <w:p w14:paraId="45D955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02/10/2023</w:t>
            </w:r>
          </w:p>
        </w:tc>
        <w:tc>
          <w:tcPr>
            <w:tcW w:w="1264" w:type="dxa"/>
            <w:tcBorders>
              <w:top w:val="nil"/>
              <w:left w:val="nil"/>
              <w:bottom w:val="single" w:sz="4" w:space="0" w:color="auto"/>
              <w:right w:val="single" w:sz="4" w:space="0" w:color="auto"/>
            </w:tcBorders>
            <w:noWrap/>
            <w:vAlign w:val="bottom"/>
          </w:tcPr>
          <w:p w14:paraId="3DC115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375AF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7.067,76</w:t>
            </w:r>
          </w:p>
        </w:tc>
        <w:tc>
          <w:tcPr>
            <w:tcW w:w="864" w:type="dxa"/>
            <w:tcBorders>
              <w:top w:val="nil"/>
              <w:left w:val="nil"/>
              <w:bottom w:val="single" w:sz="4" w:space="0" w:color="auto"/>
              <w:right w:val="single" w:sz="4" w:space="0" w:color="auto"/>
            </w:tcBorders>
            <w:noWrap/>
            <w:vAlign w:val="bottom"/>
          </w:tcPr>
          <w:p w14:paraId="44D5EA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D9662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D563D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5881BDD"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F6389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48A458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63EBE27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6B5B80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04AE7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w:t>
            </w:r>
          </w:p>
        </w:tc>
        <w:tc>
          <w:tcPr>
            <w:tcW w:w="1133" w:type="dxa"/>
            <w:tcBorders>
              <w:top w:val="nil"/>
              <w:left w:val="nil"/>
              <w:bottom w:val="single" w:sz="4" w:space="0" w:color="auto"/>
              <w:right w:val="single" w:sz="4" w:space="0" w:color="auto"/>
            </w:tcBorders>
            <w:noWrap/>
            <w:vAlign w:val="bottom"/>
          </w:tcPr>
          <w:p w14:paraId="44986A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28/12/1998</w:t>
            </w:r>
          </w:p>
        </w:tc>
        <w:tc>
          <w:tcPr>
            <w:tcW w:w="1285" w:type="dxa"/>
            <w:tcBorders>
              <w:top w:val="nil"/>
              <w:left w:val="nil"/>
              <w:bottom w:val="single" w:sz="4" w:space="0" w:color="auto"/>
              <w:right w:val="single" w:sz="4" w:space="0" w:color="auto"/>
            </w:tcBorders>
            <w:noWrap/>
            <w:vAlign w:val="bottom"/>
          </w:tcPr>
          <w:p w14:paraId="2641A3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02/10/2023</w:t>
            </w:r>
          </w:p>
        </w:tc>
        <w:tc>
          <w:tcPr>
            <w:tcW w:w="1264" w:type="dxa"/>
            <w:tcBorders>
              <w:top w:val="nil"/>
              <w:left w:val="nil"/>
              <w:bottom w:val="single" w:sz="4" w:space="0" w:color="auto"/>
              <w:right w:val="single" w:sz="4" w:space="0" w:color="auto"/>
            </w:tcBorders>
            <w:noWrap/>
            <w:vAlign w:val="bottom"/>
          </w:tcPr>
          <w:p w14:paraId="3F1BDD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B0DD1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7.067,76</w:t>
            </w:r>
          </w:p>
        </w:tc>
        <w:tc>
          <w:tcPr>
            <w:tcW w:w="864" w:type="dxa"/>
            <w:tcBorders>
              <w:top w:val="nil"/>
              <w:left w:val="nil"/>
              <w:bottom w:val="single" w:sz="4" w:space="0" w:color="auto"/>
              <w:right w:val="single" w:sz="4" w:space="0" w:color="auto"/>
            </w:tcBorders>
            <w:noWrap/>
            <w:vAlign w:val="bottom"/>
          </w:tcPr>
          <w:p w14:paraId="4C1B4B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4E36E4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AF2F4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FCCCD78"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1A1C2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59D711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040864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101D1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DCC8A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w:t>
            </w:r>
          </w:p>
        </w:tc>
        <w:tc>
          <w:tcPr>
            <w:tcW w:w="1133" w:type="dxa"/>
            <w:tcBorders>
              <w:top w:val="nil"/>
              <w:left w:val="nil"/>
              <w:bottom w:val="single" w:sz="4" w:space="0" w:color="auto"/>
              <w:right w:val="single" w:sz="4" w:space="0" w:color="auto"/>
            </w:tcBorders>
            <w:noWrap/>
            <w:vAlign w:val="bottom"/>
          </w:tcPr>
          <w:p w14:paraId="3AF307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03.07.1993</w:t>
            </w:r>
          </w:p>
        </w:tc>
        <w:tc>
          <w:tcPr>
            <w:tcW w:w="1285" w:type="dxa"/>
            <w:tcBorders>
              <w:top w:val="nil"/>
              <w:left w:val="nil"/>
              <w:bottom w:val="single" w:sz="4" w:space="0" w:color="auto"/>
              <w:right w:val="single" w:sz="4" w:space="0" w:color="auto"/>
            </w:tcBorders>
            <w:noWrap/>
            <w:vAlign w:val="bottom"/>
          </w:tcPr>
          <w:p w14:paraId="18866F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14/10/2025</w:t>
            </w:r>
          </w:p>
        </w:tc>
        <w:tc>
          <w:tcPr>
            <w:tcW w:w="1264" w:type="dxa"/>
            <w:tcBorders>
              <w:top w:val="nil"/>
              <w:left w:val="nil"/>
              <w:bottom w:val="single" w:sz="4" w:space="0" w:color="auto"/>
              <w:right w:val="single" w:sz="4" w:space="0" w:color="auto"/>
            </w:tcBorders>
            <w:noWrap/>
            <w:vAlign w:val="bottom"/>
          </w:tcPr>
          <w:p w14:paraId="787E74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63EF5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7.067,76</w:t>
            </w:r>
          </w:p>
        </w:tc>
        <w:tc>
          <w:tcPr>
            <w:tcW w:w="864" w:type="dxa"/>
            <w:tcBorders>
              <w:top w:val="nil"/>
              <w:left w:val="nil"/>
              <w:bottom w:val="single" w:sz="4" w:space="0" w:color="auto"/>
              <w:right w:val="single" w:sz="4" w:space="0" w:color="auto"/>
            </w:tcBorders>
            <w:noWrap/>
            <w:vAlign w:val="bottom"/>
          </w:tcPr>
          <w:p w14:paraId="58553F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596092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8DDCB4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398C36C"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EF34A8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67F50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7D4892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431313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E3A41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w:t>
            </w:r>
          </w:p>
        </w:tc>
        <w:tc>
          <w:tcPr>
            <w:tcW w:w="1133" w:type="dxa"/>
            <w:tcBorders>
              <w:top w:val="nil"/>
              <w:left w:val="nil"/>
              <w:bottom w:val="single" w:sz="4" w:space="0" w:color="auto"/>
              <w:right w:val="single" w:sz="4" w:space="0" w:color="auto"/>
            </w:tcBorders>
            <w:noWrap/>
            <w:vAlign w:val="bottom"/>
          </w:tcPr>
          <w:p w14:paraId="2BE17E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25.10.1985</w:t>
            </w:r>
          </w:p>
        </w:tc>
        <w:tc>
          <w:tcPr>
            <w:tcW w:w="1285" w:type="dxa"/>
            <w:tcBorders>
              <w:top w:val="nil"/>
              <w:left w:val="nil"/>
              <w:bottom w:val="single" w:sz="4" w:space="0" w:color="auto"/>
              <w:right w:val="single" w:sz="4" w:space="0" w:color="auto"/>
            </w:tcBorders>
            <w:noWrap/>
            <w:vAlign w:val="bottom"/>
          </w:tcPr>
          <w:p w14:paraId="04C3D9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17/05/2024</w:t>
            </w:r>
          </w:p>
        </w:tc>
        <w:tc>
          <w:tcPr>
            <w:tcW w:w="1264" w:type="dxa"/>
            <w:tcBorders>
              <w:top w:val="nil"/>
              <w:left w:val="nil"/>
              <w:bottom w:val="single" w:sz="4" w:space="0" w:color="auto"/>
              <w:right w:val="single" w:sz="4" w:space="0" w:color="auto"/>
            </w:tcBorders>
            <w:noWrap/>
            <w:vAlign w:val="bottom"/>
          </w:tcPr>
          <w:p w14:paraId="686ABD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1F512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7.067,76</w:t>
            </w:r>
          </w:p>
        </w:tc>
        <w:tc>
          <w:tcPr>
            <w:tcW w:w="864" w:type="dxa"/>
            <w:tcBorders>
              <w:top w:val="nil"/>
              <w:left w:val="nil"/>
              <w:bottom w:val="single" w:sz="4" w:space="0" w:color="auto"/>
              <w:right w:val="single" w:sz="4" w:space="0" w:color="auto"/>
            </w:tcBorders>
            <w:noWrap/>
            <w:vAlign w:val="bottom"/>
          </w:tcPr>
          <w:p w14:paraId="11DD00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65BBF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8BCF1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2DC1764"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68DC8E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861D28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2BD6B29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668DA5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630BEE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5BBD988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25.04.1998</w:t>
            </w:r>
          </w:p>
        </w:tc>
        <w:tc>
          <w:tcPr>
            <w:tcW w:w="1285" w:type="dxa"/>
            <w:tcBorders>
              <w:top w:val="nil"/>
              <w:left w:val="nil"/>
              <w:bottom w:val="single" w:sz="4" w:space="0" w:color="auto"/>
              <w:right w:val="single" w:sz="4" w:space="0" w:color="auto"/>
            </w:tcBorders>
            <w:noWrap/>
            <w:vAlign w:val="bottom"/>
          </w:tcPr>
          <w:p w14:paraId="13906A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08/10/2024</w:t>
            </w:r>
          </w:p>
        </w:tc>
        <w:tc>
          <w:tcPr>
            <w:tcW w:w="1264" w:type="dxa"/>
            <w:tcBorders>
              <w:top w:val="nil"/>
              <w:left w:val="nil"/>
              <w:bottom w:val="single" w:sz="4" w:space="0" w:color="auto"/>
              <w:right w:val="single" w:sz="4" w:space="0" w:color="auto"/>
            </w:tcBorders>
            <w:noWrap/>
            <w:vAlign w:val="bottom"/>
          </w:tcPr>
          <w:p w14:paraId="264DB2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0DCE58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403337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07D3CC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36208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3F71B57"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07A3F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3CDF37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5A697D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C0E4FF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6C1E97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w:t>
            </w:r>
          </w:p>
        </w:tc>
        <w:tc>
          <w:tcPr>
            <w:tcW w:w="1133" w:type="dxa"/>
            <w:tcBorders>
              <w:top w:val="nil"/>
              <w:left w:val="nil"/>
              <w:bottom w:val="single" w:sz="4" w:space="0" w:color="auto"/>
              <w:right w:val="single" w:sz="4" w:space="0" w:color="auto"/>
            </w:tcBorders>
            <w:noWrap/>
            <w:vAlign w:val="bottom"/>
          </w:tcPr>
          <w:p w14:paraId="6CB6B6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07.03.2005</w:t>
            </w:r>
          </w:p>
        </w:tc>
        <w:tc>
          <w:tcPr>
            <w:tcW w:w="1285" w:type="dxa"/>
            <w:tcBorders>
              <w:top w:val="nil"/>
              <w:left w:val="nil"/>
              <w:bottom w:val="single" w:sz="4" w:space="0" w:color="auto"/>
              <w:right w:val="single" w:sz="4" w:space="0" w:color="auto"/>
            </w:tcBorders>
            <w:noWrap/>
            <w:vAlign w:val="bottom"/>
          </w:tcPr>
          <w:p w14:paraId="387262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09/02/2026</w:t>
            </w:r>
          </w:p>
        </w:tc>
        <w:tc>
          <w:tcPr>
            <w:tcW w:w="1264" w:type="dxa"/>
            <w:tcBorders>
              <w:top w:val="nil"/>
              <w:left w:val="nil"/>
              <w:bottom w:val="single" w:sz="4" w:space="0" w:color="auto"/>
              <w:right w:val="single" w:sz="4" w:space="0" w:color="auto"/>
            </w:tcBorders>
            <w:noWrap/>
            <w:vAlign w:val="bottom"/>
          </w:tcPr>
          <w:p w14:paraId="1744D2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464865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7.067,76</w:t>
            </w:r>
          </w:p>
        </w:tc>
        <w:tc>
          <w:tcPr>
            <w:tcW w:w="864" w:type="dxa"/>
            <w:tcBorders>
              <w:top w:val="nil"/>
              <w:left w:val="nil"/>
              <w:bottom w:val="single" w:sz="4" w:space="0" w:color="auto"/>
              <w:right w:val="single" w:sz="4" w:space="0" w:color="auto"/>
            </w:tcBorders>
            <w:noWrap/>
            <w:vAlign w:val="bottom"/>
          </w:tcPr>
          <w:p w14:paraId="627B0A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55DA5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4B021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A599EA0"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9E0A2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39CEEC3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5249F55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7A55FD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4FE130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w:t>
            </w:r>
          </w:p>
        </w:tc>
        <w:tc>
          <w:tcPr>
            <w:tcW w:w="1133" w:type="dxa"/>
            <w:tcBorders>
              <w:top w:val="nil"/>
              <w:left w:val="nil"/>
              <w:bottom w:val="single" w:sz="4" w:space="0" w:color="auto"/>
              <w:right w:val="single" w:sz="4" w:space="0" w:color="auto"/>
            </w:tcBorders>
            <w:noWrap/>
            <w:vAlign w:val="bottom"/>
          </w:tcPr>
          <w:p w14:paraId="0D05FE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15.02.2004</w:t>
            </w:r>
          </w:p>
        </w:tc>
        <w:tc>
          <w:tcPr>
            <w:tcW w:w="1285" w:type="dxa"/>
            <w:tcBorders>
              <w:top w:val="nil"/>
              <w:left w:val="nil"/>
              <w:bottom w:val="single" w:sz="4" w:space="0" w:color="auto"/>
              <w:right w:val="single" w:sz="4" w:space="0" w:color="auto"/>
            </w:tcBorders>
            <w:noWrap/>
            <w:vAlign w:val="bottom"/>
          </w:tcPr>
          <w:p w14:paraId="39F854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21/11/2025</w:t>
            </w:r>
          </w:p>
        </w:tc>
        <w:tc>
          <w:tcPr>
            <w:tcW w:w="1264" w:type="dxa"/>
            <w:tcBorders>
              <w:top w:val="nil"/>
              <w:left w:val="nil"/>
              <w:bottom w:val="single" w:sz="4" w:space="0" w:color="auto"/>
              <w:right w:val="single" w:sz="4" w:space="0" w:color="auto"/>
            </w:tcBorders>
            <w:noWrap/>
            <w:vAlign w:val="bottom"/>
          </w:tcPr>
          <w:p w14:paraId="06DA8E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09A4FC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7.067,76</w:t>
            </w:r>
          </w:p>
        </w:tc>
        <w:tc>
          <w:tcPr>
            <w:tcW w:w="864" w:type="dxa"/>
            <w:tcBorders>
              <w:top w:val="nil"/>
              <w:left w:val="nil"/>
              <w:bottom w:val="single" w:sz="4" w:space="0" w:color="auto"/>
              <w:right w:val="single" w:sz="4" w:space="0" w:color="auto"/>
            </w:tcBorders>
            <w:noWrap/>
            <w:vAlign w:val="bottom"/>
          </w:tcPr>
          <w:p w14:paraId="198241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3525F1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BA37F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BE31E15"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B272E6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92CDE5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3959B7A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41E7163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594B73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w:t>
            </w:r>
          </w:p>
        </w:tc>
        <w:tc>
          <w:tcPr>
            <w:tcW w:w="1133" w:type="dxa"/>
            <w:tcBorders>
              <w:top w:val="nil"/>
              <w:left w:val="nil"/>
              <w:bottom w:val="single" w:sz="4" w:space="0" w:color="auto"/>
              <w:right w:val="single" w:sz="4" w:space="0" w:color="auto"/>
            </w:tcBorders>
            <w:noWrap/>
            <w:vAlign w:val="bottom"/>
          </w:tcPr>
          <w:p w14:paraId="3E9BC3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11.08.2004</w:t>
            </w:r>
          </w:p>
        </w:tc>
        <w:tc>
          <w:tcPr>
            <w:tcW w:w="1285" w:type="dxa"/>
            <w:tcBorders>
              <w:top w:val="nil"/>
              <w:left w:val="nil"/>
              <w:bottom w:val="single" w:sz="4" w:space="0" w:color="auto"/>
              <w:right w:val="single" w:sz="4" w:space="0" w:color="auto"/>
            </w:tcBorders>
            <w:noWrap/>
            <w:vAlign w:val="bottom"/>
          </w:tcPr>
          <w:p w14:paraId="7897C9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28/11/2025</w:t>
            </w:r>
          </w:p>
        </w:tc>
        <w:tc>
          <w:tcPr>
            <w:tcW w:w="1264" w:type="dxa"/>
            <w:tcBorders>
              <w:top w:val="nil"/>
              <w:left w:val="nil"/>
              <w:bottom w:val="single" w:sz="4" w:space="0" w:color="auto"/>
              <w:right w:val="single" w:sz="4" w:space="0" w:color="auto"/>
            </w:tcBorders>
            <w:noWrap/>
            <w:vAlign w:val="bottom"/>
          </w:tcPr>
          <w:p w14:paraId="721D21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629B64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7.067,76</w:t>
            </w:r>
          </w:p>
        </w:tc>
        <w:tc>
          <w:tcPr>
            <w:tcW w:w="864" w:type="dxa"/>
            <w:tcBorders>
              <w:top w:val="nil"/>
              <w:left w:val="nil"/>
              <w:bottom w:val="single" w:sz="4" w:space="0" w:color="auto"/>
              <w:right w:val="single" w:sz="4" w:space="0" w:color="auto"/>
            </w:tcBorders>
            <w:noWrap/>
            <w:vAlign w:val="bottom"/>
          </w:tcPr>
          <w:p w14:paraId="7E5A08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F13AE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127B8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9E46892"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305CF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60F3E44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SAN IGNACIO HLH</w:t>
            </w:r>
          </w:p>
        </w:tc>
        <w:tc>
          <w:tcPr>
            <w:tcW w:w="1268" w:type="dxa"/>
            <w:tcBorders>
              <w:top w:val="nil"/>
              <w:left w:val="nil"/>
              <w:bottom w:val="single" w:sz="4" w:space="0" w:color="auto"/>
              <w:right w:val="single" w:sz="4" w:space="0" w:color="auto"/>
            </w:tcBorders>
            <w:noWrap/>
            <w:vAlign w:val="bottom"/>
          </w:tcPr>
          <w:p w14:paraId="0789B4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8D45B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15C097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874AE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20.05.2003</w:t>
            </w:r>
          </w:p>
        </w:tc>
        <w:tc>
          <w:tcPr>
            <w:tcW w:w="1285" w:type="dxa"/>
            <w:tcBorders>
              <w:top w:val="nil"/>
              <w:left w:val="nil"/>
              <w:bottom w:val="single" w:sz="4" w:space="0" w:color="auto"/>
              <w:right w:val="single" w:sz="4" w:space="0" w:color="auto"/>
            </w:tcBorders>
            <w:noWrap/>
            <w:vAlign w:val="bottom"/>
          </w:tcPr>
          <w:p w14:paraId="4F5B43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12/01/2026</w:t>
            </w:r>
          </w:p>
        </w:tc>
        <w:tc>
          <w:tcPr>
            <w:tcW w:w="1264" w:type="dxa"/>
            <w:tcBorders>
              <w:top w:val="nil"/>
              <w:left w:val="nil"/>
              <w:bottom w:val="single" w:sz="4" w:space="0" w:color="auto"/>
              <w:right w:val="single" w:sz="4" w:space="0" w:color="auto"/>
            </w:tcBorders>
            <w:noWrap/>
            <w:vAlign w:val="bottom"/>
          </w:tcPr>
          <w:p w14:paraId="7B3B70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10.01.2027</w:t>
            </w:r>
          </w:p>
        </w:tc>
        <w:tc>
          <w:tcPr>
            <w:tcW w:w="992" w:type="dxa"/>
            <w:tcBorders>
              <w:top w:val="nil"/>
              <w:left w:val="nil"/>
              <w:bottom w:val="single" w:sz="4" w:space="0" w:color="auto"/>
              <w:right w:val="single" w:sz="4" w:space="0" w:color="auto"/>
            </w:tcBorders>
            <w:noWrap/>
            <w:vAlign w:val="bottom"/>
          </w:tcPr>
          <w:p w14:paraId="32656C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77F9CC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529F9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646EC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4BC4E9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A8C62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26B77AC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67ED63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9087B3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56B9D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C847F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26.02.1992</w:t>
            </w:r>
          </w:p>
        </w:tc>
        <w:tc>
          <w:tcPr>
            <w:tcW w:w="1285" w:type="dxa"/>
            <w:tcBorders>
              <w:top w:val="nil"/>
              <w:left w:val="nil"/>
              <w:bottom w:val="single" w:sz="4" w:space="0" w:color="auto"/>
              <w:right w:val="single" w:sz="4" w:space="0" w:color="auto"/>
            </w:tcBorders>
            <w:noWrap/>
            <w:vAlign w:val="bottom"/>
          </w:tcPr>
          <w:p w14:paraId="42165E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20/09/2021</w:t>
            </w:r>
          </w:p>
        </w:tc>
        <w:tc>
          <w:tcPr>
            <w:tcW w:w="1264" w:type="dxa"/>
            <w:tcBorders>
              <w:top w:val="nil"/>
              <w:left w:val="nil"/>
              <w:bottom w:val="single" w:sz="4" w:space="0" w:color="auto"/>
              <w:right w:val="single" w:sz="4" w:space="0" w:color="auto"/>
            </w:tcBorders>
            <w:noWrap/>
            <w:vAlign w:val="bottom"/>
          </w:tcPr>
          <w:p w14:paraId="6F2AFD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5F4C8E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16F999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0844C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E685C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A38F65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7206F8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7263FC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00CDBA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F858D0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17FB4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B2F68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24.05.1959</w:t>
            </w:r>
          </w:p>
        </w:tc>
        <w:tc>
          <w:tcPr>
            <w:tcW w:w="1285" w:type="dxa"/>
            <w:tcBorders>
              <w:top w:val="nil"/>
              <w:left w:val="nil"/>
              <w:bottom w:val="single" w:sz="4" w:space="0" w:color="auto"/>
              <w:right w:val="single" w:sz="4" w:space="0" w:color="auto"/>
            </w:tcBorders>
            <w:noWrap/>
            <w:vAlign w:val="bottom"/>
          </w:tcPr>
          <w:p w14:paraId="74D74D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04/04/2011</w:t>
            </w:r>
          </w:p>
        </w:tc>
        <w:tc>
          <w:tcPr>
            <w:tcW w:w="1264" w:type="dxa"/>
            <w:tcBorders>
              <w:top w:val="nil"/>
              <w:left w:val="nil"/>
              <w:bottom w:val="single" w:sz="4" w:space="0" w:color="auto"/>
              <w:right w:val="single" w:sz="4" w:space="0" w:color="auto"/>
            </w:tcBorders>
            <w:noWrap/>
            <w:vAlign w:val="bottom"/>
          </w:tcPr>
          <w:p w14:paraId="02C2A9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00E923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7.942,34</w:t>
            </w:r>
          </w:p>
        </w:tc>
        <w:tc>
          <w:tcPr>
            <w:tcW w:w="864" w:type="dxa"/>
            <w:tcBorders>
              <w:top w:val="nil"/>
              <w:left w:val="nil"/>
              <w:bottom w:val="single" w:sz="4" w:space="0" w:color="auto"/>
              <w:right w:val="single" w:sz="4" w:space="0" w:color="auto"/>
            </w:tcBorders>
            <w:noWrap/>
            <w:vAlign w:val="bottom"/>
          </w:tcPr>
          <w:p w14:paraId="0B0EDA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3E6C9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7D67A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B8B44C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64FCE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4EB6106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39A163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F6ED0D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94E95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6DBA7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05.03.1976</w:t>
            </w:r>
          </w:p>
        </w:tc>
        <w:tc>
          <w:tcPr>
            <w:tcW w:w="1285" w:type="dxa"/>
            <w:tcBorders>
              <w:top w:val="nil"/>
              <w:left w:val="nil"/>
              <w:bottom w:val="single" w:sz="4" w:space="0" w:color="auto"/>
              <w:right w:val="single" w:sz="4" w:space="0" w:color="auto"/>
            </w:tcBorders>
            <w:noWrap/>
            <w:vAlign w:val="bottom"/>
          </w:tcPr>
          <w:p w14:paraId="23B00F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27/02/2003</w:t>
            </w:r>
          </w:p>
        </w:tc>
        <w:tc>
          <w:tcPr>
            <w:tcW w:w="1264" w:type="dxa"/>
            <w:tcBorders>
              <w:top w:val="nil"/>
              <w:left w:val="nil"/>
              <w:bottom w:val="single" w:sz="4" w:space="0" w:color="auto"/>
              <w:right w:val="single" w:sz="4" w:space="0" w:color="auto"/>
            </w:tcBorders>
            <w:noWrap/>
            <w:vAlign w:val="bottom"/>
          </w:tcPr>
          <w:p w14:paraId="3445BE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2B498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8.337,56</w:t>
            </w:r>
          </w:p>
        </w:tc>
        <w:tc>
          <w:tcPr>
            <w:tcW w:w="864" w:type="dxa"/>
            <w:tcBorders>
              <w:top w:val="nil"/>
              <w:left w:val="nil"/>
              <w:bottom w:val="single" w:sz="4" w:space="0" w:color="auto"/>
              <w:right w:val="single" w:sz="4" w:space="0" w:color="auto"/>
            </w:tcBorders>
            <w:noWrap/>
            <w:vAlign w:val="bottom"/>
          </w:tcPr>
          <w:p w14:paraId="1548A0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E3DA32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DA8B0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BB8364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8DA81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71B16FF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3F20DA8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A6D374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AED7E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70,75</w:t>
            </w:r>
          </w:p>
        </w:tc>
        <w:tc>
          <w:tcPr>
            <w:tcW w:w="1133" w:type="dxa"/>
            <w:tcBorders>
              <w:top w:val="nil"/>
              <w:left w:val="nil"/>
              <w:bottom w:val="single" w:sz="4" w:space="0" w:color="auto"/>
              <w:right w:val="single" w:sz="4" w:space="0" w:color="auto"/>
            </w:tcBorders>
            <w:noWrap/>
            <w:vAlign w:val="bottom"/>
          </w:tcPr>
          <w:p w14:paraId="0429FF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19.07.1969</w:t>
            </w:r>
          </w:p>
        </w:tc>
        <w:tc>
          <w:tcPr>
            <w:tcW w:w="1285" w:type="dxa"/>
            <w:tcBorders>
              <w:top w:val="nil"/>
              <w:left w:val="nil"/>
              <w:bottom w:val="single" w:sz="4" w:space="0" w:color="auto"/>
              <w:right w:val="single" w:sz="4" w:space="0" w:color="auto"/>
            </w:tcBorders>
            <w:noWrap/>
            <w:vAlign w:val="bottom"/>
          </w:tcPr>
          <w:p w14:paraId="5A3E38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08/10/2007</w:t>
            </w:r>
          </w:p>
        </w:tc>
        <w:tc>
          <w:tcPr>
            <w:tcW w:w="1264" w:type="dxa"/>
            <w:tcBorders>
              <w:top w:val="nil"/>
              <w:left w:val="nil"/>
              <w:bottom w:val="single" w:sz="4" w:space="0" w:color="auto"/>
              <w:right w:val="single" w:sz="4" w:space="0" w:color="auto"/>
            </w:tcBorders>
            <w:noWrap/>
            <w:vAlign w:val="bottom"/>
          </w:tcPr>
          <w:p w14:paraId="200CD2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70061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19.404,00</w:t>
            </w:r>
          </w:p>
        </w:tc>
        <w:tc>
          <w:tcPr>
            <w:tcW w:w="864" w:type="dxa"/>
            <w:tcBorders>
              <w:top w:val="nil"/>
              <w:left w:val="nil"/>
              <w:bottom w:val="single" w:sz="4" w:space="0" w:color="auto"/>
              <w:right w:val="single" w:sz="4" w:space="0" w:color="auto"/>
            </w:tcBorders>
            <w:noWrap/>
            <w:vAlign w:val="bottom"/>
          </w:tcPr>
          <w:p w14:paraId="54BBD4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4C184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F09F2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8D260F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507EC2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4BFB9F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0F26FE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60C19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94BC1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A552A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13.06.1968</w:t>
            </w:r>
          </w:p>
        </w:tc>
        <w:tc>
          <w:tcPr>
            <w:tcW w:w="1285" w:type="dxa"/>
            <w:tcBorders>
              <w:top w:val="nil"/>
              <w:left w:val="nil"/>
              <w:bottom w:val="single" w:sz="4" w:space="0" w:color="auto"/>
              <w:right w:val="single" w:sz="4" w:space="0" w:color="auto"/>
            </w:tcBorders>
            <w:noWrap/>
            <w:vAlign w:val="bottom"/>
          </w:tcPr>
          <w:p w14:paraId="605820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07/01/2010</w:t>
            </w:r>
          </w:p>
        </w:tc>
        <w:tc>
          <w:tcPr>
            <w:tcW w:w="1264" w:type="dxa"/>
            <w:tcBorders>
              <w:top w:val="nil"/>
              <w:left w:val="nil"/>
              <w:bottom w:val="single" w:sz="4" w:space="0" w:color="auto"/>
              <w:right w:val="single" w:sz="4" w:space="0" w:color="auto"/>
            </w:tcBorders>
            <w:noWrap/>
            <w:vAlign w:val="bottom"/>
          </w:tcPr>
          <w:p w14:paraId="2FE14F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1AD90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8.074,08</w:t>
            </w:r>
          </w:p>
        </w:tc>
        <w:tc>
          <w:tcPr>
            <w:tcW w:w="864" w:type="dxa"/>
            <w:tcBorders>
              <w:top w:val="nil"/>
              <w:left w:val="nil"/>
              <w:bottom w:val="single" w:sz="4" w:space="0" w:color="auto"/>
              <w:right w:val="single" w:sz="4" w:space="0" w:color="auto"/>
            </w:tcBorders>
            <w:noWrap/>
            <w:vAlign w:val="bottom"/>
          </w:tcPr>
          <w:p w14:paraId="2A912F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ECB92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2CFCC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DBDD54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9DF91D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50EAE4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5E495AE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F31F43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A72AB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44,37</w:t>
            </w:r>
          </w:p>
        </w:tc>
        <w:tc>
          <w:tcPr>
            <w:tcW w:w="1133" w:type="dxa"/>
            <w:tcBorders>
              <w:top w:val="nil"/>
              <w:left w:val="nil"/>
              <w:bottom w:val="single" w:sz="4" w:space="0" w:color="auto"/>
              <w:right w:val="single" w:sz="4" w:space="0" w:color="auto"/>
            </w:tcBorders>
            <w:noWrap/>
            <w:vAlign w:val="bottom"/>
          </w:tcPr>
          <w:p w14:paraId="1C3234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28.07.1977</w:t>
            </w:r>
          </w:p>
        </w:tc>
        <w:tc>
          <w:tcPr>
            <w:tcW w:w="1285" w:type="dxa"/>
            <w:tcBorders>
              <w:top w:val="nil"/>
              <w:left w:val="nil"/>
              <w:bottom w:val="single" w:sz="4" w:space="0" w:color="auto"/>
              <w:right w:val="single" w:sz="4" w:space="0" w:color="auto"/>
            </w:tcBorders>
            <w:noWrap/>
            <w:vAlign w:val="bottom"/>
          </w:tcPr>
          <w:p w14:paraId="4D1F20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17/10/2003</w:t>
            </w:r>
          </w:p>
        </w:tc>
        <w:tc>
          <w:tcPr>
            <w:tcW w:w="1264" w:type="dxa"/>
            <w:tcBorders>
              <w:top w:val="nil"/>
              <w:left w:val="nil"/>
              <w:bottom w:val="single" w:sz="4" w:space="0" w:color="auto"/>
              <w:right w:val="single" w:sz="4" w:space="0" w:color="auto"/>
            </w:tcBorders>
            <w:noWrap/>
            <w:vAlign w:val="bottom"/>
          </w:tcPr>
          <w:p w14:paraId="3E287A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3202AC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12.566,54</w:t>
            </w:r>
          </w:p>
        </w:tc>
        <w:tc>
          <w:tcPr>
            <w:tcW w:w="864" w:type="dxa"/>
            <w:tcBorders>
              <w:top w:val="nil"/>
              <w:left w:val="nil"/>
              <w:bottom w:val="single" w:sz="4" w:space="0" w:color="auto"/>
              <w:right w:val="single" w:sz="4" w:space="0" w:color="auto"/>
            </w:tcBorders>
            <w:noWrap/>
            <w:vAlign w:val="bottom"/>
          </w:tcPr>
          <w:p w14:paraId="2BA82D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DEF75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68B6C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25C339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6AB6C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2974A36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7AAC90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92454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1B7B1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F1442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28.06.1988</w:t>
            </w:r>
          </w:p>
        </w:tc>
        <w:tc>
          <w:tcPr>
            <w:tcW w:w="1285" w:type="dxa"/>
            <w:tcBorders>
              <w:top w:val="nil"/>
              <w:left w:val="nil"/>
              <w:bottom w:val="single" w:sz="4" w:space="0" w:color="auto"/>
              <w:right w:val="single" w:sz="4" w:space="0" w:color="auto"/>
            </w:tcBorders>
            <w:noWrap/>
            <w:vAlign w:val="bottom"/>
          </w:tcPr>
          <w:p w14:paraId="5759EC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19/01/2009</w:t>
            </w:r>
          </w:p>
        </w:tc>
        <w:tc>
          <w:tcPr>
            <w:tcW w:w="1264" w:type="dxa"/>
            <w:tcBorders>
              <w:top w:val="nil"/>
              <w:left w:val="nil"/>
              <w:bottom w:val="single" w:sz="4" w:space="0" w:color="auto"/>
              <w:right w:val="single" w:sz="4" w:space="0" w:color="auto"/>
            </w:tcBorders>
            <w:noWrap/>
            <w:vAlign w:val="bottom"/>
          </w:tcPr>
          <w:p w14:paraId="2FC36A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6D0EE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8.074,08</w:t>
            </w:r>
          </w:p>
        </w:tc>
        <w:tc>
          <w:tcPr>
            <w:tcW w:w="864" w:type="dxa"/>
            <w:tcBorders>
              <w:top w:val="nil"/>
              <w:left w:val="nil"/>
              <w:bottom w:val="single" w:sz="4" w:space="0" w:color="auto"/>
              <w:right w:val="single" w:sz="4" w:space="0" w:color="auto"/>
            </w:tcBorders>
            <w:noWrap/>
            <w:vAlign w:val="bottom"/>
          </w:tcPr>
          <w:p w14:paraId="485C59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19CF8E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A8D1B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DCC427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6349F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6BE02A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11CEA7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FEB0F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7CC53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36,33</w:t>
            </w:r>
          </w:p>
        </w:tc>
        <w:tc>
          <w:tcPr>
            <w:tcW w:w="1133" w:type="dxa"/>
            <w:tcBorders>
              <w:top w:val="nil"/>
              <w:left w:val="nil"/>
              <w:bottom w:val="single" w:sz="4" w:space="0" w:color="auto"/>
              <w:right w:val="single" w:sz="4" w:space="0" w:color="auto"/>
            </w:tcBorders>
            <w:noWrap/>
            <w:vAlign w:val="bottom"/>
          </w:tcPr>
          <w:p w14:paraId="34BE44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19.07.1986</w:t>
            </w:r>
          </w:p>
        </w:tc>
        <w:tc>
          <w:tcPr>
            <w:tcW w:w="1285" w:type="dxa"/>
            <w:tcBorders>
              <w:top w:val="nil"/>
              <w:left w:val="nil"/>
              <w:bottom w:val="single" w:sz="4" w:space="0" w:color="auto"/>
              <w:right w:val="single" w:sz="4" w:space="0" w:color="auto"/>
            </w:tcBorders>
            <w:noWrap/>
            <w:vAlign w:val="bottom"/>
          </w:tcPr>
          <w:p w14:paraId="024D78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10/04/2008</w:t>
            </w:r>
          </w:p>
        </w:tc>
        <w:tc>
          <w:tcPr>
            <w:tcW w:w="1264" w:type="dxa"/>
            <w:tcBorders>
              <w:top w:val="nil"/>
              <w:left w:val="nil"/>
              <w:bottom w:val="single" w:sz="4" w:space="0" w:color="auto"/>
              <w:right w:val="single" w:sz="4" w:space="0" w:color="auto"/>
            </w:tcBorders>
            <w:noWrap/>
            <w:vAlign w:val="bottom"/>
          </w:tcPr>
          <w:p w14:paraId="711F84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12DAE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9.800,98</w:t>
            </w:r>
          </w:p>
        </w:tc>
        <w:tc>
          <w:tcPr>
            <w:tcW w:w="864" w:type="dxa"/>
            <w:tcBorders>
              <w:top w:val="nil"/>
              <w:left w:val="nil"/>
              <w:bottom w:val="single" w:sz="4" w:space="0" w:color="auto"/>
              <w:right w:val="single" w:sz="4" w:space="0" w:color="auto"/>
            </w:tcBorders>
            <w:noWrap/>
            <w:vAlign w:val="bottom"/>
          </w:tcPr>
          <w:p w14:paraId="3097F6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0DCE6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58F84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1402F6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01EF20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0E38AB4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2F0E778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90BBE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3295FD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84,52</w:t>
            </w:r>
          </w:p>
        </w:tc>
        <w:tc>
          <w:tcPr>
            <w:tcW w:w="1133" w:type="dxa"/>
            <w:tcBorders>
              <w:top w:val="nil"/>
              <w:left w:val="nil"/>
              <w:bottom w:val="single" w:sz="4" w:space="0" w:color="auto"/>
              <w:right w:val="single" w:sz="4" w:space="0" w:color="auto"/>
            </w:tcBorders>
            <w:noWrap/>
            <w:vAlign w:val="bottom"/>
          </w:tcPr>
          <w:p w14:paraId="3F3641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10.11.1974</w:t>
            </w:r>
          </w:p>
        </w:tc>
        <w:tc>
          <w:tcPr>
            <w:tcW w:w="1285" w:type="dxa"/>
            <w:tcBorders>
              <w:top w:val="nil"/>
              <w:left w:val="nil"/>
              <w:bottom w:val="single" w:sz="4" w:space="0" w:color="auto"/>
              <w:right w:val="single" w:sz="4" w:space="0" w:color="auto"/>
            </w:tcBorders>
            <w:noWrap/>
            <w:vAlign w:val="bottom"/>
          </w:tcPr>
          <w:p w14:paraId="1F7D41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05/09/2025</w:t>
            </w:r>
          </w:p>
        </w:tc>
        <w:tc>
          <w:tcPr>
            <w:tcW w:w="1264" w:type="dxa"/>
            <w:tcBorders>
              <w:top w:val="nil"/>
              <w:left w:val="nil"/>
              <w:bottom w:val="single" w:sz="4" w:space="0" w:color="auto"/>
              <w:right w:val="single" w:sz="4" w:space="0" w:color="auto"/>
            </w:tcBorders>
            <w:noWrap/>
            <w:vAlign w:val="bottom"/>
          </w:tcPr>
          <w:p w14:paraId="234484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03.09.2026</w:t>
            </w:r>
          </w:p>
        </w:tc>
        <w:tc>
          <w:tcPr>
            <w:tcW w:w="992" w:type="dxa"/>
            <w:tcBorders>
              <w:top w:val="nil"/>
              <w:left w:val="nil"/>
              <w:bottom w:val="single" w:sz="4" w:space="0" w:color="auto"/>
              <w:right w:val="single" w:sz="4" w:space="0" w:color="auto"/>
            </w:tcBorders>
            <w:noWrap/>
            <w:vAlign w:val="bottom"/>
          </w:tcPr>
          <w:p w14:paraId="16AE97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21.288,96</w:t>
            </w:r>
          </w:p>
        </w:tc>
        <w:tc>
          <w:tcPr>
            <w:tcW w:w="864" w:type="dxa"/>
            <w:tcBorders>
              <w:top w:val="nil"/>
              <w:left w:val="nil"/>
              <w:bottom w:val="single" w:sz="4" w:space="0" w:color="auto"/>
              <w:right w:val="single" w:sz="4" w:space="0" w:color="auto"/>
            </w:tcBorders>
            <w:noWrap/>
            <w:vAlign w:val="bottom"/>
          </w:tcPr>
          <w:p w14:paraId="430389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9BF5D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D675B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2810C8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6677B5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5AF40BF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5F7C5F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41619D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8D250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76F4C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26.02.2004</w:t>
            </w:r>
          </w:p>
        </w:tc>
        <w:tc>
          <w:tcPr>
            <w:tcW w:w="1285" w:type="dxa"/>
            <w:tcBorders>
              <w:top w:val="nil"/>
              <w:left w:val="nil"/>
              <w:bottom w:val="single" w:sz="4" w:space="0" w:color="auto"/>
              <w:right w:val="single" w:sz="4" w:space="0" w:color="auto"/>
            </w:tcBorders>
            <w:noWrap/>
            <w:vAlign w:val="bottom"/>
          </w:tcPr>
          <w:p w14:paraId="23CE2A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07/10/2025</w:t>
            </w:r>
          </w:p>
        </w:tc>
        <w:tc>
          <w:tcPr>
            <w:tcW w:w="1264" w:type="dxa"/>
            <w:tcBorders>
              <w:top w:val="nil"/>
              <w:left w:val="nil"/>
              <w:bottom w:val="single" w:sz="4" w:space="0" w:color="auto"/>
              <w:right w:val="single" w:sz="4" w:space="0" w:color="auto"/>
            </w:tcBorders>
            <w:noWrap/>
            <w:vAlign w:val="bottom"/>
          </w:tcPr>
          <w:p w14:paraId="374C6F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0A6E00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39040A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B0811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F9281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778AF5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BC9D4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18FB8C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055941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C400A0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4FCEAE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7028D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14.09.2003</w:t>
            </w:r>
          </w:p>
        </w:tc>
        <w:tc>
          <w:tcPr>
            <w:tcW w:w="1285" w:type="dxa"/>
            <w:tcBorders>
              <w:top w:val="nil"/>
              <w:left w:val="nil"/>
              <w:bottom w:val="single" w:sz="4" w:space="0" w:color="auto"/>
              <w:right w:val="single" w:sz="4" w:space="0" w:color="auto"/>
            </w:tcBorders>
            <w:noWrap/>
            <w:vAlign w:val="bottom"/>
          </w:tcPr>
          <w:p w14:paraId="480BAC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23/02/2026</w:t>
            </w:r>
          </w:p>
        </w:tc>
        <w:tc>
          <w:tcPr>
            <w:tcW w:w="1264" w:type="dxa"/>
            <w:tcBorders>
              <w:top w:val="nil"/>
              <w:left w:val="nil"/>
              <w:bottom w:val="single" w:sz="4" w:space="0" w:color="auto"/>
              <w:right w:val="single" w:sz="4" w:space="0" w:color="auto"/>
            </w:tcBorders>
            <w:noWrap/>
            <w:vAlign w:val="bottom"/>
          </w:tcPr>
          <w:p w14:paraId="02F480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21.02.2027</w:t>
            </w:r>
          </w:p>
        </w:tc>
        <w:tc>
          <w:tcPr>
            <w:tcW w:w="992" w:type="dxa"/>
            <w:tcBorders>
              <w:top w:val="nil"/>
              <w:left w:val="nil"/>
              <w:bottom w:val="single" w:sz="4" w:space="0" w:color="auto"/>
              <w:right w:val="single" w:sz="4" w:space="0" w:color="auto"/>
            </w:tcBorders>
            <w:noWrap/>
            <w:vAlign w:val="bottom"/>
          </w:tcPr>
          <w:p w14:paraId="790471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3A7A79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79BAE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A8BFD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4A306C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BECB7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63575A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292F35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31DA1B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2D0FC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567D89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08.06.2003</w:t>
            </w:r>
          </w:p>
        </w:tc>
        <w:tc>
          <w:tcPr>
            <w:tcW w:w="1285" w:type="dxa"/>
            <w:tcBorders>
              <w:top w:val="nil"/>
              <w:left w:val="nil"/>
              <w:bottom w:val="single" w:sz="4" w:space="0" w:color="auto"/>
              <w:right w:val="single" w:sz="4" w:space="0" w:color="auto"/>
            </w:tcBorders>
            <w:noWrap/>
            <w:vAlign w:val="bottom"/>
          </w:tcPr>
          <w:p w14:paraId="290450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07/10/2025</w:t>
            </w:r>
          </w:p>
        </w:tc>
        <w:tc>
          <w:tcPr>
            <w:tcW w:w="1264" w:type="dxa"/>
            <w:tcBorders>
              <w:top w:val="nil"/>
              <w:left w:val="nil"/>
              <w:bottom w:val="single" w:sz="4" w:space="0" w:color="auto"/>
              <w:right w:val="single" w:sz="4" w:space="0" w:color="auto"/>
            </w:tcBorders>
            <w:noWrap/>
            <w:vAlign w:val="bottom"/>
          </w:tcPr>
          <w:p w14:paraId="257DE2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9755A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562969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DCEA1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B277A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01F372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D46BF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5E3BE3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PADRE ORBISO HL</w:t>
            </w:r>
          </w:p>
        </w:tc>
        <w:tc>
          <w:tcPr>
            <w:tcW w:w="1268" w:type="dxa"/>
            <w:tcBorders>
              <w:top w:val="nil"/>
              <w:left w:val="nil"/>
              <w:bottom w:val="single" w:sz="4" w:space="0" w:color="auto"/>
              <w:right w:val="single" w:sz="4" w:space="0" w:color="auto"/>
            </w:tcBorders>
            <w:noWrap/>
            <w:vAlign w:val="bottom"/>
          </w:tcPr>
          <w:p w14:paraId="3A87C1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514E2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D3FF3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96B59E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27.10.1997</w:t>
            </w:r>
          </w:p>
        </w:tc>
        <w:tc>
          <w:tcPr>
            <w:tcW w:w="1285" w:type="dxa"/>
            <w:tcBorders>
              <w:top w:val="nil"/>
              <w:left w:val="nil"/>
              <w:bottom w:val="single" w:sz="4" w:space="0" w:color="auto"/>
              <w:right w:val="single" w:sz="4" w:space="0" w:color="auto"/>
            </w:tcBorders>
            <w:noWrap/>
            <w:vAlign w:val="bottom"/>
          </w:tcPr>
          <w:p w14:paraId="56656F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23/02/2026</w:t>
            </w:r>
          </w:p>
        </w:tc>
        <w:tc>
          <w:tcPr>
            <w:tcW w:w="1264" w:type="dxa"/>
            <w:tcBorders>
              <w:top w:val="nil"/>
              <w:left w:val="nil"/>
              <w:bottom w:val="single" w:sz="4" w:space="0" w:color="auto"/>
              <w:right w:val="single" w:sz="4" w:space="0" w:color="auto"/>
            </w:tcBorders>
            <w:noWrap/>
            <w:vAlign w:val="bottom"/>
          </w:tcPr>
          <w:p w14:paraId="0C7C06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0D2033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76034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0C752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9BA6E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45F7A8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89303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7AE99C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6F2DBD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8C8A0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3CF32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36,33</w:t>
            </w:r>
          </w:p>
        </w:tc>
        <w:tc>
          <w:tcPr>
            <w:tcW w:w="1133" w:type="dxa"/>
            <w:tcBorders>
              <w:top w:val="nil"/>
              <w:left w:val="nil"/>
              <w:bottom w:val="single" w:sz="4" w:space="0" w:color="auto"/>
              <w:right w:val="single" w:sz="4" w:space="0" w:color="auto"/>
            </w:tcBorders>
            <w:noWrap/>
            <w:vAlign w:val="bottom"/>
          </w:tcPr>
          <w:p w14:paraId="4ECD21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16/02/1992</w:t>
            </w:r>
          </w:p>
        </w:tc>
        <w:tc>
          <w:tcPr>
            <w:tcW w:w="1285" w:type="dxa"/>
            <w:tcBorders>
              <w:top w:val="nil"/>
              <w:left w:val="nil"/>
              <w:bottom w:val="single" w:sz="4" w:space="0" w:color="auto"/>
              <w:right w:val="single" w:sz="4" w:space="0" w:color="auto"/>
            </w:tcBorders>
            <w:noWrap/>
            <w:vAlign w:val="bottom"/>
          </w:tcPr>
          <w:p w14:paraId="2E96E9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01/10/2015</w:t>
            </w:r>
          </w:p>
        </w:tc>
        <w:tc>
          <w:tcPr>
            <w:tcW w:w="1264" w:type="dxa"/>
            <w:tcBorders>
              <w:top w:val="nil"/>
              <w:left w:val="nil"/>
              <w:bottom w:val="single" w:sz="4" w:space="0" w:color="auto"/>
              <w:right w:val="single" w:sz="4" w:space="0" w:color="auto"/>
            </w:tcBorders>
            <w:noWrap/>
            <w:vAlign w:val="bottom"/>
          </w:tcPr>
          <w:p w14:paraId="6E7E26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8997F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9.200,52</w:t>
            </w:r>
          </w:p>
        </w:tc>
        <w:tc>
          <w:tcPr>
            <w:tcW w:w="864" w:type="dxa"/>
            <w:tcBorders>
              <w:top w:val="nil"/>
              <w:left w:val="nil"/>
              <w:bottom w:val="single" w:sz="4" w:space="0" w:color="auto"/>
              <w:right w:val="single" w:sz="4" w:space="0" w:color="auto"/>
            </w:tcBorders>
            <w:noWrap/>
            <w:vAlign w:val="bottom"/>
          </w:tcPr>
          <w:p w14:paraId="33BC7B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0DCE9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6004B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CD45D8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DEB5A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48F2AD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20F34C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0C586F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24D7A3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84,52</w:t>
            </w:r>
          </w:p>
        </w:tc>
        <w:tc>
          <w:tcPr>
            <w:tcW w:w="1133" w:type="dxa"/>
            <w:tcBorders>
              <w:top w:val="nil"/>
              <w:left w:val="nil"/>
              <w:bottom w:val="single" w:sz="4" w:space="0" w:color="auto"/>
              <w:right w:val="single" w:sz="4" w:space="0" w:color="auto"/>
            </w:tcBorders>
            <w:noWrap/>
            <w:vAlign w:val="bottom"/>
          </w:tcPr>
          <w:p w14:paraId="7F9E88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13.08.1980</w:t>
            </w:r>
          </w:p>
        </w:tc>
        <w:tc>
          <w:tcPr>
            <w:tcW w:w="1285" w:type="dxa"/>
            <w:tcBorders>
              <w:top w:val="nil"/>
              <w:left w:val="nil"/>
              <w:bottom w:val="single" w:sz="4" w:space="0" w:color="auto"/>
              <w:right w:val="single" w:sz="4" w:space="0" w:color="auto"/>
            </w:tcBorders>
            <w:noWrap/>
            <w:vAlign w:val="bottom"/>
          </w:tcPr>
          <w:p w14:paraId="7FF4A1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26/03/2007</w:t>
            </w:r>
          </w:p>
        </w:tc>
        <w:tc>
          <w:tcPr>
            <w:tcW w:w="1264" w:type="dxa"/>
            <w:tcBorders>
              <w:top w:val="nil"/>
              <w:left w:val="nil"/>
              <w:bottom w:val="single" w:sz="4" w:space="0" w:color="auto"/>
              <w:right w:val="single" w:sz="4" w:space="0" w:color="auto"/>
            </w:tcBorders>
            <w:noWrap/>
            <w:vAlign w:val="bottom"/>
          </w:tcPr>
          <w:p w14:paraId="66F605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0741B7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23.558,64</w:t>
            </w:r>
          </w:p>
        </w:tc>
        <w:tc>
          <w:tcPr>
            <w:tcW w:w="864" w:type="dxa"/>
            <w:tcBorders>
              <w:top w:val="nil"/>
              <w:left w:val="nil"/>
              <w:bottom w:val="single" w:sz="4" w:space="0" w:color="auto"/>
              <w:right w:val="single" w:sz="4" w:space="0" w:color="auto"/>
            </w:tcBorders>
            <w:noWrap/>
            <w:vAlign w:val="bottom"/>
          </w:tcPr>
          <w:p w14:paraId="7F2743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05034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FF749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522D8F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A13FE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7C09BA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1C557FC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714A3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DD62E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CB95A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31.10.1985</w:t>
            </w:r>
          </w:p>
        </w:tc>
        <w:tc>
          <w:tcPr>
            <w:tcW w:w="1285" w:type="dxa"/>
            <w:tcBorders>
              <w:top w:val="nil"/>
              <w:left w:val="nil"/>
              <w:bottom w:val="single" w:sz="4" w:space="0" w:color="auto"/>
              <w:right w:val="single" w:sz="4" w:space="0" w:color="auto"/>
            </w:tcBorders>
            <w:noWrap/>
            <w:vAlign w:val="bottom"/>
          </w:tcPr>
          <w:p w14:paraId="1DD156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08/02/2023</w:t>
            </w:r>
          </w:p>
        </w:tc>
        <w:tc>
          <w:tcPr>
            <w:tcW w:w="1264" w:type="dxa"/>
            <w:tcBorders>
              <w:top w:val="nil"/>
              <w:left w:val="nil"/>
              <w:bottom w:val="single" w:sz="4" w:space="0" w:color="auto"/>
              <w:right w:val="single" w:sz="4" w:space="0" w:color="auto"/>
            </w:tcBorders>
            <w:noWrap/>
            <w:vAlign w:val="bottom"/>
          </w:tcPr>
          <w:p w14:paraId="02E8F9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3EC8E22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3B9898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8236A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1AAEB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18F3BF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4EAB9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5BD947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3991E6C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D4E95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AD357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61,30</w:t>
            </w:r>
          </w:p>
        </w:tc>
        <w:tc>
          <w:tcPr>
            <w:tcW w:w="1133" w:type="dxa"/>
            <w:tcBorders>
              <w:top w:val="nil"/>
              <w:left w:val="nil"/>
              <w:bottom w:val="single" w:sz="4" w:space="0" w:color="auto"/>
              <w:right w:val="single" w:sz="4" w:space="0" w:color="auto"/>
            </w:tcBorders>
            <w:noWrap/>
            <w:vAlign w:val="bottom"/>
          </w:tcPr>
          <w:p w14:paraId="58DAC7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29.04.1984</w:t>
            </w:r>
          </w:p>
        </w:tc>
        <w:tc>
          <w:tcPr>
            <w:tcW w:w="1285" w:type="dxa"/>
            <w:tcBorders>
              <w:top w:val="nil"/>
              <w:left w:val="nil"/>
              <w:bottom w:val="single" w:sz="4" w:space="0" w:color="auto"/>
              <w:right w:val="single" w:sz="4" w:space="0" w:color="auto"/>
            </w:tcBorders>
            <w:noWrap/>
            <w:vAlign w:val="bottom"/>
          </w:tcPr>
          <w:p w14:paraId="5C2291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19/01/2009</w:t>
            </w:r>
          </w:p>
        </w:tc>
        <w:tc>
          <w:tcPr>
            <w:tcW w:w="1264" w:type="dxa"/>
            <w:tcBorders>
              <w:top w:val="nil"/>
              <w:left w:val="nil"/>
              <w:bottom w:val="single" w:sz="4" w:space="0" w:color="auto"/>
              <w:right w:val="single" w:sz="4" w:space="0" w:color="auto"/>
            </w:tcBorders>
            <w:noWrap/>
            <w:vAlign w:val="bottom"/>
          </w:tcPr>
          <w:p w14:paraId="3530AA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71855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16.812,32</w:t>
            </w:r>
          </w:p>
        </w:tc>
        <w:tc>
          <w:tcPr>
            <w:tcW w:w="864" w:type="dxa"/>
            <w:tcBorders>
              <w:top w:val="nil"/>
              <w:left w:val="nil"/>
              <w:bottom w:val="single" w:sz="4" w:space="0" w:color="auto"/>
              <w:right w:val="single" w:sz="4" w:space="0" w:color="auto"/>
            </w:tcBorders>
            <w:noWrap/>
            <w:vAlign w:val="bottom"/>
          </w:tcPr>
          <w:p w14:paraId="6B9E82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B086E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D9393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71DBC0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EFC6D1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10192</w:t>
            </w:r>
          </w:p>
        </w:tc>
        <w:tc>
          <w:tcPr>
            <w:tcW w:w="1843" w:type="dxa"/>
            <w:tcBorders>
              <w:top w:val="nil"/>
              <w:left w:val="nil"/>
              <w:bottom w:val="single" w:sz="4" w:space="0" w:color="auto"/>
              <w:right w:val="single" w:sz="4" w:space="0" w:color="auto"/>
            </w:tcBorders>
            <w:noWrap/>
            <w:vAlign w:val="bottom"/>
          </w:tcPr>
          <w:p w14:paraId="14F1D6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1CC1FA0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8A2C2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70AAE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100,00</w:t>
            </w:r>
          </w:p>
        </w:tc>
        <w:tc>
          <w:tcPr>
            <w:tcW w:w="1133" w:type="dxa"/>
            <w:tcBorders>
              <w:top w:val="nil"/>
              <w:left w:val="nil"/>
              <w:bottom w:val="single" w:sz="4" w:space="0" w:color="auto"/>
              <w:right w:val="single" w:sz="4" w:space="0" w:color="auto"/>
            </w:tcBorders>
            <w:noWrap/>
            <w:vAlign w:val="bottom"/>
          </w:tcPr>
          <w:p w14:paraId="6FC37D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06.01.1970</w:t>
            </w:r>
          </w:p>
        </w:tc>
        <w:tc>
          <w:tcPr>
            <w:tcW w:w="1285" w:type="dxa"/>
            <w:tcBorders>
              <w:top w:val="nil"/>
              <w:left w:val="nil"/>
              <w:bottom w:val="single" w:sz="4" w:space="0" w:color="auto"/>
              <w:right w:val="single" w:sz="4" w:space="0" w:color="auto"/>
            </w:tcBorders>
            <w:noWrap/>
            <w:vAlign w:val="bottom"/>
          </w:tcPr>
          <w:p w14:paraId="39B4E5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23/09/2002</w:t>
            </w:r>
          </w:p>
        </w:tc>
        <w:tc>
          <w:tcPr>
            <w:tcW w:w="1264" w:type="dxa"/>
            <w:tcBorders>
              <w:top w:val="nil"/>
              <w:left w:val="nil"/>
              <w:bottom w:val="single" w:sz="4" w:space="0" w:color="auto"/>
              <w:right w:val="single" w:sz="4" w:space="0" w:color="auto"/>
            </w:tcBorders>
            <w:noWrap/>
            <w:vAlign w:val="bottom"/>
          </w:tcPr>
          <w:p w14:paraId="6BD6AC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59490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28.321,16</w:t>
            </w:r>
          </w:p>
        </w:tc>
        <w:tc>
          <w:tcPr>
            <w:tcW w:w="864" w:type="dxa"/>
            <w:tcBorders>
              <w:top w:val="nil"/>
              <w:left w:val="nil"/>
              <w:bottom w:val="single" w:sz="4" w:space="0" w:color="auto"/>
              <w:right w:val="single" w:sz="4" w:space="0" w:color="auto"/>
            </w:tcBorders>
            <w:noWrap/>
            <w:vAlign w:val="bottom"/>
          </w:tcPr>
          <w:p w14:paraId="4F7378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BDC3D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B29A1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C56600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AC2FC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756687D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79774C1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0AF76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65E62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36,33</w:t>
            </w:r>
          </w:p>
        </w:tc>
        <w:tc>
          <w:tcPr>
            <w:tcW w:w="1133" w:type="dxa"/>
            <w:tcBorders>
              <w:top w:val="nil"/>
              <w:left w:val="nil"/>
              <w:bottom w:val="single" w:sz="4" w:space="0" w:color="auto"/>
              <w:right w:val="single" w:sz="4" w:space="0" w:color="auto"/>
            </w:tcBorders>
            <w:noWrap/>
            <w:vAlign w:val="bottom"/>
          </w:tcPr>
          <w:p w14:paraId="3DF3BA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28/10/1982</w:t>
            </w:r>
          </w:p>
        </w:tc>
        <w:tc>
          <w:tcPr>
            <w:tcW w:w="1285" w:type="dxa"/>
            <w:tcBorders>
              <w:top w:val="nil"/>
              <w:left w:val="nil"/>
              <w:bottom w:val="single" w:sz="4" w:space="0" w:color="auto"/>
              <w:right w:val="single" w:sz="4" w:space="0" w:color="auto"/>
            </w:tcBorders>
            <w:noWrap/>
            <w:vAlign w:val="bottom"/>
          </w:tcPr>
          <w:p w14:paraId="4A48BF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15/12/2012</w:t>
            </w:r>
          </w:p>
        </w:tc>
        <w:tc>
          <w:tcPr>
            <w:tcW w:w="1264" w:type="dxa"/>
            <w:tcBorders>
              <w:top w:val="nil"/>
              <w:left w:val="nil"/>
              <w:bottom w:val="single" w:sz="4" w:space="0" w:color="auto"/>
              <w:right w:val="single" w:sz="4" w:space="0" w:color="auto"/>
            </w:tcBorders>
            <w:noWrap/>
            <w:vAlign w:val="bottom"/>
          </w:tcPr>
          <w:p w14:paraId="63DB79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5E2D7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9.800,98</w:t>
            </w:r>
          </w:p>
        </w:tc>
        <w:tc>
          <w:tcPr>
            <w:tcW w:w="864" w:type="dxa"/>
            <w:tcBorders>
              <w:top w:val="nil"/>
              <w:left w:val="nil"/>
              <w:bottom w:val="single" w:sz="4" w:space="0" w:color="auto"/>
              <w:right w:val="single" w:sz="4" w:space="0" w:color="auto"/>
            </w:tcBorders>
            <w:noWrap/>
            <w:vAlign w:val="bottom"/>
          </w:tcPr>
          <w:p w14:paraId="1A6A14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2A3BA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E3E05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F872CF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8AEE57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08A659C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70CE12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C9C83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B6B75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4809A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23.10.1998</w:t>
            </w:r>
          </w:p>
        </w:tc>
        <w:tc>
          <w:tcPr>
            <w:tcW w:w="1285" w:type="dxa"/>
            <w:tcBorders>
              <w:top w:val="nil"/>
              <w:left w:val="nil"/>
              <w:bottom w:val="single" w:sz="4" w:space="0" w:color="auto"/>
              <w:right w:val="single" w:sz="4" w:space="0" w:color="auto"/>
            </w:tcBorders>
            <w:noWrap/>
            <w:vAlign w:val="bottom"/>
          </w:tcPr>
          <w:p w14:paraId="44B477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19/10/2020</w:t>
            </w:r>
          </w:p>
        </w:tc>
        <w:tc>
          <w:tcPr>
            <w:tcW w:w="1264" w:type="dxa"/>
            <w:tcBorders>
              <w:top w:val="nil"/>
              <w:left w:val="nil"/>
              <w:bottom w:val="single" w:sz="4" w:space="0" w:color="auto"/>
              <w:right w:val="single" w:sz="4" w:space="0" w:color="auto"/>
            </w:tcBorders>
            <w:noWrap/>
            <w:vAlign w:val="bottom"/>
          </w:tcPr>
          <w:p w14:paraId="5A5DD5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5CC2EF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3D65EA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9DB51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DD997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BE1423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FD5F6F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2E707B1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2C2FB4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D1ADF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B0821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36,33</w:t>
            </w:r>
          </w:p>
        </w:tc>
        <w:tc>
          <w:tcPr>
            <w:tcW w:w="1133" w:type="dxa"/>
            <w:tcBorders>
              <w:top w:val="nil"/>
              <w:left w:val="nil"/>
              <w:bottom w:val="single" w:sz="4" w:space="0" w:color="auto"/>
              <w:right w:val="single" w:sz="4" w:space="0" w:color="auto"/>
            </w:tcBorders>
            <w:noWrap/>
            <w:vAlign w:val="bottom"/>
          </w:tcPr>
          <w:p w14:paraId="11F617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15.04.2000</w:t>
            </w:r>
          </w:p>
        </w:tc>
        <w:tc>
          <w:tcPr>
            <w:tcW w:w="1285" w:type="dxa"/>
            <w:tcBorders>
              <w:top w:val="nil"/>
              <w:left w:val="nil"/>
              <w:bottom w:val="single" w:sz="4" w:space="0" w:color="auto"/>
              <w:right w:val="single" w:sz="4" w:space="0" w:color="auto"/>
            </w:tcBorders>
            <w:noWrap/>
            <w:vAlign w:val="bottom"/>
          </w:tcPr>
          <w:p w14:paraId="28FBF3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11/10/2022</w:t>
            </w:r>
          </w:p>
        </w:tc>
        <w:tc>
          <w:tcPr>
            <w:tcW w:w="1264" w:type="dxa"/>
            <w:tcBorders>
              <w:top w:val="nil"/>
              <w:left w:val="nil"/>
              <w:bottom w:val="single" w:sz="4" w:space="0" w:color="auto"/>
              <w:right w:val="single" w:sz="4" w:space="0" w:color="auto"/>
            </w:tcBorders>
            <w:noWrap/>
            <w:vAlign w:val="bottom"/>
          </w:tcPr>
          <w:p w14:paraId="64C5FC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1A73ED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9.313,36</w:t>
            </w:r>
          </w:p>
        </w:tc>
        <w:tc>
          <w:tcPr>
            <w:tcW w:w="864" w:type="dxa"/>
            <w:tcBorders>
              <w:top w:val="nil"/>
              <w:left w:val="nil"/>
              <w:bottom w:val="single" w:sz="4" w:space="0" w:color="auto"/>
              <w:right w:val="single" w:sz="4" w:space="0" w:color="auto"/>
            </w:tcBorders>
            <w:noWrap/>
            <w:vAlign w:val="bottom"/>
          </w:tcPr>
          <w:p w14:paraId="6C5E9F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5256E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7FE25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E1313B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BB6ED0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43B13C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016CE0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8FA55F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6C1F2D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198D70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06.05.1994</w:t>
            </w:r>
          </w:p>
        </w:tc>
        <w:tc>
          <w:tcPr>
            <w:tcW w:w="1285" w:type="dxa"/>
            <w:tcBorders>
              <w:top w:val="nil"/>
              <w:left w:val="nil"/>
              <w:bottom w:val="single" w:sz="4" w:space="0" w:color="auto"/>
              <w:right w:val="single" w:sz="4" w:space="0" w:color="auto"/>
            </w:tcBorders>
            <w:noWrap/>
            <w:vAlign w:val="bottom"/>
          </w:tcPr>
          <w:p w14:paraId="621375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30/11/2020</w:t>
            </w:r>
          </w:p>
        </w:tc>
        <w:tc>
          <w:tcPr>
            <w:tcW w:w="1264" w:type="dxa"/>
            <w:tcBorders>
              <w:top w:val="nil"/>
              <w:left w:val="nil"/>
              <w:bottom w:val="single" w:sz="4" w:space="0" w:color="auto"/>
              <w:right w:val="single" w:sz="4" w:space="0" w:color="auto"/>
            </w:tcBorders>
            <w:noWrap/>
            <w:vAlign w:val="bottom"/>
          </w:tcPr>
          <w:p w14:paraId="1F9F2F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38FD9C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6.134,66</w:t>
            </w:r>
          </w:p>
        </w:tc>
        <w:tc>
          <w:tcPr>
            <w:tcW w:w="864" w:type="dxa"/>
            <w:tcBorders>
              <w:top w:val="nil"/>
              <w:left w:val="nil"/>
              <w:bottom w:val="single" w:sz="4" w:space="0" w:color="auto"/>
              <w:right w:val="single" w:sz="4" w:space="0" w:color="auto"/>
            </w:tcBorders>
            <w:noWrap/>
            <w:vAlign w:val="bottom"/>
          </w:tcPr>
          <w:p w14:paraId="747B86B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1EC3C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EDEA2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EC4492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CE964E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40CF9A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776F91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E32D9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FC75D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E4A96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08.07.1998</w:t>
            </w:r>
          </w:p>
        </w:tc>
        <w:tc>
          <w:tcPr>
            <w:tcW w:w="1285" w:type="dxa"/>
            <w:tcBorders>
              <w:top w:val="nil"/>
              <w:left w:val="nil"/>
              <w:bottom w:val="single" w:sz="4" w:space="0" w:color="auto"/>
              <w:right w:val="single" w:sz="4" w:space="0" w:color="auto"/>
            </w:tcBorders>
            <w:noWrap/>
            <w:vAlign w:val="bottom"/>
          </w:tcPr>
          <w:p w14:paraId="7E81EB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14/09/2023</w:t>
            </w:r>
          </w:p>
        </w:tc>
        <w:tc>
          <w:tcPr>
            <w:tcW w:w="1264" w:type="dxa"/>
            <w:tcBorders>
              <w:top w:val="nil"/>
              <w:left w:val="nil"/>
              <w:bottom w:val="single" w:sz="4" w:space="0" w:color="auto"/>
              <w:right w:val="single" w:sz="4" w:space="0" w:color="auto"/>
            </w:tcBorders>
            <w:noWrap/>
            <w:vAlign w:val="bottom"/>
          </w:tcPr>
          <w:p w14:paraId="592B79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3EC8F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553ACC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4BBBDF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178B4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3D11CF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B37C8B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461D09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62FCF8E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1DE6B7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70EF9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547B9D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08.01.2001</w:t>
            </w:r>
          </w:p>
        </w:tc>
        <w:tc>
          <w:tcPr>
            <w:tcW w:w="1285" w:type="dxa"/>
            <w:tcBorders>
              <w:top w:val="nil"/>
              <w:left w:val="nil"/>
              <w:bottom w:val="single" w:sz="4" w:space="0" w:color="auto"/>
              <w:right w:val="single" w:sz="4" w:space="0" w:color="auto"/>
            </w:tcBorders>
            <w:noWrap/>
            <w:vAlign w:val="bottom"/>
          </w:tcPr>
          <w:p w14:paraId="2545E9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07/10/2024</w:t>
            </w:r>
          </w:p>
        </w:tc>
        <w:tc>
          <w:tcPr>
            <w:tcW w:w="1264" w:type="dxa"/>
            <w:tcBorders>
              <w:top w:val="nil"/>
              <w:left w:val="nil"/>
              <w:bottom w:val="single" w:sz="4" w:space="0" w:color="auto"/>
              <w:right w:val="single" w:sz="4" w:space="0" w:color="auto"/>
            </w:tcBorders>
            <w:noWrap/>
            <w:vAlign w:val="bottom"/>
          </w:tcPr>
          <w:p w14:paraId="062AEA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376107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07153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369242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3FF4A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ACFB70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8504E9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1BE51A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3F31D5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75D0D18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6703DB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9FEF5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16.06.2003</w:t>
            </w:r>
          </w:p>
        </w:tc>
        <w:tc>
          <w:tcPr>
            <w:tcW w:w="1285" w:type="dxa"/>
            <w:tcBorders>
              <w:top w:val="nil"/>
              <w:left w:val="nil"/>
              <w:bottom w:val="single" w:sz="4" w:space="0" w:color="auto"/>
              <w:right w:val="single" w:sz="4" w:space="0" w:color="auto"/>
            </w:tcBorders>
            <w:noWrap/>
            <w:vAlign w:val="bottom"/>
          </w:tcPr>
          <w:p w14:paraId="6520D6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08/10/2024</w:t>
            </w:r>
          </w:p>
        </w:tc>
        <w:tc>
          <w:tcPr>
            <w:tcW w:w="1264" w:type="dxa"/>
            <w:tcBorders>
              <w:top w:val="nil"/>
              <w:left w:val="nil"/>
              <w:bottom w:val="single" w:sz="4" w:space="0" w:color="auto"/>
              <w:right w:val="single" w:sz="4" w:space="0" w:color="auto"/>
            </w:tcBorders>
            <w:noWrap/>
            <w:vAlign w:val="bottom"/>
          </w:tcPr>
          <w:p w14:paraId="37C3B1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97357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08F6DA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13557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666A4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1649FF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DAE9A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5E72E1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783F2F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B10E27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1CD7E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38DCF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16.02.2002</w:t>
            </w:r>
          </w:p>
        </w:tc>
        <w:tc>
          <w:tcPr>
            <w:tcW w:w="1285" w:type="dxa"/>
            <w:tcBorders>
              <w:top w:val="nil"/>
              <w:left w:val="nil"/>
              <w:bottom w:val="single" w:sz="4" w:space="0" w:color="auto"/>
              <w:right w:val="single" w:sz="4" w:space="0" w:color="auto"/>
            </w:tcBorders>
            <w:noWrap/>
            <w:vAlign w:val="bottom"/>
          </w:tcPr>
          <w:p w14:paraId="725304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17/10/2024</w:t>
            </w:r>
          </w:p>
        </w:tc>
        <w:tc>
          <w:tcPr>
            <w:tcW w:w="1264" w:type="dxa"/>
            <w:tcBorders>
              <w:top w:val="nil"/>
              <w:left w:val="nil"/>
              <w:bottom w:val="single" w:sz="4" w:space="0" w:color="auto"/>
              <w:right w:val="single" w:sz="4" w:space="0" w:color="auto"/>
            </w:tcBorders>
            <w:noWrap/>
            <w:vAlign w:val="bottom"/>
          </w:tcPr>
          <w:p w14:paraId="75E1E5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62558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11B9E3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35CA1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3BE94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81C94C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C59AC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17351E6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6BDC5A6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F857E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3F45A2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D85EC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05.12.2004</w:t>
            </w:r>
          </w:p>
        </w:tc>
        <w:tc>
          <w:tcPr>
            <w:tcW w:w="1285" w:type="dxa"/>
            <w:tcBorders>
              <w:top w:val="nil"/>
              <w:left w:val="nil"/>
              <w:bottom w:val="single" w:sz="4" w:space="0" w:color="auto"/>
              <w:right w:val="single" w:sz="4" w:space="0" w:color="auto"/>
            </w:tcBorders>
            <w:noWrap/>
            <w:vAlign w:val="bottom"/>
          </w:tcPr>
          <w:p w14:paraId="45CEB9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19/01/2026</w:t>
            </w:r>
          </w:p>
        </w:tc>
        <w:tc>
          <w:tcPr>
            <w:tcW w:w="1264" w:type="dxa"/>
            <w:tcBorders>
              <w:top w:val="nil"/>
              <w:left w:val="nil"/>
              <w:bottom w:val="single" w:sz="4" w:space="0" w:color="auto"/>
              <w:right w:val="single" w:sz="4" w:space="0" w:color="auto"/>
            </w:tcBorders>
            <w:noWrap/>
            <w:vAlign w:val="bottom"/>
          </w:tcPr>
          <w:p w14:paraId="26B9C1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19.06.2026</w:t>
            </w:r>
          </w:p>
        </w:tc>
        <w:tc>
          <w:tcPr>
            <w:tcW w:w="992" w:type="dxa"/>
            <w:tcBorders>
              <w:top w:val="nil"/>
              <w:left w:val="nil"/>
              <w:bottom w:val="single" w:sz="4" w:space="0" w:color="auto"/>
              <w:right w:val="single" w:sz="4" w:space="0" w:color="auto"/>
            </w:tcBorders>
            <w:noWrap/>
            <w:vAlign w:val="bottom"/>
          </w:tcPr>
          <w:p w14:paraId="3F475D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FD4B0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D839C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D0872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426E43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B8463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40F16F7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094F07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7E7FA9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5985E1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01D5A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20.10.2001</w:t>
            </w:r>
          </w:p>
        </w:tc>
        <w:tc>
          <w:tcPr>
            <w:tcW w:w="1285" w:type="dxa"/>
            <w:tcBorders>
              <w:top w:val="nil"/>
              <w:left w:val="nil"/>
              <w:bottom w:val="single" w:sz="4" w:space="0" w:color="auto"/>
              <w:right w:val="single" w:sz="4" w:space="0" w:color="auto"/>
            </w:tcBorders>
            <w:noWrap/>
            <w:vAlign w:val="bottom"/>
          </w:tcPr>
          <w:p w14:paraId="011301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513DBCF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488705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7EF417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5251D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BD9232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3C9381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30CEE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42317D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7FAFE5F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A16E9F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C1A4E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1833C7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22.05.1974</w:t>
            </w:r>
          </w:p>
        </w:tc>
        <w:tc>
          <w:tcPr>
            <w:tcW w:w="1285" w:type="dxa"/>
            <w:tcBorders>
              <w:top w:val="nil"/>
              <w:left w:val="nil"/>
              <w:bottom w:val="single" w:sz="4" w:space="0" w:color="auto"/>
              <w:right w:val="single" w:sz="4" w:space="0" w:color="auto"/>
            </w:tcBorders>
            <w:noWrap/>
            <w:vAlign w:val="bottom"/>
          </w:tcPr>
          <w:p w14:paraId="156F503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03/10/2025</w:t>
            </w:r>
          </w:p>
        </w:tc>
        <w:tc>
          <w:tcPr>
            <w:tcW w:w="1264" w:type="dxa"/>
            <w:tcBorders>
              <w:top w:val="nil"/>
              <w:left w:val="nil"/>
              <w:bottom w:val="single" w:sz="4" w:space="0" w:color="auto"/>
              <w:right w:val="single" w:sz="4" w:space="0" w:color="auto"/>
            </w:tcBorders>
            <w:noWrap/>
            <w:vAlign w:val="bottom"/>
          </w:tcPr>
          <w:p w14:paraId="6A644A4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48193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6.027,56</w:t>
            </w:r>
          </w:p>
        </w:tc>
        <w:tc>
          <w:tcPr>
            <w:tcW w:w="864" w:type="dxa"/>
            <w:tcBorders>
              <w:top w:val="nil"/>
              <w:left w:val="nil"/>
              <w:bottom w:val="single" w:sz="4" w:space="0" w:color="auto"/>
              <w:right w:val="single" w:sz="4" w:space="0" w:color="auto"/>
            </w:tcBorders>
            <w:noWrap/>
            <w:vAlign w:val="bottom"/>
          </w:tcPr>
          <w:p w14:paraId="19FFBC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2DEAB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357A1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74B452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9791A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10192</w:t>
            </w:r>
          </w:p>
        </w:tc>
        <w:tc>
          <w:tcPr>
            <w:tcW w:w="1843" w:type="dxa"/>
            <w:tcBorders>
              <w:top w:val="nil"/>
              <w:left w:val="nil"/>
              <w:bottom w:val="single" w:sz="4" w:space="0" w:color="auto"/>
              <w:right w:val="single" w:sz="4" w:space="0" w:color="auto"/>
            </w:tcBorders>
            <w:noWrap/>
            <w:vAlign w:val="bottom"/>
          </w:tcPr>
          <w:p w14:paraId="55E852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UMANDI IKASTOLA</w:t>
            </w:r>
          </w:p>
        </w:tc>
        <w:tc>
          <w:tcPr>
            <w:tcW w:w="1268" w:type="dxa"/>
            <w:tcBorders>
              <w:top w:val="nil"/>
              <w:left w:val="nil"/>
              <w:bottom w:val="single" w:sz="4" w:space="0" w:color="auto"/>
              <w:right w:val="single" w:sz="4" w:space="0" w:color="auto"/>
            </w:tcBorders>
            <w:noWrap/>
            <w:vAlign w:val="bottom"/>
          </w:tcPr>
          <w:p w14:paraId="4CAAA3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958CA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6E6425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2EFBF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27.03.2002</w:t>
            </w:r>
          </w:p>
        </w:tc>
        <w:tc>
          <w:tcPr>
            <w:tcW w:w="1285" w:type="dxa"/>
            <w:tcBorders>
              <w:top w:val="nil"/>
              <w:left w:val="nil"/>
              <w:bottom w:val="single" w:sz="4" w:space="0" w:color="auto"/>
              <w:right w:val="single" w:sz="4" w:space="0" w:color="auto"/>
            </w:tcBorders>
            <w:noWrap/>
            <w:vAlign w:val="bottom"/>
          </w:tcPr>
          <w:p w14:paraId="129E94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16/02/2026</w:t>
            </w:r>
          </w:p>
        </w:tc>
        <w:tc>
          <w:tcPr>
            <w:tcW w:w="1264" w:type="dxa"/>
            <w:tcBorders>
              <w:top w:val="nil"/>
              <w:left w:val="nil"/>
              <w:bottom w:val="single" w:sz="4" w:space="0" w:color="auto"/>
              <w:right w:val="single" w:sz="4" w:space="0" w:color="auto"/>
            </w:tcBorders>
            <w:noWrap/>
            <w:vAlign w:val="bottom"/>
          </w:tcPr>
          <w:p w14:paraId="68B23D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18DCC8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902F4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177A8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691ED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EFFEA7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DA7B5A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05F026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68FB1E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4CE51B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A20E5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5B1C65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28/02/2001</w:t>
            </w:r>
          </w:p>
        </w:tc>
        <w:tc>
          <w:tcPr>
            <w:tcW w:w="1285" w:type="dxa"/>
            <w:tcBorders>
              <w:top w:val="nil"/>
              <w:left w:val="nil"/>
              <w:bottom w:val="single" w:sz="4" w:space="0" w:color="auto"/>
              <w:right w:val="single" w:sz="4" w:space="0" w:color="auto"/>
            </w:tcBorders>
            <w:noWrap/>
            <w:vAlign w:val="bottom"/>
          </w:tcPr>
          <w:p w14:paraId="6B6348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17/05/2021</w:t>
            </w:r>
          </w:p>
        </w:tc>
        <w:tc>
          <w:tcPr>
            <w:tcW w:w="1264" w:type="dxa"/>
            <w:tcBorders>
              <w:top w:val="nil"/>
              <w:left w:val="nil"/>
              <w:bottom w:val="single" w:sz="4" w:space="0" w:color="auto"/>
              <w:right w:val="single" w:sz="4" w:space="0" w:color="auto"/>
            </w:tcBorders>
            <w:noWrap/>
            <w:vAlign w:val="bottom"/>
          </w:tcPr>
          <w:p w14:paraId="5AD74F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12077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7.199,78</w:t>
            </w:r>
          </w:p>
        </w:tc>
        <w:tc>
          <w:tcPr>
            <w:tcW w:w="864" w:type="dxa"/>
            <w:tcBorders>
              <w:top w:val="nil"/>
              <w:left w:val="nil"/>
              <w:bottom w:val="single" w:sz="4" w:space="0" w:color="auto"/>
              <w:right w:val="single" w:sz="4" w:space="0" w:color="auto"/>
            </w:tcBorders>
            <w:noWrap/>
            <w:vAlign w:val="bottom"/>
          </w:tcPr>
          <w:p w14:paraId="25965B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440EE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A133C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B10A7E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AD1DA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0FB463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16688D1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3F8DF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DA9DE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40,46</w:t>
            </w:r>
          </w:p>
        </w:tc>
        <w:tc>
          <w:tcPr>
            <w:tcW w:w="1133" w:type="dxa"/>
            <w:tcBorders>
              <w:top w:val="nil"/>
              <w:left w:val="nil"/>
              <w:bottom w:val="single" w:sz="4" w:space="0" w:color="auto"/>
              <w:right w:val="single" w:sz="4" w:space="0" w:color="auto"/>
            </w:tcBorders>
            <w:noWrap/>
            <w:vAlign w:val="bottom"/>
          </w:tcPr>
          <w:p w14:paraId="38CA52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21/04/1993</w:t>
            </w:r>
          </w:p>
        </w:tc>
        <w:tc>
          <w:tcPr>
            <w:tcW w:w="1285" w:type="dxa"/>
            <w:tcBorders>
              <w:top w:val="nil"/>
              <w:left w:val="nil"/>
              <w:bottom w:val="single" w:sz="4" w:space="0" w:color="auto"/>
              <w:right w:val="single" w:sz="4" w:space="0" w:color="auto"/>
            </w:tcBorders>
            <w:noWrap/>
            <w:vAlign w:val="bottom"/>
          </w:tcPr>
          <w:p w14:paraId="44D1D5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12/01/2017</w:t>
            </w:r>
          </w:p>
        </w:tc>
        <w:tc>
          <w:tcPr>
            <w:tcW w:w="1264" w:type="dxa"/>
            <w:tcBorders>
              <w:top w:val="nil"/>
              <w:left w:val="nil"/>
              <w:bottom w:val="single" w:sz="4" w:space="0" w:color="auto"/>
              <w:right w:val="single" w:sz="4" w:space="0" w:color="auto"/>
            </w:tcBorders>
            <w:noWrap/>
            <w:vAlign w:val="bottom"/>
          </w:tcPr>
          <w:p w14:paraId="40FEC4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8C1A7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10.346,28</w:t>
            </w:r>
          </w:p>
        </w:tc>
        <w:tc>
          <w:tcPr>
            <w:tcW w:w="864" w:type="dxa"/>
            <w:tcBorders>
              <w:top w:val="nil"/>
              <w:left w:val="nil"/>
              <w:bottom w:val="single" w:sz="4" w:space="0" w:color="auto"/>
              <w:right w:val="single" w:sz="4" w:space="0" w:color="auto"/>
            </w:tcBorders>
            <w:noWrap/>
            <w:vAlign w:val="bottom"/>
          </w:tcPr>
          <w:p w14:paraId="085594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63F65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920D1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2BC2C7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9065B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73FBBB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1B5DD7F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A33E3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3B8B4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78,08</w:t>
            </w:r>
          </w:p>
        </w:tc>
        <w:tc>
          <w:tcPr>
            <w:tcW w:w="1133" w:type="dxa"/>
            <w:tcBorders>
              <w:top w:val="nil"/>
              <w:left w:val="nil"/>
              <w:bottom w:val="single" w:sz="4" w:space="0" w:color="auto"/>
              <w:right w:val="single" w:sz="4" w:space="0" w:color="auto"/>
            </w:tcBorders>
            <w:noWrap/>
            <w:vAlign w:val="bottom"/>
          </w:tcPr>
          <w:p w14:paraId="4FF652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02/04/1990</w:t>
            </w:r>
          </w:p>
        </w:tc>
        <w:tc>
          <w:tcPr>
            <w:tcW w:w="1285" w:type="dxa"/>
            <w:tcBorders>
              <w:top w:val="nil"/>
              <w:left w:val="nil"/>
              <w:bottom w:val="single" w:sz="4" w:space="0" w:color="auto"/>
              <w:right w:val="single" w:sz="4" w:space="0" w:color="auto"/>
            </w:tcBorders>
            <w:noWrap/>
            <w:vAlign w:val="bottom"/>
          </w:tcPr>
          <w:p w14:paraId="37C1A2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03/10/2016</w:t>
            </w:r>
          </w:p>
        </w:tc>
        <w:tc>
          <w:tcPr>
            <w:tcW w:w="1264" w:type="dxa"/>
            <w:tcBorders>
              <w:top w:val="nil"/>
              <w:left w:val="nil"/>
              <w:bottom w:val="single" w:sz="4" w:space="0" w:color="auto"/>
              <w:right w:val="single" w:sz="4" w:space="0" w:color="auto"/>
            </w:tcBorders>
            <w:noWrap/>
            <w:vAlign w:val="bottom"/>
          </w:tcPr>
          <w:p w14:paraId="1A9272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F3892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20.365,80</w:t>
            </w:r>
          </w:p>
        </w:tc>
        <w:tc>
          <w:tcPr>
            <w:tcW w:w="864" w:type="dxa"/>
            <w:tcBorders>
              <w:top w:val="nil"/>
              <w:left w:val="nil"/>
              <w:bottom w:val="single" w:sz="4" w:space="0" w:color="auto"/>
              <w:right w:val="single" w:sz="4" w:space="0" w:color="auto"/>
            </w:tcBorders>
            <w:noWrap/>
            <w:vAlign w:val="bottom"/>
          </w:tcPr>
          <w:p w14:paraId="386482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2E527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C3545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516DFE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803BE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22BBC74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18D955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4B78D2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0AE24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100,00</w:t>
            </w:r>
          </w:p>
        </w:tc>
        <w:tc>
          <w:tcPr>
            <w:tcW w:w="1133" w:type="dxa"/>
            <w:tcBorders>
              <w:top w:val="nil"/>
              <w:left w:val="nil"/>
              <w:bottom w:val="single" w:sz="4" w:space="0" w:color="auto"/>
              <w:right w:val="single" w:sz="4" w:space="0" w:color="auto"/>
            </w:tcBorders>
            <w:noWrap/>
            <w:vAlign w:val="bottom"/>
          </w:tcPr>
          <w:p w14:paraId="63B3545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11.01.1972</w:t>
            </w:r>
          </w:p>
        </w:tc>
        <w:tc>
          <w:tcPr>
            <w:tcW w:w="1285" w:type="dxa"/>
            <w:tcBorders>
              <w:top w:val="nil"/>
              <w:left w:val="nil"/>
              <w:bottom w:val="single" w:sz="4" w:space="0" w:color="auto"/>
              <w:right w:val="single" w:sz="4" w:space="0" w:color="auto"/>
            </w:tcBorders>
            <w:noWrap/>
            <w:vAlign w:val="bottom"/>
          </w:tcPr>
          <w:p w14:paraId="71B895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24/09/2015</w:t>
            </w:r>
          </w:p>
        </w:tc>
        <w:tc>
          <w:tcPr>
            <w:tcW w:w="1264" w:type="dxa"/>
            <w:tcBorders>
              <w:top w:val="nil"/>
              <w:left w:val="nil"/>
              <w:bottom w:val="single" w:sz="4" w:space="0" w:color="auto"/>
              <w:right w:val="single" w:sz="4" w:space="0" w:color="auto"/>
            </w:tcBorders>
            <w:noWrap/>
            <w:vAlign w:val="bottom"/>
          </w:tcPr>
          <w:p w14:paraId="514E48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345B6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26.530,84</w:t>
            </w:r>
          </w:p>
        </w:tc>
        <w:tc>
          <w:tcPr>
            <w:tcW w:w="864" w:type="dxa"/>
            <w:tcBorders>
              <w:top w:val="nil"/>
              <w:left w:val="nil"/>
              <w:bottom w:val="single" w:sz="4" w:space="0" w:color="auto"/>
              <w:right w:val="single" w:sz="4" w:space="0" w:color="auto"/>
            </w:tcBorders>
            <w:noWrap/>
            <w:vAlign w:val="bottom"/>
          </w:tcPr>
          <w:p w14:paraId="647E42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ABB84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6D0D8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3E3391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997E78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2399D46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5F771D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7BE66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E7815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FDA32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06.02.1986</w:t>
            </w:r>
          </w:p>
        </w:tc>
        <w:tc>
          <w:tcPr>
            <w:tcW w:w="1285" w:type="dxa"/>
            <w:tcBorders>
              <w:top w:val="nil"/>
              <w:left w:val="nil"/>
              <w:bottom w:val="single" w:sz="4" w:space="0" w:color="auto"/>
              <w:right w:val="single" w:sz="4" w:space="0" w:color="auto"/>
            </w:tcBorders>
            <w:noWrap/>
            <w:vAlign w:val="bottom"/>
          </w:tcPr>
          <w:p w14:paraId="30C43B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26/10/2018</w:t>
            </w:r>
          </w:p>
        </w:tc>
        <w:tc>
          <w:tcPr>
            <w:tcW w:w="1264" w:type="dxa"/>
            <w:tcBorders>
              <w:top w:val="nil"/>
              <w:left w:val="nil"/>
              <w:bottom w:val="single" w:sz="4" w:space="0" w:color="auto"/>
              <w:right w:val="single" w:sz="4" w:space="0" w:color="auto"/>
            </w:tcBorders>
            <w:noWrap/>
            <w:vAlign w:val="bottom"/>
          </w:tcPr>
          <w:p w14:paraId="732B4B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5F0521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7.678,86</w:t>
            </w:r>
          </w:p>
        </w:tc>
        <w:tc>
          <w:tcPr>
            <w:tcW w:w="864" w:type="dxa"/>
            <w:tcBorders>
              <w:top w:val="nil"/>
              <w:left w:val="nil"/>
              <w:bottom w:val="single" w:sz="4" w:space="0" w:color="auto"/>
              <w:right w:val="single" w:sz="4" w:space="0" w:color="auto"/>
            </w:tcBorders>
            <w:noWrap/>
            <w:vAlign w:val="bottom"/>
          </w:tcPr>
          <w:p w14:paraId="62E4BE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C7932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08B1C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FF01B9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F1165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197819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2F6B1C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B1E3CD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210BB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100,00</w:t>
            </w:r>
          </w:p>
        </w:tc>
        <w:tc>
          <w:tcPr>
            <w:tcW w:w="1133" w:type="dxa"/>
            <w:tcBorders>
              <w:top w:val="nil"/>
              <w:left w:val="nil"/>
              <w:bottom w:val="single" w:sz="4" w:space="0" w:color="auto"/>
              <w:right w:val="single" w:sz="4" w:space="0" w:color="auto"/>
            </w:tcBorders>
            <w:noWrap/>
            <w:vAlign w:val="bottom"/>
          </w:tcPr>
          <w:p w14:paraId="270379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19.03.1970</w:t>
            </w:r>
          </w:p>
        </w:tc>
        <w:tc>
          <w:tcPr>
            <w:tcW w:w="1285" w:type="dxa"/>
            <w:tcBorders>
              <w:top w:val="nil"/>
              <w:left w:val="nil"/>
              <w:bottom w:val="single" w:sz="4" w:space="0" w:color="auto"/>
              <w:right w:val="single" w:sz="4" w:space="0" w:color="auto"/>
            </w:tcBorders>
            <w:noWrap/>
            <w:vAlign w:val="bottom"/>
          </w:tcPr>
          <w:p w14:paraId="4B5645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21/03/2011</w:t>
            </w:r>
          </w:p>
        </w:tc>
        <w:tc>
          <w:tcPr>
            <w:tcW w:w="1264" w:type="dxa"/>
            <w:tcBorders>
              <w:top w:val="nil"/>
              <w:left w:val="nil"/>
              <w:bottom w:val="single" w:sz="4" w:space="0" w:color="auto"/>
              <w:right w:val="single" w:sz="4" w:space="0" w:color="auto"/>
            </w:tcBorders>
            <w:noWrap/>
            <w:vAlign w:val="bottom"/>
          </w:tcPr>
          <w:p w14:paraId="47BA15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8C716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26.978,42</w:t>
            </w:r>
          </w:p>
        </w:tc>
        <w:tc>
          <w:tcPr>
            <w:tcW w:w="864" w:type="dxa"/>
            <w:tcBorders>
              <w:top w:val="nil"/>
              <w:left w:val="nil"/>
              <w:bottom w:val="single" w:sz="4" w:space="0" w:color="auto"/>
              <w:right w:val="single" w:sz="4" w:space="0" w:color="auto"/>
            </w:tcBorders>
            <w:noWrap/>
            <w:vAlign w:val="bottom"/>
          </w:tcPr>
          <w:p w14:paraId="18B23B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8A5CE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BF3B8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501974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95FF7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61A7D7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7EFB75F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FE9928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EA5DF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C6C3D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02/06/1983</w:t>
            </w:r>
          </w:p>
        </w:tc>
        <w:tc>
          <w:tcPr>
            <w:tcW w:w="1285" w:type="dxa"/>
            <w:tcBorders>
              <w:top w:val="nil"/>
              <w:left w:val="nil"/>
              <w:bottom w:val="single" w:sz="4" w:space="0" w:color="auto"/>
              <w:right w:val="single" w:sz="4" w:space="0" w:color="auto"/>
            </w:tcBorders>
            <w:noWrap/>
            <w:vAlign w:val="bottom"/>
          </w:tcPr>
          <w:p w14:paraId="2F8940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15/10/2020</w:t>
            </w:r>
          </w:p>
        </w:tc>
        <w:tc>
          <w:tcPr>
            <w:tcW w:w="1264" w:type="dxa"/>
            <w:tcBorders>
              <w:top w:val="nil"/>
              <w:left w:val="nil"/>
              <w:bottom w:val="single" w:sz="4" w:space="0" w:color="auto"/>
              <w:right w:val="single" w:sz="4" w:space="0" w:color="auto"/>
            </w:tcBorders>
            <w:noWrap/>
            <w:vAlign w:val="bottom"/>
          </w:tcPr>
          <w:p w14:paraId="3F8E44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FEAD8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7F7A0F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8B319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9D680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709929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91605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5CEBE5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60D111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F969B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FD0B9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100,00</w:t>
            </w:r>
          </w:p>
        </w:tc>
        <w:tc>
          <w:tcPr>
            <w:tcW w:w="1133" w:type="dxa"/>
            <w:tcBorders>
              <w:top w:val="nil"/>
              <w:left w:val="nil"/>
              <w:bottom w:val="single" w:sz="4" w:space="0" w:color="auto"/>
              <w:right w:val="single" w:sz="4" w:space="0" w:color="auto"/>
            </w:tcBorders>
            <w:noWrap/>
            <w:vAlign w:val="bottom"/>
          </w:tcPr>
          <w:p w14:paraId="6576DB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06.02.1971</w:t>
            </w:r>
          </w:p>
        </w:tc>
        <w:tc>
          <w:tcPr>
            <w:tcW w:w="1285" w:type="dxa"/>
            <w:tcBorders>
              <w:top w:val="nil"/>
              <w:left w:val="nil"/>
              <w:bottom w:val="single" w:sz="4" w:space="0" w:color="auto"/>
              <w:right w:val="single" w:sz="4" w:space="0" w:color="auto"/>
            </w:tcBorders>
            <w:noWrap/>
            <w:vAlign w:val="bottom"/>
          </w:tcPr>
          <w:p w14:paraId="1BBF63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29/09/2004</w:t>
            </w:r>
          </w:p>
        </w:tc>
        <w:tc>
          <w:tcPr>
            <w:tcW w:w="1264" w:type="dxa"/>
            <w:tcBorders>
              <w:top w:val="nil"/>
              <w:left w:val="nil"/>
              <w:bottom w:val="single" w:sz="4" w:space="0" w:color="auto"/>
              <w:right w:val="single" w:sz="4" w:space="0" w:color="auto"/>
            </w:tcBorders>
            <w:noWrap/>
            <w:vAlign w:val="bottom"/>
          </w:tcPr>
          <w:p w14:paraId="1868AC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02B70F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27.873,58</w:t>
            </w:r>
          </w:p>
        </w:tc>
        <w:tc>
          <w:tcPr>
            <w:tcW w:w="864" w:type="dxa"/>
            <w:tcBorders>
              <w:top w:val="nil"/>
              <w:left w:val="nil"/>
              <w:bottom w:val="single" w:sz="4" w:space="0" w:color="auto"/>
              <w:right w:val="single" w:sz="4" w:space="0" w:color="auto"/>
            </w:tcBorders>
            <w:noWrap/>
            <w:vAlign w:val="bottom"/>
          </w:tcPr>
          <w:p w14:paraId="43CED0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02C0D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4FE9E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9993D8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54A15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661D58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0EE70D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1063A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6F418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D68AC5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08.07.1977</w:t>
            </w:r>
          </w:p>
        </w:tc>
        <w:tc>
          <w:tcPr>
            <w:tcW w:w="1285" w:type="dxa"/>
            <w:tcBorders>
              <w:top w:val="nil"/>
              <w:left w:val="nil"/>
              <w:bottom w:val="single" w:sz="4" w:space="0" w:color="auto"/>
              <w:right w:val="single" w:sz="4" w:space="0" w:color="auto"/>
            </w:tcBorders>
            <w:noWrap/>
            <w:vAlign w:val="bottom"/>
          </w:tcPr>
          <w:p w14:paraId="03A787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21/01/2022</w:t>
            </w:r>
          </w:p>
        </w:tc>
        <w:tc>
          <w:tcPr>
            <w:tcW w:w="1264" w:type="dxa"/>
            <w:tcBorders>
              <w:top w:val="nil"/>
              <w:left w:val="nil"/>
              <w:bottom w:val="single" w:sz="4" w:space="0" w:color="auto"/>
              <w:right w:val="single" w:sz="4" w:space="0" w:color="auto"/>
            </w:tcBorders>
            <w:noWrap/>
            <w:vAlign w:val="bottom"/>
          </w:tcPr>
          <w:p w14:paraId="4D0BDE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5B6562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5B77E0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0FA32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95F56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A3F772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6DACD3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32FFC1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18AA46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75254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C9023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09F2F4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08/07/1996</w:t>
            </w:r>
          </w:p>
        </w:tc>
        <w:tc>
          <w:tcPr>
            <w:tcW w:w="1285" w:type="dxa"/>
            <w:tcBorders>
              <w:top w:val="nil"/>
              <w:left w:val="nil"/>
              <w:bottom w:val="single" w:sz="4" w:space="0" w:color="auto"/>
              <w:right w:val="single" w:sz="4" w:space="0" w:color="auto"/>
            </w:tcBorders>
            <w:noWrap/>
            <w:vAlign w:val="bottom"/>
          </w:tcPr>
          <w:p w14:paraId="45E49A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30/11/2018</w:t>
            </w:r>
          </w:p>
        </w:tc>
        <w:tc>
          <w:tcPr>
            <w:tcW w:w="1264" w:type="dxa"/>
            <w:tcBorders>
              <w:top w:val="nil"/>
              <w:left w:val="nil"/>
              <w:bottom w:val="single" w:sz="4" w:space="0" w:color="auto"/>
              <w:right w:val="single" w:sz="4" w:space="0" w:color="auto"/>
            </w:tcBorders>
            <w:noWrap/>
            <w:vAlign w:val="bottom"/>
          </w:tcPr>
          <w:p w14:paraId="6E1330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14592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7.678,86</w:t>
            </w:r>
          </w:p>
        </w:tc>
        <w:tc>
          <w:tcPr>
            <w:tcW w:w="864" w:type="dxa"/>
            <w:tcBorders>
              <w:top w:val="nil"/>
              <w:left w:val="nil"/>
              <w:bottom w:val="single" w:sz="4" w:space="0" w:color="auto"/>
              <w:right w:val="single" w:sz="4" w:space="0" w:color="auto"/>
            </w:tcBorders>
            <w:noWrap/>
            <w:vAlign w:val="bottom"/>
          </w:tcPr>
          <w:p w14:paraId="151DB5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FC84F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29932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A1E7EA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FCC18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43C9130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13EAC2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042664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E5ADB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7EAC6D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14/02/1996</w:t>
            </w:r>
          </w:p>
        </w:tc>
        <w:tc>
          <w:tcPr>
            <w:tcW w:w="1285" w:type="dxa"/>
            <w:tcBorders>
              <w:top w:val="nil"/>
              <w:left w:val="nil"/>
              <w:bottom w:val="single" w:sz="4" w:space="0" w:color="auto"/>
              <w:right w:val="single" w:sz="4" w:space="0" w:color="auto"/>
            </w:tcBorders>
            <w:noWrap/>
            <w:vAlign w:val="bottom"/>
          </w:tcPr>
          <w:p w14:paraId="37E8F6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21/03/2022</w:t>
            </w:r>
          </w:p>
        </w:tc>
        <w:tc>
          <w:tcPr>
            <w:tcW w:w="1264" w:type="dxa"/>
            <w:tcBorders>
              <w:top w:val="nil"/>
              <w:left w:val="nil"/>
              <w:bottom w:val="single" w:sz="4" w:space="0" w:color="auto"/>
              <w:right w:val="single" w:sz="4" w:space="0" w:color="auto"/>
            </w:tcBorders>
            <w:noWrap/>
            <w:vAlign w:val="bottom"/>
          </w:tcPr>
          <w:p w14:paraId="7F3C4E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79B1B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46E4F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6E197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77DA4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41F985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EEDA6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7E251A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7074CA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B8796C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2BB084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50,10</w:t>
            </w:r>
          </w:p>
        </w:tc>
        <w:tc>
          <w:tcPr>
            <w:tcW w:w="1133" w:type="dxa"/>
            <w:tcBorders>
              <w:top w:val="nil"/>
              <w:left w:val="nil"/>
              <w:bottom w:val="single" w:sz="4" w:space="0" w:color="auto"/>
              <w:right w:val="single" w:sz="4" w:space="0" w:color="auto"/>
            </w:tcBorders>
            <w:noWrap/>
            <w:vAlign w:val="bottom"/>
          </w:tcPr>
          <w:p w14:paraId="2DD210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13/03/1994</w:t>
            </w:r>
          </w:p>
        </w:tc>
        <w:tc>
          <w:tcPr>
            <w:tcW w:w="1285" w:type="dxa"/>
            <w:tcBorders>
              <w:top w:val="nil"/>
              <w:left w:val="nil"/>
              <w:bottom w:val="single" w:sz="4" w:space="0" w:color="auto"/>
              <w:right w:val="single" w:sz="4" w:space="0" w:color="auto"/>
            </w:tcBorders>
            <w:noWrap/>
            <w:vAlign w:val="bottom"/>
          </w:tcPr>
          <w:p w14:paraId="6EC8BF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12/09/2022</w:t>
            </w:r>
          </w:p>
        </w:tc>
        <w:tc>
          <w:tcPr>
            <w:tcW w:w="1264" w:type="dxa"/>
            <w:tcBorders>
              <w:top w:val="nil"/>
              <w:left w:val="nil"/>
              <w:bottom w:val="single" w:sz="4" w:space="0" w:color="auto"/>
              <w:right w:val="single" w:sz="4" w:space="0" w:color="auto"/>
            </w:tcBorders>
            <w:noWrap/>
            <w:vAlign w:val="bottom"/>
          </w:tcPr>
          <w:p w14:paraId="2677D2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DCF4A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12.843,46</w:t>
            </w:r>
          </w:p>
        </w:tc>
        <w:tc>
          <w:tcPr>
            <w:tcW w:w="864" w:type="dxa"/>
            <w:tcBorders>
              <w:top w:val="nil"/>
              <w:left w:val="nil"/>
              <w:bottom w:val="single" w:sz="4" w:space="0" w:color="auto"/>
              <w:right w:val="single" w:sz="4" w:space="0" w:color="auto"/>
            </w:tcBorders>
            <w:noWrap/>
            <w:vAlign w:val="bottom"/>
          </w:tcPr>
          <w:p w14:paraId="747299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B847F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51D67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9E9C75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B240D6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21242E4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040FE9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18A3E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F9C42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8BA36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21/09/1995</w:t>
            </w:r>
          </w:p>
        </w:tc>
        <w:tc>
          <w:tcPr>
            <w:tcW w:w="1285" w:type="dxa"/>
            <w:tcBorders>
              <w:top w:val="nil"/>
              <w:left w:val="nil"/>
              <w:bottom w:val="single" w:sz="4" w:space="0" w:color="auto"/>
              <w:right w:val="single" w:sz="4" w:space="0" w:color="auto"/>
            </w:tcBorders>
            <w:noWrap/>
            <w:vAlign w:val="bottom"/>
          </w:tcPr>
          <w:p w14:paraId="6AB7F9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29/11/2018</w:t>
            </w:r>
          </w:p>
        </w:tc>
        <w:tc>
          <w:tcPr>
            <w:tcW w:w="1264" w:type="dxa"/>
            <w:tcBorders>
              <w:top w:val="nil"/>
              <w:left w:val="nil"/>
              <w:bottom w:val="single" w:sz="4" w:space="0" w:color="auto"/>
              <w:right w:val="single" w:sz="4" w:space="0" w:color="auto"/>
            </w:tcBorders>
            <w:noWrap/>
            <w:vAlign w:val="bottom"/>
          </w:tcPr>
          <w:p w14:paraId="2EEB4B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3AE5A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22E30E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BADBE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36FFA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C43A80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88FEE2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74AF25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7E4FE3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9E2E12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6FE459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63C17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30.03.1999</w:t>
            </w:r>
          </w:p>
        </w:tc>
        <w:tc>
          <w:tcPr>
            <w:tcW w:w="1285" w:type="dxa"/>
            <w:tcBorders>
              <w:top w:val="nil"/>
              <w:left w:val="nil"/>
              <w:bottom w:val="single" w:sz="4" w:space="0" w:color="auto"/>
              <w:right w:val="single" w:sz="4" w:space="0" w:color="auto"/>
            </w:tcBorders>
            <w:noWrap/>
            <w:vAlign w:val="bottom"/>
          </w:tcPr>
          <w:p w14:paraId="6A5167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15/09/2022</w:t>
            </w:r>
          </w:p>
        </w:tc>
        <w:tc>
          <w:tcPr>
            <w:tcW w:w="1264" w:type="dxa"/>
            <w:tcBorders>
              <w:top w:val="nil"/>
              <w:left w:val="nil"/>
              <w:bottom w:val="single" w:sz="4" w:space="0" w:color="auto"/>
              <w:right w:val="single" w:sz="4" w:space="0" w:color="auto"/>
            </w:tcBorders>
            <w:noWrap/>
            <w:vAlign w:val="bottom"/>
          </w:tcPr>
          <w:p w14:paraId="4FFD3B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0D3E95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1CAC81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0F401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BDA2E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5917BB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A91D7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680BFE7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2F2DBC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8B686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D4271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59186D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06.09.1983</w:t>
            </w:r>
          </w:p>
        </w:tc>
        <w:tc>
          <w:tcPr>
            <w:tcW w:w="1285" w:type="dxa"/>
            <w:tcBorders>
              <w:top w:val="nil"/>
              <w:left w:val="nil"/>
              <w:bottom w:val="single" w:sz="4" w:space="0" w:color="auto"/>
              <w:right w:val="single" w:sz="4" w:space="0" w:color="auto"/>
            </w:tcBorders>
            <w:noWrap/>
            <w:vAlign w:val="bottom"/>
          </w:tcPr>
          <w:p w14:paraId="191D81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19/09/2016</w:t>
            </w:r>
          </w:p>
        </w:tc>
        <w:tc>
          <w:tcPr>
            <w:tcW w:w="1264" w:type="dxa"/>
            <w:tcBorders>
              <w:top w:val="nil"/>
              <w:left w:val="nil"/>
              <w:bottom w:val="single" w:sz="4" w:space="0" w:color="auto"/>
              <w:right w:val="single" w:sz="4" w:space="0" w:color="auto"/>
            </w:tcBorders>
            <w:noWrap/>
            <w:vAlign w:val="bottom"/>
          </w:tcPr>
          <w:p w14:paraId="1BEB4D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D1263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7.810,60</w:t>
            </w:r>
          </w:p>
        </w:tc>
        <w:tc>
          <w:tcPr>
            <w:tcW w:w="864" w:type="dxa"/>
            <w:tcBorders>
              <w:top w:val="nil"/>
              <w:left w:val="nil"/>
              <w:bottom w:val="single" w:sz="4" w:space="0" w:color="auto"/>
              <w:right w:val="single" w:sz="4" w:space="0" w:color="auto"/>
            </w:tcBorders>
            <w:noWrap/>
            <w:vAlign w:val="bottom"/>
          </w:tcPr>
          <w:p w14:paraId="3578E6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A2EBE2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E426E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9D061C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9432A4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60B93A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3D16C0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2CE610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11BB2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EA205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17.06.1996</w:t>
            </w:r>
          </w:p>
        </w:tc>
        <w:tc>
          <w:tcPr>
            <w:tcW w:w="1285" w:type="dxa"/>
            <w:tcBorders>
              <w:top w:val="nil"/>
              <w:left w:val="nil"/>
              <w:bottom w:val="single" w:sz="4" w:space="0" w:color="auto"/>
              <w:right w:val="single" w:sz="4" w:space="0" w:color="auto"/>
            </w:tcBorders>
            <w:noWrap/>
            <w:vAlign w:val="bottom"/>
          </w:tcPr>
          <w:p w14:paraId="58B87A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02/12/2024</w:t>
            </w:r>
          </w:p>
        </w:tc>
        <w:tc>
          <w:tcPr>
            <w:tcW w:w="1264" w:type="dxa"/>
            <w:tcBorders>
              <w:top w:val="nil"/>
              <w:left w:val="nil"/>
              <w:bottom w:val="single" w:sz="4" w:space="0" w:color="auto"/>
              <w:right w:val="single" w:sz="4" w:space="0" w:color="auto"/>
            </w:tcBorders>
            <w:noWrap/>
            <w:vAlign w:val="bottom"/>
          </w:tcPr>
          <w:p w14:paraId="38470D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18E17C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1D7BA7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BCBD9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651C3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1C9185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A445A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0B538B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1F10F1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67FBAC4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D0C06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115371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14/06/1999</w:t>
            </w:r>
          </w:p>
        </w:tc>
        <w:tc>
          <w:tcPr>
            <w:tcW w:w="1285" w:type="dxa"/>
            <w:tcBorders>
              <w:top w:val="nil"/>
              <w:left w:val="nil"/>
              <w:bottom w:val="single" w:sz="4" w:space="0" w:color="auto"/>
              <w:right w:val="single" w:sz="4" w:space="0" w:color="auto"/>
            </w:tcBorders>
            <w:noWrap/>
            <w:vAlign w:val="bottom"/>
          </w:tcPr>
          <w:p w14:paraId="4942D6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03/10/2023</w:t>
            </w:r>
          </w:p>
        </w:tc>
        <w:tc>
          <w:tcPr>
            <w:tcW w:w="1264" w:type="dxa"/>
            <w:tcBorders>
              <w:top w:val="nil"/>
              <w:left w:val="nil"/>
              <w:bottom w:val="single" w:sz="4" w:space="0" w:color="auto"/>
              <w:right w:val="single" w:sz="4" w:space="0" w:color="auto"/>
            </w:tcBorders>
            <w:noWrap/>
            <w:vAlign w:val="bottom"/>
          </w:tcPr>
          <w:p w14:paraId="242878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FAE1CB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6.027,56</w:t>
            </w:r>
          </w:p>
        </w:tc>
        <w:tc>
          <w:tcPr>
            <w:tcW w:w="864" w:type="dxa"/>
            <w:tcBorders>
              <w:top w:val="nil"/>
              <w:left w:val="nil"/>
              <w:bottom w:val="single" w:sz="4" w:space="0" w:color="auto"/>
              <w:right w:val="single" w:sz="4" w:space="0" w:color="auto"/>
            </w:tcBorders>
            <w:noWrap/>
            <w:vAlign w:val="bottom"/>
          </w:tcPr>
          <w:p w14:paraId="1590A2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8A593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30855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6FA65C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AB887B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10605</w:t>
            </w:r>
          </w:p>
        </w:tc>
        <w:tc>
          <w:tcPr>
            <w:tcW w:w="1843" w:type="dxa"/>
            <w:tcBorders>
              <w:top w:val="nil"/>
              <w:left w:val="nil"/>
              <w:bottom w:val="single" w:sz="4" w:space="0" w:color="auto"/>
              <w:right w:val="single" w:sz="4" w:space="0" w:color="auto"/>
            </w:tcBorders>
            <w:noWrap/>
            <w:vAlign w:val="bottom"/>
          </w:tcPr>
          <w:p w14:paraId="143A7E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230CF4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315040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84811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FC4F1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23.04.1981</w:t>
            </w:r>
          </w:p>
        </w:tc>
        <w:tc>
          <w:tcPr>
            <w:tcW w:w="1285" w:type="dxa"/>
            <w:tcBorders>
              <w:top w:val="nil"/>
              <w:left w:val="nil"/>
              <w:bottom w:val="single" w:sz="4" w:space="0" w:color="auto"/>
              <w:right w:val="single" w:sz="4" w:space="0" w:color="auto"/>
            </w:tcBorders>
            <w:noWrap/>
            <w:vAlign w:val="bottom"/>
          </w:tcPr>
          <w:p w14:paraId="617B54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09/01/2025</w:t>
            </w:r>
          </w:p>
        </w:tc>
        <w:tc>
          <w:tcPr>
            <w:tcW w:w="1264" w:type="dxa"/>
            <w:tcBorders>
              <w:top w:val="nil"/>
              <w:left w:val="nil"/>
              <w:bottom w:val="single" w:sz="4" w:space="0" w:color="auto"/>
              <w:right w:val="single" w:sz="4" w:space="0" w:color="auto"/>
            </w:tcBorders>
            <w:noWrap/>
            <w:vAlign w:val="bottom"/>
          </w:tcPr>
          <w:p w14:paraId="536F29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A8CBFD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34A7FF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BF764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CE136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6FC7D4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F1F7D9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76215B0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78ADE1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1A925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10FD96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B72E9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27.05.1998</w:t>
            </w:r>
          </w:p>
        </w:tc>
        <w:tc>
          <w:tcPr>
            <w:tcW w:w="1285" w:type="dxa"/>
            <w:tcBorders>
              <w:top w:val="nil"/>
              <w:left w:val="nil"/>
              <w:bottom w:val="single" w:sz="4" w:space="0" w:color="auto"/>
              <w:right w:val="single" w:sz="4" w:space="0" w:color="auto"/>
            </w:tcBorders>
            <w:noWrap/>
            <w:vAlign w:val="bottom"/>
          </w:tcPr>
          <w:p w14:paraId="328554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23/02/2026</w:t>
            </w:r>
          </w:p>
        </w:tc>
        <w:tc>
          <w:tcPr>
            <w:tcW w:w="1264" w:type="dxa"/>
            <w:tcBorders>
              <w:top w:val="nil"/>
              <w:left w:val="nil"/>
              <w:bottom w:val="single" w:sz="4" w:space="0" w:color="auto"/>
              <w:right w:val="single" w:sz="4" w:space="0" w:color="auto"/>
            </w:tcBorders>
            <w:noWrap/>
            <w:vAlign w:val="bottom"/>
          </w:tcPr>
          <w:p w14:paraId="401735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20.06.2026</w:t>
            </w:r>
          </w:p>
        </w:tc>
        <w:tc>
          <w:tcPr>
            <w:tcW w:w="992" w:type="dxa"/>
            <w:tcBorders>
              <w:top w:val="nil"/>
              <w:left w:val="nil"/>
              <w:bottom w:val="single" w:sz="4" w:space="0" w:color="auto"/>
              <w:right w:val="single" w:sz="4" w:space="0" w:color="auto"/>
            </w:tcBorders>
            <w:noWrap/>
            <w:vAlign w:val="bottom"/>
          </w:tcPr>
          <w:p w14:paraId="556A6F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F46F2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FBEF2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B6AB0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69A8B0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F6008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724271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7A09A8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5F91FE5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ED7CA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77C36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18/06/2003</w:t>
            </w:r>
          </w:p>
        </w:tc>
        <w:tc>
          <w:tcPr>
            <w:tcW w:w="1285" w:type="dxa"/>
            <w:tcBorders>
              <w:top w:val="nil"/>
              <w:left w:val="nil"/>
              <w:bottom w:val="single" w:sz="4" w:space="0" w:color="auto"/>
              <w:right w:val="single" w:sz="4" w:space="0" w:color="auto"/>
            </w:tcBorders>
            <w:noWrap/>
            <w:vAlign w:val="bottom"/>
          </w:tcPr>
          <w:p w14:paraId="333BBE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22/11/2023</w:t>
            </w:r>
          </w:p>
        </w:tc>
        <w:tc>
          <w:tcPr>
            <w:tcW w:w="1264" w:type="dxa"/>
            <w:tcBorders>
              <w:top w:val="nil"/>
              <w:left w:val="nil"/>
              <w:bottom w:val="single" w:sz="4" w:space="0" w:color="auto"/>
              <w:right w:val="single" w:sz="4" w:space="0" w:color="auto"/>
            </w:tcBorders>
            <w:noWrap/>
            <w:vAlign w:val="bottom"/>
          </w:tcPr>
          <w:p w14:paraId="160ECE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105EB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B1B0E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81AAE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2B436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2DBE40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1D4B24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57C784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1C365C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6C9849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295B50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F3931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21.04.2004</w:t>
            </w:r>
          </w:p>
        </w:tc>
        <w:tc>
          <w:tcPr>
            <w:tcW w:w="1285" w:type="dxa"/>
            <w:tcBorders>
              <w:top w:val="nil"/>
              <w:left w:val="nil"/>
              <w:bottom w:val="single" w:sz="4" w:space="0" w:color="auto"/>
              <w:right w:val="single" w:sz="4" w:space="0" w:color="auto"/>
            </w:tcBorders>
            <w:noWrap/>
            <w:vAlign w:val="bottom"/>
          </w:tcPr>
          <w:p w14:paraId="402DF7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12/09/2025</w:t>
            </w:r>
          </w:p>
        </w:tc>
        <w:tc>
          <w:tcPr>
            <w:tcW w:w="1264" w:type="dxa"/>
            <w:tcBorders>
              <w:top w:val="nil"/>
              <w:left w:val="nil"/>
              <w:bottom w:val="single" w:sz="4" w:space="0" w:color="auto"/>
              <w:right w:val="single" w:sz="4" w:space="0" w:color="auto"/>
            </w:tcBorders>
            <w:noWrap/>
            <w:vAlign w:val="bottom"/>
          </w:tcPr>
          <w:p w14:paraId="3E83E7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65471F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749060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1C076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F9219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CF07F2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8C6D75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1F405B2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02F4ED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939292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70EBCE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84,52</w:t>
            </w:r>
          </w:p>
        </w:tc>
        <w:tc>
          <w:tcPr>
            <w:tcW w:w="1133" w:type="dxa"/>
            <w:tcBorders>
              <w:top w:val="nil"/>
              <w:left w:val="nil"/>
              <w:bottom w:val="single" w:sz="4" w:space="0" w:color="auto"/>
              <w:right w:val="single" w:sz="4" w:space="0" w:color="auto"/>
            </w:tcBorders>
            <w:noWrap/>
            <w:vAlign w:val="bottom"/>
          </w:tcPr>
          <w:p w14:paraId="2163AA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31.10.1983</w:t>
            </w:r>
          </w:p>
        </w:tc>
        <w:tc>
          <w:tcPr>
            <w:tcW w:w="1285" w:type="dxa"/>
            <w:tcBorders>
              <w:top w:val="nil"/>
              <w:left w:val="nil"/>
              <w:bottom w:val="single" w:sz="4" w:space="0" w:color="auto"/>
              <w:right w:val="single" w:sz="4" w:space="0" w:color="auto"/>
            </w:tcBorders>
            <w:noWrap/>
            <w:vAlign w:val="bottom"/>
          </w:tcPr>
          <w:p w14:paraId="0785A4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18/11/2025</w:t>
            </w:r>
          </w:p>
        </w:tc>
        <w:tc>
          <w:tcPr>
            <w:tcW w:w="1264" w:type="dxa"/>
            <w:tcBorders>
              <w:top w:val="nil"/>
              <w:left w:val="nil"/>
              <w:bottom w:val="single" w:sz="4" w:space="0" w:color="auto"/>
              <w:right w:val="single" w:sz="4" w:space="0" w:color="auto"/>
            </w:tcBorders>
            <w:noWrap/>
            <w:vAlign w:val="bottom"/>
          </w:tcPr>
          <w:p w14:paraId="2CF7FB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18.06.2026</w:t>
            </w:r>
          </w:p>
        </w:tc>
        <w:tc>
          <w:tcPr>
            <w:tcW w:w="992" w:type="dxa"/>
            <w:tcBorders>
              <w:top w:val="nil"/>
              <w:left w:val="nil"/>
              <w:bottom w:val="single" w:sz="4" w:space="0" w:color="auto"/>
              <w:right w:val="single" w:sz="4" w:space="0" w:color="auto"/>
            </w:tcBorders>
            <w:noWrap/>
            <w:vAlign w:val="bottom"/>
          </w:tcPr>
          <w:p w14:paraId="407A73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21.288,96</w:t>
            </w:r>
          </w:p>
        </w:tc>
        <w:tc>
          <w:tcPr>
            <w:tcW w:w="864" w:type="dxa"/>
            <w:tcBorders>
              <w:top w:val="nil"/>
              <w:left w:val="nil"/>
              <w:bottom w:val="single" w:sz="4" w:space="0" w:color="auto"/>
              <w:right w:val="single" w:sz="4" w:space="0" w:color="auto"/>
            </w:tcBorders>
            <w:noWrap/>
            <w:vAlign w:val="bottom"/>
          </w:tcPr>
          <w:p w14:paraId="349C3B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8A444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0F5B3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F78A36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14B34B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1D3145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064F27E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25BABA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79A94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5049EE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23/08/2002</w:t>
            </w:r>
          </w:p>
        </w:tc>
        <w:tc>
          <w:tcPr>
            <w:tcW w:w="1285" w:type="dxa"/>
            <w:tcBorders>
              <w:top w:val="nil"/>
              <w:left w:val="nil"/>
              <w:bottom w:val="single" w:sz="4" w:space="0" w:color="auto"/>
              <w:right w:val="single" w:sz="4" w:space="0" w:color="auto"/>
            </w:tcBorders>
            <w:noWrap/>
            <w:vAlign w:val="bottom"/>
          </w:tcPr>
          <w:p w14:paraId="3F443A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01/10/2024</w:t>
            </w:r>
          </w:p>
        </w:tc>
        <w:tc>
          <w:tcPr>
            <w:tcW w:w="1264" w:type="dxa"/>
            <w:tcBorders>
              <w:top w:val="nil"/>
              <w:left w:val="nil"/>
              <w:bottom w:val="single" w:sz="4" w:space="0" w:color="auto"/>
              <w:right w:val="single" w:sz="4" w:space="0" w:color="auto"/>
            </w:tcBorders>
            <w:noWrap/>
            <w:vAlign w:val="bottom"/>
          </w:tcPr>
          <w:p w14:paraId="377C73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C5ABC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0004BE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51118C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9500F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A7D787B" w14:textId="77777777" w:rsidTr="006802CC">
        <w:trPr>
          <w:trHeight w:val="300"/>
        </w:trPr>
        <w:tc>
          <w:tcPr>
            <w:tcW w:w="992" w:type="dxa"/>
            <w:tcBorders>
              <w:top w:val="nil"/>
              <w:left w:val="single" w:sz="4" w:space="0" w:color="auto"/>
              <w:bottom w:val="single" w:sz="4" w:space="0" w:color="auto"/>
              <w:right w:val="single" w:sz="4" w:space="0" w:color="auto"/>
            </w:tcBorders>
            <w:noWrap/>
            <w:vAlign w:val="bottom"/>
          </w:tcPr>
          <w:p w14:paraId="52213C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6018CAD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322A636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1F33992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987D6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18,42</w:t>
            </w:r>
          </w:p>
        </w:tc>
        <w:tc>
          <w:tcPr>
            <w:tcW w:w="1133" w:type="dxa"/>
            <w:tcBorders>
              <w:top w:val="nil"/>
              <w:left w:val="nil"/>
              <w:bottom w:val="single" w:sz="4" w:space="0" w:color="auto"/>
              <w:right w:val="single" w:sz="4" w:space="0" w:color="auto"/>
            </w:tcBorders>
            <w:shd w:val="clear" w:color="auto" w:fill="FFFF00"/>
            <w:noWrap/>
            <w:vAlign w:val="bottom"/>
          </w:tcPr>
          <w:p w14:paraId="0B2B52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85" w:type="dxa"/>
            <w:tcBorders>
              <w:top w:val="nil"/>
              <w:left w:val="nil"/>
              <w:bottom w:val="single" w:sz="4" w:space="0" w:color="auto"/>
              <w:right w:val="single" w:sz="4" w:space="0" w:color="auto"/>
            </w:tcBorders>
            <w:noWrap/>
            <w:vAlign w:val="bottom"/>
          </w:tcPr>
          <w:p w14:paraId="180968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01/10/2024</w:t>
            </w:r>
          </w:p>
        </w:tc>
        <w:tc>
          <w:tcPr>
            <w:tcW w:w="1264" w:type="dxa"/>
            <w:tcBorders>
              <w:top w:val="nil"/>
              <w:left w:val="nil"/>
              <w:bottom w:val="single" w:sz="4" w:space="0" w:color="auto"/>
              <w:right w:val="single" w:sz="4" w:space="0" w:color="auto"/>
            </w:tcBorders>
            <w:noWrap/>
            <w:vAlign w:val="bottom"/>
          </w:tcPr>
          <w:p w14:paraId="3C0341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3FD18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4.639,60</w:t>
            </w:r>
          </w:p>
        </w:tc>
        <w:tc>
          <w:tcPr>
            <w:tcW w:w="864" w:type="dxa"/>
            <w:tcBorders>
              <w:top w:val="nil"/>
              <w:left w:val="nil"/>
              <w:bottom w:val="single" w:sz="4" w:space="0" w:color="auto"/>
              <w:right w:val="single" w:sz="4" w:space="0" w:color="auto"/>
            </w:tcBorders>
            <w:shd w:val="clear" w:color="auto" w:fill="FFFF00"/>
            <w:noWrap/>
            <w:vAlign w:val="bottom"/>
          </w:tcPr>
          <w:p w14:paraId="7FAB16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76" w:type="dxa"/>
            <w:tcBorders>
              <w:top w:val="nil"/>
              <w:left w:val="nil"/>
              <w:bottom w:val="single" w:sz="4" w:space="0" w:color="auto"/>
              <w:right w:val="single" w:sz="4" w:space="0" w:color="auto"/>
            </w:tcBorders>
            <w:noWrap/>
            <w:vAlign w:val="bottom"/>
          </w:tcPr>
          <w:p w14:paraId="61817E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FD71C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892/2025</w:t>
            </w:r>
          </w:p>
        </w:tc>
      </w:tr>
      <w:tr w:rsidR="003F7F01" w:rsidRPr="00A64A7D" w14:paraId="37AA9AE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A83CB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2D35A9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7EBF6E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0ED76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0EE03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5FB5C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16.05.1989</w:t>
            </w:r>
          </w:p>
        </w:tc>
        <w:tc>
          <w:tcPr>
            <w:tcW w:w="1285" w:type="dxa"/>
            <w:tcBorders>
              <w:top w:val="nil"/>
              <w:left w:val="nil"/>
              <w:bottom w:val="single" w:sz="4" w:space="0" w:color="auto"/>
              <w:right w:val="single" w:sz="4" w:space="0" w:color="auto"/>
            </w:tcBorders>
            <w:noWrap/>
            <w:vAlign w:val="bottom"/>
          </w:tcPr>
          <w:p w14:paraId="5715FE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21/05/2024</w:t>
            </w:r>
          </w:p>
        </w:tc>
        <w:tc>
          <w:tcPr>
            <w:tcW w:w="1264" w:type="dxa"/>
            <w:tcBorders>
              <w:top w:val="nil"/>
              <w:left w:val="nil"/>
              <w:bottom w:val="single" w:sz="4" w:space="0" w:color="auto"/>
              <w:right w:val="single" w:sz="4" w:space="0" w:color="auto"/>
            </w:tcBorders>
            <w:noWrap/>
            <w:vAlign w:val="bottom"/>
          </w:tcPr>
          <w:p w14:paraId="01DC89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048D8F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45B57A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E39D6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BE47D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94884B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70641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361914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7B27BC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3E85652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E86F8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AEF13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04.04.2001</w:t>
            </w:r>
          </w:p>
        </w:tc>
        <w:tc>
          <w:tcPr>
            <w:tcW w:w="1285" w:type="dxa"/>
            <w:tcBorders>
              <w:top w:val="nil"/>
              <w:left w:val="nil"/>
              <w:bottom w:val="single" w:sz="4" w:space="0" w:color="auto"/>
              <w:right w:val="single" w:sz="4" w:space="0" w:color="auto"/>
            </w:tcBorders>
            <w:noWrap/>
            <w:vAlign w:val="bottom"/>
          </w:tcPr>
          <w:p w14:paraId="00D6B9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01/10/2024</w:t>
            </w:r>
          </w:p>
        </w:tc>
        <w:tc>
          <w:tcPr>
            <w:tcW w:w="1264" w:type="dxa"/>
            <w:tcBorders>
              <w:top w:val="nil"/>
              <w:left w:val="nil"/>
              <w:bottom w:val="single" w:sz="4" w:space="0" w:color="auto"/>
              <w:right w:val="single" w:sz="4" w:space="0" w:color="auto"/>
            </w:tcBorders>
            <w:noWrap/>
            <w:vAlign w:val="bottom"/>
          </w:tcPr>
          <w:p w14:paraId="489CCE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2ACC8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798FBE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A9D53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092C2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99703F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E187AE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7C2FFDF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582F6F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EC27E1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766AF9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0F5DE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13.05.2003</w:t>
            </w:r>
          </w:p>
        </w:tc>
        <w:tc>
          <w:tcPr>
            <w:tcW w:w="1285" w:type="dxa"/>
            <w:tcBorders>
              <w:top w:val="nil"/>
              <w:left w:val="nil"/>
              <w:bottom w:val="single" w:sz="4" w:space="0" w:color="auto"/>
              <w:right w:val="single" w:sz="4" w:space="0" w:color="auto"/>
            </w:tcBorders>
            <w:noWrap/>
            <w:vAlign w:val="bottom"/>
          </w:tcPr>
          <w:p w14:paraId="7358AF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2C583F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19.12.2025</w:t>
            </w:r>
          </w:p>
        </w:tc>
        <w:tc>
          <w:tcPr>
            <w:tcW w:w="992" w:type="dxa"/>
            <w:tcBorders>
              <w:top w:val="nil"/>
              <w:left w:val="nil"/>
              <w:bottom w:val="single" w:sz="4" w:space="0" w:color="auto"/>
              <w:right w:val="single" w:sz="4" w:space="0" w:color="auto"/>
            </w:tcBorders>
            <w:noWrap/>
            <w:vAlign w:val="bottom"/>
          </w:tcPr>
          <w:p w14:paraId="507920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51CFBC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990F7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968EE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85CAA7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18093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3C9BA4E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3A1308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7285B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23E84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3652A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07.09.2006</w:t>
            </w:r>
          </w:p>
        </w:tc>
        <w:tc>
          <w:tcPr>
            <w:tcW w:w="1285" w:type="dxa"/>
            <w:tcBorders>
              <w:top w:val="nil"/>
              <w:left w:val="nil"/>
              <w:bottom w:val="single" w:sz="4" w:space="0" w:color="auto"/>
              <w:right w:val="single" w:sz="4" w:space="0" w:color="auto"/>
            </w:tcBorders>
            <w:noWrap/>
            <w:vAlign w:val="bottom"/>
          </w:tcPr>
          <w:p w14:paraId="7B1780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14/01/2026</w:t>
            </w:r>
          </w:p>
        </w:tc>
        <w:tc>
          <w:tcPr>
            <w:tcW w:w="1264" w:type="dxa"/>
            <w:tcBorders>
              <w:top w:val="nil"/>
              <w:left w:val="nil"/>
              <w:bottom w:val="single" w:sz="4" w:space="0" w:color="auto"/>
              <w:right w:val="single" w:sz="4" w:space="0" w:color="auto"/>
            </w:tcBorders>
            <w:noWrap/>
            <w:vAlign w:val="bottom"/>
          </w:tcPr>
          <w:p w14:paraId="4FAA01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7F713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CA3F1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87F67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ABB8E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82482B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603314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238639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6F4C38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A265F8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D2C41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75DA65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09.08.1973</w:t>
            </w:r>
          </w:p>
        </w:tc>
        <w:tc>
          <w:tcPr>
            <w:tcW w:w="1285" w:type="dxa"/>
            <w:tcBorders>
              <w:top w:val="nil"/>
              <w:left w:val="nil"/>
              <w:bottom w:val="single" w:sz="4" w:space="0" w:color="auto"/>
              <w:right w:val="single" w:sz="4" w:space="0" w:color="auto"/>
            </w:tcBorders>
            <w:noWrap/>
            <w:vAlign w:val="bottom"/>
          </w:tcPr>
          <w:p w14:paraId="56871F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12/09/2025</w:t>
            </w:r>
          </w:p>
        </w:tc>
        <w:tc>
          <w:tcPr>
            <w:tcW w:w="1264" w:type="dxa"/>
            <w:tcBorders>
              <w:top w:val="nil"/>
              <w:left w:val="nil"/>
              <w:bottom w:val="single" w:sz="4" w:space="0" w:color="auto"/>
              <w:right w:val="single" w:sz="4" w:space="0" w:color="auto"/>
            </w:tcBorders>
            <w:noWrap/>
            <w:vAlign w:val="bottom"/>
          </w:tcPr>
          <w:p w14:paraId="18DB0E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6BAC7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683A7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63B62B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EA482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761487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BB8C2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5A0AEF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708D791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7E6BF51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0EA696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27E1CA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24.12.2002</w:t>
            </w:r>
          </w:p>
        </w:tc>
        <w:tc>
          <w:tcPr>
            <w:tcW w:w="1285" w:type="dxa"/>
            <w:tcBorders>
              <w:top w:val="nil"/>
              <w:left w:val="nil"/>
              <w:bottom w:val="single" w:sz="4" w:space="0" w:color="auto"/>
              <w:right w:val="single" w:sz="4" w:space="0" w:color="auto"/>
            </w:tcBorders>
            <w:noWrap/>
            <w:vAlign w:val="bottom"/>
          </w:tcPr>
          <w:p w14:paraId="1C29A8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15/09/2025</w:t>
            </w:r>
          </w:p>
        </w:tc>
        <w:tc>
          <w:tcPr>
            <w:tcW w:w="1264" w:type="dxa"/>
            <w:tcBorders>
              <w:top w:val="nil"/>
              <w:left w:val="nil"/>
              <w:bottom w:val="single" w:sz="4" w:space="0" w:color="auto"/>
              <w:right w:val="single" w:sz="4" w:space="0" w:color="auto"/>
            </w:tcBorders>
            <w:noWrap/>
            <w:vAlign w:val="bottom"/>
          </w:tcPr>
          <w:p w14:paraId="0529FD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15.02.2026</w:t>
            </w:r>
          </w:p>
        </w:tc>
        <w:tc>
          <w:tcPr>
            <w:tcW w:w="992" w:type="dxa"/>
            <w:tcBorders>
              <w:top w:val="nil"/>
              <w:left w:val="nil"/>
              <w:bottom w:val="single" w:sz="4" w:space="0" w:color="auto"/>
              <w:right w:val="single" w:sz="4" w:space="0" w:color="auto"/>
            </w:tcBorders>
            <w:noWrap/>
            <w:vAlign w:val="bottom"/>
          </w:tcPr>
          <w:p w14:paraId="36E9DA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6.027,56</w:t>
            </w:r>
          </w:p>
        </w:tc>
        <w:tc>
          <w:tcPr>
            <w:tcW w:w="864" w:type="dxa"/>
            <w:tcBorders>
              <w:top w:val="nil"/>
              <w:left w:val="nil"/>
              <w:bottom w:val="single" w:sz="4" w:space="0" w:color="auto"/>
              <w:right w:val="single" w:sz="4" w:space="0" w:color="auto"/>
            </w:tcBorders>
            <w:noWrap/>
            <w:vAlign w:val="bottom"/>
          </w:tcPr>
          <w:p w14:paraId="447E10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33460BC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13EF5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F4F5A4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A262B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656E8CD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5D1CF03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A39247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D3978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0C122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02.01.2002</w:t>
            </w:r>
          </w:p>
        </w:tc>
        <w:tc>
          <w:tcPr>
            <w:tcW w:w="1285" w:type="dxa"/>
            <w:tcBorders>
              <w:top w:val="nil"/>
              <w:left w:val="nil"/>
              <w:bottom w:val="single" w:sz="4" w:space="0" w:color="auto"/>
              <w:right w:val="single" w:sz="4" w:space="0" w:color="auto"/>
            </w:tcBorders>
            <w:noWrap/>
            <w:vAlign w:val="bottom"/>
          </w:tcPr>
          <w:p w14:paraId="6C5F57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14/10/2025</w:t>
            </w:r>
          </w:p>
        </w:tc>
        <w:tc>
          <w:tcPr>
            <w:tcW w:w="1264" w:type="dxa"/>
            <w:tcBorders>
              <w:top w:val="nil"/>
              <w:left w:val="nil"/>
              <w:bottom w:val="single" w:sz="4" w:space="0" w:color="auto"/>
              <w:right w:val="single" w:sz="4" w:space="0" w:color="auto"/>
            </w:tcBorders>
            <w:noWrap/>
            <w:vAlign w:val="bottom"/>
          </w:tcPr>
          <w:p w14:paraId="20BA04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1B5859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77D32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090C2A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2BAB2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86AF04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248010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7F5D620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3C87A9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B7D60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53EBC4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6D681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25.08.2003</w:t>
            </w:r>
          </w:p>
        </w:tc>
        <w:tc>
          <w:tcPr>
            <w:tcW w:w="1285" w:type="dxa"/>
            <w:tcBorders>
              <w:top w:val="nil"/>
              <w:left w:val="nil"/>
              <w:bottom w:val="single" w:sz="4" w:space="0" w:color="auto"/>
              <w:right w:val="single" w:sz="4" w:space="0" w:color="auto"/>
            </w:tcBorders>
            <w:noWrap/>
            <w:vAlign w:val="bottom"/>
          </w:tcPr>
          <w:p w14:paraId="3E323E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04/02/2026</w:t>
            </w:r>
          </w:p>
        </w:tc>
        <w:tc>
          <w:tcPr>
            <w:tcW w:w="1264" w:type="dxa"/>
            <w:tcBorders>
              <w:top w:val="nil"/>
              <w:left w:val="nil"/>
              <w:bottom w:val="single" w:sz="4" w:space="0" w:color="auto"/>
              <w:right w:val="single" w:sz="4" w:space="0" w:color="auto"/>
            </w:tcBorders>
            <w:noWrap/>
            <w:vAlign w:val="bottom"/>
          </w:tcPr>
          <w:p w14:paraId="289F0B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09.06.2026</w:t>
            </w:r>
          </w:p>
        </w:tc>
        <w:tc>
          <w:tcPr>
            <w:tcW w:w="992" w:type="dxa"/>
            <w:tcBorders>
              <w:top w:val="nil"/>
              <w:left w:val="nil"/>
              <w:bottom w:val="single" w:sz="4" w:space="0" w:color="auto"/>
              <w:right w:val="single" w:sz="4" w:space="0" w:color="auto"/>
            </w:tcBorders>
            <w:noWrap/>
            <w:vAlign w:val="bottom"/>
          </w:tcPr>
          <w:p w14:paraId="789356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47603B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51D95E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B0C0D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33ADDE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9908E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39BEC6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66E2A6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012AB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075934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43E0B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16.04.1990</w:t>
            </w:r>
          </w:p>
        </w:tc>
        <w:tc>
          <w:tcPr>
            <w:tcW w:w="1285" w:type="dxa"/>
            <w:tcBorders>
              <w:top w:val="nil"/>
              <w:left w:val="nil"/>
              <w:bottom w:val="single" w:sz="4" w:space="0" w:color="auto"/>
              <w:right w:val="single" w:sz="4" w:space="0" w:color="auto"/>
            </w:tcBorders>
            <w:noWrap/>
            <w:vAlign w:val="bottom"/>
          </w:tcPr>
          <w:p w14:paraId="5B5874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16/10/2025</w:t>
            </w:r>
          </w:p>
        </w:tc>
        <w:tc>
          <w:tcPr>
            <w:tcW w:w="1264" w:type="dxa"/>
            <w:tcBorders>
              <w:top w:val="nil"/>
              <w:left w:val="nil"/>
              <w:bottom w:val="single" w:sz="4" w:space="0" w:color="auto"/>
              <w:right w:val="single" w:sz="4" w:space="0" w:color="auto"/>
            </w:tcBorders>
            <w:noWrap/>
            <w:vAlign w:val="bottom"/>
          </w:tcPr>
          <w:p w14:paraId="6B7FB3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1D10ACF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3C819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E8476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ABF98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686F71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45F09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7CEA614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46A1E3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B9F1E0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24F99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32D214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14.07.2000</w:t>
            </w:r>
          </w:p>
        </w:tc>
        <w:tc>
          <w:tcPr>
            <w:tcW w:w="1285" w:type="dxa"/>
            <w:tcBorders>
              <w:top w:val="nil"/>
              <w:left w:val="nil"/>
              <w:bottom w:val="single" w:sz="4" w:space="0" w:color="auto"/>
              <w:right w:val="single" w:sz="4" w:space="0" w:color="auto"/>
            </w:tcBorders>
            <w:noWrap/>
            <w:vAlign w:val="bottom"/>
          </w:tcPr>
          <w:p w14:paraId="4061FF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23/10/2025</w:t>
            </w:r>
          </w:p>
        </w:tc>
        <w:tc>
          <w:tcPr>
            <w:tcW w:w="1264" w:type="dxa"/>
            <w:tcBorders>
              <w:top w:val="nil"/>
              <w:left w:val="nil"/>
              <w:bottom w:val="single" w:sz="4" w:space="0" w:color="auto"/>
              <w:right w:val="single" w:sz="4" w:space="0" w:color="auto"/>
            </w:tcBorders>
            <w:noWrap/>
            <w:vAlign w:val="bottom"/>
          </w:tcPr>
          <w:p w14:paraId="0A8FF1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F1F69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6.027,56</w:t>
            </w:r>
          </w:p>
        </w:tc>
        <w:tc>
          <w:tcPr>
            <w:tcW w:w="864" w:type="dxa"/>
            <w:tcBorders>
              <w:top w:val="nil"/>
              <w:left w:val="nil"/>
              <w:bottom w:val="single" w:sz="4" w:space="0" w:color="auto"/>
              <w:right w:val="single" w:sz="4" w:space="0" w:color="auto"/>
            </w:tcBorders>
            <w:noWrap/>
            <w:vAlign w:val="bottom"/>
          </w:tcPr>
          <w:p w14:paraId="031A3F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10A75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95896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E6D86D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2C33CE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570324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2E95AB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ED745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639654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193782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18.06.2006</w:t>
            </w:r>
          </w:p>
        </w:tc>
        <w:tc>
          <w:tcPr>
            <w:tcW w:w="1285" w:type="dxa"/>
            <w:tcBorders>
              <w:top w:val="nil"/>
              <w:left w:val="nil"/>
              <w:bottom w:val="single" w:sz="4" w:space="0" w:color="auto"/>
              <w:right w:val="single" w:sz="4" w:space="0" w:color="auto"/>
            </w:tcBorders>
            <w:noWrap/>
            <w:vAlign w:val="bottom"/>
          </w:tcPr>
          <w:p w14:paraId="019A9A8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03/11/2025</w:t>
            </w:r>
          </w:p>
        </w:tc>
        <w:tc>
          <w:tcPr>
            <w:tcW w:w="1264" w:type="dxa"/>
            <w:tcBorders>
              <w:top w:val="nil"/>
              <w:left w:val="nil"/>
              <w:bottom w:val="single" w:sz="4" w:space="0" w:color="auto"/>
              <w:right w:val="single" w:sz="4" w:space="0" w:color="auto"/>
            </w:tcBorders>
            <w:noWrap/>
            <w:vAlign w:val="bottom"/>
          </w:tcPr>
          <w:p w14:paraId="2325F5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024F75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6.027,56</w:t>
            </w:r>
          </w:p>
        </w:tc>
        <w:tc>
          <w:tcPr>
            <w:tcW w:w="864" w:type="dxa"/>
            <w:tcBorders>
              <w:top w:val="nil"/>
              <w:left w:val="nil"/>
              <w:bottom w:val="single" w:sz="4" w:space="0" w:color="auto"/>
              <w:right w:val="single" w:sz="4" w:space="0" w:color="auto"/>
            </w:tcBorders>
            <w:noWrap/>
            <w:vAlign w:val="bottom"/>
          </w:tcPr>
          <w:p w14:paraId="3D53BC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5071E6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CB31D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4EA91B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ADA8B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7D31D29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7B6907F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763FE4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221EB8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23,93</w:t>
            </w:r>
          </w:p>
        </w:tc>
        <w:tc>
          <w:tcPr>
            <w:tcW w:w="1133" w:type="dxa"/>
            <w:tcBorders>
              <w:top w:val="nil"/>
              <w:left w:val="nil"/>
              <w:bottom w:val="single" w:sz="4" w:space="0" w:color="auto"/>
              <w:right w:val="single" w:sz="4" w:space="0" w:color="auto"/>
            </w:tcBorders>
            <w:noWrap/>
            <w:vAlign w:val="bottom"/>
          </w:tcPr>
          <w:p w14:paraId="0F94C2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24.08.2006</w:t>
            </w:r>
          </w:p>
        </w:tc>
        <w:tc>
          <w:tcPr>
            <w:tcW w:w="1285" w:type="dxa"/>
            <w:tcBorders>
              <w:top w:val="nil"/>
              <w:left w:val="nil"/>
              <w:bottom w:val="single" w:sz="4" w:space="0" w:color="auto"/>
              <w:right w:val="single" w:sz="4" w:space="0" w:color="auto"/>
            </w:tcBorders>
            <w:noWrap/>
            <w:vAlign w:val="bottom"/>
          </w:tcPr>
          <w:p w14:paraId="5906B5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04/11/2025</w:t>
            </w:r>
          </w:p>
        </w:tc>
        <w:tc>
          <w:tcPr>
            <w:tcW w:w="1264" w:type="dxa"/>
            <w:tcBorders>
              <w:top w:val="nil"/>
              <w:left w:val="nil"/>
              <w:bottom w:val="single" w:sz="4" w:space="0" w:color="auto"/>
              <w:right w:val="single" w:sz="4" w:space="0" w:color="auto"/>
            </w:tcBorders>
            <w:noWrap/>
            <w:vAlign w:val="bottom"/>
          </w:tcPr>
          <w:p w14:paraId="716C9F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F2A02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6.027,56</w:t>
            </w:r>
          </w:p>
        </w:tc>
        <w:tc>
          <w:tcPr>
            <w:tcW w:w="864" w:type="dxa"/>
            <w:tcBorders>
              <w:top w:val="nil"/>
              <w:left w:val="nil"/>
              <w:bottom w:val="single" w:sz="4" w:space="0" w:color="auto"/>
              <w:right w:val="single" w:sz="4" w:space="0" w:color="auto"/>
            </w:tcBorders>
            <w:noWrap/>
            <w:vAlign w:val="bottom"/>
          </w:tcPr>
          <w:p w14:paraId="39B2D6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1CCC0B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AEF2E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B63D4D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5E563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5C1541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3683DD3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7BCB2A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3C2B4D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4551D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26.02.2006</w:t>
            </w:r>
          </w:p>
        </w:tc>
        <w:tc>
          <w:tcPr>
            <w:tcW w:w="1285" w:type="dxa"/>
            <w:tcBorders>
              <w:top w:val="nil"/>
              <w:left w:val="nil"/>
              <w:bottom w:val="single" w:sz="4" w:space="0" w:color="auto"/>
              <w:right w:val="single" w:sz="4" w:space="0" w:color="auto"/>
            </w:tcBorders>
            <w:noWrap/>
            <w:vAlign w:val="bottom"/>
          </w:tcPr>
          <w:p w14:paraId="305C51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04/11/2025</w:t>
            </w:r>
          </w:p>
        </w:tc>
        <w:tc>
          <w:tcPr>
            <w:tcW w:w="1264" w:type="dxa"/>
            <w:tcBorders>
              <w:top w:val="nil"/>
              <w:left w:val="nil"/>
              <w:bottom w:val="single" w:sz="4" w:space="0" w:color="auto"/>
              <w:right w:val="single" w:sz="4" w:space="0" w:color="auto"/>
            </w:tcBorders>
            <w:noWrap/>
            <w:vAlign w:val="bottom"/>
          </w:tcPr>
          <w:p w14:paraId="60A769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27.02.2026</w:t>
            </w:r>
          </w:p>
        </w:tc>
        <w:tc>
          <w:tcPr>
            <w:tcW w:w="992" w:type="dxa"/>
            <w:tcBorders>
              <w:top w:val="nil"/>
              <w:left w:val="nil"/>
              <w:bottom w:val="single" w:sz="4" w:space="0" w:color="auto"/>
              <w:right w:val="single" w:sz="4" w:space="0" w:color="auto"/>
            </w:tcBorders>
            <w:noWrap/>
            <w:vAlign w:val="bottom"/>
          </w:tcPr>
          <w:p w14:paraId="117DFF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9D16B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20DD7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80ED0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D4611A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FEA171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1284FAD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1296EA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2AF5B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5C4731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78,08</w:t>
            </w:r>
          </w:p>
        </w:tc>
        <w:tc>
          <w:tcPr>
            <w:tcW w:w="1133" w:type="dxa"/>
            <w:tcBorders>
              <w:top w:val="nil"/>
              <w:left w:val="nil"/>
              <w:bottom w:val="single" w:sz="4" w:space="0" w:color="auto"/>
              <w:right w:val="single" w:sz="4" w:space="0" w:color="auto"/>
            </w:tcBorders>
            <w:noWrap/>
            <w:vAlign w:val="bottom"/>
          </w:tcPr>
          <w:p w14:paraId="3250CC5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12.05.1989</w:t>
            </w:r>
          </w:p>
        </w:tc>
        <w:tc>
          <w:tcPr>
            <w:tcW w:w="1285" w:type="dxa"/>
            <w:tcBorders>
              <w:top w:val="nil"/>
              <w:left w:val="nil"/>
              <w:bottom w:val="single" w:sz="4" w:space="0" w:color="auto"/>
              <w:right w:val="single" w:sz="4" w:space="0" w:color="auto"/>
            </w:tcBorders>
            <w:noWrap/>
            <w:vAlign w:val="bottom"/>
          </w:tcPr>
          <w:p w14:paraId="60BB21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23/01/2026</w:t>
            </w:r>
          </w:p>
        </w:tc>
        <w:tc>
          <w:tcPr>
            <w:tcW w:w="1264" w:type="dxa"/>
            <w:tcBorders>
              <w:top w:val="nil"/>
              <w:left w:val="nil"/>
              <w:bottom w:val="single" w:sz="4" w:space="0" w:color="auto"/>
              <w:right w:val="single" w:sz="4" w:space="0" w:color="auto"/>
            </w:tcBorders>
            <w:noWrap/>
            <w:vAlign w:val="bottom"/>
          </w:tcPr>
          <w:p w14:paraId="060FA8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21.01.2027</w:t>
            </w:r>
          </w:p>
        </w:tc>
        <w:tc>
          <w:tcPr>
            <w:tcW w:w="992" w:type="dxa"/>
            <w:tcBorders>
              <w:top w:val="nil"/>
              <w:left w:val="nil"/>
              <w:bottom w:val="single" w:sz="4" w:space="0" w:color="auto"/>
              <w:right w:val="single" w:sz="4" w:space="0" w:color="auto"/>
            </w:tcBorders>
            <w:noWrap/>
            <w:vAlign w:val="bottom"/>
          </w:tcPr>
          <w:p w14:paraId="21C028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19.666,92</w:t>
            </w:r>
          </w:p>
        </w:tc>
        <w:tc>
          <w:tcPr>
            <w:tcW w:w="864" w:type="dxa"/>
            <w:tcBorders>
              <w:top w:val="nil"/>
              <w:left w:val="nil"/>
              <w:bottom w:val="single" w:sz="4" w:space="0" w:color="auto"/>
              <w:right w:val="single" w:sz="4" w:space="0" w:color="auto"/>
            </w:tcBorders>
            <w:noWrap/>
            <w:vAlign w:val="bottom"/>
          </w:tcPr>
          <w:p w14:paraId="63E5E1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4FF0A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74857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33A465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41FEA2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176642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4922E58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ACD2F6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0CA18D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50,10</w:t>
            </w:r>
          </w:p>
        </w:tc>
        <w:tc>
          <w:tcPr>
            <w:tcW w:w="1133" w:type="dxa"/>
            <w:tcBorders>
              <w:top w:val="nil"/>
              <w:left w:val="nil"/>
              <w:bottom w:val="single" w:sz="4" w:space="0" w:color="auto"/>
              <w:right w:val="single" w:sz="4" w:space="0" w:color="auto"/>
            </w:tcBorders>
            <w:noWrap/>
            <w:vAlign w:val="bottom"/>
          </w:tcPr>
          <w:p w14:paraId="2CC492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26.05.2003</w:t>
            </w:r>
          </w:p>
        </w:tc>
        <w:tc>
          <w:tcPr>
            <w:tcW w:w="1285" w:type="dxa"/>
            <w:tcBorders>
              <w:top w:val="nil"/>
              <w:left w:val="nil"/>
              <w:bottom w:val="single" w:sz="4" w:space="0" w:color="auto"/>
              <w:right w:val="single" w:sz="4" w:space="0" w:color="auto"/>
            </w:tcBorders>
            <w:noWrap/>
            <w:vAlign w:val="bottom"/>
          </w:tcPr>
          <w:p w14:paraId="0C35B1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19/01/2026</w:t>
            </w:r>
          </w:p>
        </w:tc>
        <w:tc>
          <w:tcPr>
            <w:tcW w:w="1264" w:type="dxa"/>
            <w:tcBorders>
              <w:top w:val="nil"/>
              <w:left w:val="nil"/>
              <w:bottom w:val="single" w:sz="4" w:space="0" w:color="auto"/>
              <w:right w:val="single" w:sz="4" w:space="0" w:color="auto"/>
            </w:tcBorders>
            <w:noWrap/>
            <w:vAlign w:val="bottom"/>
          </w:tcPr>
          <w:p w14:paraId="02D593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568342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12.619,18</w:t>
            </w:r>
          </w:p>
        </w:tc>
        <w:tc>
          <w:tcPr>
            <w:tcW w:w="864" w:type="dxa"/>
            <w:tcBorders>
              <w:top w:val="nil"/>
              <w:left w:val="nil"/>
              <w:bottom w:val="single" w:sz="4" w:space="0" w:color="auto"/>
              <w:right w:val="single" w:sz="4" w:space="0" w:color="auto"/>
            </w:tcBorders>
            <w:noWrap/>
            <w:vAlign w:val="bottom"/>
          </w:tcPr>
          <w:p w14:paraId="049F1C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71F37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397D7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3C34A8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DA860E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4F9B333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1008E45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02D37F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21C824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62521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16.08.1975</w:t>
            </w:r>
          </w:p>
        </w:tc>
        <w:tc>
          <w:tcPr>
            <w:tcW w:w="1285" w:type="dxa"/>
            <w:tcBorders>
              <w:top w:val="nil"/>
              <w:left w:val="nil"/>
              <w:bottom w:val="single" w:sz="4" w:space="0" w:color="auto"/>
              <w:right w:val="single" w:sz="4" w:space="0" w:color="auto"/>
            </w:tcBorders>
            <w:noWrap/>
            <w:vAlign w:val="bottom"/>
          </w:tcPr>
          <w:p w14:paraId="29912C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22/01/2026</w:t>
            </w:r>
          </w:p>
        </w:tc>
        <w:tc>
          <w:tcPr>
            <w:tcW w:w="1264" w:type="dxa"/>
            <w:tcBorders>
              <w:top w:val="nil"/>
              <w:left w:val="nil"/>
              <w:bottom w:val="single" w:sz="4" w:space="0" w:color="auto"/>
              <w:right w:val="single" w:sz="4" w:space="0" w:color="auto"/>
            </w:tcBorders>
            <w:noWrap/>
            <w:vAlign w:val="bottom"/>
          </w:tcPr>
          <w:p w14:paraId="4167BE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18.06.2026</w:t>
            </w:r>
          </w:p>
        </w:tc>
        <w:tc>
          <w:tcPr>
            <w:tcW w:w="992" w:type="dxa"/>
            <w:tcBorders>
              <w:top w:val="nil"/>
              <w:left w:val="nil"/>
              <w:bottom w:val="single" w:sz="4" w:space="0" w:color="auto"/>
              <w:right w:val="single" w:sz="4" w:space="0" w:color="auto"/>
            </w:tcBorders>
            <w:noWrap/>
            <w:vAlign w:val="bottom"/>
          </w:tcPr>
          <w:p w14:paraId="4407BA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777ADB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F3ADA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FEBCA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D520DF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60F6E0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10605</w:t>
            </w:r>
          </w:p>
        </w:tc>
        <w:tc>
          <w:tcPr>
            <w:tcW w:w="1843" w:type="dxa"/>
            <w:tcBorders>
              <w:top w:val="nil"/>
              <w:left w:val="nil"/>
              <w:bottom w:val="single" w:sz="4" w:space="0" w:color="auto"/>
              <w:right w:val="single" w:sz="4" w:space="0" w:color="auto"/>
            </w:tcBorders>
            <w:noWrap/>
            <w:vAlign w:val="bottom"/>
          </w:tcPr>
          <w:p w14:paraId="68FC80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ERREKABARRI HLH</w:t>
            </w:r>
          </w:p>
        </w:tc>
        <w:tc>
          <w:tcPr>
            <w:tcW w:w="1268" w:type="dxa"/>
            <w:tcBorders>
              <w:top w:val="nil"/>
              <w:left w:val="nil"/>
              <w:bottom w:val="single" w:sz="4" w:space="0" w:color="auto"/>
              <w:right w:val="single" w:sz="4" w:space="0" w:color="auto"/>
            </w:tcBorders>
            <w:noWrap/>
            <w:vAlign w:val="bottom"/>
          </w:tcPr>
          <w:p w14:paraId="39CCEC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0598C0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501A6F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14409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05.12.1977</w:t>
            </w:r>
          </w:p>
        </w:tc>
        <w:tc>
          <w:tcPr>
            <w:tcW w:w="1285" w:type="dxa"/>
            <w:tcBorders>
              <w:top w:val="nil"/>
              <w:left w:val="nil"/>
              <w:bottom w:val="single" w:sz="4" w:space="0" w:color="auto"/>
              <w:right w:val="single" w:sz="4" w:space="0" w:color="auto"/>
            </w:tcBorders>
            <w:noWrap/>
            <w:vAlign w:val="bottom"/>
          </w:tcPr>
          <w:p w14:paraId="4A2C39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07/02/2026</w:t>
            </w:r>
          </w:p>
        </w:tc>
        <w:tc>
          <w:tcPr>
            <w:tcW w:w="1264" w:type="dxa"/>
            <w:tcBorders>
              <w:top w:val="nil"/>
              <w:left w:val="nil"/>
              <w:bottom w:val="single" w:sz="4" w:space="0" w:color="auto"/>
              <w:right w:val="single" w:sz="4" w:space="0" w:color="auto"/>
            </w:tcBorders>
            <w:noWrap/>
            <w:vAlign w:val="bottom"/>
          </w:tcPr>
          <w:p w14:paraId="1DB62F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714FFB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4610C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A39E3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9D1B6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F8D1CD1"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2FEE4D37"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4.- AÑANA</w:t>
            </w:r>
          </w:p>
        </w:tc>
        <w:tc>
          <w:tcPr>
            <w:tcW w:w="1268" w:type="dxa"/>
            <w:tcBorders>
              <w:top w:val="nil"/>
              <w:left w:val="nil"/>
              <w:bottom w:val="single" w:sz="4" w:space="0" w:color="auto"/>
              <w:right w:val="single" w:sz="4" w:space="0" w:color="auto"/>
            </w:tcBorders>
            <w:noWrap/>
            <w:vAlign w:val="bottom"/>
          </w:tcPr>
          <w:p w14:paraId="64150F52"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16F99C8D"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00F785F3"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32DA5BA6"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7DFAB4C3"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15F590C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8C085DB"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5CDBC852"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76A0E09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4D58CF4"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09B14DD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39776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24A0B7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44A2834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299294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76938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20,22</w:t>
            </w:r>
          </w:p>
        </w:tc>
        <w:tc>
          <w:tcPr>
            <w:tcW w:w="1133" w:type="dxa"/>
            <w:tcBorders>
              <w:top w:val="nil"/>
              <w:left w:val="nil"/>
              <w:bottom w:val="single" w:sz="4" w:space="0" w:color="auto"/>
              <w:right w:val="single" w:sz="4" w:space="0" w:color="auto"/>
            </w:tcBorders>
            <w:noWrap/>
            <w:vAlign w:val="bottom"/>
          </w:tcPr>
          <w:p w14:paraId="1AB884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24/04/1987</w:t>
            </w:r>
          </w:p>
        </w:tc>
        <w:tc>
          <w:tcPr>
            <w:tcW w:w="1285" w:type="dxa"/>
            <w:tcBorders>
              <w:top w:val="nil"/>
              <w:left w:val="nil"/>
              <w:bottom w:val="single" w:sz="4" w:space="0" w:color="auto"/>
              <w:right w:val="single" w:sz="4" w:space="0" w:color="auto"/>
            </w:tcBorders>
            <w:noWrap/>
            <w:vAlign w:val="bottom"/>
          </w:tcPr>
          <w:p w14:paraId="33BB59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25/09/2025</w:t>
            </w:r>
          </w:p>
        </w:tc>
        <w:tc>
          <w:tcPr>
            <w:tcW w:w="1264" w:type="dxa"/>
            <w:tcBorders>
              <w:top w:val="nil"/>
              <w:left w:val="nil"/>
              <w:bottom w:val="single" w:sz="4" w:space="0" w:color="auto"/>
              <w:right w:val="single" w:sz="4" w:space="0" w:color="auto"/>
            </w:tcBorders>
            <w:noWrap/>
            <w:vAlign w:val="bottom"/>
          </w:tcPr>
          <w:p w14:paraId="355EA80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B6218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5093,03</w:t>
            </w:r>
          </w:p>
        </w:tc>
        <w:tc>
          <w:tcPr>
            <w:tcW w:w="864" w:type="dxa"/>
            <w:tcBorders>
              <w:top w:val="nil"/>
              <w:left w:val="nil"/>
              <w:bottom w:val="single" w:sz="4" w:space="0" w:color="auto"/>
              <w:right w:val="single" w:sz="4" w:space="0" w:color="auto"/>
            </w:tcBorders>
            <w:noWrap/>
            <w:vAlign w:val="bottom"/>
          </w:tcPr>
          <w:p w14:paraId="4D4AF5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FA8AF1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55219B7" w14:textId="77777777" w:rsidR="003F7F01" w:rsidRPr="00A64A7D" w:rsidRDefault="003F7F01" w:rsidP="004B0BB6">
            <w:pPr>
              <w:rPr>
                <w:rFonts w:ascii="Arial" w:hAnsi="Arial" w:cs="Arial"/>
                <w:sz w:val="14"/>
                <w:szCs w:val="14"/>
                <w:lang w:val="es-ES_tradnl" w:eastAsia="eu-ES" w:bidi="bo-CN"/>
              </w:rPr>
            </w:pPr>
          </w:p>
        </w:tc>
      </w:tr>
      <w:tr w:rsidR="003F7F01" w:rsidRPr="00A64A7D" w14:paraId="0046238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203C1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152C55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60E9AF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0094C1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FB916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7AA6C7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05/05/2004</w:t>
            </w:r>
          </w:p>
        </w:tc>
        <w:tc>
          <w:tcPr>
            <w:tcW w:w="1285" w:type="dxa"/>
            <w:tcBorders>
              <w:top w:val="nil"/>
              <w:left w:val="nil"/>
              <w:bottom w:val="single" w:sz="4" w:space="0" w:color="auto"/>
              <w:right w:val="single" w:sz="4" w:space="0" w:color="auto"/>
            </w:tcBorders>
            <w:noWrap/>
            <w:vAlign w:val="bottom"/>
          </w:tcPr>
          <w:p w14:paraId="6B4648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03/11/2025</w:t>
            </w:r>
          </w:p>
        </w:tc>
        <w:tc>
          <w:tcPr>
            <w:tcW w:w="1264" w:type="dxa"/>
            <w:tcBorders>
              <w:top w:val="nil"/>
              <w:left w:val="nil"/>
              <w:bottom w:val="single" w:sz="4" w:space="0" w:color="auto"/>
              <w:right w:val="single" w:sz="4" w:space="0" w:color="auto"/>
            </w:tcBorders>
            <w:noWrap/>
            <w:vAlign w:val="bottom"/>
          </w:tcPr>
          <w:p w14:paraId="0249FA9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B1E92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5684,95</w:t>
            </w:r>
          </w:p>
        </w:tc>
        <w:tc>
          <w:tcPr>
            <w:tcW w:w="864" w:type="dxa"/>
            <w:tcBorders>
              <w:top w:val="nil"/>
              <w:left w:val="nil"/>
              <w:bottom w:val="single" w:sz="4" w:space="0" w:color="auto"/>
              <w:right w:val="single" w:sz="4" w:space="0" w:color="auto"/>
            </w:tcBorders>
            <w:noWrap/>
            <w:vAlign w:val="bottom"/>
          </w:tcPr>
          <w:p w14:paraId="0ED89C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26F351F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F9C0A5B" w14:textId="77777777" w:rsidR="003F7F01" w:rsidRPr="00A64A7D" w:rsidRDefault="003F7F01" w:rsidP="004B0BB6">
            <w:pPr>
              <w:rPr>
                <w:rFonts w:ascii="Arial" w:hAnsi="Arial" w:cs="Arial"/>
                <w:sz w:val="14"/>
                <w:szCs w:val="14"/>
                <w:lang w:val="es-ES_tradnl" w:eastAsia="eu-ES" w:bidi="bo-CN"/>
              </w:rPr>
            </w:pPr>
          </w:p>
        </w:tc>
      </w:tr>
      <w:tr w:rsidR="003F7F01" w:rsidRPr="00A64A7D" w14:paraId="4061E2A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DCE67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125A42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2BBD010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CDE22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0DF17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49879D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04/01/2001</w:t>
            </w:r>
          </w:p>
        </w:tc>
        <w:tc>
          <w:tcPr>
            <w:tcW w:w="1285" w:type="dxa"/>
            <w:tcBorders>
              <w:top w:val="nil"/>
              <w:left w:val="nil"/>
              <w:bottom w:val="single" w:sz="4" w:space="0" w:color="auto"/>
              <w:right w:val="single" w:sz="4" w:space="0" w:color="auto"/>
            </w:tcBorders>
            <w:noWrap/>
            <w:vAlign w:val="bottom"/>
          </w:tcPr>
          <w:p w14:paraId="72A718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01/11/2025</w:t>
            </w:r>
          </w:p>
        </w:tc>
        <w:tc>
          <w:tcPr>
            <w:tcW w:w="1264" w:type="dxa"/>
            <w:tcBorders>
              <w:top w:val="nil"/>
              <w:left w:val="nil"/>
              <w:bottom w:val="single" w:sz="4" w:space="0" w:color="auto"/>
              <w:right w:val="single" w:sz="4" w:space="0" w:color="auto"/>
            </w:tcBorders>
            <w:noWrap/>
            <w:vAlign w:val="bottom"/>
          </w:tcPr>
          <w:p w14:paraId="0F5E189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7E19E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6030,03</w:t>
            </w:r>
          </w:p>
        </w:tc>
        <w:tc>
          <w:tcPr>
            <w:tcW w:w="864" w:type="dxa"/>
            <w:tcBorders>
              <w:top w:val="nil"/>
              <w:left w:val="nil"/>
              <w:bottom w:val="single" w:sz="4" w:space="0" w:color="auto"/>
              <w:right w:val="single" w:sz="4" w:space="0" w:color="auto"/>
            </w:tcBorders>
            <w:noWrap/>
            <w:vAlign w:val="bottom"/>
          </w:tcPr>
          <w:p w14:paraId="157E68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D81F15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D145731" w14:textId="77777777" w:rsidR="003F7F01" w:rsidRPr="00A64A7D" w:rsidRDefault="003F7F01" w:rsidP="004B0BB6">
            <w:pPr>
              <w:rPr>
                <w:rFonts w:ascii="Arial" w:hAnsi="Arial" w:cs="Arial"/>
                <w:sz w:val="14"/>
                <w:szCs w:val="14"/>
                <w:lang w:val="es-ES_tradnl" w:eastAsia="eu-ES" w:bidi="bo-CN"/>
              </w:rPr>
            </w:pPr>
          </w:p>
        </w:tc>
      </w:tr>
      <w:tr w:rsidR="003F7F01" w:rsidRPr="00A64A7D" w14:paraId="526BA4D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6419B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1DEFC9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130CE0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006034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1B886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0F1434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02/03/1995</w:t>
            </w:r>
          </w:p>
        </w:tc>
        <w:tc>
          <w:tcPr>
            <w:tcW w:w="1285" w:type="dxa"/>
            <w:tcBorders>
              <w:top w:val="nil"/>
              <w:left w:val="nil"/>
              <w:bottom w:val="single" w:sz="4" w:space="0" w:color="auto"/>
              <w:right w:val="single" w:sz="4" w:space="0" w:color="auto"/>
            </w:tcBorders>
            <w:noWrap/>
            <w:vAlign w:val="bottom"/>
          </w:tcPr>
          <w:p w14:paraId="1534CA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24/03/2025</w:t>
            </w:r>
          </w:p>
        </w:tc>
        <w:tc>
          <w:tcPr>
            <w:tcW w:w="1264" w:type="dxa"/>
            <w:tcBorders>
              <w:top w:val="nil"/>
              <w:left w:val="nil"/>
              <w:bottom w:val="single" w:sz="4" w:space="0" w:color="auto"/>
              <w:right w:val="single" w:sz="4" w:space="0" w:color="auto"/>
            </w:tcBorders>
            <w:noWrap/>
            <w:vAlign w:val="bottom"/>
          </w:tcPr>
          <w:p w14:paraId="2540D6F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382AA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6030,03</w:t>
            </w:r>
          </w:p>
        </w:tc>
        <w:tc>
          <w:tcPr>
            <w:tcW w:w="864" w:type="dxa"/>
            <w:tcBorders>
              <w:top w:val="nil"/>
              <w:left w:val="nil"/>
              <w:bottom w:val="single" w:sz="4" w:space="0" w:color="auto"/>
              <w:right w:val="single" w:sz="4" w:space="0" w:color="auto"/>
            </w:tcBorders>
            <w:noWrap/>
            <w:vAlign w:val="bottom"/>
          </w:tcPr>
          <w:p w14:paraId="06D4C1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B19D23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8A37928" w14:textId="77777777" w:rsidR="003F7F01" w:rsidRPr="00A64A7D" w:rsidRDefault="003F7F01" w:rsidP="004B0BB6">
            <w:pPr>
              <w:rPr>
                <w:rFonts w:ascii="Arial" w:hAnsi="Arial" w:cs="Arial"/>
                <w:sz w:val="14"/>
                <w:szCs w:val="14"/>
                <w:lang w:val="es-ES_tradnl" w:eastAsia="eu-ES" w:bidi="bo-CN"/>
              </w:rPr>
            </w:pPr>
          </w:p>
        </w:tc>
      </w:tr>
      <w:tr w:rsidR="003F7F01" w:rsidRPr="00A64A7D" w14:paraId="2B77EF9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69F6D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2D2B28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6BC1F8C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B710F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B7175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1ABDF2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31/01/2003</w:t>
            </w:r>
          </w:p>
        </w:tc>
        <w:tc>
          <w:tcPr>
            <w:tcW w:w="1285" w:type="dxa"/>
            <w:tcBorders>
              <w:top w:val="nil"/>
              <w:left w:val="nil"/>
              <w:bottom w:val="single" w:sz="4" w:space="0" w:color="auto"/>
              <w:right w:val="single" w:sz="4" w:space="0" w:color="auto"/>
            </w:tcBorders>
            <w:noWrap/>
            <w:vAlign w:val="bottom"/>
          </w:tcPr>
          <w:p w14:paraId="0414BB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2A6D14F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5C995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6030,03</w:t>
            </w:r>
          </w:p>
        </w:tc>
        <w:tc>
          <w:tcPr>
            <w:tcW w:w="864" w:type="dxa"/>
            <w:tcBorders>
              <w:top w:val="nil"/>
              <w:left w:val="nil"/>
              <w:bottom w:val="single" w:sz="4" w:space="0" w:color="auto"/>
              <w:right w:val="single" w:sz="4" w:space="0" w:color="auto"/>
            </w:tcBorders>
            <w:noWrap/>
            <w:vAlign w:val="bottom"/>
          </w:tcPr>
          <w:p w14:paraId="117D21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87306C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FD6B8AF" w14:textId="77777777" w:rsidR="003F7F01" w:rsidRPr="00A64A7D" w:rsidRDefault="003F7F01" w:rsidP="004B0BB6">
            <w:pPr>
              <w:rPr>
                <w:rFonts w:ascii="Arial" w:hAnsi="Arial" w:cs="Arial"/>
                <w:sz w:val="14"/>
                <w:szCs w:val="14"/>
                <w:lang w:val="es-ES_tradnl" w:eastAsia="eu-ES" w:bidi="bo-CN"/>
              </w:rPr>
            </w:pPr>
          </w:p>
        </w:tc>
      </w:tr>
      <w:tr w:rsidR="003F7F01" w:rsidRPr="00A64A7D" w14:paraId="0048175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3300B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10617</w:t>
            </w:r>
          </w:p>
        </w:tc>
        <w:tc>
          <w:tcPr>
            <w:tcW w:w="1843" w:type="dxa"/>
            <w:tcBorders>
              <w:top w:val="nil"/>
              <w:left w:val="nil"/>
              <w:bottom w:val="single" w:sz="4" w:space="0" w:color="auto"/>
              <w:right w:val="single" w:sz="4" w:space="0" w:color="auto"/>
            </w:tcBorders>
            <w:noWrap/>
            <w:vAlign w:val="bottom"/>
          </w:tcPr>
          <w:p w14:paraId="5546CEF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187F300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26242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EAD60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0C6B2E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24/03/2004</w:t>
            </w:r>
          </w:p>
        </w:tc>
        <w:tc>
          <w:tcPr>
            <w:tcW w:w="1285" w:type="dxa"/>
            <w:tcBorders>
              <w:top w:val="nil"/>
              <w:left w:val="nil"/>
              <w:bottom w:val="single" w:sz="4" w:space="0" w:color="auto"/>
              <w:right w:val="single" w:sz="4" w:space="0" w:color="auto"/>
            </w:tcBorders>
            <w:noWrap/>
            <w:vAlign w:val="bottom"/>
          </w:tcPr>
          <w:p w14:paraId="06DA06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02/10/2025</w:t>
            </w:r>
          </w:p>
        </w:tc>
        <w:tc>
          <w:tcPr>
            <w:tcW w:w="1264" w:type="dxa"/>
            <w:tcBorders>
              <w:top w:val="nil"/>
              <w:left w:val="nil"/>
              <w:bottom w:val="single" w:sz="4" w:space="0" w:color="auto"/>
              <w:right w:val="single" w:sz="4" w:space="0" w:color="auto"/>
            </w:tcBorders>
            <w:noWrap/>
            <w:vAlign w:val="bottom"/>
          </w:tcPr>
          <w:p w14:paraId="754666A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8DC5B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6030,03</w:t>
            </w:r>
          </w:p>
        </w:tc>
        <w:tc>
          <w:tcPr>
            <w:tcW w:w="864" w:type="dxa"/>
            <w:tcBorders>
              <w:top w:val="nil"/>
              <w:left w:val="nil"/>
              <w:bottom w:val="single" w:sz="4" w:space="0" w:color="auto"/>
              <w:right w:val="single" w:sz="4" w:space="0" w:color="auto"/>
            </w:tcBorders>
            <w:noWrap/>
            <w:vAlign w:val="bottom"/>
          </w:tcPr>
          <w:p w14:paraId="28C03F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26198A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52B116C" w14:textId="77777777" w:rsidR="003F7F01" w:rsidRPr="00A64A7D" w:rsidRDefault="003F7F01" w:rsidP="004B0BB6">
            <w:pPr>
              <w:rPr>
                <w:rFonts w:ascii="Arial" w:hAnsi="Arial" w:cs="Arial"/>
                <w:sz w:val="14"/>
                <w:szCs w:val="14"/>
                <w:lang w:val="es-ES_tradnl" w:eastAsia="eu-ES" w:bidi="bo-CN"/>
              </w:rPr>
            </w:pPr>
          </w:p>
        </w:tc>
      </w:tr>
      <w:tr w:rsidR="003F7F01" w:rsidRPr="00A64A7D" w14:paraId="54A3EAF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8B4BD9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78DA71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6F45BD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179133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CE3FB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13EDB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30/05/1999</w:t>
            </w:r>
          </w:p>
        </w:tc>
        <w:tc>
          <w:tcPr>
            <w:tcW w:w="1285" w:type="dxa"/>
            <w:tcBorders>
              <w:top w:val="nil"/>
              <w:left w:val="nil"/>
              <w:bottom w:val="single" w:sz="4" w:space="0" w:color="auto"/>
              <w:right w:val="single" w:sz="4" w:space="0" w:color="auto"/>
            </w:tcBorders>
            <w:noWrap/>
            <w:vAlign w:val="bottom"/>
          </w:tcPr>
          <w:p w14:paraId="737218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27/12/2023</w:t>
            </w:r>
          </w:p>
        </w:tc>
        <w:tc>
          <w:tcPr>
            <w:tcW w:w="1264" w:type="dxa"/>
            <w:tcBorders>
              <w:top w:val="nil"/>
              <w:left w:val="nil"/>
              <w:bottom w:val="single" w:sz="4" w:space="0" w:color="auto"/>
              <w:right w:val="single" w:sz="4" w:space="0" w:color="auto"/>
            </w:tcBorders>
            <w:noWrap/>
            <w:vAlign w:val="bottom"/>
          </w:tcPr>
          <w:p w14:paraId="7B2DB1F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311D7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7E90C9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399F69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495DF4B" w14:textId="77777777" w:rsidR="003F7F01" w:rsidRPr="00A64A7D" w:rsidRDefault="003F7F01" w:rsidP="004B0BB6">
            <w:pPr>
              <w:rPr>
                <w:rFonts w:ascii="Arial" w:hAnsi="Arial" w:cs="Arial"/>
                <w:sz w:val="14"/>
                <w:szCs w:val="14"/>
                <w:lang w:val="es-ES_tradnl" w:eastAsia="eu-ES" w:bidi="bo-CN"/>
              </w:rPr>
            </w:pPr>
          </w:p>
        </w:tc>
      </w:tr>
      <w:tr w:rsidR="003F7F01" w:rsidRPr="00A64A7D" w14:paraId="40DB1EE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F7981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635718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1F63DE7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55B49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A21DF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07D53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13/07/2004</w:t>
            </w:r>
          </w:p>
        </w:tc>
        <w:tc>
          <w:tcPr>
            <w:tcW w:w="1285" w:type="dxa"/>
            <w:tcBorders>
              <w:top w:val="nil"/>
              <w:left w:val="nil"/>
              <w:bottom w:val="single" w:sz="4" w:space="0" w:color="auto"/>
              <w:right w:val="single" w:sz="4" w:space="0" w:color="auto"/>
            </w:tcBorders>
            <w:noWrap/>
            <w:vAlign w:val="bottom"/>
          </w:tcPr>
          <w:p w14:paraId="12EF3A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03/04/2025</w:t>
            </w:r>
          </w:p>
        </w:tc>
        <w:tc>
          <w:tcPr>
            <w:tcW w:w="1264" w:type="dxa"/>
            <w:tcBorders>
              <w:top w:val="nil"/>
              <w:left w:val="nil"/>
              <w:bottom w:val="single" w:sz="4" w:space="0" w:color="auto"/>
              <w:right w:val="single" w:sz="4" w:space="0" w:color="auto"/>
            </w:tcBorders>
            <w:noWrap/>
            <w:vAlign w:val="bottom"/>
          </w:tcPr>
          <w:p w14:paraId="7EA71D7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C239A4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2CE199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5B8DDF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0290616" w14:textId="77777777" w:rsidR="003F7F01" w:rsidRPr="00A64A7D" w:rsidRDefault="003F7F01" w:rsidP="004B0BB6">
            <w:pPr>
              <w:rPr>
                <w:rFonts w:ascii="Arial" w:hAnsi="Arial" w:cs="Arial"/>
                <w:sz w:val="14"/>
                <w:szCs w:val="14"/>
                <w:lang w:val="es-ES_tradnl" w:eastAsia="eu-ES" w:bidi="bo-CN"/>
              </w:rPr>
            </w:pPr>
          </w:p>
        </w:tc>
      </w:tr>
      <w:tr w:rsidR="003F7F01" w:rsidRPr="00A64A7D" w14:paraId="2F05906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13E7F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45A8A7B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7235FE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C7BEB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8F6A04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86EC1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20/04/2003</w:t>
            </w:r>
          </w:p>
        </w:tc>
        <w:tc>
          <w:tcPr>
            <w:tcW w:w="1285" w:type="dxa"/>
            <w:tcBorders>
              <w:top w:val="nil"/>
              <w:left w:val="nil"/>
              <w:bottom w:val="single" w:sz="4" w:space="0" w:color="auto"/>
              <w:right w:val="single" w:sz="4" w:space="0" w:color="auto"/>
            </w:tcBorders>
            <w:noWrap/>
            <w:vAlign w:val="bottom"/>
          </w:tcPr>
          <w:p w14:paraId="1C0A7D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09/10/2025</w:t>
            </w:r>
          </w:p>
        </w:tc>
        <w:tc>
          <w:tcPr>
            <w:tcW w:w="1264" w:type="dxa"/>
            <w:tcBorders>
              <w:top w:val="nil"/>
              <w:left w:val="nil"/>
              <w:bottom w:val="single" w:sz="4" w:space="0" w:color="auto"/>
              <w:right w:val="single" w:sz="4" w:space="0" w:color="auto"/>
            </w:tcBorders>
            <w:noWrap/>
            <w:vAlign w:val="bottom"/>
          </w:tcPr>
          <w:p w14:paraId="596DE5F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81C5C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231B01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E26C99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11007BD" w14:textId="77777777" w:rsidR="003F7F01" w:rsidRPr="00A64A7D" w:rsidRDefault="003F7F01" w:rsidP="004B0BB6">
            <w:pPr>
              <w:rPr>
                <w:rFonts w:ascii="Arial" w:hAnsi="Arial" w:cs="Arial"/>
                <w:sz w:val="14"/>
                <w:szCs w:val="14"/>
                <w:lang w:val="es-ES_tradnl" w:eastAsia="eu-ES" w:bidi="bo-CN"/>
              </w:rPr>
            </w:pPr>
          </w:p>
        </w:tc>
      </w:tr>
      <w:tr w:rsidR="003F7F01" w:rsidRPr="00A64A7D" w14:paraId="5490EF4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380FE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06B735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3D8A474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CDC779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0E469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5AA23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16/07/1976</w:t>
            </w:r>
          </w:p>
        </w:tc>
        <w:tc>
          <w:tcPr>
            <w:tcW w:w="1285" w:type="dxa"/>
            <w:tcBorders>
              <w:top w:val="nil"/>
              <w:left w:val="nil"/>
              <w:bottom w:val="single" w:sz="4" w:space="0" w:color="auto"/>
              <w:right w:val="single" w:sz="4" w:space="0" w:color="auto"/>
            </w:tcBorders>
            <w:noWrap/>
            <w:vAlign w:val="bottom"/>
          </w:tcPr>
          <w:p w14:paraId="2B1221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21/10/2025</w:t>
            </w:r>
          </w:p>
        </w:tc>
        <w:tc>
          <w:tcPr>
            <w:tcW w:w="1264" w:type="dxa"/>
            <w:tcBorders>
              <w:top w:val="nil"/>
              <w:left w:val="nil"/>
              <w:bottom w:val="single" w:sz="4" w:space="0" w:color="auto"/>
              <w:right w:val="single" w:sz="4" w:space="0" w:color="auto"/>
            </w:tcBorders>
            <w:noWrap/>
            <w:vAlign w:val="bottom"/>
          </w:tcPr>
          <w:p w14:paraId="718A997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D2DFE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187691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7AA895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462923D" w14:textId="77777777" w:rsidR="003F7F01" w:rsidRPr="00A64A7D" w:rsidRDefault="003F7F01" w:rsidP="004B0BB6">
            <w:pPr>
              <w:rPr>
                <w:rFonts w:ascii="Arial" w:hAnsi="Arial" w:cs="Arial"/>
                <w:sz w:val="14"/>
                <w:szCs w:val="14"/>
                <w:lang w:val="es-ES_tradnl" w:eastAsia="eu-ES" w:bidi="bo-CN"/>
              </w:rPr>
            </w:pPr>
          </w:p>
        </w:tc>
      </w:tr>
      <w:tr w:rsidR="003F7F01" w:rsidRPr="00A64A7D" w14:paraId="4FE1188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738245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1FD754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22E300B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99E36E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5AE1D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3BD1D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11/08/2000</w:t>
            </w:r>
          </w:p>
        </w:tc>
        <w:tc>
          <w:tcPr>
            <w:tcW w:w="1285" w:type="dxa"/>
            <w:tcBorders>
              <w:top w:val="nil"/>
              <w:left w:val="nil"/>
              <w:bottom w:val="single" w:sz="4" w:space="0" w:color="auto"/>
              <w:right w:val="single" w:sz="4" w:space="0" w:color="auto"/>
            </w:tcBorders>
            <w:noWrap/>
            <w:vAlign w:val="bottom"/>
          </w:tcPr>
          <w:p w14:paraId="4918EC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04/11/2025</w:t>
            </w:r>
          </w:p>
        </w:tc>
        <w:tc>
          <w:tcPr>
            <w:tcW w:w="1264" w:type="dxa"/>
            <w:tcBorders>
              <w:top w:val="nil"/>
              <w:left w:val="nil"/>
              <w:bottom w:val="single" w:sz="4" w:space="0" w:color="auto"/>
              <w:right w:val="single" w:sz="4" w:space="0" w:color="auto"/>
            </w:tcBorders>
            <w:noWrap/>
            <w:vAlign w:val="bottom"/>
          </w:tcPr>
          <w:p w14:paraId="5C40932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459A7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6E86D6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5EBA8A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CB1E668" w14:textId="77777777" w:rsidR="003F7F01" w:rsidRPr="00A64A7D" w:rsidRDefault="003F7F01" w:rsidP="004B0BB6">
            <w:pPr>
              <w:rPr>
                <w:rFonts w:ascii="Arial" w:hAnsi="Arial" w:cs="Arial"/>
                <w:sz w:val="14"/>
                <w:szCs w:val="14"/>
                <w:lang w:val="es-ES_tradnl" w:eastAsia="eu-ES" w:bidi="bo-CN"/>
              </w:rPr>
            </w:pPr>
          </w:p>
        </w:tc>
      </w:tr>
      <w:tr w:rsidR="003F7F01" w:rsidRPr="00A64A7D" w14:paraId="0DC2D68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97680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221F50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2654B44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A94FC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0A307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95DFA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26/10/2005</w:t>
            </w:r>
          </w:p>
        </w:tc>
        <w:tc>
          <w:tcPr>
            <w:tcW w:w="1285" w:type="dxa"/>
            <w:tcBorders>
              <w:top w:val="nil"/>
              <w:left w:val="nil"/>
              <w:bottom w:val="single" w:sz="4" w:space="0" w:color="auto"/>
              <w:right w:val="single" w:sz="4" w:space="0" w:color="auto"/>
            </w:tcBorders>
            <w:noWrap/>
            <w:vAlign w:val="bottom"/>
          </w:tcPr>
          <w:p w14:paraId="554E0C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30/11/2025</w:t>
            </w:r>
          </w:p>
        </w:tc>
        <w:tc>
          <w:tcPr>
            <w:tcW w:w="1264" w:type="dxa"/>
            <w:tcBorders>
              <w:top w:val="nil"/>
              <w:left w:val="nil"/>
              <w:bottom w:val="single" w:sz="4" w:space="0" w:color="auto"/>
              <w:right w:val="single" w:sz="4" w:space="0" w:color="auto"/>
            </w:tcBorders>
            <w:noWrap/>
            <w:vAlign w:val="bottom"/>
          </w:tcPr>
          <w:p w14:paraId="2E3508B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39B1D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30CAA8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9A3D33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CEBD122" w14:textId="77777777" w:rsidR="003F7F01" w:rsidRPr="00A64A7D" w:rsidRDefault="003F7F01" w:rsidP="004B0BB6">
            <w:pPr>
              <w:rPr>
                <w:rFonts w:ascii="Arial" w:hAnsi="Arial" w:cs="Arial"/>
                <w:sz w:val="14"/>
                <w:szCs w:val="14"/>
                <w:lang w:val="es-ES_tradnl" w:eastAsia="eu-ES" w:bidi="bo-CN"/>
              </w:rPr>
            </w:pPr>
          </w:p>
        </w:tc>
      </w:tr>
      <w:tr w:rsidR="003F7F01" w:rsidRPr="00A64A7D" w14:paraId="0D8D563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6ABBB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0543FC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1C2888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9F7A5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CA440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44092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20/07/2001</w:t>
            </w:r>
          </w:p>
        </w:tc>
        <w:tc>
          <w:tcPr>
            <w:tcW w:w="1285" w:type="dxa"/>
            <w:tcBorders>
              <w:top w:val="nil"/>
              <w:left w:val="nil"/>
              <w:bottom w:val="single" w:sz="4" w:space="0" w:color="auto"/>
              <w:right w:val="single" w:sz="4" w:space="0" w:color="auto"/>
            </w:tcBorders>
            <w:noWrap/>
            <w:vAlign w:val="bottom"/>
          </w:tcPr>
          <w:p w14:paraId="0C3240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16/09/2024</w:t>
            </w:r>
          </w:p>
        </w:tc>
        <w:tc>
          <w:tcPr>
            <w:tcW w:w="1264" w:type="dxa"/>
            <w:tcBorders>
              <w:top w:val="nil"/>
              <w:left w:val="nil"/>
              <w:bottom w:val="single" w:sz="4" w:space="0" w:color="auto"/>
              <w:right w:val="single" w:sz="4" w:space="0" w:color="auto"/>
            </w:tcBorders>
            <w:noWrap/>
            <w:vAlign w:val="bottom"/>
          </w:tcPr>
          <w:p w14:paraId="7EDB59B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00CC0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444004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6F48F5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F2D07B4" w14:textId="77777777" w:rsidR="003F7F01" w:rsidRPr="00A64A7D" w:rsidRDefault="003F7F01" w:rsidP="004B0BB6">
            <w:pPr>
              <w:rPr>
                <w:rFonts w:ascii="Arial" w:hAnsi="Arial" w:cs="Arial"/>
                <w:sz w:val="14"/>
                <w:szCs w:val="14"/>
                <w:lang w:val="es-ES_tradnl" w:eastAsia="eu-ES" w:bidi="bo-CN"/>
              </w:rPr>
            </w:pPr>
          </w:p>
        </w:tc>
      </w:tr>
      <w:tr w:rsidR="003F7F01" w:rsidRPr="00A64A7D" w14:paraId="60AFE46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2313C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35FBD5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1949A51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94E0C6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23E06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09CD7E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16/07/1973</w:t>
            </w:r>
          </w:p>
        </w:tc>
        <w:tc>
          <w:tcPr>
            <w:tcW w:w="1285" w:type="dxa"/>
            <w:tcBorders>
              <w:top w:val="nil"/>
              <w:left w:val="nil"/>
              <w:bottom w:val="single" w:sz="4" w:space="0" w:color="auto"/>
              <w:right w:val="single" w:sz="4" w:space="0" w:color="auto"/>
            </w:tcBorders>
            <w:noWrap/>
            <w:vAlign w:val="bottom"/>
          </w:tcPr>
          <w:p w14:paraId="3C1404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23/09/2024</w:t>
            </w:r>
          </w:p>
        </w:tc>
        <w:tc>
          <w:tcPr>
            <w:tcW w:w="1264" w:type="dxa"/>
            <w:tcBorders>
              <w:top w:val="nil"/>
              <w:left w:val="nil"/>
              <w:bottom w:val="single" w:sz="4" w:space="0" w:color="auto"/>
              <w:right w:val="single" w:sz="4" w:space="0" w:color="auto"/>
            </w:tcBorders>
            <w:noWrap/>
            <w:vAlign w:val="bottom"/>
          </w:tcPr>
          <w:p w14:paraId="6706207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1179D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31F62A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BBEF39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7931595" w14:textId="77777777" w:rsidR="003F7F01" w:rsidRPr="00A64A7D" w:rsidRDefault="003F7F01" w:rsidP="004B0BB6">
            <w:pPr>
              <w:rPr>
                <w:rFonts w:ascii="Arial" w:hAnsi="Arial" w:cs="Arial"/>
                <w:sz w:val="14"/>
                <w:szCs w:val="14"/>
                <w:lang w:val="es-ES_tradnl" w:eastAsia="eu-ES" w:bidi="bo-CN"/>
              </w:rPr>
            </w:pPr>
          </w:p>
        </w:tc>
      </w:tr>
      <w:tr w:rsidR="003F7F01" w:rsidRPr="00A64A7D" w14:paraId="49C280B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6D9EC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016052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673E0A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21EFA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98C52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74C79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07/05/2003</w:t>
            </w:r>
          </w:p>
        </w:tc>
        <w:tc>
          <w:tcPr>
            <w:tcW w:w="1285" w:type="dxa"/>
            <w:tcBorders>
              <w:top w:val="nil"/>
              <w:left w:val="nil"/>
              <w:bottom w:val="single" w:sz="4" w:space="0" w:color="auto"/>
              <w:right w:val="single" w:sz="4" w:space="0" w:color="auto"/>
            </w:tcBorders>
            <w:noWrap/>
            <w:vAlign w:val="bottom"/>
          </w:tcPr>
          <w:p w14:paraId="7BE7E9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23/09/2024</w:t>
            </w:r>
          </w:p>
        </w:tc>
        <w:tc>
          <w:tcPr>
            <w:tcW w:w="1264" w:type="dxa"/>
            <w:tcBorders>
              <w:top w:val="nil"/>
              <w:left w:val="nil"/>
              <w:bottom w:val="single" w:sz="4" w:space="0" w:color="auto"/>
              <w:right w:val="single" w:sz="4" w:space="0" w:color="auto"/>
            </w:tcBorders>
            <w:noWrap/>
            <w:vAlign w:val="bottom"/>
          </w:tcPr>
          <w:p w14:paraId="0AE9848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B8DB1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45CEAF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529987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7CACA5F" w14:textId="77777777" w:rsidR="003F7F01" w:rsidRPr="00A64A7D" w:rsidRDefault="003F7F01" w:rsidP="004B0BB6">
            <w:pPr>
              <w:rPr>
                <w:rFonts w:ascii="Arial" w:hAnsi="Arial" w:cs="Arial"/>
                <w:sz w:val="14"/>
                <w:szCs w:val="14"/>
                <w:lang w:val="es-ES_tradnl" w:eastAsia="eu-ES" w:bidi="bo-CN"/>
              </w:rPr>
            </w:pPr>
          </w:p>
        </w:tc>
      </w:tr>
      <w:tr w:rsidR="003F7F01" w:rsidRPr="00A64A7D" w14:paraId="1398A63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5D1D7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1E53D14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1090FC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522FF8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AB0BD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96FFA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27/04/2004</w:t>
            </w:r>
          </w:p>
        </w:tc>
        <w:tc>
          <w:tcPr>
            <w:tcW w:w="1285" w:type="dxa"/>
            <w:tcBorders>
              <w:top w:val="nil"/>
              <w:left w:val="nil"/>
              <w:bottom w:val="single" w:sz="4" w:space="0" w:color="auto"/>
              <w:right w:val="single" w:sz="4" w:space="0" w:color="auto"/>
            </w:tcBorders>
            <w:noWrap/>
            <w:vAlign w:val="bottom"/>
          </w:tcPr>
          <w:p w14:paraId="57E37A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23/09/2024</w:t>
            </w:r>
          </w:p>
        </w:tc>
        <w:tc>
          <w:tcPr>
            <w:tcW w:w="1264" w:type="dxa"/>
            <w:tcBorders>
              <w:top w:val="nil"/>
              <w:left w:val="nil"/>
              <w:bottom w:val="single" w:sz="4" w:space="0" w:color="auto"/>
              <w:right w:val="single" w:sz="4" w:space="0" w:color="auto"/>
            </w:tcBorders>
            <w:noWrap/>
            <w:vAlign w:val="bottom"/>
          </w:tcPr>
          <w:p w14:paraId="4CD2EE6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30FFD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278B06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B82D9E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5EDEC8E" w14:textId="77777777" w:rsidR="003F7F01" w:rsidRPr="00A64A7D" w:rsidRDefault="003F7F01" w:rsidP="004B0BB6">
            <w:pPr>
              <w:rPr>
                <w:rFonts w:ascii="Arial" w:hAnsi="Arial" w:cs="Arial"/>
                <w:sz w:val="14"/>
                <w:szCs w:val="14"/>
                <w:lang w:val="es-ES_tradnl" w:eastAsia="eu-ES" w:bidi="bo-CN"/>
              </w:rPr>
            </w:pPr>
          </w:p>
        </w:tc>
      </w:tr>
      <w:tr w:rsidR="003F7F01" w:rsidRPr="00A64A7D" w14:paraId="7736E2A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22CEF9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70F007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434AD14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84BE8D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32F40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6D36F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05/04/2000</w:t>
            </w:r>
          </w:p>
        </w:tc>
        <w:tc>
          <w:tcPr>
            <w:tcW w:w="1285" w:type="dxa"/>
            <w:tcBorders>
              <w:top w:val="nil"/>
              <w:left w:val="nil"/>
              <w:bottom w:val="single" w:sz="4" w:space="0" w:color="auto"/>
              <w:right w:val="single" w:sz="4" w:space="0" w:color="auto"/>
            </w:tcBorders>
            <w:noWrap/>
            <w:vAlign w:val="bottom"/>
          </w:tcPr>
          <w:p w14:paraId="387A76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23/09/2024</w:t>
            </w:r>
          </w:p>
        </w:tc>
        <w:tc>
          <w:tcPr>
            <w:tcW w:w="1264" w:type="dxa"/>
            <w:tcBorders>
              <w:top w:val="nil"/>
              <w:left w:val="nil"/>
              <w:bottom w:val="single" w:sz="4" w:space="0" w:color="auto"/>
              <w:right w:val="single" w:sz="4" w:space="0" w:color="auto"/>
            </w:tcBorders>
            <w:noWrap/>
            <w:vAlign w:val="bottom"/>
          </w:tcPr>
          <w:p w14:paraId="4D165B5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DBB3B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42EF12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8A99B7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DBD6E22" w14:textId="77777777" w:rsidR="003F7F01" w:rsidRPr="00A64A7D" w:rsidRDefault="003F7F01" w:rsidP="004B0BB6">
            <w:pPr>
              <w:rPr>
                <w:rFonts w:ascii="Arial" w:hAnsi="Arial" w:cs="Arial"/>
                <w:sz w:val="14"/>
                <w:szCs w:val="14"/>
                <w:lang w:val="es-ES_tradnl" w:eastAsia="eu-ES" w:bidi="bo-CN"/>
              </w:rPr>
            </w:pPr>
          </w:p>
        </w:tc>
      </w:tr>
      <w:tr w:rsidR="003F7F01" w:rsidRPr="00A64A7D" w14:paraId="33EBEFF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FA1BB0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4A916C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47F9DD8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 DE COCINA Y COMEDOR</w:t>
            </w:r>
          </w:p>
        </w:tc>
        <w:tc>
          <w:tcPr>
            <w:tcW w:w="1283" w:type="dxa"/>
            <w:tcBorders>
              <w:top w:val="nil"/>
              <w:left w:val="nil"/>
              <w:bottom w:val="single" w:sz="4" w:space="0" w:color="auto"/>
              <w:right w:val="single" w:sz="4" w:space="0" w:color="auto"/>
            </w:tcBorders>
            <w:noWrap/>
            <w:vAlign w:val="bottom"/>
          </w:tcPr>
          <w:p w14:paraId="57B554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2738F4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64CF9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07/09/2001</w:t>
            </w:r>
          </w:p>
        </w:tc>
        <w:tc>
          <w:tcPr>
            <w:tcW w:w="1285" w:type="dxa"/>
            <w:tcBorders>
              <w:top w:val="nil"/>
              <w:left w:val="nil"/>
              <w:bottom w:val="single" w:sz="4" w:space="0" w:color="auto"/>
              <w:right w:val="single" w:sz="4" w:space="0" w:color="auto"/>
            </w:tcBorders>
            <w:noWrap/>
            <w:vAlign w:val="bottom"/>
          </w:tcPr>
          <w:p w14:paraId="52105C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25/09/2024</w:t>
            </w:r>
          </w:p>
        </w:tc>
        <w:tc>
          <w:tcPr>
            <w:tcW w:w="1264" w:type="dxa"/>
            <w:tcBorders>
              <w:top w:val="nil"/>
              <w:left w:val="nil"/>
              <w:bottom w:val="single" w:sz="4" w:space="0" w:color="auto"/>
              <w:right w:val="single" w:sz="4" w:space="0" w:color="auto"/>
            </w:tcBorders>
            <w:noWrap/>
            <w:vAlign w:val="bottom"/>
          </w:tcPr>
          <w:p w14:paraId="58AAB63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81CB16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6FCF4F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F28F3F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123C290" w14:textId="77777777" w:rsidR="003F7F01" w:rsidRPr="00A64A7D" w:rsidRDefault="003F7F01" w:rsidP="004B0BB6">
            <w:pPr>
              <w:rPr>
                <w:rFonts w:ascii="Arial" w:hAnsi="Arial" w:cs="Arial"/>
                <w:sz w:val="14"/>
                <w:szCs w:val="14"/>
                <w:lang w:val="es-ES_tradnl" w:eastAsia="eu-ES" w:bidi="bo-CN"/>
              </w:rPr>
            </w:pPr>
          </w:p>
        </w:tc>
      </w:tr>
      <w:tr w:rsidR="003F7F01" w:rsidRPr="00A64A7D" w14:paraId="245ABD8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D60E46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0926A32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2A4CD18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00EE5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6921D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E79C4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13/08/1999</w:t>
            </w:r>
          </w:p>
        </w:tc>
        <w:tc>
          <w:tcPr>
            <w:tcW w:w="1285" w:type="dxa"/>
            <w:tcBorders>
              <w:top w:val="nil"/>
              <w:left w:val="nil"/>
              <w:bottom w:val="single" w:sz="4" w:space="0" w:color="auto"/>
              <w:right w:val="single" w:sz="4" w:space="0" w:color="auto"/>
            </w:tcBorders>
            <w:noWrap/>
            <w:vAlign w:val="bottom"/>
          </w:tcPr>
          <w:p w14:paraId="406D58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07/02/2025</w:t>
            </w:r>
          </w:p>
        </w:tc>
        <w:tc>
          <w:tcPr>
            <w:tcW w:w="1264" w:type="dxa"/>
            <w:tcBorders>
              <w:top w:val="nil"/>
              <w:left w:val="nil"/>
              <w:bottom w:val="single" w:sz="4" w:space="0" w:color="auto"/>
              <w:right w:val="single" w:sz="4" w:space="0" w:color="auto"/>
            </w:tcBorders>
            <w:noWrap/>
            <w:vAlign w:val="bottom"/>
          </w:tcPr>
          <w:p w14:paraId="3DFB4AD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C72A9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05D65D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BC9C4E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694C51D" w14:textId="77777777" w:rsidR="003F7F01" w:rsidRPr="00A64A7D" w:rsidRDefault="003F7F01" w:rsidP="004B0BB6">
            <w:pPr>
              <w:rPr>
                <w:rFonts w:ascii="Arial" w:hAnsi="Arial" w:cs="Arial"/>
                <w:sz w:val="14"/>
                <w:szCs w:val="14"/>
                <w:lang w:val="es-ES_tradnl" w:eastAsia="eu-ES" w:bidi="bo-CN"/>
              </w:rPr>
            </w:pPr>
          </w:p>
        </w:tc>
      </w:tr>
      <w:tr w:rsidR="003F7F01" w:rsidRPr="00A64A7D" w14:paraId="4294DB5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825D5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6E818F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7B759CA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A07D1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8FAB1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48B44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07/08/1986</w:t>
            </w:r>
          </w:p>
        </w:tc>
        <w:tc>
          <w:tcPr>
            <w:tcW w:w="1285" w:type="dxa"/>
            <w:tcBorders>
              <w:top w:val="nil"/>
              <w:left w:val="nil"/>
              <w:bottom w:val="single" w:sz="4" w:space="0" w:color="auto"/>
              <w:right w:val="single" w:sz="4" w:space="0" w:color="auto"/>
            </w:tcBorders>
            <w:noWrap/>
            <w:vAlign w:val="bottom"/>
          </w:tcPr>
          <w:p w14:paraId="7DC52E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30/10/2023</w:t>
            </w:r>
          </w:p>
        </w:tc>
        <w:tc>
          <w:tcPr>
            <w:tcW w:w="1264" w:type="dxa"/>
            <w:tcBorders>
              <w:top w:val="nil"/>
              <w:left w:val="nil"/>
              <w:bottom w:val="single" w:sz="4" w:space="0" w:color="auto"/>
              <w:right w:val="single" w:sz="4" w:space="0" w:color="auto"/>
            </w:tcBorders>
            <w:noWrap/>
            <w:vAlign w:val="bottom"/>
          </w:tcPr>
          <w:p w14:paraId="10989E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4A05CA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5B3C31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F55037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B73551B" w14:textId="77777777" w:rsidR="003F7F01" w:rsidRPr="00A64A7D" w:rsidRDefault="003F7F01" w:rsidP="004B0BB6">
            <w:pPr>
              <w:rPr>
                <w:rFonts w:ascii="Arial" w:hAnsi="Arial" w:cs="Arial"/>
                <w:sz w:val="14"/>
                <w:szCs w:val="14"/>
                <w:lang w:val="es-ES_tradnl" w:eastAsia="eu-ES" w:bidi="bo-CN"/>
              </w:rPr>
            </w:pPr>
          </w:p>
        </w:tc>
      </w:tr>
      <w:tr w:rsidR="003F7F01" w:rsidRPr="00A64A7D" w14:paraId="3E7C5C3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3AEFC5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4B141C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5DA5AE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82BC8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2AEBE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4C4BB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03/04/1990</w:t>
            </w:r>
          </w:p>
        </w:tc>
        <w:tc>
          <w:tcPr>
            <w:tcW w:w="1285" w:type="dxa"/>
            <w:tcBorders>
              <w:top w:val="nil"/>
              <w:left w:val="nil"/>
              <w:bottom w:val="single" w:sz="4" w:space="0" w:color="auto"/>
              <w:right w:val="single" w:sz="4" w:space="0" w:color="auto"/>
            </w:tcBorders>
            <w:noWrap/>
            <w:vAlign w:val="bottom"/>
          </w:tcPr>
          <w:p w14:paraId="0A6CE1F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05/10/2021</w:t>
            </w:r>
          </w:p>
        </w:tc>
        <w:tc>
          <w:tcPr>
            <w:tcW w:w="1264" w:type="dxa"/>
            <w:tcBorders>
              <w:top w:val="nil"/>
              <w:left w:val="nil"/>
              <w:bottom w:val="single" w:sz="4" w:space="0" w:color="auto"/>
              <w:right w:val="single" w:sz="4" w:space="0" w:color="auto"/>
            </w:tcBorders>
            <w:noWrap/>
            <w:vAlign w:val="bottom"/>
          </w:tcPr>
          <w:p w14:paraId="0E2546F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71F59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18A848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AEA802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1421068" w14:textId="77777777" w:rsidR="003F7F01" w:rsidRPr="00A64A7D" w:rsidRDefault="003F7F01" w:rsidP="004B0BB6">
            <w:pPr>
              <w:rPr>
                <w:rFonts w:ascii="Arial" w:hAnsi="Arial" w:cs="Arial"/>
                <w:sz w:val="14"/>
                <w:szCs w:val="14"/>
                <w:lang w:val="es-ES_tradnl" w:eastAsia="eu-ES" w:bidi="bo-CN"/>
              </w:rPr>
            </w:pPr>
          </w:p>
        </w:tc>
      </w:tr>
      <w:tr w:rsidR="003F7F01" w:rsidRPr="00A64A7D" w14:paraId="0B99D52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3EB97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400DE5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703B5F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0BE97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AC575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43B09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01/01/1971</w:t>
            </w:r>
          </w:p>
        </w:tc>
        <w:tc>
          <w:tcPr>
            <w:tcW w:w="1285" w:type="dxa"/>
            <w:tcBorders>
              <w:top w:val="nil"/>
              <w:left w:val="nil"/>
              <w:bottom w:val="single" w:sz="4" w:space="0" w:color="auto"/>
              <w:right w:val="single" w:sz="4" w:space="0" w:color="auto"/>
            </w:tcBorders>
            <w:noWrap/>
            <w:vAlign w:val="bottom"/>
          </w:tcPr>
          <w:p w14:paraId="07EDE8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23/09/2013</w:t>
            </w:r>
          </w:p>
        </w:tc>
        <w:tc>
          <w:tcPr>
            <w:tcW w:w="1264" w:type="dxa"/>
            <w:tcBorders>
              <w:top w:val="nil"/>
              <w:left w:val="nil"/>
              <w:bottom w:val="single" w:sz="4" w:space="0" w:color="auto"/>
              <w:right w:val="single" w:sz="4" w:space="0" w:color="auto"/>
            </w:tcBorders>
            <w:noWrap/>
            <w:vAlign w:val="bottom"/>
          </w:tcPr>
          <w:p w14:paraId="4D0F266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940C2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246A63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07079A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5F8F9F4" w14:textId="77777777" w:rsidR="003F7F01" w:rsidRPr="00A64A7D" w:rsidRDefault="003F7F01" w:rsidP="004B0BB6">
            <w:pPr>
              <w:rPr>
                <w:rFonts w:ascii="Arial" w:hAnsi="Arial" w:cs="Arial"/>
                <w:sz w:val="14"/>
                <w:szCs w:val="14"/>
                <w:lang w:val="es-ES_tradnl" w:eastAsia="eu-ES" w:bidi="bo-CN"/>
              </w:rPr>
            </w:pPr>
          </w:p>
        </w:tc>
      </w:tr>
      <w:tr w:rsidR="003F7F01" w:rsidRPr="00A64A7D" w14:paraId="7E6C8BA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79295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3D72BE8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7604750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40A26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4681C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33,58</w:t>
            </w:r>
          </w:p>
        </w:tc>
        <w:tc>
          <w:tcPr>
            <w:tcW w:w="1133" w:type="dxa"/>
            <w:tcBorders>
              <w:top w:val="nil"/>
              <w:left w:val="nil"/>
              <w:bottom w:val="single" w:sz="4" w:space="0" w:color="auto"/>
              <w:right w:val="single" w:sz="4" w:space="0" w:color="auto"/>
            </w:tcBorders>
            <w:noWrap/>
            <w:vAlign w:val="bottom"/>
          </w:tcPr>
          <w:p w14:paraId="192815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14/08/1989</w:t>
            </w:r>
          </w:p>
        </w:tc>
        <w:tc>
          <w:tcPr>
            <w:tcW w:w="1285" w:type="dxa"/>
            <w:tcBorders>
              <w:top w:val="nil"/>
              <w:left w:val="nil"/>
              <w:bottom w:val="single" w:sz="4" w:space="0" w:color="auto"/>
              <w:right w:val="single" w:sz="4" w:space="0" w:color="auto"/>
            </w:tcBorders>
            <w:noWrap/>
            <w:vAlign w:val="bottom"/>
          </w:tcPr>
          <w:p w14:paraId="31D9AA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18/09/2018</w:t>
            </w:r>
          </w:p>
        </w:tc>
        <w:tc>
          <w:tcPr>
            <w:tcW w:w="1264" w:type="dxa"/>
            <w:tcBorders>
              <w:top w:val="nil"/>
              <w:left w:val="nil"/>
              <w:bottom w:val="single" w:sz="4" w:space="0" w:color="auto"/>
              <w:right w:val="single" w:sz="4" w:space="0" w:color="auto"/>
            </w:tcBorders>
            <w:noWrap/>
            <w:vAlign w:val="bottom"/>
          </w:tcPr>
          <w:p w14:paraId="065B88E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09F19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8758,88</w:t>
            </w:r>
          </w:p>
        </w:tc>
        <w:tc>
          <w:tcPr>
            <w:tcW w:w="864" w:type="dxa"/>
            <w:tcBorders>
              <w:top w:val="nil"/>
              <w:left w:val="nil"/>
              <w:bottom w:val="single" w:sz="4" w:space="0" w:color="auto"/>
              <w:right w:val="single" w:sz="4" w:space="0" w:color="auto"/>
            </w:tcBorders>
            <w:noWrap/>
            <w:vAlign w:val="bottom"/>
          </w:tcPr>
          <w:p w14:paraId="72A1FD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4B80FB8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E3D3D7C" w14:textId="77777777" w:rsidR="003F7F01" w:rsidRPr="00A64A7D" w:rsidRDefault="003F7F01" w:rsidP="004B0BB6">
            <w:pPr>
              <w:rPr>
                <w:rFonts w:ascii="Arial" w:hAnsi="Arial" w:cs="Arial"/>
                <w:sz w:val="14"/>
                <w:szCs w:val="14"/>
                <w:lang w:val="es-ES_tradnl" w:eastAsia="eu-ES" w:bidi="bo-CN"/>
              </w:rPr>
            </w:pPr>
          </w:p>
        </w:tc>
      </w:tr>
      <w:tr w:rsidR="003F7F01" w:rsidRPr="00A64A7D" w14:paraId="1CDC921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53726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4FC1F90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5F7A59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3D5ECC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0E8FC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51,48</w:t>
            </w:r>
          </w:p>
        </w:tc>
        <w:tc>
          <w:tcPr>
            <w:tcW w:w="1133" w:type="dxa"/>
            <w:tcBorders>
              <w:top w:val="nil"/>
              <w:left w:val="nil"/>
              <w:bottom w:val="single" w:sz="4" w:space="0" w:color="auto"/>
              <w:right w:val="single" w:sz="4" w:space="0" w:color="auto"/>
            </w:tcBorders>
            <w:noWrap/>
            <w:vAlign w:val="bottom"/>
          </w:tcPr>
          <w:p w14:paraId="352FCB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20/12/1968</w:t>
            </w:r>
          </w:p>
        </w:tc>
        <w:tc>
          <w:tcPr>
            <w:tcW w:w="1285" w:type="dxa"/>
            <w:tcBorders>
              <w:top w:val="nil"/>
              <w:left w:val="nil"/>
              <w:bottom w:val="single" w:sz="4" w:space="0" w:color="auto"/>
              <w:right w:val="single" w:sz="4" w:space="0" w:color="auto"/>
            </w:tcBorders>
            <w:noWrap/>
            <w:vAlign w:val="bottom"/>
          </w:tcPr>
          <w:p w14:paraId="05A2D8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03/10/2017</w:t>
            </w:r>
          </w:p>
        </w:tc>
        <w:tc>
          <w:tcPr>
            <w:tcW w:w="1264" w:type="dxa"/>
            <w:tcBorders>
              <w:top w:val="nil"/>
              <w:left w:val="nil"/>
              <w:bottom w:val="single" w:sz="4" w:space="0" w:color="auto"/>
              <w:right w:val="single" w:sz="4" w:space="0" w:color="auto"/>
            </w:tcBorders>
            <w:noWrap/>
            <w:vAlign w:val="bottom"/>
          </w:tcPr>
          <w:p w14:paraId="535A212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3B72B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13427,71</w:t>
            </w:r>
          </w:p>
        </w:tc>
        <w:tc>
          <w:tcPr>
            <w:tcW w:w="864" w:type="dxa"/>
            <w:tcBorders>
              <w:top w:val="nil"/>
              <w:left w:val="nil"/>
              <w:bottom w:val="single" w:sz="4" w:space="0" w:color="auto"/>
              <w:right w:val="single" w:sz="4" w:space="0" w:color="auto"/>
            </w:tcBorders>
            <w:noWrap/>
            <w:vAlign w:val="bottom"/>
          </w:tcPr>
          <w:p w14:paraId="651999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2338D4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EC02873" w14:textId="77777777" w:rsidR="003F7F01" w:rsidRPr="00A64A7D" w:rsidRDefault="003F7F01" w:rsidP="004B0BB6">
            <w:pPr>
              <w:rPr>
                <w:rFonts w:ascii="Arial" w:hAnsi="Arial" w:cs="Arial"/>
                <w:sz w:val="14"/>
                <w:szCs w:val="14"/>
                <w:lang w:val="es-ES_tradnl" w:eastAsia="eu-ES" w:bidi="bo-CN"/>
              </w:rPr>
            </w:pPr>
          </w:p>
        </w:tc>
      </w:tr>
      <w:tr w:rsidR="003F7F01" w:rsidRPr="00A64A7D" w14:paraId="7761B2F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4DCDBF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37F040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16F1807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9D9FF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B39A8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7E0934E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25/07/1995</w:t>
            </w:r>
          </w:p>
        </w:tc>
        <w:tc>
          <w:tcPr>
            <w:tcW w:w="1285" w:type="dxa"/>
            <w:tcBorders>
              <w:top w:val="nil"/>
              <w:left w:val="nil"/>
              <w:bottom w:val="single" w:sz="4" w:space="0" w:color="auto"/>
              <w:right w:val="single" w:sz="4" w:space="0" w:color="auto"/>
            </w:tcBorders>
            <w:noWrap/>
            <w:vAlign w:val="bottom"/>
          </w:tcPr>
          <w:p w14:paraId="423ED7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02/10/2018</w:t>
            </w:r>
          </w:p>
        </w:tc>
        <w:tc>
          <w:tcPr>
            <w:tcW w:w="1264" w:type="dxa"/>
            <w:tcBorders>
              <w:top w:val="nil"/>
              <w:left w:val="nil"/>
              <w:bottom w:val="single" w:sz="4" w:space="0" w:color="auto"/>
              <w:right w:val="single" w:sz="4" w:space="0" w:color="auto"/>
            </w:tcBorders>
            <w:noWrap/>
            <w:vAlign w:val="bottom"/>
          </w:tcPr>
          <w:p w14:paraId="7FD2F81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B83D9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14609,78</w:t>
            </w:r>
          </w:p>
        </w:tc>
        <w:tc>
          <w:tcPr>
            <w:tcW w:w="864" w:type="dxa"/>
            <w:tcBorders>
              <w:top w:val="nil"/>
              <w:left w:val="nil"/>
              <w:bottom w:val="single" w:sz="4" w:space="0" w:color="auto"/>
              <w:right w:val="single" w:sz="4" w:space="0" w:color="auto"/>
            </w:tcBorders>
            <w:noWrap/>
            <w:vAlign w:val="bottom"/>
          </w:tcPr>
          <w:p w14:paraId="6C3633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76676A7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86C8CC7" w14:textId="77777777" w:rsidR="003F7F01" w:rsidRPr="00A64A7D" w:rsidRDefault="003F7F01" w:rsidP="004B0BB6">
            <w:pPr>
              <w:rPr>
                <w:rFonts w:ascii="Arial" w:hAnsi="Arial" w:cs="Arial"/>
                <w:sz w:val="14"/>
                <w:szCs w:val="14"/>
                <w:lang w:val="es-ES_tradnl" w:eastAsia="eu-ES" w:bidi="bo-CN"/>
              </w:rPr>
            </w:pPr>
          </w:p>
        </w:tc>
      </w:tr>
      <w:tr w:rsidR="003F7F01" w:rsidRPr="00A64A7D" w14:paraId="04ACAAA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A1C88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339F02F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7641F2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5AF0F17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86D04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395576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13/07/1985</w:t>
            </w:r>
          </w:p>
        </w:tc>
        <w:tc>
          <w:tcPr>
            <w:tcW w:w="1285" w:type="dxa"/>
            <w:tcBorders>
              <w:top w:val="nil"/>
              <w:left w:val="nil"/>
              <w:bottom w:val="single" w:sz="4" w:space="0" w:color="auto"/>
              <w:right w:val="single" w:sz="4" w:space="0" w:color="auto"/>
            </w:tcBorders>
            <w:noWrap/>
            <w:vAlign w:val="bottom"/>
          </w:tcPr>
          <w:p w14:paraId="1EA1E46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09/11/2018</w:t>
            </w:r>
          </w:p>
        </w:tc>
        <w:tc>
          <w:tcPr>
            <w:tcW w:w="1264" w:type="dxa"/>
            <w:tcBorders>
              <w:top w:val="nil"/>
              <w:left w:val="nil"/>
              <w:bottom w:val="single" w:sz="4" w:space="0" w:color="auto"/>
              <w:right w:val="single" w:sz="4" w:space="0" w:color="auto"/>
            </w:tcBorders>
            <w:noWrap/>
            <w:vAlign w:val="bottom"/>
          </w:tcPr>
          <w:p w14:paraId="43C4D68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167DED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14864,86</w:t>
            </w:r>
          </w:p>
        </w:tc>
        <w:tc>
          <w:tcPr>
            <w:tcW w:w="864" w:type="dxa"/>
            <w:tcBorders>
              <w:top w:val="nil"/>
              <w:left w:val="nil"/>
              <w:bottom w:val="single" w:sz="4" w:space="0" w:color="auto"/>
              <w:right w:val="single" w:sz="4" w:space="0" w:color="auto"/>
            </w:tcBorders>
            <w:noWrap/>
            <w:vAlign w:val="bottom"/>
          </w:tcPr>
          <w:p w14:paraId="38DC2B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176237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C3BFED9" w14:textId="77777777" w:rsidR="003F7F01" w:rsidRPr="00A64A7D" w:rsidRDefault="003F7F01" w:rsidP="004B0BB6">
            <w:pPr>
              <w:rPr>
                <w:rFonts w:ascii="Arial" w:hAnsi="Arial" w:cs="Arial"/>
                <w:sz w:val="14"/>
                <w:szCs w:val="14"/>
                <w:lang w:val="es-ES_tradnl" w:eastAsia="eu-ES" w:bidi="bo-CN"/>
              </w:rPr>
            </w:pPr>
          </w:p>
        </w:tc>
      </w:tr>
      <w:tr w:rsidR="003F7F01" w:rsidRPr="00A64A7D" w14:paraId="22C5200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F1C21C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2549EB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1FCFE34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054E208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1420A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98,3</w:t>
            </w:r>
          </w:p>
        </w:tc>
        <w:tc>
          <w:tcPr>
            <w:tcW w:w="1133" w:type="dxa"/>
            <w:tcBorders>
              <w:top w:val="nil"/>
              <w:left w:val="nil"/>
              <w:bottom w:val="single" w:sz="4" w:space="0" w:color="auto"/>
              <w:right w:val="single" w:sz="4" w:space="0" w:color="auto"/>
            </w:tcBorders>
            <w:noWrap/>
            <w:vAlign w:val="bottom"/>
          </w:tcPr>
          <w:p w14:paraId="7D9F39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04/10/1969</w:t>
            </w:r>
          </w:p>
        </w:tc>
        <w:tc>
          <w:tcPr>
            <w:tcW w:w="1285" w:type="dxa"/>
            <w:tcBorders>
              <w:top w:val="nil"/>
              <w:left w:val="nil"/>
              <w:bottom w:val="single" w:sz="4" w:space="0" w:color="auto"/>
              <w:right w:val="single" w:sz="4" w:space="0" w:color="auto"/>
            </w:tcBorders>
            <w:noWrap/>
            <w:vAlign w:val="bottom"/>
          </w:tcPr>
          <w:p w14:paraId="6071A4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24/09/2012</w:t>
            </w:r>
          </w:p>
        </w:tc>
        <w:tc>
          <w:tcPr>
            <w:tcW w:w="1264" w:type="dxa"/>
            <w:tcBorders>
              <w:top w:val="nil"/>
              <w:left w:val="nil"/>
              <w:bottom w:val="single" w:sz="4" w:space="0" w:color="auto"/>
              <w:right w:val="single" w:sz="4" w:space="0" w:color="auto"/>
            </w:tcBorders>
            <w:noWrap/>
            <w:vAlign w:val="bottom"/>
          </w:tcPr>
          <w:p w14:paraId="02C9876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85C62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26079,96</w:t>
            </w:r>
          </w:p>
        </w:tc>
        <w:tc>
          <w:tcPr>
            <w:tcW w:w="864" w:type="dxa"/>
            <w:tcBorders>
              <w:top w:val="nil"/>
              <w:left w:val="nil"/>
              <w:bottom w:val="single" w:sz="4" w:space="0" w:color="auto"/>
              <w:right w:val="single" w:sz="4" w:space="0" w:color="auto"/>
            </w:tcBorders>
            <w:noWrap/>
            <w:vAlign w:val="bottom"/>
          </w:tcPr>
          <w:p w14:paraId="5B4400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ADB5A9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C2F044F" w14:textId="77777777" w:rsidR="003F7F01" w:rsidRPr="00A64A7D" w:rsidRDefault="003F7F01" w:rsidP="004B0BB6">
            <w:pPr>
              <w:rPr>
                <w:rFonts w:ascii="Arial" w:hAnsi="Arial" w:cs="Arial"/>
                <w:sz w:val="14"/>
                <w:szCs w:val="14"/>
                <w:lang w:val="es-ES_tradnl" w:eastAsia="eu-ES" w:bidi="bo-CN"/>
              </w:rPr>
            </w:pPr>
          </w:p>
        </w:tc>
      </w:tr>
      <w:tr w:rsidR="003F7F01" w:rsidRPr="00A64A7D" w14:paraId="1B1E503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F6B1B9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4B0D4DC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586DF6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0D8B0F1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ACEDC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5CE500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07/06/1972</w:t>
            </w:r>
          </w:p>
        </w:tc>
        <w:tc>
          <w:tcPr>
            <w:tcW w:w="1285" w:type="dxa"/>
            <w:tcBorders>
              <w:top w:val="nil"/>
              <w:left w:val="nil"/>
              <w:bottom w:val="single" w:sz="4" w:space="0" w:color="auto"/>
              <w:right w:val="single" w:sz="4" w:space="0" w:color="auto"/>
            </w:tcBorders>
            <w:noWrap/>
            <w:vAlign w:val="bottom"/>
          </w:tcPr>
          <w:p w14:paraId="585712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20/09/2010</w:t>
            </w:r>
          </w:p>
        </w:tc>
        <w:tc>
          <w:tcPr>
            <w:tcW w:w="1264" w:type="dxa"/>
            <w:tcBorders>
              <w:top w:val="nil"/>
              <w:left w:val="nil"/>
              <w:bottom w:val="single" w:sz="4" w:space="0" w:color="auto"/>
              <w:right w:val="single" w:sz="4" w:space="0" w:color="auto"/>
            </w:tcBorders>
            <w:noWrap/>
            <w:vAlign w:val="bottom"/>
          </w:tcPr>
          <w:p w14:paraId="1F75964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D11EF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26978,42</w:t>
            </w:r>
          </w:p>
        </w:tc>
        <w:tc>
          <w:tcPr>
            <w:tcW w:w="864" w:type="dxa"/>
            <w:tcBorders>
              <w:top w:val="nil"/>
              <w:left w:val="nil"/>
              <w:bottom w:val="single" w:sz="4" w:space="0" w:color="auto"/>
              <w:right w:val="single" w:sz="4" w:space="0" w:color="auto"/>
            </w:tcBorders>
            <w:noWrap/>
            <w:vAlign w:val="bottom"/>
          </w:tcPr>
          <w:p w14:paraId="342515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DC9903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8AE206B" w14:textId="77777777" w:rsidR="003F7F01" w:rsidRPr="00A64A7D" w:rsidRDefault="003F7F01" w:rsidP="004B0BB6">
            <w:pPr>
              <w:rPr>
                <w:rFonts w:ascii="Arial" w:hAnsi="Arial" w:cs="Arial"/>
                <w:sz w:val="14"/>
                <w:szCs w:val="14"/>
                <w:lang w:val="es-ES_tradnl" w:eastAsia="eu-ES" w:bidi="bo-CN"/>
              </w:rPr>
            </w:pPr>
          </w:p>
        </w:tc>
      </w:tr>
      <w:tr w:rsidR="003F7F01" w:rsidRPr="00A64A7D" w14:paraId="06D136E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4F7E8F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65B0C1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48FAD0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592018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F56E2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033A14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06/07/1981</w:t>
            </w:r>
          </w:p>
        </w:tc>
        <w:tc>
          <w:tcPr>
            <w:tcW w:w="1285" w:type="dxa"/>
            <w:tcBorders>
              <w:top w:val="nil"/>
              <w:left w:val="nil"/>
              <w:bottom w:val="single" w:sz="4" w:space="0" w:color="auto"/>
              <w:right w:val="single" w:sz="4" w:space="0" w:color="auto"/>
            </w:tcBorders>
            <w:noWrap/>
            <w:vAlign w:val="bottom"/>
          </w:tcPr>
          <w:p w14:paraId="6622A1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26/10/2005</w:t>
            </w:r>
          </w:p>
        </w:tc>
        <w:tc>
          <w:tcPr>
            <w:tcW w:w="1264" w:type="dxa"/>
            <w:tcBorders>
              <w:top w:val="nil"/>
              <w:left w:val="nil"/>
              <w:bottom w:val="single" w:sz="4" w:space="0" w:color="auto"/>
              <w:right w:val="single" w:sz="4" w:space="0" w:color="auto"/>
            </w:tcBorders>
            <w:noWrap/>
            <w:vAlign w:val="bottom"/>
          </w:tcPr>
          <w:p w14:paraId="599BC80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856B6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29330,42</w:t>
            </w:r>
          </w:p>
        </w:tc>
        <w:tc>
          <w:tcPr>
            <w:tcW w:w="864" w:type="dxa"/>
            <w:tcBorders>
              <w:top w:val="nil"/>
              <w:left w:val="nil"/>
              <w:bottom w:val="single" w:sz="4" w:space="0" w:color="auto"/>
              <w:right w:val="single" w:sz="4" w:space="0" w:color="auto"/>
            </w:tcBorders>
            <w:noWrap/>
            <w:vAlign w:val="bottom"/>
          </w:tcPr>
          <w:p w14:paraId="419B78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46D240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A0CC43D" w14:textId="77777777" w:rsidR="003F7F01" w:rsidRPr="00A64A7D" w:rsidRDefault="003F7F01" w:rsidP="004B0BB6">
            <w:pPr>
              <w:rPr>
                <w:rFonts w:ascii="Arial" w:hAnsi="Arial" w:cs="Arial"/>
                <w:sz w:val="14"/>
                <w:szCs w:val="14"/>
                <w:lang w:val="es-ES_tradnl" w:eastAsia="eu-ES" w:bidi="bo-CN"/>
              </w:rPr>
            </w:pPr>
          </w:p>
        </w:tc>
      </w:tr>
      <w:tr w:rsidR="003F7F01" w:rsidRPr="00A64A7D" w14:paraId="40629DF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332D3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6FDFB1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73B392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4B12CFC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BB91B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776EFE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24/07/1977</w:t>
            </w:r>
          </w:p>
        </w:tc>
        <w:tc>
          <w:tcPr>
            <w:tcW w:w="1285" w:type="dxa"/>
            <w:tcBorders>
              <w:top w:val="nil"/>
              <w:left w:val="nil"/>
              <w:bottom w:val="single" w:sz="4" w:space="0" w:color="auto"/>
              <w:right w:val="single" w:sz="4" w:space="0" w:color="auto"/>
            </w:tcBorders>
            <w:noWrap/>
            <w:vAlign w:val="bottom"/>
          </w:tcPr>
          <w:p w14:paraId="7814E9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11/01/2010</w:t>
            </w:r>
          </w:p>
        </w:tc>
        <w:tc>
          <w:tcPr>
            <w:tcW w:w="1264" w:type="dxa"/>
            <w:tcBorders>
              <w:top w:val="nil"/>
              <w:left w:val="nil"/>
              <w:bottom w:val="single" w:sz="4" w:space="0" w:color="auto"/>
              <w:right w:val="single" w:sz="4" w:space="0" w:color="auto"/>
            </w:tcBorders>
            <w:noWrap/>
            <w:vAlign w:val="bottom"/>
          </w:tcPr>
          <w:p w14:paraId="554EB6E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7CCA3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29330,42</w:t>
            </w:r>
          </w:p>
        </w:tc>
        <w:tc>
          <w:tcPr>
            <w:tcW w:w="864" w:type="dxa"/>
            <w:tcBorders>
              <w:top w:val="nil"/>
              <w:left w:val="nil"/>
              <w:bottom w:val="single" w:sz="4" w:space="0" w:color="auto"/>
              <w:right w:val="single" w:sz="4" w:space="0" w:color="auto"/>
            </w:tcBorders>
            <w:noWrap/>
            <w:vAlign w:val="bottom"/>
          </w:tcPr>
          <w:p w14:paraId="10B4B3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7F461A2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F65D329" w14:textId="77777777" w:rsidR="003F7F01" w:rsidRPr="00A64A7D" w:rsidRDefault="003F7F01" w:rsidP="004B0BB6">
            <w:pPr>
              <w:rPr>
                <w:rFonts w:ascii="Arial" w:hAnsi="Arial" w:cs="Arial"/>
                <w:sz w:val="14"/>
                <w:szCs w:val="14"/>
                <w:lang w:val="es-ES_tradnl" w:eastAsia="eu-ES" w:bidi="bo-CN"/>
              </w:rPr>
            </w:pPr>
          </w:p>
        </w:tc>
      </w:tr>
      <w:tr w:rsidR="003F7F01" w:rsidRPr="00A64A7D" w14:paraId="267C81A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251FC6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3E4D74D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3C88C3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5B4C2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62A245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22,03</w:t>
            </w:r>
          </w:p>
        </w:tc>
        <w:tc>
          <w:tcPr>
            <w:tcW w:w="1133" w:type="dxa"/>
            <w:tcBorders>
              <w:top w:val="nil"/>
              <w:left w:val="nil"/>
              <w:bottom w:val="single" w:sz="4" w:space="0" w:color="auto"/>
              <w:right w:val="single" w:sz="4" w:space="0" w:color="auto"/>
            </w:tcBorders>
            <w:noWrap/>
            <w:vAlign w:val="bottom"/>
          </w:tcPr>
          <w:p w14:paraId="065BE7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20/07/2000</w:t>
            </w:r>
          </w:p>
        </w:tc>
        <w:tc>
          <w:tcPr>
            <w:tcW w:w="1285" w:type="dxa"/>
            <w:tcBorders>
              <w:top w:val="nil"/>
              <w:left w:val="nil"/>
              <w:bottom w:val="single" w:sz="4" w:space="0" w:color="auto"/>
              <w:right w:val="single" w:sz="4" w:space="0" w:color="auto"/>
            </w:tcBorders>
            <w:noWrap/>
            <w:vAlign w:val="bottom"/>
          </w:tcPr>
          <w:p w14:paraId="0ECE89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25/09/2025</w:t>
            </w:r>
          </w:p>
        </w:tc>
        <w:tc>
          <w:tcPr>
            <w:tcW w:w="1264" w:type="dxa"/>
            <w:tcBorders>
              <w:top w:val="nil"/>
              <w:left w:val="nil"/>
              <w:bottom w:val="single" w:sz="4" w:space="0" w:color="auto"/>
              <w:right w:val="single" w:sz="4" w:space="0" w:color="auto"/>
            </w:tcBorders>
            <w:noWrap/>
            <w:vAlign w:val="bottom"/>
          </w:tcPr>
          <w:p w14:paraId="248A44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EXC FGE</w:t>
            </w:r>
          </w:p>
        </w:tc>
        <w:tc>
          <w:tcPr>
            <w:tcW w:w="992" w:type="dxa"/>
            <w:tcBorders>
              <w:top w:val="nil"/>
              <w:left w:val="nil"/>
              <w:bottom w:val="single" w:sz="4" w:space="0" w:color="auto"/>
              <w:right w:val="single" w:sz="4" w:space="0" w:color="auto"/>
            </w:tcBorders>
            <w:noWrap/>
            <w:vAlign w:val="bottom"/>
          </w:tcPr>
          <w:p w14:paraId="6779D0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5548,94</w:t>
            </w:r>
          </w:p>
        </w:tc>
        <w:tc>
          <w:tcPr>
            <w:tcW w:w="864" w:type="dxa"/>
            <w:tcBorders>
              <w:top w:val="nil"/>
              <w:left w:val="nil"/>
              <w:bottom w:val="single" w:sz="4" w:space="0" w:color="auto"/>
              <w:right w:val="single" w:sz="4" w:space="0" w:color="auto"/>
            </w:tcBorders>
            <w:noWrap/>
            <w:vAlign w:val="bottom"/>
          </w:tcPr>
          <w:p w14:paraId="472E90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062F28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EFEF7FD" w14:textId="77777777" w:rsidR="003F7F01" w:rsidRPr="00A64A7D" w:rsidRDefault="003F7F01" w:rsidP="004B0BB6">
            <w:pPr>
              <w:rPr>
                <w:rFonts w:ascii="Arial" w:hAnsi="Arial" w:cs="Arial"/>
                <w:sz w:val="14"/>
                <w:szCs w:val="14"/>
                <w:lang w:val="es-ES_tradnl" w:eastAsia="eu-ES" w:bidi="bo-CN"/>
              </w:rPr>
            </w:pPr>
          </w:p>
        </w:tc>
      </w:tr>
      <w:tr w:rsidR="003F7F01" w:rsidRPr="00A64A7D" w14:paraId="2F59904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18778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10617</w:t>
            </w:r>
          </w:p>
        </w:tc>
        <w:tc>
          <w:tcPr>
            <w:tcW w:w="1843" w:type="dxa"/>
            <w:tcBorders>
              <w:top w:val="nil"/>
              <w:left w:val="nil"/>
              <w:bottom w:val="single" w:sz="4" w:space="0" w:color="auto"/>
              <w:right w:val="single" w:sz="4" w:space="0" w:color="auto"/>
            </w:tcBorders>
            <w:noWrap/>
            <w:vAlign w:val="bottom"/>
          </w:tcPr>
          <w:p w14:paraId="1521F35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Aldaialde HLHI</w:t>
            </w:r>
          </w:p>
        </w:tc>
        <w:tc>
          <w:tcPr>
            <w:tcW w:w="1268" w:type="dxa"/>
            <w:tcBorders>
              <w:top w:val="nil"/>
              <w:left w:val="nil"/>
              <w:bottom w:val="single" w:sz="4" w:space="0" w:color="auto"/>
              <w:right w:val="single" w:sz="4" w:space="0" w:color="auto"/>
            </w:tcBorders>
            <w:noWrap/>
            <w:vAlign w:val="bottom"/>
          </w:tcPr>
          <w:p w14:paraId="5281ED4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5D77D8D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59C67E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EE0AF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18/09/1984</w:t>
            </w:r>
          </w:p>
        </w:tc>
        <w:tc>
          <w:tcPr>
            <w:tcW w:w="1285" w:type="dxa"/>
            <w:tcBorders>
              <w:top w:val="nil"/>
              <w:left w:val="nil"/>
              <w:bottom w:val="single" w:sz="4" w:space="0" w:color="auto"/>
              <w:right w:val="single" w:sz="4" w:space="0" w:color="auto"/>
            </w:tcBorders>
            <w:noWrap/>
            <w:vAlign w:val="bottom"/>
          </w:tcPr>
          <w:p w14:paraId="7CA72B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02/10/2025</w:t>
            </w:r>
          </w:p>
        </w:tc>
        <w:tc>
          <w:tcPr>
            <w:tcW w:w="1264" w:type="dxa"/>
            <w:tcBorders>
              <w:top w:val="nil"/>
              <w:left w:val="nil"/>
              <w:bottom w:val="single" w:sz="4" w:space="0" w:color="auto"/>
              <w:right w:val="single" w:sz="4" w:space="0" w:color="auto"/>
            </w:tcBorders>
            <w:noWrap/>
            <w:vAlign w:val="bottom"/>
          </w:tcPr>
          <w:p w14:paraId="342F7D4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xml:space="preserve"> FIN CP HAZ</w:t>
            </w:r>
          </w:p>
        </w:tc>
        <w:tc>
          <w:tcPr>
            <w:tcW w:w="992" w:type="dxa"/>
            <w:tcBorders>
              <w:top w:val="nil"/>
              <w:left w:val="nil"/>
              <w:bottom w:val="single" w:sz="4" w:space="0" w:color="auto"/>
              <w:right w:val="single" w:sz="4" w:space="0" w:color="auto"/>
            </w:tcBorders>
            <w:noWrap/>
            <w:vAlign w:val="bottom"/>
          </w:tcPr>
          <w:p w14:paraId="1CE65F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4CDBD6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8C35C4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9B712CF" w14:textId="77777777" w:rsidR="003F7F01" w:rsidRPr="00A64A7D" w:rsidRDefault="003F7F01" w:rsidP="004B0BB6">
            <w:pPr>
              <w:rPr>
                <w:rFonts w:ascii="Arial" w:hAnsi="Arial" w:cs="Arial"/>
                <w:sz w:val="14"/>
                <w:szCs w:val="14"/>
                <w:lang w:val="es-ES_tradnl" w:eastAsia="eu-ES" w:bidi="bo-CN"/>
              </w:rPr>
            </w:pPr>
          </w:p>
        </w:tc>
      </w:tr>
      <w:tr w:rsidR="003F7F01" w:rsidRPr="00A64A7D" w14:paraId="11AF983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29B33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10042</w:t>
            </w:r>
          </w:p>
        </w:tc>
        <w:tc>
          <w:tcPr>
            <w:tcW w:w="1843" w:type="dxa"/>
            <w:tcBorders>
              <w:top w:val="nil"/>
              <w:left w:val="nil"/>
              <w:bottom w:val="single" w:sz="4" w:space="0" w:color="auto"/>
              <w:right w:val="single" w:sz="4" w:space="0" w:color="auto"/>
            </w:tcBorders>
            <w:noWrap/>
            <w:vAlign w:val="bottom"/>
          </w:tcPr>
          <w:p w14:paraId="4703FE9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Unamunzaga HLHI</w:t>
            </w:r>
          </w:p>
        </w:tc>
        <w:tc>
          <w:tcPr>
            <w:tcW w:w="1268" w:type="dxa"/>
            <w:tcBorders>
              <w:top w:val="nil"/>
              <w:left w:val="nil"/>
              <w:bottom w:val="single" w:sz="4" w:space="0" w:color="auto"/>
              <w:right w:val="single" w:sz="4" w:space="0" w:color="auto"/>
            </w:tcBorders>
            <w:noWrap/>
            <w:vAlign w:val="bottom"/>
          </w:tcPr>
          <w:p w14:paraId="7F4A4C1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05687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29BA4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23,39</w:t>
            </w:r>
          </w:p>
        </w:tc>
        <w:tc>
          <w:tcPr>
            <w:tcW w:w="1133" w:type="dxa"/>
            <w:tcBorders>
              <w:top w:val="nil"/>
              <w:left w:val="nil"/>
              <w:bottom w:val="single" w:sz="4" w:space="0" w:color="auto"/>
              <w:right w:val="single" w:sz="4" w:space="0" w:color="auto"/>
            </w:tcBorders>
            <w:noWrap/>
            <w:vAlign w:val="bottom"/>
          </w:tcPr>
          <w:p w14:paraId="581253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20/09/1967</w:t>
            </w:r>
          </w:p>
        </w:tc>
        <w:tc>
          <w:tcPr>
            <w:tcW w:w="1285" w:type="dxa"/>
            <w:tcBorders>
              <w:top w:val="nil"/>
              <w:left w:val="nil"/>
              <w:bottom w:val="single" w:sz="4" w:space="0" w:color="auto"/>
              <w:right w:val="single" w:sz="4" w:space="0" w:color="auto"/>
            </w:tcBorders>
            <w:noWrap/>
            <w:vAlign w:val="bottom"/>
          </w:tcPr>
          <w:p w14:paraId="521307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20/09/2023</w:t>
            </w:r>
          </w:p>
        </w:tc>
        <w:tc>
          <w:tcPr>
            <w:tcW w:w="1264" w:type="dxa"/>
            <w:tcBorders>
              <w:top w:val="nil"/>
              <w:left w:val="nil"/>
              <w:bottom w:val="single" w:sz="4" w:space="0" w:color="auto"/>
              <w:right w:val="single" w:sz="4" w:space="0" w:color="auto"/>
            </w:tcBorders>
            <w:noWrap/>
            <w:vAlign w:val="bottom"/>
          </w:tcPr>
          <w:p w14:paraId="3F1EC78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AD90B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5891,5</w:t>
            </w:r>
          </w:p>
        </w:tc>
        <w:tc>
          <w:tcPr>
            <w:tcW w:w="864" w:type="dxa"/>
            <w:tcBorders>
              <w:top w:val="nil"/>
              <w:left w:val="nil"/>
              <w:bottom w:val="single" w:sz="4" w:space="0" w:color="auto"/>
              <w:right w:val="single" w:sz="4" w:space="0" w:color="auto"/>
            </w:tcBorders>
            <w:noWrap/>
            <w:vAlign w:val="bottom"/>
          </w:tcPr>
          <w:p w14:paraId="13A703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94C960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A232782" w14:textId="77777777" w:rsidR="003F7F01" w:rsidRPr="00A64A7D" w:rsidRDefault="003F7F01" w:rsidP="004B0BB6">
            <w:pPr>
              <w:rPr>
                <w:rFonts w:ascii="Arial" w:hAnsi="Arial" w:cs="Arial"/>
                <w:sz w:val="14"/>
                <w:szCs w:val="14"/>
                <w:lang w:val="es-ES_tradnl" w:eastAsia="eu-ES" w:bidi="bo-CN"/>
              </w:rPr>
            </w:pPr>
          </w:p>
        </w:tc>
      </w:tr>
      <w:tr w:rsidR="003F7F01" w:rsidRPr="00A64A7D" w14:paraId="386A3DF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86E74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10042</w:t>
            </w:r>
          </w:p>
        </w:tc>
        <w:tc>
          <w:tcPr>
            <w:tcW w:w="1843" w:type="dxa"/>
            <w:tcBorders>
              <w:top w:val="nil"/>
              <w:left w:val="nil"/>
              <w:bottom w:val="single" w:sz="4" w:space="0" w:color="auto"/>
              <w:right w:val="single" w:sz="4" w:space="0" w:color="auto"/>
            </w:tcBorders>
            <w:noWrap/>
            <w:vAlign w:val="bottom"/>
          </w:tcPr>
          <w:p w14:paraId="606CD8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Unamunzaga HLHI</w:t>
            </w:r>
          </w:p>
        </w:tc>
        <w:tc>
          <w:tcPr>
            <w:tcW w:w="1268" w:type="dxa"/>
            <w:tcBorders>
              <w:top w:val="nil"/>
              <w:left w:val="nil"/>
              <w:bottom w:val="single" w:sz="4" w:space="0" w:color="auto"/>
              <w:right w:val="single" w:sz="4" w:space="0" w:color="auto"/>
            </w:tcBorders>
            <w:noWrap/>
            <w:vAlign w:val="bottom"/>
          </w:tcPr>
          <w:p w14:paraId="4AA7E53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61198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C1028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23,39</w:t>
            </w:r>
          </w:p>
        </w:tc>
        <w:tc>
          <w:tcPr>
            <w:tcW w:w="1133" w:type="dxa"/>
            <w:tcBorders>
              <w:top w:val="nil"/>
              <w:left w:val="nil"/>
              <w:bottom w:val="single" w:sz="4" w:space="0" w:color="auto"/>
              <w:right w:val="single" w:sz="4" w:space="0" w:color="auto"/>
            </w:tcBorders>
            <w:noWrap/>
            <w:vAlign w:val="bottom"/>
          </w:tcPr>
          <w:p w14:paraId="62F30B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28/07/1976</w:t>
            </w:r>
          </w:p>
        </w:tc>
        <w:tc>
          <w:tcPr>
            <w:tcW w:w="1285" w:type="dxa"/>
            <w:tcBorders>
              <w:top w:val="nil"/>
              <w:left w:val="nil"/>
              <w:bottom w:val="single" w:sz="4" w:space="0" w:color="auto"/>
              <w:right w:val="single" w:sz="4" w:space="0" w:color="auto"/>
            </w:tcBorders>
            <w:noWrap/>
            <w:vAlign w:val="bottom"/>
          </w:tcPr>
          <w:p w14:paraId="21126F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5B3AB20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5CC26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6310,38</w:t>
            </w:r>
          </w:p>
        </w:tc>
        <w:tc>
          <w:tcPr>
            <w:tcW w:w="864" w:type="dxa"/>
            <w:tcBorders>
              <w:top w:val="nil"/>
              <w:left w:val="nil"/>
              <w:bottom w:val="single" w:sz="4" w:space="0" w:color="auto"/>
              <w:right w:val="single" w:sz="4" w:space="0" w:color="auto"/>
            </w:tcBorders>
            <w:noWrap/>
            <w:vAlign w:val="bottom"/>
          </w:tcPr>
          <w:p w14:paraId="33DCE8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CDB510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4C0EDA9" w14:textId="77777777" w:rsidR="003F7F01" w:rsidRPr="00A64A7D" w:rsidRDefault="003F7F01" w:rsidP="004B0BB6">
            <w:pPr>
              <w:rPr>
                <w:rFonts w:ascii="Arial" w:hAnsi="Arial" w:cs="Arial"/>
                <w:sz w:val="14"/>
                <w:szCs w:val="14"/>
                <w:lang w:val="es-ES_tradnl" w:eastAsia="eu-ES" w:bidi="bo-CN"/>
              </w:rPr>
            </w:pPr>
          </w:p>
        </w:tc>
      </w:tr>
      <w:tr w:rsidR="003F7F01" w:rsidRPr="00A64A7D" w14:paraId="6FA6763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ED90BB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10042</w:t>
            </w:r>
          </w:p>
        </w:tc>
        <w:tc>
          <w:tcPr>
            <w:tcW w:w="1843" w:type="dxa"/>
            <w:tcBorders>
              <w:top w:val="nil"/>
              <w:left w:val="nil"/>
              <w:bottom w:val="single" w:sz="4" w:space="0" w:color="auto"/>
              <w:right w:val="single" w:sz="4" w:space="0" w:color="auto"/>
            </w:tcBorders>
            <w:noWrap/>
            <w:vAlign w:val="bottom"/>
          </w:tcPr>
          <w:p w14:paraId="47A27E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Unamunzaga HLHI</w:t>
            </w:r>
          </w:p>
        </w:tc>
        <w:tc>
          <w:tcPr>
            <w:tcW w:w="1268" w:type="dxa"/>
            <w:tcBorders>
              <w:top w:val="nil"/>
              <w:left w:val="nil"/>
              <w:bottom w:val="single" w:sz="4" w:space="0" w:color="auto"/>
              <w:right w:val="single" w:sz="4" w:space="0" w:color="auto"/>
            </w:tcBorders>
            <w:noWrap/>
            <w:vAlign w:val="bottom"/>
          </w:tcPr>
          <w:p w14:paraId="3FC9047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DBD3F1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02A4A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23,39</w:t>
            </w:r>
          </w:p>
        </w:tc>
        <w:tc>
          <w:tcPr>
            <w:tcW w:w="1133" w:type="dxa"/>
            <w:tcBorders>
              <w:top w:val="nil"/>
              <w:left w:val="nil"/>
              <w:bottom w:val="single" w:sz="4" w:space="0" w:color="auto"/>
              <w:right w:val="single" w:sz="4" w:space="0" w:color="auto"/>
            </w:tcBorders>
            <w:noWrap/>
            <w:vAlign w:val="bottom"/>
          </w:tcPr>
          <w:p w14:paraId="718613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17/05/1964</w:t>
            </w:r>
          </w:p>
        </w:tc>
        <w:tc>
          <w:tcPr>
            <w:tcW w:w="1285" w:type="dxa"/>
            <w:tcBorders>
              <w:top w:val="nil"/>
              <w:left w:val="nil"/>
              <w:bottom w:val="single" w:sz="4" w:space="0" w:color="auto"/>
              <w:right w:val="single" w:sz="4" w:space="0" w:color="auto"/>
            </w:tcBorders>
            <w:noWrap/>
            <w:vAlign w:val="bottom"/>
          </w:tcPr>
          <w:p w14:paraId="3F9826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4B14E0C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B004A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6310,38</w:t>
            </w:r>
          </w:p>
        </w:tc>
        <w:tc>
          <w:tcPr>
            <w:tcW w:w="864" w:type="dxa"/>
            <w:tcBorders>
              <w:top w:val="nil"/>
              <w:left w:val="nil"/>
              <w:bottom w:val="single" w:sz="4" w:space="0" w:color="auto"/>
              <w:right w:val="single" w:sz="4" w:space="0" w:color="auto"/>
            </w:tcBorders>
            <w:noWrap/>
            <w:vAlign w:val="bottom"/>
          </w:tcPr>
          <w:p w14:paraId="554439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569642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73321DA" w14:textId="77777777" w:rsidR="003F7F01" w:rsidRPr="00A64A7D" w:rsidRDefault="003F7F01" w:rsidP="004B0BB6">
            <w:pPr>
              <w:rPr>
                <w:rFonts w:ascii="Arial" w:hAnsi="Arial" w:cs="Arial"/>
                <w:sz w:val="14"/>
                <w:szCs w:val="14"/>
                <w:lang w:val="es-ES_tradnl" w:eastAsia="eu-ES" w:bidi="bo-CN"/>
              </w:rPr>
            </w:pPr>
          </w:p>
        </w:tc>
      </w:tr>
      <w:tr w:rsidR="003F7F01" w:rsidRPr="00A64A7D" w14:paraId="76D04D9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01139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10042</w:t>
            </w:r>
          </w:p>
        </w:tc>
        <w:tc>
          <w:tcPr>
            <w:tcW w:w="1843" w:type="dxa"/>
            <w:tcBorders>
              <w:top w:val="nil"/>
              <w:left w:val="nil"/>
              <w:bottom w:val="single" w:sz="4" w:space="0" w:color="auto"/>
              <w:right w:val="single" w:sz="4" w:space="0" w:color="auto"/>
            </w:tcBorders>
            <w:noWrap/>
            <w:vAlign w:val="bottom"/>
          </w:tcPr>
          <w:p w14:paraId="0FD2F0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Unamunzaga HLHI</w:t>
            </w:r>
          </w:p>
        </w:tc>
        <w:tc>
          <w:tcPr>
            <w:tcW w:w="1268" w:type="dxa"/>
            <w:tcBorders>
              <w:top w:val="nil"/>
              <w:left w:val="nil"/>
              <w:bottom w:val="single" w:sz="4" w:space="0" w:color="auto"/>
              <w:right w:val="single" w:sz="4" w:space="0" w:color="auto"/>
            </w:tcBorders>
            <w:noWrap/>
            <w:vAlign w:val="bottom"/>
          </w:tcPr>
          <w:p w14:paraId="2A564D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BF12A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E01A8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23,39</w:t>
            </w:r>
          </w:p>
        </w:tc>
        <w:tc>
          <w:tcPr>
            <w:tcW w:w="1133" w:type="dxa"/>
            <w:tcBorders>
              <w:top w:val="nil"/>
              <w:left w:val="nil"/>
              <w:bottom w:val="single" w:sz="4" w:space="0" w:color="auto"/>
              <w:right w:val="single" w:sz="4" w:space="0" w:color="auto"/>
            </w:tcBorders>
            <w:noWrap/>
            <w:vAlign w:val="bottom"/>
          </w:tcPr>
          <w:p w14:paraId="209B72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16/07/1969</w:t>
            </w:r>
          </w:p>
        </w:tc>
        <w:tc>
          <w:tcPr>
            <w:tcW w:w="1285" w:type="dxa"/>
            <w:tcBorders>
              <w:top w:val="nil"/>
              <w:left w:val="nil"/>
              <w:bottom w:val="single" w:sz="4" w:space="0" w:color="auto"/>
              <w:right w:val="single" w:sz="4" w:space="0" w:color="auto"/>
            </w:tcBorders>
            <w:noWrap/>
            <w:vAlign w:val="bottom"/>
          </w:tcPr>
          <w:p w14:paraId="068CE5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66482FE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A6261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6310,38</w:t>
            </w:r>
          </w:p>
        </w:tc>
        <w:tc>
          <w:tcPr>
            <w:tcW w:w="864" w:type="dxa"/>
            <w:tcBorders>
              <w:top w:val="nil"/>
              <w:left w:val="nil"/>
              <w:bottom w:val="single" w:sz="4" w:space="0" w:color="auto"/>
              <w:right w:val="single" w:sz="4" w:space="0" w:color="auto"/>
            </w:tcBorders>
            <w:noWrap/>
            <w:vAlign w:val="bottom"/>
          </w:tcPr>
          <w:p w14:paraId="2B508C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C34E0E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3A472AE" w14:textId="77777777" w:rsidR="003F7F01" w:rsidRPr="00A64A7D" w:rsidRDefault="003F7F01" w:rsidP="004B0BB6">
            <w:pPr>
              <w:rPr>
                <w:rFonts w:ascii="Arial" w:hAnsi="Arial" w:cs="Arial"/>
                <w:sz w:val="14"/>
                <w:szCs w:val="14"/>
                <w:lang w:val="es-ES_tradnl" w:eastAsia="eu-ES" w:bidi="bo-CN"/>
              </w:rPr>
            </w:pPr>
          </w:p>
        </w:tc>
      </w:tr>
      <w:tr w:rsidR="003F7F01" w:rsidRPr="00A64A7D" w14:paraId="7356622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03E2FB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10042</w:t>
            </w:r>
          </w:p>
        </w:tc>
        <w:tc>
          <w:tcPr>
            <w:tcW w:w="1843" w:type="dxa"/>
            <w:tcBorders>
              <w:top w:val="nil"/>
              <w:left w:val="nil"/>
              <w:bottom w:val="single" w:sz="4" w:space="0" w:color="auto"/>
              <w:right w:val="single" w:sz="4" w:space="0" w:color="auto"/>
            </w:tcBorders>
            <w:noWrap/>
            <w:vAlign w:val="bottom"/>
          </w:tcPr>
          <w:p w14:paraId="5CB860D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Unamunzaga HLHI</w:t>
            </w:r>
          </w:p>
        </w:tc>
        <w:tc>
          <w:tcPr>
            <w:tcW w:w="1268" w:type="dxa"/>
            <w:tcBorders>
              <w:top w:val="nil"/>
              <w:left w:val="nil"/>
              <w:bottom w:val="single" w:sz="4" w:space="0" w:color="auto"/>
              <w:right w:val="single" w:sz="4" w:space="0" w:color="auto"/>
            </w:tcBorders>
            <w:noWrap/>
            <w:vAlign w:val="bottom"/>
          </w:tcPr>
          <w:p w14:paraId="28689D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0679AD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1AB29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23,39</w:t>
            </w:r>
          </w:p>
        </w:tc>
        <w:tc>
          <w:tcPr>
            <w:tcW w:w="1133" w:type="dxa"/>
            <w:tcBorders>
              <w:top w:val="nil"/>
              <w:left w:val="nil"/>
              <w:bottom w:val="single" w:sz="4" w:space="0" w:color="auto"/>
              <w:right w:val="single" w:sz="4" w:space="0" w:color="auto"/>
            </w:tcBorders>
            <w:noWrap/>
            <w:vAlign w:val="bottom"/>
          </w:tcPr>
          <w:p w14:paraId="0E7085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22/05/1968</w:t>
            </w:r>
          </w:p>
        </w:tc>
        <w:tc>
          <w:tcPr>
            <w:tcW w:w="1285" w:type="dxa"/>
            <w:tcBorders>
              <w:top w:val="nil"/>
              <w:left w:val="nil"/>
              <w:bottom w:val="single" w:sz="4" w:space="0" w:color="auto"/>
              <w:right w:val="single" w:sz="4" w:space="0" w:color="auto"/>
            </w:tcBorders>
            <w:noWrap/>
            <w:vAlign w:val="bottom"/>
          </w:tcPr>
          <w:p w14:paraId="0DAD38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4950611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BA8EA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6310,38</w:t>
            </w:r>
          </w:p>
        </w:tc>
        <w:tc>
          <w:tcPr>
            <w:tcW w:w="864" w:type="dxa"/>
            <w:tcBorders>
              <w:top w:val="nil"/>
              <w:left w:val="nil"/>
              <w:bottom w:val="single" w:sz="4" w:space="0" w:color="auto"/>
              <w:right w:val="single" w:sz="4" w:space="0" w:color="auto"/>
            </w:tcBorders>
            <w:noWrap/>
            <w:vAlign w:val="bottom"/>
          </w:tcPr>
          <w:p w14:paraId="0A2A87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C99094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604DB1B" w14:textId="77777777" w:rsidR="003F7F01" w:rsidRPr="00A64A7D" w:rsidRDefault="003F7F01" w:rsidP="004B0BB6">
            <w:pPr>
              <w:rPr>
                <w:rFonts w:ascii="Arial" w:hAnsi="Arial" w:cs="Arial"/>
                <w:sz w:val="14"/>
                <w:szCs w:val="14"/>
                <w:lang w:val="es-ES_tradnl" w:eastAsia="eu-ES" w:bidi="bo-CN"/>
              </w:rPr>
            </w:pPr>
          </w:p>
        </w:tc>
      </w:tr>
      <w:tr w:rsidR="003F7F01" w:rsidRPr="00A64A7D" w14:paraId="6221620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3FFD5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10042</w:t>
            </w:r>
          </w:p>
        </w:tc>
        <w:tc>
          <w:tcPr>
            <w:tcW w:w="1843" w:type="dxa"/>
            <w:tcBorders>
              <w:top w:val="nil"/>
              <w:left w:val="nil"/>
              <w:bottom w:val="single" w:sz="4" w:space="0" w:color="auto"/>
              <w:right w:val="single" w:sz="4" w:space="0" w:color="auto"/>
            </w:tcBorders>
            <w:noWrap/>
            <w:vAlign w:val="bottom"/>
          </w:tcPr>
          <w:p w14:paraId="18BE864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Unamunzaga HLHI</w:t>
            </w:r>
          </w:p>
        </w:tc>
        <w:tc>
          <w:tcPr>
            <w:tcW w:w="1268" w:type="dxa"/>
            <w:tcBorders>
              <w:top w:val="nil"/>
              <w:left w:val="nil"/>
              <w:bottom w:val="single" w:sz="4" w:space="0" w:color="auto"/>
              <w:right w:val="single" w:sz="4" w:space="0" w:color="auto"/>
            </w:tcBorders>
            <w:noWrap/>
            <w:vAlign w:val="bottom"/>
          </w:tcPr>
          <w:p w14:paraId="6032B0A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3AEF1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9859C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23,39</w:t>
            </w:r>
          </w:p>
        </w:tc>
        <w:tc>
          <w:tcPr>
            <w:tcW w:w="1133" w:type="dxa"/>
            <w:tcBorders>
              <w:top w:val="nil"/>
              <w:left w:val="nil"/>
              <w:bottom w:val="single" w:sz="4" w:space="0" w:color="auto"/>
              <w:right w:val="single" w:sz="4" w:space="0" w:color="auto"/>
            </w:tcBorders>
            <w:noWrap/>
            <w:vAlign w:val="bottom"/>
          </w:tcPr>
          <w:p w14:paraId="55E4BD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19/03/1960</w:t>
            </w:r>
          </w:p>
        </w:tc>
        <w:tc>
          <w:tcPr>
            <w:tcW w:w="1285" w:type="dxa"/>
            <w:tcBorders>
              <w:top w:val="nil"/>
              <w:left w:val="nil"/>
              <w:bottom w:val="single" w:sz="4" w:space="0" w:color="auto"/>
              <w:right w:val="single" w:sz="4" w:space="0" w:color="auto"/>
            </w:tcBorders>
            <w:noWrap/>
            <w:vAlign w:val="bottom"/>
          </w:tcPr>
          <w:p w14:paraId="434D63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0AFF38E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C373D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6310,38</w:t>
            </w:r>
          </w:p>
        </w:tc>
        <w:tc>
          <w:tcPr>
            <w:tcW w:w="864" w:type="dxa"/>
            <w:tcBorders>
              <w:top w:val="nil"/>
              <w:left w:val="nil"/>
              <w:bottom w:val="single" w:sz="4" w:space="0" w:color="auto"/>
              <w:right w:val="single" w:sz="4" w:space="0" w:color="auto"/>
            </w:tcBorders>
            <w:noWrap/>
            <w:vAlign w:val="bottom"/>
          </w:tcPr>
          <w:p w14:paraId="6E34BA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7D8388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CFD7294" w14:textId="77777777" w:rsidR="003F7F01" w:rsidRPr="00A64A7D" w:rsidRDefault="003F7F01" w:rsidP="004B0BB6">
            <w:pPr>
              <w:rPr>
                <w:rFonts w:ascii="Arial" w:hAnsi="Arial" w:cs="Arial"/>
                <w:sz w:val="14"/>
                <w:szCs w:val="14"/>
                <w:lang w:val="es-ES_tradnl" w:eastAsia="eu-ES" w:bidi="bo-CN"/>
              </w:rPr>
            </w:pPr>
          </w:p>
        </w:tc>
      </w:tr>
      <w:tr w:rsidR="003F7F01" w:rsidRPr="00A64A7D" w14:paraId="266B9CA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5BA33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10042</w:t>
            </w:r>
          </w:p>
        </w:tc>
        <w:tc>
          <w:tcPr>
            <w:tcW w:w="1843" w:type="dxa"/>
            <w:tcBorders>
              <w:top w:val="nil"/>
              <w:left w:val="nil"/>
              <w:bottom w:val="single" w:sz="4" w:space="0" w:color="auto"/>
              <w:right w:val="single" w:sz="4" w:space="0" w:color="auto"/>
            </w:tcBorders>
            <w:noWrap/>
            <w:vAlign w:val="bottom"/>
          </w:tcPr>
          <w:p w14:paraId="436525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Unamunzaga HLHI</w:t>
            </w:r>
          </w:p>
        </w:tc>
        <w:tc>
          <w:tcPr>
            <w:tcW w:w="1268" w:type="dxa"/>
            <w:tcBorders>
              <w:top w:val="nil"/>
              <w:left w:val="nil"/>
              <w:bottom w:val="single" w:sz="4" w:space="0" w:color="auto"/>
              <w:right w:val="single" w:sz="4" w:space="0" w:color="auto"/>
            </w:tcBorders>
            <w:noWrap/>
            <w:vAlign w:val="bottom"/>
          </w:tcPr>
          <w:p w14:paraId="1A5561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8886E7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50398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23,39</w:t>
            </w:r>
          </w:p>
        </w:tc>
        <w:tc>
          <w:tcPr>
            <w:tcW w:w="1133" w:type="dxa"/>
            <w:tcBorders>
              <w:top w:val="nil"/>
              <w:left w:val="nil"/>
              <w:bottom w:val="single" w:sz="4" w:space="0" w:color="auto"/>
              <w:right w:val="single" w:sz="4" w:space="0" w:color="auto"/>
            </w:tcBorders>
            <w:noWrap/>
            <w:vAlign w:val="bottom"/>
          </w:tcPr>
          <w:p w14:paraId="760FF04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28/01/1964</w:t>
            </w:r>
          </w:p>
        </w:tc>
        <w:tc>
          <w:tcPr>
            <w:tcW w:w="1285" w:type="dxa"/>
            <w:tcBorders>
              <w:top w:val="nil"/>
              <w:left w:val="nil"/>
              <w:bottom w:val="single" w:sz="4" w:space="0" w:color="auto"/>
              <w:right w:val="single" w:sz="4" w:space="0" w:color="auto"/>
            </w:tcBorders>
            <w:noWrap/>
            <w:vAlign w:val="bottom"/>
          </w:tcPr>
          <w:p w14:paraId="5C80D4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15/09/2008</w:t>
            </w:r>
          </w:p>
        </w:tc>
        <w:tc>
          <w:tcPr>
            <w:tcW w:w="1264" w:type="dxa"/>
            <w:tcBorders>
              <w:top w:val="nil"/>
              <w:left w:val="nil"/>
              <w:bottom w:val="single" w:sz="4" w:space="0" w:color="auto"/>
              <w:right w:val="single" w:sz="4" w:space="0" w:color="auto"/>
            </w:tcBorders>
            <w:noWrap/>
            <w:vAlign w:val="bottom"/>
          </w:tcPr>
          <w:p w14:paraId="555648F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A39B2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6310,38</w:t>
            </w:r>
          </w:p>
        </w:tc>
        <w:tc>
          <w:tcPr>
            <w:tcW w:w="864" w:type="dxa"/>
            <w:tcBorders>
              <w:top w:val="nil"/>
              <w:left w:val="nil"/>
              <w:bottom w:val="single" w:sz="4" w:space="0" w:color="auto"/>
              <w:right w:val="single" w:sz="4" w:space="0" w:color="auto"/>
            </w:tcBorders>
            <w:noWrap/>
            <w:vAlign w:val="bottom"/>
          </w:tcPr>
          <w:p w14:paraId="4280B3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E64FDC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367F695" w14:textId="77777777" w:rsidR="003F7F01" w:rsidRPr="00A64A7D" w:rsidRDefault="003F7F01" w:rsidP="004B0BB6">
            <w:pPr>
              <w:rPr>
                <w:rFonts w:ascii="Arial" w:hAnsi="Arial" w:cs="Arial"/>
                <w:sz w:val="14"/>
                <w:szCs w:val="14"/>
                <w:lang w:val="es-ES_tradnl" w:eastAsia="eu-ES" w:bidi="bo-CN"/>
              </w:rPr>
            </w:pPr>
          </w:p>
        </w:tc>
      </w:tr>
      <w:tr w:rsidR="003F7F01" w:rsidRPr="00A64A7D" w14:paraId="6639D60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9667DE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10042</w:t>
            </w:r>
          </w:p>
        </w:tc>
        <w:tc>
          <w:tcPr>
            <w:tcW w:w="1843" w:type="dxa"/>
            <w:tcBorders>
              <w:top w:val="nil"/>
              <w:left w:val="nil"/>
              <w:bottom w:val="single" w:sz="4" w:space="0" w:color="auto"/>
              <w:right w:val="single" w:sz="4" w:space="0" w:color="auto"/>
            </w:tcBorders>
            <w:noWrap/>
            <w:vAlign w:val="bottom"/>
          </w:tcPr>
          <w:p w14:paraId="3BF9C8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Unamunzaga HLHI</w:t>
            </w:r>
          </w:p>
        </w:tc>
        <w:tc>
          <w:tcPr>
            <w:tcW w:w="1268" w:type="dxa"/>
            <w:tcBorders>
              <w:top w:val="nil"/>
              <w:left w:val="nil"/>
              <w:bottom w:val="single" w:sz="4" w:space="0" w:color="auto"/>
              <w:right w:val="single" w:sz="4" w:space="0" w:color="auto"/>
            </w:tcBorders>
            <w:noWrap/>
            <w:vAlign w:val="bottom"/>
          </w:tcPr>
          <w:p w14:paraId="788294A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48DF7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55AF1E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23,39</w:t>
            </w:r>
          </w:p>
        </w:tc>
        <w:tc>
          <w:tcPr>
            <w:tcW w:w="1133" w:type="dxa"/>
            <w:tcBorders>
              <w:top w:val="nil"/>
              <w:left w:val="nil"/>
              <w:bottom w:val="single" w:sz="4" w:space="0" w:color="auto"/>
              <w:right w:val="single" w:sz="4" w:space="0" w:color="auto"/>
            </w:tcBorders>
            <w:noWrap/>
            <w:vAlign w:val="bottom"/>
          </w:tcPr>
          <w:p w14:paraId="5CFE55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10/05/1979</w:t>
            </w:r>
          </w:p>
        </w:tc>
        <w:tc>
          <w:tcPr>
            <w:tcW w:w="1285" w:type="dxa"/>
            <w:tcBorders>
              <w:top w:val="nil"/>
              <w:left w:val="nil"/>
              <w:bottom w:val="single" w:sz="4" w:space="0" w:color="auto"/>
              <w:right w:val="single" w:sz="4" w:space="0" w:color="auto"/>
            </w:tcBorders>
            <w:noWrap/>
            <w:vAlign w:val="bottom"/>
          </w:tcPr>
          <w:p w14:paraId="2428A6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15/09/2008</w:t>
            </w:r>
          </w:p>
        </w:tc>
        <w:tc>
          <w:tcPr>
            <w:tcW w:w="1264" w:type="dxa"/>
            <w:tcBorders>
              <w:top w:val="nil"/>
              <w:left w:val="nil"/>
              <w:bottom w:val="single" w:sz="4" w:space="0" w:color="auto"/>
              <w:right w:val="single" w:sz="4" w:space="0" w:color="auto"/>
            </w:tcBorders>
            <w:noWrap/>
            <w:vAlign w:val="bottom"/>
          </w:tcPr>
          <w:p w14:paraId="4683D8B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B1DB9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6310,38</w:t>
            </w:r>
          </w:p>
        </w:tc>
        <w:tc>
          <w:tcPr>
            <w:tcW w:w="864" w:type="dxa"/>
            <w:tcBorders>
              <w:top w:val="nil"/>
              <w:left w:val="nil"/>
              <w:bottom w:val="single" w:sz="4" w:space="0" w:color="auto"/>
              <w:right w:val="single" w:sz="4" w:space="0" w:color="auto"/>
            </w:tcBorders>
            <w:noWrap/>
            <w:vAlign w:val="bottom"/>
          </w:tcPr>
          <w:p w14:paraId="4E6329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D450C4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CF3F639" w14:textId="77777777" w:rsidR="003F7F01" w:rsidRPr="00A64A7D" w:rsidRDefault="003F7F01" w:rsidP="004B0BB6">
            <w:pPr>
              <w:rPr>
                <w:rFonts w:ascii="Arial" w:hAnsi="Arial" w:cs="Arial"/>
                <w:sz w:val="14"/>
                <w:szCs w:val="14"/>
                <w:lang w:val="es-ES_tradnl" w:eastAsia="eu-ES" w:bidi="bo-CN"/>
              </w:rPr>
            </w:pPr>
          </w:p>
        </w:tc>
      </w:tr>
      <w:tr w:rsidR="003F7F01" w:rsidRPr="00A64A7D" w14:paraId="1BF36CE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3D4A4F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10042</w:t>
            </w:r>
          </w:p>
        </w:tc>
        <w:tc>
          <w:tcPr>
            <w:tcW w:w="1843" w:type="dxa"/>
            <w:tcBorders>
              <w:top w:val="nil"/>
              <w:left w:val="nil"/>
              <w:bottom w:val="single" w:sz="4" w:space="0" w:color="auto"/>
              <w:right w:val="single" w:sz="4" w:space="0" w:color="auto"/>
            </w:tcBorders>
            <w:noWrap/>
            <w:vAlign w:val="bottom"/>
          </w:tcPr>
          <w:p w14:paraId="1FCA14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Unamunzaga HLHI</w:t>
            </w:r>
          </w:p>
        </w:tc>
        <w:tc>
          <w:tcPr>
            <w:tcW w:w="1268" w:type="dxa"/>
            <w:tcBorders>
              <w:top w:val="nil"/>
              <w:left w:val="nil"/>
              <w:bottom w:val="single" w:sz="4" w:space="0" w:color="auto"/>
              <w:right w:val="single" w:sz="4" w:space="0" w:color="auto"/>
            </w:tcBorders>
            <w:noWrap/>
            <w:vAlign w:val="bottom"/>
          </w:tcPr>
          <w:p w14:paraId="267746F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8E9832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158AB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23,39</w:t>
            </w:r>
          </w:p>
        </w:tc>
        <w:tc>
          <w:tcPr>
            <w:tcW w:w="1133" w:type="dxa"/>
            <w:tcBorders>
              <w:top w:val="nil"/>
              <w:left w:val="nil"/>
              <w:bottom w:val="single" w:sz="4" w:space="0" w:color="auto"/>
              <w:right w:val="single" w:sz="4" w:space="0" w:color="auto"/>
            </w:tcBorders>
            <w:noWrap/>
            <w:vAlign w:val="bottom"/>
          </w:tcPr>
          <w:p w14:paraId="01BE32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16/02/1965</w:t>
            </w:r>
          </w:p>
        </w:tc>
        <w:tc>
          <w:tcPr>
            <w:tcW w:w="1285" w:type="dxa"/>
            <w:tcBorders>
              <w:top w:val="nil"/>
              <w:left w:val="nil"/>
              <w:bottom w:val="single" w:sz="4" w:space="0" w:color="auto"/>
              <w:right w:val="single" w:sz="4" w:space="0" w:color="auto"/>
            </w:tcBorders>
            <w:noWrap/>
            <w:vAlign w:val="bottom"/>
          </w:tcPr>
          <w:p w14:paraId="78B6B7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14994ED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8721B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6415,1</w:t>
            </w:r>
          </w:p>
        </w:tc>
        <w:tc>
          <w:tcPr>
            <w:tcW w:w="864" w:type="dxa"/>
            <w:tcBorders>
              <w:top w:val="nil"/>
              <w:left w:val="nil"/>
              <w:bottom w:val="single" w:sz="4" w:space="0" w:color="auto"/>
              <w:right w:val="single" w:sz="4" w:space="0" w:color="auto"/>
            </w:tcBorders>
            <w:noWrap/>
            <w:vAlign w:val="bottom"/>
          </w:tcPr>
          <w:p w14:paraId="2C9684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565EB6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204C481" w14:textId="77777777" w:rsidR="003F7F01" w:rsidRPr="00A64A7D" w:rsidRDefault="003F7F01" w:rsidP="004B0BB6">
            <w:pPr>
              <w:rPr>
                <w:rFonts w:ascii="Arial" w:hAnsi="Arial" w:cs="Arial"/>
                <w:sz w:val="14"/>
                <w:szCs w:val="14"/>
                <w:lang w:val="es-ES_tradnl" w:eastAsia="eu-ES" w:bidi="bo-CN"/>
              </w:rPr>
            </w:pPr>
          </w:p>
        </w:tc>
      </w:tr>
      <w:tr w:rsidR="003F7F01" w:rsidRPr="00A64A7D" w14:paraId="2B47C3B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4A553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10049</w:t>
            </w:r>
          </w:p>
        </w:tc>
        <w:tc>
          <w:tcPr>
            <w:tcW w:w="1843" w:type="dxa"/>
            <w:tcBorders>
              <w:top w:val="nil"/>
              <w:left w:val="nil"/>
              <w:bottom w:val="single" w:sz="4" w:space="0" w:color="auto"/>
              <w:right w:val="single" w:sz="4" w:space="0" w:color="auto"/>
            </w:tcBorders>
            <w:noWrap/>
            <w:vAlign w:val="bottom"/>
          </w:tcPr>
          <w:p w14:paraId="358031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Gobea HLHI</w:t>
            </w:r>
          </w:p>
        </w:tc>
        <w:tc>
          <w:tcPr>
            <w:tcW w:w="1268" w:type="dxa"/>
            <w:tcBorders>
              <w:top w:val="nil"/>
              <w:left w:val="nil"/>
              <w:bottom w:val="single" w:sz="4" w:space="0" w:color="auto"/>
              <w:right w:val="single" w:sz="4" w:space="0" w:color="auto"/>
            </w:tcBorders>
            <w:noWrap/>
            <w:vAlign w:val="bottom"/>
          </w:tcPr>
          <w:p w14:paraId="11F164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4B0B9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AD610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15,68</w:t>
            </w:r>
          </w:p>
        </w:tc>
        <w:tc>
          <w:tcPr>
            <w:tcW w:w="1133" w:type="dxa"/>
            <w:tcBorders>
              <w:top w:val="nil"/>
              <w:left w:val="nil"/>
              <w:bottom w:val="single" w:sz="4" w:space="0" w:color="auto"/>
              <w:right w:val="single" w:sz="4" w:space="0" w:color="auto"/>
            </w:tcBorders>
            <w:noWrap/>
            <w:vAlign w:val="bottom"/>
          </w:tcPr>
          <w:p w14:paraId="415400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29/09/1962</w:t>
            </w:r>
          </w:p>
        </w:tc>
        <w:tc>
          <w:tcPr>
            <w:tcW w:w="1285" w:type="dxa"/>
            <w:tcBorders>
              <w:top w:val="nil"/>
              <w:left w:val="nil"/>
              <w:bottom w:val="single" w:sz="4" w:space="0" w:color="auto"/>
              <w:right w:val="single" w:sz="4" w:space="0" w:color="auto"/>
            </w:tcBorders>
            <w:noWrap/>
            <w:vAlign w:val="bottom"/>
          </w:tcPr>
          <w:p w14:paraId="4EB66F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05/10/2021</w:t>
            </w:r>
          </w:p>
        </w:tc>
        <w:tc>
          <w:tcPr>
            <w:tcW w:w="1264" w:type="dxa"/>
            <w:tcBorders>
              <w:top w:val="nil"/>
              <w:left w:val="nil"/>
              <w:bottom w:val="single" w:sz="4" w:space="0" w:color="auto"/>
              <w:right w:val="single" w:sz="4" w:space="0" w:color="auto"/>
            </w:tcBorders>
            <w:noWrap/>
            <w:vAlign w:val="bottom"/>
          </w:tcPr>
          <w:p w14:paraId="47DE9FE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2A9A7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3949,49</w:t>
            </w:r>
          </w:p>
        </w:tc>
        <w:tc>
          <w:tcPr>
            <w:tcW w:w="864" w:type="dxa"/>
            <w:tcBorders>
              <w:top w:val="nil"/>
              <w:left w:val="nil"/>
              <w:bottom w:val="single" w:sz="4" w:space="0" w:color="auto"/>
              <w:right w:val="single" w:sz="4" w:space="0" w:color="auto"/>
            </w:tcBorders>
            <w:noWrap/>
            <w:vAlign w:val="bottom"/>
          </w:tcPr>
          <w:p w14:paraId="01909A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379EC5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76C2803" w14:textId="77777777" w:rsidR="003F7F01" w:rsidRPr="00A64A7D" w:rsidRDefault="003F7F01" w:rsidP="004B0BB6">
            <w:pPr>
              <w:rPr>
                <w:rFonts w:ascii="Arial" w:hAnsi="Arial" w:cs="Arial"/>
                <w:sz w:val="14"/>
                <w:szCs w:val="14"/>
                <w:lang w:val="es-ES_tradnl" w:eastAsia="eu-ES" w:bidi="bo-CN"/>
              </w:rPr>
            </w:pPr>
          </w:p>
        </w:tc>
      </w:tr>
      <w:tr w:rsidR="003F7F01" w:rsidRPr="00A64A7D" w14:paraId="6FB17E1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B2CCDC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10049</w:t>
            </w:r>
          </w:p>
        </w:tc>
        <w:tc>
          <w:tcPr>
            <w:tcW w:w="1843" w:type="dxa"/>
            <w:tcBorders>
              <w:top w:val="nil"/>
              <w:left w:val="nil"/>
              <w:bottom w:val="single" w:sz="4" w:space="0" w:color="auto"/>
              <w:right w:val="single" w:sz="4" w:space="0" w:color="auto"/>
            </w:tcBorders>
            <w:noWrap/>
            <w:vAlign w:val="bottom"/>
          </w:tcPr>
          <w:p w14:paraId="00E083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Gobea HLHI</w:t>
            </w:r>
          </w:p>
        </w:tc>
        <w:tc>
          <w:tcPr>
            <w:tcW w:w="1268" w:type="dxa"/>
            <w:tcBorders>
              <w:top w:val="nil"/>
              <w:left w:val="nil"/>
              <w:bottom w:val="single" w:sz="4" w:space="0" w:color="auto"/>
              <w:right w:val="single" w:sz="4" w:space="0" w:color="auto"/>
            </w:tcBorders>
            <w:noWrap/>
            <w:vAlign w:val="bottom"/>
          </w:tcPr>
          <w:p w14:paraId="402E6D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03543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67522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15,68</w:t>
            </w:r>
          </w:p>
        </w:tc>
        <w:tc>
          <w:tcPr>
            <w:tcW w:w="1133" w:type="dxa"/>
            <w:tcBorders>
              <w:top w:val="nil"/>
              <w:left w:val="nil"/>
              <w:bottom w:val="single" w:sz="4" w:space="0" w:color="auto"/>
              <w:right w:val="single" w:sz="4" w:space="0" w:color="auto"/>
            </w:tcBorders>
            <w:noWrap/>
            <w:vAlign w:val="bottom"/>
          </w:tcPr>
          <w:p w14:paraId="76C1E4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24/11/1964</w:t>
            </w:r>
          </w:p>
        </w:tc>
        <w:tc>
          <w:tcPr>
            <w:tcW w:w="1285" w:type="dxa"/>
            <w:tcBorders>
              <w:top w:val="nil"/>
              <w:left w:val="nil"/>
              <w:bottom w:val="single" w:sz="4" w:space="0" w:color="auto"/>
              <w:right w:val="single" w:sz="4" w:space="0" w:color="auto"/>
            </w:tcBorders>
            <w:noWrap/>
            <w:vAlign w:val="bottom"/>
          </w:tcPr>
          <w:p w14:paraId="076246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05/10/2021</w:t>
            </w:r>
          </w:p>
        </w:tc>
        <w:tc>
          <w:tcPr>
            <w:tcW w:w="1264" w:type="dxa"/>
            <w:tcBorders>
              <w:top w:val="nil"/>
              <w:left w:val="nil"/>
              <w:bottom w:val="single" w:sz="4" w:space="0" w:color="auto"/>
              <w:right w:val="single" w:sz="4" w:space="0" w:color="auto"/>
            </w:tcBorders>
            <w:noWrap/>
            <w:vAlign w:val="bottom"/>
          </w:tcPr>
          <w:p w14:paraId="60258C2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B7DA5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4019,63</w:t>
            </w:r>
          </w:p>
        </w:tc>
        <w:tc>
          <w:tcPr>
            <w:tcW w:w="864" w:type="dxa"/>
            <w:tcBorders>
              <w:top w:val="nil"/>
              <w:left w:val="nil"/>
              <w:bottom w:val="single" w:sz="4" w:space="0" w:color="auto"/>
              <w:right w:val="single" w:sz="4" w:space="0" w:color="auto"/>
            </w:tcBorders>
            <w:noWrap/>
            <w:vAlign w:val="bottom"/>
          </w:tcPr>
          <w:p w14:paraId="3E31E6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B63886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4738B3D" w14:textId="77777777" w:rsidR="003F7F01" w:rsidRPr="00A64A7D" w:rsidRDefault="003F7F01" w:rsidP="004B0BB6">
            <w:pPr>
              <w:rPr>
                <w:rFonts w:ascii="Arial" w:hAnsi="Arial" w:cs="Arial"/>
                <w:sz w:val="14"/>
                <w:szCs w:val="14"/>
                <w:lang w:val="es-ES_tradnl" w:eastAsia="eu-ES" w:bidi="bo-CN"/>
              </w:rPr>
            </w:pPr>
          </w:p>
        </w:tc>
      </w:tr>
      <w:tr w:rsidR="003F7F01" w:rsidRPr="00A64A7D" w14:paraId="644E4BE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74058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10049</w:t>
            </w:r>
          </w:p>
        </w:tc>
        <w:tc>
          <w:tcPr>
            <w:tcW w:w="1843" w:type="dxa"/>
            <w:tcBorders>
              <w:top w:val="nil"/>
              <w:left w:val="nil"/>
              <w:bottom w:val="single" w:sz="4" w:space="0" w:color="auto"/>
              <w:right w:val="single" w:sz="4" w:space="0" w:color="auto"/>
            </w:tcBorders>
            <w:noWrap/>
            <w:vAlign w:val="bottom"/>
          </w:tcPr>
          <w:p w14:paraId="4A98E6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Gobea HLHI</w:t>
            </w:r>
          </w:p>
        </w:tc>
        <w:tc>
          <w:tcPr>
            <w:tcW w:w="1268" w:type="dxa"/>
            <w:tcBorders>
              <w:top w:val="nil"/>
              <w:left w:val="nil"/>
              <w:bottom w:val="single" w:sz="4" w:space="0" w:color="auto"/>
              <w:right w:val="single" w:sz="4" w:space="0" w:color="auto"/>
            </w:tcBorders>
            <w:noWrap/>
            <w:vAlign w:val="bottom"/>
          </w:tcPr>
          <w:p w14:paraId="66C83F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B39642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3C2E9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15,68</w:t>
            </w:r>
          </w:p>
        </w:tc>
        <w:tc>
          <w:tcPr>
            <w:tcW w:w="1133" w:type="dxa"/>
            <w:tcBorders>
              <w:top w:val="nil"/>
              <w:left w:val="nil"/>
              <w:bottom w:val="single" w:sz="4" w:space="0" w:color="auto"/>
              <w:right w:val="single" w:sz="4" w:space="0" w:color="auto"/>
            </w:tcBorders>
            <w:noWrap/>
            <w:vAlign w:val="bottom"/>
          </w:tcPr>
          <w:p w14:paraId="779056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26/10/1959</w:t>
            </w:r>
          </w:p>
        </w:tc>
        <w:tc>
          <w:tcPr>
            <w:tcW w:w="1285" w:type="dxa"/>
            <w:tcBorders>
              <w:top w:val="nil"/>
              <w:left w:val="nil"/>
              <w:bottom w:val="single" w:sz="4" w:space="0" w:color="auto"/>
              <w:right w:val="single" w:sz="4" w:space="0" w:color="auto"/>
            </w:tcBorders>
            <w:noWrap/>
            <w:vAlign w:val="bottom"/>
          </w:tcPr>
          <w:p w14:paraId="7763D3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4BA8988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DF105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4230,05</w:t>
            </w:r>
          </w:p>
        </w:tc>
        <w:tc>
          <w:tcPr>
            <w:tcW w:w="864" w:type="dxa"/>
            <w:tcBorders>
              <w:top w:val="nil"/>
              <w:left w:val="nil"/>
              <w:bottom w:val="single" w:sz="4" w:space="0" w:color="auto"/>
              <w:right w:val="single" w:sz="4" w:space="0" w:color="auto"/>
            </w:tcBorders>
            <w:noWrap/>
            <w:vAlign w:val="bottom"/>
          </w:tcPr>
          <w:p w14:paraId="42788C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5B69E7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9EA8071" w14:textId="77777777" w:rsidR="003F7F01" w:rsidRPr="00A64A7D" w:rsidRDefault="003F7F01" w:rsidP="004B0BB6">
            <w:pPr>
              <w:rPr>
                <w:rFonts w:ascii="Arial" w:hAnsi="Arial" w:cs="Arial"/>
                <w:sz w:val="14"/>
                <w:szCs w:val="14"/>
                <w:lang w:val="es-ES_tradnl" w:eastAsia="eu-ES" w:bidi="bo-CN"/>
              </w:rPr>
            </w:pPr>
          </w:p>
        </w:tc>
      </w:tr>
      <w:tr w:rsidR="003F7F01" w:rsidRPr="00A64A7D" w14:paraId="3AC2E91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AC21F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10049</w:t>
            </w:r>
          </w:p>
        </w:tc>
        <w:tc>
          <w:tcPr>
            <w:tcW w:w="1843" w:type="dxa"/>
            <w:tcBorders>
              <w:top w:val="nil"/>
              <w:left w:val="nil"/>
              <w:bottom w:val="single" w:sz="4" w:space="0" w:color="auto"/>
              <w:right w:val="single" w:sz="4" w:space="0" w:color="auto"/>
            </w:tcBorders>
            <w:noWrap/>
            <w:vAlign w:val="bottom"/>
          </w:tcPr>
          <w:p w14:paraId="7438A7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Gobea HLHI</w:t>
            </w:r>
          </w:p>
        </w:tc>
        <w:tc>
          <w:tcPr>
            <w:tcW w:w="1268" w:type="dxa"/>
            <w:tcBorders>
              <w:top w:val="nil"/>
              <w:left w:val="nil"/>
              <w:bottom w:val="single" w:sz="4" w:space="0" w:color="auto"/>
              <w:right w:val="single" w:sz="4" w:space="0" w:color="auto"/>
            </w:tcBorders>
            <w:noWrap/>
            <w:vAlign w:val="bottom"/>
          </w:tcPr>
          <w:p w14:paraId="3C7F50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B33339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64F54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15,68</w:t>
            </w:r>
          </w:p>
        </w:tc>
        <w:tc>
          <w:tcPr>
            <w:tcW w:w="1133" w:type="dxa"/>
            <w:tcBorders>
              <w:top w:val="nil"/>
              <w:left w:val="nil"/>
              <w:bottom w:val="single" w:sz="4" w:space="0" w:color="auto"/>
              <w:right w:val="single" w:sz="4" w:space="0" w:color="auto"/>
            </w:tcBorders>
            <w:noWrap/>
            <w:vAlign w:val="bottom"/>
          </w:tcPr>
          <w:p w14:paraId="5C636C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19/11/1967</w:t>
            </w:r>
          </w:p>
        </w:tc>
        <w:tc>
          <w:tcPr>
            <w:tcW w:w="1285" w:type="dxa"/>
            <w:tcBorders>
              <w:top w:val="nil"/>
              <w:left w:val="nil"/>
              <w:bottom w:val="single" w:sz="4" w:space="0" w:color="auto"/>
              <w:right w:val="single" w:sz="4" w:space="0" w:color="auto"/>
            </w:tcBorders>
            <w:noWrap/>
            <w:vAlign w:val="bottom"/>
          </w:tcPr>
          <w:p w14:paraId="6D5348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2F1E976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3A249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4230,05</w:t>
            </w:r>
          </w:p>
        </w:tc>
        <w:tc>
          <w:tcPr>
            <w:tcW w:w="864" w:type="dxa"/>
            <w:tcBorders>
              <w:top w:val="nil"/>
              <w:left w:val="nil"/>
              <w:bottom w:val="single" w:sz="4" w:space="0" w:color="auto"/>
              <w:right w:val="single" w:sz="4" w:space="0" w:color="auto"/>
            </w:tcBorders>
            <w:noWrap/>
            <w:vAlign w:val="bottom"/>
          </w:tcPr>
          <w:p w14:paraId="43E943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6C6EDF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8A3B0CF" w14:textId="77777777" w:rsidR="003F7F01" w:rsidRPr="00A64A7D" w:rsidRDefault="003F7F01" w:rsidP="004B0BB6">
            <w:pPr>
              <w:rPr>
                <w:rFonts w:ascii="Arial" w:hAnsi="Arial" w:cs="Arial"/>
                <w:sz w:val="14"/>
                <w:szCs w:val="14"/>
                <w:lang w:val="es-ES_tradnl" w:eastAsia="eu-ES" w:bidi="bo-CN"/>
              </w:rPr>
            </w:pPr>
          </w:p>
        </w:tc>
      </w:tr>
      <w:tr w:rsidR="003F7F01" w:rsidRPr="00A64A7D" w14:paraId="6919C63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275D7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5DD44F8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34FC874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6DD70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830C4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1DED8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11/06/1978</w:t>
            </w:r>
          </w:p>
        </w:tc>
        <w:tc>
          <w:tcPr>
            <w:tcW w:w="1285" w:type="dxa"/>
            <w:tcBorders>
              <w:top w:val="nil"/>
              <w:left w:val="nil"/>
              <w:bottom w:val="single" w:sz="4" w:space="0" w:color="auto"/>
              <w:right w:val="single" w:sz="4" w:space="0" w:color="auto"/>
            </w:tcBorders>
            <w:noWrap/>
            <w:vAlign w:val="bottom"/>
          </w:tcPr>
          <w:p w14:paraId="6D3310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16/09/2013</w:t>
            </w:r>
          </w:p>
        </w:tc>
        <w:tc>
          <w:tcPr>
            <w:tcW w:w="1264" w:type="dxa"/>
            <w:tcBorders>
              <w:top w:val="nil"/>
              <w:left w:val="nil"/>
              <w:bottom w:val="single" w:sz="4" w:space="0" w:color="auto"/>
              <w:right w:val="single" w:sz="4" w:space="0" w:color="auto"/>
            </w:tcBorders>
            <w:noWrap/>
            <w:vAlign w:val="bottom"/>
          </w:tcPr>
          <w:p w14:paraId="5B11784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84037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62A97E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B68C13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CC9143A" w14:textId="77777777" w:rsidR="003F7F01" w:rsidRPr="00A64A7D" w:rsidRDefault="003F7F01" w:rsidP="004B0BB6">
            <w:pPr>
              <w:rPr>
                <w:rFonts w:ascii="Arial" w:hAnsi="Arial" w:cs="Arial"/>
                <w:sz w:val="14"/>
                <w:szCs w:val="14"/>
                <w:lang w:val="es-ES_tradnl" w:eastAsia="eu-ES" w:bidi="bo-CN"/>
              </w:rPr>
            </w:pPr>
          </w:p>
        </w:tc>
      </w:tr>
      <w:tr w:rsidR="003F7F01" w:rsidRPr="00A64A7D" w14:paraId="08EDB40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CD6215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5DC90B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04CAF6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96463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B3B4D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D1B7B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25/01/1966</w:t>
            </w:r>
          </w:p>
        </w:tc>
        <w:tc>
          <w:tcPr>
            <w:tcW w:w="1285" w:type="dxa"/>
            <w:tcBorders>
              <w:top w:val="nil"/>
              <w:left w:val="nil"/>
              <w:bottom w:val="single" w:sz="4" w:space="0" w:color="auto"/>
              <w:right w:val="single" w:sz="4" w:space="0" w:color="auto"/>
            </w:tcBorders>
            <w:noWrap/>
            <w:vAlign w:val="bottom"/>
          </w:tcPr>
          <w:p w14:paraId="325372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4650303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D55AD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2AF5AD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E0B230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C4BF472" w14:textId="77777777" w:rsidR="003F7F01" w:rsidRPr="00A64A7D" w:rsidRDefault="003F7F01" w:rsidP="004B0BB6">
            <w:pPr>
              <w:rPr>
                <w:rFonts w:ascii="Arial" w:hAnsi="Arial" w:cs="Arial"/>
                <w:sz w:val="14"/>
                <w:szCs w:val="14"/>
                <w:lang w:val="es-ES_tradnl" w:eastAsia="eu-ES" w:bidi="bo-CN"/>
              </w:rPr>
            </w:pPr>
          </w:p>
        </w:tc>
      </w:tr>
      <w:tr w:rsidR="003F7F01" w:rsidRPr="00A64A7D" w14:paraId="7FE2E36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21F1D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1EC5EA2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29B3CC7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1B852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72F3A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9DC3D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09/04/1973</w:t>
            </w:r>
          </w:p>
        </w:tc>
        <w:tc>
          <w:tcPr>
            <w:tcW w:w="1285" w:type="dxa"/>
            <w:tcBorders>
              <w:top w:val="nil"/>
              <w:left w:val="nil"/>
              <w:bottom w:val="single" w:sz="4" w:space="0" w:color="auto"/>
              <w:right w:val="single" w:sz="4" w:space="0" w:color="auto"/>
            </w:tcBorders>
            <w:noWrap/>
            <w:vAlign w:val="bottom"/>
          </w:tcPr>
          <w:p w14:paraId="112360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23/11/2009</w:t>
            </w:r>
          </w:p>
        </w:tc>
        <w:tc>
          <w:tcPr>
            <w:tcW w:w="1264" w:type="dxa"/>
            <w:tcBorders>
              <w:top w:val="nil"/>
              <w:left w:val="nil"/>
              <w:bottom w:val="single" w:sz="4" w:space="0" w:color="auto"/>
              <w:right w:val="single" w:sz="4" w:space="0" w:color="auto"/>
            </w:tcBorders>
            <w:noWrap/>
            <w:vAlign w:val="bottom"/>
          </w:tcPr>
          <w:p w14:paraId="1526E7F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09EEF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3C47FE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0F4D1B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B1DC387" w14:textId="77777777" w:rsidR="003F7F01" w:rsidRPr="00A64A7D" w:rsidRDefault="003F7F01" w:rsidP="004B0BB6">
            <w:pPr>
              <w:rPr>
                <w:rFonts w:ascii="Arial" w:hAnsi="Arial" w:cs="Arial"/>
                <w:sz w:val="14"/>
                <w:szCs w:val="14"/>
                <w:lang w:val="es-ES_tradnl" w:eastAsia="eu-ES" w:bidi="bo-CN"/>
              </w:rPr>
            </w:pPr>
          </w:p>
        </w:tc>
      </w:tr>
      <w:tr w:rsidR="003F7F01" w:rsidRPr="00A64A7D" w14:paraId="111D4AE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E3B3D6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01AEDD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2C7DDF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40629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B6F2C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2F82F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01/11/1962</w:t>
            </w:r>
          </w:p>
        </w:tc>
        <w:tc>
          <w:tcPr>
            <w:tcW w:w="1285" w:type="dxa"/>
            <w:tcBorders>
              <w:top w:val="nil"/>
              <w:left w:val="nil"/>
              <w:bottom w:val="single" w:sz="4" w:space="0" w:color="auto"/>
              <w:right w:val="single" w:sz="4" w:space="0" w:color="auto"/>
            </w:tcBorders>
            <w:noWrap/>
            <w:vAlign w:val="bottom"/>
          </w:tcPr>
          <w:p w14:paraId="66470F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20/09/2010</w:t>
            </w:r>
          </w:p>
        </w:tc>
        <w:tc>
          <w:tcPr>
            <w:tcW w:w="1264" w:type="dxa"/>
            <w:tcBorders>
              <w:top w:val="nil"/>
              <w:left w:val="nil"/>
              <w:bottom w:val="single" w:sz="4" w:space="0" w:color="auto"/>
              <w:right w:val="single" w:sz="4" w:space="0" w:color="auto"/>
            </w:tcBorders>
            <w:noWrap/>
            <w:vAlign w:val="bottom"/>
          </w:tcPr>
          <w:p w14:paraId="4F37B6B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768B3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76C340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B85EAF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B93D349" w14:textId="77777777" w:rsidR="003F7F01" w:rsidRPr="00A64A7D" w:rsidRDefault="003F7F01" w:rsidP="004B0BB6">
            <w:pPr>
              <w:rPr>
                <w:rFonts w:ascii="Arial" w:hAnsi="Arial" w:cs="Arial"/>
                <w:sz w:val="14"/>
                <w:szCs w:val="14"/>
                <w:lang w:val="es-ES_tradnl" w:eastAsia="eu-ES" w:bidi="bo-CN"/>
              </w:rPr>
            </w:pPr>
          </w:p>
        </w:tc>
      </w:tr>
      <w:tr w:rsidR="003F7F01" w:rsidRPr="00A64A7D" w14:paraId="271A206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BD00A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672D48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4F379A6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32A4A8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87964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404CA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01/10/1965</w:t>
            </w:r>
          </w:p>
        </w:tc>
        <w:tc>
          <w:tcPr>
            <w:tcW w:w="1285" w:type="dxa"/>
            <w:tcBorders>
              <w:top w:val="nil"/>
              <w:left w:val="nil"/>
              <w:bottom w:val="single" w:sz="4" w:space="0" w:color="auto"/>
              <w:right w:val="single" w:sz="4" w:space="0" w:color="auto"/>
            </w:tcBorders>
            <w:noWrap/>
            <w:vAlign w:val="bottom"/>
          </w:tcPr>
          <w:p w14:paraId="56EC58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10/09/2007</w:t>
            </w:r>
          </w:p>
        </w:tc>
        <w:tc>
          <w:tcPr>
            <w:tcW w:w="1264" w:type="dxa"/>
            <w:tcBorders>
              <w:top w:val="nil"/>
              <w:left w:val="nil"/>
              <w:bottom w:val="single" w:sz="4" w:space="0" w:color="auto"/>
              <w:right w:val="single" w:sz="4" w:space="0" w:color="auto"/>
            </w:tcBorders>
            <w:noWrap/>
            <w:vAlign w:val="bottom"/>
          </w:tcPr>
          <w:p w14:paraId="440830F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94C8E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590BC1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30815E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83C9482" w14:textId="77777777" w:rsidR="003F7F01" w:rsidRPr="00A64A7D" w:rsidRDefault="003F7F01" w:rsidP="004B0BB6">
            <w:pPr>
              <w:rPr>
                <w:rFonts w:ascii="Arial" w:hAnsi="Arial" w:cs="Arial"/>
                <w:sz w:val="14"/>
                <w:szCs w:val="14"/>
                <w:lang w:val="es-ES_tradnl" w:eastAsia="eu-ES" w:bidi="bo-CN"/>
              </w:rPr>
            </w:pPr>
          </w:p>
        </w:tc>
      </w:tr>
      <w:tr w:rsidR="003F7F01" w:rsidRPr="00A64A7D" w14:paraId="666E7CB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05A26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0D7751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357EB4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8EB0E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CA142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183DA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23/10/1963</w:t>
            </w:r>
          </w:p>
        </w:tc>
        <w:tc>
          <w:tcPr>
            <w:tcW w:w="1285" w:type="dxa"/>
            <w:tcBorders>
              <w:top w:val="nil"/>
              <w:left w:val="nil"/>
              <w:bottom w:val="single" w:sz="4" w:space="0" w:color="auto"/>
              <w:right w:val="single" w:sz="4" w:space="0" w:color="auto"/>
            </w:tcBorders>
            <w:noWrap/>
            <w:vAlign w:val="bottom"/>
          </w:tcPr>
          <w:p w14:paraId="1A50AD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17/09/2007</w:t>
            </w:r>
          </w:p>
        </w:tc>
        <w:tc>
          <w:tcPr>
            <w:tcW w:w="1264" w:type="dxa"/>
            <w:tcBorders>
              <w:top w:val="nil"/>
              <w:left w:val="nil"/>
              <w:bottom w:val="single" w:sz="4" w:space="0" w:color="auto"/>
              <w:right w:val="single" w:sz="4" w:space="0" w:color="auto"/>
            </w:tcBorders>
            <w:noWrap/>
            <w:vAlign w:val="bottom"/>
          </w:tcPr>
          <w:p w14:paraId="2413D84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85DF0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36E2C8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52F46E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1BFCED4" w14:textId="77777777" w:rsidR="003F7F01" w:rsidRPr="00A64A7D" w:rsidRDefault="003F7F01" w:rsidP="004B0BB6">
            <w:pPr>
              <w:rPr>
                <w:rFonts w:ascii="Arial" w:hAnsi="Arial" w:cs="Arial"/>
                <w:sz w:val="14"/>
                <w:szCs w:val="14"/>
                <w:lang w:val="es-ES_tradnl" w:eastAsia="eu-ES" w:bidi="bo-CN"/>
              </w:rPr>
            </w:pPr>
          </w:p>
        </w:tc>
      </w:tr>
      <w:tr w:rsidR="003F7F01" w:rsidRPr="00A64A7D" w14:paraId="387B8B9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7B399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001A6A5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106E81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A5E283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93A77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2FF61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06/09/1973</w:t>
            </w:r>
          </w:p>
        </w:tc>
        <w:tc>
          <w:tcPr>
            <w:tcW w:w="1285" w:type="dxa"/>
            <w:tcBorders>
              <w:top w:val="nil"/>
              <w:left w:val="nil"/>
              <w:bottom w:val="single" w:sz="4" w:space="0" w:color="auto"/>
              <w:right w:val="single" w:sz="4" w:space="0" w:color="auto"/>
            </w:tcBorders>
            <w:noWrap/>
            <w:vAlign w:val="bottom"/>
          </w:tcPr>
          <w:p w14:paraId="3A3BCD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01/10/2007</w:t>
            </w:r>
          </w:p>
        </w:tc>
        <w:tc>
          <w:tcPr>
            <w:tcW w:w="1264" w:type="dxa"/>
            <w:tcBorders>
              <w:top w:val="nil"/>
              <w:left w:val="nil"/>
              <w:bottom w:val="single" w:sz="4" w:space="0" w:color="auto"/>
              <w:right w:val="single" w:sz="4" w:space="0" w:color="auto"/>
            </w:tcBorders>
            <w:noWrap/>
            <w:vAlign w:val="bottom"/>
          </w:tcPr>
          <w:p w14:paraId="2352F84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10BAE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78356E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4DB60A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F180B6F" w14:textId="77777777" w:rsidR="003F7F01" w:rsidRPr="00A64A7D" w:rsidRDefault="003F7F01" w:rsidP="004B0BB6">
            <w:pPr>
              <w:rPr>
                <w:rFonts w:ascii="Arial" w:hAnsi="Arial" w:cs="Arial"/>
                <w:sz w:val="14"/>
                <w:szCs w:val="14"/>
                <w:lang w:val="es-ES_tradnl" w:eastAsia="eu-ES" w:bidi="bo-CN"/>
              </w:rPr>
            </w:pPr>
          </w:p>
        </w:tc>
      </w:tr>
      <w:tr w:rsidR="003F7F01" w:rsidRPr="00A64A7D" w14:paraId="0404EF3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6A64F9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6548D8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36B60F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189FFC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6270F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38691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28/10/1964</w:t>
            </w:r>
          </w:p>
        </w:tc>
        <w:tc>
          <w:tcPr>
            <w:tcW w:w="1285" w:type="dxa"/>
            <w:tcBorders>
              <w:top w:val="nil"/>
              <w:left w:val="nil"/>
              <w:bottom w:val="single" w:sz="4" w:space="0" w:color="auto"/>
              <w:right w:val="single" w:sz="4" w:space="0" w:color="auto"/>
            </w:tcBorders>
            <w:noWrap/>
            <w:vAlign w:val="bottom"/>
          </w:tcPr>
          <w:p w14:paraId="1C7C37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01/10/2007</w:t>
            </w:r>
          </w:p>
        </w:tc>
        <w:tc>
          <w:tcPr>
            <w:tcW w:w="1264" w:type="dxa"/>
            <w:tcBorders>
              <w:top w:val="nil"/>
              <w:left w:val="nil"/>
              <w:bottom w:val="single" w:sz="4" w:space="0" w:color="auto"/>
              <w:right w:val="single" w:sz="4" w:space="0" w:color="auto"/>
            </w:tcBorders>
            <w:noWrap/>
            <w:vAlign w:val="bottom"/>
          </w:tcPr>
          <w:p w14:paraId="646A7BB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41A42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5E741D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79BBA2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C40FBB4" w14:textId="77777777" w:rsidR="003F7F01" w:rsidRPr="00A64A7D" w:rsidRDefault="003F7F01" w:rsidP="004B0BB6">
            <w:pPr>
              <w:rPr>
                <w:rFonts w:ascii="Arial" w:hAnsi="Arial" w:cs="Arial"/>
                <w:sz w:val="14"/>
                <w:szCs w:val="14"/>
                <w:lang w:val="es-ES_tradnl" w:eastAsia="eu-ES" w:bidi="bo-CN"/>
              </w:rPr>
            </w:pPr>
          </w:p>
        </w:tc>
      </w:tr>
      <w:tr w:rsidR="003F7F01" w:rsidRPr="00A64A7D" w14:paraId="6ABDC3E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C5943F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1790CB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28EDCB4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59B2E2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D45F7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03088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06/07/1967</w:t>
            </w:r>
          </w:p>
        </w:tc>
        <w:tc>
          <w:tcPr>
            <w:tcW w:w="1285" w:type="dxa"/>
            <w:tcBorders>
              <w:top w:val="nil"/>
              <w:left w:val="nil"/>
              <w:bottom w:val="single" w:sz="4" w:space="0" w:color="auto"/>
              <w:right w:val="single" w:sz="4" w:space="0" w:color="auto"/>
            </w:tcBorders>
            <w:noWrap/>
            <w:vAlign w:val="bottom"/>
          </w:tcPr>
          <w:p w14:paraId="50FBFE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23/09/2002</w:t>
            </w:r>
          </w:p>
        </w:tc>
        <w:tc>
          <w:tcPr>
            <w:tcW w:w="1264" w:type="dxa"/>
            <w:tcBorders>
              <w:top w:val="nil"/>
              <w:left w:val="nil"/>
              <w:bottom w:val="single" w:sz="4" w:space="0" w:color="auto"/>
              <w:right w:val="single" w:sz="4" w:space="0" w:color="auto"/>
            </w:tcBorders>
            <w:noWrap/>
            <w:vAlign w:val="bottom"/>
          </w:tcPr>
          <w:p w14:paraId="6E6CD2C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FDDFC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623136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50E5F8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373C0F1" w14:textId="77777777" w:rsidR="003F7F01" w:rsidRPr="00A64A7D" w:rsidRDefault="003F7F01" w:rsidP="004B0BB6">
            <w:pPr>
              <w:rPr>
                <w:rFonts w:ascii="Arial" w:hAnsi="Arial" w:cs="Arial"/>
                <w:sz w:val="14"/>
                <w:szCs w:val="14"/>
                <w:lang w:val="es-ES_tradnl" w:eastAsia="eu-ES" w:bidi="bo-CN"/>
              </w:rPr>
            </w:pPr>
          </w:p>
        </w:tc>
      </w:tr>
      <w:tr w:rsidR="003F7F01" w:rsidRPr="00A64A7D" w14:paraId="18E7B00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D1153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6CB9722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215C42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B6CC2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65CB1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D1EF4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21/06/1966</w:t>
            </w:r>
          </w:p>
        </w:tc>
        <w:tc>
          <w:tcPr>
            <w:tcW w:w="1285" w:type="dxa"/>
            <w:tcBorders>
              <w:top w:val="nil"/>
              <w:left w:val="nil"/>
              <w:bottom w:val="single" w:sz="4" w:space="0" w:color="auto"/>
              <w:right w:val="single" w:sz="4" w:space="0" w:color="auto"/>
            </w:tcBorders>
            <w:noWrap/>
            <w:vAlign w:val="bottom"/>
          </w:tcPr>
          <w:p w14:paraId="57A3F2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23/09/2002</w:t>
            </w:r>
          </w:p>
        </w:tc>
        <w:tc>
          <w:tcPr>
            <w:tcW w:w="1264" w:type="dxa"/>
            <w:tcBorders>
              <w:top w:val="nil"/>
              <w:left w:val="nil"/>
              <w:bottom w:val="single" w:sz="4" w:space="0" w:color="auto"/>
              <w:right w:val="single" w:sz="4" w:space="0" w:color="auto"/>
            </w:tcBorders>
            <w:noWrap/>
            <w:vAlign w:val="bottom"/>
          </w:tcPr>
          <w:p w14:paraId="47A30DD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55746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1049C1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8931FE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F3CC1E8" w14:textId="77777777" w:rsidR="003F7F01" w:rsidRPr="00A64A7D" w:rsidRDefault="003F7F01" w:rsidP="004B0BB6">
            <w:pPr>
              <w:rPr>
                <w:rFonts w:ascii="Arial" w:hAnsi="Arial" w:cs="Arial"/>
                <w:sz w:val="14"/>
                <w:szCs w:val="14"/>
                <w:lang w:val="es-ES_tradnl" w:eastAsia="eu-ES" w:bidi="bo-CN"/>
              </w:rPr>
            </w:pPr>
          </w:p>
        </w:tc>
      </w:tr>
      <w:tr w:rsidR="003F7F01" w:rsidRPr="00A64A7D" w14:paraId="59DF494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B58F9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6F5823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2352BD3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83109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C4246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59967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10/04/1966</w:t>
            </w:r>
          </w:p>
        </w:tc>
        <w:tc>
          <w:tcPr>
            <w:tcW w:w="1285" w:type="dxa"/>
            <w:tcBorders>
              <w:top w:val="nil"/>
              <w:left w:val="nil"/>
              <w:bottom w:val="single" w:sz="4" w:space="0" w:color="auto"/>
              <w:right w:val="single" w:sz="4" w:space="0" w:color="auto"/>
            </w:tcBorders>
            <w:noWrap/>
            <w:vAlign w:val="bottom"/>
          </w:tcPr>
          <w:p w14:paraId="09211F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24/09/2002</w:t>
            </w:r>
          </w:p>
        </w:tc>
        <w:tc>
          <w:tcPr>
            <w:tcW w:w="1264" w:type="dxa"/>
            <w:tcBorders>
              <w:top w:val="nil"/>
              <w:left w:val="nil"/>
              <w:bottom w:val="single" w:sz="4" w:space="0" w:color="auto"/>
              <w:right w:val="single" w:sz="4" w:space="0" w:color="auto"/>
            </w:tcBorders>
            <w:noWrap/>
            <w:vAlign w:val="bottom"/>
          </w:tcPr>
          <w:p w14:paraId="56BBC0D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BE1E4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240602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5A038F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EB5A748" w14:textId="77777777" w:rsidR="003F7F01" w:rsidRPr="00A64A7D" w:rsidRDefault="003F7F01" w:rsidP="004B0BB6">
            <w:pPr>
              <w:rPr>
                <w:rFonts w:ascii="Arial" w:hAnsi="Arial" w:cs="Arial"/>
                <w:sz w:val="14"/>
                <w:szCs w:val="14"/>
                <w:lang w:val="es-ES_tradnl" w:eastAsia="eu-ES" w:bidi="bo-CN"/>
              </w:rPr>
            </w:pPr>
          </w:p>
        </w:tc>
      </w:tr>
      <w:tr w:rsidR="003F7F01" w:rsidRPr="00A64A7D" w14:paraId="0EEF68C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60BE82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71D566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22C62F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80C75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1117E3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722E3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29/12/1968</w:t>
            </w:r>
          </w:p>
        </w:tc>
        <w:tc>
          <w:tcPr>
            <w:tcW w:w="1285" w:type="dxa"/>
            <w:tcBorders>
              <w:top w:val="nil"/>
              <w:left w:val="nil"/>
              <w:bottom w:val="single" w:sz="4" w:space="0" w:color="auto"/>
              <w:right w:val="single" w:sz="4" w:space="0" w:color="auto"/>
            </w:tcBorders>
            <w:noWrap/>
            <w:vAlign w:val="bottom"/>
          </w:tcPr>
          <w:p w14:paraId="307B03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30/09/2002</w:t>
            </w:r>
          </w:p>
        </w:tc>
        <w:tc>
          <w:tcPr>
            <w:tcW w:w="1264" w:type="dxa"/>
            <w:tcBorders>
              <w:top w:val="nil"/>
              <w:left w:val="nil"/>
              <w:bottom w:val="single" w:sz="4" w:space="0" w:color="auto"/>
              <w:right w:val="single" w:sz="4" w:space="0" w:color="auto"/>
            </w:tcBorders>
            <w:noWrap/>
            <w:vAlign w:val="bottom"/>
          </w:tcPr>
          <w:p w14:paraId="7A356DA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EBCD7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5D98D0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A789E3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05B0585" w14:textId="77777777" w:rsidR="003F7F01" w:rsidRPr="00A64A7D" w:rsidRDefault="003F7F01" w:rsidP="004B0BB6">
            <w:pPr>
              <w:rPr>
                <w:rFonts w:ascii="Arial" w:hAnsi="Arial" w:cs="Arial"/>
                <w:sz w:val="14"/>
                <w:szCs w:val="14"/>
                <w:lang w:val="es-ES_tradnl" w:eastAsia="eu-ES" w:bidi="bo-CN"/>
              </w:rPr>
            </w:pPr>
          </w:p>
        </w:tc>
      </w:tr>
      <w:tr w:rsidR="003F7F01" w:rsidRPr="00A64A7D" w14:paraId="4A7340E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19278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3B2F1F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19E816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7AFF7F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4C949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91499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22/06/1962</w:t>
            </w:r>
          </w:p>
        </w:tc>
        <w:tc>
          <w:tcPr>
            <w:tcW w:w="1285" w:type="dxa"/>
            <w:tcBorders>
              <w:top w:val="nil"/>
              <w:left w:val="nil"/>
              <w:bottom w:val="single" w:sz="4" w:space="0" w:color="auto"/>
              <w:right w:val="single" w:sz="4" w:space="0" w:color="auto"/>
            </w:tcBorders>
            <w:noWrap/>
            <w:vAlign w:val="bottom"/>
          </w:tcPr>
          <w:p w14:paraId="164CB9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13/10/2008</w:t>
            </w:r>
          </w:p>
        </w:tc>
        <w:tc>
          <w:tcPr>
            <w:tcW w:w="1264" w:type="dxa"/>
            <w:tcBorders>
              <w:top w:val="nil"/>
              <w:left w:val="nil"/>
              <w:bottom w:val="single" w:sz="4" w:space="0" w:color="auto"/>
              <w:right w:val="single" w:sz="4" w:space="0" w:color="auto"/>
            </w:tcBorders>
            <w:noWrap/>
            <w:vAlign w:val="bottom"/>
          </w:tcPr>
          <w:p w14:paraId="186FF53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A1DE2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07777A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D9ABB2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40B8ED5" w14:textId="77777777" w:rsidR="003F7F01" w:rsidRPr="00A64A7D" w:rsidRDefault="003F7F01" w:rsidP="004B0BB6">
            <w:pPr>
              <w:rPr>
                <w:rFonts w:ascii="Arial" w:hAnsi="Arial" w:cs="Arial"/>
                <w:sz w:val="14"/>
                <w:szCs w:val="14"/>
                <w:lang w:val="es-ES_tradnl" w:eastAsia="eu-ES" w:bidi="bo-CN"/>
              </w:rPr>
            </w:pPr>
          </w:p>
        </w:tc>
      </w:tr>
      <w:tr w:rsidR="003F7F01" w:rsidRPr="00A64A7D" w14:paraId="60F537F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28E526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68FC54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3337CC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EAE04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4FECB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DD8FA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28/12/1976</w:t>
            </w:r>
          </w:p>
        </w:tc>
        <w:tc>
          <w:tcPr>
            <w:tcW w:w="1285" w:type="dxa"/>
            <w:tcBorders>
              <w:top w:val="nil"/>
              <w:left w:val="nil"/>
              <w:bottom w:val="single" w:sz="4" w:space="0" w:color="auto"/>
              <w:right w:val="single" w:sz="4" w:space="0" w:color="auto"/>
            </w:tcBorders>
            <w:noWrap/>
            <w:vAlign w:val="bottom"/>
          </w:tcPr>
          <w:p w14:paraId="3811B8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30/11/2009</w:t>
            </w:r>
          </w:p>
        </w:tc>
        <w:tc>
          <w:tcPr>
            <w:tcW w:w="1264" w:type="dxa"/>
            <w:tcBorders>
              <w:top w:val="nil"/>
              <w:left w:val="nil"/>
              <w:bottom w:val="single" w:sz="4" w:space="0" w:color="auto"/>
              <w:right w:val="single" w:sz="4" w:space="0" w:color="auto"/>
            </w:tcBorders>
            <w:noWrap/>
            <w:vAlign w:val="bottom"/>
          </w:tcPr>
          <w:p w14:paraId="1AF099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AGOTAMIENTO IT</w:t>
            </w:r>
          </w:p>
        </w:tc>
        <w:tc>
          <w:tcPr>
            <w:tcW w:w="992" w:type="dxa"/>
            <w:tcBorders>
              <w:top w:val="nil"/>
              <w:left w:val="nil"/>
              <w:bottom w:val="single" w:sz="4" w:space="0" w:color="auto"/>
              <w:right w:val="single" w:sz="4" w:space="0" w:color="auto"/>
            </w:tcBorders>
            <w:noWrap/>
            <w:vAlign w:val="bottom"/>
          </w:tcPr>
          <w:p w14:paraId="1B3B5E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7945,42</w:t>
            </w:r>
          </w:p>
        </w:tc>
        <w:tc>
          <w:tcPr>
            <w:tcW w:w="864" w:type="dxa"/>
            <w:tcBorders>
              <w:top w:val="nil"/>
              <w:left w:val="nil"/>
              <w:bottom w:val="single" w:sz="4" w:space="0" w:color="auto"/>
              <w:right w:val="single" w:sz="4" w:space="0" w:color="auto"/>
            </w:tcBorders>
            <w:noWrap/>
            <w:vAlign w:val="bottom"/>
          </w:tcPr>
          <w:p w14:paraId="4F9665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7B1D68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C8121A9" w14:textId="77777777" w:rsidR="003F7F01" w:rsidRPr="00A64A7D" w:rsidRDefault="003F7F01" w:rsidP="004B0BB6">
            <w:pPr>
              <w:rPr>
                <w:rFonts w:ascii="Arial" w:hAnsi="Arial" w:cs="Arial"/>
                <w:sz w:val="14"/>
                <w:szCs w:val="14"/>
                <w:lang w:val="es-ES_tradnl" w:eastAsia="eu-ES" w:bidi="bo-CN"/>
              </w:rPr>
            </w:pPr>
          </w:p>
        </w:tc>
      </w:tr>
      <w:tr w:rsidR="003F7F01" w:rsidRPr="00A64A7D" w14:paraId="00AC647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A7019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799AB3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3EF743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EF3E24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5D3CD2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27,54</w:t>
            </w:r>
          </w:p>
        </w:tc>
        <w:tc>
          <w:tcPr>
            <w:tcW w:w="1133" w:type="dxa"/>
            <w:tcBorders>
              <w:top w:val="nil"/>
              <w:left w:val="nil"/>
              <w:bottom w:val="single" w:sz="4" w:space="0" w:color="auto"/>
              <w:right w:val="single" w:sz="4" w:space="0" w:color="auto"/>
            </w:tcBorders>
            <w:noWrap/>
            <w:vAlign w:val="bottom"/>
          </w:tcPr>
          <w:p w14:paraId="015CAE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01/01/1965</w:t>
            </w:r>
          </w:p>
        </w:tc>
        <w:tc>
          <w:tcPr>
            <w:tcW w:w="1285" w:type="dxa"/>
            <w:tcBorders>
              <w:top w:val="nil"/>
              <w:left w:val="nil"/>
              <w:bottom w:val="single" w:sz="4" w:space="0" w:color="auto"/>
              <w:right w:val="single" w:sz="4" w:space="0" w:color="auto"/>
            </w:tcBorders>
            <w:noWrap/>
            <w:vAlign w:val="bottom"/>
          </w:tcPr>
          <w:p w14:paraId="5B9615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23/10/2024</w:t>
            </w:r>
          </w:p>
        </w:tc>
        <w:tc>
          <w:tcPr>
            <w:tcW w:w="1264" w:type="dxa"/>
            <w:tcBorders>
              <w:top w:val="nil"/>
              <w:left w:val="nil"/>
              <w:bottom w:val="single" w:sz="4" w:space="0" w:color="auto"/>
              <w:right w:val="single" w:sz="4" w:space="0" w:color="auto"/>
            </w:tcBorders>
            <w:noWrap/>
            <w:vAlign w:val="bottom"/>
          </w:tcPr>
          <w:p w14:paraId="27C210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DE IT LEL</w:t>
            </w:r>
          </w:p>
        </w:tc>
        <w:tc>
          <w:tcPr>
            <w:tcW w:w="992" w:type="dxa"/>
            <w:tcBorders>
              <w:top w:val="nil"/>
              <w:left w:val="nil"/>
              <w:bottom w:val="single" w:sz="4" w:space="0" w:color="auto"/>
              <w:right w:val="single" w:sz="4" w:space="0" w:color="auto"/>
            </w:tcBorders>
            <w:noWrap/>
            <w:vAlign w:val="bottom"/>
          </w:tcPr>
          <w:p w14:paraId="5B010D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6936,8</w:t>
            </w:r>
          </w:p>
        </w:tc>
        <w:tc>
          <w:tcPr>
            <w:tcW w:w="864" w:type="dxa"/>
            <w:tcBorders>
              <w:top w:val="nil"/>
              <w:left w:val="nil"/>
              <w:bottom w:val="single" w:sz="4" w:space="0" w:color="auto"/>
              <w:right w:val="single" w:sz="4" w:space="0" w:color="auto"/>
            </w:tcBorders>
            <w:noWrap/>
            <w:vAlign w:val="bottom"/>
          </w:tcPr>
          <w:p w14:paraId="5269BD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DA8794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3417183" w14:textId="77777777" w:rsidR="003F7F01" w:rsidRPr="00A64A7D" w:rsidRDefault="003F7F01" w:rsidP="004B0BB6">
            <w:pPr>
              <w:rPr>
                <w:rFonts w:ascii="Arial" w:hAnsi="Arial" w:cs="Arial"/>
                <w:sz w:val="14"/>
                <w:szCs w:val="14"/>
                <w:lang w:val="es-ES_tradnl" w:eastAsia="eu-ES" w:bidi="bo-CN"/>
              </w:rPr>
            </w:pPr>
          </w:p>
        </w:tc>
      </w:tr>
      <w:tr w:rsidR="003F7F01" w:rsidRPr="00A64A7D" w14:paraId="2778A36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096F3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10158</w:t>
            </w:r>
          </w:p>
        </w:tc>
        <w:tc>
          <w:tcPr>
            <w:tcW w:w="1843" w:type="dxa"/>
            <w:tcBorders>
              <w:top w:val="nil"/>
              <w:left w:val="nil"/>
              <w:bottom w:val="single" w:sz="4" w:space="0" w:color="auto"/>
              <w:right w:val="single" w:sz="4" w:space="0" w:color="auto"/>
            </w:tcBorders>
            <w:noWrap/>
            <w:vAlign w:val="bottom"/>
          </w:tcPr>
          <w:p w14:paraId="6A106C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José Miguel Barandiaran HLHI</w:t>
            </w:r>
          </w:p>
        </w:tc>
        <w:tc>
          <w:tcPr>
            <w:tcW w:w="1268" w:type="dxa"/>
            <w:tcBorders>
              <w:top w:val="nil"/>
              <w:left w:val="nil"/>
              <w:bottom w:val="single" w:sz="4" w:space="0" w:color="auto"/>
              <w:right w:val="single" w:sz="4" w:space="0" w:color="auto"/>
            </w:tcBorders>
            <w:noWrap/>
            <w:vAlign w:val="bottom"/>
          </w:tcPr>
          <w:p w14:paraId="1327B3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51740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1820ED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27,54</w:t>
            </w:r>
          </w:p>
        </w:tc>
        <w:tc>
          <w:tcPr>
            <w:tcW w:w="1133" w:type="dxa"/>
            <w:tcBorders>
              <w:top w:val="nil"/>
              <w:left w:val="nil"/>
              <w:bottom w:val="single" w:sz="4" w:space="0" w:color="auto"/>
              <w:right w:val="single" w:sz="4" w:space="0" w:color="auto"/>
            </w:tcBorders>
            <w:noWrap/>
            <w:vAlign w:val="bottom"/>
          </w:tcPr>
          <w:p w14:paraId="424DBBE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19/02/1975</w:t>
            </w:r>
          </w:p>
        </w:tc>
        <w:tc>
          <w:tcPr>
            <w:tcW w:w="1285" w:type="dxa"/>
            <w:tcBorders>
              <w:top w:val="nil"/>
              <w:left w:val="nil"/>
              <w:bottom w:val="single" w:sz="4" w:space="0" w:color="auto"/>
              <w:right w:val="single" w:sz="4" w:space="0" w:color="auto"/>
            </w:tcBorders>
            <w:noWrap/>
            <w:vAlign w:val="bottom"/>
          </w:tcPr>
          <w:p w14:paraId="3B2DC4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30/09/2022</w:t>
            </w:r>
          </w:p>
        </w:tc>
        <w:tc>
          <w:tcPr>
            <w:tcW w:w="1264" w:type="dxa"/>
            <w:tcBorders>
              <w:top w:val="nil"/>
              <w:left w:val="nil"/>
              <w:bottom w:val="single" w:sz="4" w:space="0" w:color="auto"/>
              <w:right w:val="single" w:sz="4" w:space="0" w:color="auto"/>
            </w:tcBorders>
            <w:noWrap/>
            <w:vAlign w:val="bottom"/>
          </w:tcPr>
          <w:p w14:paraId="65E529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DE IT RGM</w:t>
            </w:r>
          </w:p>
        </w:tc>
        <w:tc>
          <w:tcPr>
            <w:tcW w:w="992" w:type="dxa"/>
            <w:tcBorders>
              <w:top w:val="nil"/>
              <w:left w:val="nil"/>
              <w:bottom w:val="single" w:sz="4" w:space="0" w:color="auto"/>
              <w:right w:val="single" w:sz="4" w:space="0" w:color="auto"/>
            </w:tcBorders>
            <w:noWrap/>
            <w:vAlign w:val="bottom"/>
          </w:tcPr>
          <w:p w14:paraId="237A97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6936,8</w:t>
            </w:r>
          </w:p>
        </w:tc>
        <w:tc>
          <w:tcPr>
            <w:tcW w:w="864" w:type="dxa"/>
            <w:tcBorders>
              <w:top w:val="nil"/>
              <w:left w:val="nil"/>
              <w:bottom w:val="single" w:sz="4" w:space="0" w:color="auto"/>
              <w:right w:val="single" w:sz="4" w:space="0" w:color="auto"/>
            </w:tcBorders>
            <w:noWrap/>
            <w:vAlign w:val="bottom"/>
          </w:tcPr>
          <w:p w14:paraId="3111C7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2143CA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D68C5CA" w14:textId="77777777" w:rsidR="003F7F01" w:rsidRPr="00A64A7D" w:rsidRDefault="003F7F01" w:rsidP="004B0BB6">
            <w:pPr>
              <w:rPr>
                <w:rFonts w:ascii="Arial" w:hAnsi="Arial" w:cs="Arial"/>
                <w:sz w:val="14"/>
                <w:szCs w:val="14"/>
                <w:lang w:val="es-ES_tradnl" w:eastAsia="eu-ES" w:bidi="bo-CN"/>
              </w:rPr>
            </w:pPr>
          </w:p>
        </w:tc>
      </w:tr>
      <w:tr w:rsidR="003F7F01" w:rsidRPr="00A64A7D" w14:paraId="50CA786D"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64361D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B04D0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52B3AD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207C5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F32BE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8C29C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06.12.1985</w:t>
            </w:r>
          </w:p>
        </w:tc>
        <w:tc>
          <w:tcPr>
            <w:tcW w:w="1285" w:type="dxa"/>
            <w:tcBorders>
              <w:top w:val="nil"/>
              <w:left w:val="nil"/>
              <w:bottom w:val="single" w:sz="4" w:space="0" w:color="auto"/>
              <w:right w:val="single" w:sz="4" w:space="0" w:color="auto"/>
            </w:tcBorders>
            <w:noWrap/>
            <w:vAlign w:val="bottom"/>
          </w:tcPr>
          <w:p w14:paraId="4CF8B5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07/10/2013</w:t>
            </w:r>
          </w:p>
        </w:tc>
        <w:tc>
          <w:tcPr>
            <w:tcW w:w="1264" w:type="dxa"/>
            <w:tcBorders>
              <w:top w:val="nil"/>
              <w:left w:val="nil"/>
              <w:bottom w:val="single" w:sz="4" w:space="0" w:color="auto"/>
              <w:right w:val="single" w:sz="4" w:space="0" w:color="auto"/>
            </w:tcBorders>
            <w:noWrap/>
            <w:vAlign w:val="bottom"/>
          </w:tcPr>
          <w:p w14:paraId="7C6550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55C947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7.810,60</w:t>
            </w:r>
          </w:p>
        </w:tc>
        <w:tc>
          <w:tcPr>
            <w:tcW w:w="864" w:type="dxa"/>
            <w:tcBorders>
              <w:top w:val="nil"/>
              <w:left w:val="nil"/>
              <w:bottom w:val="single" w:sz="4" w:space="0" w:color="auto"/>
              <w:right w:val="single" w:sz="4" w:space="0" w:color="auto"/>
            </w:tcBorders>
            <w:noWrap/>
            <w:vAlign w:val="bottom"/>
          </w:tcPr>
          <w:p w14:paraId="25B943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F6CDD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E8433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193491C"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27AC4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3ACEEA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2F0848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BC62F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2D2002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01360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11.03.1978</w:t>
            </w:r>
          </w:p>
        </w:tc>
        <w:tc>
          <w:tcPr>
            <w:tcW w:w="1285" w:type="dxa"/>
            <w:tcBorders>
              <w:top w:val="nil"/>
              <w:left w:val="nil"/>
              <w:bottom w:val="single" w:sz="4" w:space="0" w:color="auto"/>
              <w:right w:val="single" w:sz="4" w:space="0" w:color="auto"/>
            </w:tcBorders>
            <w:noWrap/>
            <w:vAlign w:val="bottom"/>
          </w:tcPr>
          <w:p w14:paraId="425769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19/09/2002</w:t>
            </w:r>
          </w:p>
        </w:tc>
        <w:tc>
          <w:tcPr>
            <w:tcW w:w="1264" w:type="dxa"/>
            <w:tcBorders>
              <w:top w:val="nil"/>
              <w:left w:val="nil"/>
              <w:bottom w:val="single" w:sz="4" w:space="0" w:color="auto"/>
              <w:right w:val="single" w:sz="4" w:space="0" w:color="auto"/>
            </w:tcBorders>
            <w:noWrap/>
            <w:vAlign w:val="bottom"/>
          </w:tcPr>
          <w:p w14:paraId="2E8A2E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062FA6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8.337,56</w:t>
            </w:r>
          </w:p>
        </w:tc>
        <w:tc>
          <w:tcPr>
            <w:tcW w:w="864" w:type="dxa"/>
            <w:tcBorders>
              <w:top w:val="nil"/>
              <w:left w:val="nil"/>
              <w:bottom w:val="single" w:sz="4" w:space="0" w:color="auto"/>
              <w:right w:val="single" w:sz="4" w:space="0" w:color="auto"/>
            </w:tcBorders>
            <w:noWrap/>
            <w:vAlign w:val="bottom"/>
          </w:tcPr>
          <w:p w14:paraId="6D1861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B6164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26256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A9FA09E"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A68A7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3BDD0B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2A183B1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E9F84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8A23D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3233F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27/08/1993</w:t>
            </w:r>
          </w:p>
        </w:tc>
        <w:tc>
          <w:tcPr>
            <w:tcW w:w="1285" w:type="dxa"/>
            <w:tcBorders>
              <w:top w:val="nil"/>
              <w:left w:val="nil"/>
              <w:bottom w:val="single" w:sz="4" w:space="0" w:color="auto"/>
              <w:right w:val="single" w:sz="4" w:space="0" w:color="auto"/>
            </w:tcBorders>
            <w:noWrap/>
            <w:vAlign w:val="bottom"/>
          </w:tcPr>
          <w:p w14:paraId="4A422E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16/01/2019</w:t>
            </w:r>
          </w:p>
        </w:tc>
        <w:tc>
          <w:tcPr>
            <w:tcW w:w="1264" w:type="dxa"/>
            <w:tcBorders>
              <w:top w:val="nil"/>
              <w:left w:val="nil"/>
              <w:bottom w:val="single" w:sz="4" w:space="0" w:color="auto"/>
              <w:right w:val="single" w:sz="4" w:space="0" w:color="auto"/>
            </w:tcBorders>
            <w:noWrap/>
            <w:vAlign w:val="bottom"/>
          </w:tcPr>
          <w:p w14:paraId="680B00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92FB8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7.678,86</w:t>
            </w:r>
          </w:p>
        </w:tc>
        <w:tc>
          <w:tcPr>
            <w:tcW w:w="864" w:type="dxa"/>
            <w:tcBorders>
              <w:top w:val="nil"/>
              <w:left w:val="nil"/>
              <w:bottom w:val="single" w:sz="4" w:space="0" w:color="auto"/>
              <w:right w:val="single" w:sz="4" w:space="0" w:color="auto"/>
            </w:tcBorders>
            <w:noWrap/>
            <w:vAlign w:val="bottom"/>
          </w:tcPr>
          <w:p w14:paraId="06B596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F5318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1EA75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4DAF0B7"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8E174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6C3F98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5EC5DC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67B40E8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19DD5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F1BA4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28/07/1998</w:t>
            </w:r>
          </w:p>
        </w:tc>
        <w:tc>
          <w:tcPr>
            <w:tcW w:w="1285" w:type="dxa"/>
            <w:tcBorders>
              <w:top w:val="nil"/>
              <w:left w:val="nil"/>
              <w:bottom w:val="single" w:sz="4" w:space="0" w:color="auto"/>
              <w:right w:val="single" w:sz="4" w:space="0" w:color="auto"/>
            </w:tcBorders>
            <w:noWrap/>
            <w:vAlign w:val="bottom"/>
          </w:tcPr>
          <w:p w14:paraId="028EC4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04/10/2021</w:t>
            </w:r>
          </w:p>
        </w:tc>
        <w:tc>
          <w:tcPr>
            <w:tcW w:w="1264" w:type="dxa"/>
            <w:tcBorders>
              <w:top w:val="nil"/>
              <w:left w:val="nil"/>
              <w:bottom w:val="single" w:sz="4" w:space="0" w:color="auto"/>
              <w:right w:val="single" w:sz="4" w:space="0" w:color="auto"/>
            </w:tcBorders>
            <w:noWrap/>
            <w:vAlign w:val="bottom"/>
          </w:tcPr>
          <w:p w14:paraId="3A1A76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452F0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1CED0C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4D1088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E4555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FAB3E90"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E515E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 </w:t>
            </w:r>
          </w:p>
        </w:tc>
        <w:tc>
          <w:tcPr>
            <w:tcW w:w="1843" w:type="dxa"/>
            <w:tcBorders>
              <w:top w:val="nil"/>
              <w:left w:val="nil"/>
              <w:bottom w:val="single" w:sz="4" w:space="0" w:color="auto"/>
              <w:right w:val="single" w:sz="4" w:space="0" w:color="auto"/>
            </w:tcBorders>
            <w:noWrap/>
            <w:vAlign w:val="bottom"/>
          </w:tcPr>
          <w:p w14:paraId="02AE621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76F51B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4303B8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968D2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056DFE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07.09.1976</w:t>
            </w:r>
          </w:p>
        </w:tc>
        <w:tc>
          <w:tcPr>
            <w:tcW w:w="1285" w:type="dxa"/>
            <w:tcBorders>
              <w:top w:val="nil"/>
              <w:left w:val="nil"/>
              <w:bottom w:val="single" w:sz="4" w:space="0" w:color="auto"/>
              <w:right w:val="single" w:sz="4" w:space="0" w:color="auto"/>
            </w:tcBorders>
            <w:noWrap/>
            <w:vAlign w:val="bottom"/>
          </w:tcPr>
          <w:p w14:paraId="67C7EC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21/09/2020</w:t>
            </w:r>
          </w:p>
        </w:tc>
        <w:tc>
          <w:tcPr>
            <w:tcW w:w="1264" w:type="dxa"/>
            <w:tcBorders>
              <w:top w:val="nil"/>
              <w:left w:val="nil"/>
              <w:bottom w:val="single" w:sz="4" w:space="0" w:color="auto"/>
              <w:right w:val="single" w:sz="4" w:space="0" w:color="auto"/>
            </w:tcBorders>
            <w:noWrap/>
            <w:vAlign w:val="bottom"/>
          </w:tcPr>
          <w:p w14:paraId="7BB894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32E9F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5E9B7C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E0B8C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C08FB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457B810"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578BEE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E5357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4E4342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555E9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BF5C0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DF8CF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26.11.1981</w:t>
            </w:r>
          </w:p>
        </w:tc>
        <w:tc>
          <w:tcPr>
            <w:tcW w:w="1285" w:type="dxa"/>
            <w:tcBorders>
              <w:top w:val="nil"/>
              <w:left w:val="nil"/>
              <w:bottom w:val="single" w:sz="4" w:space="0" w:color="auto"/>
              <w:right w:val="single" w:sz="4" w:space="0" w:color="auto"/>
            </w:tcBorders>
            <w:noWrap/>
            <w:vAlign w:val="bottom"/>
          </w:tcPr>
          <w:p w14:paraId="3D4A84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21/09/2018</w:t>
            </w:r>
          </w:p>
        </w:tc>
        <w:tc>
          <w:tcPr>
            <w:tcW w:w="1264" w:type="dxa"/>
            <w:tcBorders>
              <w:top w:val="nil"/>
              <w:left w:val="nil"/>
              <w:bottom w:val="single" w:sz="4" w:space="0" w:color="auto"/>
              <w:right w:val="single" w:sz="4" w:space="0" w:color="auto"/>
            </w:tcBorders>
            <w:noWrap/>
            <w:vAlign w:val="bottom"/>
          </w:tcPr>
          <w:p w14:paraId="6EDA9B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537E97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7.678,86</w:t>
            </w:r>
          </w:p>
        </w:tc>
        <w:tc>
          <w:tcPr>
            <w:tcW w:w="864" w:type="dxa"/>
            <w:tcBorders>
              <w:top w:val="nil"/>
              <w:left w:val="nil"/>
              <w:bottom w:val="single" w:sz="4" w:space="0" w:color="auto"/>
              <w:right w:val="single" w:sz="4" w:space="0" w:color="auto"/>
            </w:tcBorders>
            <w:noWrap/>
            <w:vAlign w:val="bottom"/>
          </w:tcPr>
          <w:p w14:paraId="3A8731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F854B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7A51D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5AD1AC0"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43D16D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66A194C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5FD4DD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43997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075F7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8B2EE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13/09/1997</w:t>
            </w:r>
          </w:p>
        </w:tc>
        <w:tc>
          <w:tcPr>
            <w:tcW w:w="1285" w:type="dxa"/>
            <w:tcBorders>
              <w:top w:val="nil"/>
              <w:left w:val="nil"/>
              <w:bottom w:val="single" w:sz="4" w:space="0" w:color="auto"/>
              <w:right w:val="single" w:sz="4" w:space="0" w:color="auto"/>
            </w:tcBorders>
            <w:noWrap/>
            <w:vAlign w:val="bottom"/>
          </w:tcPr>
          <w:p w14:paraId="43819D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16/09/2019</w:t>
            </w:r>
          </w:p>
        </w:tc>
        <w:tc>
          <w:tcPr>
            <w:tcW w:w="1264" w:type="dxa"/>
            <w:tcBorders>
              <w:top w:val="nil"/>
              <w:left w:val="nil"/>
              <w:bottom w:val="single" w:sz="4" w:space="0" w:color="auto"/>
              <w:right w:val="single" w:sz="4" w:space="0" w:color="auto"/>
            </w:tcBorders>
            <w:noWrap/>
            <w:vAlign w:val="bottom"/>
          </w:tcPr>
          <w:p w14:paraId="5E797B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5916C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7.399,14</w:t>
            </w:r>
          </w:p>
        </w:tc>
        <w:tc>
          <w:tcPr>
            <w:tcW w:w="864" w:type="dxa"/>
            <w:tcBorders>
              <w:top w:val="nil"/>
              <w:left w:val="nil"/>
              <w:bottom w:val="single" w:sz="4" w:space="0" w:color="auto"/>
              <w:right w:val="single" w:sz="4" w:space="0" w:color="auto"/>
            </w:tcBorders>
            <w:noWrap/>
            <w:vAlign w:val="bottom"/>
          </w:tcPr>
          <w:p w14:paraId="6708EC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C7596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60AC1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E0FACC1"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5CE7D8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456662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03D23C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37580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DDC85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FF7B8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18.12.1994</w:t>
            </w:r>
          </w:p>
        </w:tc>
        <w:tc>
          <w:tcPr>
            <w:tcW w:w="1285" w:type="dxa"/>
            <w:tcBorders>
              <w:top w:val="nil"/>
              <w:left w:val="nil"/>
              <w:bottom w:val="single" w:sz="4" w:space="0" w:color="auto"/>
              <w:right w:val="single" w:sz="4" w:space="0" w:color="auto"/>
            </w:tcBorders>
            <w:noWrap/>
            <w:vAlign w:val="bottom"/>
          </w:tcPr>
          <w:p w14:paraId="6D61BA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10/01/2020</w:t>
            </w:r>
          </w:p>
        </w:tc>
        <w:tc>
          <w:tcPr>
            <w:tcW w:w="1264" w:type="dxa"/>
            <w:tcBorders>
              <w:top w:val="nil"/>
              <w:left w:val="nil"/>
              <w:bottom w:val="single" w:sz="4" w:space="0" w:color="auto"/>
              <w:right w:val="single" w:sz="4" w:space="0" w:color="auto"/>
            </w:tcBorders>
            <w:noWrap/>
            <w:vAlign w:val="bottom"/>
          </w:tcPr>
          <w:p w14:paraId="592ED3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47354B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078604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B68F8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52456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405B4A5"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5A63275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8E98D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22DBA2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EECED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25BAA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85,68</w:t>
            </w:r>
          </w:p>
        </w:tc>
        <w:tc>
          <w:tcPr>
            <w:tcW w:w="1133" w:type="dxa"/>
            <w:tcBorders>
              <w:top w:val="nil"/>
              <w:left w:val="nil"/>
              <w:bottom w:val="single" w:sz="4" w:space="0" w:color="auto"/>
              <w:right w:val="single" w:sz="4" w:space="0" w:color="auto"/>
            </w:tcBorders>
            <w:noWrap/>
            <w:vAlign w:val="bottom"/>
          </w:tcPr>
          <w:p w14:paraId="51B86C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07.07.1961</w:t>
            </w:r>
          </w:p>
        </w:tc>
        <w:tc>
          <w:tcPr>
            <w:tcW w:w="1285" w:type="dxa"/>
            <w:tcBorders>
              <w:top w:val="nil"/>
              <w:left w:val="nil"/>
              <w:bottom w:val="single" w:sz="4" w:space="0" w:color="auto"/>
              <w:right w:val="single" w:sz="4" w:space="0" w:color="auto"/>
            </w:tcBorders>
            <w:noWrap/>
            <w:vAlign w:val="bottom"/>
          </w:tcPr>
          <w:p w14:paraId="2B1842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18/10/2011</w:t>
            </w:r>
          </w:p>
        </w:tc>
        <w:tc>
          <w:tcPr>
            <w:tcW w:w="1264" w:type="dxa"/>
            <w:tcBorders>
              <w:top w:val="nil"/>
              <w:left w:val="nil"/>
              <w:bottom w:val="single" w:sz="4" w:space="0" w:color="auto"/>
              <w:right w:val="single" w:sz="4" w:space="0" w:color="auto"/>
            </w:tcBorders>
            <w:noWrap/>
            <w:vAlign w:val="bottom"/>
          </w:tcPr>
          <w:p w14:paraId="5CB216B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371E74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23.114,98</w:t>
            </w:r>
          </w:p>
        </w:tc>
        <w:tc>
          <w:tcPr>
            <w:tcW w:w="864" w:type="dxa"/>
            <w:tcBorders>
              <w:top w:val="nil"/>
              <w:left w:val="nil"/>
              <w:bottom w:val="single" w:sz="4" w:space="0" w:color="auto"/>
              <w:right w:val="single" w:sz="4" w:space="0" w:color="auto"/>
            </w:tcBorders>
            <w:noWrap/>
            <w:vAlign w:val="bottom"/>
          </w:tcPr>
          <w:p w14:paraId="266DDC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F9F86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600B3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AC400F7"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9EFFF9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172C77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1FFFC58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249E79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8468F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56,98</w:t>
            </w:r>
          </w:p>
        </w:tc>
        <w:tc>
          <w:tcPr>
            <w:tcW w:w="1133" w:type="dxa"/>
            <w:tcBorders>
              <w:top w:val="nil"/>
              <w:left w:val="nil"/>
              <w:bottom w:val="single" w:sz="4" w:space="0" w:color="auto"/>
              <w:right w:val="single" w:sz="4" w:space="0" w:color="auto"/>
            </w:tcBorders>
            <w:noWrap/>
            <w:vAlign w:val="bottom"/>
          </w:tcPr>
          <w:p w14:paraId="25F667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05.09.1970</w:t>
            </w:r>
          </w:p>
        </w:tc>
        <w:tc>
          <w:tcPr>
            <w:tcW w:w="1285" w:type="dxa"/>
            <w:tcBorders>
              <w:top w:val="nil"/>
              <w:left w:val="nil"/>
              <w:bottom w:val="single" w:sz="4" w:space="0" w:color="auto"/>
              <w:right w:val="single" w:sz="4" w:space="0" w:color="auto"/>
            </w:tcBorders>
            <w:noWrap/>
            <w:vAlign w:val="bottom"/>
          </w:tcPr>
          <w:p w14:paraId="78EACA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14/09/2023</w:t>
            </w:r>
          </w:p>
        </w:tc>
        <w:tc>
          <w:tcPr>
            <w:tcW w:w="1264" w:type="dxa"/>
            <w:tcBorders>
              <w:top w:val="nil"/>
              <w:left w:val="nil"/>
              <w:bottom w:val="single" w:sz="4" w:space="0" w:color="auto"/>
              <w:right w:val="single" w:sz="4" w:space="0" w:color="auto"/>
            </w:tcBorders>
            <w:noWrap/>
            <w:vAlign w:val="bottom"/>
          </w:tcPr>
          <w:p w14:paraId="627478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94BB4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14.352,24</w:t>
            </w:r>
          </w:p>
        </w:tc>
        <w:tc>
          <w:tcPr>
            <w:tcW w:w="864" w:type="dxa"/>
            <w:tcBorders>
              <w:top w:val="nil"/>
              <w:left w:val="nil"/>
              <w:bottom w:val="single" w:sz="4" w:space="0" w:color="auto"/>
              <w:right w:val="single" w:sz="4" w:space="0" w:color="auto"/>
            </w:tcBorders>
            <w:noWrap/>
            <w:vAlign w:val="bottom"/>
          </w:tcPr>
          <w:p w14:paraId="584C22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BDEEC8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224044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AD70901"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3C65C4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74046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67D438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3878C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122F28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363150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19.07.2005</w:t>
            </w:r>
          </w:p>
        </w:tc>
        <w:tc>
          <w:tcPr>
            <w:tcW w:w="1285" w:type="dxa"/>
            <w:tcBorders>
              <w:top w:val="nil"/>
              <w:left w:val="nil"/>
              <w:bottom w:val="single" w:sz="4" w:space="0" w:color="auto"/>
              <w:right w:val="single" w:sz="4" w:space="0" w:color="auto"/>
            </w:tcBorders>
            <w:noWrap/>
            <w:vAlign w:val="bottom"/>
          </w:tcPr>
          <w:p w14:paraId="1CFB58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14/10/2025</w:t>
            </w:r>
          </w:p>
        </w:tc>
        <w:tc>
          <w:tcPr>
            <w:tcW w:w="1264" w:type="dxa"/>
            <w:tcBorders>
              <w:top w:val="nil"/>
              <w:left w:val="nil"/>
              <w:bottom w:val="single" w:sz="4" w:space="0" w:color="auto"/>
              <w:right w:val="single" w:sz="4" w:space="0" w:color="auto"/>
            </w:tcBorders>
            <w:noWrap/>
            <w:vAlign w:val="bottom"/>
          </w:tcPr>
          <w:p w14:paraId="71862C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36CF9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46B66C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F751E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B1DA1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0DE0BFC"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68138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67142C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721B70A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1BCD4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642EA1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BF9A3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06.10.1979</w:t>
            </w:r>
          </w:p>
        </w:tc>
        <w:tc>
          <w:tcPr>
            <w:tcW w:w="1285" w:type="dxa"/>
            <w:tcBorders>
              <w:top w:val="nil"/>
              <w:left w:val="nil"/>
              <w:bottom w:val="single" w:sz="4" w:space="0" w:color="auto"/>
              <w:right w:val="single" w:sz="4" w:space="0" w:color="auto"/>
            </w:tcBorders>
            <w:noWrap/>
            <w:vAlign w:val="bottom"/>
          </w:tcPr>
          <w:p w14:paraId="62F8AB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78C846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17.06.2026</w:t>
            </w:r>
          </w:p>
        </w:tc>
        <w:tc>
          <w:tcPr>
            <w:tcW w:w="992" w:type="dxa"/>
            <w:tcBorders>
              <w:top w:val="nil"/>
              <w:left w:val="nil"/>
              <w:bottom w:val="single" w:sz="4" w:space="0" w:color="auto"/>
              <w:right w:val="single" w:sz="4" w:space="0" w:color="auto"/>
            </w:tcBorders>
            <w:noWrap/>
            <w:vAlign w:val="bottom"/>
          </w:tcPr>
          <w:p w14:paraId="3655ED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19826E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BCA81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2CA95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8626438"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317E841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5D9EFD8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377169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4D71F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1BED3C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7748C2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17.11.2003</w:t>
            </w:r>
          </w:p>
        </w:tc>
        <w:tc>
          <w:tcPr>
            <w:tcW w:w="1285" w:type="dxa"/>
            <w:tcBorders>
              <w:top w:val="nil"/>
              <w:left w:val="nil"/>
              <w:bottom w:val="single" w:sz="4" w:space="0" w:color="auto"/>
              <w:right w:val="single" w:sz="4" w:space="0" w:color="auto"/>
            </w:tcBorders>
            <w:noWrap/>
            <w:vAlign w:val="bottom"/>
          </w:tcPr>
          <w:p w14:paraId="3D6C8B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15/09/2025</w:t>
            </w:r>
          </w:p>
        </w:tc>
        <w:tc>
          <w:tcPr>
            <w:tcW w:w="1264" w:type="dxa"/>
            <w:tcBorders>
              <w:top w:val="nil"/>
              <w:left w:val="nil"/>
              <w:bottom w:val="single" w:sz="4" w:space="0" w:color="auto"/>
              <w:right w:val="single" w:sz="4" w:space="0" w:color="auto"/>
            </w:tcBorders>
            <w:noWrap/>
            <w:vAlign w:val="bottom"/>
          </w:tcPr>
          <w:p w14:paraId="083EB3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19.06.2026</w:t>
            </w:r>
          </w:p>
        </w:tc>
        <w:tc>
          <w:tcPr>
            <w:tcW w:w="992" w:type="dxa"/>
            <w:tcBorders>
              <w:top w:val="nil"/>
              <w:left w:val="nil"/>
              <w:bottom w:val="single" w:sz="4" w:space="0" w:color="auto"/>
              <w:right w:val="single" w:sz="4" w:space="0" w:color="auto"/>
            </w:tcBorders>
            <w:noWrap/>
            <w:vAlign w:val="bottom"/>
          </w:tcPr>
          <w:p w14:paraId="6879B0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1F6418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E1B12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FA783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59C0FF7"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1ABA6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512D430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5072309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7BF467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0FFFC1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1BEF0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11.07.2003</w:t>
            </w:r>
          </w:p>
        </w:tc>
        <w:tc>
          <w:tcPr>
            <w:tcW w:w="1285" w:type="dxa"/>
            <w:tcBorders>
              <w:top w:val="nil"/>
              <w:left w:val="nil"/>
              <w:bottom w:val="single" w:sz="4" w:space="0" w:color="auto"/>
              <w:right w:val="single" w:sz="4" w:space="0" w:color="auto"/>
            </w:tcBorders>
            <w:noWrap/>
            <w:vAlign w:val="bottom"/>
          </w:tcPr>
          <w:p w14:paraId="7524A9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15/09/2025</w:t>
            </w:r>
          </w:p>
        </w:tc>
        <w:tc>
          <w:tcPr>
            <w:tcW w:w="1264" w:type="dxa"/>
            <w:tcBorders>
              <w:top w:val="nil"/>
              <w:left w:val="nil"/>
              <w:bottom w:val="single" w:sz="4" w:space="0" w:color="auto"/>
              <w:right w:val="single" w:sz="4" w:space="0" w:color="auto"/>
            </w:tcBorders>
            <w:noWrap/>
            <w:vAlign w:val="bottom"/>
          </w:tcPr>
          <w:p w14:paraId="1A861B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13.09.2026</w:t>
            </w:r>
          </w:p>
        </w:tc>
        <w:tc>
          <w:tcPr>
            <w:tcW w:w="992" w:type="dxa"/>
            <w:tcBorders>
              <w:top w:val="nil"/>
              <w:left w:val="nil"/>
              <w:bottom w:val="single" w:sz="4" w:space="0" w:color="auto"/>
              <w:right w:val="single" w:sz="4" w:space="0" w:color="auto"/>
            </w:tcBorders>
            <w:noWrap/>
            <w:vAlign w:val="bottom"/>
          </w:tcPr>
          <w:p w14:paraId="25C81C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08EE10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008D2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D8C2C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F533C78"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F1D6C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16D332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3F4E0E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0A019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0905F1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419BA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09.01.2000</w:t>
            </w:r>
          </w:p>
        </w:tc>
        <w:tc>
          <w:tcPr>
            <w:tcW w:w="1285" w:type="dxa"/>
            <w:tcBorders>
              <w:top w:val="nil"/>
              <w:left w:val="nil"/>
              <w:bottom w:val="single" w:sz="4" w:space="0" w:color="auto"/>
              <w:right w:val="single" w:sz="4" w:space="0" w:color="auto"/>
            </w:tcBorders>
            <w:noWrap/>
            <w:vAlign w:val="bottom"/>
          </w:tcPr>
          <w:p w14:paraId="2A12FF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16/09/2025</w:t>
            </w:r>
          </w:p>
        </w:tc>
        <w:tc>
          <w:tcPr>
            <w:tcW w:w="1264" w:type="dxa"/>
            <w:tcBorders>
              <w:top w:val="nil"/>
              <w:left w:val="nil"/>
              <w:bottom w:val="single" w:sz="4" w:space="0" w:color="auto"/>
              <w:right w:val="single" w:sz="4" w:space="0" w:color="auto"/>
            </w:tcBorders>
            <w:noWrap/>
            <w:vAlign w:val="bottom"/>
          </w:tcPr>
          <w:p w14:paraId="35EC71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4AD8A7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7494B0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73DEA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D46C7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11959A4"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743BA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C43C69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1F25EC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0CE1DD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4FF2B4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2CFDA6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27.07.2003</w:t>
            </w:r>
          </w:p>
        </w:tc>
        <w:tc>
          <w:tcPr>
            <w:tcW w:w="1285" w:type="dxa"/>
            <w:tcBorders>
              <w:top w:val="nil"/>
              <w:left w:val="nil"/>
              <w:bottom w:val="single" w:sz="4" w:space="0" w:color="auto"/>
              <w:right w:val="single" w:sz="4" w:space="0" w:color="auto"/>
            </w:tcBorders>
            <w:noWrap/>
            <w:vAlign w:val="bottom"/>
          </w:tcPr>
          <w:p w14:paraId="19D92E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29/09/2025</w:t>
            </w:r>
          </w:p>
        </w:tc>
        <w:tc>
          <w:tcPr>
            <w:tcW w:w="1264" w:type="dxa"/>
            <w:tcBorders>
              <w:top w:val="nil"/>
              <w:left w:val="nil"/>
              <w:bottom w:val="single" w:sz="4" w:space="0" w:color="auto"/>
              <w:right w:val="single" w:sz="4" w:space="0" w:color="auto"/>
            </w:tcBorders>
            <w:noWrap/>
            <w:vAlign w:val="bottom"/>
          </w:tcPr>
          <w:p w14:paraId="3BE33B4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176660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4DA10B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64EE8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C35A5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37AEDB6"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4909D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B01B3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LANDAZURI IKAST</w:t>
            </w:r>
          </w:p>
        </w:tc>
        <w:tc>
          <w:tcPr>
            <w:tcW w:w="1268" w:type="dxa"/>
            <w:tcBorders>
              <w:top w:val="nil"/>
              <w:left w:val="nil"/>
              <w:bottom w:val="single" w:sz="4" w:space="0" w:color="auto"/>
              <w:right w:val="single" w:sz="4" w:space="0" w:color="auto"/>
            </w:tcBorders>
            <w:noWrap/>
            <w:vAlign w:val="bottom"/>
          </w:tcPr>
          <w:p w14:paraId="0B5AF8D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C0838D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2278DA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16D11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10.08.2003</w:t>
            </w:r>
          </w:p>
        </w:tc>
        <w:tc>
          <w:tcPr>
            <w:tcW w:w="1285" w:type="dxa"/>
            <w:tcBorders>
              <w:top w:val="nil"/>
              <w:left w:val="nil"/>
              <w:bottom w:val="single" w:sz="4" w:space="0" w:color="auto"/>
              <w:right w:val="single" w:sz="4" w:space="0" w:color="auto"/>
            </w:tcBorders>
            <w:noWrap/>
            <w:vAlign w:val="bottom"/>
          </w:tcPr>
          <w:p w14:paraId="204DF0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01/12/2025</w:t>
            </w:r>
          </w:p>
        </w:tc>
        <w:tc>
          <w:tcPr>
            <w:tcW w:w="1264" w:type="dxa"/>
            <w:tcBorders>
              <w:top w:val="nil"/>
              <w:left w:val="nil"/>
              <w:bottom w:val="single" w:sz="4" w:space="0" w:color="auto"/>
              <w:right w:val="single" w:sz="4" w:space="0" w:color="auto"/>
            </w:tcBorders>
            <w:noWrap/>
            <w:vAlign w:val="bottom"/>
          </w:tcPr>
          <w:p w14:paraId="691CA9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15.09.2026</w:t>
            </w:r>
          </w:p>
        </w:tc>
        <w:tc>
          <w:tcPr>
            <w:tcW w:w="992" w:type="dxa"/>
            <w:tcBorders>
              <w:top w:val="nil"/>
              <w:left w:val="nil"/>
              <w:bottom w:val="single" w:sz="4" w:space="0" w:color="auto"/>
              <w:right w:val="single" w:sz="4" w:space="0" w:color="auto"/>
            </w:tcBorders>
            <w:noWrap/>
            <w:vAlign w:val="bottom"/>
          </w:tcPr>
          <w:p w14:paraId="0BAC79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72AF4F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4A9699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E93B4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8A549A2"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DFE33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BFBAA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50D2E2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55250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1E9C2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7FE839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29/11/1998</w:t>
            </w:r>
          </w:p>
        </w:tc>
        <w:tc>
          <w:tcPr>
            <w:tcW w:w="1285" w:type="dxa"/>
            <w:tcBorders>
              <w:top w:val="nil"/>
              <w:left w:val="nil"/>
              <w:bottom w:val="single" w:sz="4" w:space="0" w:color="auto"/>
              <w:right w:val="single" w:sz="4" w:space="0" w:color="auto"/>
            </w:tcBorders>
            <w:noWrap/>
            <w:vAlign w:val="bottom"/>
          </w:tcPr>
          <w:p w14:paraId="0AE41C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01/02/2021</w:t>
            </w:r>
          </w:p>
        </w:tc>
        <w:tc>
          <w:tcPr>
            <w:tcW w:w="1264" w:type="dxa"/>
            <w:tcBorders>
              <w:top w:val="nil"/>
              <w:left w:val="nil"/>
              <w:bottom w:val="single" w:sz="4" w:space="0" w:color="auto"/>
              <w:right w:val="single" w:sz="4" w:space="0" w:color="auto"/>
            </w:tcBorders>
            <w:noWrap/>
            <w:vAlign w:val="bottom"/>
          </w:tcPr>
          <w:p w14:paraId="6C17DB8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A4CC2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7.269,92</w:t>
            </w:r>
          </w:p>
        </w:tc>
        <w:tc>
          <w:tcPr>
            <w:tcW w:w="864" w:type="dxa"/>
            <w:tcBorders>
              <w:top w:val="nil"/>
              <w:left w:val="nil"/>
              <w:bottom w:val="single" w:sz="4" w:space="0" w:color="auto"/>
              <w:right w:val="single" w:sz="4" w:space="0" w:color="auto"/>
            </w:tcBorders>
            <w:noWrap/>
            <w:vAlign w:val="bottom"/>
          </w:tcPr>
          <w:p w14:paraId="1DD14B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15046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F9DED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F5AB883"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806CD1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7F744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541CE45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3708A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3F864F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70,75</w:t>
            </w:r>
          </w:p>
        </w:tc>
        <w:tc>
          <w:tcPr>
            <w:tcW w:w="1133" w:type="dxa"/>
            <w:tcBorders>
              <w:top w:val="nil"/>
              <w:left w:val="nil"/>
              <w:bottom w:val="single" w:sz="4" w:space="0" w:color="auto"/>
              <w:right w:val="single" w:sz="4" w:space="0" w:color="auto"/>
            </w:tcBorders>
            <w:noWrap/>
            <w:vAlign w:val="bottom"/>
          </w:tcPr>
          <w:p w14:paraId="1E9CCE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06.09.1970</w:t>
            </w:r>
          </w:p>
        </w:tc>
        <w:tc>
          <w:tcPr>
            <w:tcW w:w="1285" w:type="dxa"/>
            <w:tcBorders>
              <w:top w:val="nil"/>
              <w:left w:val="nil"/>
              <w:bottom w:val="single" w:sz="4" w:space="0" w:color="auto"/>
              <w:right w:val="single" w:sz="4" w:space="0" w:color="auto"/>
            </w:tcBorders>
            <w:noWrap/>
            <w:vAlign w:val="bottom"/>
          </w:tcPr>
          <w:p w14:paraId="00B3B7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31/08/2015</w:t>
            </w:r>
          </w:p>
        </w:tc>
        <w:tc>
          <w:tcPr>
            <w:tcW w:w="1264" w:type="dxa"/>
            <w:tcBorders>
              <w:top w:val="nil"/>
              <w:left w:val="nil"/>
              <w:bottom w:val="single" w:sz="4" w:space="0" w:color="auto"/>
              <w:right w:val="single" w:sz="4" w:space="0" w:color="auto"/>
            </w:tcBorders>
            <w:noWrap/>
            <w:vAlign w:val="bottom"/>
          </w:tcPr>
          <w:p w14:paraId="09991B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51BBCA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18.770,64</w:t>
            </w:r>
          </w:p>
        </w:tc>
        <w:tc>
          <w:tcPr>
            <w:tcW w:w="864" w:type="dxa"/>
            <w:tcBorders>
              <w:top w:val="nil"/>
              <w:left w:val="nil"/>
              <w:bottom w:val="single" w:sz="4" w:space="0" w:color="auto"/>
              <w:right w:val="single" w:sz="4" w:space="0" w:color="auto"/>
            </w:tcBorders>
            <w:noWrap/>
            <w:vAlign w:val="bottom"/>
          </w:tcPr>
          <w:p w14:paraId="2C5859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545CA3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1031C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FD9DCE3"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6655E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9F92C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6726835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4B8A29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E5A8B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2A673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19.05.1970</w:t>
            </w:r>
          </w:p>
        </w:tc>
        <w:tc>
          <w:tcPr>
            <w:tcW w:w="1285" w:type="dxa"/>
            <w:tcBorders>
              <w:top w:val="nil"/>
              <w:left w:val="nil"/>
              <w:bottom w:val="single" w:sz="4" w:space="0" w:color="auto"/>
              <w:right w:val="single" w:sz="4" w:space="0" w:color="auto"/>
            </w:tcBorders>
            <w:noWrap/>
            <w:vAlign w:val="bottom"/>
          </w:tcPr>
          <w:p w14:paraId="06A648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15/02/2018</w:t>
            </w:r>
          </w:p>
        </w:tc>
        <w:tc>
          <w:tcPr>
            <w:tcW w:w="1264" w:type="dxa"/>
            <w:tcBorders>
              <w:top w:val="nil"/>
              <w:left w:val="nil"/>
              <w:bottom w:val="single" w:sz="4" w:space="0" w:color="auto"/>
              <w:right w:val="single" w:sz="4" w:space="0" w:color="auto"/>
            </w:tcBorders>
            <w:noWrap/>
            <w:vAlign w:val="bottom"/>
          </w:tcPr>
          <w:p w14:paraId="343F04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09382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7.678,86</w:t>
            </w:r>
          </w:p>
        </w:tc>
        <w:tc>
          <w:tcPr>
            <w:tcW w:w="864" w:type="dxa"/>
            <w:tcBorders>
              <w:top w:val="nil"/>
              <w:left w:val="nil"/>
              <w:bottom w:val="single" w:sz="4" w:space="0" w:color="auto"/>
              <w:right w:val="single" w:sz="4" w:space="0" w:color="auto"/>
            </w:tcBorders>
            <w:noWrap/>
            <w:vAlign w:val="bottom"/>
          </w:tcPr>
          <w:p w14:paraId="65FD05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36CB9F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CB3268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6ABCB86"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3FBD4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F0573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5F1C29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67C29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4580F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715FC3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24.04.1987</w:t>
            </w:r>
          </w:p>
        </w:tc>
        <w:tc>
          <w:tcPr>
            <w:tcW w:w="1285" w:type="dxa"/>
            <w:tcBorders>
              <w:top w:val="nil"/>
              <w:left w:val="nil"/>
              <w:bottom w:val="single" w:sz="4" w:space="0" w:color="auto"/>
              <w:right w:val="single" w:sz="4" w:space="0" w:color="auto"/>
            </w:tcBorders>
            <w:noWrap/>
            <w:vAlign w:val="bottom"/>
          </w:tcPr>
          <w:p w14:paraId="01ED7E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13/09/2021</w:t>
            </w:r>
          </w:p>
        </w:tc>
        <w:tc>
          <w:tcPr>
            <w:tcW w:w="1264" w:type="dxa"/>
            <w:tcBorders>
              <w:top w:val="nil"/>
              <w:left w:val="nil"/>
              <w:bottom w:val="single" w:sz="4" w:space="0" w:color="auto"/>
              <w:right w:val="single" w:sz="4" w:space="0" w:color="auto"/>
            </w:tcBorders>
            <w:noWrap/>
            <w:vAlign w:val="bottom"/>
          </w:tcPr>
          <w:p w14:paraId="0F0E34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2F07B0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7.547,12</w:t>
            </w:r>
          </w:p>
        </w:tc>
        <w:tc>
          <w:tcPr>
            <w:tcW w:w="864" w:type="dxa"/>
            <w:tcBorders>
              <w:top w:val="nil"/>
              <w:left w:val="nil"/>
              <w:bottom w:val="single" w:sz="4" w:space="0" w:color="auto"/>
              <w:right w:val="single" w:sz="4" w:space="0" w:color="auto"/>
            </w:tcBorders>
            <w:noWrap/>
            <w:vAlign w:val="bottom"/>
          </w:tcPr>
          <w:p w14:paraId="5514E0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1CE77A8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7536D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DCE611F"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7ABAB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FE79C1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635C0DE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5D8F02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52594A6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688FF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26/04/1999</w:t>
            </w:r>
          </w:p>
        </w:tc>
        <w:tc>
          <w:tcPr>
            <w:tcW w:w="1285" w:type="dxa"/>
            <w:tcBorders>
              <w:top w:val="nil"/>
              <w:left w:val="nil"/>
              <w:bottom w:val="single" w:sz="4" w:space="0" w:color="auto"/>
              <w:right w:val="single" w:sz="4" w:space="0" w:color="auto"/>
            </w:tcBorders>
            <w:noWrap/>
            <w:vAlign w:val="bottom"/>
          </w:tcPr>
          <w:p w14:paraId="10BA06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13/01/2023</w:t>
            </w:r>
          </w:p>
        </w:tc>
        <w:tc>
          <w:tcPr>
            <w:tcW w:w="1264" w:type="dxa"/>
            <w:tcBorders>
              <w:top w:val="nil"/>
              <w:left w:val="nil"/>
              <w:bottom w:val="single" w:sz="4" w:space="0" w:color="auto"/>
              <w:right w:val="single" w:sz="4" w:space="0" w:color="auto"/>
            </w:tcBorders>
            <w:noWrap/>
            <w:vAlign w:val="bottom"/>
          </w:tcPr>
          <w:p w14:paraId="4B993E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0F291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7.269,92</w:t>
            </w:r>
          </w:p>
        </w:tc>
        <w:tc>
          <w:tcPr>
            <w:tcW w:w="864" w:type="dxa"/>
            <w:tcBorders>
              <w:top w:val="nil"/>
              <w:left w:val="nil"/>
              <w:bottom w:val="single" w:sz="4" w:space="0" w:color="auto"/>
              <w:right w:val="single" w:sz="4" w:space="0" w:color="auto"/>
            </w:tcBorders>
            <w:noWrap/>
            <w:vAlign w:val="bottom"/>
          </w:tcPr>
          <w:p w14:paraId="04D4DB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4EA5D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E07D6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C113905"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170E6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034AD9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6997B7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7C55AED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E220F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7BBB88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01.11.1973</w:t>
            </w:r>
          </w:p>
        </w:tc>
        <w:tc>
          <w:tcPr>
            <w:tcW w:w="1285" w:type="dxa"/>
            <w:tcBorders>
              <w:top w:val="nil"/>
              <w:left w:val="nil"/>
              <w:bottom w:val="single" w:sz="4" w:space="0" w:color="auto"/>
              <w:right w:val="single" w:sz="4" w:space="0" w:color="auto"/>
            </w:tcBorders>
            <w:noWrap/>
            <w:vAlign w:val="bottom"/>
          </w:tcPr>
          <w:p w14:paraId="646280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05/10/2007</w:t>
            </w:r>
          </w:p>
        </w:tc>
        <w:tc>
          <w:tcPr>
            <w:tcW w:w="1264" w:type="dxa"/>
            <w:tcBorders>
              <w:top w:val="nil"/>
              <w:left w:val="nil"/>
              <w:bottom w:val="single" w:sz="4" w:space="0" w:color="auto"/>
              <w:right w:val="single" w:sz="4" w:space="0" w:color="auto"/>
            </w:tcBorders>
            <w:noWrap/>
            <w:vAlign w:val="bottom"/>
          </w:tcPr>
          <w:p w14:paraId="31EA99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100932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8.074,08</w:t>
            </w:r>
          </w:p>
        </w:tc>
        <w:tc>
          <w:tcPr>
            <w:tcW w:w="864" w:type="dxa"/>
            <w:tcBorders>
              <w:top w:val="nil"/>
              <w:left w:val="nil"/>
              <w:bottom w:val="single" w:sz="4" w:space="0" w:color="auto"/>
              <w:right w:val="single" w:sz="4" w:space="0" w:color="auto"/>
            </w:tcBorders>
            <w:noWrap/>
            <w:vAlign w:val="bottom"/>
          </w:tcPr>
          <w:p w14:paraId="4BD918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6284B4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81A17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60EF92B"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BC54B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5AE31A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55824FC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33C9B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47286A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749920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19.07.2003</w:t>
            </w:r>
          </w:p>
        </w:tc>
        <w:tc>
          <w:tcPr>
            <w:tcW w:w="1285" w:type="dxa"/>
            <w:tcBorders>
              <w:top w:val="nil"/>
              <w:left w:val="nil"/>
              <w:bottom w:val="single" w:sz="4" w:space="0" w:color="auto"/>
              <w:right w:val="single" w:sz="4" w:space="0" w:color="auto"/>
            </w:tcBorders>
            <w:noWrap/>
            <w:vAlign w:val="bottom"/>
          </w:tcPr>
          <w:p w14:paraId="318DC6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10/10/2024</w:t>
            </w:r>
          </w:p>
        </w:tc>
        <w:tc>
          <w:tcPr>
            <w:tcW w:w="1264" w:type="dxa"/>
            <w:tcBorders>
              <w:top w:val="nil"/>
              <w:left w:val="nil"/>
              <w:bottom w:val="single" w:sz="4" w:space="0" w:color="auto"/>
              <w:right w:val="single" w:sz="4" w:space="0" w:color="auto"/>
            </w:tcBorders>
            <w:noWrap/>
            <w:vAlign w:val="bottom"/>
          </w:tcPr>
          <w:p w14:paraId="2706DF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4DAC6D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AF3C0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243AEE2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3CEF8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7F6ED2E"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779B6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135811D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34B25A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393A32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08B92D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4316C4C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18.04.2002</w:t>
            </w:r>
          </w:p>
        </w:tc>
        <w:tc>
          <w:tcPr>
            <w:tcW w:w="1285" w:type="dxa"/>
            <w:tcBorders>
              <w:top w:val="nil"/>
              <w:left w:val="nil"/>
              <w:bottom w:val="single" w:sz="4" w:space="0" w:color="auto"/>
              <w:right w:val="single" w:sz="4" w:space="0" w:color="auto"/>
            </w:tcBorders>
            <w:noWrap/>
            <w:vAlign w:val="bottom"/>
          </w:tcPr>
          <w:p w14:paraId="5B881F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15/09/2025</w:t>
            </w:r>
          </w:p>
        </w:tc>
        <w:tc>
          <w:tcPr>
            <w:tcW w:w="1264" w:type="dxa"/>
            <w:tcBorders>
              <w:top w:val="nil"/>
              <w:left w:val="nil"/>
              <w:bottom w:val="single" w:sz="4" w:space="0" w:color="auto"/>
              <w:right w:val="single" w:sz="4" w:space="0" w:color="auto"/>
            </w:tcBorders>
            <w:noWrap/>
            <w:vAlign w:val="bottom"/>
          </w:tcPr>
          <w:p w14:paraId="101CDD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3E6615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D5C56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0A72A6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B66F5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78954F2"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06F5DFA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1917FE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65E58FC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Monitor/a</w:t>
            </w:r>
          </w:p>
        </w:tc>
        <w:tc>
          <w:tcPr>
            <w:tcW w:w="1283" w:type="dxa"/>
            <w:tcBorders>
              <w:top w:val="nil"/>
              <w:left w:val="nil"/>
              <w:bottom w:val="single" w:sz="4" w:space="0" w:color="auto"/>
              <w:right w:val="single" w:sz="4" w:space="0" w:color="auto"/>
            </w:tcBorders>
            <w:noWrap/>
            <w:vAlign w:val="bottom"/>
          </w:tcPr>
          <w:p w14:paraId="32C96F4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74BDDF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71,91</w:t>
            </w:r>
          </w:p>
        </w:tc>
        <w:tc>
          <w:tcPr>
            <w:tcW w:w="1133" w:type="dxa"/>
            <w:tcBorders>
              <w:top w:val="nil"/>
              <w:left w:val="nil"/>
              <w:bottom w:val="single" w:sz="4" w:space="0" w:color="auto"/>
              <w:right w:val="single" w:sz="4" w:space="0" w:color="auto"/>
            </w:tcBorders>
            <w:noWrap/>
            <w:vAlign w:val="bottom"/>
          </w:tcPr>
          <w:p w14:paraId="333A48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04.03.1967</w:t>
            </w:r>
          </w:p>
        </w:tc>
        <w:tc>
          <w:tcPr>
            <w:tcW w:w="1285" w:type="dxa"/>
            <w:tcBorders>
              <w:top w:val="nil"/>
              <w:left w:val="nil"/>
              <w:bottom w:val="single" w:sz="4" w:space="0" w:color="auto"/>
              <w:right w:val="single" w:sz="4" w:space="0" w:color="auto"/>
            </w:tcBorders>
            <w:noWrap/>
            <w:vAlign w:val="bottom"/>
          </w:tcPr>
          <w:p w14:paraId="5DF9B5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01/09/1998</w:t>
            </w:r>
          </w:p>
        </w:tc>
        <w:tc>
          <w:tcPr>
            <w:tcW w:w="1264" w:type="dxa"/>
            <w:tcBorders>
              <w:top w:val="nil"/>
              <w:left w:val="nil"/>
              <w:bottom w:val="single" w:sz="4" w:space="0" w:color="auto"/>
              <w:right w:val="single" w:sz="4" w:space="0" w:color="auto"/>
            </w:tcBorders>
            <w:noWrap/>
            <w:vAlign w:val="bottom"/>
          </w:tcPr>
          <w:p w14:paraId="4FC212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634912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20.687,66</w:t>
            </w:r>
          </w:p>
        </w:tc>
        <w:tc>
          <w:tcPr>
            <w:tcW w:w="864" w:type="dxa"/>
            <w:tcBorders>
              <w:top w:val="nil"/>
              <w:left w:val="nil"/>
              <w:bottom w:val="single" w:sz="4" w:space="0" w:color="auto"/>
              <w:right w:val="single" w:sz="4" w:space="0" w:color="auto"/>
            </w:tcBorders>
            <w:noWrap/>
            <w:vAlign w:val="bottom"/>
          </w:tcPr>
          <w:p w14:paraId="054630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0B6C6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ED975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7F953CE"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A8CC4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5591EE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67038DC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0E633A4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Indef. T. parc. Fijo Disc.</w:t>
            </w:r>
          </w:p>
        </w:tc>
        <w:tc>
          <w:tcPr>
            <w:tcW w:w="1408" w:type="dxa"/>
            <w:tcBorders>
              <w:top w:val="nil"/>
              <w:left w:val="nil"/>
              <w:bottom w:val="single" w:sz="4" w:space="0" w:color="auto"/>
              <w:right w:val="single" w:sz="4" w:space="0" w:color="auto"/>
            </w:tcBorders>
            <w:noWrap/>
            <w:vAlign w:val="bottom"/>
          </w:tcPr>
          <w:p w14:paraId="0FBE88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1B7872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25.07.2002</w:t>
            </w:r>
          </w:p>
        </w:tc>
        <w:tc>
          <w:tcPr>
            <w:tcW w:w="1285" w:type="dxa"/>
            <w:tcBorders>
              <w:top w:val="nil"/>
              <w:left w:val="nil"/>
              <w:bottom w:val="single" w:sz="4" w:space="0" w:color="auto"/>
              <w:right w:val="single" w:sz="4" w:space="0" w:color="auto"/>
            </w:tcBorders>
            <w:noWrap/>
            <w:vAlign w:val="bottom"/>
          </w:tcPr>
          <w:p w14:paraId="76C82B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23/09/2025</w:t>
            </w:r>
          </w:p>
        </w:tc>
        <w:tc>
          <w:tcPr>
            <w:tcW w:w="1264" w:type="dxa"/>
            <w:tcBorders>
              <w:top w:val="nil"/>
              <w:left w:val="nil"/>
              <w:bottom w:val="single" w:sz="4" w:space="0" w:color="auto"/>
              <w:right w:val="single" w:sz="4" w:space="0" w:color="auto"/>
            </w:tcBorders>
            <w:noWrap/>
            <w:vAlign w:val="bottom"/>
          </w:tcPr>
          <w:p w14:paraId="783DC0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temporada</w:t>
            </w:r>
          </w:p>
        </w:tc>
        <w:tc>
          <w:tcPr>
            <w:tcW w:w="992" w:type="dxa"/>
            <w:tcBorders>
              <w:top w:val="nil"/>
              <w:left w:val="nil"/>
              <w:bottom w:val="single" w:sz="4" w:space="0" w:color="auto"/>
              <w:right w:val="single" w:sz="4" w:space="0" w:color="auto"/>
            </w:tcBorders>
            <w:noWrap/>
            <w:vAlign w:val="bottom"/>
          </w:tcPr>
          <w:p w14:paraId="7413F3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3C6897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139B19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034E3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4EF1CBA"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4310ED3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7B6A0A1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2E12C2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0CC76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5EF78B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59AE36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28.11.2002</w:t>
            </w:r>
          </w:p>
        </w:tc>
        <w:tc>
          <w:tcPr>
            <w:tcW w:w="1285" w:type="dxa"/>
            <w:tcBorders>
              <w:top w:val="nil"/>
              <w:left w:val="nil"/>
              <w:bottom w:val="single" w:sz="4" w:space="0" w:color="auto"/>
              <w:right w:val="single" w:sz="4" w:space="0" w:color="auto"/>
            </w:tcBorders>
            <w:noWrap/>
            <w:vAlign w:val="bottom"/>
          </w:tcPr>
          <w:p w14:paraId="0B5AEC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20/10/2025</w:t>
            </w:r>
          </w:p>
        </w:tc>
        <w:tc>
          <w:tcPr>
            <w:tcW w:w="1264" w:type="dxa"/>
            <w:tcBorders>
              <w:top w:val="nil"/>
              <w:left w:val="nil"/>
              <w:bottom w:val="single" w:sz="4" w:space="0" w:color="auto"/>
              <w:right w:val="single" w:sz="4" w:space="0" w:color="auto"/>
            </w:tcBorders>
            <w:noWrap/>
            <w:vAlign w:val="bottom"/>
          </w:tcPr>
          <w:p w14:paraId="3A2FDB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20.04.2026</w:t>
            </w:r>
          </w:p>
        </w:tc>
        <w:tc>
          <w:tcPr>
            <w:tcW w:w="992" w:type="dxa"/>
            <w:tcBorders>
              <w:top w:val="nil"/>
              <w:left w:val="nil"/>
              <w:bottom w:val="single" w:sz="4" w:space="0" w:color="auto"/>
              <w:right w:val="single" w:sz="4" w:space="0" w:color="auto"/>
            </w:tcBorders>
            <w:noWrap/>
            <w:vAlign w:val="bottom"/>
          </w:tcPr>
          <w:p w14:paraId="590167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25EA56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2A0587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135B8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9A993C4"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142E14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46CE2D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6EC500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16BA47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0354CD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6763C5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22.08.2003</w:t>
            </w:r>
          </w:p>
        </w:tc>
        <w:tc>
          <w:tcPr>
            <w:tcW w:w="1285" w:type="dxa"/>
            <w:tcBorders>
              <w:top w:val="nil"/>
              <w:left w:val="nil"/>
              <w:bottom w:val="single" w:sz="4" w:space="0" w:color="auto"/>
              <w:right w:val="single" w:sz="4" w:space="0" w:color="auto"/>
            </w:tcBorders>
            <w:noWrap/>
            <w:vAlign w:val="bottom"/>
          </w:tcPr>
          <w:p w14:paraId="79AB4C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04/12/2025</w:t>
            </w:r>
          </w:p>
        </w:tc>
        <w:tc>
          <w:tcPr>
            <w:tcW w:w="1264" w:type="dxa"/>
            <w:tcBorders>
              <w:top w:val="nil"/>
              <w:left w:val="nil"/>
              <w:bottom w:val="single" w:sz="4" w:space="0" w:color="auto"/>
              <w:right w:val="single" w:sz="4" w:space="0" w:color="auto"/>
            </w:tcBorders>
            <w:noWrap/>
            <w:vAlign w:val="bottom"/>
          </w:tcPr>
          <w:p w14:paraId="3BB567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02.12.2026</w:t>
            </w:r>
          </w:p>
        </w:tc>
        <w:tc>
          <w:tcPr>
            <w:tcW w:w="992" w:type="dxa"/>
            <w:tcBorders>
              <w:top w:val="nil"/>
              <w:left w:val="nil"/>
              <w:bottom w:val="single" w:sz="4" w:space="0" w:color="auto"/>
              <w:right w:val="single" w:sz="4" w:space="0" w:color="auto"/>
            </w:tcBorders>
            <w:noWrap/>
            <w:vAlign w:val="bottom"/>
          </w:tcPr>
          <w:p w14:paraId="39468D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62B1B7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masculino</w:t>
            </w:r>
          </w:p>
        </w:tc>
        <w:tc>
          <w:tcPr>
            <w:tcW w:w="1276" w:type="dxa"/>
            <w:tcBorders>
              <w:top w:val="nil"/>
              <w:left w:val="nil"/>
              <w:bottom w:val="single" w:sz="4" w:space="0" w:color="auto"/>
              <w:right w:val="single" w:sz="4" w:space="0" w:color="auto"/>
            </w:tcBorders>
            <w:noWrap/>
            <w:vAlign w:val="bottom"/>
          </w:tcPr>
          <w:p w14:paraId="56DBD8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B0E2B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EF9A568"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7996B45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nil"/>
              <w:bottom w:val="single" w:sz="4" w:space="0" w:color="auto"/>
              <w:right w:val="single" w:sz="4" w:space="0" w:color="auto"/>
            </w:tcBorders>
            <w:noWrap/>
            <w:vAlign w:val="bottom"/>
          </w:tcPr>
          <w:p w14:paraId="259194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STA. MARÍA DE V</w:t>
            </w:r>
          </w:p>
        </w:tc>
        <w:tc>
          <w:tcPr>
            <w:tcW w:w="1268" w:type="dxa"/>
            <w:tcBorders>
              <w:top w:val="nil"/>
              <w:left w:val="nil"/>
              <w:bottom w:val="single" w:sz="4" w:space="0" w:color="auto"/>
              <w:right w:val="single" w:sz="4" w:space="0" w:color="auto"/>
            </w:tcBorders>
            <w:noWrap/>
            <w:vAlign w:val="bottom"/>
          </w:tcPr>
          <w:p w14:paraId="5D052C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Auxiliar/Monitor</w:t>
            </w:r>
          </w:p>
        </w:tc>
        <w:tc>
          <w:tcPr>
            <w:tcW w:w="1283" w:type="dxa"/>
            <w:tcBorders>
              <w:top w:val="nil"/>
              <w:left w:val="nil"/>
              <w:bottom w:val="single" w:sz="4" w:space="0" w:color="auto"/>
              <w:right w:val="single" w:sz="4" w:space="0" w:color="auto"/>
            </w:tcBorders>
            <w:noWrap/>
            <w:vAlign w:val="bottom"/>
          </w:tcPr>
          <w:p w14:paraId="2A908E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Dur. temp. T. Parc. Interinidad</w:t>
            </w:r>
          </w:p>
        </w:tc>
        <w:tc>
          <w:tcPr>
            <w:tcW w:w="1408" w:type="dxa"/>
            <w:tcBorders>
              <w:top w:val="nil"/>
              <w:left w:val="nil"/>
              <w:bottom w:val="single" w:sz="4" w:space="0" w:color="auto"/>
              <w:right w:val="single" w:sz="4" w:space="0" w:color="auto"/>
            </w:tcBorders>
            <w:noWrap/>
            <w:vAlign w:val="bottom"/>
          </w:tcPr>
          <w:p w14:paraId="06B46B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29,44</w:t>
            </w:r>
          </w:p>
        </w:tc>
        <w:tc>
          <w:tcPr>
            <w:tcW w:w="1133" w:type="dxa"/>
            <w:tcBorders>
              <w:top w:val="nil"/>
              <w:left w:val="nil"/>
              <w:bottom w:val="single" w:sz="4" w:space="0" w:color="auto"/>
              <w:right w:val="single" w:sz="4" w:space="0" w:color="auto"/>
            </w:tcBorders>
            <w:noWrap/>
            <w:vAlign w:val="bottom"/>
          </w:tcPr>
          <w:p w14:paraId="529F05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27.08.1991</w:t>
            </w:r>
          </w:p>
        </w:tc>
        <w:tc>
          <w:tcPr>
            <w:tcW w:w="1285" w:type="dxa"/>
            <w:tcBorders>
              <w:top w:val="nil"/>
              <w:left w:val="nil"/>
              <w:bottom w:val="single" w:sz="4" w:space="0" w:color="auto"/>
              <w:right w:val="single" w:sz="4" w:space="0" w:color="auto"/>
            </w:tcBorders>
            <w:noWrap/>
            <w:vAlign w:val="bottom"/>
          </w:tcPr>
          <w:p w14:paraId="39AD60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09/01/2026</w:t>
            </w:r>
          </w:p>
        </w:tc>
        <w:tc>
          <w:tcPr>
            <w:tcW w:w="1264" w:type="dxa"/>
            <w:tcBorders>
              <w:top w:val="nil"/>
              <w:left w:val="nil"/>
              <w:bottom w:val="single" w:sz="4" w:space="0" w:color="auto"/>
              <w:right w:val="single" w:sz="4" w:space="0" w:color="auto"/>
            </w:tcBorders>
            <w:noWrap/>
            <w:vAlign w:val="bottom"/>
          </w:tcPr>
          <w:p w14:paraId="4B5684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21.06.2026</w:t>
            </w:r>
          </w:p>
        </w:tc>
        <w:tc>
          <w:tcPr>
            <w:tcW w:w="992" w:type="dxa"/>
            <w:tcBorders>
              <w:top w:val="nil"/>
              <w:left w:val="nil"/>
              <w:bottom w:val="single" w:sz="4" w:space="0" w:color="auto"/>
              <w:right w:val="single" w:sz="4" w:space="0" w:color="auto"/>
            </w:tcBorders>
            <w:noWrap/>
            <w:vAlign w:val="bottom"/>
          </w:tcPr>
          <w:p w14:paraId="512D10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7.415,38</w:t>
            </w:r>
          </w:p>
        </w:tc>
        <w:tc>
          <w:tcPr>
            <w:tcW w:w="864" w:type="dxa"/>
            <w:tcBorders>
              <w:top w:val="nil"/>
              <w:left w:val="nil"/>
              <w:bottom w:val="single" w:sz="4" w:space="0" w:color="auto"/>
              <w:right w:val="single" w:sz="4" w:space="0" w:color="auto"/>
            </w:tcBorders>
            <w:noWrap/>
            <w:vAlign w:val="bottom"/>
          </w:tcPr>
          <w:p w14:paraId="48E0EF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femenino</w:t>
            </w:r>
          </w:p>
        </w:tc>
        <w:tc>
          <w:tcPr>
            <w:tcW w:w="1276" w:type="dxa"/>
            <w:tcBorders>
              <w:top w:val="nil"/>
              <w:left w:val="nil"/>
              <w:bottom w:val="single" w:sz="4" w:space="0" w:color="auto"/>
              <w:right w:val="single" w:sz="4" w:space="0" w:color="auto"/>
            </w:tcBorders>
            <w:noWrap/>
            <w:vAlign w:val="bottom"/>
          </w:tcPr>
          <w:p w14:paraId="784D17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09569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58A4530"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0A4B4C78"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5.- ZUIA</w:t>
            </w:r>
          </w:p>
        </w:tc>
        <w:tc>
          <w:tcPr>
            <w:tcW w:w="1268" w:type="dxa"/>
            <w:tcBorders>
              <w:top w:val="nil"/>
              <w:left w:val="nil"/>
              <w:bottom w:val="single" w:sz="4" w:space="0" w:color="auto"/>
              <w:right w:val="single" w:sz="4" w:space="0" w:color="auto"/>
            </w:tcBorders>
            <w:noWrap/>
            <w:vAlign w:val="bottom"/>
          </w:tcPr>
          <w:p w14:paraId="05C1483A"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62FC8820"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0CFF102A"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301BDB3F"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37B6DE5F"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7D7DBE3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BF77722"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3FA238E1"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4D6CEE4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6FEBC4A"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4C8EED0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48D284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264E8C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2E7B5A2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D3D61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6CF90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26,7</w:t>
            </w:r>
          </w:p>
        </w:tc>
        <w:tc>
          <w:tcPr>
            <w:tcW w:w="1133" w:type="dxa"/>
            <w:tcBorders>
              <w:top w:val="nil"/>
              <w:left w:val="nil"/>
              <w:bottom w:val="single" w:sz="4" w:space="0" w:color="auto"/>
              <w:right w:val="single" w:sz="4" w:space="0" w:color="auto"/>
            </w:tcBorders>
            <w:noWrap/>
            <w:vAlign w:val="bottom"/>
          </w:tcPr>
          <w:p w14:paraId="23EF17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01/03/2001</w:t>
            </w:r>
          </w:p>
        </w:tc>
        <w:tc>
          <w:tcPr>
            <w:tcW w:w="1285" w:type="dxa"/>
            <w:tcBorders>
              <w:top w:val="nil"/>
              <w:left w:val="nil"/>
              <w:bottom w:val="single" w:sz="4" w:space="0" w:color="auto"/>
              <w:right w:val="single" w:sz="4" w:space="0" w:color="auto"/>
            </w:tcBorders>
            <w:noWrap/>
            <w:vAlign w:val="bottom"/>
          </w:tcPr>
          <w:p w14:paraId="266F93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16/10/2025</w:t>
            </w:r>
          </w:p>
        </w:tc>
        <w:tc>
          <w:tcPr>
            <w:tcW w:w="1264" w:type="dxa"/>
            <w:tcBorders>
              <w:top w:val="nil"/>
              <w:left w:val="nil"/>
              <w:bottom w:val="single" w:sz="4" w:space="0" w:color="auto"/>
              <w:right w:val="single" w:sz="4" w:space="0" w:color="auto"/>
            </w:tcBorders>
            <w:noWrap/>
            <w:vAlign w:val="bottom"/>
          </w:tcPr>
          <w:p w14:paraId="21897BE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26414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6725,22</w:t>
            </w:r>
          </w:p>
        </w:tc>
        <w:tc>
          <w:tcPr>
            <w:tcW w:w="864" w:type="dxa"/>
            <w:tcBorders>
              <w:top w:val="nil"/>
              <w:left w:val="nil"/>
              <w:bottom w:val="single" w:sz="4" w:space="0" w:color="auto"/>
              <w:right w:val="single" w:sz="4" w:space="0" w:color="auto"/>
            </w:tcBorders>
            <w:noWrap/>
            <w:vAlign w:val="bottom"/>
          </w:tcPr>
          <w:p w14:paraId="447C17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79AE9F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D0D9160" w14:textId="77777777" w:rsidR="003F7F01" w:rsidRPr="00A64A7D" w:rsidRDefault="003F7F01" w:rsidP="004B0BB6">
            <w:pPr>
              <w:rPr>
                <w:rFonts w:ascii="Arial" w:hAnsi="Arial" w:cs="Arial"/>
                <w:sz w:val="14"/>
                <w:szCs w:val="14"/>
                <w:lang w:val="es-ES_tradnl" w:eastAsia="eu-ES" w:bidi="bo-CN"/>
              </w:rPr>
            </w:pPr>
          </w:p>
        </w:tc>
      </w:tr>
      <w:tr w:rsidR="003F7F01" w:rsidRPr="00A64A7D" w14:paraId="75C0EC0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2275D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5B395BB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42818D1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7F0EC2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44237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B5092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31/07/1978</w:t>
            </w:r>
          </w:p>
        </w:tc>
        <w:tc>
          <w:tcPr>
            <w:tcW w:w="1285" w:type="dxa"/>
            <w:tcBorders>
              <w:top w:val="nil"/>
              <w:left w:val="nil"/>
              <w:bottom w:val="single" w:sz="4" w:space="0" w:color="auto"/>
              <w:right w:val="single" w:sz="4" w:space="0" w:color="auto"/>
            </w:tcBorders>
            <w:noWrap/>
            <w:vAlign w:val="bottom"/>
          </w:tcPr>
          <w:p w14:paraId="4D004A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29/09/2023</w:t>
            </w:r>
          </w:p>
        </w:tc>
        <w:tc>
          <w:tcPr>
            <w:tcW w:w="1264" w:type="dxa"/>
            <w:tcBorders>
              <w:top w:val="nil"/>
              <w:left w:val="nil"/>
              <w:bottom w:val="single" w:sz="4" w:space="0" w:color="auto"/>
              <w:right w:val="single" w:sz="4" w:space="0" w:color="auto"/>
            </w:tcBorders>
            <w:noWrap/>
            <w:vAlign w:val="bottom"/>
          </w:tcPr>
          <w:p w14:paraId="1F445B4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C6E4A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4E2327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5A016F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99CF71D" w14:textId="77777777" w:rsidR="003F7F01" w:rsidRPr="00A64A7D" w:rsidRDefault="003F7F01" w:rsidP="004B0BB6">
            <w:pPr>
              <w:rPr>
                <w:rFonts w:ascii="Arial" w:hAnsi="Arial" w:cs="Arial"/>
                <w:sz w:val="14"/>
                <w:szCs w:val="14"/>
                <w:lang w:val="es-ES_tradnl" w:eastAsia="eu-ES" w:bidi="bo-CN"/>
              </w:rPr>
            </w:pPr>
          </w:p>
        </w:tc>
      </w:tr>
      <w:tr w:rsidR="003F7F01" w:rsidRPr="00A64A7D" w14:paraId="0A80FA9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52B8F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733B5B3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47273AD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708959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F5F424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47F87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03/02/1980</w:t>
            </w:r>
          </w:p>
        </w:tc>
        <w:tc>
          <w:tcPr>
            <w:tcW w:w="1285" w:type="dxa"/>
            <w:tcBorders>
              <w:top w:val="nil"/>
              <w:left w:val="nil"/>
              <w:bottom w:val="single" w:sz="4" w:space="0" w:color="auto"/>
              <w:right w:val="single" w:sz="4" w:space="0" w:color="auto"/>
            </w:tcBorders>
            <w:noWrap/>
            <w:vAlign w:val="bottom"/>
          </w:tcPr>
          <w:p w14:paraId="5B82BE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03/10/2008</w:t>
            </w:r>
          </w:p>
        </w:tc>
        <w:tc>
          <w:tcPr>
            <w:tcW w:w="1264" w:type="dxa"/>
            <w:tcBorders>
              <w:top w:val="nil"/>
              <w:left w:val="nil"/>
              <w:bottom w:val="single" w:sz="4" w:space="0" w:color="auto"/>
              <w:right w:val="single" w:sz="4" w:space="0" w:color="auto"/>
            </w:tcBorders>
            <w:noWrap/>
            <w:vAlign w:val="bottom"/>
          </w:tcPr>
          <w:p w14:paraId="41C2942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0BB61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7918,54</w:t>
            </w:r>
          </w:p>
        </w:tc>
        <w:tc>
          <w:tcPr>
            <w:tcW w:w="864" w:type="dxa"/>
            <w:tcBorders>
              <w:top w:val="nil"/>
              <w:left w:val="nil"/>
              <w:bottom w:val="single" w:sz="4" w:space="0" w:color="auto"/>
              <w:right w:val="single" w:sz="4" w:space="0" w:color="auto"/>
            </w:tcBorders>
            <w:noWrap/>
            <w:vAlign w:val="bottom"/>
          </w:tcPr>
          <w:p w14:paraId="0FA405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270645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CC707BF" w14:textId="77777777" w:rsidR="003F7F01" w:rsidRPr="00A64A7D" w:rsidRDefault="003F7F01" w:rsidP="004B0BB6">
            <w:pPr>
              <w:rPr>
                <w:rFonts w:ascii="Arial" w:hAnsi="Arial" w:cs="Arial"/>
                <w:sz w:val="14"/>
                <w:szCs w:val="14"/>
                <w:lang w:val="es-ES_tradnl" w:eastAsia="eu-ES" w:bidi="bo-CN"/>
              </w:rPr>
            </w:pPr>
          </w:p>
        </w:tc>
      </w:tr>
      <w:tr w:rsidR="003F7F01" w:rsidRPr="00A64A7D" w14:paraId="5A895D7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11927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10012</w:t>
            </w:r>
          </w:p>
        </w:tc>
        <w:tc>
          <w:tcPr>
            <w:tcW w:w="1843" w:type="dxa"/>
            <w:tcBorders>
              <w:top w:val="nil"/>
              <w:left w:val="nil"/>
              <w:bottom w:val="single" w:sz="4" w:space="0" w:color="auto"/>
              <w:right w:val="single" w:sz="4" w:space="0" w:color="auto"/>
            </w:tcBorders>
            <w:noWrap/>
            <w:vAlign w:val="bottom"/>
          </w:tcPr>
          <w:p w14:paraId="0D0A54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6059369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598F91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3CBBF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A88BD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09/04/1980</w:t>
            </w:r>
          </w:p>
        </w:tc>
        <w:tc>
          <w:tcPr>
            <w:tcW w:w="1285" w:type="dxa"/>
            <w:tcBorders>
              <w:top w:val="nil"/>
              <w:left w:val="nil"/>
              <w:bottom w:val="single" w:sz="4" w:space="0" w:color="auto"/>
              <w:right w:val="single" w:sz="4" w:space="0" w:color="auto"/>
            </w:tcBorders>
            <w:noWrap/>
            <w:vAlign w:val="bottom"/>
          </w:tcPr>
          <w:p w14:paraId="1AED49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07/04/2025</w:t>
            </w:r>
          </w:p>
        </w:tc>
        <w:tc>
          <w:tcPr>
            <w:tcW w:w="1264" w:type="dxa"/>
            <w:tcBorders>
              <w:top w:val="nil"/>
              <w:left w:val="nil"/>
              <w:bottom w:val="single" w:sz="4" w:space="0" w:color="auto"/>
              <w:right w:val="single" w:sz="4" w:space="0" w:color="auto"/>
            </w:tcBorders>
            <w:noWrap/>
            <w:vAlign w:val="bottom"/>
          </w:tcPr>
          <w:p w14:paraId="1C1990F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BDBCB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5A213A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7DAE3C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3623B4A" w14:textId="77777777" w:rsidR="003F7F01" w:rsidRPr="00A64A7D" w:rsidRDefault="003F7F01" w:rsidP="004B0BB6">
            <w:pPr>
              <w:rPr>
                <w:rFonts w:ascii="Arial" w:hAnsi="Arial" w:cs="Arial"/>
                <w:sz w:val="14"/>
                <w:szCs w:val="14"/>
                <w:lang w:val="es-ES_tradnl" w:eastAsia="eu-ES" w:bidi="bo-CN"/>
              </w:rPr>
            </w:pPr>
          </w:p>
        </w:tc>
      </w:tr>
      <w:tr w:rsidR="003F7F01" w:rsidRPr="00A64A7D" w14:paraId="6193164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2D3D1C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7322E1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1C2E3C2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4C5A6D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1D9D57D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30,29</w:t>
            </w:r>
          </w:p>
        </w:tc>
        <w:tc>
          <w:tcPr>
            <w:tcW w:w="1133" w:type="dxa"/>
            <w:tcBorders>
              <w:top w:val="nil"/>
              <w:left w:val="nil"/>
              <w:bottom w:val="single" w:sz="4" w:space="0" w:color="auto"/>
              <w:right w:val="single" w:sz="4" w:space="0" w:color="auto"/>
            </w:tcBorders>
            <w:noWrap/>
            <w:vAlign w:val="bottom"/>
          </w:tcPr>
          <w:p w14:paraId="383F00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10/11/1969</w:t>
            </w:r>
          </w:p>
        </w:tc>
        <w:tc>
          <w:tcPr>
            <w:tcW w:w="1285" w:type="dxa"/>
            <w:tcBorders>
              <w:top w:val="nil"/>
              <w:left w:val="nil"/>
              <w:bottom w:val="single" w:sz="4" w:space="0" w:color="auto"/>
              <w:right w:val="single" w:sz="4" w:space="0" w:color="auto"/>
            </w:tcBorders>
            <w:noWrap/>
            <w:vAlign w:val="bottom"/>
          </w:tcPr>
          <w:p w14:paraId="64017B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05/11/2024</w:t>
            </w:r>
          </w:p>
        </w:tc>
        <w:tc>
          <w:tcPr>
            <w:tcW w:w="1264" w:type="dxa"/>
            <w:tcBorders>
              <w:top w:val="nil"/>
              <w:left w:val="nil"/>
              <w:bottom w:val="single" w:sz="4" w:space="0" w:color="auto"/>
              <w:right w:val="single" w:sz="4" w:space="0" w:color="auto"/>
            </w:tcBorders>
            <w:noWrap/>
            <w:vAlign w:val="bottom"/>
          </w:tcPr>
          <w:p w14:paraId="27E3D0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EXC AAL</w:t>
            </w:r>
          </w:p>
        </w:tc>
        <w:tc>
          <w:tcPr>
            <w:tcW w:w="992" w:type="dxa"/>
            <w:tcBorders>
              <w:top w:val="nil"/>
              <w:left w:val="nil"/>
              <w:bottom w:val="single" w:sz="4" w:space="0" w:color="auto"/>
              <w:right w:val="single" w:sz="4" w:space="0" w:color="auto"/>
            </w:tcBorders>
            <w:noWrap/>
            <w:vAlign w:val="bottom"/>
          </w:tcPr>
          <w:p w14:paraId="69C579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7629,48</w:t>
            </w:r>
          </w:p>
        </w:tc>
        <w:tc>
          <w:tcPr>
            <w:tcW w:w="864" w:type="dxa"/>
            <w:tcBorders>
              <w:top w:val="nil"/>
              <w:left w:val="nil"/>
              <w:bottom w:val="single" w:sz="4" w:space="0" w:color="auto"/>
              <w:right w:val="single" w:sz="4" w:space="0" w:color="auto"/>
            </w:tcBorders>
            <w:noWrap/>
            <w:vAlign w:val="bottom"/>
          </w:tcPr>
          <w:p w14:paraId="57D53A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A3F266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3B1A851" w14:textId="77777777" w:rsidR="003F7F01" w:rsidRPr="00A64A7D" w:rsidRDefault="003F7F01" w:rsidP="004B0BB6">
            <w:pPr>
              <w:rPr>
                <w:rFonts w:ascii="Arial" w:hAnsi="Arial" w:cs="Arial"/>
                <w:sz w:val="14"/>
                <w:szCs w:val="14"/>
                <w:lang w:val="es-ES_tradnl" w:eastAsia="eu-ES" w:bidi="bo-CN"/>
              </w:rPr>
            </w:pPr>
          </w:p>
        </w:tc>
      </w:tr>
      <w:tr w:rsidR="003F7F01" w:rsidRPr="00A64A7D" w14:paraId="17C6C84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2CA560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0752C8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0DE093F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B98EF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353B18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30,29</w:t>
            </w:r>
          </w:p>
        </w:tc>
        <w:tc>
          <w:tcPr>
            <w:tcW w:w="1133" w:type="dxa"/>
            <w:tcBorders>
              <w:top w:val="nil"/>
              <w:left w:val="nil"/>
              <w:bottom w:val="single" w:sz="4" w:space="0" w:color="auto"/>
              <w:right w:val="single" w:sz="4" w:space="0" w:color="auto"/>
            </w:tcBorders>
            <w:noWrap/>
            <w:vAlign w:val="bottom"/>
          </w:tcPr>
          <w:p w14:paraId="37302F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15/09/2000</w:t>
            </w:r>
          </w:p>
        </w:tc>
        <w:tc>
          <w:tcPr>
            <w:tcW w:w="1285" w:type="dxa"/>
            <w:tcBorders>
              <w:top w:val="nil"/>
              <w:left w:val="nil"/>
              <w:bottom w:val="single" w:sz="4" w:space="0" w:color="auto"/>
              <w:right w:val="single" w:sz="4" w:space="0" w:color="auto"/>
            </w:tcBorders>
            <w:noWrap/>
            <w:vAlign w:val="bottom"/>
          </w:tcPr>
          <w:p w14:paraId="4E88CD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30/09/2024</w:t>
            </w:r>
          </w:p>
        </w:tc>
        <w:tc>
          <w:tcPr>
            <w:tcW w:w="1264" w:type="dxa"/>
            <w:tcBorders>
              <w:top w:val="nil"/>
              <w:left w:val="nil"/>
              <w:bottom w:val="single" w:sz="4" w:space="0" w:color="auto"/>
              <w:right w:val="single" w:sz="4" w:space="0" w:color="auto"/>
            </w:tcBorders>
            <w:noWrap/>
            <w:vAlign w:val="bottom"/>
          </w:tcPr>
          <w:p w14:paraId="713CA2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PS GGD</w:t>
            </w:r>
          </w:p>
        </w:tc>
        <w:tc>
          <w:tcPr>
            <w:tcW w:w="992" w:type="dxa"/>
            <w:tcBorders>
              <w:top w:val="nil"/>
              <w:left w:val="nil"/>
              <w:bottom w:val="single" w:sz="4" w:space="0" w:color="auto"/>
              <w:right w:val="single" w:sz="4" w:space="0" w:color="auto"/>
            </w:tcBorders>
            <w:noWrap/>
            <w:vAlign w:val="bottom"/>
          </w:tcPr>
          <w:p w14:paraId="3E26E7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7629,48</w:t>
            </w:r>
          </w:p>
        </w:tc>
        <w:tc>
          <w:tcPr>
            <w:tcW w:w="864" w:type="dxa"/>
            <w:tcBorders>
              <w:top w:val="nil"/>
              <w:left w:val="nil"/>
              <w:bottom w:val="single" w:sz="4" w:space="0" w:color="auto"/>
              <w:right w:val="single" w:sz="4" w:space="0" w:color="auto"/>
            </w:tcBorders>
            <w:noWrap/>
            <w:vAlign w:val="bottom"/>
          </w:tcPr>
          <w:p w14:paraId="7578C3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4F63FD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5FC3694" w14:textId="77777777" w:rsidR="003F7F01" w:rsidRPr="00A64A7D" w:rsidRDefault="003F7F01" w:rsidP="004B0BB6">
            <w:pPr>
              <w:rPr>
                <w:rFonts w:ascii="Arial" w:hAnsi="Arial" w:cs="Arial"/>
                <w:sz w:val="14"/>
                <w:szCs w:val="14"/>
                <w:lang w:val="es-ES_tradnl" w:eastAsia="eu-ES" w:bidi="bo-CN"/>
              </w:rPr>
            </w:pPr>
          </w:p>
        </w:tc>
      </w:tr>
      <w:tr w:rsidR="003F7F01" w:rsidRPr="00A64A7D" w14:paraId="17AD36E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FFEE11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300E85F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38359D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BE8631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1D2E1B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30,29</w:t>
            </w:r>
          </w:p>
        </w:tc>
        <w:tc>
          <w:tcPr>
            <w:tcW w:w="1133" w:type="dxa"/>
            <w:tcBorders>
              <w:top w:val="nil"/>
              <w:left w:val="nil"/>
              <w:bottom w:val="single" w:sz="4" w:space="0" w:color="auto"/>
              <w:right w:val="single" w:sz="4" w:space="0" w:color="auto"/>
            </w:tcBorders>
            <w:noWrap/>
            <w:vAlign w:val="bottom"/>
          </w:tcPr>
          <w:p w14:paraId="0CD5AB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28/09/2000</w:t>
            </w:r>
          </w:p>
        </w:tc>
        <w:tc>
          <w:tcPr>
            <w:tcW w:w="1285" w:type="dxa"/>
            <w:tcBorders>
              <w:top w:val="nil"/>
              <w:left w:val="nil"/>
              <w:bottom w:val="single" w:sz="4" w:space="0" w:color="auto"/>
              <w:right w:val="single" w:sz="4" w:space="0" w:color="auto"/>
            </w:tcBorders>
            <w:noWrap/>
            <w:vAlign w:val="bottom"/>
          </w:tcPr>
          <w:p w14:paraId="7C3337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26/11/2025</w:t>
            </w:r>
          </w:p>
        </w:tc>
        <w:tc>
          <w:tcPr>
            <w:tcW w:w="1264" w:type="dxa"/>
            <w:tcBorders>
              <w:top w:val="nil"/>
              <w:left w:val="nil"/>
              <w:bottom w:val="single" w:sz="4" w:space="0" w:color="auto"/>
              <w:right w:val="single" w:sz="4" w:space="0" w:color="auto"/>
            </w:tcBorders>
            <w:noWrap/>
            <w:vAlign w:val="bottom"/>
          </w:tcPr>
          <w:p w14:paraId="53E0B9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IT LRD</w:t>
            </w:r>
          </w:p>
        </w:tc>
        <w:tc>
          <w:tcPr>
            <w:tcW w:w="992" w:type="dxa"/>
            <w:tcBorders>
              <w:top w:val="nil"/>
              <w:left w:val="nil"/>
              <w:bottom w:val="single" w:sz="4" w:space="0" w:color="auto"/>
              <w:right w:val="single" w:sz="4" w:space="0" w:color="auto"/>
            </w:tcBorders>
            <w:noWrap/>
            <w:vAlign w:val="bottom"/>
          </w:tcPr>
          <w:p w14:paraId="6F2D59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7629,48</w:t>
            </w:r>
          </w:p>
        </w:tc>
        <w:tc>
          <w:tcPr>
            <w:tcW w:w="864" w:type="dxa"/>
            <w:tcBorders>
              <w:top w:val="nil"/>
              <w:left w:val="nil"/>
              <w:bottom w:val="single" w:sz="4" w:space="0" w:color="auto"/>
              <w:right w:val="single" w:sz="4" w:space="0" w:color="auto"/>
            </w:tcBorders>
            <w:noWrap/>
            <w:vAlign w:val="bottom"/>
          </w:tcPr>
          <w:p w14:paraId="39D909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64E129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C2C39AC" w14:textId="77777777" w:rsidR="003F7F01" w:rsidRPr="00A64A7D" w:rsidRDefault="003F7F01" w:rsidP="004B0BB6">
            <w:pPr>
              <w:rPr>
                <w:rFonts w:ascii="Arial" w:hAnsi="Arial" w:cs="Arial"/>
                <w:sz w:val="14"/>
                <w:szCs w:val="14"/>
                <w:lang w:val="es-ES_tradnl" w:eastAsia="eu-ES" w:bidi="bo-CN"/>
              </w:rPr>
            </w:pPr>
          </w:p>
        </w:tc>
      </w:tr>
      <w:tr w:rsidR="003F7F01" w:rsidRPr="00A64A7D" w14:paraId="2289C76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B2017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492BE26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339A8B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AF8AC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40FF34B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30,29</w:t>
            </w:r>
          </w:p>
        </w:tc>
        <w:tc>
          <w:tcPr>
            <w:tcW w:w="1133" w:type="dxa"/>
            <w:tcBorders>
              <w:top w:val="nil"/>
              <w:left w:val="nil"/>
              <w:bottom w:val="single" w:sz="4" w:space="0" w:color="auto"/>
              <w:right w:val="single" w:sz="4" w:space="0" w:color="auto"/>
            </w:tcBorders>
            <w:noWrap/>
            <w:vAlign w:val="bottom"/>
          </w:tcPr>
          <w:p w14:paraId="19965E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10/04/2003</w:t>
            </w:r>
          </w:p>
        </w:tc>
        <w:tc>
          <w:tcPr>
            <w:tcW w:w="1285" w:type="dxa"/>
            <w:tcBorders>
              <w:top w:val="nil"/>
              <w:left w:val="nil"/>
              <w:bottom w:val="single" w:sz="4" w:space="0" w:color="auto"/>
              <w:right w:val="single" w:sz="4" w:space="0" w:color="auto"/>
            </w:tcBorders>
            <w:noWrap/>
            <w:vAlign w:val="bottom"/>
          </w:tcPr>
          <w:p w14:paraId="38C162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27/09/2025</w:t>
            </w:r>
          </w:p>
        </w:tc>
        <w:tc>
          <w:tcPr>
            <w:tcW w:w="1264" w:type="dxa"/>
            <w:tcBorders>
              <w:top w:val="nil"/>
              <w:left w:val="nil"/>
              <w:bottom w:val="single" w:sz="4" w:space="0" w:color="auto"/>
              <w:right w:val="single" w:sz="4" w:space="0" w:color="auto"/>
            </w:tcBorders>
            <w:noWrap/>
            <w:vAlign w:val="bottom"/>
          </w:tcPr>
          <w:p w14:paraId="6DF846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IT CUS</w:t>
            </w:r>
          </w:p>
        </w:tc>
        <w:tc>
          <w:tcPr>
            <w:tcW w:w="992" w:type="dxa"/>
            <w:tcBorders>
              <w:top w:val="nil"/>
              <w:left w:val="nil"/>
              <w:bottom w:val="single" w:sz="4" w:space="0" w:color="auto"/>
              <w:right w:val="single" w:sz="4" w:space="0" w:color="auto"/>
            </w:tcBorders>
            <w:noWrap/>
            <w:vAlign w:val="bottom"/>
          </w:tcPr>
          <w:p w14:paraId="68B9BD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7629,48</w:t>
            </w:r>
          </w:p>
        </w:tc>
        <w:tc>
          <w:tcPr>
            <w:tcW w:w="864" w:type="dxa"/>
            <w:tcBorders>
              <w:top w:val="nil"/>
              <w:left w:val="nil"/>
              <w:bottom w:val="single" w:sz="4" w:space="0" w:color="auto"/>
              <w:right w:val="single" w:sz="4" w:space="0" w:color="auto"/>
            </w:tcBorders>
            <w:noWrap/>
            <w:vAlign w:val="bottom"/>
          </w:tcPr>
          <w:p w14:paraId="38A197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A39703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892606A" w14:textId="77777777" w:rsidR="003F7F01" w:rsidRPr="00A64A7D" w:rsidRDefault="003F7F01" w:rsidP="004B0BB6">
            <w:pPr>
              <w:rPr>
                <w:rFonts w:ascii="Arial" w:hAnsi="Arial" w:cs="Arial"/>
                <w:sz w:val="14"/>
                <w:szCs w:val="14"/>
                <w:lang w:val="es-ES_tradnl" w:eastAsia="eu-ES" w:bidi="bo-CN"/>
              </w:rPr>
            </w:pPr>
          </w:p>
        </w:tc>
      </w:tr>
      <w:tr w:rsidR="003F7F01" w:rsidRPr="00A64A7D" w14:paraId="555BB4A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AB4A9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1FE29AA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5352C9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A111F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6E0305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30,29</w:t>
            </w:r>
          </w:p>
        </w:tc>
        <w:tc>
          <w:tcPr>
            <w:tcW w:w="1133" w:type="dxa"/>
            <w:tcBorders>
              <w:top w:val="nil"/>
              <w:left w:val="nil"/>
              <w:bottom w:val="single" w:sz="4" w:space="0" w:color="auto"/>
              <w:right w:val="single" w:sz="4" w:space="0" w:color="auto"/>
            </w:tcBorders>
            <w:noWrap/>
            <w:vAlign w:val="bottom"/>
          </w:tcPr>
          <w:p w14:paraId="04F0BB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30/07/2005</w:t>
            </w:r>
          </w:p>
        </w:tc>
        <w:tc>
          <w:tcPr>
            <w:tcW w:w="1285" w:type="dxa"/>
            <w:tcBorders>
              <w:top w:val="nil"/>
              <w:left w:val="nil"/>
              <w:bottom w:val="single" w:sz="4" w:space="0" w:color="auto"/>
              <w:right w:val="single" w:sz="4" w:space="0" w:color="auto"/>
            </w:tcBorders>
            <w:noWrap/>
            <w:vAlign w:val="bottom"/>
          </w:tcPr>
          <w:p w14:paraId="22585E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07/01/2026</w:t>
            </w:r>
          </w:p>
        </w:tc>
        <w:tc>
          <w:tcPr>
            <w:tcW w:w="1264" w:type="dxa"/>
            <w:tcBorders>
              <w:top w:val="nil"/>
              <w:left w:val="nil"/>
              <w:bottom w:val="single" w:sz="4" w:space="0" w:color="auto"/>
              <w:right w:val="single" w:sz="4" w:space="0" w:color="auto"/>
            </w:tcBorders>
            <w:noWrap/>
            <w:vAlign w:val="bottom"/>
          </w:tcPr>
          <w:p w14:paraId="333F6F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 N IT LSA</w:t>
            </w:r>
          </w:p>
        </w:tc>
        <w:tc>
          <w:tcPr>
            <w:tcW w:w="992" w:type="dxa"/>
            <w:tcBorders>
              <w:top w:val="nil"/>
              <w:left w:val="nil"/>
              <w:bottom w:val="single" w:sz="4" w:space="0" w:color="auto"/>
              <w:right w:val="single" w:sz="4" w:space="0" w:color="auto"/>
            </w:tcBorders>
            <w:noWrap/>
            <w:vAlign w:val="bottom"/>
          </w:tcPr>
          <w:p w14:paraId="23AE68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7629,48</w:t>
            </w:r>
          </w:p>
        </w:tc>
        <w:tc>
          <w:tcPr>
            <w:tcW w:w="864" w:type="dxa"/>
            <w:tcBorders>
              <w:top w:val="nil"/>
              <w:left w:val="nil"/>
              <w:bottom w:val="single" w:sz="4" w:space="0" w:color="auto"/>
              <w:right w:val="single" w:sz="4" w:space="0" w:color="auto"/>
            </w:tcBorders>
            <w:noWrap/>
            <w:vAlign w:val="bottom"/>
          </w:tcPr>
          <w:p w14:paraId="74FA0A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37673D6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EAB1BF1" w14:textId="77777777" w:rsidR="003F7F01" w:rsidRPr="00A64A7D" w:rsidRDefault="003F7F01" w:rsidP="004B0BB6">
            <w:pPr>
              <w:rPr>
                <w:rFonts w:ascii="Arial" w:hAnsi="Arial" w:cs="Arial"/>
                <w:sz w:val="14"/>
                <w:szCs w:val="14"/>
                <w:lang w:val="es-ES_tradnl" w:eastAsia="eu-ES" w:bidi="bo-CN"/>
              </w:rPr>
            </w:pPr>
          </w:p>
        </w:tc>
      </w:tr>
      <w:tr w:rsidR="003F7F01" w:rsidRPr="00A64A7D" w14:paraId="6AF3A1E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A2D7A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7DC71D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5ABBFB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8AC1F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E52FE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31,24</w:t>
            </w:r>
          </w:p>
        </w:tc>
        <w:tc>
          <w:tcPr>
            <w:tcW w:w="1133" w:type="dxa"/>
            <w:tcBorders>
              <w:top w:val="nil"/>
              <w:left w:val="nil"/>
              <w:bottom w:val="single" w:sz="4" w:space="0" w:color="auto"/>
              <w:right w:val="single" w:sz="4" w:space="0" w:color="auto"/>
            </w:tcBorders>
            <w:noWrap/>
            <w:vAlign w:val="bottom"/>
          </w:tcPr>
          <w:p w14:paraId="50FF2D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13/09/2002</w:t>
            </w:r>
          </w:p>
        </w:tc>
        <w:tc>
          <w:tcPr>
            <w:tcW w:w="1285" w:type="dxa"/>
            <w:tcBorders>
              <w:top w:val="nil"/>
              <w:left w:val="nil"/>
              <w:bottom w:val="single" w:sz="4" w:space="0" w:color="auto"/>
              <w:right w:val="single" w:sz="4" w:space="0" w:color="auto"/>
            </w:tcBorders>
            <w:noWrap/>
            <w:vAlign w:val="bottom"/>
          </w:tcPr>
          <w:p w14:paraId="687F48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14/10/2024</w:t>
            </w:r>
          </w:p>
        </w:tc>
        <w:tc>
          <w:tcPr>
            <w:tcW w:w="1264" w:type="dxa"/>
            <w:tcBorders>
              <w:top w:val="nil"/>
              <w:left w:val="nil"/>
              <w:bottom w:val="single" w:sz="4" w:space="0" w:color="auto"/>
              <w:right w:val="single" w:sz="4" w:space="0" w:color="auto"/>
            </w:tcBorders>
            <w:noWrap/>
            <w:vAlign w:val="bottom"/>
          </w:tcPr>
          <w:p w14:paraId="761AB63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9CE94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7868,76</w:t>
            </w:r>
          </w:p>
        </w:tc>
        <w:tc>
          <w:tcPr>
            <w:tcW w:w="864" w:type="dxa"/>
            <w:tcBorders>
              <w:top w:val="nil"/>
              <w:left w:val="nil"/>
              <w:bottom w:val="single" w:sz="4" w:space="0" w:color="auto"/>
              <w:right w:val="single" w:sz="4" w:space="0" w:color="auto"/>
            </w:tcBorders>
            <w:noWrap/>
            <w:vAlign w:val="bottom"/>
          </w:tcPr>
          <w:p w14:paraId="0511EE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BFA0DA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2EAF631" w14:textId="77777777" w:rsidR="003F7F01" w:rsidRPr="00A64A7D" w:rsidRDefault="003F7F01" w:rsidP="004B0BB6">
            <w:pPr>
              <w:rPr>
                <w:rFonts w:ascii="Arial" w:hAnsi="Arial" w:cs="Arial"/>
                <w:sz w:val="14"/>
                <w:szCs w:val="14"/>
                <w:lang w:val="es-ES_tradnl" w:eastAsia="eu-ES" w:bidi="bo-CN"/>
              </w:rPr>
            </w:pPr>
          </w:p>
        </w:tc>
      </w:tr>
      <w:tr w:rsidR="003F7F01" w:rsidRPr="00A64A7D" w14:paraId="2A4C514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F97B8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1A9556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6E155B0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451A9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BDCC5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2F9103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24/06/1962</w:t>
            </w:r>
          </w:p>
        </w:tc>
        <w:tc>
          <w:tcPr>
            <w:tcW w:w="1285" w:type="dxa"/>
            <w:tcBorders>
              <w:top w:val="nil"/>
              <w:left w:val="nil"/>
              <w:bottom w:val="single" w:sz="4" w:space="0" w:color="auto"/>
              <w:right w:val="single" w:sz="4" w:space="0" w:color="auto"/>
            </w:tcBorders>
            <w:noWrap/>
            <w:vAlign w:val="bottom"/>
          </w:tcPr>
          <w:p w14:paraId="694252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09/01/2012</w:t>
            </w:r>
          </w:p>
        </w:tc>
        <w:tc>
          <w:tcPr>
            <w:tcW w:w="1264" w:type="dxa"/>
            <w:tcBorders>
              <w:top w:val="nil"/>
              <w:left w:val="nil"/>
              <w:bottom w:val="single" w:sz="4" w:space="0" w:color="auto"/>
              <w:right w:val="single" w:sz="4" w:space="0" w:color="auto"/>
            </w:tcBorders>
            <w:noWrap/>
            <w:vAlign w:val="bottom"/>
          </w:tcPr>
          <w:p w14:paraId="306F51C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99FEC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8686,81</w:t>
            </w:r>
          </w:p>
        </w:tc>
        <w:tc>
          <w:tcPr>
            <w:tcW w:w="864" w:type="dxa"/>
            <w:tcBorders>
              <w:top w:val="nil"/>
              <w:left w:val="nil"/>
              <w:bottom w:val="single" w:sz="4" w:space="0" w:color="auto"/>
              <w:right w:val="single" w:sz="4" w:space="0" w:color="auto"/>
            </w:tcBorders>
            <w:noWrap/>
            <w:vAlign w:val="bottom"/>
          </w:tcPr>
          <w:p w14:paraId="4752C5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D605C9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4CC3CFC" w14:textId="77777777" w:rsidR="003F7F01" w:rsidRPr="00A64A7D" w:rsidRDefault="003F7F01" w:rsidP="004B0BB6">
            <w:pPr>
              <w:rPr>
                <w:rFonts w:ascii="Arial" w:hAnsi="Arial" w:cs="Arial"/>
                <w:sz w:val="14"/>
                <w:szCs w:val="14"/>
                <w:lang w:val="es-ES_tradnl" w:eastAsia="eu-ES" w:bidi="bo-CN"/>
              </w:rPr>
            </w:pPr>
          </w:p>
        </w:tc>
      </w:tr>
      <w:tr w:rsidR="003F7F01" w:rsidRPr="00A64A7D" w14:paraId="1BE6BDC1"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CD636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50ED31C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369CC1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6AE48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72811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373F11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19/03/1964</w:t>
            </w:r>
          </w:p>
        </w:tc>
        <w:tc>
          <w:tcPr>
            <w:tcW w:w="1285" w:type="dxa"/>
            <w:tcBorders>
              <w:top w:val="nil"/>
              <w:left w:val="nil"/>
              <w:bottom w:val="single" w:sz="4" w:space="0" w:color="auto"/>
              <w:right w:val="single" w:sz="4" w:space="0" w:color="auto"/>
            </w:tcBorders>
            <w:noWrap/>
            <w:vAlign w:val="bottom"/>
          </w:tcPr>
          <w:p w14:paraId="0982DE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04/10/2010</w:t>
            </w:r>
          </w:p>
        </w:tc>
        <w:tc>
          <w:tcPr>
            <w:tcW w:w="1264" w:type="dxa"/>
            <w:tcBorders>
              <w:top w:val="nil"/>
              <w:left w:val="nil"/>
              <w:bottom w:val="single" w:sz="4" w:space="0" w:color="auto"/>
              <w:right w:val="single" w:sz="4" w:space="0" w:color="auto"/>
            </w:tcBorders>
            <w:noWrap/>
            <w:vAlign w:val="bottom"/>
          </w:tcPr>
          <w:p w14:paraId="7C9688C8"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60A60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8830,87</w:t>
            </w:r>
          </w:p>
        </w:tc>
        <w:tc>
          <w:tcPr>
            <w:tcW w:w="864" w:type="dxa"/>
            <w:tcBorders>
              <w:top w:val="nil"/>
              <w:left w:val="nil"/>
              <w:bottom w:val="single" w:sz="4" w:space="0" w:color="auto"/>
              <w:right w:val="single" w:sz="4" w:space="0" w:color="auto"/>
            </w:tcBorders>
            <w:noWrap/>
            <w:vAlign w:val="bottom"/>
          </w:tcPr>
          <w:p w14:paraId="473589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BE76F7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8AD501A" w14:textId="77777777" w:rsidR="003F7F01" w:rsidRPr="00A64A7D" w:rsidRDefault="003F7F01" w:rsidP="004B0BB6">
            <w:pPr>
              <w:rPr>
                <w:rFonts w:ascii="Arial" w:hAnsi="Arial" w:cs="Arial"/>
                <w:sz w:val="14"/>
                <w:szCs w:val="14"/>
                <w:lang w:val="es-ES_tradnl" w:eastAsia="eu-ES" w:bidi="bo-CN"/>
              </w:rPr>
            </w:pPr>
          </w:p>
        </w:tc>
      </w:tr>
      <w:tr w:rsidR="003F7F01" w:rsidRPr="00A64A7D" w14:paraId="2485462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E0A53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6D3067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750A00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BC7EB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FB199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3B538C3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24/08/1964</w:t>
            </w:r>
          </w:p>
        </w:tc>
        <w:tc>
          <w:tcPr>
            <w:tcW w:w="1285" w:type="dxa"/>
            <w:tcBorders>
              <w:top w:val="nil"/>
              <w:left w:val="nil"/>
              <w:bottom w:val="single" w:sz="4" w:space="0" w:color="auto"/>
              <w:right w:val="single" w:sz="4" w:space="0" w:color="auto"/>
            </w:tcBorders>
            <w:noWrap/>
            <w:vAlign w:val="bottom"/>
          </w:tcPr>
          <w:p w14:paraId="0F3636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18/11/2008</w:t>
            </w:r>
          </w:p>
        </w:tc>
        <w:tc>
          <w:tcPr>
            <w:tcW w:w="1264" w:type="dxa"/>
            <w:tcBorders>
              <w:top w:val="nil"/>
              <w:left w:val="nil"/>
              <w:bottom w:val="single" w:sz="4" w:space="0" w:color="auto"/>
              <w:right w:val="single" w:sz="4" w:space="0" w:color="auto"/>
            </w:tcBorders>
            <w:noWrap/>
            <w:vAlign w:val="bottom"/>
          </w:tcPr>
          <w:p w14:paraId="2DE3171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BFAD6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8830,87</w:t>
            </w:r>
          </w:p>
        </w:tc>
        <w:tc>
          <w:tcPr>
            <w:tcW w:w="864" w:type="dxa"/>
            <w:tcBorders>
              <w:top w:val="nil"/>
              <w:left w:val="nil"/>
              <w:bottom w:val="single" w:sz="4" w:space="0" w:color="auto"/>
              <w:right w:val="single" w:sz="4" w:space="0" w:color="auto"/>
            </w:tcBorders>
            <w:noWrap/>
            <w:vAlign w:val="bottom"/>
          </w:tcPr>
          <w:p w14:paraId="6103EF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F0122A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99C841F" w14:textId="77777777" w:rsidR="003F7F01" w:rsidRPr="00A64A7D" w:rsidRDefault="003F7F01" w:rsidP="004B0BB6">
            <w:pPr>
              <w:rPr>
                <w:rFonts w:ascii="Arial" w:hAnsi="Arial" w:cs="Arial"/>
                <w:sz w:val="14"/>
                <w:szCs w:val="14"/>
                <w:lang w:val="es-ES_tradnl" w:eastAsia="eu-ES" w:bidi="bo-CN"/>
              </w:rPr>
            </w:pPr>
          </w:p>
        </w:tc>
      </w:tr>
      <w:tr w:rsidR="003F7F01" w:rsidRPr="00A64A7D" w14:paraId="1D6A8F5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7E0CBB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75F3EFE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2A46D1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9DDF7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36DCC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364009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28/09/1966</w:t>
            </w:r>
          </w:p>
        </w:tc>
        <w:tc>
          <w:tcPr>
            <w:tcW w:w="1285" w:type="dxa"/>
            <w:tcBorders>
              <w:top w:val="nil"/>
              <w:left w:val="nil"/>
              <w:bottom w:val="single" w:sz="4" w:space="0" w:color="auto"/>
              <w:right w:val="single" w:sz="4" w:space="0" w:color="auto"/>
            </w:tcBorders>
            <w:noWrap/>
            <w:vAlign w:val="bottom"/>
          </w:tcPr>
          <w:p w14:paraId="51B01A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17/09/2018</w:t>
            </w:r>
          </w:p>
        </w:tc>
        <w:tc>
          <w:tcPr>
            <w:tcW w:w="1264" w:type="dxa"/>
            <w:tcBorders>
              <w:top w:val="nil"/>
              <w:left w:val="nil"/>
              <w:bottom w:val="single" w:sz="4" w:space="0" w:color="auto"/>
              <w:right w:val="single" w:sz="4" w:space="0" w:color="auto"/>
            </w:tcBorders>
            <w:noWrap/>
            <w:vAlign w:val="bottom"/>
          </w:tcPr>
          <w:p w14:paraId="6BF254D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AAE5B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8398,69</w:t>
            </w:r>
          </w:p>
        </w:tc>
        <w:tc>
          <w:tcPr>
            <w:tcW w:w="864" w:type="dxa"/>
            <w:tcBorders>
              <w:top w:val="nil"/>
              <w:left w:val="nil"/>
              <w:bottom w:val="single" w:sz="4" w:space="0" w:color="auto"/>
              <w:right w:val="single" w:sz="4" w:space="0" w:color="auto"/>
            </w:tcBorders>
            <w:noWrap/>
            <w:vAlign w:val="bottom"/>
          </w:tcPr>
          <w:p w14:paraId="1DFA41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4B1B39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0426005" w14:textId="77777777" w:rsidR="003F7F01" w:rsidRPr="00A64A7D" w:rsidRDefault="003F7F01" w:rsidP="004B0BB6">
            <w:pPr>
              <w:rPr>
                <w:rFonts w:ascii="Arial" w:hAnsi="Arial" w:cs="Arial"/>
                <w:sz w:val="14"/>
                <w:szCs w:val="14"/>
                <w:lang w:val="es-ES_tradnl" w:eastAsia="eu-ES" w:bidi="bo-CN"/>
              </w:rPr>
            </w:pPr>
          </w:p>
        </w:tc>
      </w:tr>
      <w:tr w:rsidR="003F7F01" w:rsidRPr="00A64A7D" w14:paraId="0C96794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C08AE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1414A4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76EB66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FC75A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DE77D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14C656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17/09/1974</w:t>
            </w:r>
          </w:p>
        </w:tc>
        <w:tc>
          <w:tcPr>
            <w:tcW w:w="1285" w:type="dxa"/>
            <w:tcBorders>
              <w:top w:val="nil"/>
              <w:left w:val="nil"/>
              <w:bottom w:val="single" w:sz="4" w:space="0" w:color="auto"/>
              <w:right w:val="single" w:sz="4" w:space="0" w:color="auto"/>
            </w:tcBorders>
            <w:noWrap/>
            <w:vAlign w:val="bottom"/>
          </w:tcPr>
          <w:p w14:paraId="17E936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01/10/2014</w:t>
            </w:r>
          </w:p>
        </w:tc>
        <w:tc>
          <w:tcPr>
            <w:tcW w:w="1264" w:type="dxa"/>
            <w:tcBorders>
              <w:top w:val="nil"/>
              <w:left w:val="nil"/>
              <w:bottom w:val="single" w:sz="4" w:space="0" w:color="auto"/>
              <w:right w:val="single" w:sz="4" w:space="0" w:color="auto"/>
            </w:tcBorders>
            <w:noWrap/>
            <w:vAlign w:val="bottom"/>
          </w:tcPr>
          <w:p w14:paraId="68EE72A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EB151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8542,75</w:t>
            </w:r>
          </w:p>
        </w:tc>
        <w:tc>
          <w:tcPr>
            <w:tcW w:w="864" w:type="dxa"/>
            <w:tcBorders>
              <w:top w:val="nil"/>
              <w:left w:val="nil"/>
              <w:bottom w:val="single" w:sz="4" w:space="0" w:color="auto"/>
              <w:right w:val="single" w:sz="4" w:space="0" w:color="auto"/>
            </w:tcBorders>
            <w:noWrap/>
            <w:vAlign w:val="bottom"/>
          </w:tcPr>
          <w:p w14:paraId="138123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C3C6D5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53AD1FC" w14:textId="77777777" w:rsidR="003F7F01" w:rsidRPr="00A64A7D" w:rsidRDefault="003F7F01" w:rsidP="004B0BB6">
            <w:pPr>
              <w:rPr>
                <w:rFonts w:ascii="Arial" w:hAnsi="Arial" w:cs="Arial"/>
                <w:sz w:val="14"/>
                <w:szCs w:val="14"/>
                <w:lang w:val="es-ES_tradnl" w:eastAsia="eu-ES" w:bidi="bo-CN"/>
              </w:rPr>
            </w:pPr>
          </w:p>
        </w:tc>
      </w:tr>
      <w:tr w:rsidR="003F7F01" w:rsidRPr="00A64A7D" w14:paraId="326D80F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3B8672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5458FC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74DCD9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7894E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99130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61EDB8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07/01/1979</w:t>
            </w:r>
          </w:p>
        </w:tc>
        <w:tc>
          <w:tcPr>
            <w:tcW w:w="1285" w:type="dxa"/>
            <w:tcBorders>
              <w:top w:val="nil"/>
              <w:left w:val="nil"/>
              <w:bottom w:val="single" w:sz="4" w:space="0" w:color="auto"/>
              <w:right w:val="single" w:sz="4" w:space="0" w:color="auto"/>
            </w:tcBorders>
            <w:noWrap/>
            <w:vAlign w:val="bottom"/>
          </w:tcPr>
          <w:p w14:paraId="77CE7B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05/11/2019</w:t>
            </w:r>
          </w:p>
        </w:tc>
        <w:tc>
          <w:tcPr>
            <w:tcW w:w="1264" w:type="dxa"/>
            <w:tcBorders>
              <w:top w:val="nil"/>
              <w:left w:val="nil"/>
              <w:bottom w:val="single" w:sz="4" w:space="0" w:color="auto"/>
              <w:right w:val="single" w:sz="4" w:space="0" w:color="auto"/>
            </w:tcBorders>
            <w:noWrap/>
            <w:vAlign w:val="bottom"/>
          </w:tcPr>
          <w:p w14:paraId="4775FA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142A69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8254,63</w:t>
            </w:r>
          </w:p>
        </w:tc>
        <w:tc>
          <w:tcPr>
            <w:tcW w:w="864" w:type="dxa"/>
            <w:tcBorders>
              <w:top w:val="nil"/>
              <w:left w:val="nil"/>
              <w:bottom w:val="single" w:sz="4" w:space="0" w:color="auto"/>
              <w:right w:val="single" w:sz="4" w:space="0" w:color="auto"/>
            </w:tcBorders>
            <w:noWrap/>
            <w:vAlign w:val="bottom"/>
          </w:tcPr>
          <w:p w14:paraId="3A3103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571507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72931EF" w14:textId="77777777" w:rsidR="003F7F01" w:rsidRPr="00A64A7D" w:rsidRDefault="003F7F01" w:rsidP="004B0BB6">
            <w:pPr>
              <w:rPr>
                <w:rFonts w:ascii="Arial" w:hAnsi="Arial" w:cs="Arial"/>
                <w:sz w:val="14"/>
                <w:szCs w:val="14"/>
                <w:lang w:val="es-ES_tradnl" w:eastAsia="eu-ES" w:bidi="bo-CN"/>
              </w:rPr>
            </w:pPr>
          </w:p>
        </w:tc>
      </w:tr>
      <w:tr w:rsidR="003F7F01" w:rsidRPr="00A64A7D" w14:paraId="24EA0DC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DF8F6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43114D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09E23B1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700B8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1A8FD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4B1CEB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03/11/1979</w:t>
            </w:r>
          </w:p>
        </w:tc>
        <w:tc>
          <w:tcPr>
            <w:tcW w:w="1285" w:type="dxa"/>
            <w:tcBorders>
              <w:top w:val="nil"/>
              <w:left w:val="nil"/>
              <w:bottom w:val="single" w:sz="4" w:space="0" w:color="auto"/>
              <w:right w:val="single" w:sz="4" w:space="0" w:color="auto"/>
            </w:tcBorders>
            <w:noWrap/>
            <w:vAlign w:val="bottom"/>
          </w:tcPr>
          <w:p w14:paraId="2F7036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08/01/2019</w:t>
            </w:r>
          </w:p>
        </w:tc>
        <w:tc>
          <w:tcPr>
            <w:tcW w:w="1264" w:type="dxa"/>
            <w:tcBorders>
              <w:top w:val="nil"/>
              <w:left w:val="nil"/>
              <w:bottom w:val="single" w:sz="4" w:space="0" w:color="auto"/>
              <w:right w:val="single" w:sz="4" w:space="0" w:color="auto"/>
            </w:tcBorders>
            <w:noWrap/>
            <w:vAlign w:val="bottom"/>
          </w:tcPr>
          <w:p w14:paraId="7EF3D0B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A9B89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8398,69</w:t>
            </w:r>
          </w:p>
        </w:tc>
        <w:tc>
          <w:tcPr>
            <w:tcW w:w="864" w:type="dxa"/>
            <w:tcBorders>
              <w:top w:val="nil"/>
              <w:left w:val="nil"/>
              <w:bottom w:val="single" w:sz="4" w:space="0" w:color="auto"/>
              <w:right w:val="single" w:sz="4" w:space="0" w:color="auto"/>
            </w:tcBorders>
            <w:noWrap/>
            <w:vAlign w:val="bottom"/>
          </w:tcPr>
          <w:p w14:paraId="6C0423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5D94F2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CBE8B12" w14:textId="77777777" w:rsidR="003F7F01" w:rsidRPr="00A64A7D" w:rsidRDefault="003F7F01" w:rsidP="004B0BB6">
            <w:pPr>
              <w:rPr>
                <w:rFonts w:ascii="Arial" w:hAnsi="Arial" w:cs="Arial"/>
                <w:sz w:val="14"/>
                <w:szCs w:val="14"/>
                <w:lang w:val="es-ES_tradnl" w:eastAsia="eu-ES" w:bidi="bo-CN"/>
              </w:rPr>
            </w:pPr>
          </w:p>
        </w:tc>
      </w:tr>
      <w:tr w:rsidR="003F7F01" w:rsidRPr="00A64A7D" w14:paraId="61D8C7B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21F55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472A558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3E2042F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6B68B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41A16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07E9F9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18/01/1981</w:t>
            </w:r>
          </w:p>
        </w:tc>
        <w:tc>
          <w:tcPr>
            <w:tcW w:w="1285" w:type="dxa"/>
            <w:tcBorders>
              <w:top w:val="nil"/>
              <w:left w:val="nil"/>
              <w:bottom w:val="single" w:sz="4" w:space="0" w:color="auto"/>
              <w:right w:val="single" w:sz="4" w:space="0" w:color="auto"/>
            </w:tcBorders>
            <w:noWrap/>
            <w:vAlign w:val="bottom"/>
          </w:tcPr>
          <w:p w14:paraId="362168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01/10/2010</w:t>
            </w:r>
          </w:p>
        </w:tc>
        <w:tc>
          <w:tcPr>
            <w:tcW w:w="1264" w:type="dxa"/>
            <w:tcBorders>
              <w:top w:val="nil"/>
              <w:left w:val="nil"/>
              <w:bottom w:val="single" w:sz="4" w:space="0" w:color="auto"/>
              <w:right w:val="single" w:sz="4" w:space="0" w:color="auto"/>
            </w:tcBorders>
            <w:noWrap/>
            <w:vAlign w:val="bottom"/>
          </w:tcPr>
          <w:p w14:paraId="3AB851B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C24AA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8686,81</w:t>
            </w:r>
          </w:p>
        </w:tc>
        <w:tc>
          <w:tcPr>
            <w:tcW w:w="864" w:type="dxa"/>
            <w:tcBorders>
              <w:top w:val="nil"/>
              <w:left w:val="nil"/>
              <w:bottom w:val="single" w:sz="4" w:space="0" w:color="auto"/>
              <w:right w:val="single" w:sz="4" w:space="0" w:color="auto"/>
            </w:tcBorders>
            <w:noWrap/>
            <w:vAlign w:val="bottom"/>
          </w:tcPr>
          <w:p w14:paraId="35B3D7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F614B5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293F988" w14:textId="77777777" w:rsidR="003F7F01" w:rsidRPr="00A64A7D" w:rsidRDefault="003F7F01" w:rsidP="004B0BB6">
            <w:pPr>
              <w:rPr>
                <w:rFonts w:ascii="Arial" w:hAnsi="Arial" w:cs="Arial"/>
                <w:sz w:val="14"/>
                <w:szCs w:val="14"/>
                <w:lang w:val="es-ES_tradnl" w:eastAsia="eu-ES" w:bidi="bo-CN"/>
              </w:rPr>
            </w:pPr>
          </w:p>
        </w:tc>
      </w:tr>
      <w:tr w:rsidR="003F7F01" w:rsidRPr="00A64A7D" w14:paraId="189845C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471EA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312DE9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4954F4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B2CDDA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33F31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0A495E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25/01/1984</w:t>
            </w:r>
          </w:p>
        </w:tc>
        <w:tc>
          <w:tcPr>
            <w:tcW w:w="1285" w:type="dxa"/>
            <w:tcBorders>
              <w:top w:val="nil"/>
              <w:left w:val="nil"/>
              <w:bottom w:val="single" w:sz="4" w:space="0" w:color="auto"/>
              <w:right w:val="single" w:sz="4" w:space="0" w:color="auto"/>
            </w:tcBorders>
            <w:noWrap/>
            <w:vAlign w:val="bottom"/>
          </w:tcPr>
          <w:p w14:paraId="3BC4808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27/09/2010</w:t>
            </w:r>
          </w:p>
        </w:tc>
        <w:tc>
          <w:tcPr>
            <w:tcW w:w="1264" w:type="dxa"/>
            <w:tcBorders>
              <w:top w:val="nil"/>
              <w:left w:val="nil"/>
              <w:bottom w:val="single" w:sz="4" w:space="0" w:color="auto"/>
              <w:right w:val="single" w:sz="4" w:space="0" w:color="auto"/>
            </w:tcBorders>
            <w:noWrap/>
            <w:vAlign w:val="bottom"/>
          </w:tcPr>
          <w:p w14:paraId="7C82BA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3E43CC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27400,02</w:t>
            </w:r>
          </w:p>
        </w:tc>
        <w:tc>
          <w:tcPr>
            <w:tcW w:w="864" w:type="dxa"/>
            <w:tcBorders>
              <w:top w:val="nil"/>
              <w:left w:val="nil"/>
              <w:bottom w:val="single" w:sz="4" w:space="0" w:color="auto"/>
              <w:right w:val="single" w:sz="4" w:space="0" w:color="auto"/>
            </w:tcBorders>
            <w:noWrap/>
            <w:vAlign w:val="bottom"/>
          </w:tcPr>
          <w:p w14:paraId="49FF34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E9495A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53D37F4" w14:textId="77777777" w:rsidR="003F7F01" w:rsidRPr="00A64A7D" w:rsidRDefault="003F7F01" w:rsidP="004B0BB6">
            <w:pPr>
              <w:rPr>
                <w:rFonts w:ascii="Arial" w:hAnsi="Arial" w:cs="Arial"/>
                <w:sz w:val="14"/>
                <w:szCs w:val="14"/>
                <w:lang w:val="es-ES_tradnl" w:eastAsia="eu-ES" w:bidi="bo-CN"/>
              </w:rPr>
            </w:pPr>
          </w:p>
        </w:tc>
      </w:tr>
      <w:tr w:rsidR="003F7F01" w:rsidRPr="00A64A7D" w14:paraId="1822318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4BA081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0FD411B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55B7C9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6AFC8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099AE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42C65F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09/12/1984</w:t>
            </w:r>
          </w:p>
        </w:tc>
        <w:tc>
          <w:tcPr>
            <w:tcW w:w="1285" w:type="dxa"/>
            <w:tcBorders>
              <w:top w:val="nil"/>
              <w:left w:val="nil"/>
              <w:bottom w:val="single" w:sz="4" w:space="0" w:color="auto"/>
              <w:right w:val="single" w:sz="4" w:space="0" w:color="auto"/>
            </w:tcBorders>
            <w:noWrap/>
            <w:vAlign w:val="bottom"/>
          </w:tcPr>
          <w:p w14:paraId="4F5ABB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12/06/2025</w:t>
            </w:r>
          </w:p>
        </w:tc>
        <w:tc>
          <w:tcPr>
            <w:tcW w:w="1264" w:type="dxa"/>
            <w:tcBorders>
              <w:top w:val="nil"/>
              <w:left w:val="nil"/>
              <w:bottom w:val="single" w:sz="4" w:space="0" w:color="auto"/>
              <w:right w:val="single" w:sz="4" w:space="0" w:color="auto"/>
            </w:tcBorders>
            <w:noWrap/>
            <w:vAlign w:val="bottom"/>
          </w:tcPr>
          <w:p w14:paraId="66C5AA4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8230C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8110,57</w:t>
            </w:r>
          </w:p>
        </w:tc>
        <w:tc>
          <w:tcPr>
            <w:tcW w:w="864" w:type="dxa"/>
            <w:tcBorders>
              <w:top w:val="nil"/>
              <w:left w:val="nil"/>
              <w:bottom w:val="single" w:sz="4" w:space="0" w:color="auto"/>
              <w:right w:val="single" w:sz="4" w:space="0" w:color="auto"/>
            </w:tcBorders>
            <w:noWrap/>
            <w:vAlign w:val="bottom"/>
          </w:tcPr>
          <w:p w14:paraId="03A899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61CD1E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AAE3488" w14:textId="77777777" w:rsidR="003F7F01" w:rsidRPr="00A64A7D" w:rsidRDefault="003F7F01" w:rsidP="004B0BB6">
            <w:pPr>
              <w:rPr>
                <w:rFonts w:ascii="Arial" w:hAnsi="Arial" w:cs="Arial"/>
                <w:sz w:val="14"/>
                <w:szCs w:val="14"/>
                <w:lang w:val="es-ES_tradnl" w:eastAsia="eu-ES" w:bidi="bo-CN"/>
              </w:rPr>
            </w:pPr>
          </w:p>
        </w:tc>
      </w:tr>
      <w:tr w:rsidR="003F7F01" w:rsidRPr="00A64A7D" w14:paraId="5EDCFFE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2D2E60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1FCE85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50EA816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F7250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F7555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0359BB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19/04/1986</w:t>
            </w:r>
          </w:p>
        </w:tc>
        <w:tc>
          <w:tcPr>
            <w:tcW w:w="1285" w:type="dxa"/>
            <w:tcBorders>
              <w:top w:val="nil"/>
              <w:left w:val="nil"/>
              <w:bottom w:val="single" w:sz="4" w:space="0" w:color="auto"/>
              <w:right w:val="single" w:sz="4" w:space="0" w:color="auto"/>
            </w:tcBorders>
            <w:noWrap/>
            <w:vAlign w:val="bottom"/>
          </w:tcPr>
          <w:p w14:paraId="2472D7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27/09/2010</w:t>
            </w:r>
          </w:p>
        </w:tc>
        <w:tc>
          <w:tcPr>
            <w:tcW w:w="1264" w:type="dxa"/>
            <w:tcBorders>
              <w:top w:val="nil"/>
              <w:left w:val="nil"/>
              <w:bottom w:val="single" w:sz="4" w:space="0" w:color="auto"/>
              <w:right w:val="single" w:sz="4" w:space="0" w:color="auto"/>
            </w:tcBorders>
            <w:noWrap/>
            <w:vAlign w:val="bottom"/>
          </w:tcPr>
          <w:p w14:paraId="64BB9C5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C6A76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8686,81</w:t>
            </w:r>
          </w:p>
        </w:tc>
        <w:tc>
          <w:tcPr>
            <w:tcW w:w="864" w:type="dxa"/>
            <w:tcBorders>
              <w:top w:val="nil"/>
              <w:left w:val="nil"/>
              <w:bottom w:val="single" w:sz="4" w:space="0" w:color="auto"/>
              <w:right w:val="single" w:sz="4" w:space="0" w:color="auto"/>
            </w:tcBorders>
            <w:noWrap/>
            <w:vAlign w:val="bottom"/>
          </w:tcPr>
          <w:p w14:paraId="6B4C0B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5F622A6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401A9D4" w14:textId="77777777" w:rsidR="003F7F01" w:rsidRPr="00A64A7D" w:rsidRDefault="003F7F01" w:rsidP="004B0BB6">
            <w:pPr>
              <w:rPr>
                <w:rFonts w:ascii="Arial" w:hAnsi="Arial" w:cs="Arial"/>
                <w:sz w:val="14"/>
                <w:szCs w:val="14"/>
                <w:lang w:val="es-ES_tradnl" w:eastAsia="eu-ES" w:bidi="bo-CN"/>
              </w:rPr>
            </w:pPr>
          </w:p>
        </w:tc>
      </w:tr>
      <w:tr w:rsidR="003F7F01" w:rsidRPr="00A64A7D" w14:paraId="1896146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F51611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500656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1E35CC2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0E4FA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B7B80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0C0590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01/02/1987</w:t>
            </w:r>
          </w:p>
        </w:tc>
        <w:tc>
          <w:tcPr>
            <w:tcW w:w="1285" w:type="dxa"/>
            <w:tcBorders>
              <w:top w:val="nil"/>
              <w:left w:val="nil"/>
              <w:bottom w:val="single" w:sz="4" w:space="0" w:color="auto"/>
              <w:right w:val="single" w:sz="4" w:space="0" w:color="auto"/>
            </w:tcBorders>
            <w:noWrap/>
            <w:vAlign w:val="bottom"/>
          </w:tcPr>
          <w:p w14:paraId="4C8346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12/01/2011</w:t>
            </w:r>
          </w:p>
        </w:tc>
        <w:tc>
          <w:tcPr>
            <w:tcW w:w="1264" w:type="dxa"/>
            <w:tcBorders>
              <w:top w:val="nil"/>
              <w:left w:val="nil"/>
              <w:bottom w:val="single" w:sz="4" w:space="0" w:color="auto"/>
              <w:right w:val="single" w:sz="4" w:space="0" w:color="auto"/>
            </w:tcBorders>
            <w:noWrap/>
            <w:vAlign w:val="bottom"/>
          </w:tcPr>
          <w:p w14:paraId="633265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1F7AE9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8686,81</w:t>
            </w:r>
          </w:p>
        </w:tc>
        <w:tc>
          <w:tcPr>
            <w:tcW w:w="864" w:type="dxa"/>
            <w:tcBorders>
              <w:top w:val="nil"/>
              <w:left w:val="nil"/>
              <w:bottom w:val="single" w:sz="4" w:space="0" w:color="auto"/>
              <w:right w:val="single" w:sz="4" w:space="0" w:color="auto"/>
            </w:tcBorders>
            <w:noWrap/>
            <w:vAlign w:val="bottom"/>
          </w:tcPr>
          <w:p w14:paraId="495953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2DEDD3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AD85733" w14:textId="77777777" w:rsidR="003F7F01" w:rsidRPr="00A64A7D" w:rsidRDefault="003F7F01" w:rsidP="004B0BB6">
            <w:pPr>
              <w:rPr>
                <w:rFonts w:ascii="Arial" w:hAnsi="Arial" w:cs="Arial"/>
                <w:sz w:val="14"/>
                <w:szCs w:val="14"/>
                <w:lang w:val="es-ES_tradnl" w:eastAsia="eu-ES" w:bidi="bo-CN"/>
              </w:rPr>
            </w:pPr>
          </w:p>
        </w:tc>
      </w:tr>
      <w:tr w:rsidR="003F7F01" w:rsidRPr="00A64A7D" w14:paraId="187AAE0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09A5C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4CD609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4A2B797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0E07E5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F5B7F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343694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21/09/1987</w:t>
            </w:r>
          </w:p>
        </w:tc>
        <w:tc>
          <w:tcPr>
            <w:tcW w:w="1285" w:type="dxa"/>
            <w:tcBorders>
              <w:top w:val="nil"/>
              <w:left w:val="nil"/>
              <w:bottom w:val="single" w:sz="4" w:space="0" w:color="auto"/>
              <w:right w:val="single" w:sz="4" w:space="0" w:color="auto"/>
            </w:tcBorders>
            <w:noWrap/>
            <w:vAlign w:val="bottom"/>
          </w:tcPr>
          <w:p w14:paraId="2CEC2A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01/10/2010</w:t>
            </w:r>
          </w:p>
        </w:tc>
        <w:tc>
          <w:tcPr>
            <w:tcW w:w="1264" w:type="dxa"/>
            <w:tcBorders>
              <w:top w:val="nil"/>
              <w:left w:val="nil"/>
              <w:bottom w:val="single" w:sz="4" w:space="0" w:color="auto"/>
              <w:right w:val="single" w:sz="4" w:space="0" w:color="auto"/>
            </w:tcBorders>
            <w:noWrap/>
            <w:vAlign w:val="bottom"/>
          </w:tcPr>
          <w:p w14:paraId="7B16F57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AD4AD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8686,81</w:t>
            </w:r>
          </w:p>
        </w:tc>
        <w:tc>
          <w:tcPr>
            <w:tcW w:w="864" w:type="dxa"/>
            <w:tcBorders>
              <w:top w:val="nil"/>
              <w:left w:val="nil"/>
              <w:bottom w:val="single" w:sz="4" w:space="0" w:color="auto"/>
              <w:right w:val="single" w:sz="4" w:space="0" w:color="auto"/>
            </w:tcBorders>
            <w:noWrap/>
            <w:vAlign w:val="bottom"/>
          </w:tcPr>
          <w:p w14:paraId="0C0D1E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E69955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392F981" w14:textId="77777777" w:rsidR="003F7F01" w:rsidRPr="00A64A7D" w:rsidRDefault="003F7F01" w:rsidP="004B0BB6">
            <w:pPr>
              <w:rPr>
                <w:rFonts w:ascii="Arial" w:hAnsi="Arial" w:cs="Arial"/>
                <w:sz w:val="14"/>
                <w:szCs w:val="14"/>
                <w:lang w:val="es-ES_tradnl" w:eastAsia="eu-ES" w:bidi="bo-CN"/>
              </w:rPr>
            </w:pPr>
          </w:p>
        </w:tc>
      </w:tr>
      <w:tr w:rsidR="003F7F01" w:rsidRPr="00A64A7D" w14:paraId="0AF7195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573B03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323C0E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44F64A1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785799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695C3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0A82DA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18/10/1989</w:t>
            </w:r>
          </w:p>
        </w:tc>
        <w:tc>
          <w:tcPr>
            <w:tcW w:w="1285" w:type="dxa"/>
            <w:tcBorders>
              <w:top w:val="nil"/>
              <w:left w:val="nil"/>
              <w:bottom w:val="single" w:sz="4" w:space="0" w:color="auto"/>
              <w:right w:val="single" w:sz="4" w:space="0" w:color="auto"/>
            </w:tcBorders>
            <w:noWrap/>
            <w:vAlign w:val="bottom"/>
          </w:tcPr>
          <w:p w14:paraId="58F75E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14/01/2025</w:t>
            </w:r>
          </w:p>
        </w:tc>
        <w:tc>
          <w:tcPr>
            <w:tcW w:w="1264" w:type="dxa"/>
            <w:tcBorders>
              <w:top w:val="nil"/>
              <w:left w:val="nil"/>
              <w:bottom w:val="single" w:sz="4" w:space="0" w:color="auto"/>
              <w:right w:val="single" w:sz="4" w:space="0" w:color="auto"/>
            </w:tcBorders>
            <w:noWrap/>
            <w:vAlign w:val="bottom"/>
          </w:tcPr>
          <w:p w14:paraId="24F378B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B6B5D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8110,57</w:t>
            </w:r>
          </w:p>
        </w:tc>
        <w:tc>
          <w:tcPr>
            <w:tcW w:w="864" w:type="dxa"/>
            <w:tcBorders>
              <w:top w:val="nil"/>
              <w:left w:val="nil"/>
              <w:bottom w:val="single" w:sz="4" w:space="0" w:color="auto"/>
              <w:right w:val="single" w:sz="4" w:space="0" w:color="auto"/>
            </w:tcBorders>
            <w:noWrap/>
            <w:vAlign w:val="bottom"/>
          </w:tcPr>
          <w:p w14:paraId="50E246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3B7EE2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2380A7D" w14:textId="77777777" w:rsidR="003F7F01" w:rsidRPr="00A64A7D" w:rsidRDefault="003F7F01" w:rsidP="004B0BB6">
            <w:pPr>
              <w:rPr>
                <w:rFonts w:ascii="Arial" w:hAnsi="Arial" w:cs="Arial"/>
                <w:sz w:val="14"/>
                <w:szCs w:val="14"/>
                <w:lang w:val="es-ES_tradnl" w:eastAsia="eu-ES" w:bidi="bo-CN"/>
              </w:rPr>
            </w:pPr>
          </w:p>
        </w:tc>
      </w:tr>
      <w:tr w:rsidR="003F7F01" w:rsidRPr="00A64A7D" w14:paraId="0BBBC76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49477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0EBA23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15FA4E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EB37D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6EAD39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79C3EF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21/01/1991</w:t>
            </w:r>
          </w:p>
        </w:tc>
        <w:tc>
          <w:tcPr>
            <w:tcW w:w="1285" w:type="dxa"/>
            <w:tcBorders>
              <w:top w:val="nil"/>
              <w:left w:val="nil"/>
              <w:bottom w:val="single" w:sz="4" w:space="0" w:color="auto"/>
              <w:right w:val="single" w:sz="4" w:space="0" w:color="auto"/>
            </w:tcBorders>
            <w:noWrap/>
            <w:vAlign w:val="bottom"/>
          </w:tcPr>
          <w:p w14:paraId="6CD5F1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19/10/2020</w:t>
            </w:r>
          </w:p>
        </w:tc>
        <w:tc>
          <w:tcPr>
            <w:tcW w:w="1264" w:type="dxa"/>
            <w:tcBorders>
              <w:top w:val="nil"/>
              <w:left w:val="nil"/>
              <w:bottom w:val="single" w:sz="4" w:space="0" w:color="auto"/>
              <w:right w:val="single" w:sz="4" w:space="0" w:color="auto"/>
            </w:tcBorders>
            <w:noWrap/>
            <w:vAlign w:val="bottom"/>
          </w:tcPr>
          <w:p w14:paraId="66985A6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DD17D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8254,63</w:t>
            </w:r>
          </w:p>
        </w:tc>
        <w:tc>
          <w:tcPr>
            <w:tcW w:w="864" w:type="dxa"/>
            <w:tcBorders>
              <w:top w:val="nil"/>
              <w:left w:val="nil"/>
              <w:bottom w:val="single" w:sz="4" w:space="0" w:color="auto"/>
              <w:right w:val="single" w:sz="4" w:space="0" w:color="auto"/>
            </w:tcBorders>
            <w:noWrap/>
            <w:vAlign w:val="bottom"/>
          </w:tcPr>
          <w:p w14:paraId="68BC44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1998CC1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5DAF37D" w14:textId="77777777" w:rsidR="003F7F01" w:rsidRPr="00A64A7D" w:rsidRDefault="003F7F01" w:rsidP="004B0BB6">
            <w:pPr>
              <w:rPr>
                <w:rFonts w:ascii="Arial" w:hAnsi="Arial" w:cs="Arial"/>
                <w:sz w:val="14"/>
                <w:szCs w:val="14"/>
                <w:lang w:val="es-ES_tradnl" w:eastAsia="eu-ES" w:bidi="bo-CN"/>
              </w:rPr>
            </w:pPr>
          </w:p>
        </w:tc>
      </w:tr>
      <w:tr w:rsidR="003F7F01" w:rsidRPr="00A64A7D" w14:paraId="3B754AE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DDE38E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1138BD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48CB707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FA6FE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47934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38D6DF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20/08/1993</w:t>
            </w:r>
          </w:p>
        </w:tc>
        <w:tc>
          <w:tcPr>
            <w:tcW w:w="1285" w:type="dxa"/>
            <w:tcBorders>
              <w:top w:val="nil"/>
              <w:left w:val="nil"/>
              <w:bottom w:val="single" w:sz="4" w:space="0" w:color="auto"/>
              <w:right w:val="single" w:sz="4" w:space="0" w:color="auto"/>
            </w:tcBorders>
            <w:noWrap/>
            <w:vAlign w:val="bottom"/>
          </w:tcPr>
          <w:p w14:paraId="264B36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16/12/2021</w:t>
            </w:r>
          </w:p>
        </w:tc>
        <w:tc>
          <w:tcPr>
            <w:tcW w:w="1264" w:type="dxa"/>
            <w:tcBorders>
              <w:top w:val="nil"/>
              <w:left w:val="nil"/>
              <w:bottom w:val="single" w:sz="4" w:space="0" w:color="auto"/>
              <w:right w:val="single" w:sz="4" w:space="0" w:color="auto"/>
            </w:tcBorders>
            <w:noWrap/>
            <w:vAlign w:val="bottom"/>
          </w:tcPr>
          <w:p w14:paraId="2E64BCE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9AED3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8254,63</w:t>
            </w:r>
          </w:p>
        </w:tc>
        <w:tc>
          <w:tcPr>
            <w:tcW w:w="864" w:type="dxa"/>
            <w:tcBorders>
              <w:top w:val="nil"/>
              <w:left w:val="nil"/>
              <w:bottom w:val="single" w:sz="4" w:space="0" w:color="auto"/>
              <w:right w:val="single" w:sz="4" w:space="0" w:color="auto"/>
            </w:tcBorders>
            <w:noWrap/>
            <w:vAlign w:val="bottom"/>
          </w:tcPr>
          <w:p w14:paraId="72FEB9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11A9A6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4A22514" w14:textId="77777777" w:rsidR="003F7F01" w:rsidRPr="00A64A7D" w:rsidRDefault="003F7F01" w:rsidP="004B0BB6">
            <w:pPr>
              <w:rPr>
                <w:rFonts w:ascii="Arial" w:hAnsi="Arial" w:cs="Arial"/>
                <w:sz w:val="14"/>
                <w:szCs w:val="14"/>
                <w:lang w:val="es-ES_tradnl" w:eastAsia="eu-ES" w:bidi="bo-CN"/>
              </w:rPr>
            </w:pPr>
          </w:p>
        </w:tc>
      </w:tr>
      <w:tr w:rsidR="003F7F01" w:rsidRPr="00A64A7D" w14:paraId="75B7518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DC85E0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2ACD37D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1DE538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DAFEC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11C43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146876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06/11/1994</w:t>
            </w:r>
          </w:p>
        </w:tc>
        <w:tc>
          <w:tcPr>
            <w:tcW w:w="1285" w:type="dxa"/>
            <w:tcBorders>
              <w:top w:val="nil"/>
              <w:left w:val="nil"/>
              <w:bottom w:val="single" w:sz="4" w:space="0" w:color="auto"/>
              <w:right w:val="single" w:sz="4" w:space="0" w:color="auto"/>
            </w:tcBorders>
            <w:noWrap/>
            <w:vAlign w:val="bottom"/>
          </w:tcPr>
          <w:p w14:paraId="069CE4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23/12/2020</w:t>
            </w:r>
          </w:p>
        </w:tc>
        <w:tc>
          <w:tcPr>
            <w:tcW w:w="1264" w:type="dxa"/>
            <w:tcBorders>
              <w:top w:val="nil"/>
              <w:left w:val="nil"/>
              <w:bottom w:val="single" w:sz="4" w:space="0" w:color="auto"/>
              <w:right w:val="single" w:sz="4" w:space="0" w:color="auto"/>
            </w:tcBorders>
            <w:noWrap/>
            <w:vAlign w:val="bottom"/>
          </w:tcPr>
          <w:p w14:paraId="4BFC711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E8AA5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8254,63</w:t>
            </w:r>
          </w:p>
        </w:tc>
        <w:tc>
          <w:tcPr>
            <w:tcW w:w="864" w:type="dxa"/>
            <w:tcBorders>
              <w:top w:val="nil"/>
              <w:left w:val="nil"/>
              <w:bottom w:val="single" w:sz="4" w:space="0" w:color="auto"/>
              <w:right w:val="single" w:sz="4" w:space="0" w:color="auto"/>
            </w:tcBorders>
            <w:noWrap/>
            <w:vAlign w:val="bottom"/>
          </w:tcPr>
          <w:p w14:paraId="17F3FB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05FE5BA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A0ED2BD" w14:textId="77777777" w:rsidR="003F7F01" w:rsidRPr="00A64A7D" w:rsidRDefault="003F7F01" w:rsidP="004B0BB6">
            <w:pPr>
              <w:rPr>
                <w:rFonts w:ascii="Arial" w:hAnsi="Arial" w:cs="Arial"/>
                <w:sz w:val="14"/>
                <w:szCs w:val="14"/>
                <w:lang w:val="es-ES_tradnl" w:eastAsia="eu-ES" w:bidi="bo-CN"/>
              </w:rPr>
            </w:pPr>
          </w:p>
        </w:tc>
      </w:tr>
      <w:tr w:rsidR="003F7F01" w:rsidRPr="00A64A7D" w14:paraId="76C1843A"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4C0BD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41432B5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48E2F8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65136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49820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4B3065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09/04/1995</w:t>
            </w:r>
          </w:p>
        </w:tc>
        <w:tc>
          <w:tcPr>
            <w:tcW w:w="1285" w:type="dxa"/>
            <w:tcBorders>
              <w:top w:val="nil"/>
              <w:left w:val="nil"/>
              <w:bottom w:val="single" w:sz="4" w:space="0" w:color="auto"/>
              <w:right w:val="single" w:sz="4" w:space="0" w:color="auto"/>
            </w:tcBorders>
            <w:noWrap/>
            <w:vAlign w:val="bottom"/>
          </w:tcPr>
          <w:p w14:paraId="1AC4A5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13/11/2020</w:t>
            </w:r>
          </w:p>
        </w:tc>
        <w:tc>
          <w:tcPr>
            <w:tcW w:w="1264" w:type="dxa"/>
            <w:tcBorders>
              <w:top w:val="nil"/>
              <w:left w:val="nil"/>
              <w:bottom w:val="single" w:sz="4" w:space="0" w:color="auto"/>
              <w:right w:val="single" w:sz="4" w:space="0" w:color="auto"/>
            </w:tcBorders>
            <w:noWrap/>
            <w:vAlign w:val="bottom"/>
          </w:tcPr>
          <w:p w14:paraId="051680C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B5617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8254,63</w:t>
            </w:r>
          </w:p>
        </w:tc>
        <w:tc>
          <w:tcPr>
            <w:tcW w:w="864" w:type="dxa"/>
            <w:tcBorders>
              <w:top w:val="nil"/>
              <w:left w:val="nil"/>
              <w:bottom w:val="single" w:sz="4" w:space="0" w:color="auto"/>
              <w:right w:val="single" w:sz="4" w:space="0" w:color="auto"/>
            </w:tcBorders>
            <w:noWrap/>
            <w:vAlign w:val="bottom"/>
          </w:tcPr>
          <w:p w14:paraId="40D8E3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B8D66E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AB1EC42" w14:textId="77777777" w:rsidR="003F7F01" w:rsidRPr="00A64A7D" w:rsidRDefault="003F7F01" w:rsidP="004B0BB6">
            <w:pPr>
              <w:rPr>
                <w:rFonts w:ascii="Arial" w:hAnsi="Arial" w:cs="Arial"/>
                <w:sz w:val="14"/>
                <w:szCs w:val="14"/>
                <w:lang w:val="es-ES_tradnl" w:eastAsia="eu-ES" w:bidi="bo-CN"/>
              </w:rPr>
            </w:pPr>
          </w:p>
        </w:tc>
      </w:tr>
      <w:tr w:rsidR="003F7F01" w:rsidRPr="00A64A7D" w14:paraId="14D197D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8FAA6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42D6FDD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4CD550D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E8A136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021645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2B783A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07/06/1997</w:t>
            </w:r>
          </w:p>
        </w:tc>
        <w:tc>
          <w:tcPr>
            <w:tcW w:w="1285" w:type="dxa"/>
            <w:tcBorders>
              <w:top w:val="nil"/>
              <w:left w:val="nil"/>
              <w:bottom w:val="single" w:sz="4" w:space="0" w:color="auto"/>
              <w:right w:val="single" w:sz="4" w:space="0" w:color="auto"/>
            </w:tcBorders>
            <w:noWrap/>
            <w:vAlign w:val="bottom"/>
          </w:tcPr>
          <w:p w14:paraId="3E70A9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19/10/2020</w:t>
            </w:r>
          </w:p>
        </w:tc>
        <w:tc>
          <w:tcPr>
            <w:tcW w:w="1264" w:type="dxa"/>
            <w:tcBorders>
              <w:top w:val="nil"/>
              <w:left w:val="nil"/>
              <w:bottom w:val="single" w:sz="4" w:space="0" w:color="auto"/>
              <w:right w:val="single" w:sz="4" w:space="0" w:color="auto"/>
            </w:tcBorders>
            <w:noWrap/>
            <w:vAlign w:val="bottom"/>
          </w:tcPr>
          <w:p w14:paraId="031598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xml:space="preserve"> FIN EXC JAL</w:t>
            </w:r>
          </w:p>
        </w:tc>
        <w:tc>
          <w:tcPr>
            <w:tcW w:w="992" w:type="dxa"/>
            <w:tcBorders>
              <w:top w:val="nil"/>
              <w:left w:val="nil"/>
              <w:bottom w:val="single" w:sz="4" w:space="0" w:color="auto"/>
              <w:right w:val="single" w:sz="4" w:space="0" w:color="auto"/>
            </w:tcBorders>
            <w:noWrap/>
            <w:vAlign w:val="bottom"/>
          </w:tcPr>
          <w:p w14:paraId="6E94D3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8254,63</w:t>
            </w:r>
          </w:p>
        </w:tc>
        <w:tc>
          <w:tcPr>
            <w:tcW w:w="864" w:type="dxa"/>
            <w:tcBorders>
              <w:top w:val="nil"/>
              <w:left w:val="nil"/>
              <w:bottom w:val="single" w:sz="4" w:space="0" w:color="auto"/>
              <w:right w:val="single" w:sz="4" w:space="0" w:color="auto"/>
            </w:tcBorders>
            <w:noWrap/>
            <w:vAlign w:val="bottom"/>
          </w:tcPr>
          <w:p w14:paraId="5E7687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043BC03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348A43E" w14:textId="77777777" w:rsidR="003F7F01" w:rsidRPr="00A64A7D" w:rsidRDefault="003F7F01" w:rsidP="004B0BB6">
            <w:pPr>
              <w:rPr>
                <w:rFonts w:ascii="Arial" w:hAnsi="Arial" w:cs="Arial"/>
                <w:sz w:val="14"/>
                <w:szCs w:val="14"/>
                <w:lang w:val="es-ES_tradnl" w:eastAsia="eu-ES" w:bidi="bo-CN"/>
              </w:rPr>
            </w:pPr>
          </w:p>
        </w:tc>
      </w:tr>
      <w:tr w:rsidR="003F7F01" w:rsidRPr="00A64A7D" w14:paraId="1E19E49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7BB11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6E9E895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5307FD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49D1BF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A478F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366586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29/07/1997</w:t>
            </w:r>
          </w:p>
        </w:tc>
        <w:tc>
          <w:tcPr>
            <w:tcW w:w="1285" w:type="dxa"/>
            <w:tcBorders>
              <w:top w:val="nil"/>
              <w:left w:val="nil"/>
              <w:bottom w:val="single" w:sz="4" w:space="0" w:color="auto"/>
              <w:right w:val="single" w:sz="4" w:space="0" w:color="auto"/>
            </w:tcBorders>
            <w:noWrap/>
            <w:vAlign w:val="bottom"/>
          </w:tcPr>
          <w:p w14:paraId="6FE463E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19/10/2020</w:t>
            </w:r>
          </w:p>
        </w:tc>
        <w:tc>
          <w:tcPr>
            <w:tcW w:w="1264" w:type="dxa"/>
            <w:tcBorders>
              <w:top w:val="nil"/>
              <w:left w:val="nil"/>
              <w:bottom w:val="single" w:sz="4" w:space="0" w:color="auto"/>
              <w:right w:val="single" w:sz="4" w:space="0" w:color="auto"/>
            </w:tcBorders>
            <w:noWrap/>
            <w:vAlign w:val="bottom"/>
          </w:tcPr>
          <w:p w14:paraId="27D8E17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64D8E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8254,63</w:t>
            </w:r>
          </w:p>
        </w:tc>
        <w:tc>
          <w:tcPr>
            <w:tcW w:w="864" w:type="dxa"/>
            <w:tcBorders>
              <w:top w:val="nil"/>
              <w:left w:val="nil"/>
              <w:bottom w:val="single" w:sz="4" w:space="0" w:color="auto"/>
              <w:right w:val="single" w:sz="4" w:space="0" w:color="auto"/>
            </w:tcBorders>
            <w:noWrap/>
            <w:vAlign w:val="bottom"/>
          </w:tcPr>
          <w:p w14:paraId="28527F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FE980D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C016F5C" w14:textId="77777777" w:rsidR="003F7F01" w:rsidRPr="00A64A7D" w:rsidRDefault="003F7F01" w:rsidP="004B0BB6">
            <w:pPr>
              <w:rPr>
                <w:rFonts w:ascii="Arial" w:hAnsi="Arial" w:cs="Arial"/>
                <w:sz w:val="14"/>
                <w:szCs w:val="14"/>
                <w:lang w:val="es-ES_tradnl" w:eastAsia="eu-ES" w:bidi="bo-CN"/>
              </w:rPr>
            </w:pPr>
          </w:p>
        </w:tc>
      </w:tr>
      <w:tr w:rsidR="003F7F01" w:rsidRPr="00A64A7D" w14:paraId="5EC6FDD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262D8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0519C04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47F2730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B34C5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28277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122060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16/09/1998</w:t>
            </w:r>
          </w:p>
        </w:tc>
        <w:tc>
          <w:tcPr>
            <w:tcW w:w="1285" w:type="dxa"/>
            <w:tcBorders>
              <w:top w:val="nil"/>
              <w:left w:val="nil"/>
              <w:bottom w:val="single" w:sz="4" w:space="0" w:color="auto"/>
              <w:right w:val="single" w:sz="4" w:space="0" w:color="auto"/>
            </w:tcBorders>
            <w:noWrap/>
            <w:vAlign w:val="bottom"/>
          </w:tcPr>
          <w:p w14:paraId="7F1CA4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08/03/2019</w:t>
            </w:r>
          </w:p>
        </w:tc>
        <w:tc>
          <w:tcPr>
            <w:tcW w:w="1264" w:type="dxa"/>
            <w:tcBorders>
              <w:top w:val="nil"/>
              <w:left w:val="nil"/>
              <w:bottom w:val="single" w:sz="4" w:space="0" w:color="auto"/>
              <w:right w:val="single" w:sz="4" w:space="0" w:color="auto"/>
            </w:tcBorders>
            <w:noWrap/>
            <w:vAlign w:val="bottom"/>
          </w:tcPr>
          <w:p w14:paraId="08D1342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CCA45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8398,69</w:t>
            </w:r>
          </w:p>
        </w:tc>
        <w:tc>
          <w:tcPr>
            <w:tcW w:w="864" w:type="dxa"/>
            <w:tcBorders>
              <w:top w:val="nil"/>
              <w:left w:val="nil"/>
              <w:bottom w:val="single" w:sz="4" w:space="0" w:color="auto"/>
              <w:right w:val="single" w:sz="4" w:space="0" w:color="auto"/>
            </w:tcBorders>
            <w:noWrap/>
            <w:vAlign w:val="bottom"/>
          </w:tcPr>
          <w:p w14:paraId="56C928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E13148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D075EA7" w14:textId="77777777" w:rsidR="003F7F01" w:rsidRPr="00A64A7D" w:rsidRDefault="003F7F01" w:rsidP="004B0BB6">
            <w:pPr>
              <w:rPr>
                <w:rFonts w:ascii="Arial" w:hAnsi="Arial" w:cs="Arial"/>
                <w:sz w:val="14"/>
                <w:szCs w:val="14"/>
                <w:lang w:val="es-ES_tradnl" w:eastAsia="eu-ES" w:bidi="bo-CN"/>
              </w:rPr>
            </w:pPr>
          </w:p>
        </w:tc>
      </w:tr>
      <w:tr w:rsidR="003F7F01" w:rsidRPr="00A64A7D" w14:paraId="59E9583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30409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1CFCA7A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23B7949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4CD560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46A22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56AF39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16/10/1998</w:t>
            </w:r>
          </w:p>
        </w:tc>
        <w:tc>
          <w:tcPr>
            <w:tcW w:w="1285" w:type="dxa"/>
            <w:tcBorders>
              <w:top w:val="nil"/>
              <w:left w:val="nil"/>
              <w:bottom w:val="single" w:sz="4" w:space="0" w:color="auto"/>
              <w:right w:val="single" w:sz="4" w:space="0" w:color="auto"/>
            </w:tcBorders>
            <w:noWrap/>
            <w:vAlign w:val="bottom"/>
          </w:tcPr>
          <w:p w14:paraId="1B2B78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07/01/2020</w:t>
            </w:r>
          </w:p>
        </w:tc>
        <w:tc>
          <w:tcPr>
            <w:tcW w:w="1264" w:type="dxa"/>
            <w:tcBorders>
              <w:top w:val="nil"/>
              <w:left w:val="nil"/>
              <w:bottom w:val="single" w:sz="4" w:space="0" w:color="auto"/>
              <w:right w:val="single" w:sz="4" w:space="0" w:color="auto"/>
            </w:tcBorders>
            <w:noWrap/>
            <w:vAlign w:val="bottom"/>
          </w:tcPr>
          <w:p w14:paraId="6DCD6BA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CA70B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8254,63</w:t>
            </w:r>
          </w:p>
        </w:tc>
        <w:tc>
          <w:tcPr>
            <w:tcW w:w="864" w:type="dxa"/>
            <w:tcBorders>
              <w:top w:val="nil"/>
              <w:left w:val="nil"/>
              <w:bottom w:val="single" w:sz="4" w:space="0" w:color="auto"/>
              <w:right w:val="single" w:sz="4" w:space="0" w:color="auto"/>
            </w:tcBorders>
            <w:noWrap/>
            <w:vAlign w:val="bottom"/>
          </w:tcPr>
          <w:p w14:paraId="2F5E07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556312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6A88454" w14:textId="77777777" w:rsidR="003F7F01" w:rsidRPr="00A64A7D" w:rsidRDefault="003F7F01" w:rsidP="004B0BB6">
            <w:pPr>
              <w:rPr>
                <w:rFonts w:ascii="Arial" w:hAnsi="Arial" w:cs="Arial"/>
                <w:sz w:val="14"/>
                <w:szCs w:val="14"/>
                <w:lang w:val="es-ES_tradnl" w:eastAsia="eu-ES" w:bidi="bo-CN"/>
              </w:rPr>
            </w:pPr>
          </w:p>
        </w:tc>
      </w:tr>
      <w:tr w:rsidR="003F7F01" w:rsidRPr="00A64A7D" w14:paraId="1304AEE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7EA1D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1B8185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52D9888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E5790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0445A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594D2C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03/04/1999</w:t>
            </w:r>
          </w:p>
        </w:tc>
        <w:tc>
          <w:tcPr>
            <w:tcW w:w="1285" w:type="dxa"/>
            <w:tcBorders>
              <w:top w:val="nil"/>
              <w:left w:val="nil"/>
              <w:bottom w:val="single" w:sz="4" w:space="0" w:color="auto"/>
              <w:right w:val="single" w:sz="4" w:space="0" w:color="auto"/>
            </w:tcBorders>
            <w:noWrap/>
            <w:vAlign w:val="bottom"/>
          </w:tcPr>
          <w:p w14:paraId="00A210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17/11/2022</w:t>
            </w:r>
          </w:p>
        </w:tc>
        <w:tc>
          <w:tcPr>
            <w:tcW w:w="1264" w:type="dxa"/>
            <w:tcBorders>
              <w:top w:val="nil"/>
              <w:left w:val="nil"/>
              <w:bottom w:val="single" w:sz="4" w:space="0" w:color="auto"/>
              <w:right w:val="single" w:sz="4" w:space="0" w:color="auto"/>
            </w:tcBorders>
            <w:noWrap/>
            <w:vAlign w:val="bottom"/>
          </w:tcPr>
          <w:p w14:paraId="64594C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50E3DF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8110,57</w:t>
            </w:r>
          </w:p>
        </w:tc>
        <w:tc>
          <w:tcPr>
            <w:tcW w:w="864" w:type="dxa"/>
            <w:tcBorders>
              <w:top w:val="nil"/>
              <w:left w:val="nil"/>
              <w:bottom w:val="single" w:sz="4" w:space="0" w:color="auto"/>
              <w:right w:val="single" w:sz="4" w:space="0" w:color="auto"/>
            </w:tcBorders>
            <w:noWrap/>
            <w:vAlign w:val="bottom"/>
          </w:tcPr>
          <w:p w14:paraId="50F8F8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A67633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B576683" w14:textId="77777777" w:rsidR="003F7F01" w:rsidRPr="00A64A7D" w:rsidRDefault="003F7F01" w:rsidP="004B0BB6">
            <w:pPr>
              <w:rPr>
                <w:rFonts w:ascii="Arial" w:hAnsi="Arial" w:cs="Arial"/>
                <w:sz w:val="14"/>
                <w:szCs w:val="14"/>
                <w:lang w:val="es-ES_tradnl" w:eastAsia="eu-ES" w:bidi="bo-CN"/>
              </w:rPr>
            </w:pPr>
          </w:p>
        </w:tc>
      </w:tr>
      <w:tr w:rsidR="003F7F01" w:rsidRPr="00A64A7D" w14:paraId="3C07A9B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5B6520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10012</w:t>
            </w:r>
          </w:p>
        </w:tc>
        <w:tc>
          <w:tcPr>
            <w:tcW w:w="1843" w:type="dxa"/>
            <w:tcBorders>
              <w:top w:val="nil"/>
              <w:left w:val="nil"/>
              <w:bottom w:val="single" w:sz="4" w:space="0" w:color="auto"/>
              <w:right w:val="single" w:sz="4" w:space="0" w:color="auto"/>
            </w:tcBorders>
            <w:noWrap/>
            <w:vAlign w:val="bottom"/>
          </w:tcPr>
          <w:p w14:paraId="2E765B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0D9EEA0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484B8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29B7C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720164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28/06/1999</w:t>
            </w:r>
          </w:p>
        </w:tc>
        <w:tc>
          <w:tcPr>
            <w:tcW w:w="1285" w:type="dxa"/>
            <w:tcBorders>
              <w:top w:val="nil"/>
              <w:left w:val="nil"/>
              <w:bottom w:val="single" w:sz="4" w:space="0" w:color="auto"/>
              <w:right w:val="single" w:sz="4" w:space="0" w:color="auto"/>
            </w:tcBorders>
            <w:noWrap/>
            <w:vAlign w:val="bottom"/>
          </w:tcPr>
          <w:p w14:paraId="3A6AE3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03/11/2020</w:t>
            </w:r>
          </w:p>
        </w:tc>
        <w:tc>
          <w:tcPr>
            <w:tcW w:w="1264" w:type="dxa"/>
            <w:tcBorders>
              <w:top w:val="nil"/>
              <w:left w:val="nil"/>
              <w:bottom w:val="single" w:sz="4" w:space="0" w:color="auto"/>
              <w:right w:val="single" w:sz="4" w:space="0" w:color="auto"/>
            </w:tcBorders>
            <w:noWrap/>
            <w:vAlign w:val="bottom"/>
          </w:tcPr>
          <w:p w14:paraId="3198828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2D3E2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8254,63</w:t>
            </w:r>
          </w:p>
        </w:tc>
        <w:tc>
          <w:tcPr>
            <w:tcW w:w="864" w:type="dxa"/>
            <w:tcBorders>
              <w:top w:val="nil"/>
              <w:left w:val="nil"/>
              <w:bottom w:val="single" w:sz="4" w:space="0" w:color="auto"/>
              <w:right w:val="single" w:sz="4" w:space="0" w:color="auto"/>
            </w:tcBorders>
            <w:noWrap/>
            <w:vAlign w:val="bottom"/>
          </w:tcPr>
          <w:p w14:paraId="55AF20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A7A761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711416D" w14:textId="77777777" w:rsidR="003F7F01" w:rsidRPr="00A64A7D" w:rsidRDefault="003F7F01" w:rsidP="004B0BB6">
            <w:pPr>
              <w:rPr>
                <w:rFonts w:ascii="Arial" w:hAnsi="Arial" w:cs="Arial"/>
                <w:sz w:val="14"/>
                <w:szCs w:val="14"/>
                <w:lang w:val="es-ES_tradnl" w:eastAsia="eu-ES" w:bidi="bo-CN"/>
              </w:rPr>
            </w:pPr>
          </w:p>
        </w:tc>
      </w:tr>
      <w:tr w:rsidR="003F7F01" w:rsidRPr="00A64A7D" w14:paraId="183E3F9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D07D2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00193D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6356AB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F0DC2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DE384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3C64A0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19/01/2001</w:t>
            </w:r>
          </w:p>
        </w:tc>
        <w:tc>
          <w:tcPr>
            <w:tcW w:w="1285" w:type="dxa"/>
            <w:tcBorders>
              <w:top w:val="nil"/>
              <w:left w:val="nil"/>
              <w:bottom w:val="single" w:sz="4" w:space="0" w:color="auto"/>
              <w:right w:val="single" w:sz="4" w:space="0" w:color="auto"/>
            </w:tcBorders>
            <w:noWrap/>
            <w:vAlign w:val="bottom"/>
          </w:tcPr>
          <w:p w14:paraId="7B600B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28/06/2021</w:t>
            </w:r>
          </w:p>
        </w:tc>
        <w:tc>
          <w:tcPr>
            <w:tcW w:w="1264" w:type="dxa"/>
            <w:tcBorders>
              <w:top w:val="nil"/>
              <w:left w:val="nil"/>
              <w:bottom w:val="single" w:sz="4" w:space="0" w:color="auto"/>
              <w:right w:val="single" w:sz="4" w:space="0" w:color="auto"/>
            </w:tcBorders>
            <w:noWrap/>
            <w:vAlign w:val="bottom"/>
          </w:tcPr>
          <w:p w14:paraId="2E9E3F5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7F1F4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8110,57</w:t>
            </w:r>
          </w:p>
        </w:tc>
        <w:tc>
          <w:tcPr>
            <w:tcW w:w="864" w:type="dxa"/>
            <w:tcBorders>
              <w:top w:val="nil"/>
              <w:left w:val="nil"/>
              <w:bottom w:val="single" w:sz="4" w:space="0" w:color="auto"/>
              <w:right w:val="single" w:sz="4" w:space="0" w:color="auto"/>
            </w:tcBorders>
            <w:noWrap/>
            <w:vAlign w:val="bottom"/>
          </w:tcPr>
          <w:p w14:paraId="683FCB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2744D8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2CF5D61" w14:textId="77777777" w:rsidR="003F7F01" w:rsidRPr="00A64A7D" w:rsidRDefault="003F7F01" w:rsidP="004B0BB6">
            <w:pPr>
              <w:rPr>
                <w:rFonts w:ascii="Arial" w:hAnsi="Arial" w:cs="Arial"/>
                <w:sz w:val="14"/>
                <w:szCs w:val="14"/>
                <w:lang w:val="es-ES_tradnl" w:eastAsia="eu-ES" w:bidi="bo-CN"/>
              </w:rPr>
            </w:pPr>
          </w:p>
        </w:tc>
      </w:tr>
      <w:tr w:rsidR="003F7F01" w:rsidRPr="00A64A7D" w14:paraId="128D732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7192B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0BA2580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6E17969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9F963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F5E3E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2D9301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31/03/2001</w:t>
            </w:r>
          </w:p>
        </w:tc>
        <w:tc>
          <w:tcPr>
            <w:tcW w:w="1285" w:type="dxa"/>
            <w:tcBorders>
              <w:top w:val="nil"/>
              <w:left w:val="nil"/>
              <w:bottom w:val="single" w:sz="4" w:space="0" w:color="auto"/>
              <w:right w:val="single" w:sz="4" w:space="0" w:color="auto"/>
            </w:tcBorders>
            <w:noWrap/>
            <w:vAlign w:val="bottom"/>
          </w:tcPr>
          <w:p w14:paraId="7BA457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22/10/2024</w:t>
            </w:r>
          </w:p>
        </w:tc>
        <w:tc>
          <w:tcPr>
            <w:tcW w:w="1264" w:type="dxa"/>
            <w:tcBorders>
              <w:top w:val="nil"/>
              <w:left w:val="nil"/>
              <w:bottom w:val="single" w:sz="4" w:space="0" w:color="auto"/>
              <w:right w:val="single" w:sz="4" w:space="0" w:color="auto"/>
            </w:tcBorders>
            <w:noWrap/>
            <w:vAlign w:val="bottom"/>
          </w:tcPr>
          <w:p w14:paraId="6AB26D5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A1A4B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8110,57</w:t>
            </w:r>
          </w:p>
        </w:tc>
        <w:tc>
          <w:tcPr>
            <w:tcW w:w="864" w:type="dxa"/>
            <w:tcBorders>
              <w:top w:val="nil"/>
              <w:left w:val="nil"/>
              <w:bottom w:val="single" w:sz="4" w:space="0" w:color="auto"/>
              <w:right w:val="single" w:sz="4" w:space="0" w:color="auto"/>
            </w:tcBorders>
            <w:noWrap/>
            <w:vAlign w:val="bottom"/>
          </w:tcPr>
          <w:p w14:paraId="3DDC8D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11E5DB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4FEEB16" w14:textId="77777777" w:rsidR="003F7F01" w:rsidRPr="00A64A7D" w:rsidRDefault="003F7F01" w:rsidP="004B0BB6">
            <w:pPr>
              <w:rPr>
                <w:rFonts w:ascii="Arial" w:hAnsi="Arial" w:cs="Arial"/>
                <w:sz w:val="14"/>
                <w:szCs w:val="14"/>
                <w:lang w:val="es-ES_tradnl" w:eastAsia="eu-ES" w:bidi="bo-CN"/>
              </w:rPr>
            </w:pPr>
          </w:p>
        </w:tc>
      </w:tr>
      <w:tr w:rsidR="003F7F01" w:rsidRPr="00A64A7D" w14:paraId="37B986F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7874F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7D047A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2FEC4BE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1728E8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76CAC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32,2</w:t>
            </w:r>
          </w:p>
        </w:tc>
        <w:tc>
          <w:tcPr>
            <w:tcW w:w="1133" w:type="dxa"/>
            <w:tcBorders>
              <w:top w:val="nil"/>
              <w:left w:val="nil"/>
              <w:bottom w:val="single" w:sz="4" w:space="0" w:color="auto"/>
              <w:right w:val="single" w:sz="4" w:space="0" w:color="auto"/>
            </w:tcBorders>
            <w:noWrap/>
            <w:vAlign w:val="bottom"/>
          </w:tcPr>
          <w:p w14:paraId="3F19EC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17/07/2001</w:t>
            </w:r>
          </w:p>
        </w:tc>
        <w:tc>
          <w:tcPr>
            <w:tcW w:w="1285" w:type="dxa"/>
            <w:tcBorders>
              <w:top w:val="nil"/>
              <w:left w:val="nil"/>
              <w:bottom w:val="single" w:sz="4" w:space="0" w:color="auto"/>
              <w:right w:val="single" w:sz="4" w:space="0" w:color="auto"/>
            </w:tcBorders>
            <w:noWrap/>
            <w:vAlign w:val="bottom"/>
          </w:tcPr>
          <w:p w14:paraId="609664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27/09/2022</w:t>
            </w:r>
          </w:p>
        </w:tc>
        <w:tc>
          <w:tcPr>
            <w:tcW w:w="1264" w:type="dxa"/>
            <w:tcBorders>
              <w:top w:val="nil"/>
              <w:left w:val="nil"/>
              <w:bottom w:val="single" w:sz="4" w:space="0" w:color="auto"/>
              <w:right w:val="single" w:sz="4" w:space="0" w:color="auto"/>
            </w:tcBorders>
            <w:noWrap/>
            <w:vAlign w:val="bottom"/>
          </w:tcPr>
          <w:p w14:paraId="04882E1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75D28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8110,57</w:t>
            </w:r>
          </w:p>
        </w:tc>
        <w:tc>
          <w:tcPr>
            <w:tcW w:w="864" w:type="dxa"/>
            <w:tcBorders>
              <w:top w:val="nil"/>
              <w:left w:val="nil"/>
              <w:bottom w:val="single" w:sz="4" w:space="0" w:color="auto"/>
              <w:right w:val="single" w:sz="4" w:space="0" w:color="auto"/>
            </w:tcBorders>
            <w:noWrap/>
            <w:vAlign w:val="bottom"/>
          </w:tcPr>
          <w:p w14:paraId="4BE6E7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74558E5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1424E10" w14:textId="77777777" w:rsidR="003F7F01" w:rsidRPr="00A64A7D" w:rsidRDefault="003F7F01" w:rsidP="004B0BB6">
            <w:pPr>
              <w:rPr>
                <w:rFonts w:ascii="Arial" w:hAnsi="Arial" w:cs="Arial"/>
                <w:sz w:val="14"/>
                <w:szCs w:val="14"/>
                <w:lang w:val="es-ES_tradnl" w:eastAsia="eu-ES" w:bidi="bo-CN"/>
              </w:rPr>
            </w:pPr>
          </w:p>
        </w:tc>
      </w:tr>
      <w:tr w:rsidR="003F7F01" w:rsidRPr="00A64A7D" w14:paraId="16A6742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37B92B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16B745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0FEF38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6748C8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E48EA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7E6A37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06/04/1968</w:t>
            </w:r>
          </w:p>
        </w:tc>
        <w:tc>
          <w:tcPr>
            <w:tcW w:w="1285" w:type="dxa"/>
            <w:tcBorders>
              <w:top w:val="nil"/>
              <w:left w:val="nil"/>
              <w:bottom w:val="single" w:sz="4" w:space="0" w:color="auto"/>
              <w:right w:val="single" w:sz="4" w:space="0" w:color="auto"/>
            </w:tcBorders>
            <w:noWrap/>
            <w:vAlign w:val="bottom"/>
          </w:tcPr>
          <w:p w14:paraId="4BD798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18/09/2020</w:t>
            </w:r>
          </w:p>
        </w:tc>
        <w:tc>
          <w:tcPr>
            <w:tcW w:w="1264" w:type="dxa"/>
            <w:tcBorders>
              <w:top w:val="nil"/>
              <w:left w:val="nil"/>
              <w:bottom w:val="single" w:sz="4" w:space="0" w:color="auto"/>
              <w:right w:val="single" w:sz="4" w:space="0" w:color="auto"/>
            </w:tcBorders>
            <w:noWrap/>
            <w:vAlign w:val="bottom"/>
          </w:tcPr>
          <w:p w14:paraId="28F8BA0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9054B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14609,78</w:t>
            </w:r>
          </w:p>
        </w:tc>
        <w:tc>
          <w:tcPr>
            <w:tcW w:w="864" w:type="dxa"/>
            <w:tcBorders>
              <w:top w:val="nil"/>
              <w:left w:val="nil"/>
              <w:bottom w:val="single" w:sz="4" w:space="0" w:color="auto"/>
              <w:right w:val="single" w:sz="4" w:space="0" w:color="auto"/>
            </w:tcBorders>
            <w:noWrap/>
            <w:vAlign w:val="bottom"/>
          </w:tcPr>
          <w:p w14:paraId="0B39C6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2764EE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FBCBCDE" w14:textId="77777777" w:rsidR="003F7F01" w:rsidRPr="00A64A7D" w:rsidRDefault="003F7F01" w:rsidP="004B0BB6">
            <w:pPr>
              <w:rPr>
                <w:rFonts w:ascii="Arial" w:hAnsi="Arial" w:cs="Arial"/>
                <w:sz w:val="14"/>
                <w:szCs w:val="14"/>
                <w:lang w:val="es-ES_tradnl" w:eastAsia="eu-ES" w:bidi="bo-CN"/>
              </w:rPr>
            </w:pPr>
          </w:p>
        </w:tc>
      </w:tr>
      <w:tr w:rsidR="003F7F01" w:rsidRPr="00A64A7D" w14:paraId="4F53E5F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AC2DE6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70DACDE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151A62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3036106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520ED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7B453C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26/07/1995</w:t>
            </w:r>
          </w:p>
        </w:tc>
        <w:tc>
          <w:tcPr>
            <w:tcW w:w="1285" w:type="dxa"/>
            <w:tcBorders>
              <w:top w:val="nil"/>
              <w:left w:val="nil"/>
              <w:bottom w:val="single" w:sz="4" w:space="0" w:color="auto"/>
              <w:right w:val="single" w:sz="4" w:space="0" w:color="auto"/>
            </w:tcBorders>
            <w:noWrap/>
            <w:vAlign w:val="bottom"/>
          </w:tcPr>
          <w:p w14:paraId="2A25EF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26/02/2024</w:t>
            </w:r>
          </w:p>
        </w:tc>
        <w:tc>
          <w:tcPr>
            <w:tcW w:w="1264" w:type="dxa"/>
            <w:tcBorders>
              <w:top w:val="nil"/>
              <w:left w:val="nil"/>
              <w:bottom w:val="single" w:sz="4" w:space="0" w:color="auto"/>
              <w:right w:val="single" w:sz="4" w:space="0" w:color="auto"/>
            </w:tcBorders>
            <w:noWrap/>
            <w:vAlign w:val="bottom"/>
          </w:tcPr>
          <w:p w14:paraId="0C72D87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CE797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14354,7</w:t>
            </w:r>
          </w:p>
        </w:tc>
        <w:tc>
          <w:tcPr>
            <w:tcW w:w="864" w:type="dxa"/>
            <w:tcBorders>
              <w:top w:val="nil"/>
              <w:left w:val="nil"/>
              <w:bottom w:val="single" w:sz="4" w:space="0" w:color="auto"/>
              <w:right w:val="single" w:sz="4" w:space="0" w:color="auto"/>
            </w:tcBorders>
            <w:noWrap/>
            <w:vAlign w:val="bottom"/>
          </w:tcPr>
          <w:p w14:paraId="4BB30C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F0035A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617EFB6" w14:textId="77777777" w:rsidR="003F7F01" w:rsidRPr="00A64A7D" w:rsidRDefault="003F7F01" w:rsidP="004B0BB6">
            <w:pPr>
              <w:rPr>
                <w:rFonts w:ascii="Arial" w:hAnsi="Arial" w:cs="Arial"/>
                <w:sz w:val="14"/>
                <w:szCs w:val="14"/>
                <w:lang w:val="es-ES_tradnl" w:eastAsia="eu-ES" w:bidi="bo-CN"/>
              </w:rPr>
            </w:pPr>
          </w:p>
        </w:tc>
      </w:tr>
      <w:tr w:rsidR="003F7F01" w:rsidRPr="00A64A7D" w14:paraId="6D387FE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0AB290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2152A12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79FD2F4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10CB0E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5EEA97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68,85</w:t>
            </w:r>
          </w:p>
        </w:tc>
        <w:tc>
          <w:tcPr>
            <w:tcW w:w="1133" w:type="dxa"/>
            <w:tcBorders>
              <w:top w:val="nil"/>
              <w:left w:val="nil"/>
              <w:bottom w:val="single" w:sz="4" w:space="0" w:color="auto"/>
              <w:right w:val="single" w:sz="4" w:space="0" w:color="auto"/>
            </w:tcBorders>
            <w:noWrap/>
            <w:vAlign w:val="bottom"/>
          </w:tcPr>
          <w:p w14:paraId="68B5B7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05/02/1986</w:t>
            </w:r>
          </w:p>
        </w:tc>
        <w:tc>
          <w:tcPr>
            <w:tcW w:w="1285" w:type="dxa"/>
            <w:tcBorders>
              <w:top w:val="nil"/>
              <w:left w:val="nil"/>
              <w:bottom w:val="single" w:sz="4" w:space="0" w:color="auto"/>
              <w:right w:val="single" w:sz="4" w:space="0" w:color="auto"/>
            </w:tcBorders>
            <w:noWrap/>
            <w:vAlign w:val="bottom"/>
          </w:tcPr>
          <w:p w14:paraId="1E41BA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11/02/2026</w:t>
            </w:r>
          </w:p>
        </w:tc>
        <w:tc>
          <w:tcPr>
            <w:tcW w:w="1264" w:type="dxa"/>
            <w:tcBorders>
              <w:top w:val="nil"/>
              <w:left w:val="nil"/>
              <w:bottom w:val="single" w:sz="4" w:space="0" w:color="auto"/>
              <w:right w:val="single" w:sz="4" w:space="0" w:color="auto"/>
            </w:tcBorders>
            <w:noWrap/>
            <w:vAlign w:val="bottom"/>
          </w:tcPr>
          <w:p w14:paraId="5A8B6A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CP GGA</w:t>
            </w:r>
          </w:p>
        </w:tc>
        <w:tc>
          <w:tcPr>
            <w:tcW w:w="992" w:type="dxa"/>
            <w:tcBorders>
              <w:top w:val="nil"/>
              <w:left w:val="nil"/>
              <w:bottom w:val="single" w:sz="4" w:space="0" w:color="auto"/>
              <w:right w:val="single" w:sz="4" w:space="0" w:color="auto"/>
            </w:tcBorders>
            <w:noWrap/>
            <w:vAlign w:val="bottom"/>
          </w:tcPr>
          <w:p w14:paraId="317238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17342,01</w:t>
            </w:r>
          </w:p>
        </w:tc>
        <w:tc>
          <w:tcPr>
            <w:tcW w:w="864" w:type="dxa"/>
            <w:tcBorders>
              <w:top w:val="nil"/>
              <w:left w:val="nil"/>
              <w:bottom w:val="single" w:sz="4" w:space="0" w:color="auto"/>
              <w:right w:val="single" w:sz="4" w:space="0" w:color="auto"/>
            </w:tcBorders>
            <w:noWrap/>
            <w:vAlign w:val="bottom"/>
          </w:tcPr>
          <w:p w14:paraId="05DDCF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95ED3A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5EA0116" w14:textId="77777777" w:rsidR="003F7F01" w:rsidRPr="00A64A7D" w:rsidRDefault="003F7F01" w:rsidP="004B0BB6">
            <w:pPr>
              <w:rPr>
                <w:rFonts w:ascii="Arial" w:hAnsi="Arial" w:cs="Arial"/>
                <w:sz w:val="14"/>
                <w:szCs w:val="14"/>
                <w:lang w:val="es-ES_tradnl" w:eastAsia="eu-ES" w:bidi="bo-CN"/>
              </w:rPr>
            </w:pPr>
          </w:p>
        </w:tc>
      </w:tr>
      <w:tr w:rsidR="003F7F01" w:rsidRPr="00A64A7D" w14:paraId="2F564A0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B8FDC1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48FB65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6F6FD9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31006C1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83F9F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70,76</w:t>
            </w:r>
          </w:p>
        </w:tc>
        <w:tc>
          <w:tcPr>
            <w:tcW w:w="1133" w:type="dxa"/>
            <w:tcBorders>
              <w:top w:val="nil"/>
              <w:left w:val="nil"/>
              <w:bottom w:val="single" w:sz="4" w:space="0" w:color="auto"/>
              <w:right w:val="single" w:sz="4" w:space="0" w:color="auto"/>
            </w:tcBorders>
            <w:noWrap/>
            <w:vAlign w:val="bottom"/>
          </w:tcPr>
          <w:p w14:paraId="3BC850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27/03/1966</w:t>
            </w:r>
          </w:p>
        </w:tc>
        <w:tc>
          <w:tcPr>
            <w:tcW w:w="1285" w:type="dxa"/>
            <w:tcBorders>
              <w:top w:val="nil"/>
              <w:left w:val="nil"/>
              <w:bottom w:val="single" w:sz="4" w:space="0" w:color="auto"/>
              <w:right w:val="single" w:sz="4" w:space="0" w:color="auto"/>
            </w:tcBorders>
            <w:noWrap/>
            <w:vAlign w:val="bottom"/>
          </w:tcPr>
          <w:p w14:paraId="0EBBF8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07/01/2008</w:t>
            </w:r>
          </w:p>
        </w:tc>
        <w:tc>
          <w:tcPr>
            <w:tcW w:w="1264" w:type="dxa"/>
            <w:tcBorders>
              <w:top w:val="nil"/>
              <w:left w:val="nil"/>
              <w:bottom w:val="single" w:sz="4" w:space="0" w:color="auto"/>
              <w:right w:val="single" w:sz="4" w:space="0" w:color="auto"/>
            </w:tcBorders>
            <w:noWrap/>
            <w:vAlign w:val="bottom"/>
          </w:tcPr>
          <w:p w14:paraId="5C3FD29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7800C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19723,18</w:t>
            </w:r>
          </w:p>
        </w:tc>
        <w:tc>
          <w:tcPr>
            <w:tcW w:w="864" w:type="dxa"/>
            <w:tcBorders>
              <w:top w:val="nil"/>
              <w:left w:val="nil"/>
              <w:bottom w:val="single" w:sz="4" w:space="0" w:color="auto"/>
              <w:right w:val="single" w:sz="4" w:space="0" w:color="auto"/>
            </w:tcBorders>
            <w:noWrap/>
            <w:vAlign w:val="bottom"/>
          </w:tcPr>
          <w:p w14:paraId="2669BC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177A46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5EA79FB" w14:textId="77777777" w:rsidR="003F7F01" w:rsidRPr="00A64A7D" w:rsidRDefault="003F7F01" w:rsidP="004B0BB6">
            <w:pPr>
              <w:rPr>
                <w:rFonts w:ascii="Arial" w:hAnsi="Arial" w:cs="Arial"/>
                <w:sz w:val="14"/>
                <w:szCs w:val="14"/>
                <w:lang w:val="es-ES_tradnl" w:eastAsia="eu-ES" w:bidi="bo-CN"/>
              </w:rPr>
            </w:pPr>
          </w:p>
        </w:tc>
      </w:tr>
      <w:tr w:rsidR="003F7F01" w:rsidRPr="00A64A7D" w14:paraId="173B1A0B"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C61EE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740A013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3EDDCBA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5DDAF8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47176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84,53</w:t>
            </w:r>
          </w:p>
        </w:tc>
        <w:tc>
          <w:tcPr>
            <w:tcW w:w="1133" w:type="dxa"/>
            <w:tcBorders>
              <w:top w:val="nil"/>
              <w:left w:val="nil"/>
              <w:bottom w:val="single" w:sz="4" w:space="0" w:color="auto"/>
              <w:right w:val="single" w:sz="4" w:space="0" w:color="auto"/>
            </w:tcBorders>
            <w:noWrap/>
            <w:vAlign w:val="bottom"/>
          </w:tcPr>
          <w:p w14:paraId="7FE682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29/08/1990</w:t>
            </w:r>
          </w:p>
        </w:tc>
        <w:tc>
          <w:tcPr>
            <w:tcW w:w="1285" w:type="dxa"/>
            <w:tcBorders>
              <w:top w:val="nil"/>
              <w:left w:val="nil"/>
              <w:bottom w:val="single" w:sz="4" w:space="0" w:color="auto"/>
              <w:right w:val="single" w:sz="4" w:space="0" w:color="auto"/>
            </w:tcBorders>
            <w:noWrap/>
            <w:vAlign w:val="bottom"/>
          </w:tcPr>
          <w:p w14:paraId="4928D9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23/09/2010</w:t>
            </w:r>
          </w:p>
        </w:tc>
        <w:tc>
          <w:tcPr>
            <w:tcW w:w="1264" w:type="dxa"/>
            <w:tcBorders>
              <w:top w:val="nil"/>
              <w:left w:val="nil"/>
              <w:bottom w:val="single" w:sz="4" w:space="0" w:color="auto"/>
              <w:right w:val="single" w:sz="4" w:space="0" w:color="auto"/>
            </w:tcBorders>
            <w:noWrap/>
            <w:vAlign w:val="bottom"/>
          </w:tcPr>
          <w:p w14:paraId="3F21EAB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33689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22804,62</w:t>
            </w:r>
          </w:p>
        </w:tc>
        <w:tc>
          <w:tcPr>
            <w:tcW w:w="864" w:type="dxa"/>
            <w:tcBorders>
              <w:top w:val="nil"/>
              <w:left w:val="nil"/>
              <w:bottom w:val="single" w:sz="4" w:space="0" w:color="auto"/>
              <w:right w:val="single" w:sz="4" w:space="0" w:color="auto"/>
            </w:tcBorders>
            <w:noWrap/>
            <w:vAlign w:val="bottom"/>
          </w:tcPr>
          <w:p w14:paraId="2E48F2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F982606"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AF795D0" w14:textId="77777777" w:rsidR="003F7F01" w:rsidRPr="00A64A7D" w:rsidRDefault="003F7F01" w:rsidP="004B0BB6">
            <w:pPr>
              <w:rPr>
                <w:rFonts w:ascii="Arial" w:hAnsi="Arial" w:cs="Arial"/>
                <w:sz w:val="14"/>
                <w:szCs w:val="14"/>
                <w:lang w:val="es-ES_tradnl" w:eastAsia="eu-ES" w:bidi="bo-CN"/>
              </w:rPr>
            </w:pPr>
          </w:p>
        </w:tc>
      </w:tr>
      <w:tr w:rsidR="003F7F01" w:rsidRPr="00A64A7D" w14:paraId="3AA9B37E"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162C4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10012</w:t>
            </w:r>
          </w:p>
        </w:tc>
        <w:tc>
          <w:tcPr>
            <w:tcW w:w="1843" w:type="dxa"/>
            <w:tcBorders>
              <w:top w:val="nil"/>
              <w:left w:val="nil"/>
              <w:bottom w:val="single" w:sz="4" w:space="0" w:color="auto"/>
              <w:right w:val="single" w:sz="4" w:space="0" w:color="auto"/>
            </w:tcBorders>
            <w:noWrap/>
            <w:vAlign w:val="bottom"/>
          </w:tcPr>
          <w:p w14:paraId="55167EC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CPI Ikasbidea Ikastola IPI</w:t>
            </w:r>
          </w:p>
        </w:tc>
        <w:tc>
          <w:tcPr>
            <w:tcW w:w="1268" w:type="dxa"/>
            <w:tcBorders>
              <w:top w:val="nil"/>
              <w:left w:val="nil"/>
              <w:bottom w:val="single" w:sz="4" w:space="0" w:color="auto"/>
              <w:right w:val="single" w:sz="4" w:space="0" w:color="auto"/>
            </w:tcBorders>
            <w:noWrap/>
            <w:vAlign w:val="bottom"/>
          </w:tcPr>
          <w:p w14:paraId="5B0AC2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46C749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66B06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98,3</w:t>
            </w:r>
          </w:p>
        </w:tc>
        <w:tc>
          <w:tcPr>
            <w:tcW w:w="1133" w:type="dxa"/>
            <w:tcBorders>
              <w:top w:val="nil"/>
              <w:left w:val="nil"/>
              <w:bottom w:val="single" w:sz="4" w:space="0" w:color="auto"/>
              <w:right w:val="single" w:sz="4" w:space="0" w:color="auto"/>
            </w:tcBorders>
            <w:noWrap/>
            <w:vAlign w:val="bottom"/>
          </w:tcPr>
          <w:p w14:paraId="32F09E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02/08/1972</w:t>
            </w:r>
          </w:p>
        </w:tc>
        <w:tc>
          <w:tcPr>
            <w:tcW w:w="1285" w:type="dxa"/>
            <w:tcBorders>
              <w:top w:val="nil"/>
              <w:left w:val="nil"/>
              <w:bottom w:val="single" w:sz="4" w:space="0" w:color="auto"/>
              <w:right w:val="single" w:sz="4" w:space="0" w:color="auto"/>
            </w:tcBorders>
            <w:noWrap/>
            <w:vAlign w:val="bottom"/>
          </w:tcPr>
          <w:p w14:paraId="5409A8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27/09/2004</w:t>
            </w:r>
          </w:p>
        </w:tc>
        <w:tc>
          <w:tcPr>
            <w:tcW w:w="1264" w:type="dxa"/>
            <w:tcBorders>
              <w:top w:val="nil"/>
              <w:left w:val="nil"/>
              <w:bottom w:val="single" w:sz="4" w:space="0" w:color="auto"/>
              <w:right w:val="single" w:sz="4" w:space="0" w:color="auto"/>
            </w:tcBorders>
            <w:noWrap/>
            <w:vAlign w:val="bottom"/>
          </w:tcPr>
          <w:p w14:paraId="1193B69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ACF72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27400,02</w:t>
            </w:r>
          </w:p>
        </w:tc>
        <w:tc>
          <w:tcPr>
            <w:tcW w:w="864" w:type="dxa"/>
            <w:tcBorders>
              <w:top w:val="nil"/>
              <w:left w:val="nil"/>
              <w:bottom w:val="single" w:sz="4" w:space="0" w:color="auto"/>
              <w:right w:val="single" w:sz="4" w:space="0" w:color="auto"/>
            </w:tcBorders>
            <w:noWrap/>
            <w:vAlign w:val="bottom"/>
          </w:tcPr>
          <w:p w14:paraId="336972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F49EBE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1EB4B05" w14:textId="77777777" w:rsidR="003F7F01" w:rsidRPr="00A64A7D" w:rsidRDefault="003F7F01" w:rsidP="004B0BB6">
            <w:pPr>
              <w:rPr>
                <w:rFonts w:ascii="Arial" w:hAnsi="Arial" w:cs="Arial"/>
                <w:sz w:val="14"/>
                <w:szCs w:val="14"/>
                <w:lang w:val="es-ES_tradnl" w:eastAsia="eu-ES" w:bidi="bo-CN"/>
              </w:rPr>
            </w:pPr>
          </w:p>
        </w:tc>
      </w:tr>
      <w:tr w:rsidR="003F7F01" w:rsidRPr="00A64A7D" w14:paraId="02CEBB40"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1B57B6D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10009</w:t>
            </w:r>
          </w:p>
        </w:tc>
        <w:tc>
          <w:tcPr>
            <w:tcW w:w="1843" w:type="dxa"/>
            <w:tcBorders>
              <w:top w:val="nil"/>
              <w:left w:val="nil"/>
              <w:bottom w:val="single" w:sz="4" w:space="0" w:color="auto"/>
              <w:right w:val="single" w:sz="4" w:space="0" w:color="auto"/>
            </w:tcBorders>
            <w:noWrap/>
            <w:vAlign w:val="bottom"/>
          </w:tcPr>
          <w:p w14:paraId="0F0E9E0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Aramaixo Herri Eskola HLHI</w:t>
            </w:r>
          </w:p>
        </w:tc>
        <w:tc>
          <w:tcPr>
            <w:tcW w:w="1268" w:type="dxa"/>
            <w:tcBorders>
              <w:top w:val="nil"/>
              <w:left w:val="nil"/>
              <w:bottom w:val="single" w:sz="4" w:space="0" w:color="auto"/>
              <w:right w:val="single" w:sz="4" w:space="0" w:color="auto"/>
            </w:tcBorders>
            <w:noWrap/>
            <w:vAlign w:val="bottom"/>
          </w:tcPr>
          <w:p w14:paraId="3ED0CA9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AF97D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047753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067AA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25/03/2002</w:t>
            </w:r>
          </w:p>
        </w:tc>
        <w:tc>
          <w:tcPr>
            <w:tcW w:w="1285" w:type="dxa"/>
            <w:tcBorders>
              <w:top w:val="nil"/>
              <w:left w:val="nil"/>
              <w:bottom w:val="single" w:sz="4" w:space="0" w:color="auto"/>
              <w:right w:val="single" w:sz="4" w:space="0" w:color="auto"/>
            </w:tcBorders>
            <w:noWrap/>
            <w:vAlign w:val="bottom"/>
          </w:tcPr>
          <w:p w14:paraId="3400DD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21/10/2025</w:t>
            </w:r>
          </w:p>
        </w:tc>
        <w:tc>
          <w:tcPr>
            <w:tcW w:w="1264" w:type="dxa"/>
            <w:tcBorders>
              <w:top w:val="nil"/>
              <w:left w:val="nil"/>
              <w:bottom w:val="single" w:sz="4" w:space="0" w:color="auto"/>
              <w:right w:val="single" w:sz="4" w:space="0" w:color="auto"/>
            </w:tcBorders>
            <w:noWrap/>
            <w:vAlign w:val="bottom"/>
          </w:tcPr>
          <w:p w14:paraId="203D720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04D49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601003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61502E2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C068FFD" w14:textId="77777777" w:rsidR="003F7F01" w:rsidRPr="00A64A7D" w:rsidRDefault="003F7F01" w:rsidP="004B0BB6">
            <w:pPr>
              <w:rPr>
                <w:rFonts w:ascii="Arial" w:hAnsi="Arial" w:cs="Arial"/>
                <w:sz w:val="14"/>
                <w:szCs w:val="14"/>
                <w:lang w:val="es-ES_tradnl" w:eastAsia="eu-ES" w:bidi="bo-CN"/>
              </w:rPr>
            </w:pPr>
          </w:p>
        </w:tc>
      </w:tr>
      <w:tr w:rsidR="003F7F01" w:rsidRPr="00A64A7D" w14:paraId="0B61333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FF22DA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10009</w:t>
            </w:r>
          </w:p>
        </w:tc>
        <w:tc>
          <w:tcPr>
            <w:tcW w:w="1843" w:type="dxa"/>
            <w:tcBorders>
              <w:top w:val="nil"/>
              <w:left w:val="nil"/>
              <w:bottom w:val="single" w:sz="4" w:space="0" w:color="auto"/>
              <w:right w:val="single" w:sz="4" w:space="0" w:color="auto"/>
            </w:tcBorders>
            <w:noWrap/>
            <w:vAlign w:val="bottom"/>
          </w:tcPr>
          <w:p w14:paraId="18CE9B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Aramaixo Herri Eskola HLHI</w:t>
            </w:r>
          </w:p>
        </w:tc>
        <w:tc>
          <w:tcPr>
            <w:tcW w:w="1268" w:type="dxa"/>
            <w:tcBorders>
              <w:top w:val="nil"/>
              <w:left w:val="nil"/>
              <w:bottom w:val="single" w:sz="4" w:space="0" w:color="auto"/>
              <w:right w:val="single" w:sz="4" w:space="0" w:color="auto"/>
            </w:tcBorders>
            <w:noWrap/>
            <w:vAlign w:val="bottom"/>
          </w:tcPr>
          <w:p w14:paraId="491FB0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FC3B3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1D8CF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5A018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20/11/1962</w:t>
            </w:r>
          </w:p>
        </w:tc>
        <w:tc>
          <w:tcPr>
            <w:tcW w:w="1285" w:type="dxa"/>
            <w:tcBorders>
              <w:top w:val="nil"/>
              <w:left w:val="nil"/>
              <w:bottom w:val="single" w:sz="4" w:space="0" w:color="auto"/>
              <w:right w:val="single" w:sz="4" w:space="0" w:color="auto"/>
            </w:tcBorders>
            <w:noWrap/>
            <w:vAlign w:val="bottom"/>
          </w:tcPr>
          <w:p w14:paraId="09D938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07/10/2019</w:t>
            </w:r>
          </w:p>
        </w:tc>
        <w:tc>
          <w:tcPr>
            <w:tcW w:w="1264" w:type="dxa"/>
            <w:tcBorders>
              <w:top w:val="nil"/>
              <w:left w:val="nil"/>
              <w:bottom w:val="single" w:sz="4" w:space="0" w:color="auto"/>
              <w:right w:val="single" w:sz="4" w:space="0" w:color="auto"/>
            </w:tcBorders>
            <w:noWrap/>
            <w:vAlign w:val="bottom"/>
          </w:tcPr>
          <w:p w14:paraId="6D65CB5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535EC5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30B9BB6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058000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B0574DE" w14:textId="77777777" w:rsidR="003F7F01" w:rsidRPr="00A64A7D" w:rsidRDefault="003F7F01" w:rsidP="004B0BB6">
            <w:pPr>
              <w:rPr>
                <w:rFonts w:ascii="Arial" w:hAnsi="Arial" w:cs="Arial"/>
                <w:sz w:val="14"/>
                <w:szCs w:val="14"/>
                <w:lang w:val="es-ES_tradnl" w:eastAsia="eu-ES" w:bidi="bo-CN"/>
              </w:rPr>
            </w:pPr>
          </w:p>
        </w:tc>
      </w:tr>
      <w:tr w:rsidR="003F7F01" w:rsidRPr="00A64A7D" w14:paraId="189D7042"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AF621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10009</w:t>
            </w:r>
          </w:p>
        </w:tc>
        <w:tc>
          <w:tcPr>
            <w:tcW w:w="1843" w:type="dxa"/>
            <w:tcBorders>
              <w:top w:val="nil"/>
              <w:left w:val="nil"/>
              <w:bottom w:val="single" w:sz="4" w:space="0" w:color="auto"/>
              <w:right w:val="single" w:sz="4" w:space="0" w:color="auto"/>
            </w:tcBorders>
            <w:noWrap/>
            <w:vAlign w:val="bottom"/>
          </w:tcPr>
          <w:p w14:paraId="3F6EA8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Aramaixo Herri Eskola HLHI</w:t>
            </w:r>
          </w:p>
        </w:tc>
        <w:tc>
          <w:tcPr>
            <w:tcW w:w="1268" w:type="dxa"/>
            <w:tcBorders>
              <w:top w:val="nil"/>
              <w:left w:val="nil"/>
              <w:bottom w:val="single" w:sz="4" w:space="0" w:color="auto"/>
              <w:right w:val="single" w:sz="4" w:space="0" w:color="auto"/>
            </w:tcBorders>
            <w:noWrap/>
            <w:vAlign w:val="bottom"/>
          </w:tcPr>
          <w:p w14:paraId="133C46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A7042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FB2FD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0BFF6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03/08/1992</w:t>
            </w:r>
          </w:p>
        </w:tc>
        <w:tc>
          <w:tcPr>
            <w:tcW w:w="1285" w:type="dxa"/>
            <w:tcBorders>
              <w:top w:val="nil"/>
              <w:left w:val="nil"/>
              <w:bottom w:val="single" w:sz="4" w:space="0" w:color="auto"/>
              <w:right w:val="single" w:sz="4" w:space="0" w:color="auto"/>
            </w:tcBorders>
            <w:noWrap/>
            <w:vAlign w:val="bottom"/>
          </w:tcPr>
          <w:p w14:paraId="3F7168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14/09/2015</w:t>
            </w:r>
          </w:p>
        </w:tc>
        <w:tc>
          <w:tcPr>
            <w:tcW w:w="1264" w:type="dxa"/>
            <w:tcBorders>
              <w:top w:val="nil"/>
              <w:left w:val="nil"/>
              <w:bottom w:val="single" w:sz="4" w:space="0" w:color="auto"/>
              <w:right w:val="single" w:sz="4" w:space="0" w:color="auto"/>
            </w:tcBorders>
            <w:noWrap/>
            <w:vAlign w:val="bottom"/>
          </w:tcPr>
          <w:p w14:paraId="7CBCEE4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70E12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7813,54</w:t>
            </w:r>
          </w:p>
        </w:tc>
        <w:tc>
          <w:tcPr>
            <w:tcW w:w="864" w:type="dxa"/>
            <w:tcBorders>
              <w:top w:val="nil"/>
              <w:left w:val="nil"/>
              <w:bottom w:val="single" w:sz="4" w:space="0" w:color="auto"/>
              <w:right w:val="single" w:sz="4" w:space="0" w:color="auto"/>
            </w:tcBorders>
            <w:noWrap/>
            <w:vAlign w:val="bottom"/>
          </w:tcPr>
          <w:p w14:paraId="71F14A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50B0D98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B9545A4" w14:textId="77777777" w:rsidR="003F7F01" w:rsidRPr="00A64A7D" w:rsidRDefault="003F7F01" w:rsidP="004B0BB6">
            <w:pPr>
              <w:rPr>
                <w:rFonts w:ascii="Arial" w:hAnsi="Arial" w:cs="Arial"/>
                <w:sz w:val="14"/>
                <w:szCs w:val="14"/>
                <w:lang w:val="es-ES_tradnl" w:eastAsia="eu-ES" w:bidi="bo-CN"/>
              </w:rPr>
            </w:pPr>
          </w:p>
        </w:tc>
      </w:tr>
      <w:tr w:rsidR="003F7F01" w:rsidRPr="00A64A7D" w14:paraId="7A9EB48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AE858F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10009</w:t>
            </w:r>
          </w:p>
        </w:tc>
        <w:tc>
          <w:tcPr>
            <w:tcW w:w="1843" w:type="dxa"/>
            <w:tcBorders>
              <w:top w:val="nil"/>
              <w:left w:val="nil"/>
              <w:bottom w:val="single" w:sz="4" w:space="0" w:color="auto"/>
              <w:right w:val="single" w:sz="4" w:space="0" w:color="auto"/>
            </w:tcBorders>
            <w:noWrap/>
            <w:vAlign w:val="bottom"/>
          </w:tcPr>
          <w:p w14:paraId="6EAAA08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Aramaixo Herri Eskola HLHI</w:t>
            </w:r>
          </w:p>
        </w:tc>
        <w:tc>
          <w:tcPr>
            <w:tcW w:w="1268" w:type="dxa"/>
            <w:tcBorders>
              <w:top w:val="nil"/>
              <w:left w:val="nil"/>
              <w:bottom w:val="single" w:sz="4" w:space="0" w:color="auto"/>
              <w:right w:val="single" w:sz="4" w:space="0" w:color="auto"/>
            </w:tcBorders>
            <w:noWrap/>
            <w:vAlign w:val="bottom"/>
          </w:tcPr>
          <w:p w14:paraId="22DE15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CE6906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43E0C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B76DD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11/08/1965</w:t>
            </w:r>
          </w:p>
        </w:tc>
        <w:tc>
          <w:tcPr>
            <w:tcW w:w="1285" w:type="dxa"/>
            <w:tcBorders>
              <w:top w:val="nil"/>
              <w:left w:val="nil"/>
              <w:bottom w:val="single" w:sz="4" w:space="0" w:color="auto"/>
              <w:right w:val="single" w:sz="4" w:space="0" w:color="auto"/>
            </w:tcBorders>
            <w:noWrap/>
            <w:vAlign w:val="bottom"/>
          </w:tcPr>
          <w:p w14:paraId="6A1836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23/09/2002</w:t>
            </w:r>
          </w:p>
        </w:tc>
        <w:tc>
          <w:tcPr>
            <w:tcW w:w="1264" w:type="dxa"/>
            <w:tcBorders>
              <w:top w:val="nil"/>
              <w:left w:val="nil"/>
              <w:bottom w:val="single" w:sz="4" w:space="0" w:color="auto"/>
              <w:right w:val="single" w:sz="4" w:space="0" w:color="auto"/>
            </w:tcBorders>
            <w:noWrap/>
            <w:vAlign w:val="bottom"/>
          </w:tcPr>
          <w:p w14:paraId="3E029D2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5544D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0E3C0F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13B952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5D5800F" w14:textId="77777777" w:rsidR="003F7F01" w:rsidRPr="00A64A7D" w:rsidRDefault="003F7F01" w:rsidP="004B0BB6">
            <w:pPr>
              <w:rPr>
                <w:rFonts w:ascii="Arial" w:hAnsi="Arial" w:cs="Arial"/>
                <w:sz w:val="14"/>
                <w:szCs w:val="14"/>
                <w:lang w:val="es-ES_tradnl" w:eastAsia="eu-ES" w:bidi="bo-CN"/>
              </w:rPr>
            </w:pPr>
          </w:p>
        </w:tc>
      </w:tr>
      <w:tr w:rsidR="003F7F01" w:rsidRPr="00A64A7D" w14:paraId="6836050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581CE7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10048</w:t>
            </w:r>
          </w:p>
        </w:tc>
        <w:tc>
          <w:tcPr>
            <w:tcW w:w="1843" w:type="dxa"/>
            <w:tcBorders>
              <w:top w:val="nil"/>
              <w:left w:val="nil"/>
              <w:bottom w:val="single" w:sz="4" w:space="0" w:color="auto"/>
              <w:right w:val="single" w:sz="4" w:space="0" w:color="auto"/>
            </w:tcBorders>
            <w:noWrap/>
            <w:vAlign w:val="bottom"/>
          </w:tcPr>
          <w:p w14:paraId="4FDB1A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Izarra HLHI</w:t>
            </w:r>
          </w:p>
        </w:tc>
        <w:tc>
          <w:tcPr>
            <w:tcW w:w="1268" w:type="dxa"/>
            <w:tcBorders>
              <w:top w:val="nil"/>
              <w:left w:val="nil"/>
              <w:bottom w:val="single" w:sz="4" w:space="0" w:color="auto"/>
              <w:right w:val="single" w:sz="4" w:space="0" w:color="auto"/>
            </w:tcBorders>
            <w:noWrap/>
            <w:vAlign w:val="bottom"/>
          </w:tcPr>
          <w:p w14:paraId="238DD39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2FB48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D0DF8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C1107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17/01/1986</w:t>
            </w:r>
          </w:p>
        </w:tc>
        <w:tc>
          <w:tcPr>
            <w:tcW w:w="1285" w:type="dxa"/>
            <w:tcBorders>
              <w:top w:val="nil"/>
              <w:left w:val="nil"/>
              <w:bottom w:val="single" w:sz="4" w:space="0" w:color="auto"/>
              <w:right w:val="single" w:sz="4" w:space="0" w:color="auto"/>
            </w:tcBorders>
            <w:noWrap/>
            <w:vAlign w:val="bottom"/>
          </w:tcPr>
          <w:p w14:paraId="2456FC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25/09/2023</w:t>
            </w:r>
          </w:p>
        </w:tc>
        <w:tc>
          <w:tcPr>
            <w:tcW w:w="1264" w:type="dxa"/>
            <w:tcBorders>
              <w:top w:val="nil"/>
              <w:left w:val="nil"/>
              <w:bottom w:val="single" w:sz="4" w:space="0" w:color="auto"/>
              <w:right w:val="single" w:sz="4" w:space="0" w:color="auto"/>
            </w:tcBorders>
            <w:noWrap/>
            <w:vAlign w:val="bottom"/>
          </w:tcPr>
          <w:p w14:paraId="3819DAA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2E734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0ADDC2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7869117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1D08973" w14:textId="77777777" w:rsidR="003F7F01" w:rsidRPr="00A64A7D" w:rsidRDefault="003F7F01" w:rsidP="004B0BB6">
            <w:pPr>
              <w:rPr>
                <w:rFonts w:ascii="Arial" w:hAnsi="Arial" w:cs="Arial"/>
                <w:sz w:val="14"/>
                <w:szCs w:val="14"/>
                <w:lang w:val="es-ES_tradnl" w:eastAsia="eu-ES" w:bidi="bo-CN"/>
              </w:rPr>
            </w:pPr>
          </w:p>
        </w:tc>
      </w:tr>
      <w:tr w:rsidR="003F7F01" w:rsidRPr="00A64A7D" w14:paraId="39AE0F5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B6BA7F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10048</w:t>
            </w:r>
          </w:p>
        </w:tc>
        <w:tc>
          <w:tcPr>
            <w:tcW w:w="1843" w:type="dxa"/>
            <w:tcBorders>
              <w:top w:val="nil"/>
              <w:left w:val="nil"/>
              <w:bottom w:val="single" w:sz="4" w:space="0" w:color="auto"/>
              <w:right w:val="single" w:sz="4" w:space="0" w:color="auto"/>
            </w:tcBorders>
            <w:noWrap/>
            <w:vAlign w:val="bottom"/>
          </w:tcPr>
          <w:p w14:paraId="6C16D6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Izarra HLHI</w:t>
            </w:r>
          </w:p>
        </w:tc>
        <w:tc>
          <w:tcPr>
            <w:tcW w:w="1268" w:type="dxa"/>
            <w:tcBorders>
              <w:top w:val="nil"/>
              <w:left w:val="nil"/>
              <w:bottom w:val="single" w:sz="4" w:space="0" w:color="auto"/>
              <w:right w:val="single" w:sz="4" w:space="0" w:color="auto"/>
            </w:tcBorders>
            <w:noWrap/>
            <w:vAlign w:val="bottom"/>
          </w:tcPr>
          <w:p w14:paraId="433FAD5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CE9D6D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1E305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D5946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24/01/1986</w:t>
            </w:r>
          </w:p>
        </w:tc>
        <w:tc>
          <w:tcPr>
            <w:tcW w:w="1285" w:type="dxa"/>
            <w:tcBorders>
              <w:top w:val="nil"/>
              <w:left w:val="nil"/>
              <w:bottom w:val="single" w:sz="4" w:space="0" w:color="auto"/>
              <w:right w:val="single" w:sz="4" w:space="0" w:color="auto"/>
            </w:tcBorders>
            <w:noWrap/>
            <w:vAlign w:val="bottom"/>
          </w:tcPr>
          <w:p w14:paraId="14E100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03/10/2023</w:t>
            </w:r>
          </w:p>
        </w:tc>
        <w:tc>
          <w:tcPr>
            <w:tcW w:w="1264" w:type="dxa"/>
            <w:tcBorders>
              <w:top w:val="nil"/>
              <w:left w:val="nil"/>
              <w:bottom w:val="single" w:sz="4" w:space="0" w:color="auto"/>
              <w:right w:val="single" w:sz="4" w:space="0" w:color="auto"/>
            </w:tcBorders>
            <w:noWrap/>
            <w:vAlign w:val="bottom"/>
          </w:tcPr>
          <w:p w14:paraId="16EDFB97"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2D981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2D53C8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236BBE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8D3A002" w14:textId="77777777" w:rsidR="003F7F01" w:rsidRPr="00A64A7D" w:rsidRDefault="003F7F01" w:rsidP="004B0BB6">
            <w:pPr>
              <w:rPr>
                <w:rFonts w:ascii="Arial" w:hAnsi="Arial" w:cs="Arial"/>
                <w:sz w:val="14"/>
                <w:szCs w:val="14"/>
                <w:lang w:val="es-ES_tradnl" w:eastAsia="eu-ES" w:bidi="bo-CN"/>
              </w:rPr>
            </w:pPr>
          </w:p>
        </w:tc>
      </w:tr>
      <w:tr w:rsidR="003F7F01" w:rsidRPr="00A64A7D" w14:paraId="37B2E70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58F90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10048</w:t>
            </w:r>
          </w:p>
        </w:tc>
        <w:tc>
          <w:tcPr>
            <w:tcW w:w="1843" w:type="dxa"/>
            <w:tcBorders>
              <w:top w:val="nil"/>
              <w:left w:val="nil"/>
              <w:bottom w:val="single" w:sz="4" w:space="0" w:color="auto"/>
              <w:right w:val="single" w:sz="4" w:space="0" w:color="auto"/>
            </w:tcBorders>
            <w:noWrap/>
            <w:vAlign w:val="bottom"/>
          </w:tcPr>
          <w:p w14:paraId="4FAD44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Izarra HLHI</w:t>
            </w:r>
          </w:p>
        </w:tc>
        <w:tc>
          <w:tcPr>
            <w:tcW w:w="1268" w:type="dxa"/>
            <w:tcBorders>
              <w:top w:val="nil"/>
              <w:left w:val="nil"/>
              <w:bottom w:val="single" w:sz="4" w:space="0" w:color="auto"/>
              <w:right w:val="single" w:sz="4" w:space="0" w:color="auto"/>
            </w:tcBorders>
            <w:noWrap/>
            <w:vAlign w:val="bottom"/>
          </w:tcPr>
          <w:p w14:paraId="452D1A3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E5477A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97EB4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CDEAD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11/06/1968</w:t>
            </w:r>
          </w:p>
        </w:tc>
        <w:tc>
          <w:tcPr>
            <w:tcW w:w="1285" w:type="dxa"/>
            <w:tcBorders>
              <w:top w:val="nil"/>
              <w:left w:val="nil"/>
              <w:bottom w:val="single" w:sz="4" w:space="0" w:color="auto"/>
              <w:right w:val="single" w:sz="4" w:space="0" w:color="auto"/>
            </w:tcBorders>
            <w:noWrap/>
            <w:vAlign w:val="bottom"/>
          </w:tcPr>
          <w:p w14:paraId="15BB60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08/09/2005</w:t>
            </w:r>
          </w:p>
        </w:tc>
        <w:tc>
          <w:tcPr>
            <w:tcW w:w="1264" w:type="dxa"/>
            <w:tcBorders>
              <w:top w:val="nil"/>
              <w:left w:val="nil"/>
              <w:bottom w:val="single" w:sz="4" w:space="0" w:color="auto"/>
              <w:right w:val="single" w:sz="4" w:space="0" w:color="auto"/>
            </w:tcBorders>
            <w:noWrap/>
            <w:vAlign w:val="bottom"/>
          </w:tcPr>
          <w:p w14:paraId="50698E5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7C864D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475688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DAC43A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4ABA3AD" w14:textId="77777777" w:rsidR="003F7F01" w:rsidRPr="00A64A7D" w:rsidRDefault="003F7F01" w:rsidP="004B0BB6">
            <w:pPr>
              <w:rPr>
                <w:rFonts w:ascii="Arial" w:hAnsi="Arial" w:cs="Arial"/>
                <w:sz w:val="14"/>
                <w:szCs w:val="14"/>
                <w:lang w:val="es-ES_tradnl" w:eastAsia="eu-ES" w:bidi="bo-CN"/>
              </w:rPr>
            </w:pPr>
          </w:p>
        </w:tc>
      </w:tr>
      <w:tr w:rsidR="003F7F01" w:rsidRPr="00A64A7D" w14:paraId="2FD4064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55701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10048</w:t>
            </w:r>
          </w:p>
        </w:tc>
        <w:tc>
          <w:tcPr>
            <w:tcW w:w="1843" w:type="dxa"/>
            <w:tcBorders>
              <w:top w:val="nil"/>
              <w:left w:val="nil"/>
              <w:bottom w:val="single" w:sz="4" w:space="0" w:color="auto"/>
              <w:right w:val="single" w:sz="4" w:space="0" w:color="auto"/>
            </w:tcBorders>
            <w:noWrap/>
            <w:vAlign w:val="bottom"/>
          </w:tcPr>
          <w:p w14:paraId="55E7C1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Izarra HLHI</w:t>
            </w:r>
          </w:p>
        </w:tc>
        <w:tc>
          <w:tcPr>
            <w:tcW w:w="1268" w:type="dxa"/>
            <w:tcBorders>
              <w:top w:val="nil"/>
              <w:left w:val="nil"/>
              <w:bottom w:val="single" w:sz="4" w:space="0" w:color="auto"/>
              <w:right w:val="single" w:sz="4" w:space="0" w:color="auto"/>
            </w:tcBorders>
            <w:noWrap/>
            <w:vAlign w:val="bottom"/>
          </w:tcPr>
          <w:p w14:paraId="36E712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9C929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55B23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4621FC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04/05/1971</w:t>
            </w:r>
          </w:p>
        </w:tc>
        <w:tc>
          <w:tcPr>
            <w:tcW w:w="1285" w:type="dxa"/>
            <w:tcBorders>
              <w:top w:val="nil"/>
              <w:left w:val="nil"/>
              <w:bottom w:val="single" w:sz="4" w:space="0" w:color="auto"/>
              <w:right w:val="single" w:sz="4" w:space="0" w:color="auto"/>
            </w:tcBorders>
            <w:noWrap/>
            <w:vAlign w:val="bottom"/>
          </w:tcPr>
          <w:p w14:paraId="236A4E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02/11/2005</w:t>
            </w:r>
          </w:p>
        </w:tc>
        <w:tc>
          <w:tcPr>
            <w:tcW w:w="1264" w:type="dxa"/>
            <w:tcBorders>
              <w:top w:val="nil"/>
              <w:left w:val="nil"/>
              <w:bottom w:val="single" w:sz="4" w:space="0" w:color="auto"/>
              <w:right w:val="single" w:sz="4" w:space="0" w:color="auto"/>
            </w:tcBorders>
            <w:noWrap/>
            <w:vAlign w:val="bottom"/>
          </w:tcPr>
          <w:p w14:paraId="4041B92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4697C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4DC8682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C511FF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F4471F0" w14:textId="77777777" w:rsidR="003F7F01" w:rsidRPr="00A64A7D" w:rsidRDefault="003F7F01" w:rsidP="004B0BB6">
            <w:pPr>
              <w:rPr>
                <w:rFonts w:ascii="Arial" w:hAnsi="Arial" w:cs="Arial"/>
                <w:sz w:val="14"/>
                <w:szCs w:val="14"/>
                <w:lang w:val="es-ES_tradnl" w:eastAsia="eu-ES" w:bidi="bo-CN"/>
              </w:rPr>
            </w:pPr>
          </w:p>
        </w:tc>
      </w:tr>
      <w:tr w:rsidR="003F7F01" w:rsidRPr="00A64A7D" w14:paraId="683A6F5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4011E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10048</w:t>
            </w:r>
          </w:p>
        </w:tc>
        <w:tc>
          <w:tcPr>
            <w:tcW w:w="1843" w:type="dxa"/>
            <w:tcBorders>
              <w:top w:val="nil"/>
              <w:left w:val="nil"/>
              <w:bottom w:val="single" w:sz="4" w:space="0" w:color="auto"/>
              <w:right w:val="single" w:sz="4" w:space="0" w:color="auto"/>
            </w:tcBorders>
            <w:noWrap/>
            <w:vAlign w:val="bottom"/>
          </w:tcPr>
          <w:p w14:paraId="6A062A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Izarra HLHI</w:t>
            </w:r>
          </w:p>
        </w:tc>
        <w:tc>
          <w:tcPr>
            <w:tcW w:w="1268" w:type="dxa"/>
            <w:tcBorders>
              <w:top w:val="nil"/>
              <w:left w:val="nil"/>
              <w:bottom w:val="single" w:sz="4" w:space="0" w:color="auto"/>
              <w:right w:val="single" w:sz="4" w:space="0" w:color="auto"/>
            </w:tcBorders>
            <w:noWrap/>
            <w:vAlign w:val="bottom"/>
          </w:tcPr>
          <w:p w14:paraId="099F46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E6AE84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65ED2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EAC1A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06/04/1967</w:t>
            </w:r>
          </w:p>
        </w:tc>
        <w:tc>
          <w:tcPr>
            <w:tcW w:w="1285" w:type="dxa"/>
            <w:tcBorders>
              <w:top w:val="nil"/>
              <w:left w:val="nil"/>
              <w:bottom w:val="single" w:sz="4" w:space="0" w:color="auto"/>
              <w:right w:val="single" w:sz="4" w:space="0" w:color="auto"/>
            </w:tcBorders>
            <w:noWrap/>
            <w:vAlign w:val="bottom"/>
          </w:tcPr>
          <w:p w14:paraId="4B78F76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08/09/2006</w:t>
            </w:r>
          </w:p>
        </w:tc>
        <w:tc>
          <w:tcPr>
            <w:tcW w:w="1264" w:type="dxa"/>
            <w:tcBorders>
              <w:top w:val="nil"/>
              <w:left w:val="nil"/>
              <w:bottom w:val="single" w:sz="4" w:space="0" w:color="auto"/>
              <w:right w:val="single" w:sz="4" w:space="0" w:color="auto"/>
            </w:tcBorders>
            <w:noWrap/>
            <w:vAlign w:val="bottom"/>
          </w:tcPr>
          <w:p w14:paraId="7AB8DE1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12C51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8077,3</w:t>
            </w:r>
          </w:p>
        </w:tc>
        <w:tc>
          <w:tcPr>
            <w:tcW w:w="864" w:type="dxa"/>
            <w:tcBorders>
              <w:top w:val="nil"/>
              <w:left w:val="nil"/>
              <w:bottom w:val="single" w:sz="4" w:space="0" w:color="auto"/>
              <w:right w:val="single" w:sz="4" w:space="0" w:color="auto"/>
            </w:tcBorders>
            <w:noWrap/>
            <w:vAlign w:val="bottom"/>
          </w:tcPr>
          <w:p w14:paraId="3C470E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D147E3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63A5E24" w14:textId="77777777" w:rsidR="003F7F01" w:rsidRPr="00A64A7D" w:rsidRDefault="003F7F01" w:rsidP="004B0BB6">
            <w:pPr>
              <w:rPr>
                <w:rFonts w:ascii="Arial" w:hAnsi="Arial" w:cs="Arial"/>
                <w:sz w:val="14"/>
                <w:szCs w:val="14"/>
                <w:lang w:val="es-ES_tradnl" w:eastAsia="eu-ES" w:bidi="bo-CN"/>
              </w:rPr>
            </w:pPr>
          </w:p>
        </w:tc>
      </w:tr>
      <w:tr w:rsidR="003F7F01" w:rsidRPr="00A64A7D" w14:paraId="622C47A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4CDEB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10048</w:t>
            </w:r>
          </w:p>
        </w:tc>
        <w:tc>
          <w:tcPr>
            <w:tcW w:w="1843" w:type="dxa"/>
            <w:tcBorders>
              <w:top w:val="nil"/>
              <w:left w:val="nil"/>
              <w:bottom w:val="single" w:sz="4" w:space="0" w:color="auto"/>
              <w:right w:val="single" w:sz="4" w:space="0" w:color="auto"/>
            </w:tcBorders>
            <w:noWrap/>
            <w:vAlign w:val="bottom"/>
          </w:tcPr>
          <w:p w14:paraId="0ABFC7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Izarra HLHI</w:t>
            </w:r>
          </w:p>
        </w:tc>
        <w:tc>
          <w:tcPr>
            <w:tcW w:w="1268" w:type="dxa"/>
            <w:tcBorders>
              <w:top w:val="nil"/>
              <w:left w:val="nil"/>
              <w:bottom w:val="single" w:sz="4" w:space="0" w:color="auto"/>
              <w:right w:val="single" w:sz="4" w:space="0" w:color="auto"/>
            </w:tcBorders>
            <w:noWrap/>
            <w:vAlign w:val="bottom"/>
          </w:tcPr>
          <w:p w14:paraId="7A4958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6AD02F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FC84A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1E6E8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27/06/1979</w:t>
            </w:r>
          </w:p>
        </w:tc>
        <w:tc>
          <w:tcPr>
            <w:tcW w:w="1285" w:type="dxa"/>
            <w:tcBorders>
              <w:top w:val="nil"/>
              <w:left w:val="nil"/>
              <w:bottom w:val="single" w:sz="4" w:space="0" w:color="auto"/>
              <w:right w:val="single" w:sz="4" w:space="0" w:color="auto"/>
            </w:tcBorders>
            <w:noWrap/>
            <w:vAlign w:val="bottom"/>
          </w:tcPr>
          <w:p w14:paraId="227191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09/09/2002</w:t>
            </w:r>
          </w:p>
        </w:tc>
        <w:tc>
          <w:tcPr>
            <w:tcW w:w="1264" w:type="dxa"/>
            <w:tcBorders>
              <w:top w:val="nil"/>
              <w:left w:val="nil"/>
              <w:bottom w:val="single" w:sz="4" w:space="0" w:color="auto"/>
              <w:right w:val="single" w:sz="4" w:space="0" w:color="auto"/>
            </w:tcBorders>
            <w:noWrap/>
            <w:vAlign w:val="bottom"/>
          </w:tcPr>
          <w:p w14:paraId="79ED546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0CC28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533871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75DD4A2"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5B314A8" w14:textId="77777777" w:rsidR="003F7F01" w:rsidRPr="00A64A7D" w:rsidRDefault="003F7F01" w:rsidP="004B0BB6">
            <w:pPr>
              <w:rPr>
                <w:rFonts w:ascii="Arial" w:hAnsi="Arial" w:cs="Arial"/>
                <w:sz w:val="14"/>
                <w:szCs w:val="14"/>
                <w:lang w:val="es-ES_tradnl" w:eastAsia="eu-ES" w:bidi="bo-CN"/>
              </w:rPr>
            </w:pPr>
          </w:p>
        </w:tc>
      </w:tr>
      <w:tr w:rsidR="003F7F01" w:rsidRPr="00A64A7D" w14:paraId="1AFA0969"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7C584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10048</w:t>
            </w:r>
          </w:p>
        </w:tc>
        <w:tc>
          <w:tcPr>
            <w:tcW w:w="1843" w:type="dxa"/>
            <w:tcBorders>
              <w:top w:val="nil"/>
              <w:left w:val="nil"/>
              <w:bottom w:val="single" w:sz="4" w:space="0" w:color="auto"/>
              <w:right w:val="single" w:sz="4" w:space="0" w:color="auto"/>
            </w:tcBorders>
            <w:noWrap/>
            <w:vAlign w:val="bottom"/>
          </w:tcPr>
          <w:p w14:paraId="4F6F2F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Izarra HLHI</w:t>
            </w:r>
          </w:p>
        </w:tc>
        <w:tc>
          <w:tcPr>
            <w:tcW w:w="1268" w:type="dxa"/>
            <w:tcBorders>
              <w:top w:val="nil"/>
              <w:left w:val="nil"/>
              <w:bottom w:val="single" w:sz="4" w:space="0" w:color="auto"/>
              <w:right w:val="single" w:sz="4" w:space="0" w:color="auto"/>
            </w:tcBorders>
            <w:noWrap/>
            <w:vAlign w:val="bottom"/>
          </w:tcPr>
          <w:p w14:paraId="7784713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EF8FA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0BDCC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C5A41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30/04/1980</w:t>
            </w:r>
          </w:p>
        </w:tc>
        <w:tc>
          <w:tcPr>
            <w:tcW w:w="1285" w:type="dxa"/>
            <w:tcBorders>
              <w:top w:val="nil"/>
              <w:left w:val="nil"/>
              <w:bottom w:val="single" w:sz="4" w:space="0" w:color="auto"/>
              <w:right w:val="single" w:sz="4" w:space="0" w:color="auto"/>
            </w:tcBorders>
            <w:noWrap/>
            <w:vAlign w:val="bottom"/>
          </w:tcPr>
          <w:p w14:paraId="1D8B17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13/09/2002</w:t>
            </w:r>
          </w:p>
        </w:tc>
        <w:tc>
          <w:tcPr>
            <w:tcW w:w="1264" w:type="dxa"/>
            <w:tcBorders>
              <w:top w:val="nil"/>
              <w:left w:val="nil"/>
              <w:bottom w:val="single" w:sz="4" w:space="0" w:color="auto"/>
              <w:right w:val="single" w:sz="4" w:space="0" w:color="auto"/>
            </w:tcBorders>
            <w:noWrap/>
            <w:vAlign w:val="bottom"/>
          </w:tcPr>
          <w:p w14:paraId="7BFE695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A1CF3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73A7BA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49BB9D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5341AEE" w14:textId="77777777" w:rsidR="003F7F01" w:rsidRPr="00A64A7D" w:rsidRDefault="003F7F01" w:rsidP="004B0BB6">
            <w:pPr>
              <w:rPr>
                <w:rFonts w:ascii="Arial" w:hAnsi="Arial" w:cs="Arial"/>
                <w:sz w:val="14"/>
                <w:szCs w:val="14"/>
                <w:lang w:val="es-ES_tradnl" w:eastAsia="eu-ES" w:bidi="bo-CN"/>
              </w:rPr>
            </w:pPr>
          </w:p>
        </w:tc>
      </w:tr>
      <w:tr w:rsidR="003F7F01" w:rsidRPr="00A64A7D" w14:paraId="09E4CA84"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547B8A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10048</w:t>
            </w:r>
          </w:p>
        </w:tc>
        <w:tc>
          <w:tcPr>
            <w:tcW w:w="1843" w:type="dxa"/>
            <w:tcBorders>
              <w:top w:val="nil"/>
              <w:left w:val="nil"/>
              <w:bottom w:val="single" w:sz="4" w:space="0" w:color="auto"/>
              <w:right w:val="single" w:sz="4" w:space="0" w:color="auto"/>
            </w:tcBorders>
            <w:noWrap/>
            <w:vAlign w:val="bottom"/>
          </w:tcPr>
          <w:p w14:paraId="2B8442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Izarra HLHI</w:t>
            </w:r>
          </w:p>
        </w:tc>
        <w:tc>
          <w:tcPr>
            <w:tcW w:w="1268" w:type="dxa"/>
            <w:tcBorders>
              <w:top w:val="nil"/>
              <w:left w:val="nil"/>
              <w:bottom w:val="single" w:sz="4" w:space="0" w:color="auto"/>
              <w:right w:val="single" w:sz="4" w:space="0" w:color="auto"/>
            </w:tcBorders>
            <w:noWrap/>
            <w:vAlign w:val="bottom"/>
          </w:tcPr>
          <w:p w14:paraId="0BF616D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AD5E5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AD82B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2070D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02/04/1961</w:t>
            </w:r>
          </w:p>
        </w:tc>
        <w:tc>
          <w:tcPr>
            <w:tcW w:w="1285" w:type="dxa"/>
            <w:tcBorders>
              <w:top w:val="nil"/>
              <w:left w:val="nil"/>
              <w:bottom w:val="single" w:sz="4" w:space="0" w:color="auto"/>
              <w:right w:val="single" w:sz="4" w:space="0" w:color="auto"/>
            </w:tcBorders>
            <w:noWrap/>
            <w:vAlign w:val="bottom"/>
          </w:tcPr>
          <w:p w14:paraId="739344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15/10/2003</w:t>
            </w:r>
          </w:p>
        </w:tc>
        <w:tc>
          <w:tcPr>
            <w:tcW w:w="1264" w:type="dxa"/>
            <w:tcBorders>
              <w:top w:val="nil"/>
              <w:left w:val="nil"/>
              <w:bottom w:val="single" w:sz="4" w:space="0" w:color="auto"/>
              <w:right w:val="single" w:sz="4" w:space="0" w:color="auto"/>
            </w:tcBorders>
            <w:noWrap/>
            <w:vAlign w:val="bottom"/>
          </w:tcPr>
          <w:p w14:paraId="73A6D30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1FBB7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10BF37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2C60D8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301DF6A" w14:textId="77777777" w:rsidR="003F7F01" w:rsidRPr="00A64A7D" w:rsidRDefault="003F7F01" w:rsidP="004B0BB6">
            <w:pPr>
              <w:rPr>
                <w:rFonts w:ascii="Arial" w:hAnsi="Arial" w:cs="Arial"/>
                <w:sz w:val="14"/>
                <w:szCs w:val="14"/>
                <w:lang w:val="es-ES_tradnl" w:eastAsia="eu-ES" w:bidi="bo-CN"/>
              </w:rPr>
            </w:pPr>
          </w:p>
        </w:tc>
      </w:tr>
      <w:tr w:rsidR="003F7F01" w:rsidRPr="00A64A7D" w14:paraId="7D032D7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939D7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10156</w:t>
            </w:r>
          </w:p>
        </w:tc>
        <w:tc>
          <w:tcPr>
            <w:tcW w:w="1843" w:type="dxa"/>
            <w:tcBorders>
              <w:top w:val="nil"/>
              <w:left w:val="nil"/>
              <w:bottom w:val="single" w:sz="4" w:space="0" w:color="auto"/>
              <w:right w:val="single" w:sz="4" w:space="0" w:color="auto"/>
            </w:tcBorders>
            <w:noWrap/>
            <w:vAlign w:val="bottom"/>
          </w:tcPr>
          <w:p w14:paraId="2B1620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Virgen De Oro HLHI</w:t>
            </w:r>
          </w:p>
        </w:tc>
        <w:tc>
          <w:tcPr>
            <w:tcW w:w="1268" w:type="dxa"/>
            <w:tcBorders>
              <w:top w:val="nil"/>
              <w:left w:val="nil"/>
              <w:bottom w:val="single" w:sz="4" w:space="0" w:color="auto"/>
              <w:right w:val="single" w:sz="4" w:space="0" w:color="auto"/>
            </w:tcBorders>
            <w:noWrap/>
            <w:vAlign w:val="bottom"/>
          </w:tcPr>
          <w:p w14:paraId="0AE82E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84EAF5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DA967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6F2DE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08/01/2002</w:t>
            </w:r>
          </w:p>
        </w:tc>
        <w:tc>
          <w:tcPr>
            <w:tcW w:w="1285" w:type="dxa"/>
            <w:tcBorders>
              <w:top w:val="nil"/>
              <w:left w:val="nil"/>
              <w:bottom w:val="single" w:sz="4" w:space="0" w:color="auto"/>
              <w:right w:val="single" w:sz="4" w:space="0" w:color="auto"/>
            </w:tcBorders>
            <w:noWrap/>
            <w:vAlign w:val="bottom"/>
          </w:tcPr>
          <w:p w14:paraId="5E5FFC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13/11/2024</w:t>
            </w:r>
          </w:p>
        </w:tc>
        <w:tc>
          <w:tcPr>
            <w:tcW w:w="1264" w:type="dxa"/>
            <w:tcBorders>
              <w:top w:val="nil"/>
              <w:left w:val="nil"/>
              <w:bottom w:val="single" w:sz="4" w:space="0" w:color="auto"/>
              <w:right w:val="single" w:sz="4" w:space="0" w:color="auto"/>
            </w:tcBorders>
            <w:noWrap/>
            <w:vAlign w:val="bottom"/>
          </w:tcPr>
          <w:p w14:paraId="235CF35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FF07D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0818792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DEC6AB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1C5D181" w14:textId="77777777" w:rsidR="003F7F01" w:rsidRPr="00A64A7D" w:rsidRDefault="003F7F01" w:rsidP="004B0BB6">
            <w:pPr>
              <w:rPr>
                <w:rFonts w:ascii="Arial" w:hAnsi="Arial" w:cs="Arial"/>
                <w:sz w:val="14"/>
                <w:szCs w:val="14"/>
                <w:lang w:val="es-ES_tradnl" w:eastAsia="eu-ES" w:bidi="bo-CN"/>
              </w:rPr>
            </w:pPr>
          </w:p>
        </w:tc>
      </w:tr>
      <w:tr w:rsidR="003F7F01" w:rsidRPr="00A64A7D" w14:paraId="46BA2F47"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DF3DB6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10156</w:t>
            </w:r>
          </w:p>
        </w:tc>
        <w:tc>
          <w:tcPr>
            <w:tcW w:w="1843" w:type="dxa"/>
            <w:tcBorders>
              <w:top w:val="nil"/>
              <w:left w:val="nil"/>
              <w:bottom w:val="single" w:sz="4" w:space="0" w:color="auto"/>
              <w:right w:val="single" w:sz="4" w:space="0" w:color="auto"/>
            </w:tcBorders>
            <w:noWrap/>
            <w:vAlign w:val="bottom"/>
          </w:tcPr>
          <w:p w14:paraId="0F3539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Virgen De Oro HLHI</w:t>
            </w:r>
          </w:p>
        </w:tc>
        <w:tc>
          <w:tcPr>
            <w:tcW w:w="1268" w:type="dxa"/>
            <w:tcBorders>
              <w:top w:val="nil"/>
              <w:left w:val="nil"/>
              <w:bottom w:val="single" w:sz="4" w:space="0" w:color="auto"/>
              <w:right w:val="single" w:sz="4" w:space="0" w:color="auto"/>
            </w:tcBorders>
            <w:noWrap/>
            <w:vAlign w:val="bottom"/>
          </w:tcPr>
          <w:p w14:paraId="07E686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1B404D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22B75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84A09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05/03/1956</w:t>
            </w:r>
          </w:p>
        </w:tc>
        <w:tc>
          <w:tcPr>
            <w:tcW w:w="1285" w:type="dxa"/>
            <w:tcBorders>
              <w:top w:val="nil"/>
              <w:left w:val="nil"/>
              <w:bottom w:val="single" w:sz="4" w:space="0" w:color="auto"/>
              <w:right w:val="single" w:sz="4" w:space="0" w:color="auto"/>
            </w:tcBorders>
            <w:noWrap/>
            <w:vAlign w:val="bottom"/>
          </w:tcPr>
          <w:p w14:paraId="0B4830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14/09/2004</w:t>
            </w:r>
          </w:p>
        </w:tc>
        <w:tc>
          <w:tcPr>
            <w:tcW w:w="1264" w:type="dxa"/>
            <w:tcBorders>
              <w:top w:val="nil"/>
              <w:left w:val="nil"/>
              <w:bottom w:val="single" w:sz="4" w:space="0" w:color="auto"/>
              <w:right w:val="single" w:sz="4" w:space="0" w:color="auto"/>
            </w:tcBorders>
            <w:noWrap/>
            <w:vAlign w:val="bottom"/>
          </w:tcPr>
          <w:p w14:paraId="6B6ED1C5"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572755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630B7C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AC40AB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DDB723B" w14:textId="77777777" w:rsidR="003F7F01" w:rsidRPr="00A64A7D" w:rsidRDefault="003F7F01" w:rsidP="004B0BB6">
            <w:pPr>
              <w:rPr>
                <w:rFonts w:ascii="Arial" w:hAnsi="Arial" w:cs="Arial"/>
                <w:sz w:val="14"/>
                <w:szCs w:val="14"/>
                <w:lang w:val="es-ES_tradnl" w:eastAsia="eu-ES" w:bidi="bo-CN"/>
              </w:rPr>
            </w:pPr>
          </w:p>
        </w:tc>
      </w:tr>
      <w:tr w:rsidR="003F7F01" w:rsidRPr="00A64A7D" w14:paraId="30AECF2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FB49B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10156</w:t>
            </w:r>
          </w:p>
        </w:tc>
        <w:tc>
          <w:tcPr>
            <w:tcW w:w="1843" w:type="dxa"/>
            <w:tcBorders>
              <w:top w:val="nil"/>
              <w:left w:val="nil"/>
              <w:bottom w:val="single" w:sz="4" w:space="0" w:color="auto"/>
              <w:right w:val="single" w:sz="4" w:space="0" w:color="auto"/>
            </w:tcBorders>
            <w:noWrap/>
            <w:vAlign w:val="bottom"/>
          </w:tcPr>
          <w:p w14:paraId="7EC115A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Virgen De Oro HLHI</w:t>
            </w:r>
          </w:p>
        </w:tc>
        <w:tc>
          <w:tcPr>
            <w:tcW w:w="1268" w:type="dxa"/>
            <w:tcBorders>
              <w:top w:val="nil"/>
              <w:left w:val="nil"/>
              <w:bottom w:val="single" w:sz="4" w:space="0" w:color="auto"/>
              <w:right w:val="single" w:sz="4" w:space="0" w:color="auto"/>
            </w:tcBorders>
            <w:noWrap/>
            <w:vAlign w:val="bottom"/>
          </w:tcPr>
          <w:p w14:paraId="50681A1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4BE5C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5ED44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A7165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10/05/1979</w:t>
            </w:r>
          </w:p>
        </w:tc>
        <w:tc>
          <w:tcPr>
            <w:tcW w:w="1285" w:type="dxa"/>
            <w:tcBorders>
              <w:top w:val="nil"/>
              <w:left w:val="nil"/>
              <w:bottom w:val="single" w:sz="4" w:space="0" w:color="auto"/>
              <w:right w:val="single" w:sz="4" w:space="0" w:color="auto"/>
            </w:tcBorders>
            <w:noWrap/>
            <w:vAlign w:val="bottom"/>
          </w:tcPr>
          <w:p w14:paraId="3B44AE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12/09/2005</w:t>
            </w:r>
          </w:p>
        </w:tc>
        <w:tc>
          <w:tcPr>
            <w:tcW w:w="1264" w:type="dxa"/>
            <w:tcBorders>
              <w:top w:val="nil"/>
              <w:left w:val="nil"/>
              <w:bottom w:val="single" w:sz="4" w:space="0" w:color="auto"/>
              <w:right w:val="single" w:sz="4" w:space="0" w:color="auto"/>
            </w:tcBorders>
            <w:noWrap/>
            <w:vAlign w:val="bottom"/>
          </w:tcPr>
          <w:p w14:paraId="54F37ED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C55BB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200E81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784D31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DA366E2" w14:textId="77777777" w:rsidR="003F7F01" w:rsidRPr="00A64A7D" w:rsidRDefault="003F7F01" w:rsidP="004B0BB6">
            <w:pPr>
              <w:rPr>
                <w:rFonts w:ascii="Arial" w:hAnsi="Arial" w:cs="Arial"/>
                <w:sz w:val="14"/>
                <w:szCs w:val="14"/>
                <w:lang w:val="es-ES_tradnl" w:eastAsia="eu-ES" w:bidi="bo-CN"/>
              </w:rPr>
            </w:pPr>
          </w:p>
        </w:tc>
      </w:tr>
      <w:tr w:rsidR="003F7F01" w:rsidRPr="00A64A7D" w14:paraId="392C06D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D4E10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10156</w:t>
            </w:r>
          </w:p>
        </w:tc>
        <w:tc>
          <w:tcPr>
            <w:tcW w:w="1843" w:type="dxa"/>
            <w:tcBorders>
              <w:top w:val="nil"/>
              <w:left w:val="nil"/>
              <w:bottom w:val="single" w:sz="4" w:space="0" w:color="auto"/>
              <w:right w:val="single" w:sz="4" w:space="0" w:color="auto"/>
            </w:tcBorders>
            <w:noWrap/>
            <w:vAlign w:val="bottom"/>
          </w:tcPr>
          <w:p w14:paraId="76DA846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Virgen De Oro HLHI</w:t>
            </w:r>
          </w:p>
        </w:tc>
        <w:tc>
          <w:tcPr>
            <w:tcW w:w="1268" w:type="dxa"/>
            <w:tcBorders>
              <w:top w:val="nil"/>
              <w:left w:val="nil"/>
              <w:bottom w:val="single" w:sz="4" w:space="0" w:color="auto"/>
              <w:right w:val="single" w:sz="4" w:space="0" w:color="auto"/>
            </w:tcBorders>
            <w:noWrap/>
            <w:vAlign w:val="bottom"/>
          </w:tcPr>
          <w:p w14:paraId="3815BE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3527FA5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9BAE5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1F86F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08/06/1979</w:t>
            </w:r>
          </w:p>
        </w:tc>
        <w:tc>
          <w:tcPr>
            <w:tcW w:w="1285" w:type="dxa"/>
            <w:tcBorders>
              <w:top w:val="nil"/>
              <w:left w:val="nil"/>
              <w:bottom w:val="single" w:sz="4" w:space="0" w:color="auto"/>
              <w:right w:val="single" w:sz="4" w:space="0" w:color="auto"/>
            </w:tcBorders>
            <w:noWrap/>
            <w:vAlign w:val="bottom"/>
          </w:tcPr>
          <w:p w14:paraId="62D9AF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13/09/2007</w:t>
            </w:r>
          </w:p>
        </w:tc>
        <w:tc>
          <w:tcPr>
            <w:tcW w:w="1264" w:type="dxa"/>
            <w:tcBorders>
              <w:top w:val="nil"/>
              <w:left w:val="nil"/>
              <w:bottom w:val="single" w:sz="4" w:space="0" w:color="auto"/>
              <w:right w:val="single" w:sz="4" w:space="0" w:color="auto"/>
            </w:tcBorders>
            <w:noWrap/>
            <w:vAlign w:val="bottom"/>
          </w:tcPr>
          <w:p w14:paraId="5424337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BD820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7D532E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7B25138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86BC331" w14:textId="77777777" w:rsidR="003F7F01" w:rsidRPr="00A64A7D" w:rsidRDefault="003F7F01" w:rsidP="004B0BB6">
            <w:pPr>
              <w:rPr>
                <w:rFonts w:ascii="Arial" w:hAnsi="Arial" w:cs="Arial"/>
                <w:sz w:val="14"/>
                <w:szCs w:val="14"/>
                <w:lang w:val="es-ES_tradnl" w:eastAsia="eu-ES" w:bidi="bo-CN"/>
              </w:rPr>
            </w:pPr>
          </w:p>
        </w:tc>
      </w:tr>
      <w:tr w:rsidR="003F7F01" w:rsidRPr="00A64A7D" w14:paraId="5DEFDE3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90F505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10156</w:t>
            </w:r>
          </w:p>
        </w:tc>
        <w:tc>
          <w:tcPr>
            <w:tcW w:w="1843" w:type="dxa"/>
            <w:tcBorders>
              <w:top w:val="nil"/>
              <w:left w:val="nil"/>
              <w:bottom w:val="single" w:sz="4" w:space="0" w:color="auto"/>
              <w:right w:val="single" w:sz="4" w:space="0" w:color="auto"/>
            </w:tcBorders>
            <w:noWrap/>
            <w:vAlign w:val="bottom"/>
          </w:tcPr>
          <w:p w14:paraId="0B8A7C4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Virgen De Oro HLHI</w:t>
            </w:r>
          </w:p>
        </w:tc>
        <w:tc>
          <w:tcPr>
            <w:tcW w:w="1268" w:type="dxa"/>
            <w:tcBorders>
              <w:top w:val="nil"/>
              <w:left w:val="nil"/>
              <w:bottom w:val="single" w:sz="4" w:space="0" w:color="auto"/>
              <w:right w:val="single" w:sz="4" w:space="0" w:color="auto"/>
            </w:tcBorders>
            <w:noWrap/>
            <w:vAlign w:val="bottom"/>
          </w:tcPr>
          <w:p w14:paraId="5ACE01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C2D27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B5A1F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B671C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03/02/1979</w:t>
            </w:r>
          </w:p>
        </w:tc>
        <w:tc>
          <w:tcPr>
            <w:tcW w:w="1285" w:type="dxa"/>
            <w:tcBorders>
              <w:top w:val="nil"/>
              <w:left w:val="nil"/>
              <w:bottom w:val="single" w:sz="4" w:space="0" w:color="auto"/>
              <w:right w:val="single" w:sz="4" w:space="0" w:color="auto"/>
            </w:tcBorders>
            <w:noWrap/>
            <w:vAlign w:val="bottom"/>
          </w:tcPr>
          <w:p w14:paraId="2DBF48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24/09/2007</w:t>
            </w:r>
          </w:p>
        </w:tc>
        <w:tc>
          <w:tcPr>
            <w:tcW w:w="1264" w:type="dxa"/>
            <w:tcBorders>
              <w:top w:val="nil"/>
              <w:left w:val="nil"/>
              <w:bottom w:val="single" w:sz="4" w:space="0" w:color="auto"/>
              <w:right w:val="single" w:sz="4" w:space="0" w:color="auto"/>
            </w:tcBorders>
            <w:noWrap/>
            <w:vAlign w:val="bottom"/>
          </w:tcPr>
          <w:p w14:paraId="1E55086B"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F30C1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4C7629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C345F7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03E37CF" w14:textId="77777777" w:rsidR="003F7F01" w:rsidRPr="00A64A7D" w:rsidRDefault="003F7F01" w:rsidP="004B0BB6">
            <w:pPr>
              <w:rPr>
                <w:rFonts w:ascii="Arial" w:hAnsi="Arial" w:cs="Arial"/>
                <w:sz w:val="14"/>
                <w:szCs w:val="14"/>
                <w:lang w:val="es-ES_tradnl" w:eastAsia="eu-ES" w:bidi="bo-CN"/>
              </w:rPr>
            </w:pPr>
          </w:p>
        </w:tc>
      </w:tr>
      <w:tr w:rsidR="003F7F01" w:rsidRPr="00A64A7D" w14:paraId="6AACC1A8"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562D7C1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10156</w:t>
            </w:r>
          </w:p>
        </w:tc>
        <w:tc>
          <w:tcPr>
            <w:tcW w:w="1843" w:type="dxa"/>
            <w:tcBorders>
              <w:top w:val="nil"/>
              <w:left w:val="nil"/>
              <w:bottom w:val="single" w:sz="4" w:space="0" w:color="auto"/>
              <w:right w:val="single" w:sz="4" w:space="0" w:color="auto"/>
            </w:tcBorders>
            <w:noWrap/>
            <w:vAlign w:val="bottom"/>
          </w:tcPr>
          <w:p w14:paraId="29FD4A9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Virgen De Oro HLHI</w:t>
            </w:r>
          </w:p>
        </w:tc>
        <w:tc>
          <w:tcPr>
            <w:tcW w:w="1268" w:type="dxa"/>
            <w:tcBorders>
              <w:top w:val="nil"/>
              <w:left w:val="nil"/>
              <w:bottom w:val="single" w:sz="4" w:space="0" w:color="auto"/>
              <w:right w:val="single" w:sz="4" w:space="0" w:color="auto"/>
            </w:tcBorders>
            <w:noWrap/>
            <w:vAlign w:val="bottom"/>
          </w:tcPr>
          <w:p w14:paraId="7523D92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B4E73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BB2CB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5265B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19/07/1967</w:t>
            </w:r>
          </w:p>
        </w:tc>
        <w:tc>
          <w:tcPr>
            <w:tcW w:w="1285" w:type="dxa"/>
            <w:tcBorders>
              <w:top w:val="nil"/>
              <w:left w:val="nil"/>
              <w:bottom w:val="single" w:sz="4" w:space="0" w:color="auto"/>
              <w:right w:val="single" w:sz="4" w:space="0" w:color="auto"/>
            </w:tcBorders>
            <w:noWrap/>
            <w:vAlign w:val="bottom"/>
          </w:tcPr>
          <w:p w14:paraId="0B9D43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04/10/2004</w:t>
            </w:r>
          </w:p>
        </w:tc>
        <w:tc>
          <w:tcPr>
            <w:tcW w:w="1264" w:type="dxa"/>
            <w:tcBorders>
              <w:top w:val="nil"/>
              <w:left w:val="nil"/>
              <w:bottom w:val="single" w:sz="4" w:space="0" w:color="auto"/>
              <w:right w:val="single" w:sz="4" w:space="0" w:color="auto"/>
            </w:tcBorders>
            <w:noWrap/>
            <w:vAlign w:val="bottom"/>
          </w:tcPr>
          <w:p w14:paraId="2B3A53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SITUACION EXCEDENCIA</w:t>
            </w:r>
          </w:p>
        </w:tc>
        <w:tc>
          <w:tcPr>
            <w:tcW w:w="992" w:type="dxa"/>
            <w:tcBorders>
              <w:top w:val="nil"/>
              <w:left w:val="nil"/>
              <w:bottom w:val="single" w:sz="4" w:space="0" w:color="auto"/>
              <w:right w:val="single" w:sz="4" w:space="0" w:color="auto"/>
            </w:tcBorders>
            <w:noWrap/>
            <w:vAlign w:val="bottom"/>
          </w:tcPr>
          <w:p w14:paraId="77A19D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8209,18</w:t>
            </w:r>
          </w:p>
        </w:tc>
        <w:tc>
          <w:tcPr>
            <w:tcW w:w="864" w:type="dxa"/>
            <w:tcBorders>
              <w:top w:val="nil"/>
              <w:left w:val="nil"/>
              <w:bottom w:val="single" w:sz="4" w:space="0" w:color="auto"/>
              <w:right w:val="single" w:sz="4" w:space="0" w:color="auto"/>
            </w:tcBorders>
            <w:noWrap/>
            <w:vAlign w:val="bottom"/>
          </w:tcPr>
          <w:p w14:paraId="0E2DC9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D9A41B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1D74631" w14:textId="77777777" w:rsidR="003F7F01" w:rsidRPr="00A64A7D" w:rsidRDefault="003F7F01" w:rsidP="004B0BB6">
            <w:pPr>
              <w:rPr>
                <w:rFonts w:ascii="Arial" w:hAnsi="Arial" w:cs="Arial"/>
                <w:sz w:val="14"/>
                <w:szCs w:val="14"/>
                <w:lang w:val="es-ES_tradnl" w:eastAsia="eu-ES" w:bidi="bo-CN"/>
              </w:rPr>
            </w:pPr>
          </w:p>
        </w:tc>
      </w:tr>
      <w:tr w:rsidR="003F7F01" w:rsidRPr="00A64A7D" w14:paraId="79FE441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08E2D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10156</w:t>
            </w:r>
          </w:p>
        </w:tc>
        <w:tc>
          <w:tcPr>
            <w:tcW w:w="1843" w:type="dxa"/>
            <w:tcBorders>
              <w:top w:val="nil"/>
              <w:left w:val="nil"/>
              <w:bottom w:val="single" w:sz="4" w:space="0" w:color="auto"/>
              <w:right w:val="single" w:sz="4" w:space="0" w:color="auto"/>
            </w:tcBorders>
            <w:noWrap/>
            <w:vAlign w:val="bottom"/>
          </w:tcPr>
          <w:p w14:paraId="6978A2D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Virgen De Oro HLHI</w:t>
            </w:r>
          </w:p>
        </w:tc>
        <w:tc>
          <w:tcPr>
            <w:tcW w:w="1268" w:type="dxa"/>
            <w:tcBorders>
              <w:top w:val="nil"/>
              <w:left w:val="nil"/>
              <w:bottom w:val="single" w:sz="4" w:space="0" w:color="auto"/>
              <w:right w:val="single" w:sz="4" w:space="0" w:color="auto"/>
            </w:tcBorders>
            <w:noWrap/>
            <w:vAlign w:val="bottom"/>
          </w:tcPr>
          <w:p w14:paraId="540D1F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1687EC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77937A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FE031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18/10/2002</w:t>
            </w:r>
          </w:p>
        </w:tc>
        <w:tc>
          <w:tcPr>
            <w:tcW w:w="1285" w:type="dxa"/>
            <w:tcBorders>
              <w:top w:val="nil"/>
              <w:left w:val="nil"/>
              <w:bottom w:val="single" w:sz="4" w:space="0" w:color="auto"/>
              <w:right w:val="single" w:sz="4" w:space="0" w:color="auto"/>
            </w:tcBorders>
            <w:noWrap/>
            <w:vAlign w:val="bottom"/>
          </w:tcPr>
          <w:p w14:paraId="06DA3C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05/05/2025</w:t>
            </w:r>
          </w:p>
        </w:tc>
        <w:tc>
          <w:tcPr>
            <w:tcW w:w="1264" w:type="dxa"/>
            <w:tcBorders>
              <w:top w:val="nil"/>
              <w:left w:val="nil"/>
              <w:bottom w:val="single" w:sz="4" w:space="0" w:color="auto"/>
              <w:right w:val="single" w:sz="4" w:space="0" w:color="auto"/>
            </w:tcBorders>
            <w:noWrap/>
            <w:vAlign w:val="bottom"/>
          </w:tcPr>
          <w:p w14:paraId="7D4457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EXC PGR</w:t>
            </w:r>
          </w:p>
        </w:tc>
        <w:tc>
          <w:tcPr>
            <w:tcW w:w="992" w:type="dxa"/>
            <w:tcBorders>
              <w:top w:val="nil"/>
              <w:left w:val="nil"/>
              <w:bottom w:val="single" w:sz="4" w:space="0" w:color="auto"/>
              <w:right w:val="single" w:sz="4" w:space="0" w:color="auto"/>
            </w:tcBorders>
            <w:noWrap/>
            <w:vAlign w:val="bottom"/>
          </w:tcPr>
          <w:p w14:paraId="41CE73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283EA8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06C361E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08FDC2C" w14:textId="77777777" w:rsidR="003F7F01" w:rsidRPr="00A64A7D" w:rsidRDefault="003F7F01" w:rsidP="004B0BB6">
            <w:pPr>
              <w:rPr>
                <w:rFonts w:ascii="Arial" w:hAnsi="Arial" w:cs="Arial"/>
                <w:sz w:val="14"/>
                <w:szCs w:val="14"/>
                <w:lang w:val="es-ES_tradnl" w:eastAsia="eu-ES" w:bidi="bo-CN"/>
              </w:rPr>
            </w:pPr>
          </w:p>
        </w:tc>
      </w:tr>
      <w:tr w:rsidR="003F7F01" w:rsidRPr="00A64A7D" w14:paraId="4B43460C"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A8845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10316</w:t>
            </w:r>
          </w:p>
        </w:tc>
        <w:tc>
          <w:tcPr>
            <w:tcW w:w="1843" w:type="dxa"/>
            <w:tcBorders>
              <w:top w:val="nil"/>
              <w:left w:val="nil"/>
              <w:bottom w:val="single" w:sz="4" w:space="0" w:color="auto"/>
              <w:right w:val="single" w:sz="4" w:space="0" w:color="auto"/>
            </w:tcBorders>
            <w:noWrap/>
            <w:vAlign w:val="bottom"/>
          </w:tcPr>
          <w:p w14:paraId="48E61E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Garazi HLHI</w:t>
            </w:r>
          </w:p>
        </w:tc>
        <w:tc>
          <w:tcPr>
            <w:tcW w:w="1268" w:type="dxa"/>
            <w:tcBorders>
              <w:top w:val="nil"/>
              <w:left w:val="nil"/>
              <w:bottom w:val="single" w:sz="4" w:space="0" w:color="auto"/>
              <w:right w:val="single" w:sz="4" w:space="0" w:color="auto"/>
            </w:tcBorders>
            <w:noWrap/>
            <w:vAlign w:val="bottom"/>
          </w:tcPr>
          <w:p w14:paraId="3F1E53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0964A74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57270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25804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04/12/2004</w:t>
            </w:r>
          </w:p>
        </w:tc>
        <w:tc>
          <w:tcPr>
            <w:tcW w:w="1285" w:type="dxa"/>
            <w:tcBorders>
              <w:top w:val="nil"/>
              <w:left w:val="nil"/>
              <w:bottom w:val="single" w:sz="4" w:space="0" w:color="auto"/>
              <w:right w:val="single" w:sz="4" w:space="0" w:color="auto"/>
            </w:tcBorders>
            <w:noWrap/>
            <w:vAlign w:val="bottom"/>
          </w:tcPr>
          <w:p w14:paraId="45A78F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13/02/2024</w:t>
            </w:r>
          </w:p>
        </w:tc>
        <w:tc>
          <w:tcPr>
            <w:tcW w:w="1264" w:type="dxa"/>
            <w:tcBorders>
              <w:top w:val="nil"/>
              <w:left w:val="nil"/>
              <w:bottom w:val="single" w:sz="4" w:space="0" w:color="auto"/>
              <w:right w:val="single" w:sz="4" w:space="0" w:color="auto"/>
            </w:tcBorders>
            <w:noWrap/>
            <w:vAlign w:val="bottom"/>
          </w:tcPr>
          <w:p w14:paraId="4828897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62F8C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792C04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28ACCBDF"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815E6C8" w14:textId="77777777" w:rsidR="003F7F01" w:rsidRPr="00A64A7D" w:rsidRDefault="003F7F01" w:rsidP="004B0BB6">
            <w:pPr>
              <w:rPr>
                <w:rFonts w:ascii="Arial" w:hAnsi="Arial" w:cs="Arial"/>
                <w:sz w:val="14"/>
                <w:szCs w:val="14"/>
                <w:lang w:val="es-ES_tradnl" w:eastAsia="eu-ES" w:bidi="bo-CN"/>
              </w:rPr>
            </w:pPr>
          </w:p>
        </w:tc>
      </w:tr>
      <w:tr w:rsidR="003F7F01" w:rsidRPr="00A64A7D" w14:paraId="739B6DC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6EE3077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10316</w:t>
            </w:r>
          </w:p>
        </w:tc>
        <w:tc>
          <w:tcPr>
            <w:tcW w:w="1843" w:type="dxa"/>
            <w:tcBorders>
              <w:top w:val="nil"/>
              <w:left w:val="nil"/>
              <w:bottom w:val="single" w:sz="4" w:space="0" w:color="auto"/>
              <w:right w:val="single" w:sz="4" w:space="0" w:color="auto"/>
            </w:tcBorders>
            <w:noWrap/>
            <w:vAlign w:val="bottom"/>
          </w:tcPr>
          <w:p w14:paraId="16A210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Garazi HLHI</w:t>
            </w:r>
          </w:p>
        </w:tc>
        <w:tc>
          <w:tcPr>
            <w:tcW w:w="1268" w:type="dxa"/>
            <w:tcBorders>
              <w:top w:val="nil"/>
              <w:left w:val="nil"/>
              <w:bottom w:val="single" w:sz="4" w:space="0" w:color="auto"/>
              <w:right w:val="single" w:sz="4" w:space="0" w:color="auto"/>
            </w:tcBorders>
            <w:noWrap/>
            <w:vAlign w:val="bottom"/>
          </w:tcPr>
          <w:p w14:paraId="6253BE8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1C0362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5E94C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22CAE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02/09/2004</w:t>
            </w:r>
          </w:p>
        </w:tc>
        <w:tc>
          <w:tcPr>
            <w:tcW w:w="1285" w:type="dxa"/>
            <w:tcBorders>
              <w:top w:val="nil"/>
              <w:left w:val="nil"/>
              <w:bottom w:val="single" w:sz="4" w:space="0" w:color="auto"/>
              <w:right w:val="single" w:sz="4" w:space="0" w:color="auto"/>
            </w:tcBorders>
            <w:noWrap/>
            <w:vAlign w:val="bottom"/>
          </w:tcPr>
          <w:p w14:paraId="6720D6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29/09/2025</w:t>
            </w:r>
          </w:p>
        </w:tc>
        <w:tc>
          <w:tcPr>
            <w:tcW w:w="1264" w:type="dxa"/>
            <w:tcBorders>
              <w:top w:val="nil"/>
              <w:left w:val="nil"/>
              <w:bottom w:val="single" w:sz="4" w:space="0" w:color="auto"/>
              <w:right w:val="single" w:sz="4" w:space="0" w:color="auto"/>
            </w:tcBorders>
            <w:noWrap/>
            <w:vAlign w:val="bottom"/>
          </w:tcPr>
          <w:p w14:paraId="71E3BDA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8EFE6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3678B0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4F24C195"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02341AD" w14:textId="77777777" w:rsidR="003F7F01" w:rsidRPr="00A64A7D" w:rsidRDefault="003F7F01" w:rsidP="004B0BB6">
            <w:pPr>
              <w:rPr>
                <w:rFonts w:ascii="Arial" w:hAnsi="Arial" w:cs="Arial"/>
                <w:sz w:val="14"/>
                <w:szCs w:val="14"/>
                <w:lang w:val="es-ES_tradnl" w:eastAsia="eu-ES" w:bidi="bo-CN"/>
              </w:rPr>
            </w:pPr>
          </w:p>
        </w:tc>
      </w:tr>
      <w:tr w:rsidR="003F7F01" w:rsidRPr="00A64A7D" w14:paraId="009C218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CD037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10316</w:t>
            </w:r>
          </w:p>
        </w:tc>
        <w:tc>
          <w:tcPr>
            <w:tcW w:w="1843" w:type="dxa"/>
            <w:tcBorders>
              <w:top w:val="nil"/>
              <w:left w:val="nil"/>
              <w:bottom w:val="single" w:sz="4" w:space="0" w:color="auto"/>
              <w:right w:val="single" w:sz="4" w:space="0" w:color="auto"/>
            </w:tcBorders>
            <w:noWrap/>
            <w:vAlign w:val="bottom"/>
          </w:tcPr>
          <w:p w14:paraId="4AE099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Garazi HLHI</w:t>
            </w:r>
          </w:p>
        </w:tc>
        <w:tc>
          <w:tcPr>
            <w:tcW w:w="1268" w:type="dxa"/>
            <w:tcBorders>
              <w:top w:val="nil"/>
              <w:left w:val="nil"/>
              <w:bottom w:val="single" w:sz="4" w:space="0" w:color="auto"/>
              <w:right w:val="single" w:sz="4" w:space="0" w:color="auto"/>
            </w:tcBorders>
            <w:noWrap/>
            <w:vAlign w:val="bottom"/>
          </w:tcPr>
          <w:p w14:paraId="2568D94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42647E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44617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000F0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09/02/1974</w:t>
            </w:r>
          </w:p>
        </w:tc>
        <w:tc>
          <w:tcPr>
            <w:tcW w:w="1285" w:type="dxa"/>
            <w:tcBorders>
              <w:top w:val="nil"/>
              <w:left w:val="nil"/>
              <w:bottom w:val="single" w:sz="4" w:space="0" w:color="auto"/>
              <w:right w:val="single" w:sz="4" w:space="0" w:color="auto"/>
            </w:tcBorders>
            <w:noWrap/>
            <w:vAlign w:val="bottom"/>
          </w:tcPr>
          <w:p w14:paraId="2F1D1E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11/09/2018</w:t>
            </w:r>
          </w:p>
        </w:tc>
        <w:tc>
          <w:tcPr>
            <w:tcW w:w="1264" w:type="dxa"/>
            <w:tcBorders>
              <w:top w:val="nil"/>
              <w:left w:val="nil"/>
              <w:bottom w:val="single" w:sz="4" w:space="0" w:color="auto"/>
              <w:right w:val="single" w:sz="4" w:space="0" w:color="auto"/>
            </w:tcBorders>
            <w:noWrap/>
            <w:vAlign w:val="bottom"/>
          </w:tcPr>
          <w:p w14:paraId="0B22E4FA"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4B702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0BF013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142EBA19"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FA60F0C" w14:textId="77777777" w:rsidR="003F7F01" w:rsidRPr="00A64A7D" w:rsidRDefault="003F7F01" w:rsidP="004B0BB6">
            <w:pPr>
              <w:rPr>
                <w:rFonts w:ascii="Arial" w:hAnsi="Arial" w:cs="Arial"/>
                <w:sz w:val="14"/>
                <w:szCs w:val="14"/>
                <w:lang w:val="es-ES_tradnl" w:eastAsia="eu-ES" w:bidi="bo-CN"/>
              </w:rPr>
            </w:pPr>
          </w:p>
        </w:tc>
      </w:tr>
      <w:tr w:rsidR="003F7F01" w:rsidRPr="00A64A7D" w14:paraId="45ED565F"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00BE9CD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10316</w:t>
            </w:r>
          </w:p>
        </w:tc>
        <w:tc>
          <w:tcPr>
            <w:tcW w:w="1843" w:type="dxa"/>
            <w:tcBorders>
              <w:top w:val="nil"/>
              <w:left w:val="nil"/>
              <w:bottom w:val="single" w:sz="4" w:space="0" w:color="auto"/>
              <w:right w:val="single" w:sz="4" w:space="0" w:color="auto"/>
            </w:tcBorders>
            <w:noWrap/>
            <w:vAlign w:val="bottom"/>
          </w:tcPr>
          <w:p w14:paraId="2B93E6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Garazi HLHI</w:t>
            </w:r>
          </w:p>
        </w:tc>
        <w:tc>
          <w:tcPr>
            <w:tcW w:w="1268" w:type="dxa"/>
            <w:tcBorders>
              <w:top w:val="nil"/>
              <w:left w:val="nil"/>
              <w:bottom w:val="single" w:sz="4" w:space="0" w:color="auto"/>
              <w:right w:val="single" w:sz="4" w:space="0" w:color="auto"/>
            </w:tcBorders>
            <w:noWrap/>
            <w:vAlign w:val="bottom"/>
          </w:tcPr>
          <w:p w14:paraId="6409639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73EED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427C5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4DBCA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02/11/1981</w:t>
            </w:r>
          </w:p>
        </w:tc>
        <w:tc>
          <w:tcPr>
            <w:tcW w:w="1285" w:type="dxa"/>
            <w:tcBorders>
              <w:top w:val="nil"/>
              <w:left w:val="nil"/>
              <w:bottom w:val="single" w:sz="4" w:space="0" w:color="auto"/>
              <w:right w:val="single" w:sz="4" w:space="0" w:color="auto"/>
            </w:tcBorders>
            <w:noWrap/>
            <w:vAlign w:val="bottom"/>
          </w:tcPr>
          <w:p w14:paraId="1EE11F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24/09/2018</w:t>
            </w:r>
          </w:p>
        </w:tc>
        <w:tc>
          <w:tcPr>
            <w:tcW w:w="1264" w:type="dxa"/>
            <w:tcBorders>
              <w:top w:val="nil"/>
              <w:left w:val="nil"/>
              <w:bottom w:val="single" w:sz="4" w:space="0" w:color="auto"/>
              <w:right w:val="single" w:sz="4" w:space="0" w:color="auto"/>
            </w:tcBorders>
            <w:noWrap/>
            <w:vAlign w:val="bottom"/>
          </w:tcPr>
          <w:p w14:paraId="3D91490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9AAFA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7F5783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B4FDD9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1F4C319" w14:textId="77777777" w:rsidR="003F7F01" w:rsidRPr="00A64A7D" w:rsidRDefault="003F7F01" w:rsidP="004B0BB6">
            <w:pPr>
              <w:rPr>
                <w:rFonts w:ascii="Arial" w:hAnsi="Arial" w:cs="Arial"/>
                <w:sz w:val="14"/>
                <w:szCs w:val="14"/>
                <w:lang w:val="es-ES_tradnl" w:eastAsia="eu-ES" w:bidi="bo-CN"/>
              </w:rPr>
            </w:pPr>
          </w:p>
        </w:tc>
      </w:tr>
      <w:tr w:rsidR="003F7F01" w:rsidRPr="00A64A7D" w14:paraId="58E7BBDD"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3D174E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10316</w:t>
            </w:r>
          </w:p>
        </w:tc>
        <w:tc>
          <w:tcPr>
            <w:tcW w:w="1843" w:type="dxa"/>
            <w:tcBorders>
              <w:top w:val="nil"/>
              <w:left w:val="nil"/>
              <w:bottom w:val="single" w:sz="4" w:space="0" w:color="auto"/>
              <w:right w:val="single" w:sz="4" w:space="0" w:color="auto"/>
            </w:tcBorders>
            <w:noWrap/>
            <w:vAlign w:val="bottom"/>
          </w:tcPr>
          <w:p w14:paraId="422B9C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Garazi HLHI</w:t>
            </w:r>
          </w:p>
        </w:tc>
        <w:tc>
          <w:tcPr>
            <w:tcW w:w="1268" w:type="dxa"/>
            <w:tcBorders>
              <w:top w:val="nil"/>
              <w:left w:val="nil"/>
              <w:bottom w:val="single" w:sz="4" w:space="0" w:color="auto"/>
              <w:right w:val="single" w:sz="4" w:space="0" w:color="auto"/>
            </w:tcBorders>
            <w:noWrap/>
            <w:vAlign w:val="bottom"/>
          </w:tcPr>
          <w:p w14:paraId="1E1DF6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7E75C18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68EC3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DEAC1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13/02/1967</w:t>
            </w:r>
          </w:p>
        </w:tc>
        <w:tc>
          <w:tcPr>
            <w:tcW w:w="1285" w:type="dxa"/>
            <w:tcBorders>
              <w:top w:val="nil"/>
              <w:left w:val="nil"/>
              <w:bottom w:val="single" w:sz="4" w:space="0" w:color="auto"/>
              <w:right w:val="single" w:sz="4" w:space="0" w:color="auto"/>
            </w:tcBorders>
            <w:noWrap/>
            <w:vAlign w:val="bottom"/>
          </w:tcPr>
          <w:p w14:paraId="2215B8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14/09/2021</w:t>
            </w:r>
          </w:p>
        </w:tc>
        <w:tc>
          <w:tcPr>
            <w:tcW w:w="1264" w:type="dxa"/>
            <w:tcBorders>
              <w:top w:val="nil"/>
              <w:left w:val="nil"/>
              <w:bottom w:val="single" w:sz="4" w:space="0" w:color="auto"/>
              <w:right w:val="single" w:sz="4" w:space="0" w:color="auto"/>
            </w:tcBorders>
            <w:noWrap/>
            <w:vAlign w:val="bottom"/>
          </w:tcPr>
          <w:p w14:paraId="366198A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92B0C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7549,78</w:t>
            </w:r>
          </w:p>
        </w:tc>
        <w:tc>
          <w:tcPr>
            <w:tcW w:w="864" w:type="dxa"/>
            <w:tcBorders>
              <w:top w:val="nil"/>
              <w:left w:val="nil"/>
              <w:bottom w:val="single" w:sz="4" w:space="0" w:color="auto"/>
              <w:right w:val="single" w:sz="4" w:space="0" w:color="auto"/>
            </w:tcBorders>
            <w:noWrap/>
            <w:vAlign w:val="bottom"/>
          </w:tcPr>
          <w:p w14:paraId="639E7E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5277762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BFD8BC4" w14:textId="77777777" w:rsidR="003F7F01" w:rsidRPr="00A64A7D" w:rsidRDefault="003F7F01" w:rsidP="004B0BB6">
            <w:pPr>
              <w:rPr>
                <w:rFonts w:ascii="Arial" w:hAnsi="Arial" w:cs="Arial"/>
                <w:sz w:val="14"/>
                <w:szCs w:val="14"/>
                <w:lang w:val="es-ES_tradnl" w:eastAsia="eu-ES" w:bidi="bo-CN"/>
              </w:rPr>
            </w:pPr>
          </w:p>
        </w:tc>
      </w:tr>
      <w:tr w:rsidR="003F7F01" w:rsidRPr="00A64A7D" w14:paraId="43870CC6"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4D1EE9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10316</w:t>
            </w:r>
          </w:p>
        </w:tc>
        <w:tc>
          <w:tcPr>
            <w:tcW w:w="1843" w:type="dxa"/>
            <w:tcBorders>
              <w:top w:val="nil"/>
              <w:left w:val="nil"/>
              <w:bottom w:val="single" w:sz="4" w:space="0" w:color="auto"/>
              <w:right w:val="single" w:sz="4" w:space="0" w:color="auto"/>
            </w:tcBorders>
            <w:noWrap/>
            <w:vAlign w:val="bottom"/>
          </w:tcPr>
          <w:p w14:paraId="35E044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Garazi HLHI</w:t>
            </w:r>
          </w:p>
        </w:tc>
        <w:tc>
          <w:tcPr>
            <w:tcW w:w="1268" w:type="dxa"/>
            <w:tcBorders>
              <w:top w:val="nil"/>
              <w:left w:val="nil"/>
              <w:bottom w:val="single" w:sz="4" w:space="0" w:color="auto"/>
              <w:right w:val="single" w:sz="4" w:space="0" w:color="auto"/>
            </w:tcBorders>
            <w:noWrap/>
            <w:vAlign w:val="bottom"/>
          </w:tcPr>
          <w:p w14:paraId="77C166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178E47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5E2BF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6DBF8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11/11/1964</w:t>
            </w:r>
          </w:p>
        </w:tc>
        <w:tc>
          <w:tcPr>
            <w:tcW w:w="1285" w:type="dxa"/>
            <w:tcBorders>
              <w:top w:val="nil"/>
              <w:left w:val="nil"/>
              <w:bottom w:val="single" w:sz="4" w:space="0" w:color="auto"/>
              <w:right w:val="single" w:sz="4" w:space="0" w:color="auto"/>
            </w:tcBorders>
            <w:noWrap/>
            <w:vAlign w:val="bottom"/>
          </w:tcPr>
          <w:p w14:paraId="3FE9F22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16/09/2004</w:t>
            </w:r>
          </w:p>
        </w:tc>
        <w:tc>
          <w:tcPr>
            <w:tcW w:w="1264" w:type="dxa"/>
            <w:tcBorders>
              <w:top w:val="nil"/>
              <w:left w:val="nil"/>
              <w:bottom w:val="single" w:sz="4" w:space="0" w:color="auto"/>
              <w:right w:val="single" w:sz="4" w:space="0" w:color="auto"/>
            </w:tcBorders>
            <w:noWrap/>
            <w:vAlign w:val="bottom"/>
          </w:tcPr>
          <w:p w14:paraId="0CFC337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24E25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4AEF79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6014016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A87B711" w14:textId="77777777" w:rsidR="003F7F01" w:rsidRPr="00A64A7D" w:rsidRDefault="003F7F01" w:rsidP="004B0BB6">
            <w:pPr>
              <w:rPr>
                <w:rFonts w:ascii="Arial" w:hAnsi="Arial" w:cs="Arial"/>
                <w:sz w:val="14"/>
                <w:szCs w:val="14"/>
                <w:lang w:val="es-ES_tradnl" w:eastAsia="eu-ES" w:bidi="bo-CN"/>
              </w:rPr>
            </w:pPr>
          </w:p>
        </w:tc>
      </w:tr>
      <w:tr w:rsidR="003F7F01" w:rsidRPr="00A64A7D" w14:paraId="2A5AFC63"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2F01DC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10316</w:t>
            </w:r>
          </w:p>
        </w:tc>
        <w:tc>
          <w:tcPr>
            <w:tcW w:w="1843" w:type="dxa"/>
            <w:tcBorders>
              <w:top w:val="nil"/>
              <w:left w:val="nil"/>
              <w:bottom w:val="single" w:sz="4" w:space="0" w:color="auto"/>
              <w:right w:val="single" w:sz="4" w:space="0" w:color="auto"/>
            </w:tcBorders>
            <w:noWrap/>
            <w:vAlign w:val="bottom"/>
          </w:tcPr>
          <w:p w14:paraId="757B9D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Garazi HLHI</w:t>
            </w:r>
          </w:p>
        </w:tc>
        <w:tc>
          <w:tcPr>
            <w:tcW w:w="1268" w:type="dxa"/>
            <w:tcBorders>
              <w:top w:val="nil"/>
              <w:left w:val="nil"/>
              <w:bottom w:val="single" w:sz="4" w:space="0" w:color="auto"/>
              <w:right w:val="single" w:sz="4" w:space="0" w:color="auto"/>
            </w:tcBorders>
            <w:noWrap/>
            <w:vAlign w:val="bottom"/>
          </w:tcPr>
          <w:p w14:paraId="224420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2AB23E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31D8E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FE948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31/03/1970</w:t>
            </w:r>
          </w:p>
        </w:tc>
        <w:tc>
          <w:tcPr>
            <w:tcW w:w="1285" w:type="dxa"/>
            <w:tcBorders>
              <w:top w:val="nil"/>
              <w:left w:val="nil"/>
              <w:bottom w:val="single" w:sz="4" w:space="0" w:color="auto"/>
              <w:right w:val="single" w:sz="4" w:space="0" w:color="auto"/>
            </w:tcBorders>
            <w:noWrap/>
            <w:vAlign w:val="bottom"/>
          </w:tcPr>
          <w:p w14:paraId="63946A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01/12/2004</w:t>
            </w:r>
          </w:p>
        </w:tc>
        <w:tc>
          <w:tcPr>
            <w:tcW w:w="1264" w:type="dxa"/>
            <w:tcBorders>
              <w:top w:val="nil"/>
              <w:left w:val="nil"/>
              <w:bottom w:val="single" w:sz="4" w:space="0" w:color="auto"/>
              <w:right w:val="single" w:sz="4" w:space="0" w:color="auto"/>
            </w:tcBorders>
            <w:noWrap/>
            <w:vAlign w:val="bottom"/>
          </w:tcPr>
          <w:p w14:paraId="4FBA665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CF3F1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8341,06</w:t>
            </w:r>
          </w:p>
        </w:tc>
        <w:tc>
          <w:tcPr>
            <w:tcW w:w="864" w:type="dxa"/>
            <w:tcBorders>
              <w:top w:val="nil"/>
              <w:left w:val="nil"/>
              <w:bottom w:val="single" w:sz="4" w:space="0" w:color="auto"/>
              <w:right w:val="single" w:sz="4" w:space="0" w:color="auto"/>
            </w:tcBorders>
            <w:noWrap/>
            <w:vAlign w:val="bottom"/>
          </w:tcPr>
          <w:p w14:paraId="758CCD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w:t>
            </w:r>
          </w:p>
        </w:tc>
        <w:tc>
          <w:tcPr>
            <w:tcW w:w="1276" w:type="dxa"/>
            <w:tcBorders>
              <w:top w:val="nil"/>
              <w:left w:val="nil"/>
              <w:bottom w:val="single" w:sz="4" w:space="0" w:color="auto"/>
              <w:right w:val="single" w:sz="4" w:space="0" w:color="auto"/>
            </w:tcBorders>
            <w:noWrap/>
            <w:vAlign w:val="bottom"/>
          </w:tcPr>
          <w:p w14:paraId="35B38C8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4423BEC9" w14:textId="77777777" w:rsidR="003F7F01" w:rsidRPr="00A64A7D" w:rsidRDefault="003F7F01" w:rsidP="004B0BB6">
            <w:pPr>
              <w:rPr>
                <w:rFonts w:ascii="Arial" w:hAnsi="Arial" w:cs="Arial"/>
                <w:sz w:val="14"/>
                <w:szCs w:val="14"/>
                <w:lang w:val="es-ES_tradnl" w:eastAsia="eu-ES" w:bidi="bo-CN"/>
              </w:rPr>
            </w:pPr>
          </w:p>
        </w:tc>
      </w:tr>
      <w:tr w:rsidR="003F7F01" w:rsidRPr="00A64A7D" w14:paraId="03068895" w14:textId="77777777" w:rsidTr="004B0BB6">
        <w:trPr>
          <w:trHeight w:val="300"/>
        </w:trPr>
        <w:tc>
          <w:tcPr>
            <w:tcW w:w="992" w:type="dxa"/>
            <w:tcBorders>
              <w:top w:val="nil"/>
              <w:left w:val="single" w:sz="4" w:space="0" w:color="auto"/>
              <w:bottom w:val="single" w:sz="4" w:space="0" w:color="auto"/>
              <w:right w:val="single" w:sz="4" w:space="0" w:color="auto"/>
            </w:tcBorders>
            <w:noWrap/>
            <w:vAlign w:val="bottom"/>
          </w:tcPr>
          <w:p w14:paraId="7F9133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10316</w:t>
            </w:r>
          </w:p>
        </w:tc>
        <w:tc>
          <w:tcPr>
            <w:tcW w:w="1843" w:type="dxa"/>
            <w:tcBorders>
              <w:top w:val="nil"/>
              <w:left w:val="nil"/>
              <w:bottom w:val="single" w:sz="4" w:space="0" w:color="auto"/>
              <w:right w:val="single" w:sz="4" w:space="0" w:color="auto"/>
            </w:tcBorders>
            <w:noWrap/>
            <w:vAlign w:val="bottom"/>
          </w:tcPr>
          <w:p w14:paraId="007F6D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Garazi HLHI</w:t>
            </w:r>
          </w:p>
        </w:tc>
        <w:tc>
          <w:tcPr>
            <w:tcW w:w="1268" w:type="dxa"/>
            <w:tcBorders>
              <w:top w:val="nil"/>
              <w:left w:val="nil"/>
              <w:bottom w:val="single" w:sz="4" w:space="0" w:color="auto"/>
              <w:right w:val="single" w:sz="4" w:space="0" w:color="auto"/>
            </w:tcBorders>
            <w:noWrap/>
            <w:vAlign w:val="bottom"/>
          </w:tcPr>
          <w:p w14:paraId="338DBF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 /MONITOR/A</w:t>
            </w:r>
          </w:p>
        </w:tc>
        <w:tc>
          <w:tcPr>
            <w:tcW w:w="1283" w:type="dxa"/>
            <w:tcBorders>
              <w:top w:val="nil"/>
              <w:left w:val="nil"/>
              <w:bottom w:val="single" w:sz="4" w:space="0" w:color="auto"/>
              <w:right w:val="single" w:sz="4" w:space="0" w:color="auto"/>
            </w:tcBorders>
            <w:noWrap/>
            <w:vAlign w:val="bottom"/>
          </w:tcPr>
          <w:p w14:paraId="5FED212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71CE2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A2122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27/08/2003</w:t>
            </w:r>
          </w:p>
        </w:tc>
        <w:tc>
          <w:tcPr>
            <w:tcW w:w="1285" w:type="dxa"/>
            <w:tcBorders>
              <w:top w:val="nil"/>
              <w:left w:val="nil"/>
              <w:bottom w:val="single" w:sz="4" w:space="0" w:color="auto"/>
              <w:right w:val="single" w:sz="4" w:space="0" w:color="auto"/>
            </w:tcBorders>
            <w:noWrap/>
            <w:vAlign w:val="bottom"/>
          </w:tcPr>
          <w:p w14:paraId="04419D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18/09/2023</w:t>
            </w:r>
          </w:p>
        </w:tc>
        <w:tc>
          <w:tcPr>
            <w:tcW w:w="1264" w:type="dxa"/>
            <w:tcBorders>
              <w:top w:val="nil"/>
              <w:left w:val="nil"/>
              <w:bottom w:val="single" w:sz="4" w:space="0" w:color="auto"/>
              <w:right w:val="single" w:sz="4" w:space="0" w:color="auto"/>
            </w:tcBorders>
            <w:noWrap/>
            <w:vAlign w:val="bottom"/>
          </w:tcPr>
          <w:p w14:paraId="643659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FIN EXC UAA</w:t>
            </w:r>
          </w:p>
        </w:tc>
        <w:tc>
          <w:tcPr>
            <w:tcW w:w="992" w:type="dxa"/>
            <w:tcBorders>
              <w:top w:val="nil"/>
              <w:left w:val="nil"/>
              <w:bottom w:val="single" w:sz="4" w:space="0" w:color="auto"/>
              <w:right w:val="single" w:sz="4" w:space="0" w:color="auto"/>
            </w:tcBorders>
            <w:noWrap/>
            <w:vAlign w:val="bottom"/>
          </w:tcPr>
          <w:p w14:paraId="141555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7417,9</w:t>
            </w:r>
          </w:p>
        </w:tc>
        <w:tc>
          <w:tcPr>
            <w:tcW w:w="864" w:type="dxa"/>
            <w:tcBorders>
              <w:top w:val="nil"/>
              <w:left w:val="nil"/>
              <w:bottom w:val="single" w:sz="4" w:space="0" w:color="auto"/>
              <w:right w:val="single" w:sz="4" w:space="0" w:color="auto"/>
            </w:tcBorders>
            <w:noWrap/>
            <w:vAlign w:val="bottom"/>
          </w:tcPr>
          <w:p w14:paraId="1183B7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w:t>
            </w:r>
          </w:p>
        </w:tc>
        <w:tc>
          <w:tcPr>
            <w:tcW w:w="1276" w:type="dxa"/>
            <w:tcBorders>
              <w:top w:val="nil"/>
              <w:left w:val="nil"/>
              <w:bottom w:val="single" w:sz="4" w:space="0" w:color="auto"/>
              <w:right w:val="single" w:sz="4" w:space="0" w:color="auto"/>
            </w:tcBorders>
            <w:noWrap/>
            <w:vAlign w:val="bottom"/>
          </w:tcPr>
          <w:p w14:paraId="052ADAD8"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81A4644" w14:textId="77777777" w:rsidR="003F7F01" w:rsidRPr="00A64A7D" w:rsidRDefault="003F7F01" w:rsidP="004B0BB6">
            <w:pPr>
              <w:rPr>
                <w:rFonts w:ascii="Arial" w:hAnsi="Arial" w:cs="Arial"/>
                <w:sz w:val="14"/>
                <w:szCs w:val="14"/>
                <w:lang w:val="es-ES_tradnl" w:eastAsia="eu-ES" w:bidi="bo-CN"/>
              </w:rPr>
            </w:pPr>
          </w:p>
        </w:tc>
      </w:tr>
      <w:tr w:rsidR="003F7F01" w:rsidRPr="00A64A7D" w14:paraId="372909D6"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2CB2627E" w14:textId="77777777" w:rsidR="003F7F01" w:rsidRPr="00A64A7D" w:rsidRDefault="003F7F01" w:rsidP="004B0BB6">
            <w:pPr>
              <w:jc w:val="center"/>
              <w:rPr>
                <w:rFonts w:ascii="Arial" w:hAnsi="Arial" w:cs="Arial"/>
                <w:sz w:val="14"/>
                <w:szCs w:val="14"/>
                <w:lang w:val="es-ES_tradnl" w:eastAsia="eu-ES" w:bidi="bo-CN"/>
              </w:rPr>
            </w:pPr>
          </w:p>
        </w:tc>
        <w:tc>
          <w:tcPr>
            <w:tcW w:w="1843" w:type="dxa"/>
            <w:tcBorders>
              <w:top w:val="nil"/>
              <w:left w:val="nil"/>
              <w:bottom w:val="single" w:sz="4" w:space="0" w:color="auto"/>
              <w:right w:val="single" w:sz="4" w:space="0" w:color="auto"/>
            </w:tcBorders>
            <w:noWrap/>
            <w:vAlign w:val="bottom"/>
          </w:tcPr>
          <w:p w14:paraId="527955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LANTZIEGO</w:t>
            </w:r>
          </w:p>
        </w:tc>
        <w:tc>
          <w:tcPr>
            <w:tcW w:w="1268" w:type="dxa"/>
            <w:tcBorders>
              <w:top w:val="nil"/>
              <w:left w:val="nil"/>
              <w:bottom w:val="single" w:sz="4" w:space="0" w:color="auto"/>
              <w:right w:val="single" w:sz="4" w:space="0" w:color="auto"/>
            </w:tcBorders>
            <w:noWrap/>
            <w:vAlign w:val="bottom"/>
          </w:tcPr>
          <w:p w14:paraId="13D650B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w:t>
            </w:r>
          </w:p>
        </w:tc>
        <w:tc>
          <w:tcPr>
            <w:tcW w:w="1283" w:type="dxa"/>
            <w:tcBorders>
              <w:top w:val="nil"/>
              <w:left w:val="nil"/>
              <w:bottom w:val="single" w:sz="4" w:space="0" w:color="auto"/>
              <w:right w:val="single" w:sz="4" w:space="0" w:color="auto"/>
            </w:tcBorders>
            <w:noWrap/>
            <w:vAlign w:val="bottom"/>
          </w:tcPr>
          <w:p w14:paraId="1FE326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8468C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75798D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07/03/1986</w:t>
            </w:r>
          </w:p>
        </w:tc>
        <w:tc>
          <w:tcPr>
            <w:tcW w:w="1285" w:type="dxa"/>
            <w:tcBorders>
              <w:top w:val="nil"/>
              <w:left w:val="nil"/>
              <w:bottom w:val="single" w:sz="4" w:space="0" w:color="auto"/>
              <w:right w:val="single" w:sz="4" w:space="0" w:color="auto"/>
            </w:tcBorders>
            <w:noWrap/>
            <w:vAlign w:val="bottom"/>
          </w:tcPr>
          <w:p w14:paraId="5327C9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29/09/2008</w:t>
            </w:r>
          </w:p>
        </w:tc>
        <w:tc>
          <w:tcPr>
            <w:tcW w:w="1264" w:type="dxa"/>
            <w:tcBorders>
              <w:top w:val="nil"/>
              <w:left w:val="nil"/>
              <w:bottom w:val="single" w:sz="4" w:space="0" w:color="auto"/>
              <w:right w:val="single" w:sz="4" w:space="0" w:color="auto"/>
            </w:tcBorders>
            <w:noWrap/>
            <w:vAlign w:val="bottom"/>
          </w:tcPr>
          <w:p w14:paraId="386F30EE"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CB4F5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5.123,13</w:t>
            </w:r>
          </w:p>
        </w:tc>
        <w:tc>
          <w:tcPr>
            <w:tcW w:w="864" w:type="dxa"/>
            <w:tcBorders>
              <w:top w:val="nil"/>
              <w:left w:val="nil"/>
              <w:bottom w:val="single" w:sz="4" w:space="0" w:color="auto"/>
              <w:right w:val="single" w:sz="4" w:space="0" w:color="auto"/>
            </w:tcBorders>
            <w:noWrap/>
            <w:vAlign w:val="bottom"/>
          </w:tcPr>
          <w:p w14:paraId="653DDD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1653E7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41A7C8C" w14:textId="77777777" w:rsidR="003F7F01" w:rsidRPr="00A64A7D" w:rsidRDefault="003F7F01" w:rsidP="004B0BB6">
            <w:pPr>
              <w:rPr>
                <w:rFonts w:ascii="Arial" w:hAnsi="Arial" w:cs="Arial"/>
                <w:sz w:val="14"/>
                <w:szCs w:val="14"/>
                <w:lang w:val="es-ES_tradnl" w:eastAsia="eu-ES" w:bidi="bo-CN"/>
              </w:rPr>
            </w:pPr>
          </w:p>
        </w:tc>
      </w:tr>
      <w:tr w:rsidR="003F7F01" w:rsidRPr="00A64A7D" w14:paraId="0BC6D381"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3C6B1DB3" w14:textId="77777777" w:rsidR="003F7F01" w:rsidRPr="00A64A7D" w:rsidRDefault="003F7F01" w:rsidP="004B0BB6">
            <w:pPr>
              <w:jc w:val="center"/>
              <w:rPr>
                <w:rFonts w:ascii="Arial" w:hAnsi="Arial" w:cs="Arial"/>
                <w:sz w:val="14"/>
                <w:szCs w:val="14"/>
                <w:lang w:val="es-ES_tradnl" w:eastAsia="eu-ES" w:bidi="bo-CN"/>
              </w:rPr>
            </w:pPr>
          </w:p>
        </w:tc>
        <w:tc>
          <w:tcPr>
            <w:tcW w:w="1843" w:type="dxa"/>
            <w:tcBorders>
              <w:top w:val="nil"/>
              <w:left w:val="nil"/>
              <w:bottom w:val="single" w:sz="4" w:space="0" w:color="auto"/>
              <w:right w:val="single" w:sz="4" w:space="0" w:color="auto"/>
            </w:tcBorders>
            <w:noWrap/>
            <w:vAlign w:val="bottom"/>
          </w:tcPr>
          <w:p w14:paraId="745F366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LANTZIEGO</w:t>
            </w:r>
          </w:p>
        </w:tc>
        <w:tc>
          <w:tcPr>
            <w:tcW w:w="1268" w:type="dxa"/>
            <w:tcBorders>
              <w:top w:val="nil"/>
              <w:left w:val="nil"/>
              <w:bottom w:val="single" w:sz="4" w:space="0" w:color="auto"/>
              <w:right w:val="single" w:sz="4" w:space="0" w:color="auto"/>
            </w:tcBorders>
            <w:noWrap/>
            <w:vAlign w:val="bottom"/>
          </w:tcPr>
          <w:p w14:paraId="03B676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w:t>
            </w:r>
          </w:p>
        </w:tc>
        <w:tc>
          <w:tcPr>
            <w:tcW w:w="1283" w:type="dxa"/>
            <w:tcBorders>
              <w:top w:val="nil"/>
              <w:left w:val="nil"/>
              <w:bottom w:val="single" w:sz="4" w:space="0" w:color="auto"/>
              <w:right w:val="single" w:sz="4" w:space="0" w:color="auto"/>
            </w:tcBorders>
            <w:noWrap/>
            <w:vAlign w:val="bottom"/>
          </w:tcPr>
          <w:p w14:paraId="09E9A37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331CA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827E8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09/08/1981</w:t>
            </w:r>
          </w:p>
        </w:tc>
        <w:tc>
          <w:tcPr>
            <w:tcW w:w="1285" w:type="dxa"/>
            <w:tcBorders>
              <w:top w:val="nil"/>
              <w:left w:val="nil"/>
              <w:bottom w:val="single" w:sz="4" w:space="0" w:color="auto"/>
              <w:right w:val="single" w:sz="4" w:space="0" w:color="auto"/>
            </w:tcBorders>
            <w:noWrap/>
            <w:vAlign w:val="bottom"/>
          </w:tcPr>
          <w:p w14:paraId="7E0C00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11/11/2006</w:t>
            </w:r>
          </w:p>
        </w:tc>
        <w:tc>
          <w:tcPr>
            <w:tcW w:w="1264" w:type="dxa"/>
            <w:tcBorders>
              <w:top w:val="nil"/>
              <w:left w:val="nil"/>
              <w:bottom w:val="single" w:sz="4" w:space="0" w:color="auto"/>
              <w:right w:val="single" w:sz="4" w:space="0" w:color="auto"/>
            </w:tcBorders>
            <w:noWrap/>
            <w:vAlign w:val="bottom"/>
          </w:tcPr>
          <w:p w14:paraId="2D6BC36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A3318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6.721,29</w:t>
            </w:r>
          </w:p>
        </w:tc>
        <w:tc>
          <w:tcPr>
            <w:tcW w:w="864" w:type="dxa"/>
            <w:tcBorders>
              <w:top w:val="nil"/>
              <w:left w:val="nil"/>
              <w:bottom w:val="single" w:sz="4" w:space="0" w:color="auto"/>
              <w:right w:val="single" w:sz="4" w:space="0" w:color="auto"/>
            </w:tcBorders>
            <w:noWrap/>
            <w:vAlign w:val="bottom"/>
          </w:tcPr>
          <w:p w14:paraId="352EDD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1FA2037"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3B2C1EF" w14:textId="77777777" w:rsidR="003F7F01" w:rsidRPr="00A64A7D" w:rsidRDefault="003F7F01" w:rsidP="004B0BB6">
            <w:pPr>
              <w:rPr>
                <w:rFonts w:ascii="Arial" w:hAnsi="Arial" w:cs="Arial"/>
                <w:sz w:val="14"/>
                <w:szCs w:val="14"/>
                <w:lang w:val="es-ES_tradnl" w:eastAsia="eu-ES" w:bidi="bo-CN"/>
              </w:rPr>
            </w:pPr>
          </w:p>
        </w:tc>
      </w:tr>
      <w:tr w:rsidR="003F7F01" w:rsidRPr="00A64A7D" w14:paraId="3B955E98"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65ACC1FF" w14:textId="77777777" w:rsidR="003F7F01" w:rsidRPr="00A64A7D" w:rsidRDefault="003F7F01" w:rsidP="004B0BB6">
            <w:pPr>
              <w:jc w:val="center"/>
              <w:rPr>
                <w:rFonts w:ascii="Arial" w:hAnsi="Arial" w:cs="Arial"/>
                <w:sz w:val="14"/>
                <w:szCs w:val="14"/>
                <w:lang w:val="es-ES_tradnl" w:eastAsia="eu-ES" w:bidi="bo-CN"/>
              </w:rPr>
            </w:pPr>
          </w:p>
        </w:tc>
        <w:tc>
          <w:tcPr>
            <w:tcW w:w="1843" w:type="dxa"/>
            <w:tcBorders>
              <w:top w:val="nil"/>
              <w:left w:val="nil"/>
              <w:bottom w:val="single" w:sz="4" w:space="0" w:color="auto"/>
              <w:right w:val="single" w:sz="4" w:space="0" w:color="auto"/>
            </w:tcBorders>
            <w:noWrap/>
            <w:vAlign w:val="bottom"/>
          </w:tcPr>
          <w:p w14:paraId="2F9B2E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LANTZIEGO</w:t>
            </w:r>
          </w:p>
        </w:tc>
        <w:tc>
          <w:tcPr>
            <w:tcW w:w="1268" w:type="dxa"/>
            <w:tcBorders>
              <w:top w:val="nil"/>
              <w:left w:val="nil"/>
              <w:bottom w:val="single" w:sz="4" w:space="0" w:color="auto"/>
              <w:right w:val="single" w:sz="4" w:space="0" w:color="auto"/>
            </w:tcBorders>
            <w:noWrap/>
            <w:vAlign w:val="bottom"/>
          </w:tcPr>
          <w:p w14:paraId="6F4371F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w:t>
            </w:r>
          </w:p>
        </w:tc>
        <w:tc>
          <w:tcPr>
            <w:tcW w:w="1283" w:type="dxa"/>
            <w:tcBorders>
              <w:top w:val="nil"/>
              <w:left w:val="nil"/>
              <w:bottom w:val="single" w:sz="4" w:space="0" w:color="auto"/>
              <w:right w:val="single" w:sz="4" w:space="0" w:color="auto"/>
            </w:tcBorders>
            <w:noWrap/>
            <w:vAlign w:val="bottom"/>
          </w:tcPr>
          <w:p w14:paraId="0977A2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DACF0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22,57</w:t>
            </w:r>
          </w:p>
        </w:tc>
        <w:tc>
          <w:tcPr>
            <w:tcW w:w="1133" w:type="dxa"/>
            <w:tcBorders>
              <w:top w:val="nil"/>
              <w:left w:val="nil"/>
              <w:bottom w:val="single" w:sz="4" w:space="0" w:color="auto"/>
              <w:right w:val="single" w:sz="4" w:space="0" w:color="auto"/>
            </w:tcBorders>
            <w:noWrap/>
            <w:vAlign w:val="bottom"/>
          </w:tcPr>
          <w:p w14:paraId="7E9A20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07/12/1963</w:t>
            </w:r>
          </w:p>
        </w:tc>
        <w:tc>
          <w:tcPr>
            <w:tcW w:w="1285" w:type="dxa"/>
            <w:tcBorders>
              <w:top w:val="nil"/>
              <w:left w:val="nil"/>
              <w:bottom w:val="single" w:sz="4" w:space="0" w:color="auto"/>
              <w:right w:val="single" w:sz="4" w:space="0" w:color="auto"/>
            </w:tcBorders>
            <w:noWrap/>
            <w:vAlign w:val="bottom"/>
          </w:tcPr>
          <w:p w14:paraId="79CF28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01/12/2023</w:t>
            </w:r>
          </w:p>
        </w:tc>
        <w:tc>
          <w:tcPr>
            <w:tcW w:w="1264" w:type="dxa"/>
            <w:tcBorders>
              <w:top w:val="nil"/>
              <w:left w:val="nil"/>
              <w:bottom w:val="single" w:sz="4" w:space="0" w:color="auto"/>
              <w:right w:val="single" w:sz="4" w:space="0" w:color="auto"/>
            </w:tcBorders>
            <w:noWrap/>
            <w:vAlign w:val="bottom"/>
          </w:tcPr>
          <w:p w14:paraId="1B41EAAD"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AD4AD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4.723,27</w:t>
            </w:r>
          </w:p>
        </w:tc>
        <w:tc>
          <w:tcPr>
            <w:tcW w:w="864" w:type="dxa"/>
            <w:tcBorders>
              <w:top w:val="nil"/>
              <w:left w:val="nil"/>
              <w:bottom w:val="single" w:sz="4" w:space="0" w:color="auto"/>
              <w:right w:val="single" w:sz="4" w:space="0" w:color="auto"/>
            </w:tcBorders>
            <w:noWrap/>
            <w:vAlign w:val="bottom"/>
          </w:tcPr>
          <w:p w14:paraId="5C0209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527D74C"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47B5C6B" w14:textId="77777777" w:rsidR="003F7F01" w:rsidRPr="00A64A7D" w:rsidRDefault="003F7F01" w:rsidP="004B0BB6">
            <w:pPr>
              <w:rPr>
                <w:rFonts w:ascii="Arial" w:hAnsi="Arial" w:cs="Arial"/>
                <w:sz w:val="14"/>
                <w:szCs w:val="14"/>
                <w:lang w:val="es-ES_tradnl" w:eastAsia="eu-ES" w:bidi="bo-CN"/>
              </w:rPr>
            </w:pPr>
          </w:p>
        </w:tc>
      </w:tr>
      <w:tr w:rsidR="003F7F01" w:rsidRPr="00A64A7D" w14:paraId="1EFF8C7F"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6C5AD272"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6.- BILBAO I</w:t>
            </w:r>
          </w:p>
        </w:tc>
        <w:tc>
          <w:tcPr>
            <w:tcW w:w="1268" w:type="dxa"/>
            <w:tcBorders>
              <w:top w:val="nil"/>
              <w:left w:val="nil"/>
              <w:bottom w:val="single" w:sz="4" w:space="0" w:color="auto"/>
              <w:right w:val="single" w:sz="4" w:space="0" w:color="auto"/>
            </w:tcBorders>
            <w:noWrap/>
            <w:vAlign w:val="bottom"/>
          </w:tcPr>
          <w:p w14:paraId="73484876"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3710CA2F"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1A293588"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39F76EAF"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645E05F7"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0617BF2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80C2C21"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6605D157"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083CF14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5007E71"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30B8378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CBD96A3" w14:textId="55E61F51" w:rsidR="003F7F01" w:rsidRPr="00A64A7D" w:rsidRDefault="00062166"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2048D5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252F1F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BDAC7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31251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0BD37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23/03/1981</w:t>
            </w:r>
          </w:p>
        </w:tc>
        <w:tc>
          <w:tcPr>
            <w:tcW w:w="1285" w:type="dxa"/>
            <w:tcBorders>
              <w:top w:val="nil"/>
              <w:left w:val="nil"/>
              <w:bottom w:val="single" w:sz="4" w:space="0" w:color="auto"/>
              <w:right w:val="single" w:sz="4" w:space="0" w:color="auto"/>
            </w:tcBorders>
            <w:noWrap/>
            <w:vAlign w:val="bottom"/>
          </w:tcPr>
          <w:p w14:paraId="5609A4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03/05/2009</w:t>
            </w:r>
          </w:p>
        </w:tc>
        <w:tc>
          <w:tcPr>
            <w:tcW w:w="1264" w:type="dxa"/>
            <w:tcBorders>
              <w:top w:val="nil"/>
              <w:left w:val="nil"/>
              <w:bottom w:val="single" w:sz="4" w:space="0" w:color="auto"/>
              <w:right w:val="single" w:sz="4" w:space="0" w:color="auto"/>
            </w:tcBorders>
            <w:noWrap/>
            <w:vAlign w:val="bottom"/>
          </w:tcPr>
          <w:p w14:paraId="4AFB48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510EA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150C32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FECFC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19232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2F6442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6377EA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3A01A3A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6BEF39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38626B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C879F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A07A8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23/03/1981</w:t>
            </w:r>
          </w:p>
        </w:tc>
        <w:tc>
          <w:tcPr>
            <w:tcW w:w="1285" w:type="dxa"/>
            <w:tcBorders>
              <w:top w:val="nil"/>
              <w:left w:val="nil"/>
              <w:bottom w:val="single" w:sz="4" w:space="0" w:color="auto"/>
              <w:right w:val="single" w:sz="4" w:space="0" w:color="auto"/>
            </w:tcBorders>
            <w:noWrap/>
            <w:vAlign w:val="bottom"/>
          </w:tcPr>
          <w:p w14:paraId="72DF6D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03/05/2009</w:t>
            </w:r>
          </w:p>
        </w:tc>
        <w:tc>
          <w:tcPr>
            <w:tcW w:w="1264" w:type="dxa"/>
            <w:tcBorders>
              <w:top w:val="nil"/>
              <w:left w:val="nil"/>
              <w:bottom w:val="single" w:sz="4" w:space="0" w:color="auto"/>
              <w:right w:val="single" w:sz="4" w:space="0" w:color="auto"/>
            </w:tcBorders>
            <w:noWrap/>
            <w:vAlign w:val="bottom"/>
          </w:tcPr>
          <w:p w14:paraId="007435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53CD9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0A7052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219BF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0D127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9FB584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CA1D5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17905F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18A282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 Y MONITOR</w:t>
            </w:r>
          </w:p>
        </w:tc>
        <w:tc>
          <w:tcPr>
            <w:tcW w:w="1283" w:type="dxa"/>
            <w:tcBorders>
              <w:top w:val="nil"/>
              <w:left w:val="nil"/>
              <w:bottom w:val="single" w:sz="4" w:space="0" w:color="auto"/>
              <w:right w:val="single" w:sz="4" w:space="0" w:color="auto"/>
            </w:tcBorders>
            <w:noWrap/>
            <w:vAlign w:val="bottom"/>
          </w:tcPr>
          <w:p w14:paraId="2D866B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8CF97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EE1E5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16/11/1997</w:t>
            </w:r>
          </w:p>
        </w:tc>
        <w:tc>
          <w:tcPr>
            <w:tcW w:w="1285" w:type="dxa"/>
            <w:tcBorders>
              <w:top w:val="nil"/>
              <w:left w:val="nil"/>
              <w:bottom w:val="single" w:sz="4" w:space="0" w:color="auto"/>
              <w:right w:val="single" w:sz="4" w:space="0" w:color="auto"/>
            </w:tcBorders>
            <w:noWrap/>
            <w:vAlign w:val="bottom"/>
          </w:tcPr>
          <w:p w14:paraId="6B3C7F4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25/02/2025</w:t>
            </w:r>
          </w:p>
        </w:tc>
        <w:tc>
          <w:tcPr>
            <w:tcW w:w="1264" w:type="dxa"/>
            <w:tcBorders>
              <w:top w:val="nil"/>
              <w:left w:val="nil"/>
              <w:bottom w:val="single" w:sz="4" w:space="0" w:color="auto"/>
              <w:right w:val="single" w:sz="4" w:space="0" w:color="auto"/>
            </w:tcBorders>
            <w:noWrap/>
            <w:vAlign w:val="bottom"/>
          </w:tcPr>
          <w:p w14:paraId="0AEC2D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1A005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12F49C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4D17F6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B4F3D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D10645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A763DA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05285A2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781686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33C10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24A15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F2378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09/03/1966</w:t>
            </w:r>
          </w:p>
        </w:tc>
        <w:tc>
          <w:tcPr>
            <w:tcW w:w="1285" w:type="dxa"/>
            <w:tcBorders>
              <w:top w:val="nil"/>
              <w:left w:val="nil"/>
              <w:bottom w:val="single" w:sz="4" w:space="0" w:color="auto"/>
              <w:right w:val="single" w:sz="4" w:space="0" w:color="auto"/>
            </w:tcBorders>
            <w:noWrap/>
            <w:vAlign w:val="bottom"/>
          </w:tcPr>
          <w:p w14:paraId="3EDBDB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30/01/2007</w:t>
            </w:r>
          </w:p>
        </w:tc>
        <w:tc>
          <w:tcPr>
            <w:tcW w:w="1264" w:type="dxa"/>
            <w:tcBorders>
              <w:top w:val="nil"/>
              <w:left w:val="nil"/>
              <w:bottom w:val="single" w:sz="4" w:space="0" w:color="auto"/>
              <w:right w:val="single" w:sz="4" w:space="0" w:color="auto"/>
            </w:tcBorders>
            <w:noWrap/>
            <w:vAlign w:val="bottom"/>
          </w:tcPr>
          <w:p w14:paraId="1383A3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C1E33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6DBD8C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BD687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009A5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D2DB0D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8E61B6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0EB6D27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16B48C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77634F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CDBCC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74B42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13/03/1999</w:t>
            </w:r>
          </w:p>
        </w:tc>
        <w:tc>
          <w:tcPr>
            <w:tcW w:w="1285" w:type="dxa"/>
            <w:tcBorders>
              <w:top w:val="nil"/>
              <w:left w:val="nil"/>
              <w:bottom w:val="single" w:sz="4" w:space="0" w:color="auto"/>
              <w:right w:val="single" w:sz="4" w:space="0" w:color="auto"/>
            </w:tcBorders>
            <w:noWrap/>
            <w:vAlign w:val="bottom"/>
          </w:tcPr>
          <w:p w14:paraId="3D4458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30/09/2022</w:t>
            </w:r>
          </w:p>
        </w:tc>
        <w:tc>
          <w:tcPr>
            <w:tcW w:w="1264" w:type="dxa"/>
            <w:tcBorders>
              <w:top w:val="nil"/>
              <w:left w:val="nil"/>
              <w:bottom w:val="single" w:sz="4" w:space="0" w:color="auto"/>
              <w:right w:val="single" w:sz="4" w:space="0" w:color="auto"/>
            </w:tcBorders>
            <w:noWrap/>
            <w:vAlign w:val="bottom"/>
          </w:tcPr>
          <w:p w14:paraId="020846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2861A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7.717,80 €</w:t>
            </w:r>
          </w:p>
        </w:tc>
        <w:tc>
          <w:tcPr>
            <w:tcW w:w="864" w:type="dxa"/>
            <w:tcBorders>
              <w:top w:val="nil"/>
              <w:left w:val="nil"/>
              <w:bottom w:val="single" w:sz="4" w:space="0" w:color="auto"/>
              <w:right w:val="single" w:sz="4" w:space="0" w:color="auto"/>
            </w:tcBorders>
            <w:noWrap/>
            <w:vAlign w:val="bottom"/>
          </w:tcPr>
          <w:p w14:paraId="3DBC5D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E5D4D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C6B58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568EAA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CE4DE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7334C9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4B2E496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9C230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39C41C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37D47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25/02/2001</w:t>
            </w:r>
          </w:p>
        </w:tc>
        <w:tc>
          <w:tcPr>
            <w:tcW w:w="1285" w:type="dxa"/>
            <w:tcBorders>
              <w:top w:val="nil"/>
              <w:left w:val="nil"/>
              <w:bottom w:val="single" w:sz="4" w:space="0" w:color="auto"/>
              <w:right w:val="single" w:sz="4" w:space="0" w:color="auto"/>
            </w:tcBorders>
            <w:noWrap/>
            <w:vAlign w:val="bottom"/>
          </w:tcPr>
          <w:p w14:paraId="682067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19/02/2026</w:t>
            </w:r>
          </w:p>
        </w:tc>
        <w:tc>
          <w:tcPr>
            <w:tcW w:w="1264" w:type="dxa"/>
            <w:tcBorders>
              <w:top w:val="nil"/>
              <w:left w:val="nil"/>
              <w:bottom w:val="single" w:sz="4" w:space="0" w:color="auto"/>
              <w:right w:val="single" w:sz="4" w:space="0" w:color="auto"/>
            </w:tcBorders>
            <w:noWrap/>
            <w:vAlign w:val="bottom"/>
          </w:tcPr>
          <w:p w14:paraId="3E2DD2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EFA71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68DA87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27D8C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596CD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824515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4FDF1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7D19A7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5C3A0D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A161B0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D17C1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35F4D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08/06/1967</w:t>
            </w:r>
          </w:p>
        </w:tc>
        <w:tc>
          <w:tcPr>
            <w:tcW w:w="1285" w:type="dxa"/>
            <w:tcBorders>
              <w:top w:val="nil"/>
              <w:left w:val="nil"/>
              <w:bottom w:val="single" w:sz="4" w:space="0" w:color="auto"/>
              <w:right w:val="single" w:sz="4" w:space="0" w:color="auto"/>
            </w:tcBorders>
            <w:noWrap/>
            <w:vAlign w:val="bottom"/>
          </w:tcPr>
          <w:p w14:paraId="4A3515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18/02/2009</w:t>
            </w:r>
          </w:p>
        </w:tc>
        <w:tc>
          <w:tcPr>
            <w:tcW w:w="1264" w:type="dxa"/>
            <w:tcBorders>
              <w:top w:val="nil"/>
              <w:left w:val="nil"/>
              <w:bottom w:val="single" w:sz="4" w:space="0" w:color="auto"/>
              <w:right w:val="single" w:sz="4" w:space="0" w:color="auto"/>
            </w:tcBorders>
            <w:noWrap/>
            <w:vAlign w:val="bottom"/>
          </w:tcPr>
          <w:p w14:paraId="718706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415FF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3AEEB7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2F46E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64460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8E769B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451794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14A6909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55064E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E099C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1BF59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4E796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13/01/2001</w:t>
            </w:r>
          </w:p>
        </w:tc>
        <w:tc>
          <w:tcPr>
            <w:tcW w:w="1285" w:type="dxa"/>
            <w:tcBorders>
              <w:top w:val="nil"/>
              <w:left w:val="nil"/>
              <w:bottom w:val="single" w:sz="4" w:space="0" w:color="auto"/>
              <w:right w:val="single" w:sz="4" w:space="0" w:color="auto"/>
            </w:tcBorders>
            <w:noWrap/>
            <w:vAlign w:val="bottom"/>
          </w:tcPr>
          <w:p w14:paraId="638797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09/12/2025</w:t>
            </w:r>
          </w:p>
        </w:tc>
        <w:tc>
          <w:tcPr>
            <w:tcW w:w="1264" w:type="dxa"/>
            <w:tcBorders>
              <w:top w:val="nil"/>
              <w:left w:val="nil"/>
              <w:bottom w:val="single" w:sz="4" w:space="0" w:color="auto"/>
              <w:right w:val="single" w:sz="4" w:space="0" w:color="auto"/>
            </w:tcBorders>
            <w:noWrap/>
            <w:vAlign w:val="bottom"/>
          </w:tcPr>
          <w:p w14:paraId="63CE2E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7E83C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235B97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BDE2A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50B2D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B3F1183"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0D0073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27B2CD5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117C20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2005A2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28FA1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B3468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15/06/1960</w:t>
            </w:r>
          </w:p>
        </w:tc>
        <w:tc>
          <w:tcPr>
            <w:tcW w:w="1285" w:type="dxa"/>
            <w:tcBorders>
              <w:top w:val="nil"/>
              <w:left w:val="nil"/>
              <w:bottom w:val="single" w:sz="4" w:space="0" w:color="auto"/>
              <w:right w:val="single" w:sz="4" w:space="0" w:color="auto"/>
            </w:tcBorders>
            <w:noWrap/>
            <w:vAlign w:val="bottom"/>
          </w:tcPr>
          <w:p w14:paraId="448F24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10/09/2007</w:t>
            </w:r>
          </w:p>
        </w:tc>
        <w:tc>
          <w:tcPr>
            <w:tcW w:w="1264" w:type="dxa"/>
            <w:tcBorders>
              <w:top w:val="nil"/>
              <w:left w:val="nil"/>
              <w:bottom w:val="single" w:sz="4" w:space="0" w:color="auto"/>
              <w:right w:val="single" w:sz="4" w:space="0" w:color="auto"/>
            </w:tcBorders>
            <w:noWrap/>
            <w:vAlign w:val="bottom"/>
          </w:tcPr>
          <w:p w14:paraId="427EF6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BB474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74DD95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3ABAB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BD5919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4F47FE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D8FCF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411CB2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04EB15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9B303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3981A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D4859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08/12/1975</w:t>
            </w:r>
          </w:p>
        </w:tc>
        <w:tc>
          <w:tcPr>
            <w:tcW w:w="1285" w:type="dxa"/>
            <w:tcBorders>
              <w:top w:val="nil"/>
              <w:left w:val="nil"/>
              <w:bottom w:val="single" w:sz="4" w:space="0" w:color="auto"/>
              <w:right w:val="single" w:sz="4" w:space="0" w:color="auto"/>
            </w:tcBorders>
            <w:noWrap/>
            <w:vAlign w:val="bottom"/>
          </w:tcPr>
          <w:p w14:paraId="4BABC8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19/06/2021</w:t>
            </w:r>
          </w:p>
        </w:tc>
        <w:tc>
          <w:tcPr>
            <w:tcW w:w="1264" w:type="dxa"/>
            <w:tcBorders>
              <w:top w:val="nil"/>
              <w:left w:val="nil"/>
              <w:bottom w:val="single" w:sz="4" w:space="0" w:color="auto"/>
              <w:right w:val="single" w:sz="4" w:space="0" w:color="auto"/>
            </w:tcBorders>
            <w:noWrap/>
            <w:vAlign w:val="bottom"/>
          </w:tcPr>
          <w:p w14:paraId="1848FA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2BC13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7.717,80 €</w:t>
            </w:r>
          </w:p>
        </w:tc>
        <w:tc>
          <w:tcPr>
            <w:tcW w:w="864" w:type="dxa"/>
            <w:tcBorders>
              <w:top w:val="nil"/>
              <w:left w:val="nil"/>
              <w:bottom w:val="single" w:sz="4" w:space="0" w:color="auto"/>
              <w:right w:val="single" w:sz="4" w:space="0" w:color="auto"/>
            </w:tcBorders>
            <w:noWrap/>
            <w:vAlign w:val="bottom"/>
          </w:tcPr>
          <w:p w14:paraId="445317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2BB1E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F9DD4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A174A7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2DBD4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367AD22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20DE06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0B2FE2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DCC05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6F4B9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29/10/1966</w:t>
            </w:r>
          </w:p>
        </w:tc>
        <w:tc>
          <w:tcPr>
            <w:tcW w:w="1285" w:type="dxa"/>
            <w:tcBorders>
              <w:top w:val="nil"/>
              <w:left w:val="nil"/>
              <w:bottom w:val="single" w:sz="4" w:space="0" w:color="auto"/>
              <w:right w:val="single" w:sz="4" w:space="0" w:color="auto"/>
            </w:tcBorders>
            <w:noWrap/>
            <w:vAlign w:val="bottom"/>
          </w:tcPr>
          <w:p w14:paraId="357508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08/10/2018</w:t>
            </w:r>
          </w:p>
        </w:tc>
        <w:tc>
          <w:tcPr>
            <w:tcW w:w="1264" w:type="dxa"/>
            <w:tcBorders>
              <w:top w:val="nil"/>
              <w:left w:val="nil"/>
              <w:bottom w:val="single" w:sz="4" w:space="0" w:color="auto"/>
              <w:right w:val="single" w:sz="4" w:space="0" w:color="auto"/>
            </w:tcBorders>
            <w:noWrap/>
            <w:vAlign w:val="bottom"/>
          </w:tcPr>
          <w:p w14:paraId="65C86E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550C7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7.849,68 €</w:t>
            </w:r>
          </w:p>
        </w:tc>
        <w:tc>
          <w:tcPr>
            <w:tcW w:w="864" w:type="dxa"/>
            <w:tcBorders>
              <w:top w:val="nil"/>
              <w:left w:val="nil"/>
              <w:bottom w:val="single" w:sz="4" w:space="0" w:color="auto"/>
              <w:right w:val="single" w:sz="4" w:space="0" w:color="auto"/>
            </w:tcBorders>
            <w:noWrap/>
            <w:vAlign w:val="bottom"/>
          </w:tcPr>
          <w:p w14:paraId="16F710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F3A12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1DEC4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B76990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A9038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69E2E96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4121E4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C4F62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C7ACB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DCDDD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31/10/1970</w:t>
            </w:r>
          </w:p>
        </w:tc>
        <w:tc>
          <w:tcPr>
            <w:tcW w:w="1285" w:type="dxa"/>
            <w:tcBorders>
              <w:top w:val="nil"/>
              <w:left w:val="nil"/>
              <w:bottom w:val="single" w:sz="4" w:space="0" w:color="auto"/>
              <w:right w:val="single" w:sz="4" w:space="0" w:color="auto"/>
            </w:tcBorders>
            <w:noWrap/>
            <w:vAlign w:val="bottom"/>
          </w:tcPr>
          <w:p w14:paraId="4DC25D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06/10/2008</w:t>
            </w:r>
          </w:p>
        </w:tc>
        <w:tc>
          <w:tcPr>
            <w:tcW w:w="1264" w:type="dxa"/>
            <w:tcBorders>
              <w:top w:val="nil"/>
              <w:left w:val="nil"/>
              <w:bottom w:val="single" w:sz="4" w:space="0" w:color="auto"/>
              <w:right w:val="single" w:sz="4" w:space="0" w:color="auto"/>
            </w:tcBorders>
            <w:noWrap/>
            <w:vAlign w:val="bottom"/>
          </w:tcPr>
          <w:p w14:paraId="347E97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782A8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6A8EBE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13EA9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BE8C2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D484E7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FD8610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14109</w:t>
            </w:r>
          </w:p>
        </w:tc>
        <w:tc>
          <w:tcPr>
            <w:tcW w:w="1843" w:type="dxa"/>
            <w:tcBorders>
              <w:top w:val="nil"/>
              <w:left w:val="single" w:sz="4" w:space="0" w:color="auto"/>
              <w:bottom w:val="single" w:sz="4" w:space="0" w:color="auto"/>
              <w:right w:val="single" w:sz="4" w:space="0" w:color="auto"/>
            </w:tcBorders>
            <w:vAlign w:val="bottom"/>
          </w:tcPr>
          <w:p w14:paraId="0B10179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BIRJINETXE HLHI</w:t>
            </w:r>
          </w:p>
        </w:tc>
        <w:tc>
          <w:tcPr>
            <w:tcW w:w="1268" w:type="dxa"/>
            <w:tcBorders>
              <w:top w:val="nil"/>
              <w:left w:val="nil"/>
              <w:bottom w:val="single" w:sz="4" w:space="0" w:color="auto"/>
              <w:right w:val="single" w:sz="4" w:space="0" w:color="auto"/>
            </w:tcBorders>
            <w:noWrap/>
            <w:vAlign w:val="bottom"/>
          </w:tcPr>
          <w:p w14:paraId="036532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C5AB87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1F6481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DC25F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06/05/2004</w:t>
            </w:r>
          </w:p>
        </w:tc>
        <w:tc>
          <w:tcPr>
            <w:tcW w:w="1285" w:type="dxa"/>
            <w:tcBorders>
              <w:top w:val="nil"/>
              <w:left w:val="nil"/>
              <w:bottom w:val="single" w:sz="4" w:space="0" w:color="auto"/>
              <w:right w:val="single" w:sz="4" w:space="0" w:color="auto"/>
            </w:tcBorders>
            <w:noWrap/>
            <w:vAlign w:val="bottom"/>
          </w:tcPr>
          <w:p w14:paraId="54CD6E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09/12/2025</w:t>
            </w:r>
          </w:p>
        </w:tc>
        <w:tc>
          <w:tcPr>
            <w:tcW w:w="1264" w:type="dxa"/>
            <w:tcBorders>
              <w:top w:val="nil"/>
              <w:left w:val="nil"/>
              <w:bottom w:val="single" w:sz="4" w:space="0" w:color="auto"/>
              <w:right w:val="single" w:sz="4" w:space="0" w:color="auto"/>
            </w:tcBorders>
            <w:noWrap/>
            <w:vAlign w:val="bottom"/>
          </w:tcPr>
          <w:p w14:paraId="682154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1AA96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68648E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74AB2D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5EDC2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2BA719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9F75C5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719F1E8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0063B4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0C1561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B4389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8EC3A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23/11/1994</w:t>
            </w:r>
          </w:p>
        </w:tc>
        <w:tc>
          <w:tcPr>
            <w:tcW w:w="1285" w:type="dxa"/>
            <w:tcBorders>
              <w:top w:val="nil"/>
              <w:left w:val="nil"/>
              <w:bottom w:val="single" w:sz="4" w:space="0" w:color="auto"/>
              <w:right w:val="single" w:sz="4" w:space="0" w:color="auto"/>
            </w:tcBorders>
            <w:noWrap/>
            <w:vAlign w:val="bottom"/>
          </w:tcPr>
          <w:p w14:paraId="7999C6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27/10/2025</w:t>
            </w:r>
          </w:p>
        </w:tc>
        <w:tc>
          <w:tcPr>
            <w:tcW w:w="1264" w:type="dxa"/>
            <w:tcBorders>
              <w:top w:val="nil"/>
              <w:left w:val="nil"/>
              <w:bottom w:val="single" w:sz="4" w:space="0" w:color="auto"/>
              <w:right w:val="single" w:sz="4" w:space="0" w:color="auto"/>
            </w:tcBorders>
            <w:noWrap/>
            <w:vAlign w:val="bottom"/>
          </w:tcPr>
          <w:p w14:paraId="1B62BD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61947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02CF6F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AEC57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7ED39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D62A92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5A58FA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2B8561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3702BE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F50AC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4F38D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50,11</w:t>
            </w:r>
          </w:p>
        </w:tc>
        <w:tc>
          <w:tcPr>
            <w:tcW w:w="1133" w:type="dxa"/>
            <w:tcBorders>
              <w:top w:val="nil"/>
              <w:left w:val="nil"/>
              <w:bottom w:val="single" w:sz="4" w:space="0" w:color="auto"/>
              <w:right w:val="single" w:sz="4" w:space="0" w:color="auto"/>
            </w:tcBorders>
            <w:noWrap/>
            <w:vAlign w:val="bottom"/>
          </w:tcPr>
          <w:p w14:paraId="1E9B0C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17/09/1979</w:t>
            </w:r>
          </w:p>
        </w:tc>
        <w:tc>
          <w:tcPr>
            <w:tcW w:w="1285" w:type="dxa"/>
            <w:tcBorders>
              <w:top w:val="nil"/>
              <w:left w:val="nil"/>
              <w:bottom w:val="single" w:sz="4" w:space="0" w:color="auto"/>
              <w:right w:val="single" w:sz="4" w:space="0" w:color="auto"/>
            </w:tcBorders>
            <w:noWrap/>
            <w:vAlign w:val="bottom"/>
          </w:tcPr>
          <w:p w14:paraId="3D3508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03/10/2005</w:t>
            </w:r>
          </w:p>
        </w:tc>
        <w:tc>
          <w:tcPr>
            <w:tcW w:w="1264" w:type="dxa"/>
            <w:tcBorders>
              <w:top w:val="nil"/>
              <w:left w:val="nil"/>
              <w:bottom w:val="single" w:sz="4" w:space="0" w:color="auto"/>
              <w:right w:val="single" w:sz="4" w:space="0" w:color="auto"/>
            </w:tcBorders>
            <w:noWrap/>
            <w:vAlign w:val="bottom"/>
          </w:tcPr>
          <w:p w14:paraId="3694C8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4EB55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14.135,40 €</w:t>
            </w:r>
          </w:p>
        </w:tc>
        <w:tc>
          <w:tcPr>
            <w:tcW w:w="864" w:type="dxa"/>
            <w:tcBorders>
              <w:top w:val="nil"/>
              <w:left w:val="nil"/>
              <w:bottom w:val="single" w:sz="4" w:space="0" w:color="auto"/>
              <w:right w:val="single" w:sz="4" w:space="0" w:color="auto"/>
            </w:tcBorders>
            <w:noWrap/>
            <w:vAlign w:val="bottom"/>
          </w:tcPr>
          <w:p w14:paraId="533CE4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20B4F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6EDD7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0D6F0E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D006F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74B3E1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33D786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6E5DAD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AC91F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68,7</w:t>
            </w:r>
          </w:p>
        </w:tc>
        <w:tc>
          <w:tcPr>
            <w:tcW w:w="1133" w:type="dxa"/>
            <w:tcBorders>
              <w:top w:val="nil"/>
              <w:left w:val="nil"/>
              <w:bottom w:val="single" w:sz="4" w:space="0" w:color="auto"/>
              <w:right w:val="single" w:sz="4" w:space="0" w:color="auto"/>
            </w:tcBorders>
            <w:noWrap/>
            <w:vAlign w:val="bottom"/>
          </w:tcPr>
          <w:p w14:paraId="30BC7D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25/03/1966</w:t>
            </w:r>
          </w:p>
        </w:tc>
        <w:tc>
          <w:tcPr>
            <w:tcW w:w="1285" w:type="dxa"/>
            <w:tcBorders>
              <w:top w:val="nil"/>
              <w:left w:val="nil"/>
              <w:bottom w:val="single" w:sz="4" w:space="0" w:color="auto"/>
              <w:right w:val="single" w:sz="4" w:space="0" w:color="auto"/>
            </w:tcBorders>
            <w:noWrap/>
            <w:vAlign w:val="bottom"/>
          </w:tcPr>
          <w:p w14:paraId="4A2FED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27/09/2005</w:t>
            </w:r>
          </w:p>
        </w:tc>
        <w:tc>
          <w:tcPr>
            <w:tcW w:w="1264" w:type="dxa"/>
            <w:tcBorders>
              <w:top w:val="nil"/>
              <w:left w:val="nil"/>
              <w:bottom w:val="single" w:sz="4" w:space="0" w:color="auto"/>
              <w:right w:val="single" w:sz="4" w:space="0" w:color="auto"/>
            </w:tcBorders>
            <w:noWrap/>
            <w:vAlign w:val="bottom"/>
          </w:tcPr>
          <w:p w14:paraId="2BAEE3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F5AD1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19.316,88 €</w:t>
            </w:r>
          </w:p>
        </w:tc>
        <w:tc>
          <w:tcPr>
            <w:tcW w:w="864" w:type="dxa"/>
            <w:tcBorders>
              <w:top w:val="nil"/>
              <w:left w:val="nil"/>
              <w:bottom w:val="single" w:sz="4" w:space="0" w:color="auto"/>
              <w:right w:val="single" w:sz="4" w:space="0" w:color="auto"/>
            </w:tcBorders>
            <w:noWrap/>
            <w:vAlign w:val="bottom"/>
          </w:tcPr>
          <w:p w14:paraId="0A30CF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DA42C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E5A7F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9DFF18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0E3CCD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6E3549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0D3FD9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58EA1F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BE8F5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32878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22/08/2004</w:t>
            </w:r>
          </w:p>
        </w:tc>
        <w:tc>
          <w:tcPr>
            <w:tcW w:w="1285" w:type="dxa"/>
            <w:tcBorders>
              <w:top w:val="nil"/>
              <w:left w:val="nil"/>
              <w:bottom w:val="single" w:sz="4" w:space="0" w:color="auto"/>
              <w:right w:val="single" w:sz="4" w:space="0" w:color="auto"/>
            </w:tcBorders>
            <w:noWrap/>
            <w:vAlign w:val="bottom"/>
          </w:tcPr>
          <w:p w14:paraId="62B217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25/09/2025</w:t>
            </w:r>
          </w:p>
        </w:tc>
        <w:tc>
          <w:tcPr>
            <w:tcW w:w="1264" w:type="dxa"/>
            <w:tcBorders>
              <w:top w:val="nil"/>
              <w:left w:val="nil"/>
              <w:bottom w:val="single" w:sz="4" w:space="0" w:color="auto"/>
              <w:right w:val="single" w:sz="4" w:space="0" w:color="auto"/>
            </w:tcBorders>
            <w:noWrap/>
            <w:vAlign w:val="bottom"/>
          </w:tcPr>
          <w:p w14:paraId="652BE4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FE54B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7A7E49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9D300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EC295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A456FF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F426A8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31FE12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7B1638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E82F40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0D85C8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762726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11/08/1971</w:t>
            </w:r>
          </w:p>
        </w:tc>
        <w:tc>
          <w:tcPr>
            <w:tcW w:w="1285" w:type="dxa"/>
            <w:tcBorders>
              <w:top w:val="nil"/>
              <w:left w:val="nil"/>
              <w:bottom w:val="single" w:sz="4" w:space="0" w:color="auto"/>
              <w:right w:val="single" w:sz="4" w:space="0" w:color="auto"/>
            </w:tcBorders>
            <w:noWrap/>
            <w:vAlign w:val="bottom"/>
          </w:tcPr>
          <w:p w14:paraId="06CC68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25/10/2004</w:t>
            </w:r>
          </w:p>
        </w:tc>
        <w:tc>
          <w:tcPr>
            <w:tcW w:w="1264" w:type="dxa"/>
            <w:tcBorders>
              <w:top w:val="nil"/>
              <w:left w:val="nil"/>
              <w:bottom w:val="single" w:sz="4" w:space="0" w:color="auto"/>
              <w:right w:val="single" w:sz="4" w:space="0" w:color="auto"/>
            </w:tcBorders>
            <w:noWrap/>
            <w:vAlign w:val="bottom"/>
          </w:tcPr>
          <w:p w14:paraId="6ADAC3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587D8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8.509,08 €</w:t>
            </w:r>
          </w:p>
        </w:tc>
        <w:tc>
          <w:tcPr>
            <w:tcW w:w="864" w:type="dxa"/>
            <w:tcBorders>
              <w:top w:val="nil"/>
              <w:left w:val="nil"/>
              <w:bottom w:val="single" w:sz="4" w:space="0" w:color="auto"/>
              <w:right w:val="single" w:sz="4" w:space="0" w:color="auto"/>
            </w:tcBorders>
            <w:noWrap/>
            <w:vAlign w:val="bottom"/>
          </w:tcPr>
          <w:p w14:paraId="279817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0B9AD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E34CA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9B53093"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4E61AF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14126</w:t>
            </w:r>
          </w:p>
        </w:tc>
        <w:tc>
          <w:tcPr>
            <w:tcW w:w="1843" w:type="dxa"/>
            <w:tcBorders>
              <w:top w:val="nil"/>
              <w:left w:val="single" w:sz="4" w:space="0" w:color="auto"/>
              <w:bottom w:val="single" w:sz="4" w:space="0" w:color="auto"/>
              <w:right w:val="single" w:sz="4" w:space="0" w:color="auto"/>
            </w:tcBorders>
            <w:vAlign w:val="bottom"/>
          </w:tcPr>
          <w:p w14:paraId="2AA48E2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05EF538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96338B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7E833E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BF2A7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31/08/2002</w:t>
            </w:r>
          </w:p>
        </w:tc>
        <w:tc>
          <w:tcPr>
            <w:tcW w:w="1285" w:type="dxa"/>
            <w:tcBorders>
              <w:top w:val="nil"/>
              <w:left w:val="nil"/>
              <w:bottom w:val="single" w:sz="4" w:space="0" w:color="auto"/>
              <w:right w:val="single" w:sz="4" w:space="0" w:color="auto"/>
            </w:tcBorders>
            <w:noWrap/>
            <w:vAlign w:val="bottom"/>
          </w:tcPr>
          <w:p w14:paraId="771149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25/09/2025</w:t>
            </w:r>
          </w:p>
        </w:tc>
        <w:tc>
          <w:tcPr>
            <w:tcW w:w="1264" w:type="dxa"/>
            <w:tcBorders>
              <w:top w:val="nil"/>
              <w:left w:val="nil"/>
              <w:bottom w:val="single" w:sz="4" w:space="0" w:color="auto"/>
              <w:right w:val="single" w:sz="4" w:space="0" w:color="auto"/>
            </w:tcBorders>
            <w:noWrap/>
            <w:vAlign w:val="bottom"/>
          </w:tcPr>
          <w:p w14:paraId="6D48DE9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F902BC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78EC8B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5A7BA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EA3B7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04742C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7154B1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26EED3C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334031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0B891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3A698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92445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22/10/1961</w:t>
            </w:r>
          </w:p>
        </w:tc>
        <w:tc>
          <w:tcPr>
            <w:tcW w:w="1285" w:type="dxa"/>
            <w:tcBorders>
              <w:top w:val="nil"/>
              <w:left w:val="nil"/>
              <w:bottom w:val="single" w:sz="4" w:space="0" w:color="auto"/>
              <w:right w:val="single" w:sz="4" w:space="0" w:color="auto"/>
            </w:tcBorders>
            <w:noWrap/>
            <w:vAlign w:val="bottom"/>
          </w:tcPr>
          <w:p w14:paraId="6F7ACA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14/09/2006</w:t>
            </w:r>
          </w:p>
        </w:tc>
        <w:tc>
          <w:tcPr>
            <w:tcW w:w="1264" w:type="dxa"/>
            <w:tcBorders>
              <w:top w:val="nil"/>
              <w:left w:val="nil"/>
              <w:bottom w:val="single" w:sz="4" w:space="0" w:color="auto"/>
              <w:right w:val="single" w:sz="4" w:space="0" w:color="auto"/>
            </w:tcBorders>
            <w:noWrap/>
            <w:vAlign w:val="bottom"/>
          </w:tcPr>
          <w:p w14:paraId="54BC95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1CB91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598C10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D69C8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E3F5F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9E213B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8D888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660244A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000F8E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FC8B5E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01F829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86E49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29/06/2005</w:t>
            </w:r>
          </w:p>
        </w:tc>
        <w:tc>
          <w:tcPr>
            <w:tcW w:w="1285" w:type="dxa"/>
            <w:tcBorders>
              <w:top w:val="nil"/>
              <w:left w:val="nil"/>
              <w:bottom w:val="single" w:sz="4" w:space="0" w:color="auto"/>
              <w:right w:val="single" w:sz="4" w:space="0" w:color="auto"/>
            </w:tcBorders>
            <w:noWrap/>
            <w:vAlign w:val="bottom"/>
          </w:tcPr>
          <w:p w14:paraId="2A0BBD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09/12/2025</w:t>
            </w:r>
          </w:p>
        </w:tc>
        <w:tc>
          <w:tcPr>
            <w:tcW w:w="1264" w:type="dxa"/>
            <w:tcBorders>
              <w:top w:val="nil"/>
              <w:left w:val="nil"/>
              <w:bottom w:val="single" w:sz="4" w:space="0" w:color="auto"/>
              <w:right w:val="single" w:sz="4" w:space="0" w:color="auto"/>
            </w:tcBorders>
            <w:noWrap/>
            <w:vAlign w:val="bottom"/>
          </w:tcPr>
          <w:p w14:paraId="1F6F96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6FFE9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72AD0C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3CFA9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0A375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03F851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11B3D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5D1C03A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16C47E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B3448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FD931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A524C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09/11/1973</w:t>
            </w:r>
          </w:p>
        </w:tc>
        <w:tc>
          <w:tcPr>
            <w:tcW w:w="1285" w:type="dxa"/>
            <w:tcBorders>
              <w:top w:val="nil"/>
              <w:left w:val="nil"/>
              <w:bottom w:val="single" w:sz="4" w:space="0" w:color="auto"/>
              <w:right w:val="single" w:sz="4" w:space="0" w:color="auto"/>
            </w:tcBorders>
            <w:noWrap/>
            <w:vAlign w:val="bottom"/>
          </w:tcPr>
          <w:p w14:paraId="42526D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22/09/2008</w:t>
            </w:r>
          </w:p>
        </w:tc>
        <w:tc>
          <w:tcPr>
            <w:tcW w:w="1264" w:type="dxa"/>
            <w:tcBorders>
              <w:top w:val="nil"/>
              <w:left w:val="nil"/>
              <w:bottom w:val="single" w:sz="4" w:space="0" w:color="auto"/>
              <w:right w:val="single" w:sz="4" w:space="0" w:color="auto"/>
            </w:tcBorders>
            <w:noWrap/>
            <w:vAlign w:val="bottom"/>
          </w:tcPr>
          <w:p w14:paraId="6F36AD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F9CCC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5D6286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7C1DF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39543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5D1173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FE2B3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770678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4E544D4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3254E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93A7C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3B7C2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16/03/1973</w:t>
            </w:r>
          </w:p>
        </w:tc>
        <w:tc>
          <w:tcPr>
            <w:tcW w:w="1285" w:type="dxa"/>
            <w:tcBorders>
              <w:top w:val="nil"/>
              <w:left w:val="nil"/>
              <w:bottom w:val="single" w:sz="4" w:space="0" w:color="auto"/>
              <w:right w:val="single" w:sz="4" w:space="0" w:color="auto"/>
            </w:tcBorders>
            <w:noWrap/>
            <w:vAlign w:val="bottom"/>
          </w:tcPr>
          <w:p w14:paraId="6BBC8F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23/10/1995</w:t>
            </w:r>
          </w:p>
        </w:tc>
        <w:tc>
          <w:tcPr>
            <w:tcW w:w="1264" w:type="dxa"/>
            <w:tcBorders>
              <w:top w:val="nil"/>
              <w:left w:val="nil"/>
              <w:bottom w:val="single" w:sz="4" w:space="0" w:color="auto"/>
              <w:right w:val="single" w:sz="4" w:space="0" w:color="auto"/>
            </w:tcBorders>
            <w:noWrap/>
            <w:vAlign w:val="bottom"/>
          </w:tcPr>
          <w:p w14:paraId="3BE0BA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762E5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8.904,72 €</w:t>
            </w:r>
          </w:p>
        </w:tc>
        <w:tc>
          <w:tcPr>
            <w:tcW w:w="864" w:type="dxa"/>
            <w:tcBorders>
              <w:top w:val="nil"/>
              <w:left w:val="nil"/>
              <w:bottom w:val="single" w:sz="4" w:space="0" w:color="auto"/>
              <w:right w:val="single" w:sz="4" w:space="0" w:color="auto"/>
            </w:tcBorders>
            <w:noWrap/>
            <w:vAlign w:val="bottom"/>
          </w:tcPr>
          <w:p w14:paraId="67FD1E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48C88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E5820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3FB82E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1736F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247D94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00A67E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E53FB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6D57C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718EE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29/05/1976</w:t>
            </w:r>
          </w:p>
        </w:tc>
        <w:tc>
          <w:tcPr>
            <w:tcW w:w="1285" w:type="dxa"/>
            <w:tcBorders>
              <w:top w:val="nil"/>
              <w:left w:val="nil"/>
              <w:bottom w:val="single" w:sz="4" w:space="0" w:color="auto"/>
              <w:right w:val="single" w:sz="4" w:space="0" w:color="auto"/>
            </w:tcBorders>
            <w:noWrap/>
            <w:vAlign w:val="bottom"/>
          </w:tcPr>
          <w:p w14:paraId="627343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11/10/2016</w:t>
            </w:r>
          </w:p>
        </w:tc>
        <w:tc>
          <w:tcPr>
            <w:tcW w:w="1264" w:type="dxa"/>
            <w:tcBorders>
              <w:top w:val="nil"/>
              <w:left w:val="nil"/>
              <w:bottom w:val="single" w:sz="4" w:space="0" w:color="auto"/>
              <w:right w:val="single" w:sz="4" w:space="0" w:color="auto"/>
            </w:tcBorders>
            <w:noWrap/>
            <w:vAlign w:val="bottom"/>
          </w:tcPr>
          <w:p w14:paraId="7AFACA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22D1D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7.981,56 €</w:t>
            </w:r>
          </w:p>
        </w:tc>
        <w:tc>
          <w:tcPr>
            <w:tcW w:w="864" w:type="dxa"/>
            <w:tcBorders>
              <w:top w:val="nil"/>
              <w:left w:val="nil"/>
              <w:bottom w:val="single" w:sz="4" w:space="0" w:color="auto"/>
              <w:right w:val="single" w:sz="4" w:space="0" w:color="auto"/>
            </w:tcBorders>
            <w:noWrap/>
            <w:vAlign w:val="bottom"/>
          </w:tcPr>
          <w:p w14:paraId="17C1C5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FBB4C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F6941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7DBA85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2D91CB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4E2FD26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1BA69FA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248211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42A2B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0C628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11/06/1965</w:t>
            </w:r>
          </w:p>
        </w:tc>
        <w:tc>
          <w:tcPr>
            <w:tcW w:w="1285" w:type="dxa"/>
            <w:tcBorders>
              <w:top w:val="nil"/>
              <w:left w:val="nil"/>
              <w:bottom w:val="single" w:sz="4" w:space="0" w:color="auto"/>
              <w:right w:val="single" w:sz="4" w:space="0" w:color="auto"/>
            </w:tcBorders>
            <w:noWrap/>
            <w:vAlign w:val="bottom"/>
          </w:tcPr>
          <w:p w14:paraId="2D1410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27/09/2011</w:t>
            </w:r>
          </w:p>
        </w:tc>
        <w:tc>
          <w:tcPr>
            <w:tcW w:w="1264" w:type="dxa"/>
            <w:tcBorders>
              <w:top w:val="nil"/>
              <w:left w:val="nil"/>
              <w:bottom w:val="single" w:sz="4" w:space="0" w:color="auto"/>
              <w:right w:val="single" w:sz="4" w:space="0" w:color="auto"/>
            </w:tcBorders>
            <w:noWrap/>
            <w:vAlign w:val="bottom"/>
          </w:tcPr>
          <w:p w14:paraId="75DC18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79BD3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8.113,44 €</w:t>
            </w:r>
          </w:p>
        </w:tc>
        <w:tc>
          <w:tcPr>
            <w:tcW w:w="864" w:type="dxa"/>
            <w:tcBorders>
              <w:top w:val="nil"/>
              <w:left w:val="nil"/>
              <w:bottom w:val="single" w:sz="4" w:space="0" w:color="auto"/>
              <w:right w:val="single" w:sz="4" w:space="0" w:color="auto"/>
            </w:tcBorders>
            <w:noWrap/>
            <w:vAlign w:val="bottom"/>
          </w:tcPr>
          <w:p w14:paraId="500FA2F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2EB8F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1FD92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2235C2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0D63D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15F658F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26C0DA1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F7BB2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76A3C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199C8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21/12/1971</w:t>
            </w:r>
          </w:p>
        </w:tc>
        <w:tc>
          <w:tcPr>
            <w:tcW w:w="1285" w:type="dxa"/>
            <w:tcBorders>
              <w:top w:val="nil"/>
              <w:left w:val="nil"/>
              <w:bottom w:val="single" w:sz="4" w:space="0" w:color="auto"/>
              <w:right w:val="single" w:sz="4" w:space="0" w:color="auto"/>
            </w:tcBorders>
            <w:noWrap/>
            <w:vAlign w:val="bottom"/>
          </w:tcPr>
          <w:p w14:paraId="23AC8E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24/09/2007</w:t>
            </w:r>
          </w:p>
        </w:tc>
        <w:tc>
          <w:tcPr>
            <w:tcW w:w="1264" w:type="dxa"/>
            <w:tcBorders>
              <w:top w:val="nil"/>
              <w:left w:val="nil"/>
              <w:bottom w:val="single" w:sz="4" w:space="0" w:color="auto"/>
              <w:right w:val="single" w:sz="4" w:space="0" w:color="auto"/>
            </w:tcBorders>
            <w:noWrap/>
            <w:vAlign w:val="bottom"/>
          </w:tcPr>
          <w:p w14:paraId="2DF29E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FC55C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617C66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C6264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5AE7D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1A37E73"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192FB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0EC5E0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5835A69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1D44C7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2B767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010F67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31/12/1983</w:t>
            </w:r>
          </w:p>
        </w:tc>
        <w:tc>
          <w:tcPr>
            <w:tcW w:w="1285" w:type="dxa"/>
            <w:tcBorders>
              <w:top w:val="nil"/>
              <w:left w:val="nil"/>
              <w:bottom w:val="single" w:sz="4" w:space="0" w:color="auto"/>
              <w:right w:val="single" w:sz="4" w:space="0" w:color="auto"/>
            </w:tcBorders>
            <w:noWrap/>
            <w:vAlign w:val="bottom"/>
          </w:tcPr>
          <w:p w14:paraId="470B15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09/03/2021</w:t>
            </w:r>
          </w:p>
        </w:tc>
        <w:tc>
          <w:tcPr>
            <w:tcW w:w="1264" w:type="dxa"/>
            <w:tcBorders>
              <w:top w:val="nil"/>
              <w:left w:val="nil"/>
              <w:bottom w:val="single" w:sz="4" w:space="0" w:color="auto"/>
              <w:right w:val="single" w:sz="4" w:space="0" w:color="auto"/>
            </w:tcBorders>
            <w:noWrap/>
            <w:vAlign w:val="bottom"/>
          </w:tcPr>
          <w:p w14:paraId="0F363C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EB052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27.708,12 €</w:t>
            </w:r>
          </w:p>
        </w:tc>
        <w:tc>
          <w:tcPr>
            <w:tcW w:w="864" w:type="dxa"/>
            <w:tcBorders>
              <w:top w:val="nil"/>
              <w:left w:val="nil"/>
              <w:bottom w:val="single" w:sz="4" w:space="0" w:color="auto"/>
              <w:right w:val="single" w:sz="4" w:space="0" w:color="auto"/>
            </w:tcBorders>
            <w:noWrap/>
            <w:vAlign w:val="bottom"/>
          </w:tcPr>
          <w:p w14:paraId="3D49DC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59CF1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0E6645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8015FB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836C1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07A606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0761185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2EFCC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495D0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272F8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07/09/1973</w:t>
            </w:r>
          </w:p>
        </w:tc>
        <w:tc>
          <w:tcPr>
            <w:tcW w:w="1285" w:type="dxa"/>
            <w:tcBorders>
              <w:top w:val="nil"/>
              <w:left w:val="nil"/>
              <w:bottom w:val="single" w:sz="4" w:space="0" w:color="auto"/>
              <w:right w:val="single" w:sz="4" w:space="0" w:color="auto"/>
            </w:tcBorders>
            <w:noWrap/>
            <w:vAlign w:val="bottom"/>
          </w:tcPr>
          <w:p w14:paraId="3FA742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12/09/2008</w:t>
            </w:r>
          </w:p>
        </w:tc>
        <w:tc>
          <w:tcPr>
            <w:tcW w:w="1264" w:type="dxa"/>
            <w:tcBorders>
              <w:top w:val="nil"/>
              <w:left w:val="nil"/>
              <w:bottom w:val="single" w:sz="4" w:space="0" w:color="auto"/>
              <w:right w:val="single" w:sz="4" w:space="0" w:color="auto"/>
            </w:tcBorders>
            <w:noWrap/>
            <w:vAlign w:val="bottom"/>
          </w:tcPr>
          <w:p w14:paraId="0EB8C0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0AE85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22333B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2743B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025DF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68EA4C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7C187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367392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0ABF28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28087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7E553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18,43</w:t>
            </w:r>
          </w:p>
        </w:tc>
        <w:tc>
          <w:tcPr>
            <w:tcW w:w="1133" w:type="dxa"/>
            <w:tcBorders>
              <w:top w:val="nil"/>
              <w:left w:val="nil"/>
              <w:bottom w:val="single" w:sz="4" w:space="0" w:color="auto"/>
              <w:right w:val="single" w:sz="4" w:space="0" w:color="auto"/>
            </w:tcBorders>
            <w:noWrap/>
            <w:vAlign w:val="bottom"/>
          </w:tcPr>
          <w:p w14:paraId="33D190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13/10/1990</w:t>
            </w:r>
          </w:p>
        </w:tc>
        <w:tc>
          <w:tcPr>
            <w:tcW w:w="1285" w:type="dxa"/>
            <w:tcBorders>
              <w:top w:val="nil"/>
              <w:left w:val="nil"/>
              <w:bottom w:val="single" w:sz="4" w:space="0" w:color="auto"/>
              <w:right w:val="single" w:sz="4" w:space="0" w:color="auto"/>
            </w:tcBorders>
            <w:noWrap/>
            <w:vAlign w:val="bottom"/>
          </w:tcPr>
          <w:p w14:paraId="0997C9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10/09/2018</w:t>
            </w:r>
          </w:p>
        </w:tc>
        <w:tc>
          <w:tcPr>
            <w:tcW w:w="1264" w:type="dxa"/>
            <w:tcBorders>
              <w:top w:val="nil"/>
              <w:left w:val="nil"/>
              <w:bottom w:val="single" w:sz="4" w:space="0" w:color="auto"/>
              <w:right w:val="single" w:sz="4" w:space="0" w:color="auto"/>
            </w:tcBorders>
            <w:noWrap/>
            <w:vAlign w:val="bottom"/>
          </w:tcPr>
          <w:p w14:paraId="1F1952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98076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4.975,08 €</w:t>
            </w:r>
          </w:p>
        </w:tc>
        <w:tc>
          <w:tcPr>
            <w:tcW w:w="864" w:type="dxa"/>
            <w:tcBorders>
              <w:top w:val="nil"/>
              <w:left w:val="nil"/>
              <w:bottom w:val="single" w:sz="4" w:space="0" w:color="auto"/>
              <w:right w:val="single" w:sz="4" w:space="0" w:color="auto"/>
            </w:tcBorders>
            <w:noWrap/>
            <w:vAlign w:val="bottom"/>
          </w:tcPr>
          <w:p w14:paraId="40560F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40A76C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205E0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A2812A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954C4C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140D05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528A24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89593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3D3B6B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12,93</w:t>
            </w:r>
          </w:p>
        </w:tc>
        <w:tc>
          <w:tcPr>
            <w:tcW w:w="1133" w:type="dxa"/>
            <w:tcBorders>
              <w:top w:val="nil"/>
              <w:left w:val="nil"/>
              <w:bottom w:val="single" w:sz="4" w:space="0" w:color="auto"/>
              <w:right w:val="single" w:sz="4" w:space="0" w:color="auto"/>
            </w:tcBorders>
            <w:noWrap/>
            <w:vAlign w:val="bottom"/>
          </w:tcPr>
          <w:p w14:paraId="2B9AE4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01/10/2000</w:t>
            </w:r>
          </w:p>
        </w:tc>
        <w:tc>
          <w:tcPr>
            <w:tcW w:w="1285" w:type="dxa"/>
            <w:tcBorders>
              <w:top w:val="nil"/>
              <w:left w:val="nil"/>
              <w:bottom w:val="single" w:sz="4" w:space="0" w:color="auto"/>
              <w:right w:val="single" w:sz="4" w:space="0" w:color="auto"/>
            </w:tcBorders>
            <w:noWrap/>
            <w:vAlign w:val="bottom"/>
          </w:tcPr>
          <w:p w14:paraId="704B7C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03/02/2026</w:t>
            </w:r>
          </w:p>
        </w:tc>
        <w:tc>
          <w:tcPr>
            <w:tcW w:w="1264" w:type="dxa"/>
            <w:tcBorders>
              <w:top w:val="nil"/>
              <w:left w:val="nil"/>
              <w:bottom w:val="single" w:sz="4" w:space="0" w:color="auto"/>
              <w:right w:val="single" w:sz="4" w:space="0" w:color="auto"/>
            </w:tcBorders>
            <w:noWrap/>
            <w:vAlign w:val="bottom"/>
          </w:tcPr>
          <w:p w14:paraId="1B0588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E42A0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3.424,80 €</w:t>
            </w:r>
          </w:p>
        </w:tc>
        <w:tc>
          <w:tcPr>
            <w:tcW w:w="864" w:type="dxa"/>
            <w:tcBorders>
              <w:top w:val="nil"/>
              <w:left w:val="nil"/>
              <w:bottom w:val="single" w:sz="4" w:space="0" w:color="auto"/>
              <w:right w:val="single" w:sz="4" w:space="0" w:color="auto"/>
            </w:tcBorders>
            <w:noWrap/>
            <w:vAlign w:val="bottom"/>
          </w:tcPr>
          <w:p w14:paraId="1D0556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0D417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393DA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1EA0FC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E5F74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0F0017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119B5C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029B60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B39F1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68F97B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15/01/1982</w:t>
            </w:r>
          </w:p>
        </w:tc>
        <w:tc>
          <w:tcPr>
            <w:tcW w:w="1285" w:type="dxa"/>
            <w:tcBorders>
              <w:top w:val="nil"/>
              <w:left w:val="nil"/>
              <w:bottom w:val="single" w:sz="4" w:space="0" w:color="auto"/>
              <w:right w:val="single" w:sz="4" w:space="0" w:color="auto"/>
            </w:tcBorders>
            <w:noWrap/>
            <w:vAlign w:val="bottom"/>
          </w:tcPr>
          <w:p w14:paraId="460B53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03/10/2022</w:t>
            </w:r>
          </w:p>
        </w:tc>
        <w:tc>
          <w:tcPr>
            <w:tcW w:w="1264" w:type="dxa"/>
            <w:tcBorders>
              <w:top w:val="nil"/>
              <w:left w:val="nil"/>
              <w:bottom w:val="single" w:sz="4" w:space="0" w:color="auto"/>
              <w:right w:val="single" w:sz="4" w:space="0" w:color="auto"/>
            </w:tcBorders>
            <w:noWrap/>
            <w:vAlign w:val="bottom"/>
          </w:tcPr>
          <w:p w14:paraId="3B9113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7ACAA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9.484,08 €</w:t>
            </w:r>
          </w:p>
        </w:tc>
        <w:tc>
          <w:tcPr>
            <w:tcW w:w="864" w:type="dxa"/>
            <w:tcBorders>
              <w:top w:val="nil"/>
              <w:left w:val="nil"/>
              <w:bottom w:val="single" w:sz="4" w:space="0" w:color="auto"/>
              <w:right w:val="single" w:sz="4" w:space="0" w:color="auto"/>
            </w:tcBorders>
            <w:noWrap/>
            <w:vAlign w:val="bottom"/>
          </w:tcPr>
          <w:p w14:paraId="460EB0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C933E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7E406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EF78F4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B6C3E4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529EF7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377F42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816D7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F657C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435AB5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06/07/1979</w:t>
            </w:r>
          </w:p>
        </w:tc>
        <w:tc>
          <w:tcPr>
            <w:tcW w:w="1285" w:type="dxa"/>
            <w:tcBorders>
              <w:top w:val="nil"/>
              <w:left w:val="nil"/>
              <w:bottom w:val="single" w:sz="4" w:space="0" w:color="auto"/>
              <w:right w:val="single" w:sz="4" w:space="0" w:color="auto"/>
            </w:tcBorders>
            <w:noWrap/>
            <w:vAlign w:val="bottom"/>
          </w:tcPr>
          <w:p w14:paraId="09E180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07/11/2013</w:t>
            </w:r>
          </w:p>
        </w:tc>
        <w:tc>
          <w:tcPr>
            <w:tcW w:w="1264" w:type="dxa"/>
            <w:tcBorders>
              <w:top w:val="nil"/>
              <w:left w:val="nil"/>
              <w:bottom w:val="single" w:sz="4" w:space="0" w:color="auto"/>
              <w:right w:val="single" w:sz="4" w:space="0" w:color="auto"/>
            </w:tcBorders>
            <w:noWrap/>
            <w:vAlign w:val="bottom"/>
          </w:tcPr>
          <w:p w14:paraId="2AFC5C5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E6FF3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9.972,12 €</w:t>
            </w:r>
          </w:p>
        </w:tc>
        <w:tc>
          <w:tcPr>
            <w:tcW w:w="864" w:type="dxa"/>
            <w:tcBorders>
              <w:top w:val="nil"/>
              <w:left w:val="nil"/>
              <w:bottom w:val="single" w:sz="4" w:space="0" w:color="auto"/>
              <w:right w:val="single" w:sz="4" w:space="0" w:color="auto"/>
            </w:tcBorders>
            <w:noWrap/>
            <w:vAlign w:val="bottom"/>
          </w:tcPr>
          <w:p w14:paraId="17CA9F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3600E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720C3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DD7F89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A40C2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516AFB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104172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39E17B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A5671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14013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07/06/1973</w:t>
            </w:r>
          </w:p>
        </w:tc>
        <w:tc>
          <w:tcPr>
            <w:tcW w:w="1285" w:type="dxa"/>
            <w:tcBorders>
              <w:top w:val="nil"/>
              <w:left w:val="nil"/>
              <w:bottom w:val="single" w:sz="4" w:space="0" w:color="auto"/>
              <w:right w:val="single" w:sz="4" w:space="0" w:color="auto"/>
            </w:tcBorders>
            <w:noWrap/>
            <w:vAlign w:val="bottom"/>
          </w:tcPr>
          <w:p w14:paraId="1225D06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01/02/2016</w:t>
            </w:r>
          </w:p>
        </w:tc>
        <w:tc>
          <w:tcPr>
            <w:tcW w:w="1264" w:type="dxa"/>
            <w:tcBorders>
              <w:top w:val="nil"/>
              <w:left w:val="nil"/>
              <w:bottom w:val="single" w:sz="4" w:space="0" w:color="auto"/>
              <w:right w:val="single" w:sz="4" w:space="0" w:color="auto"/>
            </w:tcBorders>
            <w:noWrap/>
            <w:vAlign w:val="bottom"/>
          </w:tcPr>
          <w:p w14:paraId="4FB9AE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176C5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7.981,56 €</w:t>
            </w:r>
          </w:p>
        </w:tc>
        <w:tc>
          <w:tcPr>
            <w:tcW w:w="864" w:type="dxa"/>
            <w:tcBorders>
              <w:top w:val="nil"/>
              <w:left w:val="nil"/>
              <w:bottom w:val="single" w:sz="4" w:space="0" w:color="auto"/>
              <w:right w:val="single" w:sz="4" w:space="0" w:color="auto"/>
            </w:tcBorders>
            <w:noWrap/>
            <w:vAlign w:val="bottom"/>
          </w:tcPr>
          <w:p w14:paraId="64815E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2062A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18B08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2CA5D6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16961D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02DC82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6090D85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FC769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02FEE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19D598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24/06/1968</w:t>
            </w:r>
          </w:p>
        </w:tc>
        <w:tc>
          <w:tcPr>
            <w:tcW w:w="1285" w:type="dxa"/>
            <w:tcBorders>
              <w:top w:val="nil"/>
              <w:left w:val="nil"/>
              <w:bottom w:val="single" w:sz="4" w:space="0" w:color="auto"/>
              <w:right w:val="single" w:sz="4" w:space="0" w:color="auto"/>
            </w:tcBorders>
            <w:noWrap/>
            <w:vAlign w:val="bottom"/>
          </w:tcPr>
          <w:p w14:paraId="324463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19/09/2017</w:t>
            </w:r>
          </w:p>
        </w:tc>
        <w:tc>
          <w:tcPr>
            <w:tcW w:w="1264" w:type="dxa"/>
            <w:tcBorders>
              <w:top w:val="nil"/>
              <w:left w:val="nil"/>
              <w:bottom w:val="single" w:sz="4" w:space="0" w:color="auto"/>
              <w:right w:val="single" w:sz="4" w:space="0" w:color="auto"/>
            </w:tcBorders>
            <w:noWrap/>
            <w:vAlign w:val="bottom"/>
          </w:tcPr>
          <w:p w14:paraId="049C06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0B77B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9.646,68 €</w:t>
            </w:r>
          </w:p>
        </w:tc>
        <w:tc>
          <w:tcPr>
            <w:tcW w:w="864" w:type="dxa"/>
            <w:tcBorders>
              <w:top w:val="nil"/>
              <w:left w:val="nil"/>
              <w:bottom w:val="single" w:sz="4" w:space="0" w:color="auto"/>
              <w:right w:val="single" w:sz="4" w:space="0" w:color="auto"/>
            </w:tcBorders>
            <w:noWrap/>
            <w:vAlign w:val="bottom"/>
          </w:tcPr>
          <w:p w14:paraId="4A0F60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AF131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200C6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6D2F90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86D3B2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118292F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594C10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62890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D40DA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76,27</w:t>
            </w:r>
          </w:p>
        </w:tc>
        <w:tc>
          <w:tcPr>
            <w:tcW w:w="1133" w:type="dxa"/>
            <w:tcBorders>
              <w:top w:val="nil"/>
              <w:left w:val="nil"/>
              <w:bottom w:val="single" w:sz="4" w:space="0" w:color="auto"/>
              <w:right w:val="single" w:sz="4" w:space="0" w:color="auto"/>
            </w:tcBorders>
            <w:noWrap/>
            <w:vAlign w:val="bottom"/>
          </w:tcPr>
          <w:p w14:paraId="6BFB4B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03/03/1965</w:t>
            </w:r>
          </w:p>
        </w:tc>
        <w:tc>
          <w:tcPr>
            <w:tcW w:w="1285" w:type="dxa"/>
            <w:tcBorders>
              <w:top w:val="nil"/>
              <w:left w:val="nil"/>
              <w:bottom w:val="single" w:sz="4" w:space="0" w:color="auto"/>
              <w:right w:val="single" w:sz="4" w:space="0" w:color="auto"/>
            </w:tcBorders>
            <w:noWrap/>
            <w:vAlign w:val="bottom"/>
          </w:tcPr>
          <w:p w14:paraId="229C4C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10/09/2007</w:t>
            </w:r>
          </w:p>
        </w:tc>
        <w:tc>
          <w:tcPr>
            <w:tcW w:w="1264" w:type="dxa"/>
            <w:tcBorders>
              <w:top w:val="nil"/>
              <w:left w:val="nil"/>
              <w:bottom w:val="single" w:sz="4" w:space="0" w:color="auto"/>
              <w:right w:val="single" w:sz="4" w:space="0" w:color="auto"/>
            </w:tcBorders>
            <w:noWrap/>
            <w:vAlign w:val="bottom"/>
          </w:tcPr>
          <w:p w14:paraId="6133FF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2E06A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21.426,84 €</w:t>
            </w:r>
          </w:p>
        </w:tc>
        <w:tc>
          <w:tcPr>
            <w:tcW w:w="864" w:type="dxa"/>
            <w:tcBorders>
              <w:top w:val="nil"/>
              <w:left w:val="nil"/>
              <w:bottom w:val="single" w:sz="4" w:space="0" w:color="auto"/>
              <w:right w:val="single" w:sz="4" w:space="0" w:color="auto"/>
            </w:tcBorders>
            <w:noWrap/>
            <w:vAlign w:val="bottom"/>
          </w:tcPr>
          <w:p w14:paraId="165E5C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D1B73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1222A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C0F28C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6A7BF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3C715D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640CFD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174F90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F8377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517E46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11/10/1984</w:t>
            </w:r>
          </w:p>
        </w:tc>
        <w:tc>
          <w:tcPr>
            <w:tcW w:w="1285" w:type="dxa"/>
            <w:tcBorders>
              <w:top w:val="nil"/>
              <w:left w:val="nil"/>
              <w:bottom w:val="single" w:sz="4" w:space="0" w:color="auto"/>
              <w:right w:val="single" w:sz="4" w:space="0" w:color="auto"/>
            </w:tcBorders>
            <w:noWrap/>
            <w:vAlign w:val="bottom"/>
          </w:tcPr>
          <w:p w14:paraId="746416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09/09/2010</w:t>
            </w:r>
          </w:p>
        </w:tc>
        <w:tc>
          <w:tcPr>
            <w:tcW w:w="1264" w:type="dxa"/>
            <w:tcBorders>
              <w:top w:val="nil"/>
              <w:left w:val="nil"/>
              <w:bottom w:val="single" w:sz="4" w:space="0" w:color="auto"/>
              <w:right w:val="single" w:sz="4" w:space="0" w:color="auto"/>
            </w:tcBorders>
            <w:noWrap/>
            <w:vAlign w:val="bottom"/>
          </w:tcPr>
          <w:p w14:paraId="3ECA04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7174A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10.134,72 €</w:t>
            </w:r>
          </w:p>
        </w:tc>
        <w:tc>
          <w:tcPr>
            <w:tcW w:w="864" w:type="dxa"/>
            <w:tcBorders>
              <w:top w:val="nil"/>
              <w:left w:val="nil"/>
              <w:bottom w:val="single" w:sz="4" w:space="0" w:color="auto"/>
              <w:right w:val="single" w:sz="4" w:space="0" w:color="auto"/>
            </w:tcBorders>
            <w:noWrap/>
            <w:vAlign w:val="bottom"/>
          </w:tcPr>
          <w:p w14:paraId="038525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5F487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10446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D4523D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C9D32D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75B336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773C87E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6837B17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BA013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072267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08/12/1973</w:t>
            </w:r>
          </w:p>
        </w:tc>
        <w:tc>
          <w:tcPr>
            <w:tcW w:w="1285" w:type="dxa"/>
            <w:tcBorders>
              <w:top w:val="nil"/>
              <w:left w:val="nil"/>
              <w:bottom w:val="single" w:sz="4" w:space="0" w:color="auto"/>
              <w:right w:val="single" w:sz="4" w:space="0" w:color="auto"/>
            </w:tcBorders>
            <w:noWrap/>
            <w:vAlign w:val="bottom"/>
          </w:tcPr>
          <w:p w14:paraId="4DE376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02/04/1991</w:t>
            </w:r>
          </w:p>
        </w:tc>
        <w:tc>
          <w:tcPr>
            <w:tcW w:w="1264" w:type="dxa"/>
            <w:tcBorders>
              <w:top w:val="nil"/>
              <w:left w:val="nil"/>
              <w:bottom w:val="single" w:sz="4" w:space="0" w:color="auto"/>
              <w:right w:val="single" w:sz="4" w:space="0" w:color="auto"/>
            </w:tcBorders>
            <w:noWrap/>
            <w:vAlign w:val="bottom"/>
          </w:tcPr>
          <w:p w14:paraId="2A4438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62630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32.183,88 €</w:t>
            </w:r>
          </w:p>
        </w:tc>
        <w:tc>
          <w:tcPr>
            <w:tcW w:w="864" w:type="dxa"/>
            <w:tcBorders>
              <w:top w:val="nil"/>
              <w:left w:val="nil"/>
              <w:bottom w:val="single" w:sz="4" w:space="0" w:color="auto"/>
              <w:right w:val="single" w:sz="4" w:space="0" w:color="auto"/>
            </w:tcBorders>
            <w:noWrap/>
            <w:vAlign w:val="bottom"/>
          </w:tcPr>
          <w:p w14:paraId="520C20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363876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F32DC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7A2A83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07D7FB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1998A2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0F91D84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92336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6F809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12,93</w:t>
            </w:r>
          </w:p>
        </w:tc>
        <w:tc>
          <w:tcPr>
            <w:tcW w:w="1133" w:type="dxa"/>
            <w:tcBorders>
              <w:top w:val="nil"/>
              <w:left w:val="nil"/>
              <w:bottom w:val="single" w:sz="4" w:space="0" w:color="auto"/>
              <w:right w:val="single" w:sz="4" w:space="0" w:color="auto"/>
            </w:tcBorders>
            <w:noWrap/>
            <w:vAlign w:val="bottom"/>
          </w:tcPr>
          <w:p w14:paraId="748376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06/11/2003</w:t>
            </w:r>
          </w:p>
        </w:tc>
        <w:tc>
          <w:tcPr>
            <w:tcW w:w="1285" w:type="dxa"/>
            <w:tcBorders>
              <w:top w:val="nil"/>
              <w:left w:val="nil"/>
              <w:bottom w:val="single" w:sz="4" w:space="0" w:color="auto"/>
              <w:right w:val="single" w:sz="4" w:space="0" w:color="auto"/>
            </w:tcBorders>
            <w:noWrap/>
            <w:vAlign w:val="bottom"/>
          </w:tcPr>
          <w:p w14:paraId="7254D7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13/11/2025</w:t>
            </w:r>
          </w:p>
        </w:tc>
        <w:tc>
          <w:tcPr>
            <w:tcW w:w="1264" w:type="dxa"/>
            <w:tcBorders>
              <w:top w:val="nil"/>
              <w:left w:val="nil"/>
              <w:bottom w:val="single" w:sz="4" w:space="0" w:color="auto"/>
              <w:right w:val="single" w:sz="4" w:space="0" w:color="auto"/>
            </w:tcBorders>
            <w:noWrap/>
            <w:vAlign w:val="bottom"/>
          </w:tcPr>
          <w:p w14:paraId="3BEE19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85C51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3.424,80 €</w:t>
            </w:r>
          </w:p>
        </w:tc>
        <w:tc>
          <w:tcPr>
            <w:tcW w:w="864" w:type="dxa"/>
            <w:tcBorders>
              <w:top w:val="nil"/>
              <w:left w:val="nil"/>
              <w:bottom w:val="single" w:sz="4" w:space="0" w:color="auto"/>
              <w:right w:val="single" w:sz="4" w:space="0" w:color="auto"/>
            </w:tcBorders>
            <w:noWrap/>
            <w:vAlign w:val="bottom"/>
          </w:tcPr>
          <w:p w14:paraId="48B435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46409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CDF25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5E3559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61AF5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14126</w:t>
            </w:r>
          </w:p>
        </w:tc>
        <w:tc>
          <w:tcPr>
            <w:tcW w:w="1843" w:type="dxa"/>
            <w:tcBorders>
              <w:top w:val="nil"/>
              <w:left w:val="single" w:sz="4" w:space="0" w:color="auto"/>
              <w:bottom w:val="single" w:sz="4" w:space="0" w:color="auto"/>
              <w:right w:val="single" w:sz="4" w:space="0" w:color="auto"/>
            </w:tcBorders>
            <w:vAlign w:val="bottom"/>
          </w:tcPr>
          <w:p w14:paraId="734FEF8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5CA5B7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5C8954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410</w:t>
            </w:r>
          </w:p>
        </w:tc>
        <w:tc>
          <w:tcPr>
            <w:tcW w:w="1408" w:type="dxa"/>
            <w:tcBorders>
              <w:top w:val="nil"/>
              <w:left w:val="nil"/>
              <w:bottom w:val="single" w:sz="4" w:space="0" w:color="auto"/>
              <w:right w:val="single" w:sz="4" w:space="0" w:color="auto"/>
            </w:tcBorders>
            <w:noWrap/>
            <w:vAlign w:val="bottom"/>
          </w:tcPr>
          <w:p w14:paraId="1B6A0D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4E9A89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14/03/1985</w:t>
            </w:r>
          </w:p>
        </w:tc>
        <w:tc>
          <w:tcPr>
            <w:tcW w:w="1285" w:type="dxa"/>
            <w:tcBorders>
              <w:top w:val="nil"/>
              <w:left w:val="nil"/>
              <w:bottom w:val="single" w:sz="4" w:space="0" w:color="auto"/>
              <w:right w:val="single" w:sz="4" w:space="0" w:color="auto"/>
            </w:tcBorders>
            <w:noWrap/>
            <w:vAlign w:val="bottom"/>
          </w:tcPr>
          <w:p w14:paraId="1998BD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09/09/2025</w:t>
            </w:r>
          </w:p>
        </w:tc>
        <w:tc>
          <w:tcPr>
            <w:tcW w:w="1264" w:type="dxa"/>
            <w:tcBorders>
              <w:top w:val="nil"/>
              <w:left w:val="nil"/>
              <w:bottom w:val="single" w:sz="4" w:space="0" w:color="auto"/>
              <w:right w:val="single" w:sz="4" w:space="0" w:color="auto"/>
            </w:tcBorders>
            <w:noWrap/>
            <w:vAlign w:val="bottom"/>
          </w:tcPr>
          <w:p w14:paraId="13AD89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37ABF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25.356,12 €</w:t>
            </w:r>
          </w:p>
        </w:tc>
        <w:tc>
          <w:tcPr>
            <w:tcW w:w="864" w:type="dxa"/>
            <w:tcBorders>
              <w:top w:val="nil"/>
              <w:left w:val="nil"/>
              <w:bottom w:val="single" w:sz="4" w:space="0" w:color="auto"/>
              <w:right w:val="single" w:sz="4" w:space="0" w:color="auto"/>
            </w:tcBorders>
            <w:noWrap/>
            <w:vAlign w:val="bottom"/>
          </w:tcPr>
          <w:p w14:paraId="171AE6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E179C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AD704E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147561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D57C6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7B62D5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1998F9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CB936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87BA6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0AA925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15/12/1979</w:t>
            </w:r>
          </w:p>
        </w:tc>
        <w:tc>
          <w:tcPr>
            <w:tcW w:w="1285" w:type="dxa"/>
            <w:tcBorders>
              <w:top w:val="nil"/>
              <w:left w:val="nil"/>
              <w:bottom w:val="single" w:sz="4" w:space="0" w:color="auto"/>
              <w:right w:val="single" w:sz="4" w:space="0" w:color="auto"/>
            </w:tcBorders>
            <w:noWrap/>
            <w:vAlign w:val="bottom"/>
          </w:tcPr>
          <w:p w14:paraId="160EC8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04/11/2009</w:t>
            </w:r>
          </w:p>
        </w:tc>
        <w:tc>
          <w:tcPr>
            <w:tcW w:w="1264" w:type="dxa"/>
            <w:tcBorders>
              <w:top w:val="nil"/>
              <w:left w:val="nil"/>
              <w:bottom w:val="single" w:sz="4" w:space="0" w:color="auto"/>
              <w:right w:val="single" w:sz="4" w:space="0" w:color="auto"/>
            </w:tcBorders>
            <w:noWrap/>
            <w:vAlign w:val="bottom"/>
          </w:tcPr>
          <w:p w14:paraId="50395A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36022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10.134,72 €</w:t>
            </w:r>
          </w:p>
        </w:tc>
        <w:tc>
          <w:tcPr>
            <w:tcW w:w="864" w:type="dxa"/>
            <w:tcBorders>
              <w:top w:val="nil"/>
              <w:left w:val="nil"/>
              <w:bottom w:val="single" w:sz="4" w:space="0" w:color="auto"/>
              <w:right w:val="single" w:sz="4" w:space="0" w:color="auto"/>
            </w:tcBorders>
            <w:noWrap/>
            <w:vAlign w:val="bottom"/>
          </w:tcPr>
          <w:p w14:paraId="5A13EF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9E0A2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9C763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1D6AD8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8BD6D7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061D5D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2F9033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4A05B8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878DB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2F8B8F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22/06/1960</w:t>
            </w:r>
          </w:p>
        </w:tc>
        <w:tc>
          <w:tcPr>
            <w:tcW w:w="1285" w:type="dxa"/>
            <w:tcBorders>
              <w:top w:val="nil"/>
              <w:left w:val="nil"/>
              <w:bottom w:val="single" w:sz="4" w:space="0" w:color="auto"/>
              <w:right w:val="single" w:sz="4" w:space="0" w:color="auto"/>
            </w:tcBorders>
            <w:noWrap/>
            <w:vAlign w:val="bottom"/>
          </w:tcPr>
          <w:p w14:paraId="181F6F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07/09/2004</w:t>
            </w:r>
          </w:p>
        </w:tc>
        <w:tc>
          <w:tcPr>
            <w:tcW w:w="1264" w:type="dxa"/>
            <w:tcBorders>
              <w:top w:val="nil"/>
              <w:left w:val="nil"/>
              <w:bottom w:val="single" w:sz="4" w:space="0" w:color="auto"/>
              <w:right w:val="single" w:sz="4" w:space="0" w:color="auto"/>
            </w:tcBorders>
            <w:noWrap/>
            <w:vAlign w:val="bottom"/>
          </w:tcPr>
          <w:p w14:paraId="08FC70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7802D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28.489,20 €</w:t>
            </w:r>
          </w:p>
        </w:tc>
        <w:tc>
          <w:tcPr>
            <w:tcW w:w="864" w:type="dxa"/>
            <w:tcBorders>
              <w:top w:val="nil"/>
              <w:left w:val="nil"/>
              <w:bottom w:val="single" w:sz="4" w:space="0" w:color="auto"/>
              <w:right w:val="single" w:sz="4" w:space="0" w:color="auto"/>
            </w:tcBorders>
            <w:noWrap/>
            <w:vAlign w:val="bottom"/>
          </w:tcPr>
          <w:p w14:paraId="6B6EEB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95D2B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657D0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10AA51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3CB6C6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5E0AA83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59E56A6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12FD2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2A688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39CA29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19/05/1991</w:t>
            </w:r>
          </w:p>
        </w:tc>
        <w:tc>
          <w:tcPr>
            <w:tcW w:w="1285" w:type="dxa"/>
            <w:tcBorders>
              <w:top w:val="nil"/>
              <w:left w:val="nil"/>
              <w:bottom w:val="single" w:sz="4" w:space="0" w:color="auto"/>
              <w:right w:val="single" w:sz="4" w:space="0" w:color="auto"/>
            </w:tcBorders>
            <w:noWrap/>
            <w:vAlign w:val="bottom"/>
          </w:tcPr>
          <w:p w14:paraId="1B9F87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06/03/2017</w:t>
            </w:r>
          </w:p>
        </w:tc>
        <w:tc>
          <w:tcPr>
            <w:tcW w:w="1264" w:type="dxa"/>
            <w:tcBorders>
              <w:top w:val="nil"/>
              <w:left w:val="nil"/>
              <w:bottom w:val="single" w:sz="4" w:space="0" w:color="auto"/>
              <w:right w:val="single" w:sz="4" w:space="0" w:color="auto"/>
            </w:tcBorders>
            <w:noWrap/>
            <w:vAlign w:val="bottom"/>
          </w:tcPr>
          <w:p w14:paraId="5210B9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6AE6D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9.646,68 €</w:t>
            </w:r>
          </w:p>
        </w:tc>
        <w:tc>
          <w:tcPr>
            <w:tcW w:w="864" w:type="dxa"/>
            <w:tcBorders>
              <w:top w:val="nil"/>
              <w:left w:val="nil"/>
              <w:bottom w:val="single" w:sz="4" w:space="0" w:color="auto"/>
              <w:right w:val="single" w:sz="4" w:space="0" w:color="auto"/>
            </w:tcBorders>
            <w:noWrap/>
            <w:vAlign w:val="bottom"/>
          </w:tcPr>
          <w:p w14:paraId="4CA0D0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06663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3048F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7425D8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06B567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60E1FE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58DB66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3ED99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D2413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6C0986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22/09/1964</w:t>
            </w:r>
          </w:p>
        </w:tc>
        <w:tc>
          <w:tcPr>
            <w:tcW w:w="1285" w:type="dxa"/>
            <w:tcBorders>
              <w:top w:val="nil"/>
              <w:left w:val="nil"/>
              <w:bottom w:val="single" w:sz="4" w:space="0" w:color="auto"/>
              <w:right w:val="single" w:sz="4" w:space="0" w:color="auto"/>
            </w:tcBorders>
            <w:noWrap/>
            <w:vAlign w:val="bottom"/>
          </w:tcPr>
          <w:p w14:paraId="446B51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26/09/2011</w:t>
            </w:r>
          </w:p>
        </w:tc>
        <w:tc>
          <w:tcPr>
            <w:tcW w:w="1264" w:type="dxa"/>
            <w:tcBorders>
              <w:top w:val="nil"/>
              <w:left w:val="nil"/>
              <w:bottom w:val="single" w:sz="4" w:space="0" w:color="auto"/>
              <w:right w:val="single" w:sz="4" w:space="0" w:color="auto"/>
            </w:tcBorders>
            <w:noWrap/>
            <w:vAlign w:val="bottom"/>
          </w:tcPr>
          <w:p w14:paraId="642311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05D0F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9.972,12 €</w:t>
            </w:r>
          </w:p>
        </w:tc>
        <w:tc>
          <w:tcPr>
            <w:tcW w:w="864" w:type="dxa"/>
            <w:tcBorders>
              <w:top w:val="nil"/>
              <w:left w:val="nil"/>
              <w:bottom w:val="single" w:sz="4" w:space="0" w:color="auto"/>
              <w:right w:val="single" w:sz="4" w:space="0" w:color="auto"/>
            </w:tcBorders>
            <w:noWrap/>
            <w:vAlign w:val="bottom"/>
          </w:tcPr>
          <w:p w14:paraId="7D1619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53DEC4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423AA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0C48D8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809C31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498EA0D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7FBD8DF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5FBC3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6925F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18,43</w:t>
            </w:r>
          </w:p>
        </w:tc>
        <w:tc>
          <w:tcPr>
            <w:tcW w:w="1133" w:type="dxa"/>
            <w:tcBorders>
              <w:top w:val="nil"/>
              <w:left w:val="nil"/>
              <w:bottom w:val="single" w:sz="4" w:space="0" w:color="auto"/>
              <w:right w:val="single" w:sz="4" w:space="0" w:color="auto"/>
            </w:tcBorders>
            <w:noWrap/>
            <w:vAlign w:val="bottom"/>
          </w:tcPr>
          <w:p w14:paraId="7870BE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24/10/1996</w:t>
            </w:r>
          </w:p>
        </w:tc>
        <w:tc>
          <w:tcPr>
            <w:tcW w:w="1285" w:type="dxa"/>
            <w:tcBorders>
              <w:top w:val="nil"/>
              <w:left w:val="nil"/>
              <w:bottom w:val="single" w:sz="4" w:space="0" w:color="auto"/>
              <w:right w:val="single" w:sz="4" w:space="0" w:color="auto"/>
            </w:tcBorders>
            <w:noWrap/>
            <w:vAlign w:val="bottom"/>
          </w:tcPr>
          <w:p w14:paraId="183860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25/01/2024</w:t>
            </w:r>
          </w:p>
        </w:tc>
        <w:tc>
          <w:tcPr>
            <w:tcW w:w="1264" w:type="dxa"/>
            <w:tcBorders>
              <w:top w:val="nil"/>
              <w:left w:val="nil"/>
              <w:bottom w:val="single" w:sz="4" w:space="0" w:color="auto"/>
              <w:right w:val="single" w:sz="4" w:space="0" w:color="auto"/>
            </w:tcBorders>
            <w:noWrap/>
            <w:vAlign w:val="bottom"/>
          </w:tcPr>
          <w:p w14:paraId="45CE7B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D69D5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4.810,08 €</w:t>
            </w:r>
          </w:p>
        </w:tc>
        <w:tc>
          <w:tcPr>
            <w:tcW w:w="864" w:type="dxa"/>
            <w:tcBorders>
              <w:top w:val="nil"/>
              <w:left w:val="nil"/>
              <w:bottom w:val="single" w:sz="4" w:space="0" w:color="auto"/>
              <w:right w:val="single" w:sz="4" w:space="0" w:color="auto"/>
            </w:tcBorders>
            <w:noWrap/>
            <w:vAlign w:val="bottom"/>
          </w:tcPr>
          <w:p w14:paraId="002361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68617D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F2670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E4B544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F7633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449756D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7CEA57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535050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E0E40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77,65</w:t>
            </w:r>
          </w:p>
        </w:tc>
        <w:tc>
          <w:tcPr>
            <w:tcW w:w="1133" w:type="dxa"/>
            <w:tcBorders>
              <w:top w:val="nil"/>
              <w:left w:val="nil"/>
              <w:bottom w:val="single" w:sz="4" w:space="0" w:color="auto"/>
              <w:right w:val="single" w:sz="4" w:space="0" w:color="auto"/>
            </w:tcBorders>
            <w:noWrap/>
            <w:vAlign w:val="bottom"/>
          </w:tcPr>
          <w:p w14:paraId="23E048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19/10/1959</w:t>
            </w:r>
          </w:p>
        </w:tc>
        <w:tc>
          <w:tcPr>
            <w:tcW w:w="1285" w:type="dxa"/>
            <w:tcBorders>
              <w:top w:val="nil"/>
              <w:left w:val="nil"/>
              <w:bottom w:val="single" w:sz="4" w:space="0" w:color="auto"/>
              <w:right w:val="single" w:sz="4" w:space="0" w:color="auto"/>
            </w:tcBorders>
            <w:noWrap/>
            <w:vAlign w:val="bottom"/>
          </w:tcPr>
          <w:p w14:paraId="6E4E57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09/09/2004</w:t>
            </w:r>
          </w:p>
        </w:tc>
        <w:tc>
          <w:tcPr>
            <w:tcW w:w="1264" w:type="dxa"/>
            <w:tcBorders>
              <w:top w:val="nil"/>
              <w:left w:val="nil"/>
              <w:bottom w:val="single" w:sz="4" w:space="0" w:color="auto"/>
              <w:right w:val="single" w:sz="4" w:space="0" w:color="auto"/>
            </w:tcBorders>
            <w:noWrap/>
            <w:vAlign w:val="bottom"/>
          </w:tcPr>
          <w:p w14:paraId="4E8260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AAF38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22.158,96 €</w:t>
            </w:r>
          </w:p>
        </w:tc>
        <w:tc>
          <w:tcPr>
            <w:tcW w:w="864" w:type="dxa"/>
            <w:tcBorders>
              <w:top w:val="nil"/>
              <w:left w:val="nil"/>
              <w:bottom w:val="single" w:sz="4" w:space="0" w:color="auto"/>
              <w:right w:val="single" w:sz="4" w:space="0" w:color="auto"/>
            </w:tcBorders>
            <w:noWrap/>
            <w:vAlign w:val="bottom"/>
          </w:tcPr>
          <w:p w14:paraId="2F1EC2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A1A9C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A02F3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BBB8DC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AECB0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3549C0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697B88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434119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36FEA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84,53</w:t>
            </w:r>
          </w:p>
        </w:tc>
        <w:tc>
          <w:tcPr>
            <w:tcW w:w="1133" w:type="dxa"/>
            <w:tcBorders>
              <w:top w:val="nil"/>
              <w:left w:val="nil"/>
              <w:bottom w:val="single" w:sz="4" w:space="0" w:color="auto"/>
              <w:right w:val="single" w:sz="4" w:space="0" w:color="auto"/>
            </w:tcBorders>
            <w:noWrap/>
            <w:vAlign w:val="bottom"/>
          </w:tcPr>
          <w:p w14:paraId="6777B2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29/05/1974</w:t>
            </w:r>
          </w:p>
        </w:tc>
        <w:tc>
          <w:tcPr>
            <w:tcW w:w="1285" w:type="dxa"/>
            <w:tcBorders>
              <w:top w:val="nil"/>
              <w:left w:val="nil"/>
              <w:bottom w:val="single" w:sz="4" w:space="0" w:color="auto"/>
              <w:right w:val="single" w:sz="4" w:space="0" w:color="auto"/>
            </w:tcBorders>
            <w:noWrap/>
            <w:vAlign w:val="bottom"/>
          </w:tcPr>
          <w:p w14:paraId="7614AA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16/09/2002</w:t>
            </w:r>
          </w:p>
        </w:tc>
        <w:tc>
          <w:tcPr>
            <w:tcW w:w="1264" w:type="dxa"/>
            <w:tcBorders>
              <w:top w:val="nil"/>
              <w:left w:val="nil"/>
              <w:bottom w:val="single" w:sz="4" w:space="0" w:color="auto"/>
              <w:right w:val="single" w:sz="4" w:space="0" w:color="auto"/>
            </w:tcBorders>
            <w:noWrap/>
            <w:vAlign w:val="bottom"/>
          </w:tcPr>
          <w:p w14:paraId="11E022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E9BD1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24.107,40 €</w:t>
            </w:r>
          </w:p>
        </w:tc>
        <w:tc>
          <w:tcPr>
            <w:tcW w:w="864" w:type="dxa"/>
            <w:tcBorders>
              <w:top w:val="nil"/>
              <w:left w:val="nil"/>
              <w:bottom w:val="single" w:sz="4" w:space="0" w:color="auto"/>
              <w:right w:val="single" w:sz="4" w:space="0" w:color="auto"/>
            </w:tcBorders>
            <w:noWrap/>
            <w:vAlign w:val="bottom"/>
          </w:tcPr>
          <w:p w14:paraId="1ABD08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0E9C3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2FBAA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BEC411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53B15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36C47D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2B1BF1B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6A14C4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9BFBC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76,27</w:t>
            </w:r>
          </w:p>
        </w:tc>
        <w:tc>
          <w:tcPr>
            <w:tcW w:w="1133" w:type="dxa"/>
            <w:tcBorders>
              <w:top w:val="nil"/>
              <w:left w:val="nil"/>
              <w:bottom w:val="single" w:sz="4" w:space="0" w:color="auto"/>
              <w:right w:val="single" w:sz="4" w:space="0" w:color="auto"/>
            </w:tcBorders>
            <w:noWrap/>
            <w:vAlign w:val="bottom"/>
          </w:tcPr>
          <w:p w14:paraId="0BA3B2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16/07/1968</w:t>
            </w:r>
          </w:p>
        </w:tc>
        <w:tc>
          <w:tcPr>
            <w:tcW w:w="1285" w:type="dxa"/>
            <w:tcBorders>
              <w:top w:val="nil"/>
              <w:left w:val="nil"/>
              <w:bottom w:val="single" w:sz="4" w:space="0" w:color="auto"/>
              <w:right w:val="single" w:sz="4" w:space="0" w:color="auto"/>
            </w:tcBorders>
            <w:noWrap/>
            <w:vAlign w:val="bottom"/>
          </w:tcPr>
          <w:p w14:paraId="21F113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02/10/2025</w:t>
            </w:r>
          </w:p>
        </w:tc>
        <w:tc>
          <w:tcPr>
            <w:tcW w:w="1264" w:type="dxa"/>
            <w:tcBorders>
              <w:top w:val="nil"/>
              <w:left w:val="nil"/>
              <w:bottom w:val="single" w:sz="4" w:space="0" w:color="auto"/>
              <w:right w:val="single" w:sz="4" w:space="0" w:color="auto"/>
            </w:tcBorders>
            <w:noWrap/>
            <w:vAlign w:val="bottom"/>
          </w:tcPr>
          <w:p w14:paraId="389368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A11CD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19.378,92 €</w:t>
            </w:r>
          </w:p>
        </w:tc>
        <w:tc>
          <w:tcPr>
            <w:tcW w:w="864" w:type="dxa"/>
            <w:tcBorders>
              <w:top w:val="nil"/>
              <w:left w:val="nil"/>
              <w:bottom w:val="single" w:sz="4" w:space="0" w:color="auto"/>
              <w:right w:val="single" w:sz="4" w:space="0" w:color="auto"/>
            </w:tcBorders>
            <w:noWrap/>
            <w:vAlign w:val="bottom"/>
          </w:tcPr>
          <w:p w14:paraId="6806EC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CAC65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CBC39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6CE989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18A9D3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7DBF5E1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318886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D98B0D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5C46A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1B2B98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03/10/1986</w:t>
            </w:r>
          </w:p>
        </w:tc>
        <w:tc>
          <w:tcPr>
            <w:tcW w:w="1285" w:type="dxa"/>
            <w:tcBorders>
              <w:top w:val="nil"/>
              <w:left w:val="nil"/>
              <w:bottom w:val="single" w:sz="4" w:space="0" w:color="auto"/>
              <w:right w:val="single" w:sz="4" w:space="0" w:color="auto"/>
            </w:tcBorders>
            <w:noWrap/>
            <w:vAlign w:val="bottom"/>
          </w:tcPr>
          <w:p w14:paraId="728521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09/09/2009</w:t>
            </w:r>
          </w:p>
        </w:tc>
        <w:tc>
          <w:tcPr>
            <w:tcW w:w="1264" w:type="dxa"/>
            <w:tcBorders>
              <w:top w:val="nil"/>
              <w:left w:val="nil"/>
              <w:bottom w:val="single" w:sz="4" w:space="0" w:color="auto"/>
              <w:right w:val="single" w:sz="4" w:space="0" w:color="auto"/>
            </w:tcBorders>
            <w:noWrap/>
            <w:vAlign w:val="bottom"/>
          </w:tcPr>
          <w:p w14:paraId="785AEA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2EBA9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10.134,72 €</w:t>
            </w:r>
          </w:p>
        </w:tc>
        <w:tc>
          <w:tcPr>
            <w:tcW w:w="864" w:type="dxa"/>
            <w:tcBorders>
              <w:top w:val="nil"/>
              <w:left w:val="nil"/>
              <w:bottom w:val="single" w:sz="4" w:space="0" w:color="auto"/>
              <w:right w:val="single" w:sz="4" w:space="0" w:color="auto"/>
            </w:tcBorders>
            <w:noWrap/>
            <w:vAlign w:val="bottom"/>
          </w:tcPr>
          <w:p w14:paraId="35C41C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3F8429D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C46E5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A41504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EC0A36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4F49C2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5BBFE2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B71DF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AA030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77,65</w:t>
            </w:r>
          </w:p>
        </w:tc>
        <w:tc>
          <w:tcPr>
            <w:tcW w:w="1133" w:type="dxa"/>
            <w:tcBorders>
              <w:top w:val="nil"/>
              <w:left w:val="nil"/>
              <w:bottom w:val="single" w:sz="4" w:space="0" w:color="auto"/>
              <w:right w:val="single" w:sz="4" w:space="0" w:color="auto"/>
            </w:tcBorders>
            <w:noWrap/>
            <w:vAlign w:val="bottom"/>
          </w:tcPr>
          <w:p w14:paraId="3E7ACA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29/07/1962</w:t>
            </w:r>
          </w:p>
        </w:tc>
        <w:tc>
          <w:tcPr>
            <w:tcW w:w="1285" w:type="dxa"/>
            <w:tcBorders>
              <w:top w:val="nil"/>
              <w:left w:val="nil"/>
              <w:bottom w:val="single" w:sz="4" w:space="0" w:color="auto"/>
              <w:right w:val="single" w:sz="4" w:space="0" w:color="auto"/>
            </w:tcBorders>
            <w:noWrap/>
            <w:vAlign w:val="bottom"/>
          </w:tcPr>
          <w:p w14:paraId="07C8DB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08/09/2004</w:t>
            </w:r>
          </w:p>
        </w:tc>
        <w:tc>
          <w:tcPr>
            <w:tcW w:w="1264" w:type="dxa"/>
            <w:tcBorders>
              <w:top w:val="nil"/>
              <w:left w:val="nil"/>
              <w:bottom w:val="single" w:sz="4" w:space="0" w:color="auto"/>
              <w:right w:val="single" w:sz="4" w:space="0" w:color="auto"/>
            </w:tcBorders>
            <w:noWrap/>
            <w:vAlign w:val="bottom"/>
          </w:tcPr>
          <w:p w14:paraId="3FAC61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32887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22.158,96 €</w:t>
            </w:r>
          </w:p>
        </w:tc>
        <w:tc>
          <w:tcPr>
            <w:tcW w:w="864" w:type="dxa"/>
            <w:tcBorders>
              <w:top w:val="nil"/>
              <w:left w:val="nil"/>
              <w:bottom w:val="single" w:sz="4" w:space="0" w:color="auto"/>
              <w:right w:val="single" w:sz="4" w:space="0" w:color="auto"/>
            </w:tcBorders>
            <w:noWrap/>
            <w:vAlign w:val="bottom"/>
          </w:tcPr>
          <w:p w14:paraId="54EF2B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676E1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9B5B0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A7EA3A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6B29B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5D025FD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3F22DB5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745B9E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8FA95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04E2E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03/12/1959</w:t>
            </w:r>
          </w:p>
        </w:tc>
        <w:tc>
          <w:tcPr>
            <w:tcW w:w="1285" w:type="dxa"/>
            <w:tcBorders>
              <w:top w:val="nil"/>
              <w:left w:val="nil"/>
              <w:bottom w:val="single" w:sz="4" w:space="0" w:color="auto"/>
              <w:right w:val="single" w:sz="4" w:space="0" w:color="auto"/>
            </w:tcBorders>
            <w:noWrap/>
            <w:vAlign w:val="bottom"/>
          </w:tcPr>
          <w:p w14:paraId="224A69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09/09/2004</w:t>
            </w:r>
          </w:p>
        </w:tc>
        <w:tc>
          <w:tcPr>
            <w:tcW w:w="1264" w:type="dxa"/>
            <w:tcBorders>
              <w:top w:val="nil"/>
              <w:left w:val="nil"/>
              <w:bottom w:val="single" w:sz="4" w:space="0" w:color="auto"/>
              <w:right w:val="single" w:sz="4" w:space="0" w:color="auto"/>
            </w:tcBorders>
            <w:noWrap/>
            <w:vAlign w:val="bottom"/>
          </w:tcPr>
          <w:p w14:paraId="1BB531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143F5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8.509,08 €</w:t>
            </w:r>
          </w:p>
        </w:tc>
        <w:tc>
          <w:tcPr>
            <w:tcW w:w="864" w:type="dxa"/>
            <w:tcBorders>
              <w:top w:val="nil"/>
              <w:left w:val="nil"/>
              <w:bottom w:val="single" w:sz="4" w:space="0" w:color="auto"/>
              <w:right w:val="single" w:sz="4" w:space="0" w:color="auto"/>
            </w:tcBorders>
            <w:noWrap/>
            <w:vAlign w:val="bottom"/>
          </w:tcPr>
          <w:p w14:paraId="7725E8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45E27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B1A49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B6C329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757F53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6467DC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7F928F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34988FA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BCAAA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08FB74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13/01/1963</w:t>
            </w:r>
          </w:p>
        </w:tc>
        <w:tc>
          <w:tcPr>
            <w:tcW w:w="1285" w:type="dxa"/>
            <w:tcBorders>
              <w:top w:val="nil"/>
              <w:left w:val="nil"/>
              <w:bottom w:val="single" w:sz="4" w:space="0" w:color="auto"/>
              <w:right w:val="single" w:sz="4" w:space="0" w:color="auto"/>
            </w:tcBorders>
            <w:noWrap/>
            <w:vAlign w:val="bottom"/>
          </w:tcPr>
          <w:p w14:paraId="31B2F1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25/09/2007</w:t>
            </w:r>
          </w:p>
        </w:tc>
        <w:tc>
          <w:tcPr>
            <w:tcW w:w="1264" w:type="dxa"/>
            <w:tcBorders>
              <w:top w:val="nil"/>
              <w:left w:val="nil"/>
              <w:bottom w:val="single" w:sz="4" w:space="0" w:color="auto"/>
              <w:right w:val="single" w:sz="4" w:space="0" w:color="auto"/>
            </w:tcBorders>
            <w:noWrap/>
            <w:vAlign w:val="bottom"/>
          </w:tcPr>
          <w:p w14:paraId="38E209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28E6F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10.297,44 €</w:t>
            </w:r>
          </w:p>
        </w:tc>
        <w:tc>
          <w:tcPr>
            <w:tcW w:w="864" w:type="dxa"/>
            <w:tcBorders>
              <w:top w:val="nil"/>
              <w:left w:val="nil"/>
              <w:bottom w:val="single" w:sz="4" w:space="0" w:color="auto"/>
              <w:right w:val="single" w:sz="4" w:space="0" w:color="auto"/>
            </w:tcBorders>
            <w:noWrap/>
            <w:vAlign w:val="bottom"/>
          </w:tcPr>
          <w:p w14:paraId="3D4A3B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3CEEB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43409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32B846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0DD9E9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011B3CD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0CF8C5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EC002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72DB2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5F2686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22/10/1960</w:t>
            </w:r>
          </w:p>
        </w:tc>
        <w:tc>
          <w:tcPr>
            <w:tcW w:w="1285" w:type="dxa"/>
            <w:tcBorders>
              <w:top w:val="nil"/>
              <w:left w:val="nil"/>
              <w:bottom w:val="single" w:sz="4" w:space="0" w:color="auto"/>
              <w:right w:val="single" w:sz="4" w:space="0" w:color="auto"/>
            </w:tcBorders>
            <w:noWrap/>
            <w:vAlign w:val="bottom"/>
          </w:tcPr>
          <w:p w14:paraId="640CB6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08/09/2009</w:t>
            </w:r>
          </w:p>
        </w:tc>
        <w:tc>
          <w:tcPr>
            <w:tcW w:w="1264" w:type="dxa"/>
            <w:tcBorders>
              <w:top w:val="nil"/>
              <w:left w:val="nil"/>
              <w:bottom w:val="single" w:sz="4" w:space="0" w:color="auto"/>
              <w:right w:val="single" w:sz="4" w:space="0" w:color="auto"/>
            </w:tcBorders>
            <w:noWrap/>
            <w:vAlign w:val="bottom"/>
          </w:tcPr>
          <w:p w14:paraId="56C776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D0EDE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10.134,72 €</w:t>
            </w:r>
          </w:p>
        </w:tc>
        <w:tc>
          <w:tcPr>
            <w:tcW w:w="864" w:type="dxa"/>
            <w:tcBorders>
              <w:top w:val="nil"/>
              <w:left w:val="nil"/>
              <w:bottom w:val="single" w:sz="4" w:space="0" w:color="auto"/>
              <w:right w:val="single" w:sz="4" w:space="0" w:color="auto"/>
            </w:tcBorders>
            <w:noWrap/>
            <w:vAlign w:val="bottom"/>
          </w:tcPr>
          <w:p w14:paraId="7E6CF3D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4D2E3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96718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7EC0E6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78393D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6DCCC9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644D89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0D9928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47AE46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12,39</w:t>
            </w:r>
          </w:p>
        </w:tc>
        <w:tc>
          <w:tcPr>
            <w:tcW w:w="1133" w:type="dxa"/>
            <w:tcBorders>
              <w:top w:val="nil"/>
              <w:left w:val="nil"/>
              <w:bottom w:val="single" w:sz="4" w:space="0" w:color="auto"/>
              <w:right w:val="single" w:sz="4" w:space="0" w:color="auto"/>
            </w:tcBorders>
            <w:noWrap/>
            <w:vAlign w:val="bottom"/>
          </w:tcPr>
          <w:p w14:paraId="03C0AC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26/09/1964</w:t>
            </w:r>
          </w:p>
        </w:tc>
        <w:tc>
          <w:tcPr>
            <w:tcW w:w="1285" w:type="dxa"/>
            <w:tcBorders>
              <w:top w:val="nil"/>
              <w:left w:val="nil"/>
              <w:bottom w:val="single" w:sz="4" w:space="0" w:color="auto"/>
              <w:right w:val="single" w:sz="4" w:space="0" w:color="auto"/>
            </w:tcBorders>
            <w:noWrap/>
            <w:vAlign w:val="bottom"/>
          </w:tcPr>
          <w:p w14:paraId="11B3A6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01/12/2025</w:t>
            </w:r>
          </w:p>
        </w:tc>
        <w:tc>
          <w:tcPr>
            <w:tcW w:w="1264" w:type="dxa"/>
            <w:tcBorders>
              <w:top w:val="nil"/>
              <w:left w:val="nil"/>
              <w:bottom w:val="single" w:sz="4" w:space="0" w:color="auto"/>
              <w:right w:val="single" w:sz="4" w:space="0" w:color="auto"/>
            </w:tcBorders>
            <w:noWrap/>
            <w:vAlign w:val="bottom"/>
          </w:tcPr>
          <w:p w14:paraId="340544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919EC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3.288,72 €</w:t>
            </w:r>
          </w:p>
        </w:tc>
        <w:tc>
          <w:tcPr>
            <w:tcW w:w="864" w:type="dxa"/>
            <w:tcBorders>
              <w:top w:val="nil"/>
              <w:left w:val="nil"/>
              <w:bottom w:val="single" w:sz="4" w:space="0" w:color="auto"/>
              <w:right w:val="single" w:sz="4" w:space="0" w:color="auto"/>
            </w:tcBorders>
            <w:noWrap/>
            <w:vAlign w:val="bottom"/>
          </w:tcPr>
          <w:p w14:paraId="028483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0BAA8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3EF8C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2E09E5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5F0DA6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13F7BDF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223EB18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 COLECTIVIDADES</w:t>
            </w:r>
          </w:p>
        </w:tc>
        <w:tc>
          <w:tcPr>
            <w:tcW w:w="1283" w:type="dxa"/>
            <w:tcBorders>
              <w:top w:val="nil"/>
              <w:left w:val="nil"/>
              <w:bottom w:val="single" w:sz="4" w:space="0" w:color="auto"/>
              <w:right w:val="single" w:sz="4" w:space="0" w:color="auto"/>
            </w:tcBorders>
            <w:noWrap/>
            <w:vAlign w:val="bottom"/>
          </w:tcPr>
          <w:p w14:paraId="5A2E30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90308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44643B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17/07/1989</w:t>
            </w:r>
          </w:p>
        </w:tc>
        <w:tc>
          <w:tcPr>
            <w:tcW w:w="1285" w:type="dxa"/>
            <w:tcBorders>
              <w:top w:val="nil"/>
              <w:left w:val="nil"/>
              <w:bottom w:val="single" w:sz="4" w:space="0" w:color="auto"/>
              <w:right w:val="single" w:sz="4" w:space="0" w:color="auto"/>
            </w:tcBorders>
            <w:noWrap/>
            <w:vAlign w:val="bottom"/>
          </w:tcPr>
          <w:p w14:paraId="545E23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16/09/2012</w:t>
            </w:r>
          </w:p>
        </w:tc>
        <w:tc>
          <w:tcPr>
            <w:tcW w:w="1264" w:type="dxa"/>
            <w:tcBorders>
              <w:top w:val="nil"/>
              <w:left w:val="nil"/>
              <w:bottom w:val="single" w:sz="4" w:space="0" w:color="auto"/>
              <w:right w:val="single" w:sz="4" w:space="0" w:color="auto"/>
            </w:tcBorders>
            <w:noWrap/>
            <w:vAlign w:val="bottom"/>
          </w:tcPr>
          <w:p w14:paraId="3A91BB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3C5D5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9.972,12 €</w:t>
            </w:r>
          </w:p>
        </w:tc>
        <w:tc>
          <w:tcPr>
            <w:tcW w:w="864" w:type="dxa"/>
            <w:tcBorders>
              <w:top w:val="nil"/>
              <w:left w:val="nil"/>
              <w:bottom w:val="single" w:sz="4" w:space="0" w:color="auto"/>
              <w:right w:val="single" w:sz="4" w:space="0" w:color="auto"/>
            </w:tcBorders>
            <w:noWrap/>
            <w:vAlign w:val="bottom"/>
          </w:tcPr>
          <w:p w14:paraId="5797E1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789F93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CD7EE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17E2A4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E270B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5AEA77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6FEF7A0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512902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D5AB5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84,53</w:t>
            </w:r>
          </w:p>
        </w:tc>
        <w:tc>
          <w:tcPr>
            <w:tcW w:w="1133" w:type="dxa"/>
            <w:tcBorders>
              <w:top w:val="nil"/>
              <w:left w:val="nil"/>
              <w:bottom w:val="single" w:sz="4" w:space="0" w:color="auto"/>
              <w:right w:val="single" w:sz="4" w:space="0" w:color="auto"/>
            </w:tcBorders>
            <w:noWrap/>
            <w:vAlign w:val="bottom"/>
          </w:tcPr>
          <w:p w14:paraId="0C02E1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16/10/1964</w:t>
            </w:r>
          </w:p>
        </w:tc>
        <w:tc>
          <w:tcPr>
            <w:tcW w:w="1285" w:type="dxa"/>
            <w:tcBorders>
              <w:top w:val="nil"/>
              <w:left w:val="nil"/>
              <w:bottom w:val="single" w:sz="4" w:space="0" w:color="auto"/>
              <w:right w:val="single" w:sz="4" w:space="0" w:color="auto"/>
            </w:tcBorders>
            <w:noWrap/>
            <w:vAlign w:val="bottom"/>
          </w:tcPr>
          <w:p w14:paraId="65A3FE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10/09/2025</w:t>
            </w:r>
          </w:p>
        </w:tc>
        <w:tc>
          <w:tcPr>
            <w:tcW w:w="1264" w:type="dxa"/>
            <w:tcBorders>
              <w:top w:val="nil"/>
              <w:left w:val="nil"/>
              <w:bottom w:val="single" w:sz="4" w:space="0" w:color="auto"/>
              <w:right w:val="single" w:sz="4" w:space="0" w:color="auto"/>
            </w:tcBorders>
            <w:noWrap/>
            <w:vAlign w:val="bottom"/>
          </w:tcPr>
          <w:p w14:paraId="5F5CB8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326D6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21.459,48 €</w:t>
            </w:r>
          </w:p>
        </w:tc>
        <w:tc>
          <w:tcPr>
            <w:tcW w:w="864" w:type="dxa"/>
            <w:tcBorders>
              <w:top w:val="nil"/>
              <w:left w:val="nil"/>
              <w:bottom w:val="single" w:sz="4" w:space="0" w:color="auto"/>
              <w:right w:val="single" w:sz="4" w:space="0" w:color="auto"/>
            </w:tcBorders>
            <w:noWrap/>
            <w:vAlign w:val="bottom"/>
          </w:tcPr>
          <w:p w14:paraId="03EFFE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8F526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FD8F6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8C0F23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027D8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13A2EA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6C14B89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71FA76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309513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620A12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09/11/1988</w:t>
            </w:r>
          </w:p>
        </w:tc>
        <w:tc>
          <w:tcPr>
            <w:tcW w:w="1285" w:type="dxa"/>
            <w:tcBorders>
              <w:top w:val="nil"/>
              <w:left w:val="nil"/>
              <w:bottom w:val="single" w:sz="4" w:space="0" w:color="auto"/>
              <w:right w:val="single" w:sz="4" w:space="0" w:color="auto"/>
            </w:tcBorders>
            <w:noWrap/>
            <w:vAlign w:val="bottom"/>
          </w:tcPr>
          <w:p w14:paraId="376FCF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29/01/2026</w:t>
            </w:r>
          </w:p>
        </w:tc>
        <w:tc>
          <w:tcPr>
            <w:tcW w:w="1264" w:type="dxa"/>
            <w:tcBorders>
              <w:top w:val="nil"/>
              <w:left w:val="nil"/>
              <w:bottom w:val="single" w:sz="4" w:space="0" w:color="auto"/>
              <w:right w:val="single" w:sz="4" w:space="0" w:color="auto"/>
            </w:tcBorders>
            <w:noWrap/>
            <w:vAlign w:val="bottom"/>
          </w:tcPr>
          <w:p w14:paraId="57777D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E0412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9.321,36 €</w:t>
            </w:r>
          </w:p>
        </w:tc>
        <w:tc>
          <w:tcPr>
            <w:tcW w:w="864" w:type="dxa"/>
            <w:tcBorders>
              <w:top w:val="nil"/>
              <w:left w:val="nil"/>
              <w:bottom w:val="single" w:sz="4" w:space="0" w:color="auto"/>
              <w:right w:val="single" w:sz="4" w:space="0" w:color="auto"/>
            </w:tcBorders>
            <w:noWrap/>
            <w:vAlign w:val="bottom"/>
          </w:tcPr>
          <w:p w14:paraId="1D50BC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D6B99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3E3E4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E1CC1B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D17FB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7C152BD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(INFANTIL)</w:t>
            </w:r>
          </w:p>
        </w:tc>
        <w:tc>
          <w:tcPr>
            <w:tcW w:w="1268" w:type="dxa"/>
            <w:tcBorders>
              <w:top w:val="nil"/>
              <w:left w:val="nil"/>
              <w:bottom w:val="single" w:sz="4" w:space="0" w:color="auto"/>
              <w:right w:val="single" w:sz="4" w:space="0" w:color="auto"/>
            </w:tcBorders>
            <w:noWrap/>
            <w:vAlign w:val="bottom"/>
          </w:tcPr>
          <w:p w14:paraId="534077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B3B2EB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87AFA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0F404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04/06/1983</w:t>
            </w:r>
          </w:p>
        </w:tc>
        <w:tc>
          <w:tcPr>
            <w:tcW w:w="1285" w:type="dxa"/>
            <w:tcBorders>
              <w:top w:val="nil"/>
              <w:left w:val="nil"/>
              <w:bottom w:val="single" w:sz="4" w:space="0" w:color="auto"/>
              <w:right w:val="single" w:sz="4" w:space="0" w:color="auto"/>
            </w:tcBorders>
            <w:noWrap/>
            <w:vAlign w:val="bottom"/>
          </w:tcPr>
          <w:p w14:paraId="2C4E48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26/03/2009</w:t>
            </w:r>
          </w:p>
        </w:tc>
        <w:tc>
          <w:tcPr>
            <w:tcW w:w="1264" w:type="dxa"/>
            <w:tcBorders>
              <w:top w:val="nil"/>
              <w:left w:val="nil"/>
              <w:bottom w:val="single" w:sz="4" w:space="0" w:color="auto"/>
              <w:right w:val="single" w:sz="4" w:space="0" w:color="auto"/>
            </w:tcBorders>
            <w:noWrap/>
            <w:vAlign w:val="bottom"/>
          </w:tcPr>
          <w:p w14:paraId="524B44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C7F78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31376A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5F70D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61CCEF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2485CF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04178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14126</w:t>
            </w:r>
          </w:p>
        </w:tc>
        <w:tc>
          <w:tcPr>
            <w:tcW w:w="1843" w:type="dxa"/>
            <w:tcBorders>
              <w:top w:val="nil"/>
              <w:left w:val="single" w:sz="4" w:space="0" w:color="auto"/>
              <w:bottom w:val="single" w:sz="4" w:space="0" w:color="auto"/>
              <w:right w:val="single" w:sz="4" w:space="0" w:color="auto"/>
            </w:tcBorders>
            <w:vAlign w:val="bottom"/>
          </w:tcPr>
          <w:p w14:paraId="6AC353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6269C3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E79696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2CE91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53,60</w:t>
            </w:r>
          </w:p>
        </w:tc>
        <w:tc>
          <w:tcPr>
            <w:tcW w:w="1133" w:type="dxa"/>
            <w:tcBorders>
              <w:top w:val="nil"/>
              <w:left w:val="nil"/>
              <w:bottom w:val="single" w:sz="4" w:space="0" w:color="auto"/>
              <w:right w:val="single" w:sz="4" w:space="0" w:color="auto"/>
            </w:tcBorders>
            <w:noWrap/>
            <w:vAlign w:val="bottom"/>
          </w:tcPr>
          <w:p w14:paraId="29A555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25/08/1960</w:t>
            </w:r>
          </w:p>
        </w:tc>
        <w:tc>
          <w:tcPr>
            <w:tcW w:w="1285" w:type="dxa"/>
            <w:tcBorders>
              <w:top w:val="nil"/>
              <w:left w:val="nil"/>
              <w:bottom w:val="single" w:sz="4" w:space="0" w:color="auto"/>
              <w:right w:val="single" w:sz="4" w:space="0" w:color="auto"/>
            </w:tcBorders>
            <w:noWrap/>
            <w:vAlign w:val="bottom"/>
          </w:tcPr>
          <w:p w14:paraId="46CCFE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08/09/2023</w:t>
            </w:r>
          </w:p>
        </w:tc>
        <w:tc>
          <w:tcPr>
            <w:tcW w:w="1264" w:type="dxa"/>
            <w:tcBorders>
              <w:top w:val="nil"/>
              <w:left w:val="nil"/>
              <w:bottom w:val="single" w:sz="4" w:space="0" w:color="auto"/>
              <w:right w:val="single" w:sz="4" w:space="0" w:color="auto"/>
            </w:tcBorders>
            <w:noWrap/>
            <w:vAlign w:val="bottom"/>
          </w:tcPr>
          <w:p w14:paraId="413E76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44A96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0C7855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F8104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13947B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D693DA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D23B4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14126</w:t>
            </w:r>
          </w:p>
        </w:tc>
        <w:tc>
          <w:tcPr>
            <w:tcW w:w="1843" w:type="dxa"/>
            <w:tcBorders>
              <w:top w:val="nil"/>
              <w:left w:val="single" w:sz="4" w:space="0" w:color="auto"/>
              <w:bottom w:val="single" w:sz="4" w:space="0" w:color="auto"/>
              <w:right w:val="single" w:sz="4" w:space="0" w:color="auto"/>
            </w:tcBorders>
            <w:vAlign w:val="bottom"/>
          </w:tcPr>
          <w:p w14:paraId="0DDB9E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LUIS BRIÑAS-SANTUTXU HLHI 2 (PRIMARIA)</w:t>
            </w:r>
          </w:p>
        </w:tc>
        <w:tc>
          <w:tcPr>
            <w:tcW w:w="1268" w:type="dxa"/>
            <w:tcBorders>
              <w:top w:val="nil"/>
              <w:left w:val="nil"/>
              <w:bottom w:val="single" w:sz="4" w:space="0" w:color="auto"/>
              <w:right w:val="single" w:sz="4" w:space="0" w:color="auto"/>
            </w:tcBorders>
            <w:noWrap/>
            <w:vAlign w:val="bottom"/>
          </w:tcPr>
          <w:p w14:paraId="3D6204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444ED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35767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36,34</w:t>
            </w:r>
          </w:p>
        </w:tc>
        <w:tc>
          <w:tcPr>
            <w:tcW w:w="1133" w:type="dxa"/>
            <w:tcBorders>
              <w:top w:val="nil"/>
              <w:left w:val="nil"/>
              <w:bottom w:val="single" w:sz="4" w:space="0" w:color="auto"/>
              <w:right w:val="single" w:sz="4" w:space="0" w:color="auto"/>
            </w:tcBorders>
            <w:noWrap/>
            <w:vAlign w:val="bottom"/>
          </w:tcPr>
          <w:p w14:paraId="1B3698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10/10/1997</w:t>
            </w:r>
          </w:p>
        </w:tc>
        <w:tc>
          <w:tcPr>
            <w:tcW w:w="1285" w:type="dxa"/>
            <w:tcBorders>
              <w:top w:val="nil"/>
              <w:left w:val="nil"/>
              <w:bottom w:val="single" w:sz="4" w:space="0" w:color="auto"/>
              <w:right w:val="single" w:sz="4" w:space="0" w:color="auto"/>
            </w:tcBorders>
            <w:noWrap/>
            <w:vAlign w:val="bottom"/>
          </w:tcPr>
          <w:p w14:paraId="1887AB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22/03/2020</w:t>
            </w:r>
          </w:p>
        </w:tc>
        <w:tc>
          <w:tcPr>
            <w:tcW w:w="1264" w:type="dxa"/>
            <w:tcBorders>
              <w:top w:val="nil"/>
              <w:left w:val="nil"/>
              <w:bottom w:val="single" w:sz="4" w:space="0" w:color="auto"/>
              <w:right w:val="single" w:sz="4" w:space="0" w:color="auto"/>
            </w:tcBorders>
            <w:noWrap/>
            <w:vAlign w:val="bottom"/>
          </w:tcPr>
          <w:p w14:paraId="27D58E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6BAD24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082271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C6BBE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3C6D051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048DB7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96E80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6F517DC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245385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33089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6812BE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228EE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23/01/1997</w:t>
            </w:r>
          </w:p>
        </w:tc>
        <w:tc>
          <w:tcPr>
            <w:tcW w:w="1285" w:type="dxa"/>
            <w:tcBorders>
              <w:top w:val="nil"/>
              <w:left w:val="nil"/>
              <w:bottom w:val="single" w:sz="4" w:space="0" w:color="auto"/>
              <w:right w:val="single" w:sz="4" w:space="0" w:color="auto"/>
            </w:tcBorders>
            <w:noWrap/>
            <w:vAlign w:val="bottom"/>
          </w:tcPr>
          <w:p w14:paraId="6761CC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02/02/2026</w:t>
            </w:r>
          </w:p>
        </w:tc>
        <w:tc>
          <w:tcPr>
            <w:tcW w:w="1264" w:type="dxa"/>
            <w:tcBorders>
              <w:top w:val="nil"/>
              <w:left w:val="nil"/>
              <w:bottom w:val="single" w:sz="4" w:space="0" w:color="auto"/>
              <w:right w:val="single" w:sz="4" w:space="0" w:color="auto"/>
            </w:tcBorders>
            <w:noWrap/>
            <w:vAlign w:val="bottom"/>
          </w:tcPr>
          <w:p w14:paraId="2DEBD6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B9862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301506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319A18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FB93C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376427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617F58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603387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33DE3B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6F929A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64D55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3FCE4C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23/08/1966</w:t>
            </w:r>
          </w:p>
        </w:tc>
        <w:tc>
          <w:tcPr>
            <w:tcW w:w="1285" w:type="dxa"/>
            <w:tcBorders>
              <w:top w:val="nil"/>
              <w:left w:val="nil"/>
              <w:bottom w:val="single" w:sz="4" w:space="0" w:color="auto"/>
              <w:right w:val="single" w:sz="4" w:space="0" w:color="auto"/>
            </w:tcBorders>
            <w:noWrap/>
            <w:vAlign w:val="bottom"/>
          </w:tcPr>
          <w:p w14:paraId="685DA3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18/10/1991</w:t>
            </w:r>
          </w:p>
        </w:tc>
        <w:tc>
          <w:tcPr>
            <w:tcW w:w="1264" w:type="dxa"/>
            <w:tcBorders>
              <w:top w:val="nil"/>
              <w:left w:val="nil"/>
              <w:bottom w:val="single" w:sz="4" w:space="0" w:color="auto"/>
              <w:right w:val="single" w:sz="4" w:space="0" w:color="auto"/>
            </w:tcBorders>
            <w:noWrap/>
            <w:vAlign w:val="bottom"/>
          </w:tcPr>
          <w:p w14:paraId="6B6128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967A8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30.279,48 €</w:t>
            </w:r>
          </w:p>
        </w:tc>
        <w:tc>
          <w:tcPr>
            <w:tcW w:w="864" w:type="dxa"/>
            <w:tcBorders>
              <w:top w:val="nil"/>
              <w:left w:val="nil"/>
              <w:bottom w:val="single" w:sz="4" w:space="0" w:color="auto"/>
              <w:right w:val="single" w:sz="4" w:space="0" w:color="auto"/>
            </w:tcBorders>
            <w:noWrap/>
            <w:vAlign w:val="bottom"/>
          </w:tcPr>
          <w:p w14:paraId="68C1AA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68C597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F5ED0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30CA3B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AE0E63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40EC7FC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4BEDFCA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0402A84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4FF61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453CD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26/10/1969</w:t>
            </w:r>
          </w:p>
        </w:tc>
        <w:tc>
          <w:tcPr>
            <w:tcW w:w="1285" w:type="dxa"/>
            <w:tcBorders>
              <w:top w:val="nil"/>
              <w:left w:val="nil"/>
              <w:bottom w:val="single" w:sz="4" w:space="0" w:color="auto"/>
              <w:right w:val="single" w:sz="4" w:space="0" w:color="auto"/>
            </w:tcBorders>
            <w:noWrap/>
            <w:vAlign w:val="bottom"/>
          </w:tcPr>
          <w:p w14:paraId="1E06EC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28/09/2009</w:t>
            </w:r>
          </w:p>
        </w:tc>
        <w:tc>
          <w:tcPr>
            <w:tcW w:w="1264" w:type="dxa"/>
            <w:tcBorders>
              <w:top w:val="nil"/>
              <w:left w:val="nil"/>
              <w:bottom w:val="single" w:sz="4" w:space="0" w:color="auto"/>
              <w:right w:val="single" w:sz="4" w:space="0" w:color="auto"/>
            </w:tcBorders>
            <w:noWrap/>
            <w:vAlign w:val="bottom"/>
          </w:tcPr>
          <w:p w14:paraId="0A996B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AB0DA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2DBE8C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21D12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04B47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9B16A9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6F068F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6FF8616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26BDFF7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1FF52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B0BD3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FC3BC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23/08/1964</w:t>
            </w:r>
          </w:p>
        </w:tc>
        <w:tc>
          <w:tcPr>
            <w:tcW w:w="1285" w:type="dxa"/>
            <w:tcBorders>
              <w:top w:val="nil"/>
              <w:left w:val="nil"/>
              <w:bottom w:val="single" w:sz="4" w:space="0" w:color="auto"/>
              <w:right w:val="single" w:sz="4" w:space="0" w:color="auto"/>
            </w:tcBorders>
            <w:noWrap/>
            <w:vAlign w:val="bottom"/>
          </w:tcPr>
          <w:p w14:paraId="0330FBD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08/04/2002</w:t>
            </w:r>
          </w:p>
        </w:tc>
        <w:tc>
          <w:tcPr>
            <w:tcW w:w="1264" w:type="dxa"/>
            <w:tcBorders>
              <w:top w:val="nil"/>
              <w:left w:val="nil"/>
              <w:bottom w:val="single" w:sz="4" w:space="0" w:color="auto"/>
              <w:right w:val="single" w:sz="4" w:space="0" w:color="auto"/>
            </w:tcBorders>
            <w:noWrap/>
            <w:vAlign w:val="bottom"/>
          </w:tcPr>
          <w:p w14:paraId="09396E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B4181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8.509,08 €</w:t>
            </w:r>
          </w:p>
        </w:tc>
        <w:tc>
          <w:tcPr>
            <w:tcW w:w="864" w:type="dxa"/>
            <w:tcBorders>
              <w:top w:val="nil"/>
              <w:left w:val="nil"/>
              <w:bottom w:val="single" w:sz="4" w:space="0" w:color="auto"/>
              <w:right w:val="single" w:sz="4" w:space="0" w:color="auto"/>
            </w:tcBorders>
            <w:noWrap/>
            <w:vAlign w:val="bottom"/>
          </w:tcPr>
          <w:p w14:paraId="1B12538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91C12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4F22C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A893A2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653FAE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4ECE33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579BD5A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0603B1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6C6B5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01B63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15/10/1971</w:t>
            </w:r>
          </w:p>
        </w:tc>
        <w:tc>
          <w:tcPr>
            <w:tcW w:w="1285" w:type="dxa"/>
            <w:tcBorders>
              <w:top w:val="nil"/>
              <w:left w:val="nil"/>
              <w:bottom w:val="single" w:sz="4" w:space="0" w:color="auto"/>
              <w:right w:val="single" w:sz="4" w:space="0" w:color="auto"/>
            </w:tcBorders>
            <w:noWrap/>
            <w:vAlign w:val="bottom"/>
          </w:tcPr>
          <w:p w14:paraId="55BF21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01/10/1998</w:t>
            </w:r>
          </w:p>
        </w:tc>
        <w:tc>
          <w:tcPr>
            <w:tcW w:w="1264" w:type="dxa"/>
            <w:tcBorders>
              <w:top w:val="nil"/>
              <w:left w:val="nil"/>
              <w:bottom w:val="single" w:sz="4" w:space="0" w:color="auto"/>
              <w:right w:val="single" w:sz="4" w:space="0" w:color="auto"/>
            </w:tcBorders>
            <w:noWrap/>
            <w:vAlign w:val="bottom"/>
          </w:tcPr>
          <w:p w14:paraId="207CBE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C9598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8.772,84 €</w:t>
            </w:r>
          </w:p>
        </w:tc>
        <w:tc>
          <w:tcPr>
            <w:tcW w:w="864" w:type="dxa"/>
            <w:tcBorders>
              <w:top w:val="nil"/>
              <w:left w:val="nil"/>
              <w:bottom w:val="single" w:sz="4" w:space="0" w:color="auto"/>
              <w:right w:val="single" w:sz="4" w:space="0" w:color="auto"/>
            </w:tcBorders>
            <w:noWrap/>
            <w:vAlign w:val="bottom"/>
          </w:tcPr>
          <w:p w14:paraId="420480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1C893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6D954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0FB2F3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D88F8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2ABED7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765389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DC97E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60A3D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1E803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26/04/1961</w:t>
            </w:r>
          </w:p>
        </w:tc>
        <w:tc>
          <w:tcPr>
            <w:tcW w:w="1285" w:type="dxa"/>
            <w:tcBorders>
              <w:top w:val="nil"/>
              <w:left w:val="nil"/>
              <w:bottom w:val="single" w:sz="4" w:space="0" w:color="auto"/>
              <w:right w:val="single" w:sz="4" w:space="0" w:color="auto"/>
            </w:tcBorders>
            <w:noWrap/>
            <w:vAlign w:val="bottom"/>
          </w:tcPr>
          <w:p w14:paraId="7CE843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13/09/2005</w:t>
            </w:r>
          </w:p>
        </w:tc>
        <w:tc>
          <w:tcPr>
            <w:tcW w:w="1264" w:type="dxa"/>
            <w:tcBorders>
              <w:top w:val="nil"/>
              <w:left w:val="nil"/>
              <w:bottom w:val="single" w:sz="4" w:space="0" w:color="auto"/>
              <w:right w:val="single" w:sz="4" w:space="0" w:color="auto"/>
            </w:tcBorders>
            <w:noWrap/>
            <w:vAlign w:val="bottom"/>
          </w:tcPr>
          <w:p w14:paraId="7562D0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AE3B8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3D354F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125FF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9D665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C77313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F505FE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697BD67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4EE074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3EB76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B1F0F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198E6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20/04/2002</w:t>
            </w:r>
          </w:p>
        </w:tc>
        <w:tc>
          <w:tcPr>
            <w:tcW w:w="1285" w:type="dxa"/>
            <w:tcBorders>
              <w:top w:val="nil"/>
              <w:left w:val="nil"/>
              <w:bottom w:val="single" w:sz="4" w:space="0" w:color="auto"/>
              <w:right w:val="single" w:sz="4" w:space="0" w:color="auto"/>
            </w:tcBorders>
            <w:noWrap/>
            <w:vAlign w:val="bottom"/>
          </w:tcPr>
          <w:p w14:paraId="61CF13E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29/09/2025</w:t>
            </w:r>
          </w:p>
        </w:tc>
        <w:tc>
          <w:tcPr>
            <w:tcW w:w="1264" w:type="dxa"/>
            <w:tcBorders>
              <w:top w:val="nil"/>
              <w:left w:val="nil"/>
              <w:bottom w:val="single" w:sz="4" w:space="0" w:color="auto"/>
              <w:right w:val="single" w:sz="4" w:space="0" w:color="auto"/>
            </w:tcBorders>
            <w:noWrap/>
            <w:vAlign w:val="bottom"/>
          </w:tcPr>
          <w:p w14:paraId="603ADA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CDABA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7E1E7E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72E7A8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C3AF2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3D2F3F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3A89ED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36E37CD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50394E4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17CAB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6BF85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5C6BF4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09/11/1981</w:t>
            </w:r>
          </w:p>
        </w:tc>
        <w:tc>
          <w:tcPr>
            <w:tcW w:w="1285" w:type="dxa"/>
            <w:tcBorders>
              <w:top w:val="nil"/>
              <w:left w:val="nil"/>
              <w:bottom w:val="single" w:sz="4" w:space="0" w:color="auto"/>
              <w:right w:val="single" w:sz="4" w:space="0" w:color="auto"/>
            </w:tcBorders>
            <w:noWrap/>
            <w:vAlign w:val="bottom"/>
          </w:tcPr>
          <w:p w14:paraId="3480C0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29/09/2004</w:t>
            </w:r>
          </w:p>
        </w:tc>
        <w:tc>
          <w:tcPr>
            <w:tcW w:w="1264" w:type="dxa"/>
            <w:tcBorders>
              <w:top w:val="nil"/>
              <w:left w:val="nil"/>
              <w:bottom w:val="single" w:sz="4" w:space="0" w:color="auto"/>
              <w:right w:val="single" w:sz="4" w:space="0" w:color="auto"/>
            </w:tcBorders>
            <w:noWrap/>
            <w:vAlign w:val="bottom"/>
          </w:tcPr>
          <w:p w14:paraId="4A5CF8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BBDB8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16.308,36 €</w:t>
            </w:r>
          </w:p>
        </w:tc>
        <w:tc>
          <w:tcPr>
            <w:tcW w:w="864" w:type="dxa"/>
            <w:tcBorders>
              <w:top w:val="nil"/>
              <w:left w:val="nil"/>
              <w:bottom w:val="single" w:sz="4" w:space="0" w:color="auto"/>
              <w:right w:val="single" w:sz="4" w:space="0" w:color="auto"/>
            </w:tcBorders>
            <w:noWrap/>
            <w:vAlign w:val="bottom"/>
          </w:tcPr>
          <w:p w14:paraId="685BFF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C6BC5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D7CB2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C0467E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EE56F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42E69F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249364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5713B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3F931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98,3</w:t>
            </w:r>
          </w:p>
        </w:tc>
        <w:tc>
          <w:tcPr>
            <w:tcW w:w="1133" w:type="dxa"/>
            <w:tcBorders>
              <w:top w:val="nil"/>
              <w:left w:val="nil"/>
              <w:bottom w:val="single" w:sz="4" w:space="0" w:color="auto"/>
              <w:right w:val="single" w:sz="4" w:space="0" w:color="auto"/>
            </w:tcBorders>
            <w:noWrap/>
            <w:vAlign w:val="bottom"/>
          </w:tcPr>
          <w:p w14:paraId="29FA4A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25/07/1967</w:t>
            </w:r>
          </w:p>
        </w:tc>
        <w:tc>
          <w:tcPr>
            <w:tcW w:w="1285" w:type="dxa"/>
            <w:tcBorders>
              <w:top w:val="nil"/>
              <w:left w:val="nil"/>
              <w:bottom w:val="single" w:sz="4" w:space="0" w:color="auto"/>
              <w:right w:val="single" w:sz="4" w:space="0" w:color="auto"/>
            </w:tcBorders>
            <w:noWrap/>
            <w:vAlign w:val="bottom"/>
          </w:tcPr>
          <w:p w14:paraId="020D61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04/05/1992</w:t>
            </w:r>
          </w:p>
        </w:tc>
        <w:tc>
          <w:tcPr>
            <w:tcW w:w="1264" w:type="dxa"/>
            <w:tcBorders>
              <w:top w:val="nil"/>
              <w:left w:val="nil"/>
              <w:bottom w:val="single" w:sz="4" w:space="0" w:color="auto"/>
              <w:right w:val="single" w:sz="4" w:space="0" w:color="auto"/>
            </w:tcBorders>
            <w:noWrap/>
            <w:vAlign w:val="bottom"/>
          </w:tcPr>
          <w:p w14:paraId="566BA7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B0FD9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29.768,04 €</w:t>
            </w:r>
          </w:p>
        </w:tc>
        <w:tc>
          <w:tcPr>
            <w:tcW w:w="864" w:type="dxa"/>
            <w:tcBorders>
              <w:top w:val="nil"/>
              <w:left w:val="nil"/>
              <w:bottom w:val="single" w:sz="4" w:space="0" w:color="auto"/>
              <w:right w:val="single" w:sz="4" w:space="0" w:color="auto"/>
            </w:tcBorders>
            <w:noWrap/>
            <w:vAlign w:val="bottom"/>
          </w:tcPr>
          <w:p w14:paraId="2A1FB4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D5D1B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806E8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3245A3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012AC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5773BB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0DF2C24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512B6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9FB3D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66B65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05/07/1963</w:t>
            </w:r>
          </w:p>
        </w:tc>
        <w:tc>
          <w:tcPr>
            <w:tcW w:w="1285" w:type="dxa"/>
            <w:tcBorders>
              <w:top w:val="nil"/>
              <w:left w:val="nil"/>
              <w:bottom w:val="single" w:sz="4" w:space="0" w:color="auto"/>
              <w:right w:val="single" w:sz="4" w:space="0" w:color="auto"/>
            </w:tcBorders>
            <w:noWrap/>
            <w:vAlign w:val="bottom"/>
          </w:tcPr>
          <w:p w14:paraId="01181D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02/10/2000</w:t>
            </w:r>
          </w:p>
        </w:tc>
        <w:tc>
          <w:tcPr>
            <w:tcW w:w="1264" w:type="dxa"/>
            <w:tcBorders>
              <w:top w:val="nil"/>
              <w:left w:val="nil"/>
              <w:bottom w:val="single" w:sz="4" w:space="0" w:color="auto"/>
              <w:right w:val="single" w:sz="4" w:space="0" w:color="auto"/>
            </w:tcBorders>
            <w:noWrap/>
            <w:vAlign w:val="bottom"/>
          </w:tcPr>
          <w:p w14:paraId="153145E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E5410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8.640,96 €</w:t>
            </w:r>
          </w:p>
        </w:tc>
        <w:tc>
          <w:tcPr>
            <w:tcW w:w="864" w:type="dxa"/>
            <w:tcBorders>
              <w:top w:val="nil"/>
              <w:left w:val="nil"/>
              <w:bottom w:val="single" w:sz="4" w:space="0" w:color="auto"/>
              <w:right w:val="single" w:sz="4" w:space="0" w:color="auto"/>
            </w:tcBorders>
            <w:noWrap/>
            <w:vAlign w:val="bottom"/>
          </w:tcPr>
          <w:p w14:paraId="1A0DCD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E854F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B38F5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3734AD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4A501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392A694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2B16559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2DD3D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C949A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C0A1C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27/11/1963</w:t>
            </w:r>
          </w:p>
        </w:tc>
        <w:tc>
          <w:tcPr>
            <w:tcW w:w="1285" w:type="dxa"/>
            <w:tcBorders>
              <w:top w:val="nil"/>
              <w:left w:val="nil"/>
              <w:bottom w:val="single" w:sz="4" w:space="0" w:color="auto"/>
              <w:right w:val="single" w:sz="4" w:space="0" w:color="auto"/>
            </w:tcBorders>
            <w:noWrap/>
            <w:vAlign w:val="bottom"/>
          </w:tcPr>
          <w:p w14:paraId="2B0640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01/10/1999</w:t>
            </w:r>
          </w:p>
        </w:tc>
        <w:tc>
          <w:tcPr>
            <w:tcW w:w="1264" w:type="dxa"/>
            <w:tcBorders>
              <w:top w:val="nil"/>
              <w:left w:val="nil"/>
              <w:bottom w:val="single" w:sz="4" w:space="0" w:color="auto"/>
              <w:right w:val="single" w:sz="4" w:space="0" w:color="auto"/>
            </w:tcBorders>
            <w:noWrap/>
            <w:vAlign w:val="bottom"/>
          </w:tcPr>
          <w:p w14:paraId="29D699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8D0DA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8.640,96 €</w:t>
            </w:r>
          </w:p>
        </w:tc>
        <w:tc>
          <w:tcPr>
            <w:tcW w:w="864" w:type="dxa"/>
            <w:tcBorders>
              <w:top w:val="nil"/>
              <w:left w:val="nil"/>
              <w:bottom w:val="single" w:sz="4" w:space="0" w:color="auto"/>
              <w:right w:val="single" w:sz="4" w:space="0" w:color="auto"/>
            </w:tcBorders>
            <w:noWrap/>
            <w:vAlign w:val="bottom"/>
          </w:tcPr>
          <w:p w14:paraId="6F65F8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60CA1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DA524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26F785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90B84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29E922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6FF010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7C3B6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A4383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6B1BAD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14/12/1975</w:t>
            </w:r>
          </w:p>
        </w:tc>
        <w:tc>
          <w:tcPr>
            <w:tcW w:w="1285" w:type="dxa"/>
            <w:tcBorders>
              <w:top w:val="nil"/>
              <w:left w:val="nil"/>
              <w:bottom w:val="single" w:sz="4" w:space="0" w:color="auto"/>
              <w:right w:val="single" w:sz="4" w:space="0" w:color="auto"/>
            </w:tcBorders>
            <w:noWrap/>
            <w:vAlign w:val="bottom"/>
          </w:tcPr>
          <w:p w14:paraId="1FD0F8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11/09/2002</w:t>
            </w:r>
          </w:p>
        </w:tc>
        <w:tc>
          <w:tcPr>
            <w:tcW w:w="1264" w:type="dxa"/>
            <w:tcBorders>
              <w:top w:val="nil"/>
              <w:left w:val="nil"/>
              <w:bottom w:val="single" w:sz="4" w:space="0" w:color="auto"/>
              <w:right w:val="single" w:sz="4" w:space="0" w:color="auto"/>
            </w:tcBorders>
            <w:noWrap/>
            <w:vAlign w:val="bottom"/>
          </w:tcPr>
          <w:p w14:paraId="2EE42C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28564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16.308,36 €</w:t>
            </w:r>
          </w:p>
        </w:tc>
        <w:tc>
          <w:tcPr>
            <w:tcW w:w="864" w:type="dxa"/>
            <w:tcBorders>
              <w:top w:val="nil"/>
              <w:left w:val="nil"/>
              <w:bottom w:val="single" w:sz="4" w:space="0" w:color="auto"/>
              <w:right w:val="single" w:sz="4" w:space="0" w:color="auto"/>
            </w:tcBorders>
            <w:noWrap/>
            <w:vAlign w:val="bottom"/>
          </w:tcPr>
          <w:p w14:paraId="525B9F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FF2E5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459C1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6D13A0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96813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38B06A3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62E871B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A5E4A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E580B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2C7E4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30/04/1998</w:t>
            </w:r>
          </w:p>
        </w:tc>
        <w:tc>
          <w:tcPr>
            <w:tcW w:w="1285" w:type="dxa"/>
            <w:tcBorders>
              <w:top w:val="nil"/>
              <w:left w:val="nil"/>
              <w:bottom w:val="single" w:sz="4" w:space="0" w:color="auto"/>
              <w:right w:val="single" w:sz="4" w:space="0" w:color="auto"/>
            </w:tcBorders>
            <w:noWrap/>
            <w:vAlign w:val="bottom"/>
          </w:tcPr>
          <w:p w14:paraId="79A41F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29/09/2025</w:t>
            </w:r>
          </w:p>
        </w:tc>
        <w:tc>
          <w:tcPr>
            <w:tcW w:w="1264" w:type="dxa"/>
            <w:tcBorders>
              <w:top w:val="nil"/>
              <w:left w:val="nil"/>
              <w:bottom w:val="single" w:sz="4" w:space="0" w:color="auto"/>
              <w:right w:val="single" w:sz="4" w:space="0" w:color="auto"/>
            </w:tcBorders>
            <w:noWrap/>
            <w:vAlign w:val="bottom"/>
          </w:tcPr>
          <w:p w14:paraId="284E89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80C2A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35D388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0F3A3A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7F396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998D4AB"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3AC2A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7EED627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73E878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861DD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D7E05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06A11D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10/11/1967</w:t>
            </w:r>
          </w:p>
        </w:tc>
        <w:tc>
          <w:tcPr>
            <w:tcW w:w="1285" w:type="dxa"/>
            <w:tcBorders>
              <w:top w:val="nil"/>
              <w:left w:val="nil"/>
              <w:bottom w:val="single" w:sz="4" w:space="0" w:color="auto"/>
              <w:right w:val="single" w:sz="4" w:space="0" w:color="auto"/>
            </w:tcBorders>
            <w:noWrap/>
            <w:vAlign w:val="bottom"/>
          </w:tcPr>
          <w:p w14:paraId="6E01FB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30/09/2002</w:t>
            </w:r>
          </w:p>
        </w:tc>
        <w:tc>
          <w:tcPr>
            <w:tcW w:w="1264" w:type="dxa"/>
            <w:tcBorders>
              <w:top w:val="nil"/>
              <w:left w:val="nil"/>
              <w:bottom w:val="single" w:sz="4" w:space="0" w:color="auto"/>
              <w:right w:val="single" w:sz="4" w:space="0" w:color="auto"/>
            </w:tcBorders>
            <w:noWrap/>
            <w:vAlign w:val="bottom"/>
          </w:tcPr>
          <w:p w14:paraId="5D145B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0F5D3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16.308,36 €</w:t>
            </w:r>
          </w:p>
        </w:tc>
        <w:tc>
          <w:tcPr>
            <w:tcW w:w="864" w:type="dxa"/>
            <w:tcBorders>
              <w:top w:val="nil"/>
              <w:left w:val="nil"/>
              <w:bottom w:val="single" w:sz="4" w:space="0" w:color="auto"/>
              <w:right w:val="single" w:sz="4" w:space="0" w:color="auto"/>
            </w:tcBorders>
            <w:noWrap/>
            <w:vAlign w:val="bottom"/>
          </w:tcPr>
          <w:p w14:paraId="21CA02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DCC3C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F3830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FDCCED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7236B8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54E0F7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55914F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42B3CF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72D29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6AA7EE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07/08/1971</w:t>
            </w:r>
          </w:p>
        </w:tc>
        <w:tc>
          <w:tcPr>
            <w:tcW w:w="1285" w:type="dxa"/>
            <w:tcBorders>
              <w:top w:val="nil"/>
              <w:left w:val="nil"/>
              <w:bottom w:val="single" w:sz="4" w:space="0" w:color="auto"/>
              <w:right w:val="single" w:sz="4" w:space="0" w:color="auto"/>
            </w:tcBorders>
            <w:noWrap/>
            <w:vAlign w:val="bottom"/>
          </w:tcPr>
          <w:p w14:paraId="477F8F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08/09/2025</w:t>
            </w:r>
          </w:p>
        </w:tc>
        <w:tc>
          <w:tcPr>
            <w:tcW w:w="1264" w:type="dxa"/>
            <w:tcBorders>
              <w:top w:val="nil"/>
              <w:left w:val="nil"/>
              <w:bottom w:val="single" w:sz="4" w:space="0" w:color="auto"/>
              <w:right w:val="single" w:sz="4" w:space="0" w:color="auto"/>
            </w:tcBorders>
            <w:noWrap/>
            <w:vAlign w:val="bottom"/>
          </w:tcPr>
          <w:p w14:paraId="03A841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8E5B9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27.260,52 €</w:t>
            </w:r>
          </w:p>
        </w:tc>
        <w:tc>
          <w:tcPr>
            <w:tcW w:w="864" w:type="dxa"/>
            <w:tcBorders>
              <w:top w:val="nil"/>
              <w:left w:val="nil"/>
              <w:bottom w:val="single" w:sz="4" w:space="0" w:color="auto"/>
              <w:right w:val="single" w:sz="4" w:space="0" w:color="auto"/>
            </w:tcBorders>
            <w:noWrap/>
            <w:vAlign w:val="bottom"/>
          </w:tcPr>
          <w:p w14:paraId="501868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537AEF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E3845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3F0E79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4F786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76FF880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4413AB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1A61C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CAF52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CEFC7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14/03/1996</w:t>
            </w:r>
          </w:p>
        </w:tc>
        <w:tc>
          <w:tcPr>
            <w:tcW w:w="1285" w:type="dxa"/>
            <w:tcBorders>
              <w:top w:val="nil"/>
              <w:left w:val="nil"/>
              <w:bottom w:val="single" w:sz="4" w:space="0" w:color="auto"/>
              <w:right w:val="single" w:sz="4" w:space="0" w:color="auto"/>
            </w:tcBorders>
            <w:noWrap/>
            <w:vAlign w:val="bottom"/>
          </w:tcPr>
          <w:p w14:paraId="65D7E7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13/01/2022</w:t>
            </w:r>
          </w:p>
        </w:tc>
        <w:tc>
          <w:tcPr>
            <w:tcW w:w="1264" w:type="dxa"/>
            <w:tcBorders>
              <w:top w:val="nil"/>
              <w:left w:val="nil"/>
              <w:bottom w:val="single" w:sz="4" w:space="0" w:color="auto"/>
              <w:right w:val="single" w:sz="4" w:space="0" w:color="auto"/>
            </w:tcBorders>
            <w:noWrap/>
            <w:vAlign w:val="bottom"/>
          </w:tcPr>
          <w:p w14:paraId="26CFD1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DA7E5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7.717,80 €</w:t>
            </w:r>
          </w:p>
        </w:tc>
        <w:tc>
          <w:tcPr>
            <w:tcW w:w="864" w:type="dxa"/>
            <w:tcBorders>
              <w:top w:val="nil"/>
              <w:left w:val="nil"/>
              <w:bottom w:val="single" w:sz="4" w:space="0" w:color="auto"/>
              <w:right w:val="single" w:sz="4" w:space="0" w:color="auto"/>
            </w:tcBorders>
            <w:noWrap/>
            <w:vAlign w:val="bottom"/>
          </w:tcPr>
          <w:p w14:paraId="7D126A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68C3D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D32E1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0852BD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BF1A8A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14151</w:t>
            </w:r>
          </w:p>
        </w:tc>
        <w:tc>
          <w:tcPr>
            <w:tcW w:w="1843" w:type="dxa"/>
            <w:tcBorders>
              <w:top w:val="nil"/>
              <w:left w:val="single" w:sz="4" w:space="0" w:color="auto"/>
              <w:bottom w:val="single" w:sz="4" w:space="0" w:color="auto"/>
              <w:right w:val="single" w:sz="4" w:space="0" w:color="auto"/>
            </w:tcBorders>
            <w:vAlign w:val="bottom"/>
          </w:tcPr>
          <w:p w14:paraId="00E0FB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TXURDINAGA</w:t>
            </w:r>
          </w:p>
        </w:tc>
        <w:tc>
          <w:tcPr>
            <w:tcW w:w="1268" w:type="dxa"/>
            <w:tcBorders>
              <w:top w:val="nil"/>
              <w:left w:val="nil"/>
              <w:bottom w:val="single" w:sz="4" w:space="0" w:color="auto"/>
              <w:right w:val="single" w:sz="4" w:space="0" w:color="auto"/>
            </w:tcBorders>
            <w:noWrap/>
            <w:vAlign w:val="bottom"/>
          </w:tcPr>
          <w:p w14:paraId="522879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75D6A71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6D5D4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63,88</w:t>
            </w:r>
          </w:p>
        </w:tc>
        <w:tc>
          <w:tcPr>
            <w:tcW w:w="1133" w:type="dxa"/>
            <w:tcBorders>
              <w:top w:val="nil"/>
              <w:left w:val="nil"/>
              <w:bottom w:val="single" w:sz="4" w:space="0" w:color="auto"/>
              <w:right w:val="single" w:sz="4" w:space="0" w:color="auto"/>
            </w:tcBorders>
            <w:noWrap/>
            <w:vAlign w:val="bottom"/>
          </w:tcPr>
          <w:p w14:paraId="14446C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04/06/1975</w:t>
            </w:r>
          </w:p>
        </w:tc>
        <w:tc>
          <w:tcPr>
            <w:tcW w:w="1285" w:type="dxa"/>
            <w:tcBorders>
              <w:top w:val="nil"/>
              <w:left w:val="nil"/>
              <w:bottom w:val="single" w:sz="4" w:space="0" w:color="auto"/>
              <w:right w:val="single" w:sz="4" w:space="0" w:color="auto"/>
            </w:tcBorders>
            <w:noWrap/>
            <w:vAlign w:val="bottom"/>
          </w:tcPr>
          <w:p w14:paraId="201404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11/09/2006</w:t>
            </w:r>
          </w:p>
        </w:tc>
        <w:tc>
          <w:tcPr>
            <w:tcW w:w="1264" w:type="dxa"/>
            <w:tcBorders>
              <w:top w:val="nil"/>
              <w:left w:val="nil"/>
              <w:bottom w:val="single" w:sz="4" w:space="0" w:color="auto"/>
              <w:right w:val="single" w:sz="4" w:space="0" w:color="auto"/>
            </w:tcBorders>
            <w:noWrap/>
            <w:vAlign w:val="bottom"/>
          </w:tcPr>
          <w:p w14:paraId="3AF446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83B8D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17.973,48 €</w:t>
            </w:r>
          </w:p>
        </w:tc>
        <w:tc>
          <w:tcPr>
            <w:tcW w:w="864" w:type="dxa"/>
            <w:tcBorders>
              <w:top w:val="nil"/>
              <w:left w:val="nil"/>
              <w:bottom w:val="single" w:sz="4" w:space="0" w:color="auto"/>
              <w:right w:val="single" w:sz="4" w:space="0" w:color="auto"/>
            </w:tcBorders>
            <w:noWrap/>
            <w:vAlign w:val="bottom"/>
          </w:tcPr>
          <w:p w14:paraId="2FA34D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26CE54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48294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1F9EAD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FF05F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439ED77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3FBD659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5FF059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2AF34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56,99</w:t>
            </w:r>
          </w:p>
        </w:tc>
        <w:tc>
          <w:tcPr>
            <w:tcW w:w="1133" w:type="dxa"/>
            <w:tcBorders>
              <w:top w:val="nil"/>
              <w:left w:val="nil"/>
              <w:bottom w:val="single" w:sz="4" w:space="0" w:color="auto"/>
              <w:right w:val="single" w:sz="4" w:space="0" w:color="auto"/>
            </w:tcBorders>
            <w:noWrap/>
            <w:vAlign w:val="bottom"/>
          </w:tcPr>
          <w:p w14:paraId="366BA2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18/02/1989</w:t>
            </w:r>
          </w:p>
        </w:tc>
        <w:tc>
          <w:tcPr>
            <w:tcW w:w="1285" w:type="dxa"/>
            <w:tcBorders>
              <w:top w:val="nil"/>
              <w:left w:val="nil"/>
              <w:bottom w:val="single" w:sz="4" w:space="0" w:color="auto"/>
              <w:right w:val="single" w:sz="4" w:space="0" w:color="auto"/>
            </w:tcBorders>
            <w:noWrap/>
            <w:vAlign w:val="bottom"/>
          </w:tcPr>
          <w:p w14:paraId="5A55076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15/03/2012</w:t>
            </w:r>
          </w:p>
        </w:tc>
        <w:tc>
          <w:tcPr>
            <w:tcW w:w="1264" w:type="dxa"/>
            <w:tcBorders>
              <w:top w:val="nil"/>
              <w:left w:val="nil"/>
              <w:bottom w:val="single" w:sz="4" w:space="0" w:color="auto"/>
              <w:right w:val="single" w:sz="4" w:space="0" w:color="auto"/>
            </w:tcBorders>
            <w:noWrap/>
            <w:vAlign w:val="bottom"/>
          </w:tcPr>
          <w:p w14:paraId="0B0AD1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911A4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16.628,40 €</w:t>
            </w:r>
          </w:p>
        </w:tc>
        <w:tc>
          <w:tcPr>
            <w:tcW w:w="864" w:type="dxa"/>
            <w:tcBorders>
              <w:top w:val="nil"/>
              <w:left w:val="nil"/>
              <w:bottom w:val="single" w:sz="4" w:space="0" w:color="auto"/>
              <w:right w:val="single" w:sz="4" w:space="0" w:color="auto"/>
            </w:tcBorders>
            <w:noWrap/>
            <w:vAlign w:val="bottom"/>
          </w:tcPr>
          <w:p w14:paraId="74E69B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4DDE8E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DFBDA7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DF1F81D"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BB316A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4078780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68A0A3D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75B9608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3B88E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84,53</w:t>
            </w:r>
          </w:p>
        </w:tc>
        <w:tc>
          <w:tcPr>
            <w:tcW w:w="1133" w:type="dxa"/>
            <w:tcBorders>
              <w:top w:val="nil"/>
              <w:left w:val="nil"/>
              <w:bottom w:val="single" w:sz="4" w:space="0" w:color="auto"/>
              <w:right w:val="single" w:sz="4" w:space="0" w:color="auto"/>
            </w:tcBorders>
            <w:noWrap/>
            <w:vAlign w:val="bottom"/>
          </w:tcPr>
          <w:p w14:paraId="3A4964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12/09/1975</w:t>
            </w:r>
          </w:p>
        </w:tc>
        <w:tc>
          <w:tcPr>
            <w:tcW w:w="1285" w:type="dxa"/>
            <w:tcBorders>
              <w:top w:val="nil"/>
              <w:left w:val="nil"/>
              <w:bottom w:val="single" w:sz="4" w:space="0" w:color="auto"/>
              <w:right w:val="single" w:sz="4" w:space="0" w:color="auto"/>
            </w:tcBorders>
            <w:noWrap/>
            <w:vAlign w:val="bottom"/>
          </w:tcPr>
          <w:p w14:paraId="2C8FE3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17/02/1999</w:t>
            </w:r>
          </w:p>
        </w:tc>
        <w:tc>
          <w:tcPr>
            <w:tcW w:w="1264" w:type="dxa"/>
            <w:tcBorders>
              <w:top w:val="nil"/>
              <w:left w:val="nil"/>
              <w:bottom w:val="single" w:sz="4" w:space="0" w:color="auto"/>
              <w:right w:val="single" w:sz="4" w:space="0" w:color="auto"/>
            </w:tcBorders>
            <w:noWrap/>
            <w:vAlign w:val="bottom"/>
          </w:tcPr>
          <w:p w14:paraId="27118F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7C07D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26.095,56 €</w:t>
            </w:r>
          </w:p>
        </w:tc>
        <w:tc>
          <w:tcPr>
            <w:tcW w:w="864" w:type="dxa"/>
            <w:tcBorders>
              <w:top w:val="nil"/>
              <w:left w:val="nil"/>
              <w:bottom w:val="single" w:sz="4" w:space="0" w:color="auto"/>
              <w:right w:val="single" w:sz="4" w:space="0" w:color="auto"/>
            </w:tcBorders>
            <w:noWrap/>
            <w:vAlign w:val="bottom"/>
          </w:tcPr>
          <w:p w14:paraId="5E9268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31C97F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A3853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47F456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6C86B0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11BF5E3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758F0A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B90B1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900C4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D74FA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15/03/1984</w:t>
            </w:r>
          </w:p>
        </w:tc>
        <w:tc>
          <w:tcPr>
            <w:tcW w:w="1285" w:type="dxa"/>
            <w:tcBorders>
              <w:top w:val="nil"/>
              <w:left w:val="nil"/>
              <w:bottom w:val="single" w:sz="4" w:space="0" w:color="auto"/>
              <w:right w:val="single" w:sz="4" w:space="0" w:color="auto"/>
            </w:tcBorders>
            <w:noWrap/>
            <w:vAlign w:val="bottom"/>
          </w:tcPr>
          <w:p w14:paraId="4BB43B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13/10/2010</w:t>
            </w:r>
          </w:p>
        </w:tc>
        <w:tc>
          <w:tcPr>
            <w:tcW w:w="1264" w:type="dxa"/>
            <w:tcBorders>
              <w:top w:val="nil"/>
              <w:left w:val="nil"/>
              <w:bottom w:val="single" w:sz="4" w:space="0" w:color="auto"/>
              <w:right w:val="single" w:sz="4" w:space="0" w:color="auto"/>
            </w:tcBorders>
            <w:noWrap/>
            <w:vAlign w:val="bottom"/>
          </w:tcPr>
          <w:p w14:paraId="5C657A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C0A6E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774F0D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2EC70F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5AB37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1E45DF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196AC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5C6599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40C450A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6568D8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18047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14CF3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02/09/1995</w:t>
            </w:r>
          </w:p>
        </w:tc>
        <w:tc>
          <w:tcPr>
            <w:tcW w:w="1285" w:type="dxa"/>
            <w:tcBorders>
              <w:top w:val="nil"/>
              <w:left w:val="nil"/>
              <w:bottom w:val="single" w:sz="4" w:space="0" w:color="auto"/>
              <w:right w:val="single" w:sz="4" w:space="0" w:color="auto"/>
            </w:tcBorders>
            <w:noWrap/>
            <w:vAlign w:val="bottom"/>
          </w:tcPr>
          <w:p w14:paraId="7021A2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09/08/2021</w:t>
            </w:r>
          </w:p>
        </w:tc>
        <w:tc>
          <w:tcPr>
            <w:tcW w:w="1264" w:type="dxa"/>
            <w:tcBorders>
              <w:top w:val="nil"/>
              <w:left w:val="nil"/>
              <w:bottom w:val="single" w:sz="4" w:space="0" w:color="auto"/>
              <w:right w:val="single" w:sz="4" w:space="0" w:color="auto"/>
            </w:tcBorders>
            <w:noWrap/>
            <w:vAlign w:val="bottom"/>
          </w:tcPr>
          <w:p w14:paraId="555BABE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8DE12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7.717,80 €</w:t>
            </w:r>
          </w:p>
        </w:tc>
        <w:tc>
          <w:tcPr>
            <w:tcW w:w="864" w:type="dxa"/>
            <w:tcBorders>
              <w:top w:val="nil"/>
              <w:left w:val="nil"/>
              <w:bottom w:val="single" w:sz="4" w:space="0" w:color="auto"/>
              <w:right w:val="single" w:sz="4" w:space="0" w:color="auto"/>
            </w:tcBorders>
            <w:noWrap/>
            <w:vAlign w:val="bottom"/>
          </w:tcPr>
          <w:p w14:paraId="3A6A87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3CC02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49136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C37FB9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0F566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015ECF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2D56CF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6606E4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C736B6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2ED1D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29/09/1972</w:t>
            </w:r>
          </w:p>
        </w:tc>
        <w:tc>
          <w:tcPr>
            <w:tcW w:w="1285" w:type="dxa"/>
            <w:tcBorders>
              <w:top w:val="nil"/>
              <w:left w:val="nil"/>
              <w:bottom w:val="single" w:sz="4" w:space="0" w:color="auto"/>
              <w:right w:val="single" w:sz="4" w:space="0" w:color="auto"/>
            </w:tcBorders>
            <w:noWrap/>
            <w:vAlign w:val="bottom"/>
          </w:tcPr>
          <w:p w14:paraId="7D9A16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01/10/2008</w:t>
            </w:r>
          </w:p>
        </w:tc>
        <w:tc>
          <w:tcPr>
            <w:tcW w:w="1264" w:type="dxa"/>
            <w:tcBorders>
              <w:top w:val="nil"/>
              <w:left w:val="nil"/>
              <w:bottom w:val="single" w:sz="4" w:space="0" w:color="auto"/>
              <w:right w:val="single" w:sz="4" w:space="0" w:color="auto"/>
            </w:tcBorders>
            <w:noWrap/>
            <w:vAlign w:val="bottom"/>
          </w:tcPr>
          <w:p w14:paraId="1B4CD4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D7C57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5629D7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E378E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47233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5790D6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ABB4AC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0E2FE7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5EC520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B6FAB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6068E8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495A4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18/08/1967</w:t>
            </w:r>
          </w:p>
        </w:tc>
        <w:tc>
          <w:tcPr>
            <w:tcW w:w="1285" w:type="dxa"/>
            <w:tcBorders>
              <w:top w:val="nil"/>
              <w:left w:val="nil"/>
              <w:bottom w:val="single" w:sz="4" w:space="0" w:color="auto"/>
              <w:right w:val="single" w:sz="4" w:space="0" w:color="auto"/>
            </w:tcBorders>
            <w:noWrap/>
            <w:vAlign w:val="bottom"/>
          </w:tcPr>
          <w:p w14:paraId="4BCE36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17/10/2003</w:t>
            </w:r>
          </w:p>
        </w:tc>
        <w:tc>
          <w:tcPr>
            <w:tcW w:w="1264" w:type="dxa"/>
            <w:tcBorders>
              <w:top w:val="nil"/>
              <w:left w:val="nil"/>
              <w:bottom w:val="single" w:sz="4" w:space="0" w:color="auto"/>
              <w:right w:val="single" w:sz="4" w:space="0" w:color="auto"/>
            </w:tcBorders>
            <w:noWrap/>
            <w:vAlign w:val="bottom"/>
          </w:tcPr>
          <w:p w14:paraId="411E31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E5B5B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8.509,08 €</w:t>
            </w:r>
          </w:p>
        </w:tc>
        <w:tc>
          <w:tcPr>
            <w:tcW w:w="864" w:type="dxa"/>
            <w:tcBorders>
              <w:top w:val="nil"/>
              <w:left w:val="nil"/>
              <w:bottom w:val="single" w:sz="4" w:space="0" w:color="auto"/>
              <w:right w:val="single" w:sz="4" w:space="0" w:color="auto"/>
            </w:tcBorders>
            <w:noWrap/>
            <w:vAlign w:val="bottom"/>
          </w:tcPr>
          <w:p w14:paraId="51D2E2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23E58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CC53B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2D21D1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00390F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33DD33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4801A2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01B124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3CAAE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84,53</w:t>
            </w:r>
          </w:p>
        </w:tc>
        <w:tc>
          <w:tcPr>
            <w:tcW w:w="1133" w:type="dxa"/>
            <w:tcBorders>
              <w:top w:val="nil"/>
              <w:left w:val="nil"/>
              <w:bottom w:val="single" w:sz="4" w:space="0" w:color="auto"/>
              <w:right w:val="single" w:sz="4" w:space="0" w:color="auto"/>
            </w:tcBorders>
            <w:noWrap/>
            <w:vAlign w:val="bottom"/>
          </w:tcPr>
          <w:p w14:paraId="119B59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08/01/1961</w:t>
            </w:r>
          </w:p>
        </w:tc>
        <w:tc>
          <w:tcPr>
            <w:tcW w:w="1285" w:type="dxa"/>
            <w:tcBorders>
              <w:top w:val="nil"/>
              <w:left w:val="nil"/>
              <w:bottom w:val="single" w:sz="4" w:space="0" w:color="auto"/>
              <w:right w:val="single" w:sz="4" w:space="0" w:color="auto"/>
            </w:tcBorders>
            <w:noWrap/>
            <w:vAlign w:val="bottom"/>
          </w:tcPr>
          <w:p w14:paraId="0FC80E2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02/06/1999</w:t>
            </w:r>
          </w:p>
        </w:tc>
        <w:tc>
          <w:tcPr>
            <w:tcW w:w="1264" w:type="dxa"/>
            <w:tcBorders>
              <w:top w:val="nil"/>
              <w:left w:val="nil"/>
              <w:bottom w:val="single" w:sz="4" w:space="0" w:color="auto"/>
              <w:right w:val="single" w:sz="4" w:space="0" w:color="auto"/>
            </w:tcBorders>
            <w:noWrap/>
            <w:vAlign w:val="bottom"/>
          </w:tcPr>
          <w:p w14:paraId="08D383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5652C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26.095,56 €</w:t>
            </w:r>
          </w:p>
        </w:tc>
        <w:tc>
          <w:tcPr>
            <w:tcW w:w="864" w:type="dxa"/>
            <w:tcBorders>
              <w:top w:val="nil"/>
              <w:left w:val="nil"/>
              <w:bottom w:val="single" w:sz="4" w:space="0" w:color="auto"/>
              <w:right w:val="single" w:sz="4" w:space="0" w:color="auto"/>
            </w:tcBorders>
            <w:noWrap/>
            <w:vAlign w:val="bottom"/>
          </w:tcPr>
          <w:p w14:paraId="057461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CCEE1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7BFC4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8C9CE3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1B1DA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0F28E0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2E4450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DCA105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1BE196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84720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15/04/1998</w:t>
            </w:r>
          </w:p>
        </w:tc>
        <w:tc>
          <w:tcPr>
            <w:tcW w:w="1285" w:type="dxa"/>
            <w:tcBorders>
              <w:top w:val="nil"/>
              <w:left w:val="nil"/>
              <w:bottom w:val="single" w:sz="4" w:space="0" w:color="auto"/>
              <w:right w:val="single" w:sz="4" w:space="0" w:color="auto"/>
            </w:tcBorders>
            <w:noWrap/>
            <w:vAlign w:val="bottom"/>
          </w:tcPr>
          <w:p w14:paraId="1BC176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16/10/2025</w:t>
            </w:r>
          </w:p>
        </w:tc>
        <w:tc>
          <w:tcPr>
            <w:tcW w:w="1264" w:type="dxa"/>
            <w:tcBorders>
              <w:top w:val="nil"/>
              <w:left w:val="nil"/>
              <w:bottom w:val="single" w:sz="4" w:space="0" w:color="auto"/>
              <w:right w:val="single" w:sz="4" w:space="0" w:color="auto"/>
            </w:tcBorders>
            <w:noWrap/>
            <w:vAlign w:val="bottom"/>
          </w:tcPr>
          <w:p w14:paraId="67E1FD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3C0E4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79FC5A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11DF1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4D349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ADF17F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0F9F2E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0FE720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30D26B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37F7EA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D2A3A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82164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12/03/1996</w:t>
            </w:r>
          </w:p>
        </w:tc>
        <w:tc>
          <w:tcPr>
            <w:tcW w:w="1285" w:type="dxa"/>
            <w:tcBorders>
              <w:top w:val="nil"/>
              <w:left w:val="nil"/>
              <w:bottom w:val="single" w:sz="4" w:space="0" w:color="auto"/>
              <w:right w:val="single" w:sz="4" w:space="0" w:color="auto"/>
            </w:tcBorders>
            <w:noWrap/>
            <w:vAlign w:val="bottom"/>
          </w:tcPr>
          <w:p w14:paraId="342013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03/10/2005</w:t>
            </w:r>
          </w:p>
        </w:tc>
        <w:tc>
          <w:tcPr>
            <w:tcW w:w="1264" w:type="dxa"/>
            <w:tcBorders>
              <w:top w:val="nil"/>
              <w:left w:val="nil"/>
              <w:bottom w:val="single" w:sz="4" w:space="0" w:color="auto"/>
              <w:right w:val="single" w:sz="4" w:space="0" w:color="auto"/>
            </w:tcBorders>
            <w:noWrap/>
            <w:vAlign w:val="bottom"/>
          </w:tcPr>
          <w:p w14:paraId="4D8600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8E05B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4212C3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4D3255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34D63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5BB0F4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BA711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53558E3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143DD69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35DDC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2E515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96E1F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13/12/1970</w:t>
            </w:r>
          </w:p>
        </w:tc>
        <w:tc>
          <w:tcPr>
            <w:tcW w:w="1285" w:type="dxa"/>
            <w:tcBorders>
              <w:top w:val="nil"/>
              <w:left w:val="nil"/>
              <w:bottom w:val="single" w:sz="4" w:space="0" w:color="auto"/>
              <w:right w:val="single" w:sz="4" w:space="0" w:color="auto"/>
            </w:tcBorders>
            <w:noWrap/>
            <w:vAlign w:val="bottom"/>
          </w:tcPr>
          <w:p w14:paraId="60A85D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29/09/2008</w:t>
            </w:r>
          </w:p>
        </w:tc>
        <w:tc>
          <w:tcPr>
            <w:tcW w:w="1264" w:type="dxa"/>
            <w:tcBorders>
              <w:top w:val="nil"/>
              <w:left w:val="nil"/>
              <w:bottom w:val="single" w:sz="4" w:space="0" w:color="auto"/>
              <w:right w:val="single" w:sz="4" w:space="0" w:color="auto"/>
            </w:tcBorders>
            <w:noWrap/>
            <w:vAlign w:val="bottom"/>
          </w:tcPr>
          <w:p w14:paraId="362645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545F5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17F2B3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4E897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A0966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3B868D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44735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3AD7580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7258C83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3054D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D7D12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23527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22/10/1970</w:t>
            </w:r>
          </w:p>
        </w:tc>
        <w:tc>
          <w:tcPr>
            <w:tcW w:w="1285" w:type="dxa"/>
            <w:tcBorders>
              <w:top w:val="nil"/>
              <w:left w:val="nil"/>
              <w:bottom w:val="single" w:sz="4" w:space="0" w:color="auto"/>
              <w:right w:val="single" w:sz="4" w:space="0" w:color="auto"/>
            </w:tcBorders>
            <w:noWrap/>
            <w:vAlign w:val="bottom"/>
          </w:tcPr>
          <w:p w14:paraId="1C2F19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09/09/2005</w:t>
            </w:r>
          </w:p>
        </w:tc>
        <w:tc>
          <w:tcPr>
            <w:tcW w:w="1264" w:type="dxa"/>
            <w:tcBorders>
              <w:top w:val="nil"/>
              <w:left w:val="nil"/>
              <w:bottom w:val="single" w:sz="4" w:space="0" w:color="auto"/>
              <w:right w:val="single" w:sz="4" w:space="0" w:color="auto"/>
            </w:tcBorders>
            <w:noWrap/>
            <w:vAlign w:val="bottom"/>
          </w:tcPr>
          <w:p w14:paraId="55E911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95DE0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51873E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C631C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13E07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9D75DC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499B08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37170B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0A2F9DD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FC7188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4058B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30,14</w:t>
            </w:r>
          </w:p>
        </w:tc>
        <w:tc>
          <w:tcPr>
            <w:tcW w:w="1133" w:type="dxa"/>
            <w:tcBorders>
              <w:top w:val="nil"/>
              <w:left w:val="nil"/>
              <w:bottom w:val="single" w:sz="4" w:space="0" w:color="auto"/>
              <w:right w:val="single" w:sz="4" w:space="0" w:color="auto"/>
            </w:tcBorders>
            <w:noWrap/>
            <w:vAlign w:val="bottom"/>
          </w:tcPr>
          <w:p w14:paraId="13CE22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27/09/1971</w:t>
            </w:r>
          </w:p>
        </w:tc>
        <w:tc>
          <w:tcPr>
            <w:tcW w:w="1285" w:type="dxa"/>
            <w:tcBorders>
              <w:top w:val="nil"/>
              <w:left w:val="nil"/>
              <w:bottom w:val="single" w:sz="4" w:space="0" w:color="auto"/>
              <w:right w:val="single" w:sz="4" w:space="0" w:color="auto"/>
            </w:tcBorders>
            <w:noWrap/>
            <w:vAlign w:val="bottom"/>
          </w:tcPr>
          <w:p w14:paraId="6609CB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08/09/2004</w:t>
            </w:r>
          </w:p>
        </w:tc>
        <w:tc>
          <w:tcPr>
            <w:tcW w:w="1264" w:type="dxa"/>
            <w:tcBorders>
              <w:top w:val="nil"/>
              <w:left w:val="nil"/>
              <w:bottom w:val="single" w:sz="4" w:space="0" w:color="auto"/>
              <w:right w:val="single" w:sz="4" w:space="0" w:color="auto"/>
            </w:tcBorders>
            <w:noWrap/>
            <w:vAlign w:val="bottom"/>
          </w:tcPr>
          <w:p w14:paraId="20E0A05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473AB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8.704,32 €</w:t>
            </w:r>
          </w:p>
        </w:tc>
        <w:tc>
          <w:tcPr>
            <w:tcW w:w="864" w:type="dxa"/>
            <w:tcBorders>
              <w:top w:val="nil"/>
              <w:left w:val="nil"/>
              <w:bottom w:val="single" w:sz="4" w:space="0" w:color="auto"/>
              <w:right w:val="single" w:sz="4" w:space="0" w:color="auto"/>
            </w:tcBorders>
            <w:noWrap/>
            <w:vAlign w:val="bottom"/>
          </w:tcPr>
          <w:p w14:paraId="449795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6414B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1EA70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20B2D3D" w14:textId="77777777" w:rsidTr="006802CC">
        <w:trPr>
          <w:trHeight w:val="300"/>
        </w:trPr>
        <w:tc>
          <w:tcPr>
            <w:tcW w:w="992" w:type="dxa"/>
            <w:tcBorders>
              <w:top w:val="nil"/>
              <w:left w:val="single" w:sz="4" w:space="0" w:color="auto"/>
              <w:bottom w:val="single" w:sz="4" w:space="0" w:color="auto"/>
              <w:right w:val="single" w:sz="4" w:space="0" w:color="auto"/>
            </w:tcBorders>
            <w:noWrap/>
            <w:vAlign w:val="bottom"/>
          </w:tcPr>
          <w:p w14:paraId="06359AD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14153</w:t>
            </w:r>
          </w:p>
        </w:tc>
        <w:tc>
          <w:tcPr>
            <w:tcW w:w="1843" w:type="dxa"/>
            <w:tcBorders>
              <w:top w:val="nil"/>
              <w:left w:val="single" w:sz="4" w:space="0" w:color="auto"/>
              <w:bottom w:val="single" w:sz="4" w:space="0" w:color="auto"/>
              <w:right w:val="single" w:sz="4" w:space="0" w:color="auto"/>
            </w:tcBorders>
            <w:vAlign w:val="bottom"/>
          </w:tcPr>
          <w:p w14:paraId="518149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URIBARRI HLHI</w:t>
            </w:r>
          </w:p>
        </w:tc>
        <w:tc>
          <w:tcPr>
            <w:tcW w:w="1268" w:type="dxa"/>
            <w:tcBorders>
              <w:top w:val="nil"/>
              <w:left w:val="nil"/>
              <w:bottom w:val="single" w:sz="4" w:space="0" w:color="auto"/>
              <w:right w:val="single" w:sz="4" w:space="0" w:color="auto"/>
            </w:tcBorders>
            <w:noWrap/>
            <w:vAlign w:val="bottom"/>
          </w:tcPr>
          <w:p w14:paraId="67FFAD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6B2AB4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F60C8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EE7D3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01/03/1977</w:t>
            </w:r>
          </w:p>
        </w:tc>
        <w:tc>
          <w:tcPr>
            <w:tcW w:w="1285" w:type="dxa"/>
            <w:tcBorders>
              <w:top w:val="nil"/>
              <w:left w:val="nil"/>
              <w:bottom w:val="single" w:sz="4" w:space="0" w:color="auto"/>
              <w:right w:val="single" w:sz="4" w:space="0" w:color="auto"/>
            </w:tcBorders>
            <w:noWrap/>
            <w:vAlign w:val="bottom"/>
          </w:tcPr>
          <w:p w14:paraId="7EA6A64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17/10/2016</w:t>
            </w:r>
          </w:p>
        </w:tc>
        <w:tc>
          <w:tcPr>
            <w:tcW w:w="1264" w:type="dxa"/>
            <w:tcBorders>
              <w:top w:val="nil"/>
              <w:left w:val="nil"/>
              <w:bottom w:val="single" w:sz="4" w:space="0" w:color="auto"/>
              <w:right w:val="single" w:sz="4" w:space="0" w:color="auto"/>
            </w:tcBorders>
            <w:noWrap/>
            <w:vAlign w:val="bottom"/>
          </w:tcPr>
          <w:p w14:paraId="5A450B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shd w:val="clear" w:color="auto" w:fill="FFFF00"/>
            <w:noWrap/>
            <w:vAlign w:val="bottom"/>
          </w:tcPr>
          <w:p w14:paraId="25D7A3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5C9C59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519E7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7DDCFE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E1001C3"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1D3420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409890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37FB0A7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4CE35D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5F3C6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40E52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05/02/1973</w:t>
            </w:r>
          </w:p>
        </w:tc>
        <w:tc>
          <w:tcPr>
            <w:tcW w:w="1285" w:type="dxa"/>
            <w:tcBorders>
              <w:top w:val="nil"/>
              <w:left w:val="nil"/>
              <w:bottom w:val="single" w:sz="4" w:space="0" w:color="auto"/>
              <w:right w:val="single" w:sz="4" w:space="0" w:color="auto"/>
            </w:tcBorders>
            <w:noWrap/>
            <w:vAlign w:val="bottom"/>
          </w:tcPr>
          <w:p w14:paraId="44745B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03/10/2022</w:t>
            </w:r>
          </w:p>
        </w:tc>
        <w:tc>
          <w:tcPr>
            <w:tcW w:w="1264" w:type="dxa"/>
            <w:tcBorders>
              <w:top w:val="nil"/>
              <w:left w:val="nil"/>
              <w:bottom w:val="single" w:sz="4" w:space="0" w:color="auto"/>
              <w:right w:val="single" w:sz="4" w:space="0" w:color="auto"/>
            </w:tcBorders>
            <w:noWrap/>
            <w:vAlign w:val="bottom"/>
          </w:tcPr>
          <w:p w14:paraId="3EFA2D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EC124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7.717,80 €</w:t>
            </w:r>
          </w:p>
        </w:tc>
        <w:tc>
          <w:tcPr>
            <w:tcW w:w="864" w:type="dxa"/>
            <w:tcBorders>
              <w:top w:val="nil"/>
              <w:left w:val="nil"/>
              <w:bottom w:val="single" w:sz="4" w:space="0" w:color="auto"/>
              <w:right w:val="single" w:sz="4" w:space="0" w:color="auto"/>
            </w:tcBorders>
            <w:noWrap/>
            <w:vAlign w:val="bottom"/>
          </w:tcPr>
          <w:p w14:paraId="72902A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FBDA0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8B4759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0FD412D"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72082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14157</w:t>
            </w:r>
          </w:p>
        </w:tc>
        <w:tc>
          <w:tcPr>
            <w:tcW w:w="1843" w:type="dxa"/>
            <w:tcBorders>
              <w:top w:val="nil"/>
              <w:left w:val="single" w:sz="4" w:space="0" w:color="auto"/>
              <w:bottom w:val="single" w:sz="4" w:space="0" w:color="auto"/>
              <w:right w:val="single" w:sz="4" w:space="0" w:color="auto"/>
            </w:tcBorders>
            <w:vAlign w:val="bottom"/>
          </w:tcPr>
          <w:p w14:paraId="154916C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2FFB968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61C98D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C55DC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50,11</w:t>
            </w:r>
          </w:p>
        </w:tc>
        <w:tc>
          <w:tcPr>
            <w:tcW w:w="1133" w:type="dxa"/>
            <w:tcBorders>
              <w:top w:val="nil"/>
              <w:left w:val="nil"/>
              <w:bottom w:val="single" w:sz="4" w:space="0" w:color="auto"/>
              <w:right w:val="single" w:sz="4" w:space="0" w:color="auto"/>
            </w:tcBorders>
            <w:noWrap/>
            <w:vAlign w:val="bottom"/>
          </w:tcPr>
          <w:p w14:paraId="54EE092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17/07/1975</w:t>
            </w:r>
          </w:p>
        </w:tc>
        <w:tc>
          <w:tcPr>
            <w:tcW w:w="1285" w:type="dxa"/>
            <w:tcBorders>
              <w:top w:val="nil"/>
              <w:left w:val="nil"/>
              <w:bottom w:val="single" w:sz="4" w:space="0" w:color="auto"/>
              <w:right w:val="single" w:sz="4" w:space="0" w:color="auto"/>
            </w:tcBorders>
            <w:noWrap/>
            <w:vAlign w:val="bottom"/>
          </w:tcPr>
          <w:p w14:paraId="4AE177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13/01/2016</w:t>
            </w:r>
          </w:p>
        </w:tc>
        <w:tc>
          <w:tcPr>
            <w:tcW w:w="1264" w:type="dxa"/>
            <w:tcBorders>
              <w:top w:val="nil"/>
              <w:left w:val="nil"/>
              <w:bottom w:val="single" w:sz="4" w:space="0" w:color="auto"/>
              <w:right w:val="single" w:sz="4" w:space="0" w:color="auto"/>
            </w:tcBorders>
            <w:noWrap/>
            <w:vAlign w:val="bottom"/>
          </w:tcPr>
          <w:p w14:paraId="46BCF4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A0F9D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13.462,56 €</w:t>
            </w:r>
          </w:p>
        </w:tc>
        <w:tc>
          <w:tcPr>
            <w:tcW w:w="864" w:type="dxa"/>
            <w:tcBorders>
              <w:top w:val="nil"/>
              <w:left w:val="nil"/>
              <w:bottom w:val="single" w:sz="4" w:space="0" w:color="auto"/>
              <w:right w:val="single" w:sz="4" w:space="0" w:color="auto"/>
            </w:tcBorders>
            <w:noWrap/>
            <w:vAlign w:val="bottom"/>
          </w:tcPr>
          <w:p w14:paraId="240AA6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79C44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10752B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372111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EBA172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341697F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61D0E16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 Y MONITOR</w:t>
            </w:r>
          </w:p>
        </w:tc>
        <w:tc>
          <w:tcPr>
            <w:tcW w:w="1283" w:type="dxa"/>
            <w:tcBorders>
              <w:top w:val="nil"/>
              <w:left w:val="nil"/>
              <w:bottom w:val="single" w:sz="4" w:space="0" w:color="auto"/>
              <w:right w:val="single" w:sz="4" w:space="0" w:color="auto"/>
            </w:tcBorders>
            <w:noWrap/>
            <w:vAlign w:val="bottom"/>
          </w:tcPr>
          <w:p w14:paraId="256424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DCEAF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39,78</w:t>
            </w:r>
          </w:p>
        </w:tc>
        <w:tc>
          <w:tcPr>
            <w:tcW w:w="1133" w:type="dxa"/>
            <w:tcBorders>
              <w:top w:val="nil"/>
              <w:left w:val="nil"/>
              <w:bottom w:val="single" w:sz="4" w:space="0" w:color="auto"/>
              <w:right w:val="single" w:sz="4" w:space="0" w:color="auto"/>
            </w:tcBorders>
            <w:noWrap/>
            <w:vAlign w:val="bottom"/>
          </w:tcPr>
          <w:p w14:paraId="4D3FA4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31/01/1977</w:t>
            </w:r>
          </w:p>
        </w:tc>
        <w:tc>
          <w:tcPr>
            <w:tcW w:w="1285" w:type="dxa"/>
            <w:tcBorders>
              <w:top w:val="nil"/>
              <w:left w:val="nil"/>
              <w:bottom w:val="single" w:sz="4" w:space="0" w:color="auto"/>
              <w:right w:val="single" w:sz="4" w:space="0" w:color="auto"/>
            </w:tcBorders>
            <w:noWrap/>
            <w:vAlign w:val="bottom"/>
          </w:tcPr>
          <w:p w14:paraId="1DA83C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08/09/2005</w:t>
            </w:r>
          </w:p>
        </w:tc>
        <w:tc>
          <w:tcPr>
            <w:tcW w:w="1264" w:type="dxa"/>
            <w:tcBorders>
              <w:top w:val="nil"/>
              <w:left w:val="nil"/>
              <w:bottom w:val="single" w:sz="4" w:space="0" w:color="auto"/>
              <w:right w:val="single" w:sz="4" w:space="0" w:color="auto"/>
            </w:tcBorders>
            <w:noWrap/>
            <w:vAlign w:val="bottom"/>
          </w:tcPr>
          <w:p w14:paraId="5A127C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232C2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11.256,24 €</w:t>
            </w:r>
          </w:p>
        </w:tc>
        <w:tc>
          <w:tcPr>
            <w:tcW w:w="864" w:type="dxa"/>
            <w:tcBorders>
              <w:top w:val="nil"/>
              <w:left w:val="nil"/>
              <w:bottom w:val="single" w:sz="4" w:space="0" w:color="auto"/>
              <w:right w:val="single" w:sz="4" w:space="0" w:color="auto"/>
            </w:tcBorders>
            <w:noWrap/>
            <w:vAlign w:val="bottom"/>
          </w:tcPr>
          <w:p w14:paraId="406382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49140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353731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D2EA1D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A05945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53198F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16AE610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3ACDDE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6D715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0464B4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17/12/1964</w:t>
            </w:r>
          </w:p>
        </w:tc>
        <w:tc>
          <w:tcPr>
            <w:tcW w:w="1285" w:type="dxa"/>
            <w:tcBorders>
              <w:top w:val="nil"/>
              <w:left w:val="nil"/>
              <w:bottom w:val="single" w:sz="4" w:space="0" w:color="auto"/>
              <w:right w:val="single" w:sz="4" w:space="0" w:color="auto"/>
            </w:tcBorders>
            <w:noWrap/>
            <w:vAlign w:val="bottom"/>
          </w:tcPr>
          <w:p w14:paraId="265B26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04/09/2008</w:t>
            </w:r>
          </w:p>
        </w:tc>
        <w:tc>
          <w:tcPr>
            <w:tcW w:w="1264" w:type="dxa"/>
            <w:tcBorders>
              <w:top w:val="nil"/>
              <w:left w:val="nil"/>
              <w:bottom w:val="single" w:sz="4" w:space="0" w:color="auto"/>
              <w:right w:val="single" w:sz="4" w:space="0" w:color="auto"/>
            </w:tcBorders>
            <w:noWrap/>
            <w:vAlign w:val="bottom"/>
          </w:tcPr>
          <w:p w14:paraId="11DDA15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E83C2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29.498,40 €</w:t>
            </w:r>
          </w:p>
        </w:tc>
        <w:tc>
          <w:tcPr>
            <w:tcW w:w="864" w:type="dxa"/>
            <w:tcBorders>
              <w:top w:val="nil"/>
              <w:left w:val="nil"/>
              <w:bottom w:val="single" w:sz="4" w:space="0" w:color="auto"/>
              <w:right w:val="single" w:sz="4" w:space="0" w:color="auto"/>
            </w:tcBorders>
            <w:noWrap/>
            <w:vAlign w:val="bottom"/>
          </w:tcPr>
          <w:p w14:paraId="1FC1DE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B75A5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B5E56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40DAB5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1030A1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7CA730E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350B12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04DA9ED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20BC7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57</w:t>
            </w:r>
          </w:p>
        </w:tc>
        <w:tc>
          <w:tcPr>
            <w:tcW w:w="1133" w:type="dxa"/>
            <w:tcBorders>
              <w:top w:val="nil"/>
              <w:left w:val="nil"/>
              <w:bottom w:val="single" w:sz="4" w:space="0" w:color="auto"/>
              <w:right w:val="single" w:sz="4" w:space="0" w:color="auto"/>
            </w:tcBorders>
            <w:noWrap/>
            <w:vAlign w:val="bottom"/>
          </w:tcPr>
          <w:p w14:paraId="28DFA1E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21/12/1984</w:t>
            </w:r>
          </w:p>
        </w:tc>
        <w:tc>
          <w:tcPr>
            <w:tcW w:w="1285" w:type="dxa"/>
            <w:tcBorders>
              <w:top w:val="nil"/>
              <w:left w:val="nil"/>
              <w:bottom w:val="single" w:sz="4" w:space="0" w:color="auto"/>
              <w:right w:val="single" w:sz="4" w:space="0" w:color="auto"/>
            </w:tcBorders>
            <w:noWrap/>
            <w:vAlign w:val="bottom"/>
          </w:tcPr>
          <w:p w14:paraId="2653CC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10/09/2007</w:t>
            </w:r>
          </w:p>
        </w:tc>
        <w:tc>
          <w:tcPr>
            <w:tcW w:w="1264" w:type="dxa"/>
            <w:tcBorders>
              <w:top w:val="nil"/>
              <w:left w:val="nil"/>
              <w:bottom w:val="single" w:sz="4" w:space="0" w:color="auto"/>
              <w:right w:val="single" w:sz="4" w:space="0" w:color="auto"/>
            </w:tcBorders>
            <w:noWrap/>
            <w:vAlign w:val="bottom"/>
          </w:tcPr>
          <w:p w14:paraId="77C6F4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6A253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16.055,76 €</w:t>
            </w:r>
          </w:p>
        </w:tc>
        <w:tc>
          <w:tcPr>
            <w:tcW w:w="864" w:type="dxa"/>
            <w:tcBorders>
              <w:top w:val="nil"/>
              <w:left w:val="nil"/>
              <w:bottom w:val="single" w:sz="4" w:space="0" w:color="auto"/>
              <w:right w:val="single" w:sz="4" w:space="0" w:color="auto"/>
            </w:tcBorders>
            <w:noWrap/>
            <w:vAlign w:val="bottom"/>
          </w:tcPr>
          <w:p w14:paraId="3C59AA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6DEF1F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1F4B6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27CE15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B73762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1787D96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51AC49B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994D0A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3D14F1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22,03</w:t>
            </w:r>
          </w:p>
        </w:tc>
        <w:tc>
          <w:tcPr>
            <w:tcW w:w="1133" w:type="dxa"/>
            <w:tcBorders>
              <w:top w:val="nil"/>
              <w:left w:val="nil"/>
              <w:bottom w:val="single" w:sz="4" w:space="0" w:color="auto"/>
              <w:right w:val="single" w:sz="4" w:space="0" w:color="auto"/>
            </w:tcBorders>
            <w:noWrap/>
            <w:vAlign w:val="bottom"/>
          </w:tcPr>
          <w:p w14:paraId="677918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11/02/2003</w:t>
            </w:r>
          </w:p>
        </w:tc>
        <w:tc>
          <w:tcPr>
            <w:tcW w:w="1285" w:type="dxa"/>
            <w:tcBorders>
              <w:top w:val="nil"/>
              <w:left w:val="nil"/>
              <w:bottom w:val="single" w:sz="4" w:space="0" w:color="auto"/>
              <w:right w:val="single" w:sz="4" w:space="0" w:color="auto"/>
            </w:tcBorders>
            <w:noWrap/>
            <w:vAlign w:val="bottom"/>
          </w:tcPr>
          <w:p w14:paraId="2BAD82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04/11/2025</w:t>
            </w:r>
          </w:p>
        </w:tc>
        <w:tc>
          <w:tcPr>
            <w:tcW w:w="1264" w:type="dxa"/>
            <w:tcBorders>
              <w:top w:val="nil"/>
              <w:left w:val="nil"/>
              <w:bottom w:val="single" w:sz="4" w:space="0" w:color="auto"/>
              <w:right w:val="single" w:sz="4" w:space="0" w:color="auto"/>
            </w:tcBorders>
            <w:noWrap/>
            <w:vAlign w:val="bottom"/>
          </w:tcPr>
          <w:p w14:paraId="3A7805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984F6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5.716,92 €</w:t>
            </w:r>
          </w:p>
        </w:tc>
        <w:tc>
          <w:tcPr>
            <w:tcW w:w="864" w:type="dxa"/>
            <w:tcBorders>
              <w:top w:val="nil"/>
              <w:left w:val="nil"/>
              <w:bottom w:val="single" w:sz="4" w:space="0" w:color="auto"/>
              <w:right w:val="single" w:sz="4" w:space="0" w:color="auto"/>
            </w:tcBorders>
            <w:noWrap/>
            <w:vAlign w:val="bottom"/>
          </w:tcPr>
          <w:p w14:paraId="6CE8CE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A3C1E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F718E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BDAA0B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BDD9E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0021C9E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2B4C96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44189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13FB6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4375D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30/11/1959</w:t>
            </w:r>
          </w:p>
        </w:tc>
        <w:tc>
          <w:tcPr>
            <w:tcW w:w="1285" w:type="dxa"/>
            <w:tcBorders>
              <w:top w:val="nil"/>
              <w:left w:val="nil"/>
              <w:bottom w:val="single" w:sz="4" w:space="0" w:color="auto"/>
              <w:right w:val="single" w:sz="4" w:space="0" w:color="auto"/>
            </w:tcBorders>
            <w:noWrap/>
            <w:vAlign w:val="bottom"/>
          </w:tcPr>
          <w:p w14:paraId="2B153AF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19/01/2009</w:t>
            </w:r>
          </w:p>
        </w:tc>
        <w:tc>
          <w:tcPr>
            <w:tcW w:w="1264" w:type="dxa"/>
            <w:tcBorders>
              <w:top w:val="nil"/>
              <w:left w:val="nil"/>
              <w:bottom w:val="single" w:sz="4" w:space="0" w:color="auto"/>
              <w:right w:val="single" w:sz="4" w:space="0" w:color="auto"/>
            </w:tcBorders>
            <w:noWrap/>
            <w:vAlign w:val="bottom"/>
          </w:tcPr>
          <w:p w14:paraId="6884CF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A14A3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14CDF7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CACC7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B5F8E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8757E8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D541AD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1E978B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36D6E56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D2CAE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63E12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66A08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22/04/1974</w:t>
            </w:r>
          </w:p>
        </w:tc>
        <w:tc>
          <w:tcPr>
            <w:tcW w:w="1285" w:type="dxa"/>
            <w:tcBorders>
              <w:top w:val="nil"/>
              <w:left w:val="nil"/>
              <w:bottom w:val="single" w:sz="4" w:space="0" w:color="auto"/>
              <w:right w:val="single" w:sz="4" w:space="0" w:color="auto"/>
            </w:tcBorders>
            <w:noWrap/>
            <w:vAlign w:val="bottom"/>
          </w:tcPr>
          <w:p w14:paraId="5CD181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01/10/2010</w:t>
            </w:r>
          </w:p>
        </w:tc>
        <w:tc>
          <w:tcPr>
            <w:tcW w:w="1264" w:type="dxa"/>
            <w:tcBorders>
              <w:top w:val="nil"/>
              <w:left w:val="nil"/>
              <w:bottom w:val="single" w:sz="4" w:space="0" w:color="auto"/>
              <w:right w:val="single" w:sz="4" w:space="0" w:color="auto"/>
            </w:tcBorders>
            <w:noWrap/>
            <w:vAlign w:val="bottom"/>
          </w:tcPr>
          <w:p w14:paraId="6C7357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FEB6F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26322C6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DDEE3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AD355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CC01A5D"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E83A29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6B0222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4C019E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527C9E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278E0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2561D6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03/12/1971</w:t>
            </w:r>
          </w:p>
        </w:tc>
        <w:tc>
          <w:tcPr>
            <w:tcW w:w="1285" w:type="dxa"/>
            <w:tcBorders>
              <w:top w:val="nil"/>
              <w:left w:val="nil"/>
              <w:bottom w:val="single" w:sz="4" w:space="0" w:color="auto"/>
              <w:right w:val="single" w:sz="4" w:space="0" w:color="auto"/>
            </w:tcBorders>
            <w:noWrap/>
            <w:vAlign w:val="bottom"/>
          </w:tcPr>
          <w:p w14:paraId="7CB3B4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10/09/2018</w:t>
            </w:r>
          </w:p>
        </w:tc>
        <w:tc>
          <w:tcPr>
            <w:tcW w:w="1264" w:type="dxa"/>
            <w:tcBorders>
              <w:top w:val="nil"/>
              <w:left w:val="nil"/>
              <w:bottom w:val="single" w:sz="4" w:space="0" w:color="auto"/>
              <w:right w:val="single" w:sz="4" w:space="0" w:color="auto"/>
            </w:tcBorders>
            <w:noWrap/>
            <w:vAlign w:val="bottom"/>
          </w:tcPr>
          <w:p w14:paraId="151F19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51720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7.849,68 €</w:t>
            </w:r>
          </w:p>
        </w:tc>
        <w:tc>
          <w:tcPr>
            <w:tcW w:w="864" w:type="dxa"/>
            <w:tcBorders>
              <w:top w:val="nil"/>
              <w:left w:val="nil"/>
              <w:bottom w:val="single" w:sz="4" w:space="0" w:color="auto"/>
              <w:right w:val="single" w:sz="4" w:space="0" w:color="auto"/>
            </w:tcBorders>
            <w:noWrap/>
            <w:vAlign w:val="bottom"/>
          </w:tcPr>
          <w:p w14:paraId="434D9A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33CC5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D706A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4F2AF7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0C0549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1D796F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56C03B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27AA99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6C0EC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68,01</w:t>
            </w:r>
          </w:p>
        </w:tc>
        <w:tc>
          <w:tcPr>
            <w:tcW w:w="1133" w:type="dxa"/>
            <w:tcBorders>
              <w:top w:val="nil"/>
              <w:left w:val="nil"/>
              <w:bottom w:val="single" w:sz="4" w:space="0" w:color="auto"/>
              <w:right w:val="single" w:sz="4" w:space="0" w:color="auto"/>
            </w:tcBorders>
            <w:noWrap/>
            <w:vAlign w:val="bottom"/>
          </w:tcPr>
          <w:p w14:paraId="422E00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11/02/1962</w:t>
            </w:r>
          </w:p>
        </w:tc>
        <w:tc>
          <w:tcPr>
            <w:tcW w:w="1285" w:type="dxa"/>
            <w:tcBorders>
              <w:top w:val="nil"/>
              <w:left w:val="nil"/>
              <w:bottom w:val="single" w:sz="4" w:space="0" w:color="auto"/>
              <w:right w:val="single" w:sz="4" w:space="0" w:color="auto"/>
            </w:tcBorders>
            <w:noWrap/>
            <w:vAlign w:val="bottom"/>
          </w:tcPr>
          <w:p w14:paraId="79C9A5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08/09/2004</w:t>
            </w:r>
          </w:p>
        </w:tc>
        <w:tc>
          <w:tcPr>
            <w:tcW w:w="1264" w:type="dxa"/>
            <w:tcBorders>
              <w:top w:val="nil"/>
              <w:left w:val="nil"/>
              <w:bottom w:val="single" w:sz="4" w:space="0" w:color="auto"/>
              <w:right w:val="single" w:sz="4" w:space="0" w:color="auto"/>
            </w:tcBorders>
            <w:noWrap/>
            <w:vAlign w:val="bottom"/>
          </w:tcPr>
          <w:p w14:paraId="47E5A3D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FCAEF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xml:space="preserve">           19.428,96 € </w:t>
            </w:r>
          </w:p>
        </w:tc>
        <w:tc>
          <w:tcPr>
            <w:tcW w:w="864" w:type="dxa"/>
            <w:tcBorders>
              <w:top w:val="nil"/>
              <w:left w:val="nil"/>
              <w:bottom w:val="single" w:sz="4" w:space="0" w:color="auto"/>
              <w:right w:val="single" w:sz="4" w:space="0" w:color="auto"/>
            </w:tcBorders>
            <w:noWrap/>
            <w:vAlign w:val="bottom"/>
          </w:tcPr>
          <w:p w14:paraId="3740D8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DC9201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7E0C5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65C7A2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D4295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6E670E8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02A5438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91CA7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B4828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A40CB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25/05/1975</w:t>
            </w:r>
          </w:p>
        </w:tc>
        <w:tc>
          <w:tcPr>
            <w:tcW w:w="1285" w:type="dxa"/>
            <w:tcBorders>
              <w:top w:val="nil"/>
              <w:left w:val="nil"/>
              <w:bottom w:val="single" w:sz="4" w:space="0" w:color="auto"/>
              <w:right w:val="single" w:sz="4" w:space="0" w:color="auto"/>
            </w:tcBorders>
            <w:noWrap/>
            <w:vAlign w:val="bottom"/>
          </w:tcPr>
          <w:p w14:paraId="42D47F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08/09/2003</w:t>
            </w:r>
          </w:p>
        </w:tc>
        <w:tc>
          <w:tcPr>
            <w:tcW w:w="1264" w:type="dxa"/>
            <w:tcBorders>
              <w:top w:val="nil"/>
              <w:left w:val="nil"/>
              <w:bottom w:val="single" w:sz="4" w:space="0" w:color="auto"/>
              <w:right w:val="single" w:sz="4" w:space="0" w:color="auto"/>
            </w:tcBorders>
            <w:noWrap/>
            <w:vAlign w:val="bottom"/>
          </w:tcPr>
          <w:p w14:paraId="6D3B98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264F9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8.509,08 €</w:t>
            </w:r>
          </w:p>
        </w:tc>
        <w:tc>
          <w:tcPr>
            <w:tcW w:w="864" w:type="dxa"/>
            <w:tcBorders>
              <w:top w:val="nil"/>
              <w:left w:val="nil"/>
              <w:bottom w:val="single" w:sz="4" w:space="0" w:color="auto"/>
              <w:right w:val="single" w:sz="4" w:space="0" w:color="auto"/>
            </w:tcBorders>
            <w:noWrap/>
            <w:vAlign w:val="bottom"/>
          </w:tcPr>
          <w:p w14:paraId="16BFF2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CB3DC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B1316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995CF5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4C6D8D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1B79DC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2D1BEB6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23236AD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0C6CD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50,11</w:t>
            </w:r>
          </w:p>
        </w:tc>
        <w:tc>
          <w:tcPr>
            <w:tcW w:w="1133" w:type="dxa"/>
            <w:tcBorders>
              <w:top w:val="nil"/>
              <w:left w:val="nil"/>
              <w:bottom w:val="single" w:sz="4" w:space="0" w:color="auto"/>
              <w:right w:val="single" w:sz="4" w:space="0" w:color="auto"/>
            </w:tcBorders>
            <w:noWrap/>
            <w:vAlign w:val="bottom"/>
          </w:tcPr>
          <w:p w14:paraId="05D198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19/08/1988</w:t>
            </w:r>
          </w:p>
        </w:tc>
        <w:tc>
          <w:tcPr>
            <w:tcW w:w="1285" w:type="dxa"/>
            <w:tcBorders>
              <w:top w:val="nil"/>
              <w:left w:val="nil"/>
              <w:bottom w:val="single" w:sz="4" w:space="0" w:color="auto"/>
              <w:right w:val="single" w:sz="4" w:space="0" w:color="auto"/>
            </w:tcBorders>
            <w:noWrap/>
            <w:vAlign w:val="bottom"/>
          </w:tcPr>
          <w:p w14:paraId="54DDB3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30/10/2007</w:t>
            </w:r>
          </w:p>
        </w:tc>
        <w:tc>
          <w:tcPr>
            <w:tcW w:w="1264" w:type="dxa"/>
            <w:tcBorders>
              <w:top w:val="nil"/>
              <w:left w:val="nil"/>
              <w:bottom w:val="single" w:sz="4" w:space="0" w:color="auto"/>
              <w:right w:val="single" w:sz="4" w:space="0" w:color="auto"/>
            </w:tcBorders>
            <w:noWrap/>
            <w:vAlign w:val="bottom"/>
          </w:tcPr>
          <w:p w14:paraId="583B0B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C42EE2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14.135,40 €</w:t>
            </w:r>
          </w:p>
        </w:tc>
        <w:tc>
          <w:tcPr>
            <w:tcW w:w="864" w:type="dxa"/>
            <w:tcBorders>
              <w:top w:val="nil"/>
              <w:left w:val="nil"/>
              <w:bottom w:val="single" w:sz="4" w:space="0" w:color="auto"/>
              <w:right w:val="single" w:sz="4" w:space="0" w:color="auto"/>
            </w:tcBorders>
            <w:noWrap/>
            <w:vAlign w:val="bottom"/>
          </w:tcPr>
          <w:p w14:paraId="5EB667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6B9924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82D36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15A4C7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33F814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664EC69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7724CA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96BD7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949EA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3A829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21/03/1968</w:t>
            </w:r>
          </w:p>
        </w:tc>
        <w:tc>
          <w:tcPr>
            <w:tcW w:w="1285" w:type="dxa"/>
            <w:tcBorders>
              <w:top w:val="nil"/>
              <w:left w:val="nil"/>
              <w:bottom w:val="single" w:sz="4" w:space="0" w:color="auto"/>
              <w:right w:val="single" w:sz="4" w:space="0" w:color="auto"/>
            </w:tcBorders>
            <w:noWrap/>
            <w:vAlign w:val="bottom"/>
          </w:tcPr>
          <w:p w14:paraId="255711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15/09/2009</w:t>
            </w:r>
          </w:p>
        </w:tc>
        <w:tc>
          <w:tcPr>
            <w:tcW w:w="1264" w:type="dxa"/>
            <w:tcBorders>
              <w:top w:val="nil"/>
              <w:left w:val="nil"/>
              <w:bottom w:val="single" w:sz="4" w:space="0" w:color="auto"/>
              <w:right w:val="single" w:sz="4" w:space="0" w:color="auto"/>
            </w:tcBorders>
            <w:noWrap/>
            <w:vAlign w:val="bottom"/>
          </w:tcPr>
          <w:p w14:paraId="183434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5C249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298BE6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717E0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A0B5F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B7297C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03380B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22DCC08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09D28D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6D848F4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117986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23,94</w:t>
            </w:r>
          </w:p>
        </w:tc>
        <w:tc>
          <w:tcPr>
            <w:tcW w:w="1133" w:type="dxa"/>
            <w:tcBorders>
              <w:top w:val="nil"/>
              <w:left w:val="nil"/>
              <w:bottom w:val="single" w:sz="4" w:space="0" w:color="auto"/>
              <w:right w:val="single" w:sz="4" w:space="0" w:color="auto"/>
            </w:tcBorders>
            <w:noWrap/>
            <w:vAlign w:val="bottom"/>
          </w:tcPr>
          <w:p w14:paraId="7E32C2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04/12/2002</w:t>
            </w:r>
          </w:p>
        </w:tc>
        <w:tc>
          <w:tcPr>
            <w:tcW w:w="1285" w:type="dxa"/>
            <w:tcBorders>
              <w:top w:val="nil"/>
              <w:left w:val="nil"/>
              <w:bottom w:val="single" w:sz="4" w:space="0" w:color="auto"/>
              <w:right w:val="single" w:sz="4" w:space="0" w:color="auto"/>
            </w:tcBorders>
            <w:noWrap/>
            <w:vAlign w:val="bottom"/>
          </w:tcPr>
          <w:p w14:paraId="7C5D5B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248E3E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000FF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6.198,12 €</w:t>
            </w:r>
          </w:p>
        </w:tc>
        <w:tc>
          <w:tcPr>
            <w:tcW w:w="864" w:type="dxa"/>
            <w:tcBorders>
              <w:top w:val="nil"/>
              <w:left w:val="nil"/>
              <w:bottom w:val="single" w:sz="4" w:space="0" w:color="auto"/>
              <w:right w:val="single" w:sz="4" w:space="0" w:color="auto"/>
            </w:tcBorders>
            <w:noWrap/>
            <w:vAlign w:val="bottom"/>
          </w:tcPr>
          <w:p w14:paraId="4144AE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2F1A5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B703A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0BA626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6354F9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663B98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17691E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6B62B1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59ED2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8FBF36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23/03/1986</w:t>
            </w:r>
          </w:p>
        </w:tc>
        <w:tc>
          <w:tcPr>
            <w:tcW w:w="1285" w:type="dxa"/>
            <w:tcBorders>
              <w:top w:val="nil"/>
              <w:left w:val="nil"/>
              <w:bottom w:val="single" w:sz="4" w:space="0" w:color="auto"/>
              <w:right w:val="single" w:sz="4" w:space="0" w:color="auto"/>
            </w:tcBorders>
            <w:noWrap/>
            <w:vAlign w:val="bottom"/>
          </w:tcPr>
          <w:p w14:paraId="34B63C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01/09/2014</w:t>
            </w:r>
          </w:p>
        </w:tc>
        <w:tc>
          <w:tcPr>
            <w:tcW w:w="1264" w:type="dxa"/>
            <w:tcBorders>
              <w:top w:val="nil"/>
              <w:left w:val="nil"/>
              <w:bottom w:val="single" w:sz="4" w:space="0" w:color="auto"/>
              <w:right w:val="single" w:sz="4" w:space="0" w:color="auto"/>
            </w:tcBorders>
            <w:noWrap/>
            <w:vAlign w:val="bottom"/>
          </w:tcPr>
          <w:p w14:paraId="4E47FB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A9424E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7.981,56 €</w:t>
            </w:r>
          </w:p>
        </w:tc>
        <w:tc>
          <w:tcPr>
            <w:tcW w:w="864" w:type="dxa"/>
            <w:tcBorders>
              <w:top w:val="nil"/>
              <w:left w:val="nil"/>
              <w:bottom w:val="single" w:sz="4" w:space="0" w:color="auto"/>
              <w:right w:val="single" w:sz="4" w:space="0" w:color="auto"/>
            </w:tcBorders>
            <w:noWrap/>
            <w:vAlign w:val="bottom"/>
          </w:tcPr>
          <w:p w14:paraId="60581FD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FCB1D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E32DF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10FDFE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95E02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169B765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65176FC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F27D10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458BBC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CCD95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11/03/1976</w:t>
            </w:r>
          </w:p>
        </w:tc>
        <w:tc>
          <w:tcPr>
            <w:tcW w:w="1285" w:type="dxa"/>
            <w:tcBorders>
              <w:top w:val="nil"/>
              <w:left w:val="nil"/>
              <w:bottom w:val="single" w:sz="4" w:space="0" w:color="auto"/>
              <w:right w:val="single" w:sz="4" w:space="0" w:color="auto"/>
            </w:tcBorders>
            <w:noWrap/>
            <w:vAlign w:val="bottom"/>
          </w:tcPr>
          <w:p w14:paraId="15F91A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15/12/2025</w:t>
            </w:r>
          </w:p>
        </w:tc>
        <w:tc>
          <w:tcPr>
            <w:tcW w:w="1264" w:type="dxa"/>
            <w:tcBorders>
              <w:top w:val="nil"/>
              <w:left w:val="nil"/>
              <w:bottom w:val="single" w:sz="4" w:space="0" w:color="auto"/>
              <w:right w:val="single" w:sz="4" w:space="0" w:color="auto"/>
            </w:tcBorders>
            <w:noWrap/>
            <w:vAlign w:val="bottom"/>
          </w:tcPr>
          <w:p w14:paraId="107CE38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23164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5BD6F3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04B2D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F1CDB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CD1557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90D630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419BFF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189809D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BBEE1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4CEE5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03839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07/07/1967</w:t>
            </w:r>
          </w:p>
        </w:tc>
        <w:tc>
          <w:tcPr>
            <w:tcW w:w="1285" w:type="dxa"/>
            <w:tcBorders>
              <w:top w:val="nil"/>
              <w:left w:val="nil"/>
              <w:bottom w:val="single" w:sz="4" w:space="0" w:color="auto"/>
              <w:right w:val="single" w:sz="4" w:space="0" w:color="auto"/>
            </w:tcBorders>
            <w:noWrap/>
            <w:vAlign w:val="bottom"/>
          </w:tcPr>
          <w:p w14:paraId="57F9B4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21/10/2008</w:t>
            </w:r>
          </w:p>
        </w:tc>
        <w:tc>
          <w:tcPr>
            <w:tcW w:w="1264" w:type="dxa"/>
            <w:tcBorders>
              <w:top w:val="nil"/>
              <w:left w:val="nil"/>
              <w:bottom w:val="single" w:sz="4" w:space="0" w:color="auto"/>
              <w:right w:val="single" w:sz="4" w:space="0" w:color="auto"/>
            </w:tcBorders>
            <w:noWrap/>
            <w:vAlign w:val="bottom"/>
          </w:tcPr>
          <w:p w14:paraId="2183FC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F821A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1D4042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54B93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F64E5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F19F75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5C9C99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0946B7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78EB9B8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1BAEC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B091B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7680E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18/09/1984</w:t>
            </w:r>
          </w:p>
        </w:tc>
        <w:tc>
          <w:tcPr>
            <w:tcW w:w="1285" w:type="dxa"/>
            <w:tcBorders>
              <w:top w:val="nil"/>
              <w:left w:val="nil"/>
              <w:bottom w:val="single" w:sz="4" w:space="0" w:color="auto"/>
              <w:right w:val="single" w:sz="4" w:space="0" w:color="auto"/>
            </w:tcBorders>
            <w:noWrap/>
            <w:vAlign w:val="bottom"/>
          </w:tcPr>
          <w:p w14:paraId="5DF657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14/11/2007</w:t>
            </w:r>
          </w:p>
        </w:tc>
        <w:tc>
          <w:tcPr>
            <w:tcW w:w="1264" w:type="dxa"/>
            <w:tcBorders>
              <w:top w:val="nil"/>
              <w:left w:val="nil"/>
              <w:bottom w:val="single" w:sz="4" w:space="0" w:color="auto"/>
              <w:right w:val="single" w:sz="4" w:space="0" w:color="auto"/>
            </w:tcBorders>
            <w:noWrap/>
            <w:vAlign w:val="bottom"/>
          </w:tcPr>
          <w:p w14:paraId="4E811B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A01B8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3F03C1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E1147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7F362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D1C733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231F5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5192117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6BB5E39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3BE920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98BDA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55A2D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24/03/1969</w:t>
            </w:r>
          </w:p>
        </w:tc>
        <w:tc>
          <w:tcPr>
            <w:tcW w:w="1285" w:type="dxa"/>
            <w:tcBorders>
              <w:top w:val="nil"/>
              <w:left w:val="nil"/>
              <w:bottom w:val="single" w:sz="4" w:space="0" w:color="auto"/>
              <w:right w:val="single" w:sz="4" w:space="0" w:color="auto"/>
            </w:tcBorders>
            <w:noWrap/>
            <w:vAlign w:val="bottom"/>
          </w:tcPr>
          <w:p w14:paraId="6F8706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06/10/2010</w:t>
            </w:r>
          </w:p>
        </w:tc>
        <w:tc>
          <w:tcPr>
            <w:tcW w:w="1264" w:type="dxa"/>
            <w:tcBorders>
              <w:top w:val="nil"/>
              <w:left w:val="nil"/>
              <w:bottom w:val="single" w:sz="4" w:space="0" w:color="auto"/>
              <w:right w:val="single" w:sz="4" w:space="0" w:color="auto"/>
            </w:tcBorders>
            <w:noWrap/>
            <w:vAlign w:val="bottom"/>
          </w:tcPr>
          <w:p w14:paraId="2A0ABE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929C4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5257C8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CBFC5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3F871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64DAED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77C16B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5E7F29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4F63B7C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F8ED8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605A3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160625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16/03/1975</w:t>
            </w:r>
          </w:p>
        </w:tc>
        <w:tc>
          <w:tcPr>
            <w:tcW w:w="1285" w:type="dxa"/>
            <w:tcBorders>
              <w:top w:val="nil"/>
              <w:left w:val="nil"/>
              <w:bottom w:val="single" w:sz="4" w:space="0" w:color="auto"/>
              <w:right w:val="single" w:sz="4" w:space="0" w:color="auto"/>
            </w:tcBorders>
            <w:noWrap/>
            <w:vAlign w:val="bottom"/>
          </w:tcPr>
          <w:p w14:paraId="69A88E3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15/09/2008</w:t>
            </w:r>
          </w:p>
        </w:tc>
        <w:tc>
          <w:tcPr>
            <w:tcW w:w="1264" w:type="dxa"/>
            <w:tcBorders>
              <w:top w:val="nil"/>
              <w:left w:val="nil"/>
              <w:bottom w:val="single" w:sz="4" w:space="0" w:color="auto"/>
              <w:right w:val="single" w:sz="4" w:space="0" w:color="auto"/>
            </w:tcBorders>
            <w:noWrap/>
            <w:vAlign w:val="bottom"/>
          </w:tcPr>
          <w:p w14:paraId="02640D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35483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6C5733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863BD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576B6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4E4FDC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D38D5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785066F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3F8B2F9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59AE1C5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782C1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59,75</w:t>
            </w:r>
          </w:p>
        </w:tc>
        <w:tc>
          <w:tcPr>
            <w:tcW w:w="1133" w:type="dxa"/>
            <w:tcBorders>
              <w:top w:val="nil"/>
              <w:left w:val="nil"/>
              <w:bottom w:val="single" w:sz="4" w:space="0" w:color="auto"/>
              <w:right w:val="single" w:sz="4" w:space="0" w:color="auto"/>
            </w:tcBorders>
            <w:noWrap/>
            <w:vAlign w:val="bottom"/>
          </w:tcPr>
          <w:p w14:paraId="3E36C7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02/09/1982</w:t>
            </w:r>
          </w:p>
        </w:tc>
        <w:tc>
          <w:tcPr>
            <w:tcW w:w="1285" w:type="dxa"/>
            <w:tcBorders>
              <w:top w:val="nil"/>
              <w:left w:val="nil"/>
              <w:bottom w:val="single" w:sz="4" w:space="0" w:color="auto"/>
              <w:right w:val="single" w:sz="4" w:space="0" w:color="auto"/>
            </w:tcBorders>
            <w:noWrap/>
            <w:vAlign w:val="bottom"/>
          </w:tcPr>
          <w:p w14:paraId="568E92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02/10/2006</w:t>
            </w:r>
          </w:p>
        </w:tc>
        <w:tc>
          <w:tcPr>
            <w:tcW w:w="1264" w:type="dxa"/>
            <w:tcBorders>
              <w:top w:val="nil"/>
              <w:left w:val="nil"/>
              <w:bottom w:val="single" w:sz="4" w:space="0" w:color="auto"/>
              <w:right w:val="single" w:sz="4" w:space="0" w:color="auto"/>
            </w:tcBorders>
            <w:noWrap/>
            <w:vAlign w:val="bottom"/>
          </w:tcPr>
          <w:p w14:paraId="3689699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0A478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16.822,32 €</w:t>
            </w:r>
          </w:p>
        </w:tc>
        <w:tc>
          <w:tcPr>
            <w:tcW w:w="864" w:type="dxa"/>
            <w:tcBorders>
              <w:top w:val="nil"/>
              <w:left w:val="nil"/>
              <w:bottom w:val="single" w:sz="4" w:space="0" w:color="auto"/>
              <w:right w:val="single" w:sz="4" w:space="0" w:color="auto"/>
            </w:tcBorders>
            <w:noWrap/>
            <w:vAlign w:val="bottom"/>
          </w:tcPr>
          <w:p w14:paraId="50B5A4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37CD8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78E30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4DC6F9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FE85A8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1FE630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5CD248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AUXILIAR COLECTIVIDADES</w:t>
            </w:r>
          </w:p>
        </w:tc>
        <w:tc>
          <w:tcPr>
            <w:tcW w:w="1283" w:type="dxa"/>
            <w:tcBorders>
              <w:top w:val="nil"/>
              <w:left w:val="nil"/>
              <w:bottom w:val="single" w:sz="4" w:space="0" w:color="auto"/>
              <w:right w:val="single" w:sz="4" w:space="0" w:color="auto"/>
            </w:tcBorders>
            <w:noWrap/>
            <w:vAlign w:val="bottom"/>
          </w:tcPr>
          <w:p w14:paraId="0A23B6B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724DA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BEE9C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17/08/1984</w:t>
            </w:r>
          </w:p>
        </w:tc>
        <w:tc>
          <w:tcPr>
            <w:tcW w:w="1285" w:type="dxa"/>
            <w:tcBorders>
              <w:top w:val="nil"/>
              <w:left w:val="nil"/>
              <w:bottom w:val="single" w:sz="4" w:space="0" w:color="auto"/>
              <w:right w:val="single" w:sz="4" w:space="0" w:color="auto"/>
            </w:tcBorders>
            <w:noWrap/>
            <w:vAlign w:val="bottom"/>
          </w:tcPr>
          <w:p w14:paraId="0BFC3FC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10/10/2023</w:t>
            </w:r>
          </w:p>
        </w:tc>
        <w:tc>
          <w:tcPr>
            <w:tcW w:w="1264" w:type="dxa"/>
            <w:tcBorders>
              <w:top w:val="nil"/>
              <w:left w:val="nil"/>
              <w:bottom w:val="single" w:sz="4" w:space="0" w:color="auto"/>
              <w:right w:val="single" w:sz="4" w:space="0" w:color="auto"/>
            </w:tcBorders>
            <w:noWrap/>
            <w:vAlign w:val="bottom"/>
          </w:tcPr>
          <w:p w14:paraId="6727AD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83428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040D24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73A29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D4D98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4785FEB"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7B131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03B8258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4A8362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D54D88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B0269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68A233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12/09/2000</w:t>
            </w:r>
          </w:p>
        </w:tc>
        <w:tc>
          <w:tcPr>
            <w:tcW w:w="1285" w:type="dxa"/>
            <w:tcBorders>
              <w:top w:val="nil"/>
              <w:left w:val="nil"/>
              <w:bottom w:val="single" w:sz="4" w:space="0" w:color="auto"/>
              <w:right w:val="single" w:sz="4" w:space="0" w:color="auto"/>
            </w:tcBorders>
            <w:noWrap/>
            <w:vAlign w:val="bottom"/>
          </w:tcPr>
          <w:p w14:paraId="4C76BB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01/12/2021</w:t>
            </w:r>
          </w:p>
        </w:tc>
        <w:tc>
          <w:tcPr>
            <w:tcW w:w="1264" w:type="dxa"/>
            <w:tcBorders>
              <w:top w:val="nil"/>
              <w:left w:val="nil"/>
              <w:bottom w:val="single" w:sz="4" w:space="0" w:color="auto"/>
              <w:right w:val="single" w:sz="4" w:space="0" w:color="auto"/>
            </w:tcBorders>
            <w:noWrap/>
            <w:vAlign w:val="bottom"/>
          </w:tcPr>
          <w:p w14:paraId="0215E6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D3E21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7.717,80 €</w:t>
            </w:r>
          </w:p>
        </w:tc>
        <w:tc>
          <w:tcPr>
            <w:tcW w:w="864" w:type="dxa"/>
            <w:tcBorders>
              <w:top w:val="nil"/>
              <w:left w:val="nil"/>
              <w:bottom w:val="single" w:sz="4" w:space="0" w:color="auto"/>
              <w:right w:val="single" w:sz="4" w:space="0" w:color="auto"/>
            </w:tcBorders>
            <w:noWrap/>
            <w:vAlign w:val="bottom"/>
          </w:tcPr>
          <w:p w14:paraId="739FE7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87F68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AC64C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3C5A8C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90470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6A58AB1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66A9118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F128F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620E6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50,11</w:t>
            </w:r>
          </w:p>
        </w:tc>
        <w:tc>
          <w:tcPr>
            <w:tcW w:w="1133" w:type="dxa"/>
            <w:tcBorders>
              <w:top w:val="nil"/>
              <w:left w:val="nil"/>
              <w:bottom w:val="single" w:sz="4" w:space="0" w:color="auto"/>
              <w:right w:val="single" w:sz="4" w:space="0" w:color="auto"/>
            </w:tcBorders>
            <w:noWrap/>
            <w:vAlign w:val="bottom"/>
          </w:tcPr>
          <w:p w14:paraId="3733E5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02/08/1973</w:t>
            </w:r>
          </w:p>
        </w:tc>
        <w:tc>
          <w:tcPr>
            <w:tcW w:w="1285" w:type="dxa"/>
            <w:tcBorders>
              <w:top w:val="nil"/>
              <w:left w:val="nil"/>
              <w:bottom w:val="single" w:sz="4" w:space="0" w:color="auto"/>
              <w:right w:val="single" w:sz="4" w:space="0" w:color="auto"/>
            </w:tcBorders>
            <w:noWrap/>
            <w:vAlign w:val="bottom"/>
          </w:tcPr>
          <w:p w14:paraId="5D0377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08/09/2008</w:t>
            </w:r>
          </w:p>
        </w:tc>
        <w:tc>
          <w:tcPr>
            <w:tcW w:w="1264" w:type="dxa"/>
            <w:tcBorders>
              <w:top w:val="nil"/>
              <w:left w:val="nil"/>
              <w:bottom w:val="single" w:sz="4" w:space="0" w:color="auto"/>
              <w:right w:val="single" w:sz="4" w:space="0" w:color="auto"/>
            </w:tcBorders>
            <w:noWrap/>
            <w:vAlign w:val="bottom"/>
          </w:tcPr>
          <w:p w14:paraId="690E88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D96C7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13.911,12 €</w:t>
            </w:r>
          </w:p>
        </w:tc>
        <w:tc>
          <w:tcPr>
            <w:tcW w:w="864" w:type="dxa"/>
            <w:tcBorders>
              <w:top w:val="nil"/>
              <w:left w:val="nil"/>
              <w:bottom w:val="single" w:sz="4" w:space="0" w:color="auto"/>
              <w:right w:val="single" w:sz="4" w:space="0" w:color="auto"/>
            </w:tcBorders>
            <w:noWrap/>
            <w:vAlign w:val="bottom"/>
          </w:tcPr>
          <w:p w14:paraId="4C65CF2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8C969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1CF2B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B94D2B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0E949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00C56B8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30B9F1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85F959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5FAD2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26D5E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23/08/1991</w:t>
            </w:r>
          </w:p>
        </w:tc>
        <w:tc>
          <w:tcPr>
            <w:tcW w:w="1285" w:type="dxa"/>
            <w:tcBorders>
              <w:top w:val="nil"/>
              <w:left w:val="nil"/>
              <w:bottom w:val="single" w:sz="4" w:space="0" w:color="auto"/>
              <w:right w:val="single" w:sz="4" w:space="0" w:color="auto"/>
            </w:tcBorders>
            <w:noWrap/>
            <w:vAlign w:val="bottom"/>
          </w:tcPr>
          <w:p w14:paraId="68D1C2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27/09/2018</w:t>
            </w:r>
          </w:p>
        </w:tc>
        <w:tc>
          <w:tcPr>
            <w:tcW w:w="1264" w:type="dxa"/>
            <w:tcBorders>
              <w:top w:val="nil"/>
              <w:left w:val="nil"/>
              <w:bottom w:val="single" w:sz="4" w:space="0" w:color="auto"/>
              <w:right w:val="single" w:sz="4" w:space="0" w:color="auto"/>
            </w:tcBorders>
            <w:noWrap/>
            <w:vAlign w:val="bottom"/>
          </w:tcPr>
          <w:p w14:paraId="52239D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B66FE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7.849,68 €</w:t>
            </w:r>
          </w:p>
        </w:tc>
        <w:tc>
          <w:tcPr>
            <w:tcW w:w="864" w:type="dxa"/>
            <w:tcBorders>
              <w:top w:val="nil"/>
              <w:left w:val="nil"/>
              <w:bottom w:val="single" w:sz="4" w:space="0" w:color="auto"/>
              <w:right w:val="single" w:sz="4" w:space="0" w:color="auto"/>
            </w:tcBorders>
            <w:noWrap/>
            <w:vAlign w:val="bottom"/>
          </w:tcPr>
          <w:p w14:paraId="79413F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573FDC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7FBA2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B1BDAAB"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764EA1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357510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6707F0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69970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76EFB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7BAE2D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02/04/2001</w:t>
            </w:r>
          </w:p>
        </w:tc>
        <w:tc>
          <w:tcPr>
            <w:tcW w:w="1285" w:type="dxa"/>
            <w:tcBorders>
              <w:top w:val="nil"/>
              <w:left w:val="nil"/>
              <w:bottom w:val="single" w:sz="4" w:space="0" w:color="auto"/>
              <w:right w:val="single" w:sz="4" w:space="0" w:color="auto"/>
            </w:tcBorders>
            <w:noWrap/>
            <w:vAlign w:val="bottom"/>
          </w:tcPr>
          <w:p w14:paraId="179CF94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16/09/2019</w:t>
            </w:r>
          </w:p>
        </w:tc>
        <w:tc>
          <w:tcPr>
            <w:tcW w:w="1264" w:type="dxa"/>
            <w:tcBorders>
              <w:top w:val="nil"/>
              <w:left w:val="nil"/>
              <w:bottom w:val="single" w:sz="4" w:space="0" w:color="auto"/>
              <w:right w:val="single" w:sz="4" w:space="0" w:color="auto"/>
            </w:tcBorders>
            <w:noWrap/>
            <w:vAlign w:val="bottom"/>
          </w:tcPr>
          <w:p w14:paraId="7C148C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B4C19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7.849,68 €</w:t>
            </w:r>
          </w:p>
        </w:tc>
        <w:tc>
          <w:tcPr>
            <w:tcW w:w="864" w:type="dxa"/>
            <w:tcBorders>
              <w:top w:val="nil"/>
              <w:left w:val="nil"/>
              <w:bottom w:val="single" w:sz="4" w:space="0" w:color="auto"/>
              <w:right w:val="single" w:sz="4" w:space="0" w:color="auto"/>
            </w:tcBorders>
            <w:noWrap/>
            <w:vAlign w:val="bottom"/>
          </w:tcPr>
          <w:p w14:paraId="71865E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ADDB7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6DD192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BF3626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6A0AD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6D310B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0D87489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w:t>
            </w:r>
          </w:p>
        </w:tc>
        <w:tc>
          <w:tcPr>
            <w:tcW w:w="1283" w:type="dxa"/>
            <w:tcBorders>
              <w:top w:val="nil"/>
              <w:left w:val="nil"/>
              <w:bottom w:val="single" w:sz="4" w:space="0" w:color="auto"/>
              <w:right w:val="single" w:sz="4" w:space="0" w:color="auto"/>
            </w:tcBorders>
            <w:noWrap/>
            <w:vAlign w:val="bottom"/>
          </w:tcPr>
          <w:p w14:paraId="19F9AB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A460E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98,3</w:t>
            </w:r>
          </w:p>
        </w:tc>
        <w:tc>
          <w:tcPr>
            <w:tcW w:w="1133" w:type="dxa"/>
            <w:tcBorders>
              <w:top w:val="nil"/>
              <w:left w:val="nil"/>
              <w:bottom w:val="single" w:sz="4" w:space="0" w:color="auto"/>
              <w:right w:val="single" w:sz="4" w:space="0" w:color="auto"/>
            </w:tcBorders>
            <w:noWrap/>
            <w:vAlign w:val="bottom"/>
          </w:tcPr>
          <w:p w14:paraId="0CA7F9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20/01/1968</w:t>
            </w:r>
          </w:p>
        </w:tc>
        <w:tc>
          <w:tcPr>
            <w:tcW w:w="1285" w:type="dxa"/>
            <w:tcBorders>
              <w:top w:val="nil"/>
              <w:left w:val="nil"/>
              <w:bottom w:val="single" w:sz="4" w:space="0" w:color="auto"/>
              <w:right w:val="single" w:sz="4" w:space="0" w:color="auto"/>
            </w:tcBorders>
            <w:noWrap/>
            <w:vAlign w:val="bottom"/>
          </w:tcPr>
          <w:p w14:paraId="231E86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23/09/2002</w:t>
            </w:r>
          </w:p>
        </w:tc>
        <w:tc>
          <w:tcPr>
            <w:tcW w:w="1264" w:type="dxa"/>
            <w:tcBorders>
              <w:top w:val="nil"/>
              <w:left w:val="nil"/>
              <w:bottom w:val="single" w:sz="4" w:space="0" w:color="auto"/>
              <w:right w:val="single" w:sz="4" w:space="0" w:color="auto"/>
            </w:tcBorders>
            <w:noWrap/>
            <w:vAlign w:val="bottom"/>
          </w:tcPr>
          <w:p w14:paraId="6528E6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D167C9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28.008,00 €</w:t>
            </w:r>
          </w:p>
        </w:tc>
        <w:tc>
          <w:tcPr>
            <w:tcW w:w="864" w:type="dxa"/>
            <w:tcBorders>
              <w:top w:val="nil"/>
              <w:left w:val="nil"/>
              <w:bottom w:val="single" w:sz="4" w:space="0" w:color="auto"/>
              <w:right w:val="single" w:sz="4" w:space="0" w:color="auto"/>
            </w:tcBorders>
            <w:noWrap/>
            <w:vAlign w:val="bottom"/>
          </w:tcPr>
          <w:p w14:paraId="12B6AE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54DA7D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F2DD2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822A7A4" w14:textId="77777777" w:rsidTr="006802CC">
        <w:trPr>
          <w:trHeight w:val="300"/>
        </w:trPr>
        <w:tc>
          <w:tcPr>
            <w:tcW w:w="992" w:type="dxa"/>
            <w:tcBorders>
              <w:top w:val="nil"/>
              <w:left w:val="single" w:sz="4" w:space="0" w:color="auto"/>
              <w:bottom w:val="single" w:sz="4" w:space="0" w:color="auto"/>
              <w:right w:val="single" w:sz="4" w:space="0" w:color="auto"/>
            </w:tcBorders>
            <w:noWrap/>
            <w:vAlign w:val="bottom"/>
          </w:tcPr>
          <w:p w14:paraId="731415C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6494BB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38F2A43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F929D0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6A022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85602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24/05/1988</w:t>
            </w:r>
          </w:p>
        </w:tc>
        <w:tc>
          <w:tcPr>
            <w:tcW w:w="1285" w:type="dxa"/>
            <w:tcBorders>
              <w:top w:val="nil"/>
              <w:left w:val="nil"/>
              <w:bottom w:val="single" w:sz="4" w:space="0" w:color="auto"/>
              <w:right w:val="single" w:sz="4" w:space="0" w:color="auto"/>
            </w:tcBorders>
            <w:noWrap/>
            <w:vAlign w:val="bottom"/>
          </w:tcPr>
          <w:p w14:paraId="66A2EEC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04/10/2010</w:t>
            </w:r>
          </w:p>
        </w:tc>
        <w:tc>
          <w:tcPr>
            <w:tcW w:w="1264" w:type="dxa"/>
            <w:tcBorders>
              <w:top w:val="nil"/>
              <w:left w:val="nil"/>
              <w:bottom w:val="single" w:sz="4" w:space="0" w:color="auto"/>
              <w:right w:val="single" w:sz="4" w:space="0" w:color="auto"/>
            </w:tcBorders>
            <w:noWrap/>
            <w:vAlign w:val="bottom"/>
          </w:tcPr>
          <w:p w14:paraId="13AE577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shd w:val="clear" w:color="auto" w:fill="FFFF00"/>
            <w:noWrap/>
            <w:vAlign w:val="bottom"/>
          </w:tcPr>
          <w:p w14:paraId="225DC1D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01E291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BEE01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24C72D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3326A6B" w14:textId="77777777" w:rsidTr="006802CC">
        <w:trPr>
          <w:trHeight w:val="300"/>
        </w:trPr>
        <w:tc>
          <w:tcPr>
            <w:tcW w:w="992" w:type="dxa"/>
            <w:tcBorders>
              <w:top w:val="nil"/>
              <w:left w:val="single" w:sz="4" w:space="0" w:color="auto"/>
              <w:bottom w:val="single" w:sz="4" w:space="0" w:color="auto"/>
              <w:right w:val="single" w:sz="4" w:space="0" w:color="auto"/>
            </w:tcBorders>
            <w:noWrap/>
            <w:vAlign w:val="bottom"/>
          </w:tcPr>
          <w:p w14:paraId="3485F3E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11EBB18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noWrap/>
            <w:vAlign w:val="bottom"/>
          </w:tcPr>
          <w:p w14:paraId="1A06472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DE3BA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48796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09FDC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26/08/1997</w:t>
            </w:r>
          </w:p>
        </w:tc>
        <w:tc>
          <w:tcPr>
            <w:tcW w:w="1285" w:type="dxa"/>
            <w:tcBorders>
              <w:top w:val="nil"/>
              <w:left w:val="nil"/>
              <w:bottom w:val="single" w:sz="4" w:space="0" w:color="auto"/>
              <w:right w:val="single" w:sz="4" w:space="0" w:color="auto"/>
            </w:tcBorders>
            <w:noWrap/>
            <w:vAlign w:val="bottom"/>
          </w:tcPr>
          <w:p w14:paraId="0FDFCF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02/03/2023</w:t>
            </w:r>
          </w:p>
        </w:tc>
        <w:tc>
          <w:tcPr>
            <w:tcW w:w="1264" w:type="dxa"/>
            <w:tcBorders>
              <w:top w:val="nil"/>
              <w:left w:val="nil"/>
              <w:bottom w:val="single" w:sz="4" w:space="0" w:color="auto"/>
              <w:right w:val="single" w:sz="4" w:space="0" w:color="auto"/>
            </w:tcBorders>
            <w:noWrap/>
            <w:vAlign w:val="bottom"/>
          </w:tcPr>
          <w:p w14:paraId="18273D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shd w:val="clear" w:color="auto" w:fill="FFFF00"/>
            <w:noWrap/>
            <w:vAlign w:val="bottom"/>
          </w:tcPr>
          <w:p w14:paraId="34744B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6C8809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9E30B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564E41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E59D97A" w14:textId="77777777" w:rsidTr="006802CC">
        <w:trPr>
          <w:trHeight w:val="300"/>
        </w:trPr>
        <w:tc>
          <w:tcPr>
            <w:tcW w:w="992" w:type="dxa"/>
            <w:tcBorders>
              <w:top w:val="nil"/>
              <w:left w:val="single" w:sz="4" w:space="0" w:color="auto"/>
              <w:bottom w:val="single" w:sz="4" w:space="0" w:color="auto"/>
              <w:right w:val="single" w:sz="4" w:space="0" w:color="auto"/>
            </w:tcBorders>
            <w:noWrap/>
            <w:vAlign w:val="bottom"/>
          </w:tcPr>
          <w:p w14:paraId="10294BD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14157</w:t>
            </w:r>
          </w:p>
        </w:tc>
        <w:tc>
          <w:tcPr>
            <w:tcW w:w="1843" w:type="dxa"/>
            <w:tcBorders>
              <w:top w:val="nil"/>
              <w:left w:val="single" w:sz="4" w:space="0" w:color="auto"/>
              <w:bottom w:val="single" w:sz="4" w:space="0" w:color="auto"/>
              <w:right w:val="single" w:sz="4" w:space="0" w:color="auto"/>
            </w:tcBorders>
            <w:vAlign w:val="bottom"/>
          </w:tcPr>
          <w:p w14:paraId="1B4F16B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ZAMAKOLA-JUAN DELMAS HLHI</w:t>
            </w:r>
          </w:p>
        </w:tc>
        <w:tc>
          <w:tcPr>
            <w:tcW w:w="1268" w:type="dxa"/>
            <w:tcBorders>
              <w:top w:val="nil"/>
              <w:left w:val="nil"/>
              <w:bottom w:val="single" w:sz="4" w:space="0" w:color="auto"/>
              <w:right w:val="single" w:sz="4" w:space="0" w:color="auto"/>
            </w:tcBorders>
            <w:shd w:val="clear" w:color="auto" w:fill="FFFF00"/>
            <w:noWrap/>
            <w:vAlign w:val="bottom"/>
          </w:tcPr>
          <w:p w14:paraId="4427AA1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83" w:type="dxa"/>
            <w:tcBorders>
              <w:top w:val="nil"/>
              <w:left w:val="nil"/>
              <w:bottom w:val="single" w:sz="4" w:space="0" w:color="auto"/>
              <w:right w:val="single" w:sz="4" w:space="0" w:color="auto"/>
            </w:tcBorders>
            <w:noWrap/>
            <w:vAlign w:val="bottom"/>
          </w:tcPr>
          <w:p w14:paraId="40B45FD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shd w:val="clear" w:color="auto" w:fill="FFFF00"/>
            <w:noWrap/>
            <w:vAlign w:val="bottom"/>
          </w:tcPr>
          <w:p w14:paraId="62CD72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133" w:type="dxa"/>
            <w:tcBorders>
              <w:top w:val="nil"/>
              <w:left w:val="nil"/>
              <w:bottom w:val="single" w:sz="4" w:space="0" w:color="auto"/>
              <w:right w:val="single" w:sz="4" w:space="0" w:color="auto"/>
            </w:tcBorders>
            <w:shd w:val="clear" w:color="auto" w:fill="FFFF00"/>
            <w:noWrap/>
            <w:vAlign w:val="bottom"/>
          </w:tcPr>
          <w:p w14:paraId="7EB9148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85" w:type="dxa"/>
            <w:tcBorders>
              <w:top w:val="nil"/>
              <w:left w:val="nil"/>
              <w:bottom w:val="single" w:sz="4" w:space="0" w:color="auto"/>
              <w:right w:val="single" w:sz="4" w:space="0" w:color="auto"/>
            </w:tcBorders>
            <w:shd w:val="clear" w:color="auto" w:fill="FFFF00"/>
            <w:noWrap/>
            <w:vAlign w:val="bottom"/>
          </w:tcPr>
          <w:p w14:paraId="1D568A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64" w:type="dxa"/>
            <w:tcBorders>
              <w:top w:val="nil"/>
              <w:left w:val="nil"/>
              <w:bottom w:val="single" w:sz="4" w:space="0" w:color="auto"/>
              <w:right w:val="single" w:sz="4" w:space="0" w:color="auto"/>
            </w:tcBorders>
            <w:noWrap/>
            <w:vAlign w:val="bottom"/>
          </w:tcPr>
          <w:p w14:paraId="1C1557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shd w:val="clear" w:color="auto" w:fill="FFFF00"/>
            <w:noWrap/>
            <w:vAlign w:val="bottom"/>
          </w:tcPr>
          <w:p w14:paraId="79DB85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75ABCD9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AFB3D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737BC5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A0C38E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7F900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7693219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057D0B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92A5A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8E1F7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6FEEF5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25/07/1981</w:t>
            </w:r>
          </w:p>
        </w:tc>
        <w:tc>
          <w:tcPr>
            <w:tcW w:w="1285" w:type="dxa"/>
            <w:tcBorders>
              <w:top w:val="nil"/>
              <w:left w:val="nil"/>
              <w:bottom w:val="single" w:sz="4" w:space="0" w:color="auto"/>
              <w:right w:val="single" w:sz="4" w:space="0" w:color="auto"/>
            </w:tcBorders>
            <w:noWrap/>
            <w:vAlign w:val="bottom"/>
          </w:tcPr>
          <w:p w14:paraId="3D4D71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08/01/2007</w:t>
            </w:r>
          </w:p>
        </w:tc>
        <w:tc>
          <w:tcPr>
            <w:tcW w:w="1264" w:type="dxa"/>
            <w:tcBorders>
              <w:top w:val="nil"/>
              <w:left w:val="nil"/>
              <w:bottom w:val="single" w:sz="4" w:space="0" w:color="auto"/>
              <w:right w:val="single" w:sz="4" w:space="0" w:color="auto"/>
            </w:tcBorders>
            <w:noWrap/>
            <w:vAlign w:val="bottom"/>
          </w:tcPr>
          <w:p w14:paraId="5F104C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F454E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70EFCC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A8ED8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51D8F3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029D72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1EFBC6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14160</w:t>
            </w:r>
          </w:p>
        </w:tc>
        <w:tc>
          <w:tcPr>
            <w:tcW w:w="1843" w:type="dxa"/>
            <w:tcBorders>
              <w:top w:val="nil"/>
              <w:left w:val="single" w:sz="4" w:space="0" w:color="auto"/>
              <w:bottom w:val="single" w:sz="4" w:space="0" w:color="auto"/>
              <w:right w:val="single" w:sz="4" w:space="0" w:color="auto"/>
            </w:tcBorders>
            <w:vAlign w:val="bottom"/>
          </w:tcPr>
          <w:p w14:paraId="551C78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40482E6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2C29061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CDAEC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35BE55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01/12/1965</w:t>
            </w:r>
          </w:p>
        </w:tc>
        <w:tc>
          <w:tcPr>
            <w:tcW w:w="1285" w:type="dxa"/>
            <w:tcBorders>
              <w:top w:val="nil"/>
              <w:left w:val="nil"/>
              <w:bottom w:val="single" w:sz="4" w:space="0" w:color="auto"/>
              <w:right w:val="single" w:sz="4" w:space="0" w:color="auto"/>
            </w:tcBorders>
            <w:noWrap/>
            <w:vAlign w:val="bottom"/>
          </w:tcPr>
          <w:p w14:paraId="61EC4A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25/02/2010</w:t>
            </w:r>
          </w:p>
        </w:tc>
        <w:tc>
          <w:tcPr>
            <w:tcW w:w="1264" w:type="dxa"/>
            <w:tcBorders>
              <w:top w:val="nil"/>
              <w:left w:val="nil"/>
              <w:bottom w:val="single" w:sz="4" w:space="0" w:color="auto"/>
              <w:right w:val="single" w:sz="4" w:space="0" w:color="auto"/>
            </w:tcBorders>
            <w:noWrap/>
            <w:vAlign w:val="bottom"/>
          </w:tcPr>
          <w:p w14:paraId="40ECD02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7FA859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8.245,32 €</w:t>
            </w:r>
          </w:p>
        </w:tc>
        <w:tc>
          <w:tcPr>
            <w:tcW w:w="864" w:type="dxa"/>
            <w:tcBorders>
              <w:top w:val="nil"/>
              <w:left w:val="nil"/>
              <w:bottom w:val="single" w:sz="4" w:space="0" w:color="auto"/>
              <w:right w:val="single" w:sz="4" w:space="0" w:color="auto"/>
            </w:tcBorders>
            <w:noWrap/>
            <w:vAlign w:val="bottom"/>
          </w:tcPr>
          <w:p w14:paraId="40E3E3B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1A4F3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02AAC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E0C42C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03051F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28C561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374B6C5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388F16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7A17FB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9AD69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31/01/1969</w:t>
            </w:r>
          </w:p>
        </w:tc>
        <w:tc>
          <w:tcPr>
            <w:tcW w:w="1285" w:type="dxa"/>
            <w:tcBorders>
              <w:top w:val="nil"/>
              <w:left w:val="nil"/>
              <w:bottom w:val="single" w:sz="4" w:space="0" w:color="auto"/>
              <w:right w:val="single" w:sz="4" w:space="0" w:color="auto"/>
            </w:tcBorders>
            <w:noWrap/>
            <w:vAlign w:val="bottom"/>
          </w:tcPr>
          <w:p w14:paraId="7CA2C0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28/09/2006</w:t>
            </w:r>
          </w:p>
        </w:tc>
        <w:tc>
          <w:tcPr>
            <w:tcW w:w="1264" w:type="dxa"/>
            <w:tcBorders>
              <w:top w:val="nil"/>
              <w:left w:val="nil"/>
              <w:bottom w:val="single" w:sz="4" w:space="0" w:color="auto"/>
              <w:right w:val="single" w:sz="4" w:space="0" w:color="auto"/>
            </w:tcBorders>
            <w:noWrap/>
            <w:vAlign w:val="bottom"/>
          </w:tcPr>
          <w:p w14:paraId="0AD220B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A3D19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5506CB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0A80C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9E840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963F3B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76BE8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31B6CC4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4CC6C5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093FB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4829C6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5B4DD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13/06/2002</w:t>
            </w:r>
          </w:p>
        </w:tc>
        <w:tc>
          <w:tcPr>
            <w:tcW w:w="1285" w:type="dxa"/>
            <w:tcBorders>
              <w:top w:val="nil"/>
              <w:left w:val="nil"/>
              <w:bottom w:val="single" w:sz="4" w:space="0" w:color="auto"/>
              <w:right w:val="single" w:sz="4" w:space="0" w:color="auto"/>
            </w:tcBorders>
            <w:noWrap/>
            <w:vAlign w:val="bottom"/>
          </w:tcPr>
          <w:p w14:paraId="06AB47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29/09/2025</w:t>
            </w:r>
          </w:p>
        </w:tc>
        <w:tc>
          <w:tcPr>
            <w:tcW w:w="1264" w:type="dxa"/>
            <w:tcBorders>
              <w:top w:val="nil"/>
              <w:left w:val="nil"/>
              <w:bottom w:val="single" w:sz="4" w:space="0" w:color="auto"/>
              <w:right w:val="single" w:sz="4" w:space="0" w:color="auto"/>
            </w:tcBorders>
            <w:noWrap/>
            <w:vAlign w:val="bottom"/>
          </w:tcPr>
          <w:p w14:paraId="73EE10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EEAFD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67FB6B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3576C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BFCB9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1E54C9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A8A1D2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5F8E5C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73723A5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034938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C0BF1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712DCE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13/03/1999</w:t>
            </w:r>
          </w:p>
        </w:tc>
        <w:tc>
          <w:tcPr>
            <w:tcW w:w="1285" w:type="dxa"/>
            <w:tcBorders>
              <w:top w:val="nil"/>
              <w:left w:val="nil"/>
              <w:bottom w:val="single" w:sz="4" w:space="0" w:color="auto"/>
              <w:right w:val="single" w:sz="4" w:space="0" w:color="auto"/>
            </w:tcBorders>
            <w:noWrap/>
            <w:vAlign w:val="bottom"/>
          </w:tcPr>
          <w:p w14:paraId="054FAC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19/01/2026</w:t>
            </w:r>
          </w:p>
        </w:tc>
        <w:tc>
          <w:tcPr>
            <w:tcW w:w="1264" w:type="dxa"/>
            <w:tcBorders>
              <w:top w:val="nil"/>
              <w:left w:val="nil"/>
              <w:bottom w:val="single" w:sz="4" w:space="0" w:color="auto"/>
              <w:right w:val="single" w:sz="4" w:space="0" w:color="auto"/>
            </w:tcBorders>
            <w:noWrap/>
            <w:vAlign w:val="bottom"/>
          </w:tcPr>
          <w:p w14:paraId="5C8DE6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AD99B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1937275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73EC7A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21D1C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A7A9C4B"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4B912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1B14292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6F7BAA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650F7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B2F60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03A003E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13/06/1986</w:t>
            </w:r>
          </w:p>
        </w:tc>
        <w:tc>
          <w:tcPr>
            <w:tcW w:w="1285" w:type="dxa"/>
            <w:tcBorders>
              <w:top w:val="nil"/>
              <w:left w:val="nil"/>
              <w:bottom w:val="single" w:sz="4" w:space="0" w:color="auto"/>
              <w:right w:val="single" w:sz="4" w:space="0" w:color="auto"/>
            </w:tcBorders>
            <w:noWrap/>
            <w:vAlign w:val="bottom"/>
          </w:tcPr>
          <w:p w14:paraId="2CC2F1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04/04/2016</w:t>
            </w:r>
          </w:p>
        </w:tc>
        <w:tc>
          <w:tcPr>
            <w:tcW w:w="1264" w:type="dxa"/>
            <w:tcBorders>
              <w:top w:val="nil"/>
              <w:left w:val="nil"/>
              <w:bottom w:val="single" w:sz="4" w:space="0" w:color="auto"/>
              <w:right w:val="single" w:sz="4" w:space="0" w:color="auto"/>
            </w:tcBorders>
            <w:noWrap/>
            <w:vAlign w:val="bottom"/>
          </w:tcPr>
          <w:p w14:paraId="4DA9B05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1DEF7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26.290,32 €</w:t>
            </w:r>
          </w:p>
        </w:tc>
        <w:tc>
          <w:tcPr>
            <w:tcW w:w="864" w:type="dxa"/>
            <w:tcBorders>
              <w:top w:val="nil"/>
              <w:left w:val="nil"/>
              <w:bottom w:val="single" w:sz="4" w:space="0" w:color="auto"/>
              <w:right w:val="single" w:sz="4" w:space="0" w:color="auto"/>
            </w:tcBorders>
            <w:noWrap/>
            <w:vAlign w:val="bottom"/>
          </w:tcPr>
          <w:p w14:paraId="61CEEF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ACB84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CA9D5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DB6B89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CCAA5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454707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50ED3B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81FBB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34727C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71A87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11/04/2003</w:t>
            </w:r>
          </w:p>
        </w:tc>
        <w:tc>
          <w:tcPr>
            <w:tcW w:w="1285" w:type="dxa"/>
            <w:tcBorders>
              <w:top w:val="nil"/>
              <w:left w:val="nil"/>
              <w:bottom w:val="single" w:sz="4" w:space="0" w:color="auto"/>
              <w:right w:val="single" w:sz="4" w:space="0" w:color="auto"/>
            </w:tcBorders>
            <w:noWrap/>
            <w:vAlign w:val="bottom"/>
          </w:tcPr>
          <w:p w14:paraId="3FDE79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29/01/2026</w:t>
            </w:r>
          </w:p>
        </w:tc>
        <w:tc>
          <w:tcPr>
            <w:tcW w:w="1264" w:type="dxa"/>
            <w:tcBorders>
              <w:top w:val="nil"/>
              <w:left w:val="nil"/>
              <w:bottom w:val="single" w:sz="4" w:space="0" w:color="auto"/>
              <w:right w:val="single" w:sz="4" w:space="0" w:color="auto"/>
            </w:tcBorders>
            <w:noWrap/>
            <w:vAlign w:val="bottom"/>
          </w:tcPr>
          <w:p w14:paraId="54D4DB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4ED0A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14B158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29E3F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BF554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0B66E0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5D464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702A09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17AE94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F7E49E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AE579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10,17</w:t>
            </w:r>
          </w:p>
        </w:tc>
        <w:tc>
          <w:tcPr>
            <w:tcW w:w="1133" w:type="dxa"/>
            <w:tcBorders>
              <w:top w:val="nil"/>
              <w:left w:val="nil"/>
              <w:bottom w:val="single" w:sz="4" w:space="0" w:color="auto"/>
              <w:right w:val="single" w:sz="4" w:space="0" w:color="auto"/>
            </w:tcBorders>
            <w:noWrap/>
            <w:vAlign w:val="bottom"/>
          </w:tcPr>
          <w:p w14:paraId="607AF2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11/03/2001</w:t>
            </w:r>
          </w:p>
        </w:tc>
        <w:tc>
          <w:tcPr>
            <w:tcW w:w="1285" w:type="dxa"/>
            <w:tcBorders>
              <w:top w:val="nil"/>
              <w:left w:val="nil"/>
              <w:bottom w:val="single" w:sz="4" w:space="0" w:color="auto"/>
              <w:right w:val="single" w:sz="4" w:space="0" w:color="auto"/>
            </w:tcBorders>
            <w:noWrap/>
            <w:vAlign w:val="bottom"/>
          </w:tcPr>
          <w:p w14:paraId="67AFC86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06/10/2025</w:t>
            </w:r>
          </w:p>
        </w:tc>
        <w:tc>
          <w:tcPr>
            <w:tcW w:w="1264" w:type="dxa"/>
            <w:tcBorders>
              <w:top w:val="nil"/>
              <w:left w:val="nil"/>
              <w:bottom w:val="single" w:sz="4" w:space="0" w:color="auto"/>
              <w:right w:val="single" w:sz="4" w:space="0" w:color="auto"/>
            </w:tcBorders>
            <w:noWrap/>
            <w:vAlign w:val="bottom"/>
          </w:tcPr>
          <w:p w14:paraId="5DA8C8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F2A4E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2.729,64 €</w:t>
            </w:r>
          </w:p>
        </w:tc>
        <w:tc>
          <w:tcPr>
            <w:tcW w:w="864" w:type="dxa"/>
            <w:tcBorders>
              <w:top w:val="nil"/>
              <w:left w:val="nil"/>
              <w:bottom w:val="single" w:sz="4" w:space="0" w:color="auto"/>
              <w:right w:val="single" w:sz="4" w:space="0" w:color="auto"/>
            </w:tcBorders>
            <w:noWrap/>
            <w:vAlign w:val="bottom"/>
          </w:tcPr>
          <w:p w14:paraId="051A51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DAB89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8B55C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746EA2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1A7F3E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534504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19D0DD0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CBC254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8EE85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518D43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09/01/1985</w:t>
            </w:r>
          </w:p>
        </w:tc>
        <w:tc>
          <w:tcPr>
            <w:tcW w:w="1285" w:type="dxa"/>
            <w:tcBorders>
              <w:top w:val="nil"/>
              <w:left w:val="nil"/>
              <w:bottom w:val="single" w:sz="4" w:space="0" w:color="auto"/>
              <w:right w:val="single" w:sz="4" w:space="0" w:color="auto"/>
            </w:tcBorders>
            <w:noWrap/>
            <w:vAlign w:val="bottom"/>
          </w:tcPr>
          <w:p w14:paraId="33694D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27/09/2019</w:t>
            </w:r>
          </w:p>
        </w:tc>
        <w:tc>
          <w:tcPr>
            <w:tcW w:w="1264" w:type="dxa"/>
            <w:tcBorders>
              <w:top w:val="nil"/>
              <w:left w:val="nil"/>
              <w:bottom w:val="single" w:sz="4" w:space="0" w:color="auto"/>
              <w:right w:val="single" w:sz="4" w:space="0" w:color="auto"/>
            </w:tcBorders>
            <w:noWrap/>
            <w:vAlign w:val="bottom"/>
          </w:tcPr>
          <w:p w14:paraId="69BC42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65AD2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7.849,68 €</w:t>
            </w:r>
          </w:p>
        </w:tc>
        <w:tc>
          <w:tcPr>
            <w:tcW w:w="864" w:type="dxa"/>
            <w:tcBorders>
              <w:top w:val="nil"/>
              <w:left w:val="nil"/>
              <w:bottom w:val="single" w:sz="4" w:space="0" w:color="auto"/>
              <w:right w:val="single" w:sz="4" w:space="0" w:color="auto"/>
            </w:tcBorders>
            <w:noWrap/>
            <w:vAlign w:val="bottom"/>
          </w:tcPr>
          <w:p w14:paraId="154CCB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E2160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18BB26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80AEA1B"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69206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6B04D48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335A1E8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350FE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535B5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88E9B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10/10/1971</w:t>
            </w:r>
          </w:p>
        </w:tc>
        <w:tc>
          <w:tcPr>
            <w:tcW w:w="1285" w:type="dxa"/>
            <w:tcBorders>
              <w:top w:val="nil"/>
              <w:left w:val="nil"/>
              <w:bottom w:val="single" w:sz="4" w:space="0" w:color="auto"/>
              <w:right w:val="single" w:sz="4" w:space="0" w:color="auto"/>
            </w:tcBorders>
            <w:noWrap/>
            <w:vAlign w:val="bottom"/>
          </w:tcPr>
          <w:p w14:paraId="01DD465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24/09/2007</w:t>
            </w:r>
          </w:p>
        </w:tc>
        <w:tc>
          <w:tcPr>
            <w:tcW w:w="1264" w:type="dxa"/>
            <w:tcBorders>
              <w:top w:val="nil"/>
              <w:left w:val="nil"/>
              <w:bottom w:val="single" w:sz="4" w:space="0" w:color="auto"/>
              <w:right w:val="single" w:sz="4" w:space="0" w:color="auto"/>
            </w:tcBorders>
            <w:noWrap/>
            <w:vAlign w:val="bottom"/>
          </w:tcPr>
          <w:p w14:paraId="20E11ED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76851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780F86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6AF16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6117D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7AD345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5C4042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4BDEEB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420A2AA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B137E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5F7E7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276A22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24/11/1997</w:t>
            </w:r>
          </w:p>
        </w:tc>
        <w:tc>
          <w:tcPr>
            <w:tcW w:w="1285" w:type="dxa"/>
            <w:tcBorders>
              <w:top w:val="nil"/>
              <w:left w:val="nil"/>
              <w:bottom w:val="single" w:sz="4" w:space="0" w:color="auto"/>
              <w:right w:val="single" w:sz="4" w:space="0" w:color="auto"/>
            </w:tcBorders>
            <w:noWrap/>
            <w:vAlign w:val="bottom"/>
          </w:tcPr>
          <w:p w14:paraId="3C36C2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29/01/2024</w:t>
            </w:r>
          </w:p>
        </w:tc>
        <w:tc>
          <w:tcPr>
            <w:tcW w:w="1264" w:type="dxa"/>
            <w:tcBorders>
              <w:top w:val="nil"/>
              <w:left w:val="nil"/>
              <w:bottom w:val="single" w:sz="4" w:space="0" w:color="auto"/>
              <w:right w:val="single" w:sz="4" w:space="0" w:color="auto"/>
            </w:tcBorders>
            <w:noWrap/>
            <w:vAlign w:val="bottom"/>
          </w:tcPr>
          <w:p w14:paraId="1BC316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64E9F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313685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3A7FE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ED1F4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1F85F3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ABD88B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34333E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2CEB18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226F71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BE2D8E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8A890D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24/09/1972</w:t>
            </w:r>
          </w:p>
        </w:tc>
        <w:tc>
          <w:tcPr>
            <w:tcW w:w="1285" w:type="dxa"/>
            <w:tcBorders>
              <w:top w:val="nil"/>
              <w:left w:val="nil"/>
              <w:bottom w:val="single" w:sz="4" w:space="0" w:color="auto"/>
              <w:right w:val="single" w:sz="4" w:space="0" w:color="auto"/>
            </w:tcBorders>
            <w:noWrap/>
            <w:vAlign w:val="bottom"/>
          </w:tcPr>
          <w:p w14:paraId="45C9E1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20/11/2007</w:t>
            </w:r>
          </w:p>
        </w:tc>
        <w:tc>
          <w:tcPr>
            <w:tcW w:w="1264" w:type="dxa"/>
            <w:tcBorders>
              <w:top w:val="nil"/>
              <w:left w:val="nil"/>
              <w:bottom w:val="single" w:sz="4" w:space="0" w:color="auto"/>
              <w:right w:val="single" w:sz="4" w:space="0" w:color="auto"/>
            </w:tcBorders>
            <w:noWrap/>
            <w:vAlign w:val="bottom"/>
          </w:tcPr>
          <w:p w14:paraId="6CCD57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C940E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76F6DD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79F0C3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BA3B2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3E5BDB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069912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1CF26CA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1B3EC9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2D5C76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6E5015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1531A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27/12/2004</w:t>
            </w:r>
          </w:p>
        </w:tc>
        <w:tc>
          <w:tcPr>
            <w:tcW w:w="1285" w:type="dxa"/>
            <w:tcBorders>
              <w:top w:val="nil"/>
              <w:left w:val="nil"/>
              <w:bottom w:val="single" w:sz="4" w:space="0" w:color="auto"/>
              <w:right w:val="single" w:sz="4" w:space="0" w:color="auto"/>
            </w:tcBorders>
            <w:noWrap/>
            <w:vAlign w:val="bottom"/>
          </w:tcPr>
          <w:p w14:paraId="3C33CA5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08/01/2026</w:t>
            </w:r>
          </w:p>
        </w:tc>
        <w:tc>
          <w:tcPr>
            <w:tcW w:w="1264" w:type="dxa"/>
            <w:tcBorders>
              <w:top w:val="nil"/>
              <w:left w:val="nil"/>
              <w:bottom w:val="single" w:sz="4" w:space="0" w:color="auto"/>
              <w:right w:val="single" w:sz="4" w:space="0" w:color="auto"/>
            </w:tcBorders>
            <w:noWrap/>
            <w:vAlign w:val="bottom"/>
          </w:tcPr>
          <w:p w14:paraId="29E68E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CEA1A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0C07E1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2557DB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694C2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A0ADCF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FAB46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08B6F21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6D723EC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2E07EF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97395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70,76</w:t>
            </w:r>
          </w:p>
        </w:tc>
        <w:tc>
          <w:tcPr>
            <w:tcW w:w="1133" w:type="dxa"/>
            <w:tcBorders>
              <w:top w:val="nil"/>
              <w:left w:val="nil"/>
              <w:bottom w:val="single" w:sz="4" w:space="0" w:color="auto"/>
              <w:right w:val="single" w:sz="4" w:space="0" w:color="auto"/>
            </w:tcBorders>
            <w:noWrap/>
            <w:vAlign w:val="bottom"/>
          </w:tcPr>
          <w:p w14:paraId="324041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04/05/1976</w:t>
            </w:r>
          </w:p>
        </w:tc>
        <w:tc>
          <w:tcPr>
            <w:tcW w:w="1285" w:type="dxa"/>
            <w:tcBorders>
              <w:top w:val="nil"/>
              <w:left w:val="nil"/>
              <w:bottom w:val="single" w:sz="4" w:space="0" w:color="auto"/>
              <w:right w:val="single" w:sz="4" w:space="0" w:color="auto"/>
            </w:tcBorders>
            <w:noWrap/>
            <w:vAlign w:val="bottom"/>
          </w:tcPr>
          <w:p w14:paraId="6627D4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06/10/2008</w:t>
            </w:r>
          </w:p>
        </w:tc>
        <w:tc>
          <w:tcPr>
            <w:tcW w:w="1264" w:type="dxa"/>
            <w:tcBorders>
              <w:top w:val="nil"/>
              <w:left w:val="nil"/>
              <w:bottom w:val="single" w:sz="4" w:space="0" w:color="auto"/>
              <w:right w:val="single" w:sz="4" w:space="0" w:color="auto"/>
            </w:tcBorders>
            <w:noWrap/>
            <w:vAlign w:val="bottom"/>
          </w:tcPr>
          <w:p w14:paraId="211D37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8F01C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19.574,52 €</w:t>
            </w:r>
          </w:p>
        </w:tc>
        <w:tc>
          <w:tcPr>
            <w:tcW w:w="864" w:type="dxa"/>
            <w:tcBorders>
              <w:top w:val="nil"/>
              <w:left w:val="nil"/>
              <w:bottom w:val="single" w:sz="4" w:space="0" w:color="auto"/>
              <w:right w:val="single" w:sz="4" w:space="0" w:color="auto"/>
            </w:tcBorders>
            <w:noWrap/>
            <w:vAlign w:val="bottom"/>
          </w:tcPr>
          <w:p w14:paraId="2E78FE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2CB04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18302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F25B99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DCD125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5F46003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1B83A2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406F53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9F92C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271B9A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15/05/1987</w:t>
            </w:r>
          </w:p>
        </w:tc>
        <w:tc>
          <w:tcPr>
            <w:tcW w:w="1285" w:type="dxa"/>
            <w:tcBorders>
              <w:top w:val="nil"/>
              <w:left w:val="nil"/>
              <w:bottom w:val="single" w:sz="4" w:space="0" w:color="auto"/>
              <w:right w:val="single" w:sz="4" w:space="0" w:color="auto"/>
            </w:tcBorders>
            <w:noWrap/>
            <w:vAlign w:val="bottom"/>
          </w:tcPr>
          <w:p w14:paraId="6907FD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14/09/2006</w:t>
            </w:r>
          </w:p>
        </w:tc>
        <w:tc>
          <w:tcPr>
            <w:tcW w:w="1264" w:type="dxa"/>
            <w:tcBorders>
              <w:top w:val="nil"/>
              <w:left w:val="nil"/>
              <w:bottom w:val="single" w:sz="4" w:space="0" w:color="auto"/>
              <w:right w:val="single" w:sz="4" w:space="0" w:color="auto"/>
            </w:tcBorders>
            <w:noWrap/>
            <w:vAlign w:val="bottom"/>
          </w:tcPr>
          <w:p w14:paraId="728BC6F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75C9A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369147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E630C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8E7C9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9B03D0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54E0C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2E38119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3808C09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2D1A47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FA059B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459F1A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23/01/2004</w:t>
            </w:r>
          </w:p>
        </w:tc>
        <w:tc>
          <w:tcPr>
            <w:tcW w:w="1285" w:type="dxa"/>
            <w:tcBorders>
              <w:top w:val="nil"/>
              <w:left w:val="nil"/>
              <w:bottom w:val="single" w:sz="4" w:space="0" w:color="auto"/>
              <w:right w:val="single" w:sz="4" w:space="0" w:color="auto"/>
            </w:tcBorders>
            <w:noWrap/>
            <w:vAlign w:val="bottom"/>
          </w:tcPr>
          <w:p w14:paraId="03BECF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21/10/2025</w:t>
            </w:r>
          </w:p>
        </w:tc>
        <w:tc>
          <w:tcPr>
            <w:tcW w:w="1264" w:type="dxa"/>
            <w:tcBorders>
              <w:top w:val="nil"/>
              <w:left w:val="nil"/>
              <w:bottom w:val="single" w:sz="4" w:space="0" w:color="auto"/>
              <w:right w:val="single" w:sz="4" w:space="0" w:color="auto"/>
            </w:tcBorders>
            <w:noWrap/>
            <w:vAlign w:val="bottom"/>
          </w:tcPr>
          <w:p w14:paraId="4A299C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97575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6A2C8D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A4D8A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BD29BD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1B7725B"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921ED7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259ECF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58785A2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1C27E0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0D53B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4F65C5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18/12/1958</w:t>
            </w:r>
          </w:p>
        </w:tc>
        <w:tc>
          <w:tcPr>
            <w:tcW w:w="1285" w:type="dxa"/>
            <w:tcBorders>
              <w:top w:val="nil"/>
              <w:left w:val="nil"/>
              <w:bottom w:val="single" w:sz="4" w:space="0" w:color="auto"/>
              <w:right w:val="single" w:sz="4" w:space="0" w:color="auto"/>
            </w:tcBorders>
            <w:noWrap/>
            <w:vAlign w:val="bottom"/>
          </w:tcPr>
          <w:p w14:paraId="0E45800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29/11/1998</w:t>
            </w:r>
          </w:p>
        </w:tc>
        <w:tc>
          <w:tcPr>
            <w:tcW w:w="1264" w:type="dxa"/>
            <w:tcBorders>
              <w:top w:val="nil"/>
              <w:left w:val="nil"/>
              <w:bottom w:val="single" w:sz="4" w:space="0" w:color="auto"/>
              <w:right w:val="single" w:sz="4" w:space="0" w:color="auto"/>
            </w:tcBorders>
            <w:noWrap/>
            <w:vAlign w:val="bottom"/>
          </w:tcPr>
          <w:p w14:paraId="1B4D73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55498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29.384,28 €</w:t>
            </w:r>
          </w:p>
        </w:tc>
        <w:tc>
          <w:tcPr>
            <w:tcW w:w="864" w:type="dxa"/>
            <w:tcBorders>
              <w:top w:val="nil"/>
              <w:left w:val="nil"/>
              <w:bottom w:val="single" w:sz="4" w:space="0" w:color="auto"/>
              <w:right w:val="single" w:sz="4" w:space="0" w:color="auto"/>
            </w:tcBorders>
            <w:noWrap/>
            <w:vAlign w:val="bottom"/>
          </w:tcPr>
          <w:p w14:paraId="1970AC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29D9F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3E98C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E81DB3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5AB02D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2C9906F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05ADEEA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CAA49B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BDB27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1781C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29/04/1987</w:t>
            </w:r>
          </w:p>
        </w:tc>
        <w:tc>
          <w:tcPr>
            <w:tcW w:w="1285" w:type="dxa"/>
            <w:tcBorders>
              <w:top w:val="nil"/>
              <w:left w:val="nil"/>
              <w:bottom w:val="single" w:sz="4" w:space="0" w:color="auto"/>
              <w:right w:val="single" w:sz="4" w:space="0" w:color="auto"/>
            </w:tcBorders>
            <w:noWrap/>
            <w:vAlign w:val="bottom"/>
          </w:tcPr>
          <w:p w14:paraId="47D86E5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05/11/2007</w:t>
            </w:r>
          </w:p>
        </w:tc>
        <w:tc>
          <w:tcPr>
            <w:tcW w:w="1264" w:type="dxa"/>
            <w:tcBorders>
              <w:top w:val="nil"/>
              <w:left w:val="nil"/>
              <w:bottom w:val="single" w:sz="4" w:space="0" w:color="auto"/>
              <w:right w:val="single" w:sz="4" w:space="0" w:color="auto"/>
            </w:tcBorders>
            <w:noWrap/>
            <w:vAlign w:val="bottom"/>
          </w:tcPr>
          <w:p w14:paraId="550D0C9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0A8DD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194C90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294900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0A67F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494529C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6C40E6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7A68253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086936A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762860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9BB85F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A0F38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08/06/1964</w:t>
            </w:r>
          </w:p>
        </w:tc>
        <w:tc>
          <w:tcPr>
            <w:tcW w:w="1285" w:type="dxa"/>
            <w:tcBorders>
              <w:top w:val="nil"/>
              <w:left w:val="nil"/>
              <w:bottom w:val="single" w:sz="4" w:space="0" w:color="auto"/>
              <w:right w:val="single" w:sz="4" w:space="0" w:color="auto"/>
            </w:tcBorders>
            <w:noWrap/>
            <w:vAlign w:val="bottom"/>
          </w:tcPr>
          <w:p w14:paraId="54E498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29/09/2005</w:t>
            </w:r>
          </w:p>
        </w:tc>
        <w:tc>
          <w:tcPr>
            <w:tcW w:w="1264" w:type="dxa"/>
            <w:tcBorders>
              <w:top w:val="nil"/>
              <w:left w:val="nil"/>
              <w:bottom w:val="single" w:sz="4" w:space="0" w:color="auto"/>
              <w:right w:val="single" w:sz="4" w:space="0" w:color="auto"/>
            </w:tcBorders>
            <w:noWrap/>
            <w:vAlign w:val="bottom"/>
          </w:tcPr>
          <w:p w14:paraId="60B805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EC0AE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8.377,20 €</w:t>
            </w:r>
          </w:p>
        </w:tc>
        <w:tc>
          <w:tcPr>
            <w:tcW w:w="864" w:type="dxa"/>
            <w:tcBorders>
              <w:top w:val="nil"/>
              <w:left w:val="nil"/>
              <w:bottom w:val="single" w:sz="4" w:space="0" w:color="auto"/>
              <w:right w:val="single" w:sz="4" w:space="0" w:color="auto"/>
            </w:tcBorders>
            <w:noWrap/>
            <w:vAlign w:val="bottom"/>
          </w:tcPr>
          <w:p w14:paraId="10E0126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F2E38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B35C7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7FA182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D6038A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6F69CF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495419C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A6D81B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61734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13435B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09/10/1996</w:t>
            </w:r>
          </w:p>
        </w:tc>
        <w:tc>
          <w:tcPr>
            <w:tcW w:w="1285" w:type="dxa"/>
            <w:tcBorders>
              <w:top w:val="nil"/>
              <w:left w:val="nil"/>
              <w:bottom w:val="single" w:sz="4" w:space="0" w:color="auto"/>
              <w:right w:val="single" w:sz="4" w:space="0" w:color="auto"/>
            </w:tcBorders>
            <w:noWrap/>
            <w:vAlign w:val="bottom"/>
          </w:tcPr>
          <w:p w14:paraId="1A0985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21/10/2019</w:t>
            </w:r>
          </w:p>
        </w:tc>
        <w:tc>
          <w:tcPr>
            <w:tcW w:w="1264" w:type="dxa"/>
            <w:tcBorders>
              <w:top w:val="nil"/>
              <w:left w:val="nil"/>
              <w:bottom w:val="single" w:sz="4" w:space="0" w:color="auto"/>
              <w:right w:val="single" w:sz="4" w:space="0" w:color="auto"/>
            </w:tcBorders>
            <w:noWrap/>
            <w:vAlign w:val="bottom"/>
          </w:tcPr>
          <w:p w14:paraId="7A5BEF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3F79E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7.849,68 €</w:t>
            </w:r>
          </w:p>
        </w:tc>
        <w:tc>
          <w:tcPr>
            <w:tcW w:w="864" w:type="dxa"/>
            <w:tcBorders>
              <w:top w:val="nil"/>
              <w:left w:val="nil"/>
              <w:bottom w:val="single" w:sz="4" w:space="0" w:color="auto"/>
              <w:right w:val="single" w:sz="4" w:space="0" w:color="auto"/>
            </w:tcBorders>
            <w:noWrap/>
            <w:vAlign w:val="bottom"/>
          </w:tcPr>
          <w:p w14:paraId="3D8D81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8BD0E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7D881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B98C1C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07D847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1A4F52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702645E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755551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6FAE0B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29,45</w:t>
            </w:r>
          </w:p>
        </w:tc>
        <w:tc>
          <w:tcPr>
            <w:tcW w:w="1133" w:type="dxa"/>
            <w:tcBorders>
              <w:top w:val="nil"/>
              <w:left w:val="nil"/>
              <w:bottom w:val="single" w:sz="4" w:space="0" w:color="auto"/>
              <w:right w:val="single" w:sz="4" w:space="0" w:color="auto"/>
            </w:tcBorders>
            <w:noWrap/>
            <w:vAlign w:val="bottom"/>
          </w:tcPr>
          <w:p w14:paraId="0300E2C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26/05/1971</w:t>
            </w:r>
          </w:p>
        </w:tc>
        <w:tc>
          <w:tcPr>
            <w:tcW w:w="1285" w:type="dxa"/>
            <w:tcBorders>
              <w:top w:val="nil"/>
              <w:left w:val="nil"/>
              <w:bottom w:val="single" w:sz="4" w:space="0" w:color="auto"/>
              <w:right w:val="single" w:sz="4" w:space="0" w:color="auto"/>
            </w:tcBorders>
            <w:noWrap/>
            <w:vAlign w:val="bottom"/>
          </w:tcPr>
          <w:p w14:paraId="5408A4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6A9292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40A57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7.585,92 €</w:t>
            </w:r>
          </w:p>
        </w:tc>
        <w:tc>
          <w:tcPr>
            <w:tcW w:w="864" w:type="dxa"/>
            <w:tcBorders>
              <w:top w:val="nil"/>
              <w:left w:val="nil"/>
              <w:bottom w:val="single" w:sz="4" w:space="0" w:color="auto"/>
              <w:right w:val="single" w:sz="4" w:space="0" w:color="auto"/>
            </w:tcBorders>
            <w:noWrap/>
            <w:vAlign w:val="bottom"/>
          </w:tcPr>
          <w:p w14:paraId="6BDE86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2EA78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80E67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4C4A423"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E4EAB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4B03630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5BFA4A8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C09C7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E40FF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66,63</w:t>
            </w:r>
          </w:p>
        </w:tc>
        <w:tc>
          <w:tcPr>
            <w:tcW w:w="1133" w:type="dxa"/>
            <w:tcBorders>
              <w:top w:val="nil"/>
              <w:left w:val="nil"/>
              <w:bottom w:val="single" w:sz="4" w:space="0" w:color="auto"/>
              <w:right w:val="single" w:sz="4" w:space="0" w:color="auto"/>
            </w:tcBorders>
            <w:noWrap/>
            <w:vAlign w:val="bottom"/>
          </w:tcPr>
          <w:p w14:paraId="6E8811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14/07/1961</w:t>
            </w:r>
          </w:p>
        </w:tc>
        <w:tc>
          <w:tcPr>
            <w:tcW w:w="1285" w:type="dxa"/>
            <w:tcBorders>
              <w:top w:val="nil"/>
              <w:left w:val="nil"/>
              <w:bottom w:val="single" w:sz="4" w:space="0" w:color="auto"/>
              <w:right w:val="single" w:sz="4" w:space="0" w:color="auto"/>
            </w:tcBorders>
            <w:noWrap/>
            <w:vAlign w:val="bottom"/>
          </w:tcPr>
          <w:p w14:paraId="75048E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02/01/1999</w:t>
            </w:r>
          </w:p>
        </w:tc>
        <w:tc>
          <w:tcPr>
            <w:tcW w:w="1264" w:type="dxa"/>
            <w:tcBorders>
              <w:top w:val="nil"/>
              <w:left w:val="nil"/>
              <w:bottom w:val="single" w:sz="4" w:space="0" w:color="auto"/>
              <w:right w:val="single" w:sz="4" w:space="0" w:color="auto"/>
            </w:tcBorders>
            <w:noWrap/>
            <w:vAlign w:val="bottom"/>
          </w:tcPr>
          <w:p w14:paraId="4ADAA0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03FF80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19.634,64 €</w:t>
            </w:r>
          </w:p>
        </w:tc>
        <w:tc>
          <w:tcPr>
            <w:tcW w:w="864" w:type="dxa"/>
            <w:tcBorders>
              <w:top w:val="nil"/>
              <w:left w:val="nil"/>
              <w:bottom w:val="single" w:sz="4" w:space="0" w:color="auto"/>
              <w:right w:val="single" w:sz="4" w:space="0" w:color="auto"/>
            </w:tcBorders>
            <w:noWrap/>
            <w:vAlign w:val="bottom"/>
          </w:tcPr>
          <w:p w14:paraId="711AEC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10005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8DC415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34FFD9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6D9CF9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4CFED8B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67CD73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FC929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34109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15,68</w:t>
            </w:r>
          </w:p>
        </w:tc>
        <w:tc>
          <w:tcPr>
            <w:tcW w:w="1133" w:type="dxa"/>
            <w:tcBorders>
              <w:top w:val="nil"/>
              <w:left w:val="nil"/>
              <w:bottom w:val="single" w:sz="4" w:space="0" w:color="auto"/>
              <w:right w:val="single" w:sz="4" w:space="0" w:color="auto"/>
            </w:tcBorders>
            <w:noWrap/>
            <w:vAlign w:val="bottom"/>
          </w:tcPr>
          <w:p w14:paraId="210F4C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24/12/2005</w:t>
            </w:r>
          </w:p>
        </w:tc>
        <w:tc>
          <w:tcPr>
            <w:tcW w:w="1285" w:type="dxa"/>
            <w:tcBorders>
              <w:top w:val="nil"/>
              <w:left w:val="nil"/>
              <w:bottom w:val="single" w:sz="4" w:space="0" w:color="auto"/>
              <w:right w:val="single" w:sz="4" w:space="0" w:color="auto"/>
            </w:tcBorders>
            <w:noWrap/>
            <w:vAlign w:val="bottom"/>
          </w:tcPr>
          <w:p w14:paraId="62FD8A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19/01/2026</w:t>
            </w:r>
          </w:p>
        </w:tc>
        <w:tc>
          <w:tcPr>
            <w:tcW w:w="1264" w:type="dxa"/>
            <w:tcBorders>
              <w:top w:val="nil"/>
              <w:left w:val="nil"/>
              <w:bottom w:val="single" w:sz="4" w:space="0" w:color="auto"/>
              <w:right w:val="single" w:sz="4" w:space="0" w:color="auto"/>
            </w:tcBorders>
            <w:noWrap/>
            <w:vAlign w:val="bottom"/>
          </w:tcPr>
          <w:p w14:paraId="33B906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C4706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4.117,56 €</w:t>
            </w:r>
          </w:p>
        </w:tc>
        <w:tc>
          <w:tcPr>
            <w:tcW w:w="864" w:type="dxa"/>
            <w:tcBorders>
              <w:top w:val="nil"/>
              <w:left w:val="nil"/>
              <w:bottom w:val="single" w:sz="4" w:space="0" w:color="auto"/>
              <w:right w:val="single" w:sz="4" w:space="0" w:color="auto"/>
            </w:tcBorders>
            <w:noWrap/>
            <w:vAlign w:val="bottom"/>
          </w:tcPr>
          <w:p w14:paraId="2BE054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82640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E8C9C2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548CC79"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EC0F0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14160</w:t>
            </w:r>
          </w:p>
        </w:tc>
        <w:tc>
          <w:tcPr>
            <w:tcW w:w="1843" w:type="dxa"/>
            <w:tcBorders>
              <w:top w:val="nil"/>
              <w:left w:val="single" w:sz="4" w:space="0" w:color="auto"/>
              <w:bottom w:val="single" w:sz="4" w:space="0" w:color="auto"/>
              <w:right w:val="single" w:sz="4" w:space="0" w:color="auto"/>
            </w:tcBorders>
            <w:vAlign w:val="bottom"/>
          </w:tcPr>
          <w:p w14:paraId="3AE7E18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CEIP ZURBARAN</w:t>
            </w:r>
          </w:p>
        </w:tc>
        <w:tc>
          <w:tcPr>
            <w:tcW w:w="1268" w:type="dxa"/>
            <w:tcBorders>
              <w:top w:val="nil"/>
              <w:left w:val="nil"/>
              <w:bottom w:val="single" w:sz="4" w:space="0" w:color="auto"/>
              <w:right w:val="single" w:sz="4" w:space="0" w:color="auto"/>
            </w:tcBorders>
            <w:noWrap/>
            <w:vAlign w:val="bottom"/>
          </w:tcPr>
          <w:p w14:paraId="6CC5088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5DE5449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F8520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73,52</w:t>
            </w:r>
          </w:p>
        </w:tc>
        <w:tc>
          <w:tcPr>
            <w:tcW w:w="1133" w:type="dxa"/>
            <w:tcBorders>
              <w:top w:val="nil"/>
              <w:left w:val="nil"/>
              <w:bottom w:val="single" w:sz="4" w:space="0" w:color="auto"/>
              <w:right w:val="single" w:sz="4" w:space="0" w:color="auto"/>
            </w:tcBorders>
            <w:noWrap/>
            <w:vAlign w:val="bottom"/>
          </w:tcPr>
          <w:p w14:paraId="7129CDA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30/12/1971</w:t>
            </w:r>
          </w:p>
        </w:tc>
        <w:tc>
          <w:tcPr>
            <w:tcW w:w="1285" w:type="dxa"/>
            <w:tcBorders>
              <w:top w:val="nil"/>
              <w:left w:val="nil"/>
              <w:bottom w:val="single" w:sz="4" w:space="0" w:color="auto"/>
              <w:right w:val="single" w:sz="4" w:space="0" w:color="auto"/>
            </w:tcBorders>
            <w:noWrap/>
            <w:vAlign w:val="bottom"/>
          </w:tcPr>
          <w:p w14:paraId="6BC48E0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09/03/2004</w:t>
            </w:r>
          </w:p>
        </w:tc>
        <w:tc>
          <w:tcPr>
            <w:tcW w:w="1264" w:type="dxa"/>
            <w:tcBorders>
              <w:top w:val="nil"/>
              <w:left w:val="nil"/>
              <w:bottom w:val="single" w:sz="4" w:space="0" w:color="auto"/>
              <w:right w:val="single" w:sz="4" w:space="0" w:color="auto"/>
            </w:tcBorders>
            <w:noWrap/>
            <w:vAlign w:val="bottom"/>
          </w:tcPr>
          <w:p w14:paraId="6E8ACD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DF707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20.989,32 €</w:t>
            </w:r>
          </w:p>
        </w:tc>
        <w:tc>
          <w:tcPr>
            <w:tcW w:w="864" w:type="dxa"/>
            <w:tcBorders>
              <w:top w:val="nil"/>
              <w:left w:val="nil"/>
              <w:bottom w:val="single" w:sz="4" w:space="0" w:color="auto"/>
              <w:right w:val="single" w:sz="4" w:space="0" w:color="auto"/>
            </w:tcBorders>
            <w:noWrap/>
            <w:vAlign w:val="bottom"/>
          </w:tcPr>
          <w:p w14:paraId="68ECF7F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5F1B3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4791C8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DD731CD"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4D91ED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5880F2A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65E8B9C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C2B85A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1CB2E4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15,68</w:t>
            </w:r>
          </w:p>
        </w:tc>
        <w:tc>
          <w:tcPr>
            <w:tcW w:w="1133" w:type="dxa"/>
            <w:tcBorders>
              <w:top w:val="nil"/>
              <w:left w:val="nil"/>
              <w:bottom w:val="single" w:sz="4" w:space="0" w:color="auto"/>
              <w:right w:val="single" w:sz="4" w:space="0" w:color="auto"/>
            </w:tcBorders>
            <w:noWrap/>
            <w:vAlign w:val="bottom"/>
          </w:tcPr>
          <w:p w14:paraId="16055E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29/05/1994</w:t>
            </w:r>
          </w:p>
        </w:tc>
        <w:tc>
          <w:tcPr>
            <w:tcW w:w="1285" w:type="dxa"/>
            <w:tcBorders>
              <w:top w:val="nil"/>
              <w:left w:val="nil"/>
              <w:bottom w:val="single" w:sz="4" w:space="0" w:color="auto"/>
              <w:right w:val="single" w:sz="4" w:space="0" w:color="auto"/>
            </w:tcBorders>
            <w:noWrap/>
            <w:vAlign w:val="bottom"/>
          </w:tcPr>
          <w:p w14:paraId="66F6A9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01/12/2025</w:t>
            </w:r>
          </w:p>
        </w:tc>
        <w:tc>
          <w:tcPr>
            <w:tcW w:w="1264" w:type="dxa"/>
            <w:tcBorders>
              <w:top w:val="nil"/>
              <w:left w:val="nil"/>
              <w:bottom w:val="single" w:sz="4" w:space="0" w:color="auto"/>
              <w:right w:val="single" w:sz="4" w:space="0" w:color="auto"/>
            </w:tcBorders>
            <w:noWrap/>
            <w:vAlign w:val="bottom"/>
          </w:tcPr>
          <w:p w14:paraId="1FD893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2AF3C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4.117,56 €</w:t>
            </w:r>
          </w:p>
        </w:tc>
        <w:tc>
          <w:tcPr>
            <w:tcW w:w="864" w:type="dxa"/>
            <w:tcBorders>
              <w:top w:val="nil"/>
              <w:left w:val="nil"/>
              <w:bottom w:val="single" w:sz="4" w:space="0" w:color="auto"/>
              <w:right w:val="single" w:sz="4" w:space="0" w:color="auto"/>
            </w:tcBorders>
            <w:noWrap/>
            <w:vAlign w:val="bottom"/>
          </w:tcPr>
          <w:p w14:paraId="27B927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53F60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B5603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464178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39E63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0E568AC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915C8C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 Y MONITOR</w:t>
            </w:r>
          </w:p>
        </w:tc>
        <w:tc>
          <w:tcPr>
            <w:tcW w:w="1283" w:type="dxa"/>
            <w:tcBorders>
              <w:top w:val="nil"/>
              <w:left w:val="nil"/>
              <w:bottom w:val="single" w:sz="4" w:space="0" w:color="auto"/>
              <w:right w:val="single" w:sz="4" w:space="0" w:color="auto"/>
            </w:tcBorders>
            <w:noWrap/>
            <w:vAlign w:val="bottom"/>
          </w:tcPr>
          <w:p w14:paraId="43C483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4E6BC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76,96</w:t>
            </w:r>
          </w:p>
        </w:tc>
        <w:tc>
          <w:tcPr>
            <w:tcW w:w="1133" w:type="dxa"/>
            <w:tcBorders>
              <w:top w:val="nil"/>
              <w:left w:val="nil"/>
              <w:bottom w:val="single" w:sz="4" w:space="0" w:color="auto"/>
              <w:right w:val="single" w:sz="4" w:space="0" w:color="auto"/>
            </w:tcBorders>
            <w:noWrap/>
            <w:vAlign w:val="bottom"/>
          </w:tcPr>
          <w:p w14:paraId="02EB0F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22/12/1961</w:t>
            </w:r>
          </w:p>
        </w:tc>
        <w:tc>
          <w:tcPr>
            <w:tcW w:w="1285" w:type="dxa"/>
            <w:tcBorders>
              <w:top w:val="nil"/>
              <w:left w:val="nil"/>
              <w:bottom w:val="single" w:sz="4" w:space="0" w:color="auto"/>
              <w:right w:val="single" w:sz="4" w:space="0" w:color="auto"/>
            </w:tcBorders>
            <w:noWrap/>
            <w:vAlign w:val="bottom"/>
          </w:tcPr>
          <w:p w14:paraId="0EABDF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15/12/2004</w:t>
            </w:r>
          </w:p>
        </w:tc>
        <w:tc>
          <w:tcPr>
            <w:tcW w:w="1264" w:type="dxa"/>
            <w:tcBorders>
              <w:top w:val="nil"/>
              <w:left w:val="nil"/>
              <w:bottom w:val="single" w:sz="4" w:space="0" w:color="auto"/>
              <w:right w:val="single" w:sz="4" w:space="0" w:color="auto"/>
            </w:tcBorders>
            <w:noWrap/>
            <w:vAlign w:val="bottom"/>
          </w:tcPr>
          <w:p w14:paraId="72A628D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B78C5D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21.963,60 €</w:t>
            </w:r>
          </w:p>
        </w:tc>
        <w:tc>
          <w:tcPr>
            <w:tcW w:w="864" w:type="dxa"/>
            <w:tcBorders>
              <w:top w:val="nil"/>
              <w:left w:val="nil"/>
              <w:bottom w:val="single" w:sz="4" w:space="0" w:color="auto"/>
              <w:right w:val="single" w:sz="4" w:space="0" w:color="auto"/>
            </w:tcBorders>
            <w:noWrap/>
            <w:vAlign w:val="bottom"/>
          </w:tcPr>
          <w:p w14:paraId="1349F8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7D715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1603F2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11889C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EE79E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36A992F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27875D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24E482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031A6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30,87</w:t>
            </w:r>
          </w:p>
        </w:tc>
        <w:tc>
          <w:tcPr>
            <w:tcW w:w="1133" w:type="dxa"/>
            <w:tcBorders>
              <w:top w:val="nil"/>
              <w:left w:val="nil"/>
              <w:bottom w:val="single" w:sz="4" w:space="0" w:color="auto"/>
              <w:right w:val="single" w:sz="4" w:space="0" w:color="auto"/>
            </w:tcBorders>
            <w:noWrap/>
            <w:vAlign w:val="bottom"/>
          </w:tcPr>
          <w:p w14:paraId="5BDBC28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06/12/1970</w:t>
            </w:r>
          </w:p>
        </w:tc>
        <w:tc>
          <w:tcPr>
            <w:tcW w:w="1285" w:type="dxa"/>
            <w:tcBorders>
              <w:top w:val="nil"/>
              <w:left w:val="nil"/>
              <w:bottom w:val="single" w:sz="4" w:space="0" w:color="auto"/>
              <w:right w:val="single" w:sz="4" w:space="0" w:color="auto"/>
            </w:tcBorders>
            <w:noWrap/>
            <w:vAlign w:val="bottom"/>
          </w:tcPr>
          <w:p w14:paraId="18C1CB9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20/10/2017</w:t>
            </w:r>
          </w:p>
        </w:tc>
        <w:tc>
          <w:tcPr>
            <w:tcW w:w="1264" w:type="dxa"/>
            <w:tcBorders>
              <w:top w:val="nil"/>
              <w:left w:val="nil"/>
              <w:bottom w:val="single" w:sz="4" w:space="0" w:color="auto"/>
              <w:right w:val="single" w:sz="4" w:space="0" w:color="auto"/>
            </w:tcBorders>
            <w:noWrap/>
            <w:vAlign w:val="bottom"/>
          </w:tcPr>
          <w:p w14:paraId="5DAD56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DE7A74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8.220,00 €</w:t>
            </w:r>
          </w:p>
        </w:tc>
        <w:tc>
          <w:tcPr>
            <w:tcW w:w="864" w:type="dxa"/>
            <w:tcBorders>
              <w:top w:val="nil"/>
              <w:left w:val="nil"/>
              <w:bottom w:val="single" w:sz="4" w:space="0" w:color="auto"/>
              <w:right w:val="single" w:sz="4" w:space="0" w:color="auto"/>
            </w:tcBorders>
            <w:noWrap/>
            <w:vAlign w:val="bottom"/>
          </w:tcPr>
          <w:p w14:paraId="1B0825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2977F9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9071E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6B2748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56B565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31DC0B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61AECA2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 Y MONITOR</w:t>
            </w:r>
          </w:p>
        </w:tc>
        <w:tc>
          <w:tcPr>
            <w:tcW w:w="1283" w:type="dxa"/>
            <w:tcBorders>
              <w:top w:val="nil"/>
              <w:left w:val="nil"/>
              <w:bottom w:val="single" w:sz="4" w:space="0" w:color="auto"/>
              <w:right w:val="single" w:sz="4" w:space="0" w:color="auto"/>
            </w:tcBorders>
            <w:noWrap/>
            <w:vAlign w:val="bottom"/>
          </w:tcPr>
          <w:p w14:paraId="098F3D6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73341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645574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23/08/2000</w:t>
            </w:r>
          </w:p>
        </w:tc>
        <w:tc>
          <w:tcPr>
            <w:tcW w:w="1285" w:type="dxa"/>
            <w:tcBorders>
              <w:top w:val="nil"/>
              <w:left w:val="nil"/>
              <w:bottom w:val="single" w:sz="4" w:space="0" w:color="auto"/>
              <w:right w:val="single" w:sz="4" w:space="0" w:color="auto"/>
            </w:tcBorders>
            <w:noWrap/>
            <w:vAlign w:val="bottom"/>
          </w:tcPr>
          <w:p w14:paraId="3D62A4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0C4A81E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16542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7.933,56 €</w:t>
            </w:r>
          </w:p>
        </w:tc>
        <w:tc>
          <w:tcPr>
            <w:tcW w:w="864" w:type="dxa"/>
            <w:tcBorders>
              <w:top w:val="nil"/>
              <w:left w:val="nil"/>
              <w:bottom w:val="single" w:sz="4" w:space="0" w:color="auto"/>
              <w:right w:val="single" w:sz="4" w:space="0" w:color="auto"/>
            </w:tcBorders>
            <w:noWrap/>
            <w:vAlign w:val="bottom"/>
          </w:tcPr>
          <w:p w14:paraId="44B5C17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BCC6B5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C3FCD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184B62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72E570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07CDBA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7A667C8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8C3322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3682BE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4E6840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31/08/2003</w:t>
            </w:r>
          </w:p>
        </w:tc>
        <w:tc>
          <w:tcPr>
            <w:tcW w:w="1285" w:type="dxa"/>
            <w:tcBorders>
              <w:top w:val="nil"/>
              <w:left w:val="nil"/>
              <w:bottom w:val="single" w:sz="4" w:space="0" w:color="auto"/>
              <w:right w:val="single" w:sz="4" w:space="0" w:color="auto"/>
            </w:tcBorders>
            <w:noWrap/>
            <w:vAlign w:val="bottom"/>
          </w:tcPr>
          <w:p w14:paraId="1080B3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19/01/2024</w:t>
            </w:r>
          </w:p>
        </w:tc>
        <w:tc>
          <w:tcPr>
            <w:tcW w:w="1264" w:type="dxa"/>
            <w:tcBorders>
              <w:top w:val="nil"/>
              <w:left w:val="nil"/>
              <w:bottom w:val="single" w:sz="4" w:space="0" w:color="auto"/>
              <w:right w:val="single" w:sz="4" w:space="0" w:color="auto"/>
            </w:tcBorders>
            <w:noWrap/>
            <w:vAlign w:val="bottom"/>
          </w:tcPr>
          <w:p w14:paraId="34820F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CA489A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7.933,56 €</w:t>
            </w:r>
          </w:p>
        </w:tc>
        <w:tc>
          <w:tcPr>
            <w:tcW w:w="864" w:type="dxa"/>
            <w:tcBorders>
              <w:top w:val="nil"/>
              <w:left w:val="nil"/>
              <w:bottom w:val="single" w:sz="4" w:space="0" w:color="auto"/>
              <w:right w:val="single" w:sz="4" w:space="0" w:color="auto"/>
            </w:tcBorders>
            <w:noWrap/>
            <w:vAlign w:val="bottom"/>
          </w:tcPr>
          <w:p w14:paraId="4F42B51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4D2B49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09FE7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7CFD903"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B4D64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23130E3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D14C1D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05D7D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D9D84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4EE9BC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03/06/1994</w:t>
            </w:r>
          </w:p>
        </w:tc>
        <w:tc>
          <w:tcPr>
            <w:tcW w:w="1285" w:type="dxa"/>
            <w:tcBorders>
              <w:top w:val="nil"/>
              <w:left w:val="nil"/>
              <w:bottom w:val="single" w:sz="4" w:space="0" w:color="auto"/>
              <w:right w:val="single" w:sz="4" w:space="0" w:color="auto"/>
            </w:tcBorders>
            <w:noWrap/>
            <w:vAlign w:val="bottom"/>
          </w:tcPr>
          <w:p w14:paraId="77F1EA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16/09/2024</w:t>
            </w:r>
          </w:p>
        </w:tc>
        <w:tc>
          <w:tcPr>
            <w:tcW w:w="1264" w:type="dxa"/>
            <w:tcBorders>
              <w:top w:val="nil"/>
              <w:left w:val="nil"/>
              <w:bottom w:val="single" w:sz="4" w:space="0" w:color="auto"/>
              <w:right w:val="single" w:sz="4" w:space="0" w:color="auto"/>
            </w:tcBorders>
            <w:noWrap/>
            <w:vAlign w:val="bottom"/>
          </w:tcPr>
          <w:p w14:paraId="16BDDC1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CB1ED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7.933,56 €</w:t>
            </w:r>
          </w:p>
        </w:tc>
        <w:tc>
          <w:tcPr>
            <w:tcW w:w="864" w:type="dxa"/>
            <w:tcBorders>
              <w:top w:val="nil"/>
              <w:left w:val="nil"/>
              <w:bottom w:val="single" w:sz="4" w:space="0" w:color="auto"/>
              <w:right w:val="single" w:sz="4" w:space="0" w:color="auto"/>
            </w:tcBorders>
            <w:noWrap/>
            <w:vAlign w:val="bottom"/>
          </w:tcPr>
          <w:p w14:paraId="20E66F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34BED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2F54E7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4D7F0D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BC5214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04999A4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13C12D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7506E34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44A9B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25,32</w:t>
            </w:r>
          </w:p>
        </w:tc>
        <w:tc>
          <w:tcPr>
            <w:tcW w:w="1133" w:type="dxa"/>
            <w:tcBorders>
              <w:top w:val="nil"/>
              <w:left w:val="nil"/>
              <w:bottom w:val="single" w:sz="4" w:space="0" w:color="auto"/>
              <w:right w:val="single" w:sz="4" w:space="0" w:color="auto"/>
            </w:tcBorders>
            <w:noWrap/>
            <w:vAlign w:val="bottom"/>
          </w:tcPr>
          <w:p w14:paraId="5D3F1C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15/11/2001</w:t>
            </w:r>
          </w:p>
        </w:tc>
        <w:tc>
          <w:tcPr>
            <w:tcW w:w="1285" w:type="dxa"/>
            <w:tcBorders>
              <w:top w:val="nil"/>
              <w:left w:val="nil"/>
              <w:bottom w:val="single" w:sz="4" w:space="0" w:color="auto"/>
              <w:right w:val="single" w:sz="4" w:space="0" w:color="auto"/>
            </w:tcBorders>
            <w:noWrap/>
            <w:vAlign w:val="bottom"/>
          </w:tcPr>
          <w:p w14:paraId="5933AE5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27/10/2025</w:t>
            </w:r>
          </w:p>
        </w:tc>
        <w:tc>
          <w:tcPr>
            <w:tcW w:w="1264" w:type="dxa"/>
            <w:tcBorders>
              <w:top w:val="nil"/>
              <w:left w:val="nil"/>
              <w:bottom w:val="single" w:sz="4" w:space="0" w:color="auto"/>
              <w:right w:val="single" w:sz="4" w:space="0" w:color="auto"/>
            </w:tcBorders>
            <w:noWrap/>
            <w:vAlign w:val="bottom"/>
          </w:tcPr>
          <w:p w14:paraId="2EB4006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A80E7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7.027,92 €</w:t>
            </w:r>
          </w:p>
        </w:tc>
        <w:tc>
          <w:tcPr>
            <w:tcW w:w="864" w:type="dxa"/>
            <w:tcBorders>
              <w:top w:val="nil"/>
              <w:left w:val="nil"/>
              <w:bottom w:val="single" w:sz="4" w:space="0" w:color="auto"/>
              <w:right w:val="single" w:sz="4" w:space="0" w:color="auto"/>
            </w:tcBorders>
            <w:noWrap/>
            <w:vAlign w:val="bottom"/>
          </w:tcPr>
          <w:p w14:paraId="4E3589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6F827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900F58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AC78FA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B4050A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3D633F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38174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86C81E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5C113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4B13FF0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05/06/1983</w:t>
            </w:r>
          </w:p>
        </w:tc>
        <w:tc>
          <w:tcPr>
            <w:tcW w:w="1285" w:type="dxa"/>
            <w:tcBorders>
              <w:top w:val="nil"/>
              <w:left w:val="nil"/>
              <w:bottom w:val="single" w:sz="4" w:space="0" w:color="auto"/>
              <w:right w:val="single" w:sz="4" w:space="0" w:color="auto"/>
            </w:tcBorders>
            <w:noWrap/>
            <w:vAlign w:val="bottom"/>
          </w:tcPr>
          <w:p w14:paraId="592B06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06/03/2017</w:t>
            </w:r>
          </w:p>
        </w:tc>
        <w:tc>
          <w:tcPr>
            <w:tcW w:w="1264" w:type="dxa"/>
            <w:tcBorders>
              <w:top w:val="nil"/>
              <w:left w:val="nil"/>
              <w:bottom w:val="single" w:sz="4" w:space="0" w:color="auto"/>
              <w:right w:val="single" w:sz="4" w:space="0" w:color="auto"/>
            </w:tcBorders>
            <w:noWrap/>
            <w:vAlign w:val="bottom"/>
          </w:tcPr>
          <w:p w14:paraId="62B5C7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2B0A1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8.209,56 €</w:t>
            </w:r>
          </w:p>
        </w:tc>
        <w:tc>
          <w:tcPr>
            <w:tcW w:w="864" w:type="dxa"/>
            <w:tcBorders>
              <w:top w:val="nil"/>
              <w:left w:val="nil"/>
              <w:bottom w:val="single" w:sz="4" w:space="0" w:color="auto"/>
              <w:right w:val="single" w:sz="4" w:space="0" w:color="auto"/>
            </w:tcBorders>
            <w:noWrap/>
            <w:vAlign w:val="bottom"/>
          </w:tcPr>
          <w:p w14:paraId="7D24097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A8D38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6B7F89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5B5076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4DF676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398F34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45E21C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E5D5D6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ED4FC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3BDD25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27/01/2004</w:t>
            </w:r>
          </w:p>
        </w:tc>
        <w:tc>
          <w:tcPr>
            <w:tcW w:w="1285" w:type="dxa"/>
            <w:tcBorders>
              <w:top w:val="nil"/>
              <w:left w:val="nil"/>
              <w:bottom w:val="single" w:sz="4" w:space="0" w:color="auto"/>
              <w:right w:val="single" w:sz="4" w:space="0" w:color="auto"/>
            </w:tcBorders>
            <w:noWrap/>
            <w:vAlign w:val="bottom"/>
          </w:tcPr>
          <w:p w14:paraId="2DFB00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12/01/2026</w:t>
            </w:r>
          </w:p>
        </w:tc>
        <w:tc>
          <w:tcPr>
            <w:tcW w:w="1264" w:type="dxa"/>
            <w:tcBorders>
              <w:top w:val="nil"/>
              <w:left w:val="nil"/>
              <w:bottom w:val="single" w:sz="4" w:space="0" w:color="auto"/>
              <w:right w:val="single" w:sz="4" w:space="0" w:color="auto"/>
            </w:tcBorders>
            <w:noWrap/>
            <w:vAlign w:val="bottom"/>
          </w:tcPr>
          <w:p w14:paraId="115C0B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3296E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7.933,56 €</w:t>
            </w:r>
          </w:p>
        </w:tc>
        <w:tc>
          <w:tcPr>
            <w:tcW w:w="864" w:type="dxa"/>
            <w:tcBorders>
              <w:top w:val="nil"/>
              <w:left w:val="nil"/>
              <w:bottom w:val="single" w:sz="4" w:space="0" w:color="auto"/>
              <w:right w:val="single" w:sz="4" w:space="0" w:color="auto"/>
            </w:tcBorders>
            <w:noWrap/>
            <w:vAlign w:val="bottom"/>
          </w:tcPr>
          <w:p w14:paraId="37717D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7ECC3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710C736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286C23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CE89B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14510</w:t>
            </w:r>
          </w:p>
        </w:tc>
        <w:tc>
          <w:tcPr>
            <w:tcW w:w="1843" w:type="dxa"/>
            <w:tcBorders>
              <w:top w:val="nil"/>
              <w:left w:val="single" w:sz="4" w:space="0" w:color="auto"/>
              <w:bottom w:val="single" w:sz="4" w:space="0" w:color="auto"/>
              <w:right w:val="single" w:sz="4" w:space="0" w:color="auto"/>
            </w:tcBorders>
            <w:vAlign w:val="bottom"/>
          </w:tcPr>
          <w:p w14:paraId="529715F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0932C3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7B8301B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410</w:t>
            </w:r>
          </w:p>
        </w:tc>
        <w:tc>
          <w:tcPr>
            <w:tcW w:w="1408" w:type="dxa"/>
            <w:tcBorders>
              <w:top w:val="nil"/>
              <w:left w:val="nil"/>
              <w:bottom w:val="single" w:sz="4" w:space="0" w:color="auto"/>
              <w:right w:val="single" w:sz="4" w:space="0" w:color="auto"/>
            </w:tcBorders>
            <w:noWrap/>
            <w:vAlign w:val="bottom"/>
          </w:tcPr>
          <w:p w14:paraId="6BE642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7BA1FF1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26/06/1993</w:t>
            </w:r>
          </w:p>
        </w:tc>
        <w:tc>
          <w:tcPr>
            <w:tcW w:w="1285" w:type="dxa"/>
            <w:tcBorders>
              <w:top w:val="nil"/>
              <w:left w:val="nil"/>
              <w:bottom w:val="single" w:sz="4" w:space="0" w:color="auto"/>
              <w:right w:val="single" w:sz="4" w:space="0" w:color="auto"/>
            </w:tcBorders>
            <w:noWrap/>
            <w:vAlign w:val="bottom"/>
          </w:tcPr>
          <w:p w14:paraId="10C33D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08/09/2025</w:t>
            </w:r>
          </w:p>
        </w:tc>
        <w:tc>
          <w:tcPr>
            <w:tcW w:w="1264" w:type="dxa"/>
            <w:tcBorders>
              <w:top w:val="nil"/>
              <w:left w:val="nil"/>
              <w:bottom w:val="single" w:sz="4" w:space="0" w:color="auto"/>
              <w:right w:val="single" w:sz="4" w:space="0" w:color="auto"/>
            </w:tcBorders>
            <w:noWrap/>
            <w:vAlign w:val="bottom"/>
          </w:tcPr>
          <w:p w14:paraId="2D1415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69A2C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27.260,52 €</w:t>
            </w:r>
          </w:p>
        </w:tc>
        <w:tc>
          <w:tcPr>
            <w:tcW w:w="864" w:type="dxa"/>
            <w:tcBorders>
              <w:top w:val="nil"/>
              <w:left w:val="nil"/>
              <w:bottom w:val="single" w:sz="4" w:space="0" w:color="auto"/>
              <w:right w:val="single" w:sz="4" w:space="0" w:color="auto"/>
            </w:tcBorders>
            <w:noWrap/>
            <w:vAlign w:val="bottom"/>
          </w:tcPr>
          <w:p w14:paraId="13ACA01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6086CE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EB861A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4894E8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6D6B3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65ADE31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5AEEC82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 Y MONITOR</w:t>
            </w:r>
          </w:p>
        </w:tc>
        <w:tc>
          <w:tcPr>
            <w:tcW w:w="1283" w:type="dxa"/>
            <w:tcBorders>
              <w:top w:val="nil"/>
              <w:left w:val="nil"/>
              <w:bottom w:val="single" w:sz="4" w:space="0" w:color="auto"/>
              <w:right w:val="single" w:sz="4" w:space="0" w:color="auto"/>
            </w:tcBorders>
            <w:noWrap/>
            <w:vAlign w:val="bottom"/>
          </w:tcPr>
          <w:p w14:paraId="158204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7EF6A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51,48</w:t>
            </w:r>
          </w:p>
        </w:tc>
        <w:tc>
          <w:tcPr>
            <w:tcW w:w="1133" w:type="dxa"/>
            <w:tcBorders>
              <w:top w:val="nil"/>
              <w:left w:val="nil"/>
              <w:bottom w:val="single" w:sz="4" w:space="0" w:color="auto"/>
              <w:right w:val="single" w:sz="4" w:space="0" w:color="auto"/>
            </w:tcBorders>
            <w:noWrap/>
            <w:vAlign w:val="bottom"/>
          </w:tcPr>
          <w:p w14:paraId="76CE4D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17/03/1971</w:t>
            </w:r>
          </w:p>
        </w:tc>
        <w:tc>
          <w:tcPr>
            <w:tcW w:w="1285" w:type="dxa"/>
            <w:tcBorders>
              <w:top w:val="nil"/>
              <w:left w:val="nil"/>
              <w:bottom w:val="single" w:sz="4" w:space="0" w:color="auto"/>
              <w:right w:val="single" w:sz="4" w:space="0" w:color="auto"/>
            </w:tcBorders>
            <w:noWrap/>
            <w:vAlign w:val="bottom"/>
          </w:tcPr>
          <w:p w14:paraId="638BFA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09/09/2008</w:t>
            </w:r>
          </w:p>
        </w:tc>
        <w:tc>
          <w:tcPr>
            <w:tcW w:w="1264" w:type="dxa"/>
            <w:tcBorders>
              <w:top w:val="nil"/>
              <w:left w:val="nil"/>
              <w:bottom w:val="single" w:sz="4" w:space="0" w:color="auto"/>
              <w:right w:val="single" w:sz="4" w:space="0" w:color="auto"/>
            </w:tcBorders>
            <w:noWrap/>
            <w:vAlign w:val="bottom"/>
          </w:tcPr>
          <w:p w14:paraId="0C1EAD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FF5D1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14.286,96 €</w:t>
            </w:r>
          </w:p>
        </w:tc>
        <w:tc>
          <w:tcPr>
            <w:tcW w:w="864" w:type="dxa"/>
            <w:tcBorders>
              <w:top w:val="nil"/>
              <w:left w:val="nil"/>
              <w:bottom w:val="single" w:sz="4" w:space="0" w:color="auto"/>
              <w:right w:val="single" w:sz="4" w:space="0" w:color="auto"/>
            </w:tcBorders>
            <w:noWrap/>
            <w:vAlign w:val="bottom"/>
          </w:tcPr>
          <w:p w14:paraId="648025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329D9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77AFE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A77E76D"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2973B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7EE308F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66DB5D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8960EB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FC026F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09A509A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12/12/1999</w:t>
            </w:r>
          </w:p>
        </w:tc>
        <w:tc>
          <w:tcPr>
            <w:tcW w:w="1285" w:type="dxa"/>
            <w:tcBorders>
              <w:top w:val="nil"/>
              <w:left w:val="nil"/>
              <w:bottom w:val="single" w:sz="4" w:space="0" w:color="auto"/>
              <w:right w:val="single" w:sz="4" w:space="0" w:color="auto"/>
            </w:tcBorders>
            <w:noWrap/>
            <w:vAlign w:val="bottom"/>
          </w:tcPr>
          <w:p w14:paraId="1B6F75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22/01/2024</w:t>
            </w:r>
          </w:p>
        </w:tc>
        <w:tc>
          <w:tcPr>
            <w:tcW w:w="1264" w:type="dxa"/>
            <w:tcBorders>
              <w:top w:val="nil"/>
              <w:left w:val="nil"/>
              <w:bottom w:val="single" w:sz="4" w:space="0" w:color="auto"/>
              <w:right w:val="single" w:sz="4" w:space="0" w:color="auto"/>
            </w:tcBorders>
            <w:noWrap/>
            <w:vAlign w:val="bottom"/>
          </w:tcPr>
          <w:p w14:paraId="1DFE6D8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4BDC2A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7.933,56 €</w:t>
            </w:r>
          </w:p>
        </w:tc>
        <w:tc>
          <w:tcPr>
            <w:tcW w:w="864" w:type="dxa"/>
            <w:tcBorders>
              <w:top w:val="nil"/>
              <w:left w:val="nil"/>
              <w:bottom w:val="single" w:sz="4" w:space="0" w:color="auto"/>
              <w:right w:val="single" w:sz="4" w:space="0" w:color="auto"/>
            </w:tcBorders>
            <w:noWrap/>
            <w:vAlign w:val="bottom"/>
          </w:tcPr>
          <w:p w14:paraId="3EE1EB0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C02E56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6287E0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24429C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4F6175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7FEB31A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7CDD094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6BA677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82076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105ED76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24/03/1988</w:t>
            </w:r>
          </w:p>
        </w:tc>
        <w:tc>
          <w:tcPr>
            <w:tcW w:w="1285" w:type="dxa"/>
            <w:tcBorders>
              <w:top w:val="nil"/>
              <w:left w:val="nil"/>
              <w:bottom w:val="single" w:sz="4" w:space="0" w:color="auto"/>
              <w:right w:val="single" w:sz="4" w:space="0" w:color="auto"/>
            </w:tcBorders>
            <w:noWrap/>
            <w:vAlign w:val="bottom"/>
          </w:tcPr>
          <w:p w14:paraId="217A40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04/10/2010</w:t>
            </w:r>
          </w:p>
        </w:tc>
        <w:tc>
          <w:tcPr>
            <w:tcW w:w="1264" w:type="dxa"/>
            <w:tcBorders>
              <w:top w:val="nil"/>
              <w:left w:val="nil"/>
              <w:bottom w:val="single" w:sz="4" w:space="0" w:color="auto"/>
              <w:right w:val="single" w:sz="4" w:space="0" w:color="auto"/>
            </w:tcBorders>
            <w:noWrap/>
            <w:vAlign w:val="bottom"/>
          </w:tcPr>
          <w:p w14:paraId="6A1846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05CC2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8.623,68 €</w:t>
            </w:r>
          </w:p>
        </w:tc>
        <w:tc>
          <w:tcPr>
            <w:tcW w:w="864" w:type="dxa"/>
            <w:tcBorders>
              <w:top w:val="nil"/>
              <w:left w:val="nil"/>
              <w:bottom w:val="single" w:sz="4" w:space="0" w:color="auto"/>
              <w:right w:val="single" w:sz="4" w:space="0" w:color="auto"/>
            </w:tcBorders>
            <w:noWrap/>
            <w:vAlign w:val="bottom"/>
          </w:tcPr>
          <w:p w14:paraId="4196E12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449A0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79BE2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145D87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C03F1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2E45D15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477D788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384F5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EB829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0,03</w:t>
            </w:r>
          </w:p>
        </w:tc>
        <w:tc>
          <w:tcPr>
            <w:tcW w:w="1133" w:type="dxa"/>
            <w:tcBorders>
              <w:top w:val="nil"/>
              <w:left w:val="nil"/>
              <w:bottom w:val="single" w:sz="4" w:space="0" w:color="auto"/>
              <w:right w:val="single" w:sz="4" w:space="0" w:color="auto"/>
            </w:tcBorders>
            <w:noWrap/>
            <w:vAlign w:val="bottom"/>
          </w:tcPr>
          <w:p w14:paraId="4A0F14A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12/06/1975</w:t>
            </w:r>
          </w:p>
        </w:tc>
        <w:tc>
          <w:tcPr>
            <w:tcW w:w="1285" w:type="dxa"/>
            <w:tcBorders>
              <w:top w:val="nil"/>
              <w:left w:val="nil"/>
              <w:bottom w:val="single" w:sz="4" w:space="0" w:color="auto"/>
              <w:right w:val="single" w:sz="4" w:space="0" w:color="auto"/>
            </w:tcBorders>
            <w:noWrap/>
            <w:vAlign w:val="bottom"/>
          </w:tcPr>
          <w:p w14:paraId="3F975A6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13/10/2022</w:t>
            </w:r>
          </w:p>
        </w:tc>
        <w:tc>
          <w:tcPr>
            <w:tcW w:w="1264" w:type="dxa"/>
            <w:tcBorders>
              <w:top w:val="nil"/>
              <w:left w:val="nil"/>
              <w:bottom w:val="single" w:sz="4" w:space="0" w:color="auto"/>
              <w:right w:val="single" w:sz="4" w:space="0" w:color="auto"/>
            </w:tcBorders>
            <w:noWrap/>
            <w:vAlign w:val="bottom"/>
          </w:tcPr>
          <w:p w14:paraId="2C74DDB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A699D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175,68 €</w:t>
            </w:r>
          </w:p>
        </w:tc>
        <w:tc>
          <w:tcPr>
            <w:tcW w:w="864" w:type="dxa"/>
            <w:tcBorders>
              <w:top w:val="nil"/>
              <w:left w:val="nil"/>
              <w:bottom w:val="single" w:sz="4" w:space="0" w:color="auto"/>
              <w:right w:val="single" w:sz="4" w:space="0" w:color="auto"/>
            </w:tcBorders>
            <w:noWrap/>
            <w:vAlign w:val="bottom"/>
          </w:tcPr>
          <w:p w14:paraId="60D88F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EFD78A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D0A5A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F9EA81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F8D64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7E4EDF5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32DA7A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28DD01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575B21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5F3EEA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02/12/2000</w:t>
            </w:r>
          </w:p>
        </w:tc>
        <w:tc>
          <w:tcPr>
            <w:tcW w:w="1285" w:type="dxa"/>
            <w:tcBorders>
              <w:top w:val="nil"/>
              <w:left w:val="nil"/>
              <w:bottom w:val="single" w:sz="4" w:space="0" w:color="auto"/>
              <w:right w:val="single" w:sz="4" w:space="0" w:color="auto"/>
            </w:tcBorders>
            <w:noWrap/>
            <w:vAlign w:val="bottom"/>
          </w:tcPr>
          <w:p w14:paraId="0BBB5EF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08/01/2024</w:t>
            </w:r>
          </w:p>
        </w:tc>
        <w:tc>
          <w:tcPr>
            <w:tcW w:w="1264" w:type="dxa"/>
            <w:tcBorders>
              <w:top w:val="nil"/>
              <w:left w:val="nil"/>
              <w:bottom w:val="single" w:sz="4" w:space="0" w:color="auto"/>
              <w:right w:val="single" w:sz="4" w:space="0" w:color="auto"/>
            </w:tcBorders>
            <w:noWrap/>
            <w:vAlign w:val="bottom"/>
          </w:tcPr>
          <w:p w14:paraId="2E3783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2C70C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7.933,56 €</w:t>
            </w:r>
          </w:p>
        </w:tc>
        <w:tc>
          <w:tcPr>
            <w:tcW w:w="864" w:type="dxa"/>
            <w:tcBorders>
              <w:top w:val="nil"/>
              <w:left w:val="nil"/>
              <w:bottom w:val="single" w:sz="4" w:space="0" w:color="auto"/>
              <w:right w:val="single" w:sz="4" w:space="0" w:color="auto"/>
            </w:tcBorders>
            <w:noWrap/>
            <w:vAlign w:val="bottom"/>
          </w:tcPr>
          <w:p w14:paraId="4934DF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C6C68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5ED67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97C0466"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4A349C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775245C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A4D135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69EB648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67CF8F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03681F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22/08/1966</w:t>
            </w:r>
          </w:p>
        </w:tc>
        <w:tc>
          <w:tcPr>
            <w:tcW w:w="1285" w:type="dxa"/>
            <w:tcBorders>
              <w:top w:val="nil"/>
              <w:left w:val="nil"/>
              <w:bottom w:val="single" w:sz="4" w:space="0" w:color="auto"/>
              <w:right w:val="single" w:sz="4" w:space="0" w:color="auto"/>
            </w:tcBorders>
            <w:noWrap/>
            <w:vAlign w:val="bottom"/>
          </w:tcPr>
          <w:p w14:paraId="4C7D2C1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01/10/1990</w:t>
            </w:r>
          </w:p>
        </w:tc>
        <w:tc>
          <w:tcPr>
            <w:tcW w:w="1264" w:type="dxa"/>
            <w:tcBorders>
              <w:top w:val="nil"/>
              <w:left w:val="nil"/>
              <w:bottom w:val="single" w:sz="4" w:space="0" w:color="auto"/>
              <w:right w:val="single" w:sz="4" w:space="0" w:color="auto"/>
            </w:tcBorders>
            <w:noWrap/>
            <w:vAlign w:val="bottom"/>
          </w:tcPr>
          <w:p w14:paraId="79104DE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18AA7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32.183,88 €</w:t>
            </w:r>
          </w:p>
        </w:tc>
        <w:tc>
          <w:tcPr>
            <w:tcW w:w="864" w:type="dxa"/>
            <w:tcBorders>
              <w:top w:val="nil"/>
              <w:left w:val="nil"/>
              <w:bottom w:val="single" w:sz="4" w:space="0" w:color="auto"/>
              <w:right w:val="single" w:sz="4" w:space="0" w:color="auto"/>
            </w:tcBorders>
            <w:noWrap/>
            <w:vAlign w:val="bottom"/>
          </w:tcPr>
          <w:p w14:paraId="3F539B7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5800F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CCF585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EAD6977"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5C1A94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7186E12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5E796EE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39FD7E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562A7FC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25,32</w:t>
            </w:r>
          </w:p>
        </w:tc>
        <w:tc>
          <w:tcPr>
            <w:tcW w:w="1133" w:type="dxa"/>
            <w:tcBorders>
              <w:top w:val="nil"/>
              <w:left w:val="nil"/>
              <w:bottom w:val="single" w:sz="4" w:space="0" w:color="auto"/>
              <w:right w:val="single" w:sz="4" w:space="0" w:color="auto"/>
            </w:tcBorders>
            <w:noWrap/>
            <w:vAlign w:val="bottom"/>
          </w:tcPr>
          <w:p w14:paraId="3775AF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12/09/1989</w:t>
            </w:r>
          </w:p>
        </w:tc>
        <w:tc>
          <w:tcPr>
            <w:tcW w:w="1285" w:type="dxa"/>
            <w:tcBorders>
              <w:top w:val="nil"/>
              <w:left w:val="nil"/>
              <w:bottom w:val="single" w:sz="4" w:space="0" w:color="auto"/>
              <w:right w:val="single" w:sz="4" w:space="0" w:color="auto"/>
            </w:tcBorders>
            <w:noWrap/>
            <w:vAlign w:val="bottom"/>
          </w:tcPr>
          <w:p w14:paraId="38C81A9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29/09/2025</w:t>
            </w:r>
          </w:p>
        </w:tc>
        <w:tc>
          <w:tcPr>
            <w:tcW w:w="1264" w:type="dxa"/>
            <w:tcBorders>
              <w:top w:val="nil"/>
              <w:left w:val="nil"/>
              <w:bottom w:val="single" w:sz="4" w:space="0" w:color="auto"/>
              <w:right w:val="single" w:sz="4" w:space="0" w:color="auto"/>
            </w:tcBorders>
            <w:noWrap/>
            <w:vAlign w:val="bottom"/>
          </w:tcPr>
          <w:p w14:paraId="6FB139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D05F52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6.545,52 €</w:t>
            </w:r>
          </w:p>
        </w:tc>
        <w:tc>
          <w:tcPr>
            <w:tcW w:w="864" w:type="dxa"/>
            <w:tcBorders>
              <w:top w:val="nil"/>
              <w:left w:val="nil"/>
              <w:bottom w:val="single" w:sz="4" w:space="0" w:color="auto"/>
              <w:right w:val="single" w:sz="4" w:space="0" w:color="auto"/>
            </w:tcBorders>
            <w:noWrap/>
            <w:vAlign w:val="bottom"/>
          </w:tcPr>
          <w:p w14:paraId="6899DA0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14D9C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9668F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DC506F3"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DB3F4A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5BBDF01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0B107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26D8B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F9E45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75D5E0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25/05/1975</w:t>
            </w:r>
          </w:p>
        </w:tc>
        <w:tc>
          <w:tcPr>
            <w:tcW w:w="1285" w:type="dxa"/>
            <w:tcBorders>
              <w:top w:val="nil"/>
              <w:left w:val="nil"/>
              <w:bottom w:val="single" w:sz="4" w:space="0" w:color="auto"/>
              <w:right w:val="single" w:sz="4" w:space="0" w:color="auto"/>
            </w:tcBorders>
            <w:noWrap/>
            <w:vAlign w:val="bottom"/>
          </w:tcPr>
          <w:p w14:paraId="291A67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13/10/2015</w:t>
            </w:r>
          </w:p>
        </w:tc>
        <w:tc>
          <w:tcPr>
            <w:tcW w:w="1264" w:type="dxa"/>
            <w:tcBorders>
              <w:top w:val="nil"/>
              <w:left w:val="nil"/>
              <w:bottom w:val="single" w:sz="4" w:space="0" w:color="auto"/>
              <w:right w:val="single" w:sz="4" w:space="0" w:color="auto"/>
            </w:tcBorders>
            <w:noWrap/>
            <w:vAlign w:val="bottom"/>
          </w:tcPr>
          <w:p w14:paraId="74F156A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997716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8.347,68 €</w:t>
            </w:r>
          </w:p>
        </w:tc>
        <w:tc>
          <w:tcPr>
            <w:tcW w:w="864" w:type="dxa"/>
            <w:tcBorders>
              <w:top w:val="nil"/>
              <w:left w:val="nil"/>
              <w:bottom w:val="single" w:sz="4" w:space="0" w:color="auto"/>
              <w:right w:val="single" w:sz="4" w:space="0" w:color="auto"/>
            </w:tcBorders>
            <w:noWrap/>
            <w:vAlign w:val="bottom"/>
          </w:tcPr>
          <w:p w14:paraId="71E68A1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44D1A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CF13D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C9E73C2"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AA847B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14D3C3C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1B0A2E5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09F93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4E7605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25,32</w:t>
            </w:r>
          </w:p>
        </w:tc>
        <w:tc>
          <w:tcPr>
            <w:tcW w:w="1133" w:type="dxa"/>
            <w:tcBorders>
              <w:top w:val="nil"/>
              <w:left w:val="nil"/>
              <w:bottom w:val="single" w:sz="4" w:space="0" w:color="auto"/>
              <w:right w:val="single" w:sz="4" w:space="0" w:color="auto"/>
            </w:tcBorders>
            <w:noWrap/>
            <w:vAlign w:val="bottom"/>
          </w:tcPr>
          <w:p w14:paraId="2B67B5C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04/01/1972</w:t>
            </w:r>
          </w:p>
        </w:tc>
        <w:tc>
          <w:tcPr>
            <w:tcW w:w="1285" w:type="dxa"/>
            <w:tcBorders>
              <w:top w:val="nil"/>
              <w:left w:val="nil"/>
              <w:bottom w:val="single" w:sz="4" w:space="0" w:color="auto"/>
              <w:right w:val="single" w:sz="4" w:space="0" w:color="auto"/>
            </w:tcBorders>
            <w:noWrap/>
            <w:vAlign w:val="bottom"/>
          </w:tcPr>
          <w:p w14:paraId="44B695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2B96E3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69A17E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6.545,52 €</w:t>
            </w:r>
          </w:p>
        </w:tc>
        <w:tc>
          <w:tcPr>
            <w:tcW w:w="864" w:type="dxa"/>
            <w:tcBorders>
              <w:top w:val="nil"/>
              <w:left w:val="nil"/>
              <w:bottom w:val="single" w:sz="4" w:space="0" w:color="auto"/>
              <w:right w:val="single" w:sz="4" w:space="0" w:color="auto"/>
            </w:tcBorders>
            <w:noWrap/>
            <w:vAlign w:val="bottom"/>
          </w:tcPr>
          <w:p w14:paraId="70949F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0BC0C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93B22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DB9293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35CB7FE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5AF714D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53E663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883191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8662BB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32A729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14/09/1969</w:t>
            </w:r>
          </w:p>
        </w:tc>
        <w:tc>
          <w:tcPr>
            <w:tcW w:w="1285" w:type="dxa"/>
            <w:tcBorders>
              <w:top w:val="nil"/>
              <w:left w:val="nil"/>
              <w:bottom w:val="single" w:sz="4" w:space="0" w:color="auto"/>
              <w:right w:val="single" w:sz="4" w:space="0" w:color="auto"/>
            </w:tcBorders>
            <w:noWrap/>
            <w:vAlign w:val="bottom"/>
          </w:tcPr>
          <w:p w14:paraId="51E371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07/09/2006</w:t>
            </w:r>
          </w:p>
        </w:tc>
        <w:tc>
          <w:tcPr>
            <w:tcW w:w="1264" w:type="dxa"/>
            <w:tcBorders>
              <w:top w:val="nil"/>
              <w:left w:val="nil"/>
              <w:bottom w:val="single" w:sz="4" w:space="0" w:color="auto"/>
              <w:right w:val="single" w:sz="4" w:space="0" w:color="auto"/>
            </w:tcBorders>
            <w:noWrap/>
            <w:vAlign w:val="bottom"/>
          </w:tcPr>
          <w:p w14:paraId="1D7A80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FAC19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8.761,80 €</w:t>
            </w:r>
          </w:p>
        </w:tc>
        <w:tc>
          <w:tcPr>
            <w:tcW w:w="864" w:type="dxa"/>
            <w:tcBorders>
              <w:top w:val="nil"/>
              <w:left w:val="nil"/>
              <w:bottom w:val="single" w:sz="4" w:space="0" w:color="auto"/>
              <w:right w:val="single" w:sz="4" w:space="0" w:color="auto"/>
            </w:tcBorders>
            <w:noWrap/>
            <w:vAlign w:val="bottom"/>
          </w:tcPr>
          <w:p w14:paraId="084A0D1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BE537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39C49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0CB741F"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36F2EA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7B5D5F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4837290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072E92B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0BE68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43B2DBF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07/05/1961</w:t>
            </w:r>
          </w:p>
        </w:tc>
        <w:tc>
          <w:tcPr>
            <w:tcW w:w="1285" w:type="dxa"/>
            <w:tcBorders>
              <w:top w:val="nil"/>
              <w:left w:val="nil"/>
              <w:bottom w:val="single" w:sz="4" w:space="0" w:color="auto"/>
              <w:right w:val="single" w:sz="4" w:space="0" w:color="auto"/>
            </w:tcBorders>
            <w:noWrap/>
            <w:vAlign w:val="bottom"/>
          </w:tcPr>
          <w:p w14:paraId="3FAE1FE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11/09/2000</w:t>
            </w:r>
          </w:p>
        </w:tc>
        <w:tc>
          <w:tcPr>
            <w:tcW w:w="1264" w:type="dxa"/>
            <w:tcBorders>
              <w:top w:val="nil"/>
              <w:left w:val="nil"/>
              <w:bottom w:val="single" w:sz="4" w:space="0" w:color="auto"/>
              <w:right w:val="single" w:sz="4" w:space="0" w:color="auto"/>
            </w:tcBorders>
            <w:noWrap/>
            <w:vAlign w:val="bottom"/>
          </w:tcPr>
          <w:p w14:paraId="160999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94869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9.037,80 €</w:t>
            </w:r>
          </w:p>
        </w:tc>
        <w:tc>
          <w:tcPr>
            <w:tcW w:w="864" w:type="dxa"/>
            <w:tcBorders>
              <w:top w:val="nil"/>
              <w:left w:val="nil"/>
              <w:bottom w:val="single" w:sz="4" w:space="0" w:color="auto"/>
              <w:right w:val="single" w:sz="4" w:space="0" w:color="auto"/>
            </w:tcBorders>
            <w:noWrap/>
            <w:vAlign w:val="bottom"/>
          </w:tcPr>
          <w:p w14:paraId="3A121F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455E1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DC81B4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818DEE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83290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76D94E7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09A365A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C7E687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87B7A8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34191F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09/12/1966</w:t>
            </w:r>
          </w:p>
        </w:tc>
        <w:tc>
          <w:tcPr>
            <w:tcW w:w="1285" w:type="dxa"/>
            <w:tcBorders>
              <w:top w:val="nil"/>
              <w:left w:val="nil"/>
              <w:bottom w:val="single" w:sz="4" w:space="0" w:color="auto"/>
              <w:right w:val="single" w:sz="4" w:space="0" w:color="auto"/>
            </w:tcBorders>
            <w:noWrap/>
            <w:vAlign w:val="bottom"/>
          </w:tcPr>
          <w:p w14:paraId="42D4BF7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14/04/2009</w:t>
            </w:r>
          </w:p>
        </w:tc>
        <w:tc>
          <w:tcPr>
            <w:tcW w:w="1264" w:type="dxa"/>
            <w:tcBorders>
              <w:top w:val="nil"/>
              <w:left w:val="nil"/>
              <w:bottom w:val="single" w:sz="4" w:space="0" w:color="auto"/>
              <w:right w:val="single" w:sz="4" w:space="0" w:color="auto"/>
            </w:tcBorders>
            <w:noWrap/>
            <w:vAlign w:val="bottom"/>
          </w:tcPr>
          <w:p w14:paraId="76C16D0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57F8B1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8.623,68 €</w:t>
            </w:r>
          </w:p>
        </w:tc>
        <w:tc>
          <w:tcPr>
            <w:tcW w:w="864" w:type="dxa"/>
            <w:tcBorders>
              <w:top w:val="nil"/>
              <w:left w:val="nil"/>
              <w:bottom w:val="single" w:sz="4" w:space="0" w:color="auto"/>
              <w:right w:val="single" w:sz="4" w:space="0" w:color="auto"/>
            </w:tcBorders>
            <w:noWrap/>
            <w:vAlign w:val="bottom"/>
          </w:tcPr>
          <w:p w14:paraId="3908C9F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13857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9763D4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354C4AD"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D2AFF4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45913B9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6FA6D0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6D8DA93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EA16C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41CBB2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24/09/1991</w:t>
            </w:r>
          </w:p>
        </w:tc>
        <w:tc>
          <w:tcPr>
            <w:tcW w:w="1285" w:type="dxa"/>
            <w:tcBorders>
              <w:top w:val="nil"/>
              <w:left w:val="nil"/>
              <w:bottom w:val="single" w:sz="4" w:space="0" w:color="auto"/>
              <w:right w:val="single" w:sz="4" w:space="0" w:color="auto"/>
            </w:tcBorders>
            <w:noWrap/>
            <w:vAlign w:val="bottom"/>
          </w:tcPr>
          <w:p w14:paraId="3E814B8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30/10/2020</w:t>
            </w:r>
          </w:p>
        </w:tc>
        <w:tc>
          <w:tcPr>
            <w:tcW w:w="1264" w:type="dxa"/>
            <w:tcBorders>
              <w:top w:val="nil"/>
              <w:left w:val="nil"/>
              <w:bottom w:val="single" w:sz="4" w:space="0" w:color="auto"/>
              <w:right w:val="single" w:sz="4" w:space="0" w:color="auto"/>
            </w:tcBorders>
            <w:noWrap/>
            <w:vAlign w:val="bottom"/>
          </w:tcPr>
          <w:p w14:paraId="013BB9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B3F07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25.803,72 €</w:t>
            </w:r>
          </w:p>
        </w:tc>
        <w:tc>
          <w:tcPr>
            <w:tcW w:w="864" w:type="dxa"/>
            <w:tcBorders>
              <w:top w:val="nil"/>
              <w:left w:val="nil"/>
              <w:bottom w:val="single" w:sz="4" w:space="0" w:color="auto"/>
              <w:right w:val="single" w:sz="4" w:space="0" w:color="auto"/>
            </w:tcBorders>
            <w:noWrap/>
            <w:vAlign w:val="bottom"/>
          </w:tcPr>
          <w:p w14:paraId="6C1AE96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F785CE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790A69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C3220D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60A136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1B97990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1D5B0D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DEE6DD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EF8B8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25,32</w:t>
            </w:r>
          </w:p>
        </w:tc>
        <w:tc>
          <w:tcPr>
            <w:tcW w:w="1133" w:type="dxa"/>
            <w:tcBorders>
              <w:top w:val="nil"/>
              <w:left w:val="nil"/>
              <w:bottom w:val="single" w:sz="4" w:space="0" w:color="auto"/>
              <w:right w:val="single" w:sz="4" w:space="0" w:color="auto"/>
            </w:tcBorders>
            <w:noWrap/>
            <w:vAlign w:val="bottom"/>
          </w:tcPr>
          <w:p w14:paraId="06C560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11/05/2003</w:t>
            </w:r>
          </w:p>
        </w:tc>
        <w:tc>
          <w:tcPr>
            <w:tcW w:w="1285" w:type="dxa"/>
            <w:tcBorders>
              <w:top w:val="nil"/>
              <w:left w:val="nil"/>
              <w:bottom w:val="single" w:sz="4" w:space="0" w:color="auto"/>
              <w:right w:val="single" w:sz="4" w:space="0" w:color="auto"/>
            </w:tcBorders>
            <w:noWrap/>
            <w:vAlign w:val="bottom"/>
          </w:tcPr>
          <w:p w14:paraId="5D1179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0267B6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FD5D35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6.545,52 €</w:t>
            </w:r>
          </w:p>
        </w:tc>
        <w:tc>
          <w:tcPr>
            <w:tcW w:w="864" w:type="dxa"/>
            <w:tcBorders>
              <w:top w:val="nil"/>
              <w:left w:val="nil"/>
              <w:bottom w:val="single" w:sz="4" w:space="0" w:color="auto"/>
              <w:right w:val="single" w:sz="4" w:space="0" w:color="auto"/>
            </w:tcBorders>
            <w:noWrap/>
            <w:vAlign w:val="bottom"/>
          </w:tcPr>
          <w:p w14:paraId="2918B74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343CCC8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B7F42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43CC2B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A23A4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345EA07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D3F36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 Y MONITOR</w:t>
            </w:r>
          </w:p>
        </w:tc>
        <w:tc>
          <w:tcPr>
            <w:tcW w:w="1283" w:type="dxa"/>
            <w:tcBorders>
              <w:top w:val="nil"/>
              <w:left w:val="nil"/>
              <w:bottom w:val="single" w:sz="4" w:space="0" w:color="auto"/>
              <w:right w:val="single" w:sz="4" w:space="0" w:color="auto"/>
            </w:tcBorders>
            <w:noWrap/>
            <w:vAlign w:val="bottom"/>
          </w:tcPr>
          <w:p w14:paraId="6D16A4D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8BFD33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37,71</w:t>
            </w:r>
          </w:p>
        </w:tc>
        <w:tc>
          <w:tcPr>
            <w:tcW w:w="1133" w:type="dxa"/>
            <w:tcBorders>
              <w:top w:val="nil"/>
              <w:left w:val="nil"/>
              <w:bottom w:val="single" w:sz="4" w:space="0" w:color="auto"/>
              <w:right w:val="single" w:sz="4" w:space="0" w:color="auto"/>
            </w:tcBorders>
            <w:noWrap/>
            <w:vAlign w:val="bottom"/>
          </w:tcPr>
          <w:p w14:paraId="12175E9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04/06/1977</w:t>
            </w:r>
          </w:p>
        </w:tc>
        <w:tc>
          <w:tcPr>
            <w:tcW w:w="1285" w:type="dxa"/>
            <w:tcBorders>
              <w:top w:val="nil"/>
              <w:left w:val="nil"/>
              <w:bottom w:val="single" w:sz="4" w:space="0" w:color="auto"/>
              <w:right w:val="single" w:sz="4" w:space="0" w:color="auto"/>
            </w:tcBorders>
            <w:noWrap/>
            <w:vAlign w:val="bottom"/>
          </w:tcPr>
          <w:p w14:paraId="2593BC3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22/09/2008</w:t>
            </w:r>
          </w:p>
        </w:tc>
        <w:tc>
          <w:tcPr>
            <w:tcW w:w="1264" w:type="dxa"/>
            <w:tcBorders>
              <w:top w:val="nil"/>
              <w:left w:val="nil"/>
              <w:bottom w:val="single" w:sz="4" w:space="0" w:color="auto"/>
              <w:right w:val="single" w:sz="4" w:space="0" w:color="auto"/>
            </w:tcBorders>
            <w:noWrap/>
            <w:vAlign w:val="bottom"/>
          </w:tcPr>
          <w:p w14:paraId="2FA948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C54F6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10.510,68 €</w:t>
            </w:r>
          </w:p>
        </w:tc>
        <w:tc>
          <w:tcPr>
            <w:tcW w:w="864" w:type="dxa"/>
            <w:tcBorders>
              <w:top w:val="nil"/>
              <w:left w:val="nil"/>
              <w:bottom w:val="single" w:sz="4" w:space="0" w:color="auto"/>
              <w:right w:val="single" w:sz="4" w:space="0" w:color="auto"/>
            </w:tcBorders>
            <w:noWrap/>
            <w:vAlign w:val="bottom"/>
          </w:tcPr>
          <w:p w14:paraId="326E34D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8EE09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F00940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56968F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A05BF7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398F16C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416A261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204316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8B462B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4B3C4DA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10/11/1962</w:t>
            </w:r>
          </w:p>
        </w:tc>
        <w:tc>
          <w:tcPr>
            <w:tcW w:w="1285" w:type="dxa"/>
            <w:tcBorders>
              <w:top w:val="nil"/>
              <w:left w:val="nil"/>
              <w:bottom w:val="single" w:sz="4" w:space="0" w:color="auto"/>
              <w:right w:val="single" w:sz="4" w:space="0" w:color="auto"/>
            </w:tcBorders>
            <w:noWrap/>
            <w:vAlign w:val="bottom"/>
          </w:tcPr>
          <w:p w14:paraId="637B5EC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25/09/1998</w:t>
            </w:r>
          </w:p>
        </w:tc>
        <w:tc>
          <w:tcPr>
            <w:tcW w:w="1264" w:type="dxa"/>
            <w:tcBorders>
              <w:top w:val="nil"/>
              <w:left w:val="nil"/>
              <w:bottom w:val="single" w:sz="4" w:space="0" w:color="auto"/>
              <w:right w:val="single" w:sz="4" w:space="0" w:color="auto"/>
            </w:tcBorders>
            <w:noWrap/>
            <w:vAlign w:val="bottom"/>
          </w:tcPr>
          <w:p w14:paraId="0EEFB5B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D1BC50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31.288,80 €</w:t>
            </w:r>
          </w:p>
        </w:tc>
        <w:tc>
          <w:tcPr>
            <w:tcW w:w="864" w:type="dxa"/>
            <w:tcBorders>
              <w:top w:val="nil"/>
              <w:left w:val="nil"/>
              <w:bottom w:val="single" w:sz="4" w:space="0" w:color="auto"/>
              <w:right w:val="single" w:sz="4" w:space="0" w:color="auto"/>
            </w:tcBorders>
            <w:noWrap/>
            <w:vAlign w:val="bottom"/>
          </w:tcPr>
          <w:p w14:paraId="4D62DF0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651229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04CBB1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76E064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07EBB30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783FE65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4674666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7A8A671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510</w:t>
            </w:r>
          </w:p>
        </w:tc>
        <w:tc>
          <w:tcPr>
            <w:tcW w:w="1408" w:type="dxa"/>
            <w:tcBorders>
              <w:top w:val="nil"/>
              <w:left w:val="nil"/>
              <w:bottom w:val="single" w:sz="4" w:space="0" w:color="auto"/>
              <w:right w:val="single" w:sz="4" w:space="0" w:color="auto"/>
            </w:tcBorders>
            <w:noWrap/>
            <w:vAlign w:val="bottom"/>
          </w:tcPr>
          <w:p w14:paraId="2AA1FB7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233875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01/08/1989</w:t>
            </w:r>
          </w:p>
        </w:tc>
        <w:tc>
          <w:tcPr>
            <w:tcW w:w="1285" w:type="dxa"/>
            <w:tcBorders>
              <w:top w:val="nil"/>
              <w:left w:val="nil"/>
              <w:bottom w:val="single" w:sz="4" w:space="0" w:color="auto"/>
              <w:right w:val="single" w:sz="4" w:space="0" w:color="auto"/>
            </w:tcBorders>
            <w:noWrap/>
            <w:vAlign w:val="bottom"/>
          </w:tcPr>
          <w:p w14:paraId="47F3DF4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30/01/2026</w:t>
            </w:r>
          </w:p>
        </w:tc>
        <w:tc>
          <w:tcPr>
            <w:tcW w:w="1264" w:type="dxa"/>
            <w:tcBorders>
              <w:top w:val="nil"/>
              <w:left w:val="nil"/>
              <w:bottom w:val="single" w:sz="4" w:space="0" w:color="auto"/>
              <w:right w:val="single" w:sz="4" w:space="0" w:color="auto"/>
            </w:tcBorders>
            <w:noWrap/>
            <w:vAlign w:val="bottom"/>
          </w:tcPr>
          <w:p w14:paraId="71C91C1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B4706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7.933,56 €</w:t>
            </w:r>
          </w:p>
        </w:tc>
        <w:tc>
          <w:tcPr>
            <w:tcW w:w="864" w:type="dxa"/>
            <w:tcBorders>
              <w:top w:val="nil"/>
              <w:left w:val="nil"/>
              <w:bottom w:val="single" w:sz="4" w:space="0" w:color="auto"/>
              <w:right w:val="single" w:sz="4" w:space="0" w:color="auto"/>
            </w:tcBorders>
            <w:noWrap/>
            <w:vAlign w:val="bottom"/>
          </w:tcPr>
          <w:p w14:paraId="7EC10C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F14DE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EAE7FE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C00E730"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2F3BCB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2B9B9A0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0B71382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1183940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410</w:t>
            </w:r>
          </w:p>
        </w:tc>
        <w:tc>
          <w:tcPr>
            <w:tcW w:w="1408" w:type="dxa"/>
            <w:tcBorders>
              <w:top w:val="nil"/>
              <w:left w:val="nil"/>
              <w:bottom w:val="single" w:sz="4" w:space="0" w:color="auto"/>
              <w:right w:val="single" w:sz="4" w:space="0" w:color="auto"/>
            </w:tcBorders>
            <w:noWrap/>
            <w:vAlign w:val="bottom"/>
          </w:tcPr>
          <w:p w14:paraId="7FD16C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202C68A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09/12/1976</w:t>
            </w:r>
          </w:p>
        </w:tc>
        <w:tc>
          <w:tcPr>
            <w:tcW w:w="1285" w:type="dxa"/>
            <w:tcBorders>
              <w:top w:val="nil"/>
              <w:left w:val="nil"/>
              <w:bottom w:val="single" w:sz="4" w:space="0" w:color="auto"/>
              <w:right w:val="single" w:sz="4" w:space="0" w:color="auto"/>
            </w:tcBorders>
            <w:noWrap/>
            <w:vAlign w:val="bottom"/>
          </w:tcPr>
          <w:p w14:paraId="62B78E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01/12/2025</w:t>
            </w:r>
          </w:p>
        </w:tc>
        <w:tc>
          <w:tcPr>
            <w:tcW w:w="1264" w:type="dxa"/>
            <w:tcBorders>
              <w:top w:val="nil"/>
              <w:left w:val="nil"/>
              <w:bottom w:val="single" w:sz="4" w:space="0" w:color="auto"/>
              <w:right w:val="single" w:sz="4" w:space="0" w:color="auto"/>
            </w:tcBorders>
            <w:noWrap/>
            <w:vAlign w:val="bottom"/>
          </w:tcPr>
          <w:p w14:paraId="36E001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AB5E2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27.260,52 €</w:t>
            </w:r>
          </w:p>
        </w:tc>
        <w:tc>
          <w:tcPr>
            <w:tcW w:w="864" w:type="dxa"/>
            <w:tcBorders>
              <w:top w:val="nil"/>
              <w:left w:val="nil"/>
              <w:bottom w:val="single" w:sz="4" w:space="0" w:color="auto"/>
              <w:right w:val="single" w:sz="4" w:space="0" w:color="auto"/>
            </w:tcBorders>
            <w:noWrap/>
            <w:vAlign w:val="bottom"/>
          </w:tcPr>
          <w:p w14:paraId="3ED20F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1BAC6A6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07B79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0875CB1"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29B20CD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2EA30C8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4024D6B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 Y MONITOR</w:t>
            </w:r>
          </w:p>
        </w:tc>
        <w:tc>
          <w:tcPr>
            <w:tcW w:w="1283" w:type="dxa"/>
            <w:tcBorders>
              <w:top w:val="nil"/>
              <w:left w:val="nil"/>
              <w:bottom w:val="single" w:sz="4" w:space="0" w:color="auto"/>
              <w:right w:val="single" w:sz="4" w:space="0" w:color="auto"/>
            </w:tcBorders>
            <w:noWrap/>
            <w:vAlign w:val="bottom"/>
          </w:tcPr>
          <w:p w14:paraId="604DD00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43229B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3377C39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21/03/2003</w:t>
            </w:r>
          </w:p>
        </w:tc>
        <w:tc>
          <w:tcPr>
            <w:tcW w:w="1285" w:type="dxa"/>
            <w:tcBorders>
              <w:top w:val="nil"/>
              <w:left w:val="nil"/>
              <w:bottom w:val="single" w:sz="4" w:space="0" w:color="auto"/>
              <w:right w:val="single" w:sz="4" w:space="0" w:color="auto"/>
            </w:tcBorders>
            <w:noWrap/>
            <w:vAlign w:val="bottom"/>
          </w:tcPr>
          <w:p w14:paraId="1496B3A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22/09/2025</w:t>
            </w:r>
          </w:p>
        </w:tc>
        <w:tc>
          <w:tcPr>
            <w:tcW w:w="1264" w:type="dxa"/>
            <w:tcBorders>
              <w:top w:val="nil"/>
              <w:left w:val="nil"/>
              <w:bottom w:val="single" w:sz="4" w:space="0" w:color="auto"/>
              <w:right w:val="single" w:sz="4" w:space="0" w:color="auto"/>
            </w:tcBorders>
            <w:noWrap/>
            <w:vAlign w:val="bottom"/>
          </w:tcPr>
          <w:p w14:paraId="74779C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2BABC0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7.933,56 €</w:t>
            </w:r>
          </w:p>
        </w:tc>
        <w:tc>
          <w:tcPr>
            <w:tcW w:w="864" w:type="dxa"/>
            <w:tcBorders>
              <w:top w:val="nil"/>
              <w:left w:val="nil"/>
              <w:bottom w:val="single" w:sz="4" w:space="0" w:color="auto"/>
              <w:right w:val="single" w:sz="4" w:space="0" w:color="auto"/>
            </w:tcBorders>
            <w:noWrap/>
            <w:vAlign w:val="bottom"/>
          </w:tcPr>
          <w:p w14:paraId="76FA287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5EE59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3F81D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C115CF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3FBEBD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42933C3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57920A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COCINERO/A</w:t>
            </w:r>
          </w:p>
        </w:tc>
        <w:tc>
          <w:tcPr>
            <w:tcW w:w="1283" w:type="dxa"/>
            <w:tcBorders>
              <w:top w:val="nil"/>
              <w:left w:val="nil"/>
              <w:bottom w:val="single" w:sz="4" w:space="0" w:color="auto"/>
              <w:right w:val="single" w:sz="4" w:space="0" w:color="auto"/>
            </w:tcBorders>
            <w:noWrap/>
            <w:vAlign w:val="bottom"/>
          </w:tcPr>
          <w:p w14:paraId="32E5B1D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0E4F19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100</w:t>
            </w:r>
          </w:p>
        </w:tc>
        <w:tc>
          <w:tcPr>
            <w:tcW w:w="1133" w:type="dxa"/>
            <w:tcBorders>
              <w:top w:val="nil"/>
              <w:left w:val="nil"/>
              <w:bottom w:val="single" w:sz="4" w:space="0" w:color="auto"/>
              <w:right w:val="single" w:sz="4" w:space="0" w:color="auto"/>
            </w:tcBorders>
            <w:noWrap/>
            <w:vAlign w:val="bottom"/>
          </w:tcPr>
          <w:p w14:paraId="5A149E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14/08/1958</w:t>
            </w:r>
          </w:p>
        </w:tc>
        <w:tc>
          <w:tcPr>
            <w:tcW w:w="1285" w:type="dxa"/>
            <w:tcBorders>
              <w:top w:val="nil"/>
              <w:left w:val="nil"/>
              <w:bottom w:val="single" w:sz="4" w:space="0" w:color="auto"/>
              <w:right w:val="single" w:sz="4" w:space="0" w:color="auto"/>
            </w:tcBorders>
            <w:noWrap/>
            <w:vAlign w:val="bottom"/>
          </w:tcPr>
          <w:p w14:paraId="64113E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14/09/1994</w:t>
            </w:r>
          </w:p>
        </w:tc>
        <w:tc>
          <w:tcPr>
            <w:tcW w:w="1264" w:type="dxa"/>
            <w:tcBorders>
              <w:top w:val="nil"/>
              <w:left w:val="nil"/>
              <w:bottom w:val="single" w:sz="4" w:space="0" w:color="auto"/>
              <w:right w:val="single" w:sz="4" w:space="0" w:color="auto"/>
            </w:tcBorders>
            <w:noWrap/>
            <w:vAlign w:val="bottom"/>
          </w:tcPr>
          <w:p w14:paraId="04A743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FC795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31.736,28 €</w:t>
            </w:r>
          </w:p>
        </w:tc>
        <w:tc>
          <w:tcPr>
            <w:tcW w:w="864" w:type="dxa"/>
            <w:tcBorders>
              <w:top w:val="nil"/>
              <w:left w:val="nil"/>
              <w:bottom w:val="single" w:sz="4" w:space="0" w:color="auto"/>
              <w:right w:val="single" w:sz="4" w:space="0" w:color="auto"/>
            </w:tcBorders>
            <w:noWrap/>
            <w:vAlign w:val="bottom"/>
          </w:tcPr>
          <w:p w14:paraId="46BB0AF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09FDC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FCD8FC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675AC0C"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1287F3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39A55B3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17A8242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88056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E7F33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50DB91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29/03/1997</w:t>
            </w:r>
          </w:p>
        </w:tc>
        <w:tc>
          <w:tcPr>
            <w:tcW w:w="1285" w:type="dxa"/>
            <w:tcBorders>
              <w:top w:val="nil"/>
              <w:left w:val="nil"/>
              <w:bottom w:val="single" w:sz="4" w:space="0" w:color="auto"/>
              <w:right w:val="single" w:sz="4" w:space="0" w:color="auto"/>
            </w:tcBorders>
            <w:noWrap/>
            <w:vAlign w:val="bottom"/>
          </w:tcPr>
          <w:p w14:paraId="1273606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17/09/2021</w:t>
            </w:r>
          </w:p>
        </w:tc>
        <w:tc>
          <w:tcPr>
            <w:tcW w:w="1264" w:type="dxa"/>
            <w:tcBorders>
              <w:top w:val="nil"/>
              <w:left w:val="nil"/>
              <w:bottom w:val="single" w:sz="4" w:space="0" w:color="auto"/>
              <w:right w:val="single" w:sz="4" w:space="0" w:color="auto"/>
            </w:tcBorders>
            <w:noWrap/>
            <w:vAlign w:val="bottom"/>
          </w:tcPr>
          <w:p w14:paraId="6F44EC6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22D5D9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8.071,56 €</w:t>
            </w:r>
          </w:p>
        </w:tc>
        <w:tc>
          <w:tcPr>
            <w:tcW w:w="864" w:type="dxa"/>
            <w:tcBorders>
              <w:top w:val="nil"/>
              <w:left w:val="nil"/>
              <w:bottom w:val="single" w:sz="4" w:space="0" w:color="auto"/>
              <w:right w:val="single" w:sz="4" w:space="0" w:color="auto"/>
            </w:tcBorders>
            <w:noWrap/>
            <w:vAlign w:val="bottom"/>
          </w:tcPr>
          <w:p w14:paraId="616B68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087904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BB629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5D87C4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B5619B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1125FED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79AD504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 Y MONITOR</w:t>
            </w:r>
          </w:p>
        </w:tc>
        <w:tc>
          <w:tcPr>
            <w:tcW w:w="1283" w:type="dxa"/>
            <w:tcBorders>
              <w:top w:val="nil"/>
              <w:left w:val="nil"/>
              <w:bottom w:val="single" w:sz="4" w:space="0" w:color="auto"/>
              <w:right w:val="single" w:sz="4" w:space="0" w:color="auto"/>
            </w:tcBorders>
            <w:noWrap/>
            <w:vAlign w:val="bottom"/>
          </w:tcPr>
          <w:p w14:paraId="08ED57B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449AEB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25,32</w:t>
            </w:r>
          </w:p>
        </w:tc>
        <w:tc>
          <w:tcPr>
            <w:tcW w:w="1133" w:type="dxa"/>
            <w:tcBorders>
              <w:top w:val="nil"/>
              <w:left w:val="nil"/>
              <w:bottom w:val="single" w:sz="4" w:space="0" w:color="auto"/>
              <w:right w:val="single" w:sz="4" w:space="0" w:color="auto"/>
            </w:tcBorders>
            <w:noWrap/>
            <w:vAlign w:val="bottom"/>
          </w:tcPr>
          <w:p w14:paraId="69C069A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30/01/2002</w:t>
            </w:r>
          </w:p>
        </w:tc>
        <w:tc>
          <w:tcPr>
            <w:tcW w:w="1285" w:type="dxa"/>
            <w:tcBorders>
              <w:top w:val="nil"/>
              <w:left w:val="nil"/>
              <w:bottom w:val="single" w:sz="4" w:space="0" w:color="auto"/>
              <w:right w:val="single" w:sz="4" w:space="0" w:color="auto"/>
            </w:tcBorders>
            <w:noWrap/>
            <w:vAlign w:val="bottom"/>
          </w:tcPr>
          <w:p w14:paraId="15A267A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02/10/2025</w:t>
            </w:r>
          </w:p>
        </w:tc>
        <w:tc>
          <w:tcPr>
            <w:tcW w:w="1264" w:type="dxa"/>
            <w:tcBorders>
              <w:top w:val="nil"/>
              <w:left w:val="nil"/>
              <w:bottom w:val="single" w:sz="4" w:space="0" w:color="auto"/>
              <w:right w:val="single" w:sz="4" w:space="0" w:color="auto"/>
            </w:tcBorders>
            <w:noWrap/>
            <w:vAlign w:val="bottom"/>
          </w:tcPr>
          <w:p w14:paraId="126FB47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26BB6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6.545,52 €</w:t>
            </w:r>
          </w:p>
        </w:tc>
        <w:tc>
          <w:tcPr>
            <w:tcW w:w="864" w:type="dxa"/>
            <w:tcBorders>
              <w:top w:val="nil"/>
              <w:left w:val="nil"/>
              <w:bottom w:val="single" w:sz="4" w:space="0" w:color="auto"/>
              <w:right w:val="single" w:sz="4" w:space="0" w:color="auto"/>
            </w:tcBorders>
            <w:noWrap/>
            <w:vAlign w:val="bottom"/>
          </w:tcPr>
          <w:p w14:paraId="594D50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62031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C0CE5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289EFD4"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D24A05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1127D65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40568BF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53436934"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5C27C2C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7C6788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07/04/1984</w:t>
            </w:r>
          </w:p>
        </w:tc>
        <w:tc>
          <w:tcPr>
            <w:tcW w:w="1285" w:type="dxa"/>
            <w:tcBorders>
              <w:top w:val="nil"/>
              <w:left w:val="nil"/>
              <w:bottom w:val="single" w:sz="4" w:space="0" w:color="auto"/>
              <w:right w:val="single" w:sz="4" w:space="0" w:color="auto"/>
            </w:tcBorders>
            <w:noWrap/>
            <w:vAlign w:val="bottom"/>
          </w:tcPr>
          <w:p w14:paraId="2AF187D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26/09/2016</w:t>
            </w:r>
          </w:p>
        </w:tc>
        <w:tc>
          <w:tcPr>
            <w:tcW w:w="1264" w:type="dxa"/>
            <w:tcBorders>
              <w:top w:val="nil"/>
              <w:left w:val="nil"/>
              <w:bottom w:val="single" w:sz="4" w:space="0" w:color="auto"/>
              <w:right w:val="single" w:sz="4" w:space="0" w:color="auto"/>
            </w:tcBorders>
            <w:noWrap/>
            <w:vAlign w:val="bottom"/>
          </w:tcPr>
          <w:p w14:paraId="0EF621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136C000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8.347,68 €</w:t>
            </w:r>
          </w:p>
        </w:tc>
        <w:tc>
          <w:tcPr>
            <w:tcW w:w="864" w:type="dxa"/>
            <w:tcBorders>
              <w:top w:val="nil"/>
              <w:left w:val="nil"/>
              <w:bottom w:val="single" w:sz="4" w:space="0" w:color="auto"/>
              <w:right w:val="single" w:sz="4" w:space="0" w:color="auto"/>
            </w:tcBorders>
            <w:noWrap/>
            <w:vAlign w:val="bottom"/>
          </w:tcPr>
          <w:p w14:paraId="314ABC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B3ADD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3C429CE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026ECB3"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60C294C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23D233F7"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522061D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3F578B5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C8A697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04FBFB2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01/01/1970</w:t>
            </w:r>
          </w:p>
        </w:tc>
        <w:tc>
          <w:tcPr>
            <w:tcW w:w="1285" w:type="dxa"/>
            <w:tcBorders>
              <w:top w:val="nil"/>
              <w:left w:val="nil"/>
              <w:bottom w:val="single" w:sz="4" w:space="0" w:color="auto"/>
              <w:right w:val="single" w:sz="4" w:space="0" w:color="auto"/>
            </w:tcBorders>
            <w:noWrap/>
            <w:vAlign w:val="bottom"/>
          </w:tcPr>
          <w:p w14:paraId="51DEDE9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21/09/2015</w:t>
            </w:r>
          </w:p>
        </w:tc>
        <w:tc>
          <w:tcPr>
            <w:tcW w:w="1264" w:type="dxa"/>
            <w:tcBorders>
              <w:top w:val="nil"/>
              <w:left w:val="nil"/>
              <w:bottom w:val="single" w:sz="4" w:space="0" w:color="auto"/>
              <w:right w:val="single" w:sz="4" w:space="0" w:color="auto"/>
            </w:tcBorders>
            <w:noWrap/>
            <w:vAlign w:val="bottom"/>
          </w:tcPr>
          <w:p w14:paraId="6E0EDF8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BA274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8.347,68 €</w:t>
            </w:r>
          </w:p>
        </w:tc>
        <w:tc>
          <w:tcPr>
            <w:tcW w:w="864" w:type="dxa"/>
            <w:tcBorders>
              <w:top w:val="nil"/>
              <w:left w:val="nil"/>
              <w:bottom w:val="single" w:sz="4" w:space="0" w:color="auto"/>
              <w:right w:val="single" w:sz="4" w:space="0" w:color="auto"/>
            </w:tcBorders>
            <w:noWrap/>
            <w:vAlign w:val="bottom"/>
          </w:tcPr>
          <w:p w14:paraId="326D2A3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0F9C3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28C9C8B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287128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0537A6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2D8B800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5BBC939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C77076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D631A4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4DF43A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19/02/1969</w:t>
            </w:r>
          </w:p>
        </w:tc>
        <w:tc>
          <w:tcPr>
            <w:tcW w:w="1285" w:type="dxa"/>
            <w:tcBorders>
              <w:top w:val="nil"/>
              <w:left w:val="nil"/>
              <w:bottom w:val="single" w:sz="4" w:space="0" w:color="auto"/>
              <w:right w:val="single" w:sz="4" w:space="0" w:color="auto"/>
            </w:tcBorders>
            <w:noWrap/>
            <w:vAlign w:val="bottom"/>
          </w:tcPr>
          <w:p w14:paraId="2D7D29F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20/09/2010</w:t>
            </w:r>
          </w:p>
        </w:tc>
        <w:tc>
          <w:tcPr>
            <w:tcW w:w="1264" w:type="dxa"/>
            <w:tcBorders>
              <w:top w:val="nil"/>
              <w:left w:val="nil"/>
              <w:bottom w:val="single" w:sz="4" w:space="0" w:color="auto"/>
              <w:right w:val="single" w:sz="4" w:space="0" w:color="auto"/>
            </w:tcBorders>
            <w:noWrap/>
            <w:vAlign w:val="bottom"/>
          </w:tcPr>
          <w:p w14:paraId="35BEC38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25F64E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8.623,68 €</w:t>
            </w:r>
          </w:p>
        </w:tc>
        <w:tc>
          <w:tcPr>
            <w:tcW w:w="864" w:type="dxa"/>
            <w:tcBorders>
              <w:top w:val="nil"/>
              <w:left w:val="nil"/>
              <w:bottom w:val="single" w:sz="4" w:space="0" w:color="auto"/>
              <w:right w:val="single" w:sz="4" w:space="0" w:color="auto"/>
            </w:tcBorders>
            <w:noWrap/>
            <w:vAlign w:val="bottom"/>
          </w:tcPr>
          <w:p w14:paraId="50B017B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E89A65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51BE09B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16154C13"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12DEEA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0CE7B28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FB8145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43F15C1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1D67D7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33,58</w:t>
            </w:r>
          </w:p>
        </w:tc>
        <w:tc>
          <w:tcPr>
            <w:tcW w:w="1133" w:type="dxa"/>
            <w:tcBorders>
              <w:top w:val="nil"/>
              <w:left w:val="nil"/>
              <w:bottom w:val="single" w:sz="4" w:space="0" w:color="auto"/>
              <w:right w:val="single" w:sz="4" w:space="0" w:color="auto"/>
            </w:tcBorders>
            <w:noWrap/>
            <w:vAlign w:val="bottom"/>
          </w:tcPr>
          <w:p w14:paraId="33B6788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15/04/1965</w:t>
            </w:r>
          </w:p>
        </w:tc>
        <w:tc>
          <w:tcPr>
            <w:tcW w:w="1285" w:type="dxa"/>
            <w:tcBorders>
              <w:top w:val="nil"/>
              <w:left w:val="nil"/>
              <w:bottom w:val="single" w:sz="4" w:space="0" w:color="auto"/>
              <w:right w:val="single" w:sz="4" w:space="0" w:color="auto"/>
            </w:tcBorders>
            <w:noWrap/>
            <w:vAlign w:val="bottom"/>
          </w:tcPr>
          <w:p w14:paraId="7A3A4F5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12/09/2003</w:t>
            </w:r>
          </w:p>
        </w:tc>
        <w:tc>
          <w:tcPr>
            <w:tcW w:w="1264" w:type="dxa"/>
            <w:tcBorders>
              <w:top w:val="nil"/>
              <w:left w:val="nil"/>
              <w:bottom w:val="single" w:sz="4" w:space="0" w:color="auto"/>
              <w:right w:val="single" w:sz="4" w:space="0" w:color="auto"/>
            </w:tcBorders>
            <w:noWrap/>
            <w:vAlign w:val="bottom"/>
          </w:tcPr>
          <w:p w14:paraId="2A03CD2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EE2ECE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9.678,60 €</w:t>
            </w:r>
          </w:p>
        </w:tc>
        <w:tc>
          <w:tcPr>
            <w:tcW w:w="864" w:type="dxa"/>
            <w:tcBorders>
              <w:top w:val="nil"/>
              <w:left w:val="nil"/>
              <w:bottom w:val="single" w:sz="4" w:space="0" w:color="auto"/>
              <w:right w:val="single" w:sz="4" w:space="0" w:color="auto"/>
            </w:tcBorders>
            <w:noWrap/>
            <w:vAlign w:val="bottom"/>
          </w:tcPr>
          <w:p w14:paraId="12A7EEB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4F7D48A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14582F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96C4F6E"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A14402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05ED19E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7407FD5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OFFICE Y MONITOR</w:t>
            </w:r>
          </w:p>
        </w:tc>
        <w:tc>
          <w:tcPr>
            <w:tcW w:w="1283" w:type="dxa"/>
            <w:tcBorders>
              <w:top w:val="nil"/>
              <w:left w:val="nil"/>
              <w:bottom w:val="single" w:sz="4" w:space="0" w:color="auto"/>
              <w:right w:val="single" w:sz="4" w:space="0" w:color="auto"/>
            </w:tcBorders>
            <w:noWrap/>
            <w:vAlign w:val="bottom"/>
          </w:tcPr>
          <w:p w14:paraId="71901DC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40D2FC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72,83</w:t>
            </w:r>
          </w:p>
        </w:tc>
        <w:tc>
          <w:tcPr>
            <w:tcW w:w="1133" w:type="dxa"/>
            <w:tcBorders>
              <w:top w:val="nil"/>
              <w:left w:val="nil"/>
              <w:bottom w:val="single" w:sz="4" w:space="0" w:color="auto"/>
              <w:right w:val="single" w:sz="4" w:space="0" w:color="auto"/>
            </w:tcBorders>
            <w:noWrap/>
            <w:vAlign w:val="bottom"/>
          </w:tcPr>
          <w:p w14:paraId="793E4C1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09/08/1976</w:t>
            </w:r>
          </w:p>
        </w:tc>
        <w:tc>
          <w:tcPr>
            <w:tcW w:w="1285" w:type="dxa"/>
            <w:tcBorders>
              <w:top w:val="nil"/>
              <w:left w:val="nil"/>
              <w:bottom w:val="single" w:sz="4" w:space="0" w:color="auto"/>
              <w:right w:val="single" w:sz="4" w:space="0" w:color="auto"/>
            </w:tcBorders>
            <w:noWrap/>
            <w:vAlign w:val="bottom"/>
          </w:tcPr>
          <w:p w14:paraId="65FA047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08/09/2005</w:t>
            </w:r>
          </w:p>
        </w:tc>
        <w:tc>
          <w:tcPr>
            <w:tcW w:w="1264" w:type="dxa"/>
            <w:tcBorders>
              <w:top w:val="nil"/>
              <w:left w:val="nil"/>
              <w:bottom w:val="single" w:sz="4" w:space="0" w:color="auto"/>
              <w:right w:val="single" w:sz="4" w:space="0" w:color="auto"/>
            </w:tcBorders>
            <w:noWrap/>
            <w:vAlign w:val="bottom"/>
          </w:tcPr>
          <w:p w14:paraId="4389471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0478B6E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20.468,04 €</w:t>
            </w:r>
          </w:p>
        </w:tc>
        <w:tc>
          <w:tcPr>
            <w:tcW w:w="864" w:type="dxa"/>
            <w:tcBorders>
              <w:top w:val="nil"/>
              <w:left w:val="nil"/>
              <w:bottom w:val="single" w:sz="4" w:space="0" w:color="auto"/>
              <w:right w:val="single" w:sz="4" w:space="0" w:color="auto"/>
            </w:tcBorders>
            <w:noWrap/>
            <w:vAlign w:val="bottom"/>
          </w:tcPr>
          <w:p w14:paraId="260DF10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FE427A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ED12B0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6DEC40D"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B302F76"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0299AF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5CEB3E9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AUX. COCINA</w:t>
            </w:r>
          </w:p>
        </w:tc>
        <w:tc>
          <w:tcPr>
            <w:tcW w:w="1283" w:type="dxa"/>
            <w:tcBorders>
              <w:top w:val="nil"/>
              <w:left w:val="nil"/>
              <w:bottom w:val="single" w:sz="4" w:space="0" w:color="auto"/>
              <w:right w:val="single" w:sz="4" w:space="0" w:color="auto"/>
            </w:tcBorders>
            <w:noWrap/>
            <w:vAlign w:val="bottom"/>
          </w:tcPr>
          <w:p w14:paraId="47CBF7FA"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6F4FE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79,79</w:t>
            </w:r>
          </w:p>
        </w:tc>
        <w:tc>
          <w:tcPr>
            <w:tcW w:w="1133" w:type="dxa"/>
            <w:tcBorders>
              <w:top w:val="nil"/>
              <w:left w:val="nil"/>
              <w:bottom w:val="single" w:sz="4" w:space="0" w:color="auto"/>
              <w:right w:val="single" w:sz="4" w:space="0" w:color="auto"/>
            </w:tcBorders>
            <w:noWrap/>
            <w:vAlign w:val="bottom"/>
          </w:tcPr>
          <w:p w14:paraId="2FCA9B3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17/03/1964</w:t>
            </w:r>
          </w:p>
        </w:tc>
        <w:tc>
          <w:tcPr>
            <w:tcW w:w="1285" w:type="dxa"/>
            <w:tcBorders>
              <w:top w:val="nil"/>
              <w:left w:val="nil"/>
              <w:bottom w:val="single" w:sz="4" w:space="0" w:color="auto"/>
              <w:right w:val="single" w:sz="4" w:space="0" w:color="auto"/>
            </w:tcBorders>
            <w:noWrap/>
            <w:vAlign w:val="bottom"/>
          </w:tcPr>
          <w:p w14:paraId="0AB16F3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20/09/1993</w:t>
            </w:r>
          </w:p>
        </w:tc>
        <w:tc>
          <w:tcPr>
            <w:tcW w:w="1264" w:type="dxa"/>
            <w:tcBorders>
              <w:top w:val="nil"/>
              <w:left w:val="nil"/>
              <w:bottom w:val="single" w:sz="4" w:space="0" w:color="auto"/>
              <w:right w:val="single" w:sz="4" w:space="0" w:color="auto"/>
            </w:tcBorders>
            <w:noWrap/>
            <w:vAlign w:val="bottom"/>
          </w:tcPr>
          <w:p w14:paraId="5404497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4383A5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23.836,92 €</w:t>
            </w:r>
          </w:p>
        </w:tc>
        <w:tc>
          <w:tcPr>
            <w:tcW w:w="864" w:type="dxa"/>
            <w:tcBorders>
              <w:top w:val="nil"/>
              <w:left w:val="nil"/>
              <w:bottom w:val="single" w:sz="4" w:space="0" w:color="auto"/>
              <w:right w:val="single" w:sz="4" w:space="0" w:color="auto"/>
            </w:tcBorders>
            <w:noWrap/>
            <w:vAlign w:val="bottom"/>
          </w:tcPr>
          <w:p w14:paraId="2C7164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525F77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C93A2F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F1AF6C8"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B141218"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2C0707C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24C2F83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6B977C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7433E0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054439C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21/09/1972</w:t>
            </w:r>
          </w:p>
        </w:tc>
        <w:tc>
          <w:tcPr>
            <w:tcW w:w="1285" w:type="dxa"/>
            <w:tcBorders>
              <w:top w:val="nil"/>
              <w:left w:val="nil"/>
              <w:bottom w:val="single" w:sz="4" w:space="0" w:color="auto"/>
              <w:right w:val="single" w:sz="4" w:space="0" w:color="auto"/>
            </w:tcBorders>
            <w:noWrap/>
            <w:vAlign w:val="bottom"/>
          </w:tcPr>
          <w:p w14:paraId="2569FD6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17/09/2018</w:t>
            </w:r>
          </w:p>
        </w:tc>
        <w:tc>
          <w:tcPr>
            <w:tcW w:w="1264" w:type="dxa"/>
            <w:tcBorders>
              <w:top w:val="nil"/>
              <w:left w:val="nil"/>
              <w:bottom w:val="single" w:sz="4" w:space="0" w:color="auto"/>
              <w:right w:val="single" w:sz="4" w:space="0" w:color="auto"/>
            </w:tcBorders>
            <w:noWrap/>
            <w:vAlign w:val="bottom"/>
          </w:tcPr>
          <w:p w14:paraId="6E2C593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3668C27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8.209,56 €</w:t>
            </w:r>
          </w:p>
        </w:tc>
        <w:tc>
          <w:tcPr>
            <w:tcW w:w="864" w:type="dxa"/>
            <w:tcBorders>
              <w:top w:val="nil"/>
              <w:left w:val="nil"/>
              <w:bottom w:val="single" w:sz="4" w:space="0" w:color="auto"/>
              <w:right w:val="single" w:sz="4" w:space="0" w:color="auto"/>
            </w:tcBorders>
            <w:noWrap/>
            <w:vAlign w:val="bottom"/>
          </w:tcPr>
          <w:p w14:paraId="6BFA384F"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794F15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9E7725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26D30535"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787A3BC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0455566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58E198E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61B36859"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3AB7126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1C49946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13/06/1978</w:t>
            </w:r>
          </w:p>
        </w:tc>
        <w:tc>
          <w:tcPr>
            <w:tcW w:w="1285" w:type="dxa"/>
            <w:tcBorders>
              <w:top w:val="nil"/>
              <w:left w:val="nil"/>
              <w:bottom w:val="single" w:sz="4" w:space="0" w:color="auto"/>
              <w:right w:val="single" w:sz="4" w:space="0" w:color="auto"/>
            </w:tcBorders>
            <w:noWrap/>
            <w:vAlign w:val="bottom"/>
          </w:tcPr>
          <w:p w14:paraId="4DCEA92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17/10/2016</w:t>
            </w:r>
          </w:p>
        </w:tc>
        <w:tc>
          <w:tcPr>
            <w:tcW w:w="1264" w:type="dxa"/>
            <w:tcBorders>
              <w:top w:val="nil"/>
              <w:left w:val="nil"/>
              <w:bottom w:val="single" w:sz="4" w:space="0" w:color="auto"/>
              <w:right w:val="single" w:sz="4" w:space="0" w:color="auto"/>
            </w:tcBorders>
            <w:noWrap/>
            <w:vAlign w:val="bottom"/>
          </w:tcPr>
          <w:p w14:paraId="0C3C1B6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78F511C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8.347,68 €</w:t>
            </w:r>
          </w:p>
        </w:tc>
        <w:tc>
          <w:tcPr>
            <w:tcW w:w="864" w:type="dxa"/>
            <w:tcBorders>
              <w:top w:val="nil"/>
              <w:left w:val="nil"/>
              <w:bottom w:val="single" w:sz="4" w:space="0" w:color="auto"/>
              <w:right w:val="single" w:sz="4" w:space="0" w:color="auto"/>
            </w:tcBorders>
            <w:noWrap/>
            <w:vAlign w:val="bottom"/>
          </w:tcPr>
          <w:p w14:paraId="6CB77EF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68FBA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62F688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679BAAB4" w14:textId="77777777" w:rsidTr="006802CC">
        <w:trPr>
          <w:trHeight w:val="300"/>
        </w:trPr>
        <w:tc>
          <w:tcPr>
            <w:tcW w:w="992" w:type="dxa"/>
            <w:tcBorders>
              <w:top w:val="nil"/>
              <w:left w:val="single" w:sz="4" w:space="0" w:color="auto"/>
              <w:bottom w:val="single" w:sz="4" w:space="0" w:color="auto"/>
              <w:right w:val="single" w:sz="4" w:space="0" w:color="auto"/>
            </w:tcBorders>
            <w:noWrap/>
            <w:vAlign w:val="bottom"/>
          </w:tcPr>
          <w:p w14:paraId="087B9A7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08E0D93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34FABA2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1C323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0639E42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25,32</w:t>
            </w:r>
          </w:p>
        </w:tc>
        <w:tc>
          <w:tcPr>
            <w:tcW w:w="1133" w:type="dxa"/>
            <w:tcBorders>
              <w:top w:val="nil"/>
              <w:left w:val="nil"/>
              <w:bottom w:val="single" w:sz="4" w:space="0" w:color="auto"/>
              <w:right w:val="single" w:sz="4" w:space="0" w:color="auto"/>
            </w:tcBorders>
            <w:noWrap/>
            <w:vAlign w:val="bottom"/>
          </w:tcPr>
          <w:p w14:paraId="75F3574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04/11/2002</w:t>
            </w:r>
          </w:p>
        </w:tc>
        <w:tc>
          <w:tcPr>
            <w:tcW w:w="1285" w:type="dxa"/>
            <w:tcBorders>
              <w:top w:val="nil"/>
              <w:left w:val="nil"/>
              <w:bottom w:val="single" w:sz="4" w:space="0" w:color="auto"/>
              <w:right w:val="single" w:sz="4" w:space="0" w:color="auto"/>
            </w:tcBorders>
            <w:noWrap/>
            <w:vAlign w:val="bottom"/>
          </w:tcPr>
          <w:p w14:paraId="1368433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13/11/2023</w:t>
            </w:r>
          </w:p>
        </w:tc>
        <w:tc>
          <w:tcPr>
            <w:tcW w:w="1264" w:type="dxa"/>
            <w:tcBorders>
              <w:top w:val="nil"/>
              <w:left w:val="nil"/>
              <w:bottom w:val="single" w:sz="4" w:space="0" w:color="auto"/>
              <w:right w:val="single" w:sz="4" w:space="0" w:color="auto"/>
            </w:tcBorders>
            <w:noWrap/>
            <w:vAlign w:val="bottom"/>
          </w:tcPr>
          <w:p w14:paraId="21E6872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shd w:val="clear" w:color="auto" w:fill="FFFF00"/>
            <w:noWrap/>
            <w:vAlign w:val="bottom"/>
          </w:tcPr>
          <w:p w14:paraId="23DB4FD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2F92A3D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Hombre</w:t>
            </w:r>
          </w:p>
        </w:tc>
        <w:tc>
          <w:tcPr>
            <w:tcW w:w="1276" w:type="dxa"/>
            <w:tcBorders>
              <w:top w:val="nil"/>
              <w:left w:val="nil"/>
              <w:bottom w:val="single" w:sz="4" w:space="0" w:color="auto"/>
              <w:right w:val="single" w:sz="4" w:space="0" w:color="auto"/>
            </w:tcBorders>
            <w:noWrap/>
            <w:vAlign w:val="bottom"/>
          </w:tcPr>
          <w:p w14:paraId="27A3C2C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5073053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738E9C5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59F09D2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lastRenderedPageBreak/>
              <w:t>14510</w:t>
            </w:r>
          </w:p>
        </w:tc>
        <w:tc>
          <w:tcPr>
            <w:tcW w:w="1843" w:type="dxa"/>
            <w:tcBorders>
              <w:top w:val="nil"/>
              <w:left w:val="single" w:sz="4" w:space="0" w:color="auto"/>
              <w:bottom w:val="single" w:sz="4" w:space="0" w:color="auto"/>
              <w:right w:val="single" w:sz="4" w:space="0" w:color="auto"/>
            </w:tcBorders>
            <w:vAlign w:val="bottom"/>
          </w:tcPr>
          <w:p w14:paraId="7ECA7C6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39131F9C"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2DB0735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6544EDD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20658E9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30/12/2002</w:t>
            </w:r>
          </w:p>
        </w:tc>
        <w:tc>
          <w:tcPr>
            <w:tcW w:w="1285" w:type="dxa"/>
            <w:tcBorders>
              <w:top w:val="nil"/>
              <w:left w:val="nil"/>
              <w:bottom w:val="single" w:sz="4" w:space="0" w:color="auto"/>
              <w:right w:val="single" w:sz="4" w:space="0" w:color="auto"/>
            </w:tcBorders>
            <w:noWrap/>
            <w:vAlign w:val="bottom"/>
          </w:tcPr>
          <w:p w14:paraId="731C6B9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01/10/2024</w:t>
            </w:r>
          </w:p>
        </w:tc>
        <w:tc>
          <w:tcPr>
            <w:tcW w:w="1264" w:type="dxa"/>
            <w:tcBorders>
              <w:top w:val="nil"/>
              <w:left w:val="nil"/>
              <w:bottom w:val="single" w:sz="4" w:space="0" w:color="auto"/>
              <w:right w:val="single" w:sz="4" w:space="0" w:color="auto"/>
            </w:tcBorders>
            <w:noWrap/>
            <w:vAlign w:val="bottom"/>
          </w:tcPr>
          <w:p w14:paraId="2458117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61A2D01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3E1584E7"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5A98728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256D778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757D74A" w14:textId="77777777" w:rsidTr="008310B3">
        <w:trPr>
          <w:trHeight w:val="300"/>
        </w:trPr>
        <w:tc>
          <w:tcPr>
            <w:tcW w:w="992" w:type="dxa"/>
            <w:tcBorders>
              <w:top w:val="nil"/>
              <w:left w:val="single" w:sz="4" w:space="0" w:color="auto"/>
              <w:bottom w:val="single" w:sz="4" w:space="0" w:color="auto"/>
              <w:right w:val="single" w:sz="4" w:space="0" w:color="auto"/>
            </w:tcBorders>
            <w:noWrap/>
            <w:vAlign w:val="bottom"/>
          </w:tcPr>
          <w:p w14:paraId="411118A3"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14510</w:t>
            </w:r>
          </w:p>
        </w:tc>
        <w:tc>
          <w:tcPr>
            <w:tcW w:w="1843" w:type="dxa"/>
            <w:tcBorders>
              <w:top w:val="nil"/>
              <w:left w:val="single" w:sz="4" w:space="0" w:color="auto"/>
              <w:bottom w:val="single" w:sz="4" w:space="0" w:color="auto"/>
              <w:right w:val="single" w:sz="4" w:space="0" w:color="auto"/>
            </w:tcBorders>
            <w:vAlign w:val="bottom"/>
          </w:tcPr>
          <w:p w14:paraId="47EB0D7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KARMELO IKASTOLA</w:t>
            </w:r>
          </w:p>
        </w:tc>
        <w:tc>
          <w:tcPr>
            <w:tcW w:w="1268" w:type="dxa"/>
            <w:tcBorders>
              <w:top w:val="nil"/>
              <w:left w:val="nil"/>
              <w:bottom w:val="single" w:sz="4" w:space="0" w:color="auto"/>
              <w:right w:val="single" w:sz="4" w:space="0" w:color="auto"/>
            </w:tcBorders>
            <w:noWrap/>
            <w:vAlign w:val="bottom"/>
          </w:tcPr>
          <w:p w14:paraId="1F6F74EE"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CUIDADOR/A</w:t>
            </w:r>
          </w:p>
        </w:tc>
        <w:tc>
          <w:tcPr>
            <w:tcW w:w="1283" w:type="dxa"/>
            <w:tcBorders>
              <w:top w:val="nil"/>
              <w:left w:val="nil"/>
              <w:bottom w:val="single" w:sz="4" w:space="0" w:color="auto"/>
              <w:right w:val="single" w:sz="4" w:space="0" w:color="auto"/>
            </w:tcBorders>
            <w:noWrap/>
            <w:vAlign w:val="bottom"/>
          </w:tcPr>
          <w:p w14:paraId="11E58FE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noWrap/>
            <w:vAlign w:val="bottom"/>
          </w:tcPr>
          <w:p w14:paraId="2ECD4DCE"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30,83</w:t>
            </w:r>
          </w:p>
        </w:tc>
        <w:tc>
          <w:tcPr>
            <w:tcW w:w="1133" w:type="dxa"/>
            <w:tcBorders>
              <w:top w:val="nil"/>
              <w:left w:val="nil"/>
              <w:bottom w:val="single" w:sz="4" w:space="0" w:color="auto"/>
              <w:right w:val="single" w:sz="4" w:space="0" w:color="auto"/>
            </w:tcBorders>
            <w:noWrap/>
            <w:vAlign w:val="bottom"/>
          </w:tcPr>
          <w:p w14:paraId="152EB1F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23/10/1978</w:t>
            </w:r>
          </w:p>
        </w:tc>
        <w:tc>
          <w:tcPr>
            <w:tcW w:w="1285" w:type="dxa"/>
            <w:tcBorders>
              <w:top w:val="nil"/>
              <w:left w:val="nil"/>
              <w:bottom w:val="single" w:sz="4" w:space="0" w:color="auto"/>
              <w:right w:val="single" w:sz="4" w:space="0" w:color="auto"/>
            </w:tcBorders>
            <w:noWrap/>
            <w:vAlign w:val="bottom"/>
          </w:tcPr>
          <w:p w14:paraId="3B6E8B01"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04/10/2023</w:t>
            </w:r>
          </w:p>
        </w:tc>
        <w:tc>
          <w:tcPr>
            <w:tcW w:w="1264" w:type="dxa"/>
            <w:tcBorders>
              <w:top w:val="nil"/>
              <w:left w:val="nil"/>
              <w:bottom w:val="single" w:sz="4" w:space="0" w:color="auto"/>
              <w:right w:val="single" w:sz="4" w:space="0" w:color="auto"/>
            </w:tcBorders>
            <w:noWrap/>
            <w:vAlign w:val="bottom"/>
          </w:tcPr>
          <w:p w14:paraId="1AD76E45"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noWrap/>
            <w:vAlign w:val="bottom"/>
          </w:tcPr>
          <w:p w14:paraId="55AE1CC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7.933,56 €</w:t>
            </w:r>
          </w:p>
        </w:tc>
        <w:tc>
          <w:tcPr>
            <w:tcW w:w="864" w:type="dxa"/>
            <w:tcBorders>
              <w:top w:val="nil"/>
              <w:left w:val="nil"/>
              <w:bottom w:val="single" w:sz="4" w:space="0" w:color="auto"/>
              <w:right w:val="single" w:sz="4" w:space="0" w:color="auto"/>
            </w:tcBorders>
            <w:noWrap/>
            <w:vAlign w:val="bottom"/>
          </w:tcPr>
          <w:p w14:paraId="1393556A"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164089C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50" w:type="dxa"/>
            <w:tcBorders>
              <w:top w:val="nil"/>
              <w:left w:val="nil"/>
              <w:bottom w:val="single" w:sz="4" w:space="0" w:color="auto"/>
              <w:right w:val="single" w:sz="4" w:space="0" w:color="auto"/>
            </w:tcBorders>
            <w:noWrap/>
            <w:vAlign w:val="bottom"/>
          </w:tcPr>
          <w:p w14:paraId="44F2F2C2"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507C9758"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3FEB116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single" w:sz="4" w:space="0" w:color="auto"/>
              <w:bottom w:val="single" w:sz="4" w:space="0" w:color="auto"/>
              <w:right w:val="single" w:sz="4" w:space="0" w:color="auto"/>
            </w:tcBorders>
            <w:shd w:val="clear" w:color="auto" w:fill="FFFF00"/>
            <w:vAlign w:val="bottom"/>
          </w:tcPr>
          <w:p w14:paraId="3808000D"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w:t>
            </w:r>
          </w:p>
        </w:tc>
        <w:tc>
          <w:tcPr>
            <w:tcW w:w="1268" w:type="dxa"/>
            <w:tcBorders>
              <w:top w:val="nil"/>
              <w:left w:val="nil"/>
              <w:bottom w:val="single" w:sz="4" w:space="0" w:color="auto"/>
              <w:right w:val="single" w:sz="4" w:space="0" w:color="auto"/>
            </w:tcBorders>
            <w:shd w:val="clear" w:color="auto" w:fill="FFFF00"/>
            <w:noWrap/>
            <w:vAlign w:val="bottom"/>
          </w:tcPr>
          <w:p w14:paraId="25F6C5D2"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83" w:type="dxa"/>
            <w:tcBorders>
              <w:top w:val="nil"/>
              <w:left w:val="nil"/>
              <w:bottom w:val="single" w:sz="4" w:space="0" w:color="auto"/>
              <w:right w:val="single" w:sz="4" w:space="0" w:color="auto"/>
            </w:tcBorders>
            <w:noWrap/>
            <w:vAlign w:val="bottom"/>
          </w:tcPr>
          <w:p w14:paraId="070FCDA1"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shd w:val="clear" w:color="auto" w:fill="FFFF00"/>
            <w:noWrap/>
            <w:vAlign w:val="bottom"/>
          </w:tcPr>
          <w:p w14:paraId="04503FC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133" w:type="dxa"/>
            <w:tcBorders>
              <w:top w:val="nil"/>
              <w:left w:val="nil"/>
              <w:bottom w:val="single" w:sz="4" w:space="0" w:color="auto"/>
              <w:right w:val="single" w:sz="4" w:space="0" w:color="auto"/>
            </w:tcBorders>
            <w:shd w:val="clear" w:color="auto" w:fill="FFFF00"/>
            <w:noWrap/>
            <w:vAlign w:val="bottom"/>
          </w:tcPr>
          <w:p w14:paraId="15AB882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85" w:type="dxa"/>
            <w:tcBorders>
              <w:top w:val="nil"/>
              <w:left w:val="nil"/>
              <w:bottom w:val="single" w:sz="4" w:space="0" w:color="auto"/>
              <w:right w:val="single" w:sz="4" w:space="0" w:color="auto"/>
            </w:tcBorders>
            <w:shd w:val="clear" w:color="auto" w:fill="FFFF00"/>
            <w:noWrap/>
            <w:vAlign w:val="bottom"/>
          </w:tcPr>
          <w:p w14:paraId="7093890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64" w:type="dxa"/>
            <w:tcBorders>
              <w:top w:val="nil"/>
              <w:left w:val="nil"/>
              <w:bottom w:val="single" w:sz="4" w:space="0" w:color="auto"/>
              <w:right w:val="single" w:sz="4" w:space="0" w:color="auto"/>
            </w:tcBorders>
            <w:shd w:val="clear" w:color="auto" w:fill="FFFF00"/>
            <w:noWrap/>
            <w:vAlign w:val="bottom"/>
          </w:tcPr>
          <w:p w14:paraId="66FD90BC"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shd w:val="clear" w:color="auto" w:fill="FFFF00"/>
            <w:noWrap/>
            <w:vAlign w:val="bottom"/>
          </w:tcPr>
          <w:p w14:paraId="28A67469"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14CC9A2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08422130"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6BFFD433"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0DD9E432" w14:textId="77777777" w:rsidTr="006802CC">
        <w:trPr>
          <w:trHeight w:val="300"/>
        </w:trPr>
        <w:tc>
          <w:tcPr>
            <w:tcW w:w="992" w:type="dxa"/>
            <w:tcBorders>
              <w:top w:val="nil"/>
              <w:left w:val="single" w:sz="4" w:space="0" w:color="auto"/>
              <w:bottom w:val="single" w:sz="4" w:space="0" w:color="auto"/>
              <w:right w:val="single" w:sz="4" w:space="0" w:color="auto"/>
            </w:tcBorders>
            <w:shd w:val="clear" w:color="auto" w:fill="FFFF00"/>
            <w:noWrap/>
            <w:vAlign w:val="bottom"/>
          </w:tcPr>
          <w:p w14:paraId="56C6FDAF"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843" w:type="dxa"/>
            <w:tcBorders>
              <w:top w:val="nil"/>
              <w:left w:val="single" w:sz="4" w:space="0" w:color="auto"/>
              <w:bottom w:val="single" w:sz="4" w:space="0" w:color="auto"/>
              <w:right w:val="single" w:sz="4" w:space="0" w:color="auto"/>
            </w:tcBorders>
            <w:shd w:val="clear" w:color="auto" w:fill="FFFF00"/>
            <w:vAlign w:val="bottom"/>
          </w:tcPr>
          <w:p w14:paraId="2AFEFFF0"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w:t>
            </w:r>
          </w:p>
        </w:tc>
        <w:tc>
          <w:tcPr>
            <w:tcW w:w="1268" w:type="dxa"/>
            <w:tcBorders>
              <w:top w:val="nil"/>
              <w:left w:val="nil"/>
              <w:bottom w:val="single" w:sz="4" w:space="0" w:color="auto"/>
              <w:right w:val="single" w:sz="4" w:space="0" w:color="auto"/>
            </w:tcBorders>
            <w:shd w:val="clear" w:color="auto" w:fill="FFFF00"/>
            <w:noWrap/>
            <w:vAlign w:val="bottom"/>
          </w:tcPr>
          <w:p w14:paraId="13AD5A1B"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83" w:type="dxa"/>
            <w:tcBorders>
              <w:top w:val="nil"/>
              <w:left w:val="nil"/>
              <w:bottom w:val="single" w:sz="4" w:space="0" w:color="auto"/>
              <w:right w:val="single" w:sz="4" w:space="0" w:color="auto"/>
            </w:tcBorders>
            <w:noWrap/>
            <w:vAlign w:val="bottom"/>
          </w:tcPr>
          <w:p w14:paraId="7C666EF5" w14:textId="77777777" w:rsidR="003F7F01" w:rsidRPr="00A64A7D" w:rsidRDefault="003F7F01" w:rsidP="004B0BB6">
            <w:pPr>
              <w:jc w:val="center"/>
              <w:rPr>
                <w:rFonts w:ascii="Arial" w:hAnsi="Arial" w:cs="Arial"/>
                <w:sz w:val="14"/>
                <w:szCs w:val="14"/>
                <w:lang w:val="es-ES_tradnl" w:eastAsia="eu-ES" w:bidi="bo-CN"/>
              </w:rPr>
            </w:pPr>
            <w:r w:rsidRPr="00A64A7D">
              <w:rPr>
                <w:rFonts w:ascii="Arial" w:hAnsi="Arial" w:cs="Arial"/>
                <w:sz w:val="14"/>
                <w:szCs w:val="14"/>
                <w:lang w:val="es-ES_tradnl" w:eastAsia="eu-ES" w:bidi="bo-CN"/>
              </w:rPr>
              <w:t>300</w:t>
            </w:r>
          </w:p>
        </w:tc>
        <w:tc>
          <w:tcPr>
            <w:tcW w:w="1408" w:type="dxa"/>
            <w:tcBorders>
              <w:top w:val="nil"/>
              <w:left w:val="nil"/>
              <w:bottom w:val="single" w:sz="4" w:space="0" w:color="auto"/>
              <w:right w:val="single" w:sz="4" w:space="0" w:color="auto"/>
            </w:tcBorders>
            <w:shd w:val="clear" w:color="auto" w:fill="FFFF00"/>
            <w:noWrap/>
            <w:vAlign w:val="bottom"/>
          </w:tcPr>
          <w:p w14:paraId="00BBB334"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133" w:type="dxa"/>
            <w:tcBorders>
              <w:top w:val="nil"/>
              <w:left w:val="nil"/>
              <w:bottom w:val="single" w:sz="4" w:space="0" w:color="auto"/>
              <w:right w:val="single" w:sz="4" w:space="0" w:color="auto"/>
            </w:tcBorders>
            <w:shd w:val="clear" w:color="auto" w:fill="FFFF00"/>
            <w:noWrap/>
            <w:vAlign w:val="bottom"/>
          </w:tcPr>
          <w:p w14:paraId="3BD691A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85" w:type="dxa"/>
            <w:tcBorders>
              <w:top w:val="nil"/>
              <w:left w:val="nil"/>
              <w:bottom w:val="single" w:sz="4" w:space="0" w:color="auto"/>
              <w:right w:val="single" w:sz="4" w:space="0" w:color="auto"/>
            </w:tcBorders>
            <w:shd w:val="clear" w:color="auto" w:fill="FFFF00"/>
            <w:noWrap/>
            <w:vAlign w:val="bottom"/>
          </w:tcPr>
          <w:p w14:paraId="319EA39D"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1264" w:type="dxa"/>
            <w:tcBorders>
              <w:top w:val="nil"/>
              <w:left w:val="nil"/>
              <w:bottom w:val="single" w:sz="4" w:space="0" w:color="auto"/>
              <w:right w:val="single" w:sz="4" w:space="0" w:color="auto"/>
            </w:tcBorders>
            <w:shd w:val="clear" w:color="auto" w:fill="FFFF00"/>
            <w:noWrap/>
            <w:vAlign w:val="bottom"/>
          </w:tcPr>
          <w:p w14:paraId="2DF78B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992" w:type="dxa"/>
            <w:tcBorders>
              <w:top w:val="nil"/>
              <w:left w:val="nil"/>
              <w:bottom w:val="single" w:sz="4" w:space="0" w:color="auto"/>
              <w:right w:val="single" w:sz="4" w:space="0" w:color="auto"/>
            </w:tcBorders>
            <w:shd w:val="clear" w:color="auto" w:fill="FFFF00"/>
            <w:noWrap/>
            <w:vAlign w:val="bottom"/>
          </w:tcPr>
          <w:p w14:paraId="0CA473E8"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c>
          <w:tcPr>
            <w:tcW w:w="864" w:type="dxa"/>
            <w:tcBorders>
              <w:top w:val="nil"/>
              <w:left w:val="nil"/>
              <w:bottom w:val="single" w:sz="4" w:space="0" w:color="auto"/>
              <w:right w:val="single" w:sz="4" w:space="0" w:color="auto"/>
            </w:tcBorders>
            <w:noWrap/>
            <w:vAlign w:val="bottom"/>
          </w:tcPr>
          <w:p w14:paraId="1BFF443B"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Mujer</w:t>
            </w:r>
          </w:p>
        </w:tc>
        <w:tc>
          <w:tcPr>
            <w:tcW w:w="1276" w:type="dxa"/>
            <w:tcBorders>
              <w:top w:val="nil"/>
              <w:left w:val="nil"/>
              <w:bottom w:val="single" w:sz="4" w:space="0" w:color="auto"/>
              <w:right w:val="single" w:sz="4" w:space="0" w:color="auto"/>
            </w:tcBorders>
            <w:noWrap/>
            <w:vAlign w:val="bottom"/>
          </w:tcPr>
          <w:p w14:paraId="2AE940B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EXCEDENCIA VOLUNTARIA*</w:t>
            </w:r>
          </w:p>
        </w:tc>
        <w:tc>
          <w:tcPr>
            <w:tcW w:w="850" w:type="dxa"/>
            <w:tcBorders>
              <w:top w:val="nil"/>
              <w:left w:val="nil"/>
              <w:bottom w:val="single" w:sz="4" w:space="0" w:color="auto"/>
              <w:right w:val="single" w:sz="4" w:space="0" w:color="auto"/>
            </w:tcBorders>
            <w:noWrap/>
            <w:vAlign w:val="bottom"/>
          </w:tcPr>
          <w:p w14:paraId="51643F36" w14:textId="77777777" w:rsidR="003F7F01" w:rsidRPr="00A64A7D" w:rsidRDefault="003F7F01" w:rsidP="004B0BB6">
            <w:pPr>
              <w:rPr>
                <w:rFonts w:ascii="Arial" w:hAnsi="Arial" w:cs="Arial"/>
                <w:sz w:val="14"/>
                <w:szCs w:val="14"/>
                <w:lang w:val="es-ES_tradnl" w:eastAsia="eu-ES" w:bidi="bo-CN"/>
              </w:rPr>
            </w:pPr>
            <w:r w:rsidRPr="00A64A7D">
              <w:rPr>
                <w:rFonts w:ascii="Arial" w:hAnsi="Arial" w:cs="Arial"/>
                <w:sz w:val="14"/>
                <w:szCs w:val="14"/>
                <w:lang w:val="es-ES_tradnl" w:eastAsia="eu-ES" w:bidi="bo-CN"/>
              </w:rPr>
              <w:t> </w:t>
            </w:r>
          </w:p>
        </w:tc>
      </w:tr>
      <w:tr w:rsidR="003F7F01" w:rsidRPr="00A64A7D" w14:paraId="3B097E6D"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7B140304"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7.- BILBAO II</w:t>
            </w:r>
          </w:p>
        </w:tc>
        <w:tc>
          <w:tcPr>
            <w:tcW w:w="1268" w:type="dxa"/>
            <w:tcBorders>
              <w:top w:val="nil"/>
              <w:left w:val="nil"/>
              <w:bottom w:val="single" w:sz="4" w:space="0" w:color="auto"/>
              <w:right w:val="single" w:sz="4" w:space="0" w:color="auto"/>
            </w:tcBorders>
            <w:noWrap/>
            <w:vAlign w:val="bottom"/>
          </w:tcPr>
          <w:p w14:paraId="49C49AC7"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1672948B"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44B96094"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16BADD91"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19D2C850"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465B673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B93DE75"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32CA05CC"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0B4D2E0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AEC01B0"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7C6E6AC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43EB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26C16B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54BD3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9010D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865BE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24F7F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17/12/1976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1EDA6C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02/10/2000</w:t>
            </w:r>
          </w:p>
        </w:tc>
        <w:tc>
          <w:tcPr>
            <w:tcW w:w="1264" w:type="dxa"/>
            <w:tcBorders>
              <w:top w:val="nil"/>
              <w:left w:val="nil"/>
              <w:bottom w:val="single" w:sz="4" w:space="0" w:color="auto"/>
              <w:right w:val="single" w:sz="4" w:space="0" w:color="auto"/>
            </w:tcBorders>
            <w:noWrap/>
            <w:vAlign w:val="bottom"/>
          </w:tcPr>
          <w:p w14:paraId="3C89C3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C1585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10.622,76 €</w:t>
            </w:r>
          </w:p>
        </w:tc>
        <w:tc>
          <w:tcPr>
            <w:tcW w:w="864" w:type="dxa"/>
            <w:tcBorders>
              <w:top w:val="single" w:sz="4" w:space="0" w:color="auto"/>
              <w:left w:val="single" w:sz="4" w:space="0" w:color="auto"/>
              <w:bottom w:val="single" w:sz="4" w:space="0" w:color="auto"/>
              <w:right w:val="single" w:sz="4" w:space="0" w:color="auto"/>
            </w:tcBorders>
            <w:noWrap/>
            <w:vAlign w:val="bottom"/>
          </w:tcPr>
          <w:p w14:paraId="30A908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FB677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60016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153B15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0428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4188B0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3E476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5EA1E0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3412C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64FDF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27/12/1969</w:t>
            </w:r>
          </w:p>
        </w:tc>
        <w:tc>
          <w:tcPr>
            <w:tcW w:w="1285" w:type="dxa"/>
            <w:tcBorders>
              <w:top w:val="single" w:sz="4" w:space="0" w:color="auto"/>
              <w:left w:val="single" w:sz="4" w:space="0" w:color="auto"/>
              <w:bottom w:val="single" w:sz="4" w:space="0" w:color="auto"/>
              <w:right w:val="single" w:sz="4" w:space="0" w:color="auto"/>
            </w:tcBorders>
            <w:noWrap/>
            <w:vAlign w:val="bottom"/>
          </w:tcPr>
          <w:p w14:paraId="713FF0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18/08/2005</w:t>
            </w:r>
          </w:p>
        </w:tc>
        <w:tc>
          <w:tcPr>
            <w:tcW w:w="1264" w:type="dxa"/>
            <w:tcBorders>
              <w:top w:val="nil"/>
              <w:left w:val="nil"/>
              <w:bottom w:val="single" w:sz="4" w:space="0" w:color="auto"/>
              <w:right w:val="single" w:sz="4" w:space="0" w:color="auto"/>
            </w:tcBorders>
            <w:noWrap/>
            <w:vAlign w:val="bottom"/>
          </w:tcPr>
          <w:p w14:paraId="3CE90C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39AD6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761562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D64C0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D2A78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C76A2A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C780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6A984C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FCD83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A4496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74400B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81106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09/06/1989</w:t>
            </w:r>
          </w:p>
        </w:tc>
        <w:tc>
          <w:tcPr>
            <w:tcW w:w="1285" w:type="dxa"/>
            <w:tcBorders>
              <w:top w:val="single" w:sz="4" w:space="0" w:color="auto"/>
              <w:left w:val="single" w:sz="4" w:space="0" w:color="auto"/>
              <w:bottom w:val="single" w:sz="4" w:space="0" w:color="auto"/>
              <w:right w:val="single" w:sz="4" w:space="0" w:color="auto"/>
            </w:tcBorders>
            <w:noWrap/>
            <w:vAlign w:val="bottom"/>
          </w:tcPr>
          <w:p w14:paraId="203D8B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02/12/2025</w:t>
            </w:r>
          </w:p>
        </w:tc>
        <w:tc>
          <w:tcPr>
            <w:tcW w:w="1264" w:type="dxa"/>
            <w:tcBorders>
              <w:top w:val="nil"/>
              <w:left w:val="nil"/>
              <w:bottom w:val="single" w:sz="4" w:space="0" w:color="auto"/>
              <w:right w:val="single" w:sz="4" w:space="0" w:color="auto"/>
            </w:tcBorders>
            <w:noWrap/>
            <w:vAlign w:val="bottom"/>
          </w:tcPr>
          <w:p w14:paraId="740AA4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7591F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110838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3618C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05E4B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8315F36"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4B18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2201FC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13551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5808F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00337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662DF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0A2B21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02/10/2008</w:t>
            </w:r>
          </w:p>
        </w:tc>
        <w:tc>
          <w:tcPr>
            <w:tcW w:w="1264" w:type="dxa"/>
            <w:tcBorders>
              <w:top w:val="nil"/>
              <w:left w:val="nil"/>
              <w:bottom w:val="single" w:sz="4" w:space="0" w:color="auto"/>
              <w:right w:val="single" w:sz="4" w:space="0" w:color="auto"/>
            </w:tcBorders>
            <w:noWrap/>
            <w:vAlign w:val="bottom"/>
          </w:tcPr>
          <w:p w14:paraId="33A759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361AFD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single" w:sz="4" w:space="0" w:color="auto"/>
              <w:right w:val="single" w:sz="4" w:space="0" w:color="auto"/>
            </w:tcBorders>
            <w:noWrap/>
            <w:vAlign w:val="bottom"/>
          </w:tcPr>
          <w:p w14:paraId="448964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5D691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3A767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282558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1E8D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443212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FFE0C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603838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7D520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63EDF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01/11/1968</w:t>
            </w:r>
          </w:p>
        </w:tc>
        <w:tc>
          <w:tcPr>
            <w:tcW w:w="1285" w:type="dxa"/>
            <w:tcBorders>
              <w:top w:val="single" w:sz="4" w:space="0" w:color="auto"/>
              <w:left w:val="single" w:sz="4" w:space="0" w:color="auto"/>
              <w:bottom w:val="single" w:sz="4" w:space="0" w:color="auto"/>
              <w:right w:val="single" w:sz="4" w:space="0" w:color="auto"/>
            </w:tcBorders>
            <w:noWrap/>
            <w:vAlign w:val="bottom"/>
          </w:tcPr>
          <w:p w14:paraId="65006E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27/09/2007</w:t>
            </w:r>
          </w:p>
        </w:tc>
        <w:tc>
          <w:tcPr>
            <w:tcW w:w="1264" w:type="dxa"/>
            <w:tcBorders>
              <w:top w:val="nil"/>
              <w:left w:val="nil"/>
              <w:bottom w:val="single" w:sz="4" w:space="0" w:color="auto"/>
              <w:right w:val="single" w:sz="4" w:space="0" w:color="auto"/>
            </w:tcBorders>
            <w:noWrap/>
            <w:vAlign w:val="bottom"/>
          </w:tcPr>
          <w:p w14:paraId="5CA6E6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9D8CE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5D7A88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0CB6E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7563D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6473724"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1809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1E3D4E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0F47C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E4EEE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531C2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0FA14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11/02/1979</w:t>
            </w:r>
          </w:p>
        </w:tc>
        <w:tc>
          <w:tcPr>
            <w:tcW w:w="1285" w:type="dxa"/>
            <w:tcBorders>
              <w:top w:val="single" w:sz="4" w:space="0" w:color="auto"/>
              <w:left w:val="single" w:sz="4" w:space="0" w:color="auto"/>
              <w:bottom w:val="single" w:sz="4" w:space="0" w:color="auto"/>
              <w:right w:val="single" w:sz="4" w:space="0" w:color="auto"/>
            </w:tcBorders>
            <w:noWrap/>
            <w:vAlign w:val="bottom"/>
          </w:tcPr>
          <w:p w14:paraId="14EB54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08/09/2009</w:t>
            </w:r>
          </w:p>
        </w:tc>
        <w:tc>
          <w:tcPr>
            <w:tcW w:w="1264" w:type="dxa"/>
            <w:tcBorders>
              <w:top w:val="nil"/>
              <w:left w:val="nil"/>
              <w:bottom w:val="single" w:sz="4" w:space="0" w:color="auto"/>
              <w:right w:val="single" w:sz="4" w:space="0" w:color="auto"/>
            </w:tcBorders>
            <w:noWrap/>
            <w:vAlign w:val="bottom"/>
          </w:tcPr>
          <w:p w14:paraId="2311C4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BABE9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single" w:sz="4" w:space="0" w:color="auto"/>
              <w:right w:val="single" w:sz="4" w:space="0" w:color="auto"/>
            </w:tcBorders>
            <w:noWrap/>
            <w:vAlign w:val="bottom"/>
          </w:tcPr>
          <w:p w14:paraId="0D2146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09FA4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77388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815CC9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51B27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6DD4FD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F02D5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ACE74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D5164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68E2B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15/10/1962</w:t>
            </w:r>
          </w:p>
        </w:tc>
        <w:tc>
          <w:tcPr>
            <w:tcW w:w="1285" w:type="dxa"/>
            <w:tcBorders>
              <w:top w:val="single" w:sz="4" w:space="0" w:color="auto"/>
              <w:left w:val="single" w:sz="4" w:space="0" w:color="auto"/>
              <w:bottom w:val="single" w:sz="4" w:space="0" w:color="auto"/>
              <w:right w:val="single" w:sz="4" w:space="0" w:color="auto"/>
            </w:tcBorders>
            <w:noWrap/>
            <w:vAlign w:val="bottom"/>
          </w:tcPr>
          <w:p w14:paraId="7718BB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04/02/2003</w:t>
            </w:r>
          </w:p>
        </w:tc>
        <w:tc>
          <w:tcPr>
            <w:tcW w:w="1264" w:type="dxa"/>
            <w:tcBorders>
              <w:top w:val="nil"/>
              <w:left w:val="nil"/>
              <w:bottom w:val="single" w:sz="4" w:space="0" w:color="auto"/>
              <w:right w:val="single" w:sz="4" w:space="0" w:color="auto"/>
            </w:tcBorders>
            <w:noWrap/>
            <w:vAlign w:val="bottom"/>
          </w:tcPr>
          <w:p w14:paraId="0ACC88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38D8D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single" w:sz="4" w:space="0" w:color="auto"/>
              <w:right w:val="single" w:sz="4" w:space="0" w:color="auto"/>
            </w:tcBorders>
            <w:noWrap/>
            <w:vAlign w:val="bottom"/>
          </w:tcPr>
          <w:p w14:paraId="4886F6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C9A2A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14E68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88051F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756AF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538BF2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AD74A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705963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03917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959A5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16/08/1976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1F240F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28/09/2007</w:t>
            </w:r>
          </w:p>
        </w:tc>
        <w:tc>
          <w:tcPr>
            <w:tcW w:w="1264" w:type="dxa"/>
            <w:tcBorders>
              <w:top w:val="nil"/>
              <w:left w:val="nil"/>
              <w:bottom w:val="single" w:sz="4" w:space="0" w:color="auto"/>
              <w:right w:val="single" w:sz="4" w:space="0" w:color="auto"/>
            </w:tcBorders>
            <w:noWrap/>
            <w:vAlign w:val="bottom"/>
          </w:tcPr>
          <w:p w14:paraId="456786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FB1AC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4E3218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2F382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2E28E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4EDE18B"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D4FE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6F464E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73300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7A98A0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C4D20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5EF11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16/10/1975</w:t>
            </w:r>
          </w:p>
        </w:tc>
        <w:tc>
          <w:tcPr>
            <w:tcW w:w="1285" w:type="dxa"/>
            <w:tcBorders>
              <w:top w:val="single" w:sz="4" w:space="0" w:color="auto"/>
              <w:left w:val="single" w:sz="4" w:space="0" w:color="auto"/>
              <w:bottom w:val="single" w:sz="4" w:space="0" w:color="auto"/>
              <w:right w:val="single" w:sz="4" w:space="0" w:color="auto"/>
            </w:tcBorders>
            <w:noWrap/>
            <w:vAlign w:val="bottom"/>
          </w:tcPr>
          <w:p w14:paraId="7F866A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14/05/2001</w:t>
            </w:r>
          </w:p>
        </w:tc>
        <w:tc>
          <w:tcPr>
            <w:tcW w:w="1264" w:type="dxa"/>
            <w:tcBorders>
              <w:top w:val="nil"/>
              <w:left w:val="nil"/>
              <w:bottom w:val="single" w:sz="4" w:space="0" w:color="auto"/>
              <w:right w:val="single" w:sz="4" w:space="0" w:color="auto"/>
            </w:tcBorders>
            <w:noWrap/>
            <w:vAlign w:val="bottom"/>
          </w:tcPr>
          <w:p w14:paraId="62BFCA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2D5EA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28.936,80 €</w:t>
            </w:r>
          </w:p>
        </w:tc>
        <w:tc>
          <w:tcPr>
            <w:tcW w:w="864" w:type="dxa"/>
            <w:tcBorders>
              <w:top w:val="single" w:sz="4" w:space="0" w:color="auto"/>
              <w:left w:val="single" w:sz="4" w:space="0" w:color="auto"/>
              <w:bottom w:val="single" w:sz="4" w:space="0" w:color="auto"/>
              <w:right w:val="single" w:sz="4" w:space="0" w:color="auto"/>
            </w:tcBorders>
            <w:noWrap/>
            <w:vAlign w:val="bottom"/>
          </w:tcPr>
          <w:p w14:paraId="1385D0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F9CF7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3C9EF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D6E279E"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F26E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13826E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DDA46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single" w:sz="4" w:space="0" w:color="auto"/>
              <w:left w:val="single" w:sz="4" w:space="0" w:color="auto"/>
              <w:bottom w:val="single" w:sz="4" w:space="0" w:color="auto"/>
              <w:right w:val="single" w:sz="4" w:space="0" w:color="auto"/>
            </w:tcBorders>
            <w:noWrap/>
            <w:vAlign w:val="bottom"/>
          </w:tcPr>
          <w:p w14:paraId="09E23C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73671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0EBD82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10/05/1976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175701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13/11/2001</w:t>
            </w:r>
          </w:p>
        </w:tc>
        <w:tc>
          <w:tcPr>
            <w:tcW w:w="1264" w:type="dxa"/>
            <w:tcBorders>
              <w:top w:val="nil"/>
              <w:left w:val="nil"/>
              <w:bottom w:val="single" w:sz="4" w:space="0" w:color="auto"/>
              <w:right w:val="single" w:sz="4" w:space="0" w:color="auto"/>
            </w:tcBorders>
            <w:noWrap/>
            <w:vAlign w:val="bottom"/>
          </w:tcPr>
          <w:p w14:paraId="7FDB7A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1EC63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30.841,20 €</w:t>
            </w:r>
          </w:p>
        </w:tc>
        <w:tc>
          <w:tcPr>
            <w:tcW w:w="864" w:type="dxa"/>
            <w:tcBorders>
              <w:top w:val="single" w:sz="4" w:space="0" w:color="auto"/>
              <w:left w:val="single" w:sz="4" w:space="0" w:color="auto"/>
              <w:bottom w:val="single" w:sz="4" w:space="0" w:color="auto"/>
              <w:right w:val="single" w:sz="4" w:space="0" w:color="auto"/>
            </w:tcBorders>
            <w:noWrap/>
            <w:vAlign w:val="bottom"/>
          </w:tcPr>
          <w:p w14:paraId="04AD3A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049CFA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530D5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E12EB1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F281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536BB3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5CD52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0DEFB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56EE5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A58ED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60AC1C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15/09/2004</w:t>
            </w:r>
          </w:p>
        </w:tc>
        <w:tc>
          <w:tcPr>
            <w:tcW w:w="1264" w:type="dxa"/>
            <w:tcBorders>
              <w:top w:val="nil"/>
              <w:left w:val="nil"/>
              <w:bottom w:val="single" w:sz="4" w:space="0" w:color="auto"/>
              <w:right w:val="single" w:sz="4" w:space="0" w:color="auto"/>
            </w:tcBorders>
            <w:noWrap/>
            <w:vAlign w:val="bottom"/>
          </w:tcPr>
          <w:p w14:paraId="45CB43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1D973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single" w:sz="4" w:space="0" w:color="auto"/>
              <w:right w:val="single" w:sz="4" w:space="0" w:color="auto"/>
            </w:tcBorders>
            <w:noWrap/>
            <w:vAlign w:val="bottom"/>
          </w:tcPr>
          <w:p w14:paraId="2E2C99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003B2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8F29A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A70D44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6D211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34020D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DD9AA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single" w:sz="4" w:space="0" w:color="auto"/>
              <w:left w:val="single" w:sz="4" w:space="0" w:color="auto"/>
              <w:bottom w:val="single" w:sz="4" w:space="0" w:color="auto"/>
              <w:right w:val="single" w:sz="4" w:space="0" w:color="auto"/>
            </w:tcBorders>
            <w:noWrap/>
            <w:vAlign w:val="bottom"/>
          </w:tcPr>
          <w:p w14:paraId="326350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704CC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84,53</w:t>
            </w:r>
          </w:p>
        </w:tc>
        <w:tc>
          <w:tcPr>
            <w:tcW w:w="1133" w:type="dxa"/>
            <w:tcBorders>
              <w:top w:val="nil"/>
              <w:left w:val="nil"/>
              <w:bottom w:val="single" w:sz="4" w:space="0" w:color="auto"/>
              <w:right w:val="single" w:sz="4" w:space="0" w:color="auto"/>
            </w:tcBorders>
            <w:noWrap/>
            <w:vAlign w:val="bottom"/>
          </w:tcPr>
          <w:p w14:paraId="7E2C59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01/10/1975</w:t>
            </w:r>
          </w:p>
        </w:tc>
        <w:tc>
          <w:tcPr>
            <w:tcW w:w="1285" w:type="dxa"/>
            <w:tcBorders>
              <w:top w:val="single" w:sz="4" w:space="0" w:color="auto"/>
              <w:left w:val="single" w:sz="4" w:space="0" w:color="auto"/>
              <w:bottom w:val="single" w:sz="4" w:space="0" w:color="auto"/>
              <w:right w:val="single" w:sz="4" w:space="0" w:color="auto"/>
            </w:tcBorders>
            <w:noWrap/>
            <w:vAlign w:val="bottom"/>
          </w:tcPr>
          <w:p w14:paraId="067AB8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02/03/2000</w:t>
            </w:r>
          </w:p>
        </w:tc>
        <w:tc>
          <w:tcPr>
            <w:tcW w:w="1264" w:type="dxa"/>
            <w:tcBorders>
              <w:top w:val="nil"/>
              <w:left w:val="nil"/>
              <w:bottom w:val="single" w:sz="4" w:space="0" w:color="auto"/>
              <w:right w:val="single" w:sz="4" w:space="0" w:color="auto"/>
            </w:tcBorders>
            <w:noWrap/>
            <w:vAlign w:val="bottom"/>
          </w:tcPr>
          <w:p w14:paraId="2CF259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85036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26.095,56 €</w:t>
            </w:r>
          </w:p>
        </w:tc>
        <w:tc>
          <w:tcPr>
            <w:tcW w:w="864" w:type="dxa"/>
            <w:tcBorders>
              <w:top w:val="single" w:sz="4" w:space="0" w:color="auto"/>
              <w:left w:val="single" w:sz="4" w:space="0" w:color="auto"/>
              <w:bottom w:val="single" w:sz="4" w:space="0" w:color="auto"/>
              <w:right w:val="single" w:sz="4" w:space="0" w:color="auto"/>
            </w:tcBorders>
            <w:noWrap/>
            <w:vAlign w:val="bottom"/>
          </w:tcPr>
          <w:p w14:paraId="683925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365F1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8E9BF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0CB1DC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8D4E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591733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A17E1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1366F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105299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BDCC8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23/04/2006</w:t>
            </w:r>
          </w:p>
        </w:tc>
        <w:tc>
          <w:tcPr>
            <w:tcW w:w="1285" w:type="dxa"/>
            <w:tcBorders>
              <w:top w:val="single" w:sz="4" w:space="0" w:color="auto"/>
              <w:left w:val="single" w:sz="4" w:space="0" w:color="auto"/>
              <w:bottom w:val="single" w:sz="4" w:space="0" w:color="auto"/>
              <w:right w:val="single" w:sz="4" w:space="0" w:color="auto"/>
            </w:tcBorders>
            <w:noWrap/>
            <w:vAlign w:val="bottom"/>
          </w:tcPr>
          <w:p w14:paraId="700D38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07/01/2026</w:t>
            </w:r>
          </w:p>
        </w:tc>
        <w:tc>
          <w:tcPr>
            <w:tcW w:w="1264" w:type="dxa"/>
            <w:tcBorders>
              <w:top w:val="nil"/>
              <w:left w:val="nil"/>
              <w:bottom w:val="single" w:sz="4" w:space="0" w:color="auto"/>
              <w:right w:val="single" w:sz="4" w:space="0" w:color="auto"/>
            </w:tcBorders>
            <w:noWrap/>
            <w:vAlign w:val="bottom"/>
          </w:tcPr>
          <w:p w14:paraId="462EF2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209A3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16D76A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128F1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AD88D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DCB9D3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41A4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504BA4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10139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7194D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0B5D4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A9FDA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13/06/1966</w:t>
            </w:r>
          </w:p>
        </w:tc>
        <w:tc>
          <w:tcPr>
            <w:tcW w:w="1285" w:type="dxa"/>
            <w:tcBorders>
              <w:top w:val="single" w:sz="4" w:space="0" w:color="auto"/>
              <w:left w:val="single" w:sz="4" w:space="0" w:color="auto"/>
              <w:bottom w:val="single" w:sz="4" w:space="0" w:color="auto"/>
              <w:right w:val="single" w:sz="4" w:space="0" w:color="auto"/>
            </w:tcBorders>
            <w:noWrap/>
            <w:vAlign w:val="bottom"/>
          </w:tcPr>
          <w:p w14:paraId="518099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09/12/1997</w:t>
            </w:r>
          </w:p>
        </w:tc>
        <w:tc>
          <w:tcPr>
            <w:tcW w:w="1264" w:type="dxa"/>
            <w:tcBorders>
              <w:top w:val="nil"/>
              <w:left w:val="nil"/>
              <w:bottom w:val="single" w:sz="4" w:space="0" w:color="auto"/>
              <w:right w:val="single" w:sz="4" w:space="0" w:color="auto"/>
            </w:tcBorders>
            <w:noWrap/>
            <w:vAlign w:val="bottom"/>
          </w:tcPr>
          <w:p w14:paraId="4D7C03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9AA34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8.772,84 €</w:t>
            </w:r>
          </w:p>
        </w:tc>
        <w:tc>
          <w:tcPr>
            <w:tcW w:w="864" w:type="dxa"/>
            <w:tcBorders>
              <w:top w:val="single" w:sz="4" w:space="0" w:color="auto"/>
              <w:left w:val="single" w:sz="4" w:space="0" w:color="auto"/>
              <w:bottom w:val="single" w:sz="4" w:space="0" w:color="auto"/>
              <w:right w:val="single" w:sz="4" w:space="0" w:color="auto"/>
            </w:tcBorders>
            <w:noWrap/>
            <w:vAlign w:val="bottom"/>
          </w:tcPr>
          <w:p w14:paraId="01B85C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8CE58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F2DDE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3A5CA5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5B84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3D045D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B7C8F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4A52E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FF1B5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6D957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07/09/1991</w:t>
            </w:r>
          </w:p>
        </w:tc>
        <w:tc>
          <w:tcPr>
            <w:tcW w:w="1285" w:type="dxa"/>
            <w:tcBorders>
              <w:top w:val="single" w:sz="4" w:space="0" w:color="auto"/>
              <w:left w:val="single" w:sz="4" w:space="0" w:color="auto"/>
              <w:bottom w:val="single" w:sz="4" w:space="0" w:color="auto"/>
              <w:right w:val="single" w:sz="4" w:space="0" w:color="auto"/>
            </w:tcBorders>
            <w:noWrap/>
            <w:vAlign w:val="bottom"/>
          </w:tcPr>
          <w:p w14:paraId="7AFA54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03/12/2018</w:t>
            </w:r>
          </w:p>
        </w:tc>
        <w:tc>
          <w:tcPr>
            <w:tcW w:w="1264" w:type="dxa"/>
            <w:tcBorders>
              <w:top w:val="nil"/>
              <w:left w:val="nil"/>
              <w:bottom w:val="single" w:sz="4" w:space="0" w:color="auto"/>
              <w:right w:val="single" w:sz="4" w:space="0" w:color="auto"/>
            </w:tcBorders>
            <w:noWrap/>
            <w:vAlign w:val="bottom"/>
          </w:tcPr>
          <w:p w14:paraId="709B80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8AD9F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7.849,68 €</w:t>
            </w:r>
          </w:p>
        </w:tc>
        <w:tc>
          <w:tcPr>
            <w:tcW w:w="864" w:type="dxa"/>
            <w:tcBorders>
              <w:top w:val="single" w:sz="4" w:space="0" w:color="auto"/>
              <w:left w:val="single" w:sz="4" w:space="0" w:color="auto"/>
              <w:bottom w:val="single" w:sz="4" w:space="0" w:color="auto"/>
              <w:right w:val="single" w:sz="4" w:space="0" w:color="auto"/>
            </w:tcBorders>
            <w:noWrap/>
            <w:vAlign w:val="bottom"/>
          </w:tcPr>
          <w:p w14:paraId="57DBFD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D8660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73913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ECA116B"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4F1D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181977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411E5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5DAE44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18DBF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30,83</w:t>
            </w:r>
          </w:p>
        </w:tc>
        <w:tc>
          <w:tcPr>
            <w:tcW w:w="1133" w:type="dxa"/>
            <w:tcBorders>
              <w:top w:val="nil"/>
              <w:left w:val="nil"/>
              <w:bottom w:val="single" w:sz="4" w:space="0" w:color="auto"/>
              <w:right w:val="single" w:sz="4" w:space="0" w:color="auto"/>
            </w:tcBorders>
            <w:noWrap/>
            <w:vAlign w:val="bottom"/>
          </w:tcPr>
          <w:p w14:paraId="35E60D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31/03/1969</w:t>
            </w:r>
          </w:p>
        </w:tc>
        <w:tc>
          <w:tcPr>
            <w:tcW w:w="1285" w:type="dxa"/>
            <w:tcBorders>
              <w:top w:val="single" w:sz="4" w:space="0" w:color="auto"/>
              <w:left w:val="single" w:sz="4" w:space="0" w:color="auto"/>
              <w:bottom w:val="single" w:sz="4" w:space="0" w:color="auto"/>
              <w:right w:val="single" w:sz="4" w:space="0" w:color="auto"/>
            </w:tcBorders>
            <w:noWrap/>
            <w:vAlign w:val="bottom"/>
          </w:tcPr>
          <w:p w14:paraId="55A70D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05/02/2007</w:t>
            </w:r>
          </w:p>
        </w:tc>
        <w:tc>
          <w:tcPr>
            <w:tcW w:w="1264" w:type="dxa"/>
            <w:tcBorders>
              <w:top w:val="nil"/>
              <w:left w:val="nil"/>
              <w:bottom w:val="single" w:sz="4" w:space="0" w:color="auto"/>
              <w:right w:val="single" w:sz="4" w:space="0" w:color="auto"/>
            </w:tcBorders>
            <w:noWrap/>
            <w:vAlign w:val="bottom"/>
          </w:tcPr>
          <w:p w14:paraId="04B7E5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DE955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8.761,80 €</w:t>
            </w:r>
          </w:p>
        </w:tc>
        <w:tc>
          <w:tcPr>
            <w:tcW w:w="864" w:type="dxa"/>
            <w:tcBorders>
              <w:top w:val="single" w:sz="4" w:space="0" w:color="auto"/>
              <w:left w:val="single" w:sz="4" w:space="0" w:color="auto"/>
              <w:bottom w:val="single" w:sz="4" w:space="0" w:color="auto"/>
              <w:right w:val="single" w:sz="4" w:space="0" w:color="auto"/>
            </w:tcBorders>
            <w:noWrap/>
            <w:vAlign w:val="bottom"/>
          </w:tcPr>
          <w:p w14:paraId="1B736D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64B7F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9604F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E5ADE3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0B05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76EB1B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498A7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5F535F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C822F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91,42</w:t>
            </w:r>
          </w:p>
        </w:tc>
        <w:tc>
          <w:tcPr>
            <w:tcW w:w="1133" w:type="dxa"/>
            <w:tcBorders>
              <w:top w:val="nil"/>
              <w:left w:val="nil"/>
              <w:bottom w:val="single" w:sz="4" w:space="0" w:color="auto"/>
              <w:right w:val="single" w:sz="4" w:space="0" w:color="auto"/>
            </w:tcBorders>
            <w:noWrap/>
            <w:vAlign w:val="bottom"/>
          </w:tcPr>
          <w:p w14:paraId="496312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08/06/1971</w:t>
            </w:r>
          </w:p>
        </w:tc>
        <w:tc>
          <w:tcPr>
            <w:tcW w:w="1285" w:type="dxa"/>
            <w:tcBorders>
              <w:top w:val="single" w:sz="4" w:space="0" w:color="auto"/>
              <w:left w:val="single" w:sz="4" w:space="0" w:color="auto"/>
              <w:bottom w:val="single" w:sz="4" w:space="0" w:color="auto"/>
              <w:right w:val="single" w:sz="4" w:space="0" w:color="auto"/>
            </w:tcBorders>
            <w:noWrap/>
            <w:vAlign w:val="bottom"/>
          </w:tcPr>
          <w:p w14:paraId="78D2AC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18/11/2002</w:t>
            </w:r>
          </w:p>
        </w:tc>
        <w:tc>
          <w:tcPr>
            <w:tcW w:w="1264" w:type="dxa"/>
            <w:tcBorders>
              <w:top w:val="nil"/>
              <w:left w:val="nil"/>
              <w:bottom w:val="single" w:sz="4" w:space="0" w:color="auto"/>
              <w:right w:val="single" w:sz="4" w:space="0" w:color="auto"/>
            </w:tcBorders>
            <w:noWrap/>
            <w:vAlign w:val="bottom"/>
          </w:tcPr>
          <w:p w14:paraId="453D4E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C06FB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26.059,44 €</w:t>
            </w:r>
          </w:p>
        </w:tc>
        <w:tc>
          <w:tcPr>
            <w:tcW w:w="864" w:type="dxa"/>
            <w:tcBorders>
              <w:top w:val="single" w:sz="4" w:space="0" w:color="auto"/>
              <w:left w:val="single" w:sz="4" w:space="0" w:color="auto"/>
              <w:bottom w:val="single" w:sz="4" w:space="0" w:color="auto"/>
              <w:right w:val="single" w:sz="4" w:space="0" w:color="auto"/>
            </w:tcBorders>
            <w:noWrap/>
            <w:vAlign w:val="bottom"/>
          </w:tcPr>
          <w:p w14:paraId="12ED41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302B0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93982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E7CA7C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0AC5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5B507F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A2B14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1CB91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98EB0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56,99</w:t>
            </w:r>
          </w:p>
        </w:tc>
        <w:tc>
          <w:tcPr>
            <w:tcW w:w="1133" w:type="dxa"/>
            <w:tcBorders>
              <w:top w:val="nil"/>
              <w:left w:val="nil"/>
              <w:bottom w:val="single" w:sz="4" w:space="0" w:color="auto"/>
              <w:right w:val="single" w:sz="4" w:space="0" w:color="auto"/>
            </w:tcBorders>
            <w:noWrap/>
            <w:vAlign w:val="bottom"/>
          </w:tcPr>
          <w:p w14:paraId="120DE1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15/06/1973</w:t>
            </w:r>
          </w:p>
        </w:tc>
        <w:tc>
          <w:tcPr>
            <w:tcW w:w="1285" w:type="dxa"/>
            <w:tcBorders>
              <w:top w:val="single" w:sz="4" w:space="0" w:color="auto"/>
              <w:left w:val="single" w:sz="4" w:space="0" w:color="auto"/>
              <w:bottom w:val="single" w:sz="4" w:space="0" w:color="auto"/>
              <w:right w:val="single" w:sz="4" w:space="0" w:color="auto"/>
            </w:tcBorders>
            <w:noWrap/>
            <w:vAlign w:val="bottom"/>
          </w:tcPr>
          <w:p w14:paraId="398CC9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01/10/2001</w:t>
            </w:r>
          </w:p>
        </w:tc>
        <w:tc>
          <w:tcPr>
            <w:tcW w:w="1264" w:type="dxa"/>
            <w:tcBorders>
              <w:top w:val="nil"/>
              <w:left w:val="nil"/>
              <w:bottom w:val="single" w:sz="4" w:space="0" w:color="auto"/>
              <w:right w:val="single" w:sz="4" w:space="0" w:color="auto"/>
            </w:tcBorders>
            <w:noWrap/>
            <w:vAlign w:val="bottom"/>
          </w:tcPr>
          <w:p w14:paraId="69234C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A2CF9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16.563,36 €</w:t>
            </w:r>
          </w:p>
        </w:tc>
        <w:tc>
          <w:tcPr>
            <w:tcW w:w="864" w:type="dxa"/>
            <w:tcBorders>
              <w:top w:val="single" w:sz="4" w:space="0" w:color="auto"/>
              <w:left w:val="single" w:sz="4" w:space="0" w:color="auto"/>
              <w:bottom w:val="single" w:sz="4" w:space="0" w:color="auto"/>
              <w:right w:val="single" w:sz="4" w:space="0" w:color="auto"/>
            </w:tcBorders>
            <w:noWrap/>
            <w:vAlign w:val="bottom"/>
          </w:tcPr>
          <w:p w14:paraId="7A5AC7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79336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59C0B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7234CC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3CAE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660C67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4EB0A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7F0D7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D9598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F0F97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21/03/1969</w:t>
            </w:r>
          </w:p>
        </w:tc>
        <w:tc>
          <w:tcPr>
            <w:tcW w:w="1285" w:type="dxa"/>
            <w:tcBorders>
              <w:top w:val="single" w:sz="4" w:space="0" w:color="auto"/>
              <w:left w:val="single" w:sz="4" w:space="0" w:color="auto"/>
              <w:bottom w:val="single" w:sz="4" w:space="0" w:color="auto"/>
              <w:right w:val="single" w:sz="4" w:space="0" w:color="auto"/>
            </w:tcBorders>
            <w:noWrap/>
            <w:vAlign w:val="bottom"/>
          </w:tcPr>
          <w:p w14:paraId="44384F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15/12/2004</w:t>
            </w:r>
          </w:p>
        </w:tc>
        <w:tc>
          <w:tcPr>
            <w:tcW w:w="1264" w:type="dxa"/>
            <w:tcBorders>
              <w:top w:val="nil"/>
              <w:left w:val="nil"/>
              <w:bottom w:val="single" w:sz="4" w:space="0" w:color="auto"/>
              <w:right w:val="single" w:sz="4" w:space="0" w:color="auto"/>
            </w:tcBorders>
            <w:noWrap/>
            <w:vAlign w:val="bottom"/>
          </w:tcPr>
          <w:p w14:paraId="3F54AF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EF002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single" w:sz="4" w:space="0" w:color="auto"/>
              <w:right w:val="single" w:sz="4" w:space="0" w:color="auto"/>
            </w:tcBorders>
            <w:noWrap/>
            <w:vAlign w:val="bottom"/>
          </w:tcPr>
          <w:p w14:paraId="48A686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77EBA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3B9BA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C434FCA"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464A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23AA13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EC854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76591E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3E836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63,88</w:t>
            </w:r>
          </w:p>
        </w:tc>
        <w:tc>
          <w:tcPr>
            <w:tcW w:w="1133" w:type="dxa"/>
            <w:tcBorders>
              <w:top w:val="nil"/>
              <w:left w:val="nil"/>
              <w:bottom w:val="single" w:sz="4" w:space="0" w:color="auto"/>
              <w:right w:val="single" w:sz="4" w:space="0" w:color="auto"/>
            </w:tcBorders>
            <w:noWrap/>
            <w:vAlign w:val="bottom"/>
          </w:tcPr>
          <w:p w14:paraId="0E85CA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25/09/1978</w:t>
            </w:r>
          </w:p>
        </w:tc>
        <w:tc>
          <w:tcPr>
            <w:tcW w:w="1285" w:type="dxa"/>
            <w:tcBorders>
              <w:top w:val="single" w:sz="4" w:space="0" w:color="auto"/>
              <w:left w:val="single" w:sz="4" w:space="0" w:color="auto"/>
              <w:bottom w:val="single" w:sz="4" w:space="0" w:color="auto"/>
              <w:right w:val="single" w:sz="4" w:space="0" w:color="auto"/>
            </w:tcBorders>
            <w:noWrap/>
            <w:vAlign w:val="bottom"/>
          </w:tcPr>
          <w:p w14:paraId="3DC14F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23/07/2003</w:t>
            </w:r>
          </w:p>
        </w:tc>
        <w:tc>
          <w:tcPr>
            <w:tcW w:w="1264" w:type="dxa"/>
            <w:tcBorders>
              <w:top w:val="nil"/>
              <w:left w:val="nil"/>
              <w:bottom w:val="single" w:sz="4" w:space="0" w:color="auto"/>
              <w:right w:val="single" w:sz="4" w:space="0" w:color="auto"/>
            </w:tcBorders>
            <w:noWrap/>
            <w:vAlign w:val="bottom"/>
          </w:tcPr>
          <w:p w14:paraId="3C09EF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43B32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18.259,32 €</w:t>
            </w:r>
          </w:p>
        </w:tc>
        <w:tc>
          <w:tcPr>
            <w:tcW w:w="864" w:type="dxa"/>
            <w:tcBorders>
              <w:top w:val="single" w:sz="4" w:space="0" w:color="auto"/>
              <w:left w:val="single" w:sz="4" w:space="0" w:color="auto"/>
              <w:bottom w:val="single" w:sz="4" w:space="0" w:color="auto"/>
              <w:right w:val="single" w:sz="4" w:space="0" w:color="auto"/>
            </w:tcBorders>
            <w:noWrap/>
            <w:vAlign w:val="bottom"/>
          </w:tcPr>
          <w:p w14:paraId="4E0F52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CDB9A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FB420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2055F5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58D2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638B66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5D984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4B97F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B4E8D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F88B5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21/04/1977</w:t>
            </w:r>
          </w:p>
        </w:tc>
        <w:tc>
          <w:tcPr>
            <w:tcW w:w="1285" w:type="dxa"/>
            <w:tcBorders>
              <w:top w:val="single" w:sz="4" w:space="0" w:color="auto"/>
              <w:left w:val="single" w:sz="4" w:space="0" w:color="auto"/>
              <w:bottom w:val="single" w:sz="4" w:space="0" w:color="auto"/>
              <w:right w:val="single" w:sz="4" w:space="0" w:color="auto"/>
            </w:tcBorders>
            <w:noWrap/>
            <w:vAlign w:val="bottom"/>
          </w:tcPr>
          <w:p w14:paraId="5AA133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08/09/2003</w:t>
            </w:r>
          </w:p>
        </w:tc>
        <w:tc>
          <w:tcPr>
            <w:tcW w:w="1264" w:type="dxa"/>
            <w:tcBorders>
              <w:top w:val="nil"/>
              <w:left w:val="nil"/>
              <w:bottom w:val="single" w:sz="4" w:space="0" w:color="auto"/>
              <w:right w:val="single" w:sz="4" w:space="0" w:color="auto"/>
            </w:tcBorders>
            <w:noWrap/>
            <w:vAlign w:val="bottom"/>
          </w:tcPr>
          <w:p w14:paraId="7550FD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3F138C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single" w:sz="4" w:space="0" w:color="auto"/>
              <w:right w:val="single" w:sz="4" w:space="0" w:color="auto"/>
            </w:tcBorders>
            <w:noWrap/>
            <w:vAlign w:val="bottom"/>
          </w:tcPr>
          <w:p w14:paraId="6C05F1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B08B1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78AC7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C49ABAF"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26F1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14108</w:t>
            </w:r>
          </w:p>
        </w:tc>
        <w:tc>
          <w:tcPr>
            <w:tcW w:w="1843" w:type="dxa"/>
            <w:tcBorders>
              <w:top w:val="single" w:sz="4" w:space="0" w:color="auto"/>
              <w:left w:val="single" w:sz="4" w:space="0" w:color="auto"/>
              <w:bottom w:val="single" w:sz="4" w:space="0" w:color="auto"/>
              <w:right w:val="single" w:sz="4" w:space="0" w:color="auto"/>
            </w:tcBorders>
            <w:noWrap/>
            <w:vAlign w:val="bottom"/>
          </w:tcPr>
          <w:p w14:paraId="2807FF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BASURTO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5D224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79C267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205B5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01D76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28/03/1998</w:t>
            </w:r>
          </w:p>
        </w:tc>
        <w:tc>
          <w:tcPr>
            <w:tcW w:w="1285" w:type="dxa"/>
            <w:tcBorders>
              <w:top w:val="single" w:sz="4" w:space="0" w:color="auto"/>
              <w:left w:val="single" w:sz="4" w:space="0" w:color="auto"/>
              <w:bottom w:val="single" w:sz="4" w:space="0" w:color="auto"/>
              <w:right w:val="single" w:sz="4" w:space="0" w:color="auto"/>
            </w:tcBorders>
            <w:noWrap/>
            <w:vAlign w:val="bottom"/>
          </w:tcPr>
          <w:p w14:paraId="25687E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04/11/2022</w:t>
            </w:r>
          </w:p>
        </w:tc>
        <w:tc>
          <w:tcPr>
            <w:tcW w:w="1264" w:type="dxa"/>
            <w:tcBorders>
              <w:top w:val="nil"/>
              <w:left w:val="nil"/>
              <w:bottom w:val="single" w:sz="4" w:space="0" w:color="auto"/>
              <w:right w:val="single" w:sz="4" w:space="0" w:color="auto"/>
            </w:tcBorders>
            <w:noWrap/>
            <w:vAlign w:val="bottom"/>
          </w:tcPr>
          <w:p w14:paraId="34C5E5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26F4B1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1443CB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7D505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125184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0947FC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14C4E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377B2D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B7B92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EB214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0D1CD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BC3C9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25/11/2001</w:t>
            </w:r>
          </w:p>
        </w:tc>
        <w:tc>
          <w:tcPr>
            <w:tcW w:w="1285" w:type="dxa"/>
            <w:tcBorders>
              <w:top w:val="single" w:sz="4" w:space="0" w:color="auto"/>
              <w:left w:val="single" w:sz="4" w:space="0" w:color="auto"/>
              <w:bottom w:val="single" w:sz="4" w:space="0" w:color="auto"/>
              <w:right w:val="single" w:sz="4" w:space="0" w:color="auto"/>
            </w:tcBorders>
            <w:noWrap/>
            <w:vAlign w:val="bottom"/>
          </w:tcPr>
          <w:p w14:paraId="21194F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01/10/2024</w:t>
            </w:r>
          </w:p>
        </w:tc>
        <w:tc>
          <w:tcPr>
            <w:tcW w:w="1264" w:type="dxa"/>
            <w:tcBorders>
              <w:top w:val="nil"/>
              <w:left w:val="nil"/>
              <w:bottom w:val="single" w:sz="4" w:space="0" w:color="auto"/>
              <w:right w:val="single" w:sz="4" w:space="0" w:color="auto"/>
            </w:tcBorders>
            <w:noWrap/>
            <w:vAlign w:val="bottom"/>
          </w:tcPr>
          <w:p w14:paraId="6303B4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041E4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1AD9D0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313304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D4DE6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847CEE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F5F8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06580E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B4054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COLECTIVIDADES</w:t>
            </w:r>
          </w:p>
        </w:tc>
        <w:tc>
          <w:tcPr>
            <w:tcW w:w="1283" w:type="dxa"/>
            <w:tcBorders>
              <w:top w:val="single" w:sz="4" w:space="0" w:color="auto"/>
              <w:left w:val="single" w:sz="4" w:space="0" w:color="auto"/>
              <w:bottom w:val="single" w:sz="4" w:space="0" w:color="auto"/>
              <w:right w:val="single" w:sz="4" w:space="0" w:color="auto"/>
            </w:tcBorders>
            <w:noWrap/>
            <w:vAlign w:val="bottom"/>
          </w:tcPr>
          <w:p w14:paraId="6DFF9F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2994D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46,66</w:t>
            </w:r>
          </w:p>
        </w:tc>
        <w:tc>
          <w:tcPr>
            <w:tcW w:w="1133" w:type="dxa"/>
            <w:tcBorders>
              <w:top w:val="nil"/>
              <w:left w:val="nil"/>
              <w:bottom w:val="single" w:sz="4" w:space="0" w:color="auto"/>
              <w:right w:val="single" w:sz="4" w:space="0" w:color="auto"/>
            </w:tcBorders>
            <w:noWrap/>
            <w:vAlign w:val="bottom"/>
          </w:tcPr>
          <w:p w14:paraId="4E3E06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21/07/1976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3C7A2A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22/09/2005</w:t>
            </w:r>
          </w:p>
        </w:tc>
        <w:tc>
          <w:tcPr>
            <w:tcW w:w="1264" w:type="dxa"/>
            <w:tcBorders>
              <w:top w:val="nil"/>
              <w:left w:val="nil"/>
              <w:bottom w:val="single" w:sz="4" w:space="0" w:color="auto"/>
              <w:right w:val="single" w:sz="4" w:space="0" w:color="auto"/>
            </w:tcBorders>
            <w:noWrap/>
            <w:vAlign w:val="bottom"/>
          </w:tcPr>
          <w:p w14:paraId="35AB96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2C8EA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13.173,96 €</w:t>
            </w:r>
          </w:p>
        </w:tc>
        <w:tc>
          <w:tcPr>
            <w:tcW w:w="864" w:type="dxa"/>
            <w:tcBorders>
              <w:top w:val="single" w:sz="4" w:space="0" w:color="auto"/>
              <w:left w:val="single" w:sz="4" w:space="0" w:color="auto"/>
              <w:bottom w:val="single" w:sz="4" w:space="0" w:color="auto"/>
              <w:right w:val="single" w:sz="4" w:space="0" w:color="auto"/>
            </w:tcBorders>
            <w:noWrap/>
            <w:vAlign w:val="bottom"/>
          </w:tcPr>
          <w:p w14:paraId="40D9B8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B89B0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C4899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BDA99B4"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5D87D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4D51C4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4F2EC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single" w:sz="4" w:space="0" w:color="auto"/>
              <w:left w:val="single" w:sz="4" w:space="0" w:color="auto"/>
              <w:bottom w:val="single" w:sz="4" w:space="0" w:color="auto"/>
              <w:right w:val="single" w:sz="4" w:space="0" w:color="auto"/>
            </w:tcBorders>
            <w:noWrap/>
            <w:vAlign w:val="bottom"/>
          </w:tcPr>
          <w:p w14:paraId="065A5C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3A312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43,22</w:t>
            </w:r>
          </w:p>
        </w:tc>
        <w:tc>
          <w:tcPr>
            <w:tcW w:w="1133" w:type="dxa"/>
            <w:tcBorders>
              <w:top w:val="nil"/>
              <w:left w:val="nil"/>
              <w:bottom w:val="single" w:sz="4" w:space="0" w:color="auto"/>
              <w:right w:val="single" w:sz="4" w:space="0" w:color="auto"/>
            </w:tcBorders>
            <w:noWrap/>
            <w:vAlign w:val="bottom"/>
          </w:tcPr>
          <w:p w14:paraId="3200D9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01/01/1967</w:t>
            </w:r>
          </w:p>
        </w:tc>
        <w:tc>
          <w:tcPr>
            <w:tcW w:w="1285" w:type="dxa"/>
            <w:tcBorders>
              <w:top w:val="single" w:sz="4" w:space="0" w:color="auto"/>
              <w:left w:val="single" w:sz="4" w:space="0" w:color="auto"/>
              <w:bottom w:val="single" w:sz="4" w:space="0" w:color="auto"/>
              <w:right w:val="single" w:sz="4" w:space="0" w:color="auto"/>
            </w:tcBorders>
            <w:noWrap/>
            <w:vAlign w:val="bottom"/>
          </w:tcPr>
          <w:p w14:paraId="65AC92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15/09/1987</w:t>
            </w:r>
          </w:p>
        </w:tc>
        <w:tc>
          <w:tcPr>
            <w:tcW w:w="1264" w:type="dxa"/>
            <w:tcBorders>
              <w:top w:val="nil"/>
              <w:left w:val="nil"/>
              <w:bottom w:val="single" w:sz="4" w:space="0" w:color="auto"/>
              <w:right w:val="single" w:sz="4" w:space="0" w:color="auto"/>
            </w:tcBorders>
            <w:noWrap/>
            <w:vAlign w:val="bottom"/>
          </w:tcPr>
          <w:p w14:paraId="288896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AF2E5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13.376,04 €</w:t>
            </w:r>
          </w:p>
        </w:tc>
        <w:tc>
          <w:tcPr>
            <w:tcW w:w="864" w:type="dxa"/>
            <w:tcBorders>
              <w:top w:val="single" w:sz="4" w:space="0" w:color="auto"/>
              <w:left w:val="single" w:sz="4" w:space="0" w:color="auto"/>
              <w:bottom w:val="single" w:sz="4" w:space="0" w:color="auto"/>
              <w:right w:val="single" w:sz="4" w:space="0" w:color="auto"/>
            </w:tcBorders>
            <w:noWrap/>
            <w:vAlign w:val="bottom"/>
          </w:tcPr>
          <w:p w14:paraId="735A02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F28C8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A9A48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C859C0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4769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7A98EF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82AE8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1351F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DFD1C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22E54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21/06/1973</w:t>
            </w:r>
          </w:p>
        </w:tc>
        <w:tc>
          <w:tcPr>
            <w:tcW w:w="1285" w:type="dxa"/>
            <w:tcBorders>
              <w:top w:val="single" w:sz="4" w:space="0" w:color="auto"/>
              <w:left w:val="single" w:sz="4" w:space="0" w:color="auto"/>
              <w:bottom w:val="single" w:sz="4" w:space="0" w:color="auto"/>
              <w:right w:val="single" w:sz="4" w:space="0" w:color="auto"/>
            </w:tcBorders>
            <w:noWrap/>
            <w:vAlign w:val="bottom"/>
          </w:tcPr>
          <w:p w14:paraId="666883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04/05/2009</w:t>
            </w:r>
          </w:p>
        </w:tc>
        <w:tc>
          <w:tcPr>
            <w:tcW w:w="1264" w:type="dxa"/>
            <w:tcBorders>
              <w:top w:val="nil"/>
              <w:left w:val="nil"/>
              <w:bottom w:val="single" w:sz="4" w:space="0" w:color="auto"/>
              <w:right w:val="single" w:sz="4" w:space="0" w:color="auto"/>
            </w:tcBorders>
            <w:noWrap/>
            <w:vAlign w:val="bottom"/>
          </w:tcPr>
          <w:p w14:paraId="52906D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9CB3F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10.134,72 €</w:t>
            </w:r>
          </w:p>
        </w:tc>
        <w:tc>
          <w:tcPr>
            <w:tcW w:w="864" w:type="dxa"/>
            <w:tcBorders>
              <w:top w:val="single" w:sz="4" w:space="0" w:color="auto"/>
              <w:left w:val="single" w:sz="4" w:space="0" w:color="auto"/>
              <w:bottom w:val="single" w:sz="4" w:space="0" w:color="auto"/>
              <w:right w:val="single" w:sz="4" w:space="0" w:color="auto"/>
            </w:tcBorders>
            <w:noWrap/>
            <w:vAlign w:val="bottom"/>
          </w:tcPr>
          <w:p w14:paraId="553F26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2BF4B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FB5CC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5B6E77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BF0F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28BC0D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16322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633A88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79976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79,02</w:t>
            </w:r>
          </w:p>
        </w:tc>
        <w:tc>
          <w:tcPr>
            <w:tcW w:w="1133" w:type="dxa"/>
            <w:tcBorders>
              <w:top w:val="nil"/>
              <w:left w:val="nil"/>
              <w:bottom w:val="single" w:sz="4" w:space="0" w:color="auto"/>
              <w:right w:val="single" w:sz="4" w:space="0" w:color="auto"/>
            </w:tcBorders>
            <w:noWrap/>
            <w:vAlign w:val="bottom"/>
          </w:tcPr>
          <w:p w14:paraId="356D05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12/02/1980</w:t>
            </w:r>
          </w:p>
        </w:tc>
        <w:tc>
          <w:tcPr>
            <w:tcW w:w="1285" w:type="dxa"/>
            <w:tcBorders>
              <w:top w:val="single" w:sz="4" w:space="0" w:color="auto"/>
              <w:left w:val="single" w:sz="4" w:space="0" w:color="auto"/>
              <w:bottom w:val="single" w:sz="4" w:space="0" w:color="auto"/>
              <w:right w:val="single" w:sz="4" w:space="0" w:color="auto"/>
            </w:tcBorders>
            <w:noWrap/>
            <w:vAlign w:val="bottom"/>
          </w:tcPr>
          <w:p w14:paraId="3269AB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08/09/2004</w:t>
            </w:r>
          </w:p>
        </w:tc>
        <w:tc>
          <w:tcPr>
            <w:tcW w:w="1264" w:type="dxa"/>
            <w:tcBorders>
              <w:top w:val="nil"/>
              <w:left w:val="nil"/>
              <w:bottom w:val="single" w:sz="4" w:space="0" w:color="auto"/>
              <w:right w:val="single" w:sz="4" w:space="0" w:color="auto"/>
            </w:tcBorders>
            <w:noWrap/>
            <w:vAlign w:val="bottom"/>
          </w:tcPr>
          <w:p w14:paraId="1AE483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4B8BE1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22.547,16 €</w:t>
            </w:r>
          </w:p>
        </w:tc>
        <w:tc>
          <w:tcPr>
            <w:tcW w:w="864" w:type="dxa"/>
            <w:tcBorders>
              <w:top w:val="single" w:sz="4" w:space="0" w:color="auto"/>
              <w:left w:val="single" w:sz="4" w:space="0" w:color="auto"/>
              <w:bottom w:val="single" w:sz="4" w:space="0" w:color="auto"/>
              <w:right w:val="single" w:sz="4" w:space="0" w:color="auto"/>
            </w:tcBorders>
            <w:noWrap/>
            <w:vAlign w:val="bottom"/>
          </w:tcPr>
          <w:p w14:paraId="5056CE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D41DC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2AB03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97A66F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D9BD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4046F2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CE310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E0BF9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C5C97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46,66</w:t>
            </w:r>
          </w:p>
        </w:tc>
        <w:tc>
          <w:tcPr>
            <w:tcW w:w="1133" w:type="dxa"/>
            <w:tcBorders>
              <w:top w:val="nil"/>
              <w:left w:val="nil"/>
              <w:bottom w:val="single" w:sz="4" w:space="0" w:color="auto"/>
              <w:right w:val="single" w:sz="4" w:space="0" w:color="auto"/>
            </w:tcBorders>
            <w:noWrap/>
            <w:vAlign w:val="bottom"/>
          </w:tcPr>
          <w:p w14:paraId="271C63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19/05/1978</w:t>
            </w:r>
          </w:p>
        </w:tc>
        <w:tc>
          <w:tcPr>
            <w:tcW w:w="1285" w:type="dxa"/>
            <w:tcBorders>
              <w:top w:val="single" w:sz="4" w:space="0" w:color="auto"/>
              <w:left w:val="single" w:sz="4" w:space="0" w:color="auto"/>
              <w:bottom w:val="single" w:sz="4" w:space="0" w:color="auto"/>
              <w:right w:val="single" w:sz="4" w:space="0" w:color="auto"/>
            </w:tcBorders>
            <w:noWrap/>
            <w:vAlign w:val="bottom"/>
          </w:tcPr>
          <w:p w14:paraId="0712ED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7C25C1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4F742C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13.173,96 €</w:t>
            </w:r>
          </w:p>
        </w:tc>
        <w:tc>
          <w:tcPr>
            <w:tcW w:w="864" w:type="dxa"/>
            <w:tcBorders>
              <w:top w:val="single" w:sz="4" w:space="0" w:color="auto"/>
              <w:left w:val="single" w:sz="4" w:space="0" w:color="auto"/>
              <w:bottom w:val="single" w:sz="4" w:space="0" w:color="auto"/>
              <w:right w:val="single" w:sz="4" w:space="0" w:color="auto"/>
            </w:tcBorders>
            <w:noWrap/>
            <w:vAlign w:val="bottom"/>
          </w:tcPr>
          <w:p w14:paraId="36ECC7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4BEE0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9A491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12FF9C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CC4D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03BF22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6A8B3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0F839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DB793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6A548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11/10/1976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7DE563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24/09/2007</w:t>
            </w:r>
          </w:p>
        </w:tc>
        <w:tc>
          <w:tcPr>
            <w:tcW w:w="1264" w:type="dxa"/>
            <w:tcBorders>
              <w:top w:val="nil"/>
              <w:left w:val="nil"/>
              <w:bottom w:val="single" w:sz="4" w:space="0" w:color="auto"/>
              <w:right w:val="single" w:sz="4" w:space="0" w:color="auto"/>
            </w:tcBorders>
            <w:noWrap/>
            <w:vAlign w:val="bottom"/>
          </w:tcPr>
          <w:p w14:paraId="6424B0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E951A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10.297,44 €</w:t>
            </w:r>
          </w:p>
        </w:tc>
        <w:tc>
          <w:tcPr>
            <w:tcW w:w="864" w:type="dxa"/>
            <w:tcBorders>
              <w:top w:val="single" w:sz="4" w:space="0" w:color="auto"/>
              <w:left w:val="single" w:sz="4" w:space="0" w:color="auto"/>
              <w:bottom w:val="single" w:sz="4" w:space="0" w:color="auto"/>
              <w:right w:val="single" w:sz="4" w:space="0" w:color="auto"/>
            </w:tcBorders>
            <w:noWrap/>
            <w:vAlign w:val="bottom"/>
          </w:tcPr>
          <w:p w14:paraId="69197F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22BB5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1DB9D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45C67BA"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8E4C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4608FC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1DBAD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3ABF5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6F417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D455A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21/02/1985</w:t>
            </w:r>
          </w:p>
        </w:tc>
        <w:tc>
          <w:tcPr>
            <w:tcW w:w="1285" w:type="dxa"/>
            <w:tcBorders>
              <w:top w:val="single" w:sz="4" w:space="0" w:color="auto"/>
              <w:left w:val="single" w:sz="4" w:space="0" w:color="auto"/>
              <w:bottom w:val="single" w:sz="4" w:space="0" w:color="auto"/>
              <w:right w:val="single" w:sz="4" w:space="0" w:color="auto"/>
            </w:tcBorders>
            <w:noWrap/>
            <w:vAlign w:val="bottom"/>
          </w:tcPr>
          <w:p w14:paraId="78BBFD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22/11/2019</w:t>
            </w:r>
          </w:p>
        </w:tc>
        <w:tc>
          <w:tcPr>
            <w:tcW w:w="1264" w:type="dxa"/>
            <w:tcBorders>
              <w:top w:val="nil"/>
              <w:left w:val="nil"/>
              <w:bottom w:val="single" w:sz="4" w:space="0" w:color="auto"/>
              <w:right w:val="single" w:sz="4" w:space="0" w:color="auto"/>
            </w:tcBorders>
            <w:noWrap/>
            <w:vAlign w:val="bottom"/>
          </w:tcPr>
          <w:p w14:paraId="5EE870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622A5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9.646,68 €</w:t>
            </w:r>
          </w:p>
        </w:tc>
        <w:tc>
          <w:tcPr>
            <w:tcW w:w="864" w:type="dxa"/>
            <w:tcBorders>
              <w:top w:val="single" w:sz="4" w:space="0" w:color="auto"/>
              <w:left w:val="single" w:sz="4" w:space="0" w:color="auto"/>
              <w:bottom w:val="single" w:sz="4" w:space="0" w:color="auto"/>
              <w:right w:val="single" w:sz="4" w:space="0" w:color="auto"/>
            </w:tcBorders>
            <w:noWrap/>
            <w:vAlign w:val="bottom"/>
          </w:tcPr>
          <w:p w14:paraId="4A223E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EC6CA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B4796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90C4C04"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0406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0D8634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0A845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27F39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65CFF8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6866A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16/02/1994</w:t>
            </w:r>
          </w:p>
        </w:tc>
        <w:tc>
          <w:tcPr>
            <w:tcW w:w="1285" w:type="dxa"/>
            <w:tcBorders>
              <w:top w:val="single" w:sz="4" w:space="0" w:color="auto"/>
              <w:left w:val="single" w:sz="4" w:space="0" w:color="auto"/>
              <w:bottom w:val="single" w:sz="4" w:space="0" w:color="auto"/>
              <w:right w:val="single" w:sz="4" w:space="0" w:color="auto"/>
            </w:tcBorders>
            <w:noWrap/>
            <w:vAlign w:val="bottom"/>
          </w:tcPr>
          <w:p w14:paraId="1D9EEA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29/09/2025</w:t>
            </w:r>
          </w:p>
        </w:tc>
        <w:tc>
          <w:tcPr>
            <w:tcW w:w="1264" w:type="dxa"/>
            <w:tcBorders>
              <w:top w:val="nil"/>
              <w:left w:val="nil"/>
              <w:bottom w:val="single" w:sz="4" w:space="0" w:color="auto"/>
              <w:right w:val="single" w:sz="4" w:space="0" w:color="auto"/>
            </w:tcBorders>
            <w:noWrap/>
            <w:vAlign w:val="bottom"/>
          </w:tcPr>
          <w:p w14:paraId="749289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34A043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035839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6A98F6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92484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51F9FD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CD20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235464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7B195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72B84D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3816A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6E2BC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26/11/1970</w:t>
            </w:r>
          </w:p>
        </w:tc>
        <w:tc>
          <w:tcPr>
            <w:tcW w:w="1285" w:type="dxa"/>
            <w:tcBorders>
              <w:top w:val="single" w:sz="4" w:space="0" w:color="auto"/>
              <w:left w:val="single" w:sz="4" w:space="0" w:color="auto"/>
              <w:bottom w:val="single" w:sz="4" w:space="0" w:color="auto"/>
              <w:right w:val="single" w:sz="4" w:space="0" w:color="auto"/>
            </w:tcBorders>
            <w:noWrap/>
            <w:vAlign w:val="bottom"/>
          </w:tcPr>
          <w:p w14:paraId="336879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01/10/2015</w:t>
            </w:r>
          </w:p>
        </w:tc>
        <w:tc>
          <w:tcPr>
            <w:tcW w:w="1264" w:type="dxa"/>
            <w:tcBorders>
              <w:top w:val="nil"/>
              <w:left w:val="nil"/>
              <w:bottom w:val="single" w:sz="4" w:space="0" w:color="auto"/>
              <w:right w:val="single" w:sz="4" w:space="0" w:color="auto"/>
            </w:tcBorders>
            <w:noWrap/>
            <w:vAlign w:val="bottom"/>
          </w:tcPr>
          <w:p w14:paraId="49F84C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5910D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9.809,40 €</w:t>
            </w:r>
          </w:p>
        </w:tc>
        <w:tc>
          <w:tcPr>
            <w:tcW w:w="864" w:type="dxa"/>
            <w:tcBorders>
              <w:top w:val="single" w:sz="4" w:space="0" w:color="auto"/>
              <w:left w:val="single" w:sz="4" w:space="0" w:color="auto"/>
              <w:bottom w:val="single" w:sz="4" w:space="0" w:color="auto"/>
              <w:right w:val="single" w:sz="4" w:space="0" w:color="auto"/>
            </w:tcBorders>
            <w:noWrap/>
            <w:vAlign w:val="bottom"/>
          </w:tcPr>
          <w:p w14:paraId="38C016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C1EE5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865D1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E9D7F3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437D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5D2FB0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99848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22587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64CBE7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D748E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09/08/1970</w:t>
            </w:r>
          </w:p>
        </w:tc>
        <w:tc>
          <w:tcPr>
            <w:tcW w:w="1285" w:type="dxa"/>
            <w:tcBorders>
              <w:top w:val="single" w:sz="4" w:space="0" w:color="auto"/>
              <w:left w:val="single" w:sz="4" w:space="0" w:color="auto"/>
              <w:bottom w:val="single" w:sz="4" w:space="0" w:color="auto"/>
              <w:right w:val="single" w:sz="4" w:space="0" w:color="auto"/>
            </w:tcBorders>
            <w:noWrap/>
            <w:vAlign w:val="bottom"/>
          </w:tcPr>
          <w:p w14:paraId="7B84BF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06/10/2025</w:t>
            </w:r>
          </w:p>
        </w:tc>
        <w:tc>
          <w:tcPr>
            <w:tcW w:w="1264" w:type="dxa"/>
            <w:tcBorders>
              <w:top w:val="nil"/>
              <w:left w:val="nil"/>
              <w:bottom w:val="single" w:sz="4" w:space="0" w:color="auto"/>
              <w:right w:val="single" w:sz="4" w:space="0" w:color="auto"/>
            </w:tcBorders>
            <w:noWrap/>
            <w:vAlign w:val="bottom"/>
          </w:tcPr>
          <w:p w14:paraId="2EB25D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BAC4C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6C075D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193FB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51195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F7EEF1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2713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452186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22197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DC42B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9D4F9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A8433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30/08/1985</w:t>
            </w:r>
          </w:p>
        </w:tc>
        <w:tc>
          <w:tcPr>
            <w:tcW w:w="1285" w:type="dxa"/>
            <w:tcBorders>
              <w:top w:val="single" w:sz="4" w:space="0" w:color="auto"/>
              <w:left w:val="single" w:sz="4" w:space="0" w:color="auto"/>
              <w:bottom w:val="single" w:sz="4" w:space="0" w:color="auto"/>
              <w:right w:val="single" w:sz="4" w:space="0" w:color="auto"/>
            </w:tcBorders>
            <w:noWrap/>
            <w:vAlign w:val="bottom"/>
          </w:tcPr>
          <w:p w14:paraId="3CC965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02/05/2019</w:t>
            </w:r>
          </w:p>
        </w:tc>
        <w:tc>
          <w:tcPr>
            <w:tcW w:w="1264" w:type="dxa"/>
            <w:tcBorders>
              <w:top w:val="nil"/>
              <w:left w:val="nil"/>
              <w:bottom w:val="single" w:sz="4" w:space="0" w:color="auto"/>
              <w:right w:val="single" w:sz="4" w:space="0" w:color="auto"/>
            </w:tcBorders>
            <w:noWrap/>
            <w:vAlign w:val="bottom"/>
          </w:tcPr>
          <w:p w14:paraId="15427F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331955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9.646,68 €</w:t>
            </w:r>
          </w:p>
        </w:tc>
        <w:tc>
          <w:tcPr>
            <w:tcW w:w="864" w:type="dxa"/>
            <w:tcBorders>
              <w:top w:val="single" w:sz="4" w:space="0" w:color="auto"/>
              <w:left w:val="single" w:sz="4" w:space="0" w:color="auto"/>
              <w:bottom w:val="single" w:sz="4" w:space="0" w:color="auto"/>
              <w:right w:val="single" w:sz="4" w:space="0" w:color="auto"/>
            </w:tcBorders>
            <w:noWrap/>
            <w:vAlign w:val="bottom"/>
          </w:tcPr>
          <w:p w14:paraId="6DFC99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EA20D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9E4F4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BCFBBE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A65F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40A5DD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63F0D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BE3E0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02833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15B7D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29/09/1969</w:t>
            </w:r>
          </w:p>
        </w:tc>
        <w:tc>
          <w:tcPr>
            <w:tcW w:w="1285" w:type="dxa"/>
            <w:tcBorders>
              <w:top w:val="single" w:sz="4" w:space="0" w:color="auto"/>
              <w:left w:val="single" w:sz="4" w:space="0" w:color="auto"/>
              <w:bottom w:val="single" w:sz="4" w:space="0" w:color="auto"/>
              <w:right w:val="single" w:sz="4" w:space="0" w:color="auto"/>
            </w:tcBorders>
            <w:noWrap/>
            <w:vAlign w:val="bottom"/>
          </w:tcPr>
          <w:p w14:paraId="2DF628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01/10/2015</w:t>
            </w:r>
          </w:p>
        </w:tc>
        <w:tc>
          <w:tcPr>
            <w:tcW w:w="1264" w:type="dxa"/>
            <w:tcBorders>
              <w:top w:val="nil"/>
              <w:left w:val="nil"/>
              <w:bottom w:val="single" w:sz="4" w:space="0" w:color="auto"/>
              <w:right w:val="single" w:sz="4" w:space="0" w:color="auto"/>
            </w:tcBorders>
            <w:noWrap/>
            <w:vAlign w:val="bottom"/>
          </w:tcPr>
          <w:p w14:paraId="5784EF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1DFA3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9.809,40 €</w:t>
            </w:r>
          </w:p>
        </w:tc>
        <w:tc>
          <w:tcPr>
            <w:tcW w:w="864" w:type="dxa"/>
            <w:tcBorders>
              <w:top w:val="single" w:sz="4" w:space="0" w:color="auto"/>
              <w:left w:val="single" w:sz="4" w:space="0" w:color="auto"/>
              <w:bottom w:val="single" w:sz="4" w:space="0" w:color="auto"/>
              <w:right w:val="single" w:sz="4" w:space="0" w:color="auto"/>
            </w:tcBorders>
            <w:noWrap/>
            <w:vAlign w:val="bottom"/>
          </w:tcPr>
          <w:p w14:paraId="1BA0BB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03B6A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27C0B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27B457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686A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0FCD18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A3614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7AA43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9EA91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6EA5A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07/03/1961</w:t>
            </w:r>
          </w:p>
        </w:tc>
        <w:tc>
          <w:tcPr>
            <w:tcW w:w="1285" w:type="dxa"/>
            <w:tcBorders>
              <w:top w:val="single" w:sz="4" w:space="0" w:color="auto"/>
              <w:left w:val="single" w:sz="4" w:space="0" w:color="auto"/>
              <w:bottom w:val="single" w:sz="4" w:space="0" w:color="auto"/>
              <w:right w:val="single" w:sz="4" w:space="0" w:color="auto"/>
            </w:tcBorders>
            <w:noWrap/>
            <w:vAlign w:val="bottom"/>
          </w:tcPr>
          <w:p w14:paraId="57AA0E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26/02/2008</w:t>
            </w:r>
          </w:p>
        </w:tc>
        <w:tc>
          <w:tcPr>
            <w:tcW w:w="1264" w:type="dxa"/>
            <w:tcBorders>
              <w:top w:val="nil"/>
              <w:left w:val="nil"/>
              <w:bottom w:val="single" w:sz="4" w:space="0" w:color="auto"/>
              <w:right w:val="single" w:sz="4" w:space="0" w:color="auto"/>
            </w:tcBorders>
            <w:noWrap/>
            <w:vAlign w:val="bottom"/>
          </w:tcPr>
          <w:p w14:paraId="32015F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9B315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10.134,72 €</w:t>
            </w:r>
          </w:p>
        </w:tc>
        <w:tc>
          <w:tcPr>
            <w:tcW w:w="864" w:type="dxa"/>
            <w:tcBorders>
              <w:top w:val="single" w:sz="4" w:space="0" w:color="auto"/>
              <w:left w:val="single" w:sz="4" w:space="0" w:color="auto"/>
              <w:bottom w:val="single" w:sz="4" w:space="0" w:color="auto"/>
              <w:right w:val="single" w:sz="4" w:space="0" w:color="auto"/>
            </w:tcBorders>
            <w:noWrap/>
            <w:vAlign w:val="bottom"/>
          </w:tcPr>
          <w:p w14:paraId="665EBF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BF7E7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084D2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CEF6A5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24D3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05C083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5814B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C344F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DD133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DBB1C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21/09/1979</w:t>
            </w:r>
          </w:p>
        </w:tc>
        <w:tc>
          <w:tcPr>
            <w:tcW w:w="1285" w:type="dxa"/>
            <w:tcBorders>
              <w:top w:val="single" w:sz="4" w:space="0" w:color="auto"/>
              <w:left w:val="single" w:sz="4" w:space="0" w:color="auto"/>
              <w:bottom w:val="single" w:sz="4" w:space="0" w:color="auto"/>
              <w:right w:val="single" w:sz="4" w:space="0" w:color="auto"/>
            </w:tcBorders>
            <w:noWrap/>
            <w:vAlign w:val="bottom"/>
          </w:tcPr>
          <w:p w14:paraId="3E5451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28/09/2022</w:t>
            </w:r>
          </w:p>
        </w:tc>
        <w:tc>
          <w:tcPr>
            <w:tcW w:w="1264" w:type="dxa"/>
            <w:tcBorders>
              <w:top w:val="nil"/>
              <w:left w:val="nil"/>
              <w:bottom w:val="single" w:sz="4" w:space="0" w:color="auto"/>
              <w:right w:val="single" w:sz="4" w:space="0" w:color="auto"/>
            </w:tcBorders>
            <w:noWrap/>
            <w:vAlign w:val="bottom"/>
          </w:tcPr>
          <w:p w14:paraId="43B762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D4D9A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9.484,08 €</w:t>
            </w:r>
          </w:p>
        </w:tc>
        <w:tc>
          <w:tcPr>
            <w:tcW w:w="864" w:type="dxa"/>
            <w:tcBorders>
              <w:top w:val="single" w:sz="4" w:space="0" w:color="auto"/>
              <w:left w:val="single" w:sz="4" w:space="0" w:color="auto"/>
              <w:bottom w:val="single" w:sz="4" w:space="0" w:color="auto"/>
              <w:right w:val="single" w:sz="4" w:space="0" w:color="auto"/>
            </w:tcBorders>
            <w:noWrap/>
            <w:vAlign w:val="bottom"/>
          </w:tcPr>
          <w:p w14:paraId="5526B5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90EBF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5CBF7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092D14A"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CF5B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4900C8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E2301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single" w:sz="4" w:space="0" w:color="auto"/>
              <w:left w:val="single" w:sz="4" w:space="0" w:color="auto"/>
              <w:bottom w:val="single" w:sz="4" w:space="0" w:color="auto"/>
              <w:right w:val="single" w:sz="4" w:space="0" w:color="auto"/>
            </w:tcBorders>
            <w:noWrap/>
            <w:vAlign w:val="bottom"/>
          </w:tcPr>
          <w:p w14:paraId="5FFCDC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2AA78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60D0E0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13/08/1973</w:t>
            </w:r>
          </w:p>
        </w:tc>
        <w:tc>
          <w:tcPr>
            <w:tcW w:w="1285" w:type="dxa"/>
            <w:tcBorders>
              <w:top w:val="single" w:sz="4" w:space="0" w:color="auto"/>
              <w:left w:val="single" w:sz="4" w:space="0" w:color="auto"/>
              <w:bottom w:val="single" w:sz="4" w:space="0" w:color="auto"/>
              <w:right w:val="single" w:sz="4" w:space="0" w:color="auto"/>
            </w:tcBorders>
            <w:noWrap/>
            <w:vAlign w:val="bottom"/>
          </w:tcPr>
          <w:p w14:paraId="4845BC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365BA1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4566D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28.936,80 €</w:t>
            </w:r>
          </w:p>
        </w:tc>
        <w:tc>
          <w:tcPr>
            <w:tcW w:w="864" w:type="dxa"/>
            <w:tcBorders>
              <w:top w:val="single" w:sz="4" w:space="0" w:color="auto"/>
              <w:left w:val="single" w:sz="4" w:space="0" w:color="auto"/>
              <w:bottom w:val="single" w:sz="4" w:space="0" w:color="auto"/>
              <w:right w:val="single" w:sz="4" w:space="0" w:color="auto"/>
            </w:tcBorders>
            <w:noWrap/>
            <w:vAlign w:val="bottom"/>
          </w:tcPr>
          <w:p w14:paraId="32B380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B5371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B24DF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06EE87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73B4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50E97A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811F6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541799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85BFC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BFD6F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17/03/1996</w:t>
            </w:r>
          </w:p>
        </w:tc>
        <w:tc>
          <w:tcPr>
            <w:tcW w:w="1285" w:type="dxa"/>
            <w:tcBorders>
              <w:top w:val="single" w:sz="4" w:space="0" w:color="auto"/>
              <w:left w:val="single" w:sz="4" w:space="0" w:color="auto"/>
              <w:bottom w:val="single" w:sz="4" w:space="0" w:color="auto"/>
              <w:right w:val="single" w:sz="4" w:space="0" w:color="auto"/>
            </w:tcBorders>
            <w:noWrap/>
            <w:vAlign w:val="bottom"/>
          </w:tcPr>
          <w:p w14:paraId="74B142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4F453A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DE6EA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0EBD7E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6B048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3D07D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E4A03C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D9ED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686836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10A8A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C7B7C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7860D3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593A8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11/01/2002</w:t>
            </w:r>
          </w:p>
        </w:tc>
        <w:tc>
          <w:tcPr>
            <w:tcW w:w="1285" w:type="dxa"/>
            <w:tcBorders>
              <w:top w:val="single" w:sz="4" w:space="0" w:color="auto"/>
              <w:left w:val="single" w:sz="4" w:space="0" w:color="auto"/>
              <w:bottom w:val="single" w:sz="4" w:space="0" w:color="auto"/>
              <w:right w:val="single" w:sz="4" w:space="0" w:color="auto"/>
            </w:tcBorders>
            <w:noWrap/>
            <w:vAlign w:val="bottom"/>
          </w:tcPr>
          <w:p w14:paraId="7CBDC6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27/10/2025</w:t>
            </w:r>
          </w:p>
        </w:tc>
        <w:tc>
          <w:tcPr>
            <w:tcW w:w="1264" w:type="dxa"/>
            <w:tcBorders>
              <w:top w:val="nil"/>
              <w:left w:val="nil"/>
              <w:bottom w:val="single" w:sz="4" w:space="0" w:color="auto"/>
              <w:right w:val="single" w:sz="4" w:space="0" w:color="auto"/>
            </w:tcBorders>
            <w:noWrap/>
            <w:vAlign w:val="bottom"/>
          </w:tcPr>
          <w:p w14:paraId="1767E8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85960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67EA0C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18DBF4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93842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BC56E96"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7EA4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3D6F50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2650D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single" w:sz="4" w:space="0" w:color="auto"/>
              <w:left w:val="single" w:sz="4" w:space="0" w:color="auto"/>
              <w:bottom w:val="single" w:sz="4" w:space="0" w:color="auto"/>
              <w:right w:val="single" w:sz="4" w:space="0" w:color="auto"/>
            </w:tcBorders>
            <w:noWrap/>
            <w:vAlign w:val="bottom"/>
          </w:tcPr>
          <w:p w14:paraId="29B902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9B003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3088BA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15/05/1969</w:t>
            </w:r>
          </w:p>
        </w:tc>
        <w:tc>
          <w:tcPr>
            <w:tcW w:w="1285" w:type="dxa"/>
            <w:tcBorders>
              <w:top w:val="single" w:sz="4" w:space="0" w:color="auto"/>
              <w:left w:val="single" w:sz="4" w:space="0" w:color="auto"/>
              <w:bottom w:val="single" w:sz="4" w:space="0" w:color="auto"/>
              <w:right w:val="single" w:sz="4" w:space="0" w:color="auto"/>
            </w:tcBorders>
            <w:noWrap/>
            <w:vAlign w:val="bottom"/>
          </w:tcPr>
          <w:p w14:paraId="086B11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15/04/1996</w:t>
            </w:r>
          </w:p>
        </w:tc>
        <w:tc>
          <w:tcPr>
            <w:tcW w:w="1264" w:type="dxa"/>
            <w:tcBorders>
              <w:top w:val="nil"/>
              <w:left w:val="nil"/>
              <w:bottom w:val="single" w:sz="4" w:space="0" w:color="auto"/>
              <w:right w:val="single" w:sz="4" w:space="0" w:color="auto"/>
            </w:tcBorders>
            <w:noWrap/>
            <w:vAlign w:val="bottom"/>
          </w:tcPr>
          <w:p w14:paraId="0E7992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902EC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29.384,28 €</w:t>
            </w:r>
          </w:p>
        </w:tc>
        <w:tc>
          <w:tcPr>
            <w:tcW w:w="864" w:type="dxa"/>
            <w:tcBorders>
              <w:top w:val="single" w:sz="4" w:space="0" w:color="auto"/>
              <w:left w:val="single" w:sz="4" w:space="0" w:color="auto"/>
              <w:bottom w:val="single" w:sz="4" w:space="0" w:color="auto"/>
              <w:right w:val="single" w:sz="4" w:space="0" w:color="auto"/>
            </w:tcBorders>
            <w:noWrap/>
            <w:vAlign w:val="bottom"/>
          </w:tcPr>
          <w:p w14:paraId="302FB6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18615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FF096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6C62EF1"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03053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0904E0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B25F5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A3CB0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53E56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38E3A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09/02/1966</w:t>
            </w:r>
          </w:p>
        </w:tc>
        <w:tc>
          <w:tcPr>
            <w:tcW w:w="1285" w:type="dxa"/>
            <w:tcBorders>
              <w:top w:val="single" w:sz="4" w:space="0" w:color="auto"/>
              <w:left w:val="single" w:sz="4" w:space="0" w:color="auto"/>
              <w:bottom w:val="single" w:sz="4" w:space="0" w:color="auto"/>
              <w:right w:val="single" w:sz="4" w:space="0" w:color="auto"/>
            </w:tcBorders>
            <w:noWrap/>
            <w:vAlign w:val="bottom"/>
          </w:tcPr>
          <w:p w14:paraId="62671C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28BAC9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0D70B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10.134,72 €</w:t>
            </w:r>
          </w:p>
        </w:tc>
        <w:tc>
          <w:tcPr>
            <w:tcW w:w="864" w:type="dxa"/>
            <w:tcBorders>
              <w:top w:val="single" w:sz="4" w:space="0" w:color="auto"/>
              <w:left w:val="single" w:sz="4" w:space="0" w:color="auto"/>
              <w:bottom w:val="single" w:sz="4" w:space="0" w:color="auto"/>
              <w:right w:val="single" w:sz="4" w:space="0" w:color="auto"/>
            </w:tcBorders>
            <w:noWrap/>
            <w:vAlign w:val="bottom"/>
          </w:tcPr>
          <w:p w14:paraId="74D27C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A115F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7788D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13A96FC"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0383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2DD02F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6C20D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7D99AC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B7F4B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D9209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23/03/1976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567940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26/01/2021</w:t>
            </w:r>
          </w:p>
        </w:tc>
        <w:tc>
          <w:tcPr>
            <w:tcW w:w="1264" w:type="dxa"/>
            <w:tcBorders>
              <w:top w:val="nil"/>
              <w:left w:val="nil"/>
              <w:bottom w:val="single" w:sz="4" w:space="0" w:color="auto"/>
              <w:right w:val="single" w:sz="4" w:space="0" w:color="auto"/>
            </w:tcBorders>
            <w:noWrap/>
            <w:vAlign w:val="bottom"/>
          </w:tcPr>
          <w:p w14:paraId="049C0D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1C706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9.484,08 €</w:t>
            </w:r>
          </w:p>
        </w:tc>
        <w:tc>
          <w:tcPr>
            <w:tcW w:w="864" w:type="dxa"/>
            <w:tcBorders>
              <w:top w:val="single" w:sz="4" w:space="0" w:color="auto"/>
              <w:left w:val="single" w:sz="4" w:space="0" w:color="auto"/>
              <w:bottom w:val="single" w:sz="4" w:space="0" w:color="auto"/>
              <w:right w:val="single" w:sz="4" w:space="0" w:color="auto"/>
            </w:tcBorders>
            <w:noWrap/>
            <w:vAlign w:val="bottom"/>
          </w:tcPr>
          <w:p w14:paraId="7B4352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0C832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B41AA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BCB53E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BF0E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3F9C0C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0A6FF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1A139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12DCC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50,79</w:t>
            </w:r>
          </w:p>
        </w:tc>
        <w:tc>
          <w:tcPr>
            <w:tcW w:w="1133" w:type="dxa"/>
            <w:tcBorders>
              <w:top w:val="nil"/>
              <w:left w:val="nil"/>
              <w:bottom w:val="single" w:sz="4" w:space="0" w:color="auto"/>
              <w:right w:val="single" w:sz="4" w:space="0" w:color="auto"/>
            </w:tcBorders>
            <w:noWrap/>
            <w:vAlign w:val="bottom"/>
          </w:tcPr>
          <w:p w14:paraId="74FA0F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27/08/1984</w:t>
            </w:r>
          </w:p>
        </w:tc>
        <w:tc>
          <w:tcPr>
            <w:tcW w:w="1285" w:type="dxa"/>
            <w:tcBorders>
              <w:top w:val="single" w:sz="4" w:space="0" w:color="auto"/>
              <w:left w:val="single" w:sz="4" w:space="0" w:color="auto"/>
              <w:bottom w:val="single" w:sz="4" w:space="0" w:color="auto"/>
              <w:right w:val="single" w:sz="4" w:space="0" w:color="auto"/>
            </w:tcBorders>
            <w:noWrap/>
            <w:vAlign w:val="bottom"/>
          </w:tcPr>
          <w:p w14:paraId="383B15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4DC207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793EE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14.325,24 €</w:t>
            </w:r>
          </w:p>
        </w:tc>
        <w:tc>
          <w:tcPr>
            <w:tcW w:w="864" w:type="dxa"/>
            <w:tcBorders>
              <w:top w:val="single" w:sz="4" w:space="0" w:color="auto"/>
              <w:left w:val="single" w:sz="4" w:space="0" w:color="auto"/>
              <w:bottom w:val="single" w:sz="4" w:space="0" w:color="auto"/>
              <w:right w:val="single" w:sz="4" w:space="0" w:color="auto"/>
            </w:tcBorders>
            <w:noWrap/>
            <w:vAlign w:val="bottom"/>
          </w:tcPr>
          <w:p w14:paraId="7130D0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8B04D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EA6B0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A6DD88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5E02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2B9F77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FB566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D28C3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FD5E2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B6335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22/08/1964</w:t>
            </w:r>
          </w:p>
        </w:tc>
        <w:tc>
          <w:tcPr>
            <w:tcW w:w="1285" w:type="dxa"/>
            <w:tcBorders>
              <w:top w:val="single" w:sz="4" w:space="0" w:color="auto"/>
              <w:left w:val="single" w:sz="4" w:space="0" w:color="auto"/>
              <w:bottom w:val="single" w:sz="4" w:space="0" w:color="auto"/>
              <w:right w:val="single" w:sz="4" w:space="0" w:color="auto"/>
            </w:tcBorders>
            <w:noWrap/>
            <w:vAlign w:val="bottom"/>
          </w:tcPr>
          <w:p w14:paraId="27F6AD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23/01/2009</w:t>
            </w:r>
          </w:p>
        </w:tc>
        <w:tc>
          <w:tcPr>
            <w:tcW w:w="1264" w:type="dxa"/>
            <w:tcBorders>
              <w:top w:val="nil"/>
              <w:left w:val="nil"/>
              <w:bottom w:val="single" w:sz="4" w:space="0" w:color="auto"/>
              <w:right w:val="single" w:sz="4" w:space="0" w:color="auto"/>
            </w:tcBorders>
            <w:noWrap/>
            <w:vAlign w:val="bottom"/>
          </w:tcPr>
          <w:p w14:paraId="3D70C4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A32EE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10134,72</w:t>
            </w:r>
          </w:p>
        </w:tc>
        <w:tc>
          <w:tcPr>
            <w:tcW w:w="864" w:type="dxa"/>
            <w:tcBorders>
              <w:top w:val="single" w:sz="4" w:space="0" w:color="auto"/>
              <w:left w:val="single" w:sz="4" w:space="0" w:color="auto"/>
              <w:bottom w:val="single" w:sz="4" w:space="0" w:color="auto"/>
              <w:right w:val="single" w:sz="4" w:space="0" w:color="auto"/>
            </w:tcBorders>
            <w:noWrap/>
            <w:vAlign w:val="bottom"/>
          </w:tcPr>
          <w:p w14:paraId="7EFE65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092C9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A3B92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F8DB8F6"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17E8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2737B7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F98C7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32205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0B38D7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1EB08D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02/12/1998</w:t>
            </w:r>
          </w:p>
        </w:tc>
        <w:tc>
          <w:tcPr>
            <w:tcW w:w="1285" w:type="dxa"/>
            <w:tcBorders>
              <w:top w:val="single" w:sz="4" w:space="0" w:color="auto"/>
              <w:left w:val="single" w:sz="4" w:space="0" w:color="auto"/>
              <w:bottom w:val="single" w:sz="4" w:space="0" w:color="auto"/>
              <w:right w:val="single" w:sz="4" w:space="0" w:color="auto"/>
            </w:tcBorders>
            <w:noWrap/>
            <w:vAlign w:val="bottom"/>
          </w:tcPr>
          <w:p w14:paraId="76291B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22/09/2025</w:t>
            </w:r>
          </w:p>
        </w:tc>
        <w:tc>
          <w:tcPr>
            <w:tcW w:w="1264" w:type="dxa"/>
            <w:tcBorders>
              <w:top w:val="nil"/>
              <w:left w:val="nil"/>
              <w:bottom w:val="single" w:sz="4" w:space="0" w:color="auto"/>
              <w:right w:val="single" w:sz="4" w:space="0" w:color="auto"/>
            </w:tcBorders>
            <w:noWrap/>
            <w:vAlign w:val="bottom"/>
          </w:tcPr>
          <w:p w14:paraId="220D68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771E3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67219D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F9E88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FDF96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002E16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FD8F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3C7A15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28F2F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A2F00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3838C0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449C3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06/06/1996</w:t>
            </w:r>
          </w:p>
        </w:tc>
        <w:tc>
          <w:tcPr>
            <w:tcW w:w="1285" w:type="dxa"/>
            <w:tcBorders>
              <w:top w:val="single" w:sz="4" w:space="0" w:color="auto"/>
              <w:left w:val="single" w:sz="4" w:space="0" w:color="auto"/>
              <w:bottom w:val="single" w:sz="4" w:space="0" w:color="auto"/>
              <w:right w:val="single" w:sz="4" w:space="0" w:color="auto"/>
            </w:tcBorders>
            <w:noWrap/>
            <w:vAlign w:val="bottom"/>
          </w:tcPr>
          <w:p w14:paraId="4CE1D5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22/09/2025</w:t>
            </w:r>
          </w:p>
        </w:tc>
        <w:tc>
          <w:tcPr>
            <w:tcW w:w="1264" w:type="dxa"/>
            <w:tcBorders>
              <w:top w:val="nil"/>
              <w:left w:val="nil"/>
              <w:bottom w:val="single" w:sz="4" w:space="0" w:color="auto"/>
              <w:right w:val="single" w:sz="4" w:space="0" w:color="auto"/>
            </w:tcBorders>
            <w:noWrap/>
            <w:vAlign w:val="bottom"/>
          </w:tcPr>
          <w:p w14:paraId="0EBCA8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699C9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04D38B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2A3B4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D408A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9F2BD3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8E17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7B2AE5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7BDBD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51949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62E4E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99297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27/07/1986</w:t>
            </w:r>
          </w:p>
        </w:tc>
        <w:tc>
          <w:tcPr>
            <w:tcW w:w="1285" w:type="dxa"/>
            <w:tcBorders>
              <w:top w:val="single" w:sz="4" w:space="0" w:color="auto"/>
              <w:left w:val="single" w:sz="4" w:space="0" w:color="auto"/>
              <w:bottom w:val="single" w:sz="4" w:space="0" w:color="auto"/>
              <w:right w:val="single" w:sz="4" w:space="0" w:color="auto"/>
            </w:tcBorders>
            <w:noWrap/>
            <w:vAlign w:val="bottom"/>
          </w:tcPr>
          <w:p w14:paraId="77CAA8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27/04/2016</w:t>
            </w:r>
          </w:p>
        </w:tc>
        <w:tc>
          <w:tcPr>
            <w:tcW w:w="1264" w:type="dxa"/>
            <w:tcBorders>
              <w:top w:val="nil"/>
              <w:left w:val="nil"/>
              <w:bottom w:val="single" w:sz="4" w:space="0" w:color="auto"/>
              <w:right w:val="single" w:sz="4" w:space="0" w:color="auto"/>
            </w:tcBorders>
            <w:noWrap/>
            <w:vAlign w:val="bottom"/>
          </w:tcPr>
          <w:p w14:paraId="34AA18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C69BF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9.809,40 €</w:t>
            </w:r>
          </w:p>
        </w:tc>
        <w:tc>
          <w:tcPr>
            <w:tcW w:w="864" w:type="dxa"/>
            <w:tcBorders>
              <w:top w:val="single" w:sz="4" w:space="0" w:color="auto"/>
              <w:left w:val="single" w:sz="4" w:space="0" w:color="auto"/>
              <w:bottom w:val="single" w:sz="4" w:space="0" w:color="auto"/>
              <w:right w:val="single" w:sz="4" w:space="0" w:color="auto"/>
            </w:tcBorders>
            <w:noWrap/>
            <w:vAlign w:val="bottom"/>
          </w:tcPr>
          <w:p w14:paraId="7FDCF4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AA03C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038B1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82AA6DF"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0515F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2CC072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DEF6E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56027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24DFDD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B4F26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19/06/1998</w:t>
            </w:r>
          </w:p>
        </w:tc>
        <w:tc>
          <w:tcPr>
            <w:tcW w:w="1285" w:type="dxa"/>
            <w:tcBorders>
              <w:top w:val="single" w:sz="4" w:space="0" w:color="auto"/>
              <w:left w:val="single" w:sz="4" w:space="0" w:color="auto"/>
              <w:bottom w:val="single" w:sz="4" w:space="0" w:color="auto"/>
              <w:right w:val="single" w:sz="4" w:space="0" w:color="auto"/>
            </w:tcBorders>
            <w:noWrap/>
            <w:vAlign w:val="bottom"/>
          </w:tcPr>
          <w:p w14:paraId="669707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23/10/2025</w:t>
            </w:r>
          </w:p>
        </w:tc>
        <w:tc>
          <w:tcPr>
            <w:tcW w:w="1264" w:type="dxa"/>
            <w:tcBorders>
              <w:top w:val="nil"/>
              <w:left w:val="nil"/>
              <w:bottom w:val="single" w:sz="4" w:space="0" w:color="auto"/>
              <w:right w:val="single" w:sz="4" w:space="0" w:color="auto"/>
            </w:tcBorders>
            <w:noWrap/>
            <w:vAlign w:val="bottom"/>
          </w:tcPr>
          <w:p w14:paraId="4B04F3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7F12A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19F6BE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29E589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5D06E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78FD6D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5072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14365F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4F609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6DE381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BE244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267CA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21/02/1961</w:t>
            </w:r>
          </w:p>
        </w:tc>
        <w:tc>
          <w:tcPr>
            <w:tcW w:w="1285" w:type="dxa"/>
            <w:tcBorders>
              <w:top w:val="single" w:sz="4" w:space="0" w:color="auto"/>
              <w:left w:val="single" w:sz="4" w:space="0" w:color="auto"/>
              <w:bottom w:val="single" w:sz="4" w:space="0" w:color="auto"/>
              <w:right w:val="single" w:sz="4" w:space="0" w:color="auto"/>
            </w:tcBorders>
            <w:noWrap/>
            <w:vAlign w:val="bottom"/>
          </w:tcPr>
          <w:p w14:paraId="22DE3B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02/10/2000</w:t>
            </w:r>
          </w:p>
        </w:tc>
        <w:tc>
          <w:tcPr>
            <w:tcW w:w="1264" w:type="dxa"/>
            <w:tcBorders>
              <w:top w:val="nil"/>
              <w:left w:val="nil"/>
              <w:bottom w:val="single" w:sz="4" w:space="0" w:color="auto"/>
              <w:right w:val="single" w:sz="4" w:space="0" w:color="auto"/>
            </w:tcBorders>
            <w:noWrap/>
            <w:vAlign w:val="bottom"/>
          </w:tcPr>
          <w:p w14:paraId="42A823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476D6A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10.622,76 €</w:t>
            </w:r>
          </w:p>
        </w:tc>
        <w:tc>
          <w:tcPr>
            <w:tcW w:w="864" w:type="dxa"/>
            <w:tcBorders>
              <w:top w:val="single" w:sz="4" w:space="0" w:color="auto"/>
              <w:left w:val="single" w:sz="4" w:space="0" w:color="auto"/>
              <w:bottom w:val="single" w:sz="4" w:space="0" w:color="auto"/>
              <w:right w:val="single" w:sz="4" w:space="0" w:color="auto"/>
            </w:tcBorders>
            <w:noWrap/>
            <w:vAlign w:val="bottom"/>
          </w:tcPr>
          <w:p w14:paraId="4B931C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5AA0A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75D0B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3ABBA1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30E0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2214E6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6D8D9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826D2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46554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E66DB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08/09/1965</w:t>
            </w:r>
          </w:p>
        </w:tc>
        <w:tc>
          <w:tcPr>
            <w:tcW w:w="1285" w:type="dxa"/>
            <w:tcBorders>
              <w:top w:val="single" w:sz="4" w:space="0" w:color="auto"/>
              <w:left w:val="single" w:sz="4" w:space="0" w:color="auto"/>
              <w:bottom w:val="single" w:sz="4" w:space="0" w:color="auto"/>
              <w:right w:val="single" w:sz="4" w:space="0" w:color="auto"/>
            </w:tcBorders>
            <w:noWrap/>
            <w:vAlign w:val="bottom"/>
          </w:tcPr>
          <w:p w14:paraId="2AFD08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28/09/2010</w:t>
            </w:r>
          </w:p>
        </w:tc>
        <w:tc>
          <w:tcPr>
            <w:tcW w:w="1264" w:type="dxa"/>
            <w:tcBorders>
              <w:top w:val="nil"/>
              <w:left w:val="nil"/>
              <w:bottom w:val="single" w:sz="4" w:space="0" w:color="auto"/>
              <w:right w:val="single" w:sz="4" w:space="0" w:color="auto"/>
            </w:tcBorders>
            <w:noWrap/>
            <w:vAlign w:val="bottom"/>
          </w:tcPr>
          <w:p w14:paraId="484060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8BC42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10.134,72 €</w:t>
            </w:r>
          </w:p>
        </w:tc>
        <w:tc>
          <w:tcPr>
            <w:tcW w:w="864" w:type="dxa"/>
            <w:tcBorders>
              <w:top w:val="single" w:sz="4" w:space="0" w:color="auto"/>
              <w:left w:val="single" w:sz="4" w:space="0" w:color="auto"/>
              <w:bottom w:val="single" w:sz="4" w:space="0" w:color="auto"/>
              <w:right w:val="single" w:sz="4" w:space="0" w:color="auto"/>
            </w:tcBorders>
            <w:noWrap/>
            <w:vAlign w:val="bottom"/>
          </w:tcPr>
          <w:p w14:paraId="19529C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14BB7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0C940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A57F351"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E0F16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33DDB4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B6A90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223EA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6F5A1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846A8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15/04/1982</w:t>
            </w:r>
          </w:p>
        </w:tc>
        <w:tc>
          <w:tcPr>
            <w:tcW w:w="1285" w:type="dxa"/>
            <w:tcBorders>
              <w:top w:val="single" w:sz="4" w:space="0" w:color="auto"/>
              <w:left w:val="single" w:sz="4" w:space="0" w:color="auto"/>
              <w:bottom w:val="single" w:sz="4" w:space="0" w:color="auto"/>
              <w:right w:val="single" w:sz="4" w:space="0" w:color="auto"/>
            </w:tcBorders>
            <w:noWrap/>
            <w:vAlign w:val="bottom"/>
          </w:tcPr>
          <w:p w14:paraId="39A90F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01/02/2016</w:t>
            </w:r>
          </w:p>
        </w:tc>
        <w:tc>
          <w:tcPr>
            <w:tcW w:w="1264" w:type="dxa"/>
            <w:tcBorders>
              <w:top w:val="nil"/>
              <w:left w:val="nil"/>
              <w:bottom w:val="single" w:sz="4" w:space="0" w:color="auto"/>
              <w:right w:val="single" w:sz="4" w:space="0" w:color="auto"/>
            </w:tcBorders>
            <w:noWrap/>
            <w:vAlign w:val="bottom"/>
          </w:tcPr>
          <w:p w14:paraId="25B61E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6C6D4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9.809,40 €</w:t>
            </w:r>
          </w:p>
        </w:tc>
        <w:tc>
          <w:tcPr>
            <w:tcW w:w="864" w:type="dxa"/>
            <w:tcBorders>
              <w:top w:val="single" w:sz="4" w:space="0" w:color="auto"/>
              <w:left w:val="single" w:sz="4" w:space="0" w:color="auto"/>
              <w:bottom w:val="single" w:sz="4" w:space="0" w:color="auto"/>
              <w:right w:val="single" w:sz="4" w:space="0" w:color="auto"/>
            </w:tcBorders>
            <w:noWrap/>
            <w:vAlign w:val="bottom"/>
          </w:tcPr>
          <w:p w14:paraId="24C15C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8F7FE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CFCD3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4604B1F"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B1E28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0F11A5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30EF6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single" w:sz="4" w:space="0" w:color="auto"/>
              <w:left w:val="single" w:sz="4" w:space="0" w:color="auto"/>
              <w:bottom w:val="single" w:sz="4" w:space="0" w:color="auto"/>
              <w:right w:val="single" w:sz="4" w:space="0" w:color="auto"/>
            </w:tcBorders>
            <w:noWrap/>
            <w:vAlign w:val="bottom"/>
          </w:tcPr>
          <w:p w14:paraId="600B06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20D7D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7A8770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30/07/1981</w:t>
            </w:r>
          </w:p>
        </w:tc>
        <w:tc>
          <w:tcPr>
            <w:tcW w:w="1285" w:type="dxa"/>
            <w:tcBorders>
              <w:top w:val="single" w:sz="4" w:space="0" w:color="auto"/>
              <w:left w:val="single" w:sz="4" w:space="0" w:color="auto"/>
              <w:bottom w:val="single" w:sz="4" w:space="0" w:color="auto"/>
              <w:right w:val="single" w:sz="4" w:space="0" w:color="auto"/>
            </w:tcBorders>
            <w:noWrap/>
            <w:vAlign w:val="bottom"/>
          </w:tcPr>
          <w:p w14:paraId="38E83A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22/12/2025</w:t>
            </w:r>
          </w:p>
        </w:tc>
        <w:tc>
          <w:tcPr>
            <w:tcW w:w="1264" w:type="dxa"/>
            <w:tcBorders>
              <w:top w:val="nil"/>
              <w:left w:val="nil"/>
              <w:bottom w:val="single" w:sz="4" w:space="0" w:color="auto"/>
              <w:right w:val="single" w:sz="4" w:space="0" w:color="auto"/>
            </w:tcBorders>
            <w:noWrap/>
            <w:vAlign w:val="bottom"/>
          </w:tcPr>
          <w:p w14:paraId="401389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488369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27.260,52 €</w:t>
            </w:r>
          </w:p>
        </w:tc>
        <w:tc>
          <w:tcPr>
            <w:tcW w:w="864" w:type="dxa"/>
            <w:tcBorders>
              <w:top w:val="single" w:sz="4" w:space="0" w:color="auto"/>
              <w:left w:val="single" w:sz="4" w:space="0" w:color="auto"/>
              <w:bottom w:val="single" w:sz="4" w:space="0" w:color="auto"/>
              <w:right w:val="single" w:sz="4" w:space="0" w:color="auto"/>
            </w:tcBorders>
            <w:noWrap/>
            <w:vAlign w:val="bottom"/>
          </w:tcPr>
          <w:p w14:paraId="74621D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731CE6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6CA92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497B62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2EB0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1342F4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A97CA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7C45CE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D050F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634C8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10/03/1965</w:t>
            </w:r>
          </w:p>
        </w:tc>
        <w:tc>
          <w:tcPr>
            <w:tcW w:w="1285" w:type="dxa"/>
            <w:tcBorders>
              <w:top w:val="single" w:sz="4" w:space="0" w:color="auto"/>
              <w:left w:val="single" w:sz="4" w:space="0" w:color="auto"/>
              <w:bottom w:val="single" w:sz="4" w:space="0" w:color="auto"/>
              <w:right w:val="single" w:sz="4" w:space="0" w:color="auto"/>
            </w:tcBorders>
            <w:noWrap/>
            <w:vAlign w:val="bottom"/>
          </w:tcPr>
          <w:p w14:paraId="12079D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13/06/2007</w:t>
            </w:r>
          </w:p>
        </w:tc>
        <w:tc>
          <w:tcPr>
            <w:tcW w:w="1264" w:type="dxa"/>
            <w:tcBorders>
              <w:top w:val="nil"/>
              <w:left w:val="nil"/>
              <w:bottom w:val="single" w:sz="4" w:space="0" w:color="auto"/>
              <w:right w:val="single" w:sz="4" w:space="0" w:color="auto"/>
            </w:tcBorders>
            <w:noWrap/>
            <w:vAlign w:val="bottom"/>
          </w:tcPr>
          <w:p w14:paraId="49260F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43E00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10.297,44 €</w:t>
            </w:r>
          </w:p>
        </w:tc>
        <w:tc>
          <w:tcPr>
            <w:tcW w:w="864" w:type="dxa"/>
            <w:tcBorders>
              <w:top w:val="single" w:sz="4" w:space="0" w:color="auto"/>
              <w:left w:val="single" w:sz="4" w:space="0" w:color="auto"/>
              <w:bottom w:val="single" w:sz="4" w:space="0" w:color="auto"/>
              <w:right w:val="single" w:sz="4" w:space="0" w:color="auto"/>
            </w:tcBorders>
            <w:noWrap/>
            <w:vAlign w:val="bottom"/>
          </w:tcPr>
          <w:p w14:paraId="69B7E5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EFDED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E82A2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66806D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342A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1B4492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0BF3C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COLECTIVIDADES</w:t>
            </w:r>
          </w:p>
        </w:tc>
        <w:tc>
          <w:tcPr>
            <w:tcW w:w="1283" w:type="dxa"/>
            <w:tcBorders>
              <w:top w:val="single" w:sz="4" w:space="0" w:color="auto"/>
              <w:left w:val="single" w:sz="4" w:space="0" w:color="auto"/>
              <w:bottom w:val="single" w:sz="4" w:space="0" w:color="auto"/>
              <w:right w:val="single" w:sz="4" w:space="0" w:color="auto"/>
            </w:tcBorders>
            <w:noWrap/>
            <w:vAlign w:val="bottom"/>
          </w:tcPr>
          <w:p w14:paraId="338A59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D9990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750D1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13/10/2001</w:t>
            </w:r>
          </w:p>
        </w:tc>
        <w:tc>
          <w:tcPr>
            <w:tcW w:w="1285" w:type="dxa"/>
            <w:tcBorders>
              <w:top w:val="single" w:sz="4" w:space="0" w:color="auto"/>
              <w:left w:val="single" w:sz="4" w:space="0" w:color="auto"/>
              <w:bottom w:val="single" w:sz="4" w:space="0" w:color="auto"/>
              <w:right w:val="single" w:sz="4" w:space="0" w:color="auto"/>
            </w:tcBorders>
            <w:noWrap/>
            <w:vAlign w:val="bottom"/>
          </w:tcPr>
          <w:p w14:paraId="228CCC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08/01/2024</w:t>
            </w:r>
          </w:p>
        </w:tc>
        <w:tc>
          <w:tcPr>
            <w:tcW w:w="1264" w:type="dxa"/>
            <w:tcBorders>
              <w:top w:val="nil"/>
              <w:left w:val="nil"/>
              <w:bottom w:val="single" w:sz="4" w:space="0" w:color="auto"/>
              <w:right w:val="single" w:sz="4" w:space="0" w:color="auto"/>
            </w:tcBorders>
            <w:noWrap/>
            <w:vAlign w:val="bottom"/>
          </w:tcPr>
          <w:p w14:paraId="0E9526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AE177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06AC54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1C3CCF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3EA81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B937D2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DAF6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1E2757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65CD1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1D894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CB2E5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61CF7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03/01/1973</w:t>
            </w:r>
          </w:p>
        </w:tc>
        <w:tc>
          <w:tcPr>
            <w:tcW w:w="1285" w:type="dxa"/>
            <w:tcBorders>
              <w:top w:val="single" w:sz="4" w:space="0" w:color="auto"/>
              <w:left w:val="single" w:sz="4" w:space="0" w:color="auto"/>
              <w:bottom w:val="single" w:sz="4" w:space="0" w:color="auto"/>
              <w:right w:val="single" w:sz="4" w:space="0" w:color="auto"/>
            </w:tcBorders>
            <w:noWrap/>
            <w:vAlign w:val="bottom"/>
          </w:tcPr>
          <w:p w14:paraId="103D0F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21/05/2007</w:t>
            </w:r>
          </w:p>
        </w:tc>
        <w:tc>
          <w:tcPr>
            <w:tcW w:w="1264" w:type="dxa"/>
            <w:tcBorders>
              <w:top w:val="nil"/>
              <w:left w:val="nil"/>
              <w:bottom w:val="single" w:sz="4" w:space="0" w:color="auto"/>
              <w:right w:val="single" w:sz="4" w:space="0" w:color="auto"/>
            </w:tcBorders>
            <w:noWrap/>
            <w:vAlign w:val="bottom"/>
          </w:tcPr>
          <w:p w14:paraId="11771A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14DC8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10.297,44 €</w:t>
            </w:r>
          </w:p>
        </w:tc>
        <w:tc>
          <w:tcPr>
            <w:tcW w:w="864" w:type="dxa"/>
            <w:tcBorders>
              <w:top w:val="single" w:sz="4" w:space="0" w:color="auto"/>
              <w:left w:val="single" w:sz="4" w:space="0" w:color="auto"/>
              <w:bottom w:val="single" w:sz="4" w:space="0" w:color="auto"/>
              <w:right w:val="single" w:sz="4" w:space="0" w:color="auto"/>
            </w:tcBorders>
            <w:noWrap/>
            <w:vAlign w:val="bottom"/>
          </w:tcPr>
          <w:p w14:paraId="400C16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AC876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765E8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C13DE0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3571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4154D7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EEB65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57963C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39A683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41BED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03/03/1985</w:t>
            </w:r>
          </w:p>
        </w:tc>
        <w:tc>
          <w:tcPr>
            <w:tcW w:w="1285" w:type="dxa"/>
            <w:tcBorders>
              <w:top w:val="single" w:sz="4" w:space="0" w:color="auto"/>
              <w:left w:val="single" w:sz="4" w:space="0" w:color="auto"/>
              <w:bottom w:val="single" w:sz="4" w:space="0" w:color="auto"/>
              <w:right w:val="single" w:sz="4" w:space="0" w:color="auto"/>
            </w:tcBorders>
            <w:noWrap/>
            <w:vAlign w:val="bottom"/>
          </w:tcPr>
          <w:p w14:paraId="7E8080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22/09/2025</w:t>
            </w:r>
          </w:p>
        </w:tc>
        <w:tc>
          <w:tcPr>
            <w:tcW w:w="1264" w:type="dxa"/>
            <w:tcBorders>
              <w:top w:val="nil"/>
              <w:left w:val="nil"/>
              <w:bottom w:val="single" w:sz="4" w:space="0" w:color="auto"/>
              <w:right w:val="single" w:sz="4" w:space="0" w:color="auto"/>
            </w:tcBorders>
            <w:noWrap/>
            <w:vAlign w:val="bottom"/>
          </w:tcPr>
          <w:p w14:paraId="22CF03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AD54E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9.321,36 €</w:t>
            </w:r>
          </w:p>
        </w:tc>
        <w:tc>
          <w:tcPr>
            <w:tcW w:w="864" w:type="dxa"/>
            <w:tcBorders>
              <w:top w:val="single" w:sz="4" w:space="0" w:color="auto"/>
              <w:left w:val="single" w:sz="4" w:space="0" w:color="auto"/>
              <w:bottom w:val="single" w:sz="4" w:space="0" w:color="auto"/>
              <w:right w:val="single" w:sz="4" w:space="0" w:color="auto"/>
            </w:tcBorders>
            <w:noWrap/>
            <w:vAlign w:val="bottom"/>
          </w:tcPr>
          <w:p w14:paraId="641EE9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0FF7B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43DA5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6B13EE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3A67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18AEC2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367A9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AE12B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B4B78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95A64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05/09/1970</w:t>
            </w:r>
          </w:p>
        </w:tc>
        <w:tc>
          <w:tcPr>
            <w:tcW w:w="1285" w:type="dxa"/>
            <w:tcBorders>
              <w:top w:val="single" w:sz="4" w:space="0" w:color="auto"/>
              <w:left w:val="single" w:sz="4" w:space="0" w:color="auto"/>
              <w:bottom w:val="single" w:sz="4" w:space="0" w:color="auto"/>
              <w:right w:val="single" w:sz="4" w:space="0" w:color="auto"/>
            </w:tcBorders>
            <w:noWrap/>
            <w:vAlign w:val="bottom"/>
          </w:tcPr>
          <w:p w14:paraId="2BD5E2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20/03/2006</w:t>
            </w:r>
          </w:p>
        </w:tc>
        <w:tc>
          <w:tcPr>
            <w:tcW w:w="1264" w:type="dxa"/>
            <w:tcBorders>
              <w:top w:val="nil"/>
              <w:left w:val="nil"/>
              <w:bottom w:val="single" w:sz="4" w:space="0" w:color="auto"/>
              <w:right w:val="single" w:sz="4" w:space="0" w:color="auto"/>
            </w:tcBorders>
            <w:noWrap/>
            <w:vAlign w:val="bottom"/>
          </w:tcPr>
          <w:p w14:paraId="47574B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AE85D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10.297,44 €</w:t>
            </w:r>
          </w:p>
        </w:tc>
        <w:tc>
          <w:tcPr>
            <w:tcW w:w="864" w:type="dxa"/>
            <w:tcBorders>
              <w:top w:val="single" w:sz="4" w:space="0" w:color="auto"/>
              <w:left w:val="single" w:sz="4" w:space="0" w:color="auto"/>
              <w:bottom w:val="single" w:sz="4" w:space="0" w:color="auto"/>
              <w:right w:val="single" w:sz="4" w:space="0" w:color="auto"/>
            </w:tcBorders>
            <w:noWrap/>
            <w:vAlign w:val="bottom"/>
          </w:tcPr>
          <w:p w14:paraId="3F62DD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ECD17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D0728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7A92F94"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C728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6B7C62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DDCAF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63685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4ADB3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6D4FA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02/07/1976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639729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nil"/>
              <w:bottom w:val="single" w:sz="4" w:space="0" w:color="auto"/>
              <w:right w:val="single" w:sz="4" w:space="0" w:color="auto"/>
            </w:tcBorders>
            <w:noWrap/>
            <w:vAlign w:val="bottom"/>
          </w:tcPr>
          <w:p w14:paraId="39284B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9EC82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9.646,68 €</w:t>
            </w:r>
          </w:p>
        </w:tc>
        <w:tc>
          <w:tcPr>
            <w:tcW w:w="864" w:type="dxa"/>
            <w:tcBorders>
              <w:top w:val="single" w:sz="4" w:space="0" w:color="auto"/>
              <w:left w:val="single" w:sz="4" w:space="0" w:color="auto"/>
              <w:bottom w:val="single" w:sz="4" w:space="0" w:color="auto"/>
              <w:right w:val="single" w:sz="4" w:space="0" w:color="auto"/>
            </w:tcBorders>
            <w:noWrap/>
            <w:vAlign w:val="bottom"/>
          </w:tcPr>
          <w:p w14:paraId="615ACB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32B7B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6391A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20046EE"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09305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535441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26D4B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single" w:sz="4" w:space="0" w:color="auto"/>
              <w:left w:val="single" w:sz="4" w:space="0" w:color="auto"/>
              <w:bottom w:val="single" w:sz="4" w:space="0" w:color="auto"/>
              <w:right w:val="single" w:sz="4" w:space="0" w:color="auto"/>
            </w:tcBorders>
            <w:noWrap/>
            <w:vAlign w:val="bottom"/>
          </w:tcPr>
          <w:p w14:paraId="1606F0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33EC4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3A1555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29/05/1966</w:t>
            </w:r>
          </w:p>
        </w:tc>
        <w:tc>
          <w:tcPr>
            <w:tcW w:w="1285" w:type="dxa"/>
            <w:tcBorders>
              <w:top w:val="single" w:sz="4" w:space="0" w:color="auto"/>
              <w:left w:val="single" w:sz="4" w:space="0" w:color="auto"/>
              <w:bottom w:val="single" w:sz="4" w:space="0" w:color="auto"/>
              <w:right w:val="single" w:sz="4" w:space="0" w:color="auto"/>
            </w:tcBorders>
            <w:noWrap/>
            <w:vAlign w:val="bottom"/>
          </w:tcPr>
          <w:p w14:paraId="5F827D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18/11/2003</w:t>
            </w:r>
          </w:p>
        </w:tc>
        <w:tc>
          <w:tcPr>
            <w:tcW w:w="1264" w:type="dxa"/>
            <w:tcBorders>
              <w:top w:val="nil"/>
              <w:left w:val="nil"/>
              <w:bottom w:val="single" w:sz="4" w:space="0" w:color="auto"/>
              <w:right w:val="single" w:sz="4" w:space="0" w:color="auto"/>
            </w:tcBorders>
            <w:noWrap/>
            <w:vAlign w:val="bottom"/>
          </w:tcPr>
          <w:p w14:paraId="2C2758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C7462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28.489,20 €</w:t>
            </w:r>
          </w:p>
        </w:tc>
        <w:tc>
          <w:tcPr>
            <w:tcW w:w="864" w:type="dxa"/>
            <w:tcBorders>
              <w:top w:val="single" w:sz="4" w:space="0" w:color="auto"/>
              <w:left w:val="single" w:sz="4" w:space="0" w:color="auto"/>
              <w:bottom w:val="single" w:sz="4" w:space="0" w:color="auto"/>
              <w:right w:val="single" w:sz="4" w:space="0" w:color="auto"/>
            </w:tcBorders>
            <w:noWrap/>
            <w:vAlign w:val="bottom"/>
          </w:tcPr>
          <w:p w14:paraId="17E2C7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20FEC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7F6CC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E2CEC4C"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ADD1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2A419E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27151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0526D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55215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906BE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19/08/1999</w:t>
            </w:r>
          </w:p>
        </w:tc>
        <w:tc>
          <w:tcPr>
            <w:tcW w:w="1285" w:type="dxa"/>
            <w:tcBorders>
              <w:top w:val="single" w:sz="4" w:space="0" w:color="auto"/>
              <w:left w:val="single" w:sz="4" w:space="0" w:color="auto"/>
              <w:bottom w:val="single" w:sz="4" w:space="0" w:color="auto"/>
              <w:right w:val="single" w:sz="4" w:space="0" w:color="auto"/>
            </w:tcBorders>
            <w:noWrap/>
            <w:vAlign w:val="bottom"/>
          </w:tcPr>
          <w:p w14:paraId="02D283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25/05/2021</w:t>
            </w:r>
          </w:p>
        </w:tc>
        <w:tc>
          <w:tcPr>
            <w:tcW w:w="1264" w:type="dxa"/>
            <w:tcBorders>
              <w:top w:val="nil"/>
              <w:left w:val="nil"/>
              <w:bottom w:val="single" w:sz="4" w:space="0" w:color="auto"/>
              <w:right w:val="single" w:sz="4" w:space="0" w:color="auto"/>
            </w:tcBorders>
            <w:noWrap/>
            <w:vAlign w:val="bottom"/>
          </w:tcPr>
          <w:p w14:paraId="611C29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080B1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9.484,08 €</w:t>
            </w:r>
          </w:p>
        </w:tc>
        <w:tc>
          <w:tcPr>
            <w:tcW w:w="864" w:type="dxa"/>
            <w:tcBorders>
              <w:top w:val="single" w:sz="4" w:space="0" w:color="auto"/>
              <w:left w:val="single" w:sz="4" w:space="0" w:color="auto"/>
              <w:bottom w:val="single" w:sz="4" w:space="0" w:color="auto"/>
              <w:right w:val="single" w:sz="4" w:space="0" w:color="auto"/>
            </w:tcBorders>
            <w:noWrap/>
            <w:vAlign w:val="bottom"/>
          </w:tcPr>
          <w:p w14:paraId="342395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4187B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A579C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B3BE94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71E7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78BE22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12B61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single" w:sz="4" w:space="0" w:color="auto"/>
              <w:left w:val="single" w:sz="4" w:space="0" w:color="auto"/>
              <w:bottom w:val="single" w:sz="4" w:space="0" w:color="auto"/>
              <w:right w:val="single" w:sz="4" w:space="0" w:color="auto"/>
            </w:tcBorders>
            <w:noWrap/>
            <w:vAlign w:val="bottom"/>
          </w:tcPr>
          <w:p w14:paraId="685581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3353D4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56,99</w:t>
            </w:r>
          </w:p>
        </w:tc>
        <w:tc>
          <w:tcPr>
            <w:tcW w:w="1133" w:type="dxa"/>
            <w:tcBorders>
              <w:top w:val="nil"/>
              <w:left w:val="nil"/>
              <w:bottom w:val="single" w:sz="4" w:space="0" w:color="auto"/>
              <w:right w:val="single" w:sz="4" w:space="0" w:color="auto"/>
            </w:tcBorders>
            <w:noWrap/>
            <w:vAlign w:val="bottom"/>
          </w:tcPr>
          <w:p w14:paraId="3208FD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15/01/1976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1DE5FE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20/01/2026</w:t>
            </w:r>
          </w:p>
        </w:tc>
        <w:tc>
          <w:tcPr>
            <w:tcW w:w="1264" w:type="dxa"/>
            <w:tcBorders>
              <w:top w:val="nil"/>
              <w:left w:val="nil"/>
              <w:bottom w:val="single" w:sz="4" w:space="0" w:color="auto"/>
              <w:right w:val="single" w:sz="4" w:space="0" w:color="auto"/>
            </w:tcBorders>
            <w:noWrap/>
            <w:vAlign w:val="bottom"/>
          </w:tcPr>
          <w:p w14:paraId="1B7426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207E9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14.522,76 €</w:t>
            </w:r>
          </w:p>
        </w:tc>
        <w:tc>
          <w:tcPr>
            <w:tcW w:w="864" w:type="dxa"/>
            <w:tcBorders>
              <w:top w:val="single" w:sz="4" w:space="0" w:color="auto"/>
              <w:left w:val="single" w:sz="4" w:space="0" w:color="auto"/>
              <w:bottom w:val="single" w:sz="4" w:space="0" w:color="auto"/>
              <w:right w:val="single" w:sz="4" w:space="0" w:color="auto"/>
            </w:tcBorders>
            <w:noWrap/>
            <w:vAlign w:val="bottom"/>
          </w:tcPr>
          <w:p w14:paraId="14A845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6919B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B049E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ECEFEF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70B8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6358AA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B84FB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7AA98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6B622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1468DD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30/07/1969</w:t>
            </w:r>
          </w:p>
        </w:tc>
        <w:tc>
          <w:tcPr>
            <w:tcW w:w="1285" w:type="dxa"/>
            <w:tcBorders>
              <w:top w:val="single" w:sz="4" w:space="0" w:color="auto"/>
              <w:left w:val="single" w:sz="4" w:space="0" w:color="auto"/>
              <w:bottom w:val="single" w:sz="4" w:space="0" w:color="auto"/>
              <w:right w:val="single" w:sz="4" w:space="0" w:color="auto"/>
            </w:tcBorders>
            <w:noWrap/>
            <w:vAlign w:val="bottom"/>
          </w:tcPr>
          <w:p w14:paraId="16132E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07/05/2007</w:t>
            </w:r>
          </w:p>
        </w:tc>
        <w:tc>
          <w:tcPr>
            <w:tcW w:w="1264" w:type="dxa"/>
            <w:tcBorders>
              <w:top w:val="nil"/>
              <w:left w:val="nil"/>
              <w:bottom w:val="single" w:sz="4" w:space="0" w:color="auto"/>
              <w:right w:val="single" w:sz="4" w:space="0" w:color="auto"/>
            </w:tcBorders>
            <w:noWrap/>
            <w:vAlign w:val="bottom"/>
          </w:tcPr>
          <w:p w14:paraId="78F4D3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37193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10.297,44 €</w:t>
            </w:r>
          </w:p>
        </w:tc>
        <w:tc>
          <w:tcPr>
            <w:tcW w:w="864" w:type="dxa"/>
            <w:tcBorders>
              <w:top w:val="single" w:sz="4" w:space="0" w:color="auto"/>
              <w:left w:val="single" w:sz="4" w:space="0" w:color="auto"/>
              <w:bottom w:val="single" w:sz="4" w:space="0" w:color="auto"/>
              <w:right w:val="single" w:sz="4" w:space="0" w:color="auto"/>
            </w:tcBorders>
            <w:noWrap/>
            <w:vAlign w:val="bottom"/>
          </w:tcPr>
          <w:p w14:paraId="17303A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04B70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92516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CC2DE1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179F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3361CC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9FDCC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single" w:sz="4" w:space="0" w:color="auto"/>
              <w:left w:val="single" w:sz="4" w:space="0" w:color="auto"/>
              <w:bottom w:val="single" w:sz="4" w:space="0" w:color="auto"/>
              <w:right w:val="single" w:sz="4" w:space="0" w:color="auto"/>
            </w:tcBorders>
            <w:noWrap/>
            <w:vAlign w:val="bottom"/>
          </w:tcPr>
          <w:p w14:paraId="289643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7A01B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43E02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13/10/1978</w:t>
            </w:r>
          </w:p>
        </w:tc>
        <w:tc>
          <w:tcPr>
            <w:tcW w:w="1285" w:type="dxa"/>
            <w:tcBorders>
              <w:top w:val="single" w:sz="4" w:space="0" w:color="auto"/>
              <w:left w:val="single" w:sz="4" w:space="0" w:color="auto"/>
              <w:bottom w:val="single" w:sz="4" w:space="0" w:color="auto"/>
              <w:right w:val="single" w:sz="4" w:space="0" w:color="auto"/>
            </w:tcBorders>
            <w:noWrap/>
            <w:vAlign w:val="bottom"/>
          </w:tcPr>
          <w:p w14:paraId="19FF55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02/04/2005</w:t>
            </w:r>
          </w:p>
        </w:tc>
        <w:tc>
          <w:tcPr>
            <w:tcW w:w="1264" w:type="dxa"/>
            <w:tcBorders>
              <w:top w:val="nil"/>
              <w:left w:val="nil"/>
              <w:bottom w:val="single" w:sz="4" w:space="0" w:color="auto"/>
              <w:right w:val="single" w:sz="4" w:space="0" w:color="auto"/>
            </w:tcBorders>
            <w:noWrap/>
            <w:vAlign w:val="bottom"/>
          </w:tcPr>
          <w:p w14:paraId="7373C1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3AD5BB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28.041,60 €</w:t>
            </w:r>
          </w:p>
        </w:tc>
        <w:tc>
          <w:tcPr>
            <w:tcW w:w="864" w:type="dxa"/>
            <w:tcBorders>
              <w:top w:val="single" w:sz="4" w:space="0" w:color="auto"/>
              <w:left w:val="single" w:sz="4" w:space="0" w:color="auto"/>
              <w:bottom w:val="single" w:sz="4" w:space="0" w:color="auto"/>
              <w:right w:val="single" w:sz="4" w:space="0" w:color="auto"/>
            </w:tcBorders>
            <w:noWrap/>
            <w:vAlign w:val="bottom"/>
          </w:tcPr>
          <w:p w14:paraId="347AB5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2A2BD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8493D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0D600BB" w14:textId="77777777" w:rsidTr="008E64B0">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CDF3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79F572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8259C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5F054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FDA1F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DE84A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27/03/1969</w:t>
            </w:r>
          </w:p>
        </w:tc>
        <w:tc>
          <w:tcPr>
            <w:tcW w:w="1285" w:type="dxa"/>
            <w:tcBorders>
              <w:top w:val="single" w:sz="4" w:space="0" w:color="auto"/>
              <w:left w:val="single" w:sz="4" w:space="0" w:color="auto"/>
              <w:bottom w:val="single" w:sz="4" w:space="0" w:color="auto"/>
              <w:right w:val="single" w:sz="4" w:space="0" w:color="auto"/>
            </w:tcBorders>
            <w:noWrap/>
            <w:vAlign w:val="bottom"/>
          </w:tcPr>
          <w:p w14:paraId="636E40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08/09/2004</w:t>
            </w:r>
          </w:p>
        </w:tc>
        <w:tc>
          <w:tcPr>
            <w:tcW w:w="1264" w:type="dxa"/>
            <w:tcBorders>
              <w:top w:val="nil"/>
              <w:left w:val="nil"/>
              <w:bottom w:val="single" w:sz="4" w:space="0" w:color="auto"/>
              <w:right w:val="single" w:sz="4" w:space="0" w:color="auto"/>
            </w:tcBorders>
            <w:noWrap/>
            <w:vAlign w:val="bottom"/>
          </w:tcPr>
          <w:p w14:paraId="17A580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433D71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272F7E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4200E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3CEAA5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A4D0F32" w14:textId="77777777" w:rsidTr="008E64B0">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E6BE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3B2CF9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77699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BF1D0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6E5D0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97302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17/12/1976</w:t>
            </w:r>
          </w:p>
        </w:tc>
        <w:tc>
          <w:tcPr>
            <w:tcW w:w="1285" w:type="dxa"/>
            <w:tcBorders>
              <w:top w:val="single" w:sz="4" w:space="0" w:color="auto"/>
              <w:left w:val="single" w:sz="4" w:space="0" w:color="auto"/>
              <w:bottom w:val="single" w:sz="4" w:space="0" w:color="auto"/>
              <w:right w:val="single" w:sz="4" w:space="0" w:color="auto"/>
            </w:tcBorders>
            <w:noWrap/>
            <w:vAlign w:val="bottom"/>
          </w:tcPr>
          <w:p w14:paraId="7C39FE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22/09/2005</w:t>
            </w:r>
          </w:p>
        </w:tc>
        <w:tc>
          <w:tcPr>
            <w:tcW w:w="1264" w:type="dxa"/>
            <w:tcBorders>
              <w:top w:val="nil"/>
              <w:left w:val="nil"/>
              <w:bottom w:val="single" w:sz="4" w:space="0" w:color="auto"/>
              <w:right w:val="single" w:sz="4" w:space="0" w:color="auto"/>
            </w:tcBorders>
            <w:noWrap/>
            <w:vAlign w:val="bottom"/>
          </w:tcPr>
          <w:p w14:paraId="57DE12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7D7DCD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5E3FDD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3332C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6D35F6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886AC2E" w14:textId="77777777" w:rsidTr="008E64B0">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4CDB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649E59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9E828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A77C8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05192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47DB1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02/10/1984</w:t>
            </w:r>
          </w:p>
        </w:tc>
        <w:tc>
          <w:tcPr>
            <w:tcW w:w="1285" w:type="dxa"/>
            <w:tcBorders>
              <w:top w:val="single" w:sz="4" w:space="0" w:color="auto"/>
              <w:left w:val="single" w:sz="4" w:space="0" w:color="auto"/>
              <w:bottom w:val="single" w:sz="4" w:space="0" w:color="auto"/>
              <w:right w:val="single" w:sz="4" w:space="0" w:color="auto"/>
            </w:tcBorders>
            <w:noWrap/>
            <w:vAlign w:val="bottom"/>
          </w:tcPr>
          <w:p w14:paraId="651A4E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24/09/2007</w:t>
            </w:r>
          </w:p>
        </w:tc>
        <w:tc>
          <w:tcPr>
            <w:tcW w:w="1264" w:type="dxa"/>
            <w:tcBorders>
              <w:top w:val="nil"/>
              <w:left w:val="nil"/>
              <w:bottom w:val="single" w:sz="4" w:space="0" w:color="auto"/>
              <w:right w:val="single" w:sz="4" w:space="0" w:color="auto"/>
            </w:tcBorders>
            <w:noWrap/>
            <w:vAlign w:val="bottom"/>
          </w:tcPr>
          <w:p w14:paraId="3D38CC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46FB26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2BFB8F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CC114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464177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8323C0F" w14:textId="77777777" w:rsidTr="008E64B0">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18833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212FB0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DA326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71265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7CC99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F2967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25/12/2000</w:t>
            </w:r>
          </w:p>
        </w:tc>
        <w:tc>
          <w:tcPr>
            <w:tcW w:w="1285" w:type="dxa"/>
            <w:tcBorders>
              <w:top w:val="single" w:sz="4" w:space="0" w:color="auto"/>
              <w:left w:val="single" w:sz="4" w:space="0" w:color="auto"/>
              <w:bottom w:val="single" w:sz="4" w:space="0" w:color="auto"/>
              <w:right w:val="single" w:sz="4" w:space="0" w:color="auto"/>
            </w:tcBorders>
            <w:noWrap/>
            <w:vAlign w:val="bottom"/>
          </w:tcPr>
          <w:p w14:paraId="526A81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09/01/2023</w:t>
            </w:r>
          </w:p>
        </w:tc>
        <w:tc>
          <w:tcPr>
            <w:tcW w:w="1264" w:type="dxa"/>
            <w:tcBorders>
              <w:top w:val="nil"/>
              <w:left w:val="nil"/>
              <w:bottom w:val="single" w:sz="4" w:space="0" w:color="auto"/>
              <w:right w:val="single" w:sz="4" w:space="0" w:color="auto"/>
            </w:tcBorders>
            <w:noWrap/>
            <w:vAlign w:val="bottom"/>
          </w:tcPr>
          <w:p w14:paraId="5AFCAC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2A6413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5C5C5B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E27D0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386726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0AC5221"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3706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5BF220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72E562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 </w:t>
            </w:r>
          </w:p>
        </w:tc>
        <w:tc>
          <w:tcPr>
            <w:tcW w:w="1283" w:type="dxa"/>
            <w:tcBorders>
              <w:top w:val="single" w:sz="4" w:space="0" w:color="auto"/>
              <w:left w:val="single" w:sz="4" w:space="0" w:color="auto"/>
              <w:bottom w:val="single" w:sz="4" w:space="0" w:color="auto"/>
              <w:right w:val="single" w:sz="4" w:space="0" w:color="auto"/>
            </w:tcBorders>
            <w:noWrap/>
            <w:vAlign w:val="bottom"/>
          </w:tcPr>
          <w:p w14:paraId="64F0BE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shd w:val="clear" w:color="auto" w:fill="FFFF00"/>
            <w:noWrap/>
            <w:vAlign w:val="bottom"/>
          </w:tcPr>
          <w:p w14:paraId="02D6C1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133" w:type="dxa"/>
            <w:tcBorders>
              <w:top w:val="nil"/>
              <w:left w:val="nil"/>
              <w:bottom w:val="single" w:sz="4" w:space="0" w:color="auto"/>
              <w:right w:val="single" w:sz="4" w:space="0" w:color="auto"/>
            </w:tcBorders>
            <w:shd w:val="clear" w:color="auto" w:fill="FFFF00"/>
            <w:noWrap/>
            <w:vAlign w:val="bottom"/>
          </w:tcPr>
          <w:p w14:paraId="03D8CB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285"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2EFB23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264" w:type="dxa"/>
            <w:tcBorders>
              <w:top w:val="nil"/>
              <w:left w:val="nil"/>
              <w:bottom w:val="single" w:sz="4" w:space="0" w:color="auto"/>
              <w:right w:val="single" w:sz="4" w:space="0" w:color="auto"/>
            </w:tcBorders>
            <w:noWrap/>
            <w:vAlign w:val="bottom"/>
          </w:tcPr>
          <w:p w14:paraId="739D66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78665E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0A4323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CA81E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68A803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C42D9EE"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D76F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0CCD9A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46AEDA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 </w:t>
            </w:r>
          </w:p>
        </w:tc>
        <w:tc>
          <w:tcPr>
            <w:tcW w:w="1283" w:type="dxa"/>
            <w:tcBorders>
              <w:top w:val="single" w:sz="4" w:space="0" w:color="auto"/>
              <w:left w:val="single" w:sz="4" w:space="0" w:color="auto"/>
              <w:bottom w:val="single" w:sz="4" w:space="0" w:color="auto"/>
              <w:right w:val="single" w:sz="4" w:space="0" w:color="auto"/>
            </w:tcBorders>
            <w:noWrap/>
            <w:vAlign w:val="bottom"/>
          </w:tcPr>
          <w:p w14:paraId="3D0ECF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shd w:val="clear" w:color="auto" w:fill="FFFF00"/>
            <w:noWrap/>
            <w:vAlign w:val="bottom"/>
          </w:tcPr>
          <w:p w14:paraId="7C4AFB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133" w:type="dxa"/>
            <w:tcBorders>
              <w:top w:val="nil"/>
              <w:left w:val="nil"/>
              <w:bottom w:val="single" w:sz="4" w:space="0" w:color="auto"/>
              <w:right w:val="single" w:sz="4" w:space="0" w:color="auto"/>
            </w:tcBorders>
            <w:shd w:val="clear" w:color="auto" w:fill="FFFF00"/>
            <w:noWrap/>
            <w:vAlign w:val="bottom"/>
          </w:tcPr>
          <w:p w14:paraId="638C3B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285"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15D8DA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264" w:type="dxa"/>
            <w:tcBorders>
              <w:top w:val="nil"/>
              <w:left w:val="nil"/>
              <w:bottom w:val="single" w:sz="4" w:space="0" w:color="auto"/>
              <w:right w:val="single" w:sz="4" w:space="0" w:color="auto"/>
            </w:tcBorders>
            <w:noWrap/>
            <w:vAlign w:val="bottom"/>
          </w:tcPr>
          <w:p w14:paraId="3B368A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366933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7CDCBB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B1611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58BCC0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9312BB8"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AF6D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64040D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0A995E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 </w:t>
            </w:r>
          </w:p>
        </w:tc>
        <w:tc>
          <w:tcPr>
            <w:tcW w:w="1283" w:type="dxa"/>
            <w:tcBorders>
              <w:top w:val="single" w:sz="4" w:space="0" w:color="auto"/>
              <w:left w:val="single" w:sz="4" w:space="0" w:color="auto"/>
              <w:bottom w:val="single" w:sz="4" w:space="0" w:color="auto"/>
              <w:right w:val="single" w:sz="4" w:space="0" w:color="auto"/>
            </w:tcBorders>
            <w:noWrap/>
            <w:vAlign w:val="bottom"/>
          </w:tcPr>
          <w:p w14:paraId="38B918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shd w:val="clear" w:color="auto" w:fill="FFFF00"/>
            <w:noWrap/>
            <w:vAlign w:val="bottom"/>
          </w:tcPr>
          <w:p w14:paraId="2FEBA8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133" w:type="dxa"/>
            <w:tcBorders>
              <w:top w:val="nil"/>
              <w:left w:val="nil"/>
              <w:bottom w:val="single" w:sz="4" w:space="0" w:color="auto"/>
              <w:right w:val="single" w:sz="4" w:space="0" w:color="auto"/>
            </w:tcBorders>
            <w:shd w:val="clear" w:color="auto" w:fill="FFFF00"/>
            <w:noWrap/>
            <w:vAlign w:val="bottom"/>
          </w:tcPr>
          <w:p w14:paraId="7EAA38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285"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633B7A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264" w:type="dxa"/>
            <w:tcBorders>
              <w:top w:val="nil"/>
              <w:left w:val="nil"/>
              <w:bottom w:val="single" w:sz="4" w:space="0" w:color="auto"/>
              <w:right w:val="single" w:sz="4" w:space="0" w:color="auto"/>
            </w:tcBorders>
            <w:noWrap/>
            <w:vAlign w:val="bottom"/>
          </w:tcPr>
          <w:p w14:paraId="7BCA4B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1AB357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6D3220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71880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41FD9B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4BC4481" w14:textId="77777777" w:rsidTr="008E64B0">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66F2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14117</w:t>
            </w:r>
          </w:p>
        </w:tc>
        <w:tc>
          <w:tcPr>
            <w:tcW w:w="1843" w:type="dxa"/>
            <w:tcBorders>
              <w:top w:val="single" w:sz="4" w:space="0" w:color="auto"/>
              <w:left w:val="single" w:sz="4" w:space="0" w:color="auto"/>
              <w:bottom w:val="single" w:sz="4" w:space="0" w:color="auto"/>
              <w:right w:val="single" w:sz="4" w:space="0" w:color="auto"/>
            </w:tcBorders>
            <w:noWrap/>
            <w:vAlign w:val="bottom"/>
          </w:tcPr>
          <w:p w14:paraId="3E8374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INDAUTXUKO ESKOLA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4296C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single" w:sz="4" w:space="0" w:color="auto"/>
              <w:left w:val="single" w:sz="4" w:space="0" w:color="auto"/>
              <w:bottom w:val="single" w:sz="4" w:space="0" w:color="auto"/>
              <w:right w:val="single" w:sz="4" w:space="0" w:color="auto"/>
            </w:tcBorders>
            <w:noWrap/>
            <w:vAlign w:val="bottom"/>
          </w:tcPr>
          <w:p w14:paraId="542ECB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232A1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0B760A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11/02/1971</w:t>
            </w:r>
          </w:p>
        </w:tc>
        <w:tc>
          <w:tcPr>
            <w:tcW w:w="1285" w:type="dxa"/>
            <w:tcBorders>
              <w:top w:val="single" w:sz="4" w:space="0" w:color="auto"/>
              <w:left w:val="single" w:sz="4" w:space="0" w:color="auto"/>
              <w:bottom w:val="single" w:sz="4" w:space="0" w:color="auto"/>
              <w:right w:val="single" w:sz="4" w:space="0" w:color="auto"/>
            </w:tcBorders>
            <w:noWrap/>
            <w:vAlign w:val="bottom"/>
          </w:tcPr>
          <w:p w14:paraId="4A8CA9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05/02/1996</w:t>
            </w:r>
          </w:p>
        </w:tc>
        <w:tc>
          <w:tcPr>
            <w:tcW w:w="1264" w:type="dxa"/>
            <w:tcBorders>
              <w:top w:val="nil"/>
              <w:left w:val="nil"/>
              <w:bottom w:val="single" w:sz="4" w:space="0" w:color="auto"/>
              <w:right w:val="single" w:sz="4" w:space="0" w:color="auto"/>
            </w:tcBorders>
            <w:noWrap/>
            <w:vAlign w:val="bottom"/>
          </w:tcPr>
          <w:p w14:paraId="114A3B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67CB8C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06CE5C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5B576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AGOTAMIENTO DEL PLAZO MÁXIMO DE IT</w:t>
            </w:r>
          </w:p>
        </w:tc>
        <w:tc>
          <w:tcPr>
            <w:tcW w:w="850" w:type="dxa"/>
            <w:tcBorders>
              <w:top w:val="nil"/>
              <w:left w:val="nil"/>
              <w:bottom w:val="single" w:sz="4" w:space="0" w:color="auto"/>
              <w:right w:val="single" w:sz="4" w:space="0" w:color="auto"/>
            </w:tcBorders>
            <w:noWrap/>
            <w:vAlign w:val="bottom"/>
          </w:tcPr>
          <w:p w14:paraId="0D933D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57340E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9CEF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10A32E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F42FF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28487C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FD15A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D893C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03/02/1963</w:t>
            </w:r>
          </w:p>
        </w:tc>
        <w:tc>
          <w:tcPr>
            <w:tcW w:w="1285" w:type="dxa"/>
            <w:tcBorders>
              <w:top w:val="single" w:sz="4" w:space="0" w:color="auto"/>
              <w:left w:val="single" w:sz="4" w:space="0" w:color="auto"/>
              <w:bottom w:val="single" w:sz="4" w:space="0" w:color="auto"/>
              <w:right w:val="single" w:sz="4" w:space="0" w:color="auto"/>
            </w:tcBorders>
            <w:noWrap/>
            <w:vAlign w:val="bottom"/>
          </w:tcPr>
          <w:p w14:paraId="34E146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05/12/2002</w:t>
            </w:r>
          </w:p>
        </w:tc>
        <w:tc>
          <w:tcPr>
            <w:tcW w:w="1264" w:type="dxa"/>
            <w:tcBorders>
              <w:top w:val="nil"/>
              <w:left w:val="nil"/>
              <w:bottom w:val="single" w:sz="4" w:space="0" w:color="auto"/>
              <w:right w:val="single" w:sz="4" w:space="0" w:color="auto"/>
            </w:tcBorders>
            <w:noWrap/>
            <w:vAlign w:val="bottom"/>
          </w:tcPr>
          <w:p w14:paraId="415F0D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69EEC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single" w:sz="4" w:space="0" w:color="auto"/>
              <w:right w:val="single" w:sz="4" w:space="0" w:color="auto"/>
            </w:tcBorders>
            <w:noWrap/>
            <w:vAlign w:val="bottom"/>
          </w:tcPr>
          <w:p w14:paraId="49E565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06120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9192A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3BD9A3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8D0C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4B15E7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25C6A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4E7881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01569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08119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25/02/1961</w:t>
            </w:r>
          </w:p>
        </w:tc>
        <w:tc>
          <w:tcPr>
            <w:tcW w:w="1285" w:type="dxa"/>
            <w:tcBorders>
              <w:top w:val="single" w:sz="4" w:space="0" w:color="auto"/>
              <w:left w:val="single" w:sz="4" w:space="0" w:color="auto"/>
              <w:bottom w:val="single" w:sz="4" w:space="0" w:color="auto"/>
              <w:right w:val="single" w:sz="4" w:space="0" w:color="auto"/>
            </w:tcBorders>
            <w:noWrap/>
            <w:vAlign w:val="bottom"/>
          </w:tcPr>
          <w:p w14:paraId="03AECF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28/09/1998</w:t>
            </w:r>
          </w:p>
        </w:tc>
        <w:tc>
          <w:tcPr>
            <w:tcW w:w="1264" w:type="dxa"/>
            <w:tcBorders>
              <w:top w:val="nil"/>
              <w:left w:val="nil"/>
              <w:bottom w:val="single" w:sz="4" w:space="0" w:color="auto"/>
              <w:right w:val="single" w:sz="4" w:space="0" w:color="auto"/>
            </w:tcBorders>
            <w:noWrap/>
            <w:vAlign w:val="bottom"/>
          </w:tcPr>
          <w:p w14:paraId="6462E8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416C6B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8.772,84 €</w:t>
            </w:r>
          </w:p>
        </w:tc>
        <w:tc>
          <w:tcPr>
            <w:tcW w:w="864" w:type="dxa"/>
            <w:tcBorders>
              <w:top w:val="single" w:sz="4" w:space="0" w:color="auto"/>
              <w:left w:val="single" w:sz="4" w:space="0" w:color="auto"/>
              <w:bottom w:val="single" w:sz="4" w:space="0" w:color="auto"/>
              <w:right w:val="single" w:sz="4" w:space="0" w:color="auto"/>
            </w:tcBorders>
            <w:noWrap/>
            <w:vAlign w:val="bottom"/>
          </w:tcPr>
          <w:p w14:paraId="775A4E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E7931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A5B18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9B8C06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D17F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0F1AFD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9798E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6757C6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2D727C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94,86</w:t>
            </w:r>
          </w:p>
        </w:tc>
        <w:tc>
          <w:tcPr>
            <w:tcW w:w="1133" w:type="dxa"/>
            <w:tcBorders>
              <w:top w:val="nil"/>
              <w:left w:val="nil"/>
              <w:bottom w:val="single" w:sz="4" w:space="0" w:color="auto"/>
              <w:right w:val="single" w:sz="4" w:space="0" w:color="auto"/>
            </w:tcBorders>
            <w:noWrap/>
            <w:vAlign w:val="bottom"/>
          </w:tcPr>
          <w:p w14:paraId="1C2754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08/03/1972</w:t>
            </w:r>
          </w:p>
        </w:tc>
        <w:tc>
          <w:tcPr>
            <w:tcW w:w="1285" w:type="dxa"/>
            <w:tcBorders>
              <w:top w:val="single" w:sz="4" w:space="0" w:color="auto"/>
              <w:left w:val="single" w:sz="4" w:space="0" w:color="auto"/>
              <w:bottom w:val="single" w:sz="4" w:space="0" w:color="auto"/>
              <w:right w:val="single" w:sz="4" w:space="0" w:color="auto"/>
            </w:tcBorders>
            <w:noWrap/>
            <w:vAlign w:val="bottom"/>
          </w:tcPr>
          <w:p w14:paraId="2BF280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01/12/2025</w:t>
            </w:r>
          </w:p>
        </w:tc>
        <w:tc>
          <w:tcPr>
            <w:tcW w:w="1264" w:type="dxa"/>
            <w:tcBorders>
              <w:top w:val="nil"/>
              <w:left w:val="nil"/>
              <w:bottom w:val="single" w:sz="4" w:space="0" w:color="auto"/>
              <w:right w:val="single" w:sz="4" w:space="0" w:color="auto"/>
            </w:tcBorders>
            <w:noWrap/>
            <w:vAlign w:val="bottom"/>
          </w:tcPr>
          <w:p w14:paraId="114933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4046DE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24.061,44 €</w:t>
            </w:r>
          </w:p>
        </w:tc>
        <w:tc>
          <w:tcPr>
            <w:tcW w:w="864" w:type="dxa"/>
            <w:tcBorders>
              <w:top w:val="single" w:sz="4" w:space="0" w:color="auto"/>
              <w:left w:val="single" w:sz="4" w:space="0" w:color="auto"/>
              <w:bottom w:val="single" w:sz="4" w:space="0" w:color="auto"/>
              <w:right w:val="single" w:sz="4" w:space="0" w:color="auto"/>
            </w:tcBorders>
            <w:noWrap/>
            <w:vAlign w:val="bottom"/>
          </w:tcPr>
          <w:p w14:paraId="79CAF3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9EE88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EFCF7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C2FCFD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B96E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27D7E5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08A37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7176A7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007D9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829D3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08/07/1984</w:t>
            </w:r>
          </w:p>
        </w:tc>
        <w:tc>
          <w:tcPr>
            <w:tcW w:w="1285" w:type="dxa"/>
            <w:tcBorders>
              <w:top w:val="single" w:sz="4" w:space="0" w:color="auto"/>
              <w:left w:val="single" w:sz="4" w:space="0" w:color="auto"/>
              <w:bottom w:val="single" w:sz="4" w:space="0" w:color="auto"/>
              <w:right w:val="single" w:sz="4" w:space="0" w:color="auto"/>
            </w:tcBorders>
            <w:noWrap/>
            <w:vAlign w:val="bottom"/>
          </w:tcPr>
          <w:p w14:paraId="779511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28/09/2004</w:t>
            </w:r>
          </w:p>
        </w:tc>
        <w:tc>
          <w:tcPr>
            <w:tcW w:w="1264" w:type="dxa"/>
            <w:tcBorders>
              <w:top w:val="nil"/>
              <w:left w:val="nil"/>
              <w:bottom w:val="single" w:sz="4" w:space="0" w:color="auto"/>
              <w:right w:val="single" w:sz="4" w:space="0" w:color="auto"/>
            </w:tcBorders>
            <w:noWrap/>
            <w:vAlign w:val="bottom"/>
          </w:tcPr>
          <w:p w14:paraId="2CBEA9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975B7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single" w:sz="4" w:space="0" w:color="auto"/>
              <w:right w:val="single" w:sz="4" w:space="0" w:color="auto"/>
            </w:tcBorders>
            <w:noWrap/>
            <w:vAlign w:val="bottom"/>
          </w:tcPr>
          <w:p w14:paraId="241ADB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5540A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42B4C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794ED6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14434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0093A0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A7AB6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10C642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0E8BA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B4AF9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31/01/1963</w:t>
            </w:r>
          </w:p>
        </w:tc>
        <w:tc>
          <w:tcPr>
            <w:tcW w:w="1285" w:type="dxa"/>
            <w:tcBorders>
              <w:top w:val="single" w:sz="4" w:space="0" w:color="auto"/>
              <w:left w:val="single" w:sz="4" w:space="0" w:color="auto"/>
              <w:bottom w:val="single" w:sz="4" w:space="0" w:color="auto"/>
              <w:right w:val="single" w:sz="4" w:space="0" w:color="auto"/>
            </w:tcBorders>
            <w:noWrap/>
            <w:vAlign w:val="bottom"/>
          </w:tcPr>
          <w:p w14:paraId="265E7A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29/09/1997</w:t>
            </w:r>
          </w:p>
        </w:tc>
        <w:tc>
          <w:tcPr>
            <w:tcW w:w="1264" w:type="dxa"/>
            <w:tcBorders>
              <w:top w:val="nil"/>
              <w:left w:val="nil"/>
              <w:bottom w:val="single" w:sz="4" w:space="0" w:color="auto"/>
              <w:right w:val="single" w:sz="4" w:space="0" w:color="auto"/>
            </w:tcBorders>
            <w:noWrap/>
            <w:vAlign w:val="bottom"/>
          </w:tcPr>
          <w:p w14:paraId="119EB2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02697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8.772,84 €</w:t>
            </w:r>
          </w:p>
        </w:tc>
        <w:tc>
          <w:tcPr>
            <w:tcW w:w="864" w:type="dxa"/>
            <w:tcBorders>
              <w:top w:val="single" w:sz="4" w:space="0" w:color="auto"/>
              <w:left w:val="single" w:sz="4" w:space="0" w:color="auto"/>
              <w:bottom w:val="single" w:sz="4" w:space="0" w:color="auto"/>
              <w:right w:val="single" w:sz="4" w:space="0" w:color="auto"/>
            </w:tcBorders>
            <w:noWrap/>
            <w:vAlign w:val="bottom"/>
          </w:tcPr>
          <w:p w14:paraId="33A149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D7B91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884BE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499255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63BB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7815EF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C9CD8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2822B3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64192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51,48</w:t>
            </w:r>
          </w:p>
        </w:tc>
        <w:tc>
          <w:tcPr>
            <w:tcW w:w="1133" w:type="dxa"/>
            <w:tcBorders>
              <w:top w:val="nil"/>
              <w:left w:val="nil"/>
              <w:bottom w:val="single" w:sz="4" w:space="0" w:color="auto"/>
              <w:right w:val="single" w:sz="4" w:space="0" w:color="auto"/>
            </w:tcBorders>
            <w:noWrap/>
            <w:vAlign w:val="bottom"/>
          </w:tcPr>
          <w:p w14:paraId="2C9A62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19/03/1961</w:t>
            </w:r>
          </w:p>
        </w:tc>
        <w:tc>
          <w:tcPr>
            <w:tcW w:w="1285" w:type="dxa"/>
            <w:tcBorders>
              <w:top w:val="single" w:sz="4" w:space="0" w:color="auto"/>
              <w:left w:val="single" w:sz="4" w:space="0" w:color="auto"/>
              <w:bottom w:val="single" w:sz="4" w:space="0" w:color="auto"/>
              <w:right w:val="single" w:sz="4" w:space="0" w:color="auto"/>
            </w:tcBorders>
            <w:noWrap/>
            <w:vAlign w:val="bottom"/>
          </w:tcPr>
          <w:p w14:paraId="39BAA2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01/10/1996</w:t>
            </w:r>
          </w:p>
        </w:tc>
        <w:tc>
          <w:tcPr>
            <w:tcW w:w="1264" w:type="dxa"/>
            <w:tcBorders>
              <w:top w:val="nil"/>
              <w:left w:val="nil"/>
              <w:bottom w:val="single" w:sz="4" w:space="0" w:color="auto"/>
              <w:right w:val="single" w:sz="4" w:space="0" w:color="auto"/>
            </w:tcBorders>
            <w:noWrap/>
            <w:vAlign w:val="bottom"/>
          </w:tcPr>
          <w:p w14:paraId="47FEC9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48D64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15.208,80 €</w:t>
            </w:r>
          </w:p>
        </w:tc>
        <w:tc>
          <w:tcPr>
            <w:tcW w:w="864" w:type="dxa"/>
            <w:tcBorders>
              <w:top w:val="single" w:sz="4" w:space="0" w:color="auto"/>
              <w:left w:val="single" w:sz="4" w:space="0" w:color="auto"/>
              <w:bottom w:val="single" w:sz="4" w:space="0" w:color="auto"/>
              <w:right w:val="single" w:sz="4" w:space="0" w:color="auto"/>
            </w:tcBorders>
            <w:noWrap/>
            <w:vAlign w:val="bottom"/>
          </w:tcPr>
          <w:p w14:paraId="0F5AEE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E8609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71FA8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DF0AC6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3B3E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75D1B7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977F9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5A9DBA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01484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E1E5D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17/09/1961</w:t>
            </w:r>
          </w:p>
        </w:tc>
        <w:tc>
          <w:tcPr>
            <w:tcW w:w="1285" w:type="dxa"/>
            <w:tcBorders>
              <w:top w:val="single" w:sz="4" w:space="0" w:color="auto"/>
              <w:left w:val="single" w:sz="4" w:space="0" w:color="auto"/>
              <w:bottom w:val="single" w:sz="4" w:space="0" w:color="auto"/>
              <w:right w:val="single" w:sz="4" w:space="0" w:color="auto"/>
            </w:tcBorders>
            <w:noWrap/>
            <w:vAlign w:val="bottom"/>
          </w:tcPr>
          <w:p w14:paraId="4DEF29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07/04/2005</w:t>
            </w:r>
          </w:p>
        </w:tc>
        <w:tc>
          <w:tcPr>
            <w:tcW w:w="1264" w:type="dxa"/>
            <w:tcBorders>
              <w:top w:val="nil"/>
              <w:left w:val="nil"/>
              <w:bottom w:val="single" w:sz="4" w:space="0" w:color="auto"/>
              <w:right w:val="single" w:sz="4" w:space="0" w:color="auto"/>
            </w:tcBorders>
            <w:noWrap/>
            <w:vAlign w:val="bottom"/>
          </w:tcPr>
          <w:p w14:paraId="6B2804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93C8E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2340E8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C2B50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4CC55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19808AA"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12F8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73CEAE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B0741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05A50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3C589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94,86</w:t>
            </w:r>
          </w:p>
        </w:tc>
        <w:tc>
          <w:tcPr>
            <w:tcW w:w="1133" w:type="dxa"/>
            <w:tcBorders>
              <w:top w:val="nil"/>
              <w:left w:val="nil"/>
              <w:bottom w:val="single" w:sz="4" w:space="0" w:color="auto"/>
              <w:right w:val="single" w:sz="4" w:space="0" w:color="auto"/>
            </w:tcBorders>
            <w:noWrap/>
            <w:vAlign w:val="bottom"/>
          </w:tcPr>
          <w:p w14:paraId="2C29B3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01/09/1974</w:t>
            </w:r>
          </w:p>
        </w:tc>
        <w:tc>
          <w:tcPr>
            <w:tcW w:w="1285" w:type="dxa"/>
            <w:tcBorders>
              <w:top w:val="single" w:sz="4" w:space="0" w:color="auto"/>
              <w:left w:val="single" w:sz="4" w:space="0" w:color="auto"/>
              <w:bottom w:val="single" w:sz="4" w:space="0" w:color="auto"/>
              <w:right w:val="single" w:sz="4" w:space="0" w:color="auto"/>
            </w:tcBorders>
            <w:noWrap/>
            <w:vAlign w:val="bottom"/>
          </w:tcPr>
          <w:p w14:paraId="56CC25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15/12/2021</w:t>
            </w:r>
          </w:p>
        </w:tc>
        <w:tc>
          <w:tcPr>
            <w:tcW w:w="1264" w:type="dxa"/>
            <w:tcBorders>
              <w:top w:val="nil"/>
              <w:left w:val="nil"/>
              <w:bottom w:val="single" w:sz="4" w:space="0" w:color="auto"/>
              <w:right w:val="single" w:sz="4" w:space="0" w:color="auto"/>
            </w:tcBorders>
            <w:noWrap/>
            <w:vAlign w:val="bottom"/>
          </w:tcPr>
          <w:p w14:paraId="70BD3E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71CF7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24.486,00 €</w:t>
            </w:r>
          </w:p>
        </w:tc>
        <w:tc>
          <w:tcPr>
            <w:tcW w:w="864" w:type="dxa"/>
            <w:tcBorders>
              <w:top w:val="single" w:sz="4" w:space="0" w:color="auto"/>
              <w:left w:val="single" w:sz="4" w:space="0" w:color="auto"/>
              <w:bottom w:val="single" w:sz="4" w:space="0" w:color="auto"/>
              <w:right w:val="single" w:sz="4" w:space="0" w:color="auto"/>
            </w:tcBorders>
            <w:noWrap/>
            <w:vAlign w:val="bottom"/>
          </w:tcPr>
          <w:p w14:paraId="1D6152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9A463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293F7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D11E9DA"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912A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4C18CB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E4CFD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AB67F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640B5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B7EE6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04/12/1982</w:t>
            </w:r>
          </w:p>
        </w:tc>
        <w:tc>
          <w:tcPr>
            <w:tcW w:w="1285" w:type="dxa"/>
            <w:tcBorders>
              <w:top w:val="single" w:sz="4" w:space="0" w:color="auto"/>
              <w:left w:val="single" w:sz="4" w:space="0" w:color="auto"/>
              <w:bottom w:val="single" w:sz="4" w:space="0" w:color="auto"/>
              <w:right w:val="single" w:sz="4" w:space="0" w:color="auto"/>
            </w:tcBorders>
            <w:noWrap/>
            <w:vAlign w:val="bottom"/>
          </w:tcPr>
          <w:p w14:paraId="2E7006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09/10/2018</w:t>
            </w:r>
          </w:p>
        </w:tc>
        <w:tc>
          <w:tcPr>
            <w:tcW w:w="1264" w:type="dxa"/>
            <w:tcBorders>
              <w:top w:val="nil"/>
              <w:left w:val="nil"/>
              <w:bottom w:val="single" w:sz="4" w:space="0" w:color="auto"/>
              <w:right w:val="single" w:sz="4" w:space="0" w:color="auto"/>
            </w:tcBorders>
            <w:noWrap/>
            <w:vAlign w:val="bottom"/>
          </w:tcPr>
          <w:p w14:paraId="1AC845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01EAD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7.849,68 €</w:t>
            </w:r>
          </w:p>
        </w:tc>
        <w:tc>
          <w:tcPr>
            <w:tcW w:w="864" w:type="dxa"/>
            <w:tcBorders>
              <w:top w:val="single" w:sz="4" w:space="0" w:color="auto"/>
              <w:left w:val="single" w:sz="4" w:space="0" w:color="auto"/>
              <w:bottom w:val="single" w:sz="4" w:space="0" w:color="auto"/>
              <w:right w:val="single" w:sz="4" w:space="0" w:color="auto"/>
            </w:tcBorders>
            <w:noWrap/>
            <w:vAlign w:val="bottom"/>
          </w:tcPr>
          <w:p w14:paraId="03FC29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BE3B2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937CF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8816C9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4500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194053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3E11C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single" w:sz="4" w:space="0" w:color="auto"/>
              <w:left w:val="single" w:sz="4" w:space="0" w:color="auto"/>
              <w:bottom w:val="single" w:sz="4" w:space="0" w:color="auto"/>
              <w:right w:val="single" w:sz="4" w:space="0" w:color="auto"/>
            </w:tcBorders>
            <w:noWrap/>
            <w:vAlign w:val="bottom"/>
          </w:tcPr>
          <w:p w14:paraId="7E2116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66761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5712FF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31/03/1966</w:t>
            </w:r>
          </w:p>
        </w:tc>
        <w:tc>
          <w:tcPr>
            <w:tcW w:w="1285" w:type="dxa"/>
            <w:tcBorders>
              <w:top w:val="single" w:sz="4" w:space="0" w:color="auto"/>
              <w:left w:val="single" w:sz="4" w:space="0" w:color="auto"/>
              <w:bottom w:val="single" w:sz="4" w:space="0" w:color="auto"/>
              <w:right w:val="single" w:sz="4" w:space="0" w:color="auto"/>
            </w:tcBorders>
            <w:noWrap/>
            <w:vAlign w:val="bottom"/>
          </w:tcPr>
          <w:p w14:paraId="0EEE1E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07/03/1996</w:t>
            </w:r>
          </w:p>
        </w:tc>
        <w:tc>
          <w:tcPr>
            <w:tcW w:w="1264" w:type="dxa"/>
            <w:tcBorders>
              <w:top w:val="nil"/>
              <w:left w:val="nil"/>
              <w:bottom w:val="single" w:sz="4" w:space="0" w:color="auto"/>
              <w:right w:val="single" w:sz="4" w:space="0" w:color="auto"/>
            </w:tcBorders>
            <w:noWrap/>
            <w:vAlign w:val="bottom"/>
          </w:tcPr>
          <w:p w14:paraId="600464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3829D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31.288,80 €</w:t>
            </w:r>
          </w:p>
        </w:tc>
        <w:tc>
          <w:tcPr>
            <w:tcW w:w="864" w:type="dxa"/>
            <w:tcBorders>
              <w:top w:val="single" w:sz="4" w:space="0" w:color="auto"/>
              <w:left w:val="single" w:sz="4" w:space="0" w:color="auto"/>
              <w:bottom w:val="single" w:sz="4" w:space="0" w:color="auto"/>
              <w:right w:val="single" w:sz="4" w:space="0" w:color="auto"/>
            </w:tcBorders>
            <w:noWrap/>
            <w:vAlign w:val="bottom"/>
          </w:tcPr>
          <w:p w14:paraId="64E060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EEEB8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73ADE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BFF0076"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2F66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1D7726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F1EFD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62FD03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F8438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E76A4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22/03/2004</w:t>
            </w:r>
          </w:p>
        </w:tc>
        <w:tc>
          <w:tcPr>
            <w:tcW w:w="1285" w:type="dxa"/>
            <w:tcBorders>
              <w:top w:val="single" w:sz="4" w:space="0" w:color="auto"/>
              <w:left w:val="single" w:sz="4" w:space="0" w:color="auto"/>
              <w:bottom w:val="single" w:sz="4" w:space="0" w:color="auto"/>
              <w:right w:val="single" w:sz="4" w:space="0" w:color="auto"/>
            </w:tcBorders>
            <w:noWrap/>
            <w:vAlign w:val="bottom"/>
          </w:tcPr>
          <w:p w14:paraId="1881DA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29/09/2025</w:t>
            </w:r>
          </w:p>
        </w:tc>
        <w:tc>
          <w:tcPr>
            <w:tcW w:w="1264" w:type="dxa"/>
            <w:tcBorders>
              <w:top w:val="nil"/>
              <w:left w:val="nil"/>
              <w:bottom w:val="single" w:sz="4" w:space="0" w:color="auto"/>
              <w:right w:val="single" w:sz="4" w:space="0" w:color="auto"/>
            </w:tcBorders>
            <w:noWrap/>
            <w:vAlign w:val="bottom"/>
          </w:tcPr>
          <w:p w14:paraId="4896FA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31293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5AA1FB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34B79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177CC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A9899B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C19B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1E8358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FEABD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COLECTIVIDADES</w:t>
            </w:r>
          </w:p>
        </w:tc>
        <w:tc>
          <w:tcPr>
            <w:tcW w:w="1283" w:type="dxa"/>
            <w:tcBorders>
              <w:top w:val="single" w:sz="4" w:space="0" w:color="auto"/>
              <w:left w:val="single" w:sz="4" w:space="0" w:color="auto"/>
              <w:bottom w:val="single" w:sz="4" w:space="0" w:color="auto"/>
              <w:right w:val="single" w:sz="4" w:space="0" w:color="auto"/>
            </w:tcBorders>
            <w:noWrap/>
            <w:vAlign w:val="bottom"/>
          </w:tcPr>
          <w:p w14:paraId="5B8212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27FE21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5B4942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05/05/1984</w:t>
            </w:r>
          </w:p>
        </w:tc>
        <w:tc>
          <w:tcPr>
            <w:tcW w:w="1285" w:type="dxa"/>
            <w:tcBorders>
              <w:top w:val="single" w:sz="4" w:space="0" w:color="auto"/>
              <w:left w:val="single" w:sz="4" w:space="0" w:color="auto"/>
              <w:bottom w:val="single" w:sz="4" w:space="0" w:color="auto"/>
              <w:right w:val="single" w:sz="4" w:space="0" w:color="auto"/>
            </w:tcBorders>
            <w:noWrap/>
            <w:vAlign w:val="bottom"/>
          </w:tcPr>
          <w:p w14:paraId="248E06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26/01/2026</w:t>
            </w:r>
          </w:p>
        </w:tc>
        <w:tc>
          <w:tcPr>
            <w:tcW w:w="1264" w:type="dxa"/>
            <w:tcBorders>
              <w:top w:val="nil"/>
              <w:left w:val="nil"/>
              <w:bottom w:val="single" w:sz="4" w:space="0" w:color="auto"/>
              <w:right w:val="single" w:sz="4" w:space="0" w:color="auto"/>
            </w:tcBorders>
            <w:noWrap/>
            <w:vAlign w:val="bottom"/>
          </w:tcPr>
          <w:p w14:paraId="7794ED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75AAC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6.198,12 €</w:t>
            </w:r>
          </w:p>
        </w:tc>
        <w:tc>
          <w:tcPr>
            <w:tcW w:w="864" w:type="dxa"/>
            <w:tcBorders>
              <w:top w:val="single" w:sz="4" w:space="0" w:color="auto"/>
              <w:left w:val="single" w:sz="4" w:space="0" w:color="auto"/>
              <w:bottom w:val="single" w:sz="4" w:space="0" w:color="auto"/>
              <w:right w:val="single" w:sz="4" w:space="0" w:color="auto"/>
            </w:tcBorders>
            <w:noWrap/>
            <w:vAlign w:val="bottom"/>
          </w:tcPr>
          <w:p w14:paraId="5C9BD1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0D35B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771FA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47B15F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4E19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6E29FF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C40F3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2DB5B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45C21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0D7682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16/10/1985</w:t>
            </w:r>
          </w:p>
        </w:tc>
        <w:tc>
          <w:tcPr>
            <w:tcW w:w="1285" w:type="dxa"/>
            <w:tcBorders>
              <w:top w:val="single" w:sz="4" w:space="0" w:color="auto"/>
              <w:left w:val="single" w:sz="4" w:space="0" w:color="auto"/>
              <w:bottom w:val="single" w:sz="4" w:space="0" w:color="auto"/>
              <w:right w:val="single" w:sz="4" w:space="0" w:color="auto"/>
            </w:tcBorders>
            <w:noWrap/>
            <w:vAlign w:val="bottom"/>
          </w:tcPr>
          <w:p w14:paraId="167A63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28/01/2022</w:t>
            </w:r>
          </w:p>
        </w:tc>
        <w:tc>
          <w:tcPr>
            <w:tcW w:w="1264" w:type="dxa"/>
            <w:tcBorders>
              <w:top w:val="nil"/>
              <w:left w:val="nil"/>
              <w:bottom w:val="single" w:sz="4" w:space="0" w:color="auto"/>
              <w:right w:val="single" w:sz="4" w:space="0" w:color="auto"/>
            </w:tcBorders>
            <w:noWrap/>
            <w:vAlign w:val="bottom"/>
          </w:tcPr>
          <w:p w14:paraId="703922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AFB04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6.305,16 €</w:t>
            </w:r>
          </w:p>
        </w:tc>
        <w:tc>
          <w:tcPr>
            <w:tcW w:w="864" w:type="dxa"/>
            <w:tcBorders>
              <w:top w:val="single" w:sz="4" w:space="0" w:color="auto"/>
              <w:left w:val="single" w:sz="4" w:space="0" w:color="auto"/>
              <w:bottom w:val="single" w:sz="4" w:space="0" w:color="auto"/>
              <w:right w:val="single" w:sz="4" w:space="0" w:color="auto"/>
            </w:tcBorders>
            <w:noWrap/>
            <w:vAlign w:val="bottom"/>
          </w:tcPr>
          <w:p w14:paraId="6AF3EC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AD1A8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841EF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0137DF6"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0670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0F1051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00B20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5E23D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136E89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51,48</w:t>
            </w:r>
          </w:p>
        </w:tc>
        <w:tc>
          <w:tcPr>
            <w:tcW w:w="1133" w:type="dxa"/>
            <w:tcBorders>
              <w:top w:val="nil"/>
              <w:left w:val="nil"/>
              <w:bottom w:val="single" w:sz="4" w:space="0" w:color="auto"/>
              <w:right w:val="single" w:sz="4" w:space="0" w:color="auto"/>
            </w:tcBorders>
            <w:noWrap/>
            <w:vAlign w:val="bottom"/>
          </w:tcPr>
          <w:p w14:paraId="12A8BF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22/09/1991</w:t>
            </w:r>
          </w:p>
        </w:tc>
        <w:tc>
          <w:tcPr>
            <w:tcW w:w="1285" w:type="dxa"/>
            <w:tcBorders>
              <w:top w:val="single" w:sz="4" w:space="0" w:color="auto"/>
              <w:left w:val="single" w:sz="4" w:space="0" w:color="auto"/>
              <w:bottom w:val="single" w:sz="4" w:space="0" w:color="auto"/>
              <w:right w:val="single" w:sz="4" w:space="0" w:color="auto"/>
            </w:tcBorders>
            <w:noWrap/>
            <w:vAlign w:val="bottom"/>
          </w:tcPr>
          <w:p w14:paraId="6ECA8F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24/11/2025</w:t>
            </w:r>
          </w:p>
        </w:tc>
        <w:tc>
          <w:tcPr>
            <w:tcW w:w="1264" w:type="dxa"/>
            <w:tcBorders>
              <w:top w:val="nil"/>
              <w:left w:val="nil"/>
              <w:bottom w:val="single" w:sz="4" w:space="0" w:color="auto"/>
              <w:right w:val="single" w:sz="4" w:space="0" w:color="auto"/>
            </w:tcBorders>
            <w:noWrap/>
            <w:vAlign w:val="bottom"/>
          </w:tcPr>
          <w:p w14:paraId="6BF48E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FFC05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13.134,84 €</w:t>
            </w:r>
          </w:p>
        </w:tc>
        <w:tc>
          <w:tcPr>
            <w:tcW w:w="864" w:type="dxa"/>
            <w:tcBorders>
              <w:top w:val="single" w:sz="4" w:space="0" w:color="auto"/>
              <w:left w:val="single" w:sz="4" w:space="0" w:color="auto"/>
              <w:bottom w:val="single" w:sz="4" w:space="0" w:color="auto"/>
              <w:right w:val="single" w:sz="4" w:space="0" w:color="auto"/>
            </w:tcBorders>
            <w:noWrap/>
            <w:vAlign w:val="bottom"/>
          </w:tcPr>
          <w:p w14:paraId="226E2C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7BC2C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90000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1F6801F"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D428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741DB4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2AF0D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0A86A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8195F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08202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08/09/1996</w:t>
            </w:r>
          </w:p>
        </w:tc>
        <w:tc>
          <w:tcPr>
            <w:tcW w:w="1285" w:type="dxa"/>
            <w:tcBorders>
              <w:top w:val="single" w:sz="4" w:space="0" w:color="auto"/>
              <w:left w:val="single" w:sz="4" w:space="0" w:color="auto"/>
              <w:bottom w:val="single" w:sz="4" w:space="0" w:color="auto"/>
              <w:right w:val="single" w:sz="4" w:space="0" w:color="auto"/>
            </w:tcBorders>
            <w:noWrap/>
            <w:vAlign w:val="bottom"/>
          </w:tcPr>
          <w:p w14:paraId="76ACBA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30/09/2019</w:t>
            </w:r>
          </w:p>
        </w:tc>
        <w:tc>
          <w:tcPr>
            <w:tcW w:w="1264" w:type="dxa"/>
            <w:tcBorders>
              <w:top w:val="nil"/>
              <w:left w:val="nil"/>
              <w:bottom w:val="single" w:sz="4" w:space="0" w:color="auto"/>
              <w:right w:val="single" w:sz="4" w:space="0" w:color="auto"/>
            </w:tcBorders>
            <w:noWrap/>
            <w:vAlign w:val="bottom"/>
          </w:tcPr>
          <w:p w14:paraId="5B6D48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0A7C64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613405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3CBC6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5B8CC1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F227923"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89E05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514A6E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F8C06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9ECC8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BDE3A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51,48</w:t>
            </w:r>
          </w:p>
        </w:tc>
        <w:tc>
          <w:tcPr>
            <w:tcW w:w="1133" w:type="dxa"/>
            <w:tcBorders>
              <w:top w:val="nil"/>
              <w:left w:val="nil"/>
              <w:bottom w:val="single" w:sz="4" w:space="0" w:color="auto"/>
              <w:right w:val="single" w:sz="4" w:space="0" w:color="auto"/>
            </w:tcBorders>
            <w:noWrap/>
            <w:vAlign w:val="bottom"/>
          </w:tcPr>
          <w:p w14:paraId="1764F4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05/10/2001</w:t>
            </w:r>
          </w:p>
        </w:tc>
        <w:tc>
          <w:tcPr>
            <w:tcW w:w="1285" w:type="dxa"/>
            <w:tcBorders>
              <w:top w:val="single" w:sz="4" w:space="0" w:color="auto"/>
              <w:left w:val="single" w:sz="4" w:space="0" w:color="auto"/>
              <w:bottom w:val="single" w:sz="4" w:space="0" w:color="auto"/>
              <w:right w:val="single" w:sz="4" w:space="0" w:color="auto"/>
            </w:tcBorders>
            <w:noWrap/>
            <w:vAlign w:val="bottom"/>
          </w:tcPr>
          <w:p w14:paraId="17155F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23/01/2023</w:t>
            </w:r>
          </w:p>
        </w:tc>
        <w:tc>
          <w:tcPr>
            <w:tcW w:w="1264" w:type="dxa"/>
            <w:tcBorders>
              <w:top w:val="nil"/>
              <w:left w:val="nil"/>
              <w:bottom w:val="single" w:sz="4" w:space="0" w:color="auto"/>
              <w:right w:val="single" w:sz="4" w:space="0" w:color="auto"/>
            </w:tcBorders>
            <w:noWrap/>
            <w:vAlign w:val="bottom"/>
          </w:tcPr>
          <w:p w14:paraId="29F5C4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5488A6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195821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51AB1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4C14A5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DD9C0E8"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8E0C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14159</w:t>
            </w:r>
          </w:p>
        </w:tc>
        <w:tc>
          <w:tcPr>
            <w:tcW w:w="1843" w:type="dxa"/>
            <w:tcBorders>
              <w:top w:val="single" w:sz="4" w:space="0" w:color="auto"/>
              <w:left w:val="single" w:sz="4" w:space="0" w:color="auto"/>
              <w:bottom w:val="single" w:sz="4" w:space="0" w:color="auto"/>
              <w:right w:val="single" w:sz="4" w:space="0" w:color="auto"/>
            </w:tcBorders>
            <w:noWrap/>
            <w:vAlign w:val="bottom"/>
          </w:tcPr>
          <w:p w14:paraId="7C79F4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ZORROTZA FRAY JUAN HLHI</w:t>
            </w:r>
          </w:p>
        </w:tc>
        <w:tc>
          <w:tcPr>
            <w:tcW w:w="1268"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6DA3FF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 </w:t>
            </w:r>
          </w:p>
        </w:tc>
        <w:tc>
          <w:tcPr>
            <w:tcW w:w="1283"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4785FB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shd w:val="clear" w:color="auto" w:fill="FFFF00"/>
            <w:noWrap/>
            <w:vAlign w:val="bottom"/>
          </w:tcPr>
          <w:p w14:paraId="7A1C7E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133" w:type="dxa"/>
            <w:tcBorders>
              <w:top w:val="nil"/>
              <w:left w:val="nil"/>
              <w:bottom w:val="single" w:sz="4" w:space="0" w:color="auto"/>
              <w:right w:val="single" w:sz="4" w:space="0" w:color="auto"/>
            </w:tcBorders>
            <w:shd w:val="clear" w:color="auto" w:fill="FFFF00"/>
            <w:noWrap/>
            <w:vAlign w:val="bottom"/>
          </w:tcPr>
          <w:p w14:paraId="3221F2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285"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5B4E89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1264" w:type="dxa"/>
            <w:tcBorders>
              <w:top w:val="nil"/>
              <w:left w:val="nil"/>
              <w:bottom w:val="single" w:sz="4" w:space="0" w:color="auto"/>
              <w:right w:val="single" w:sz="4" w:space="0" w:color="auto"/>
            </w:tcBorders>
            <w:shd w:val="clear" w:color="auto" w:fill="FFFF00"/>
            <w:noWrap/>
            <w:vAlign w:val="bottom"/>
          </w:tcPr>
          <w:p w14:paraId="6F0F0A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2F1FB2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6E135E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82FED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61BF95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1BDA0E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CA46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6C1164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25886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91C5B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5FEEF3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D0CB3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05/02/2004</w:t>
            </w:r>
          </w:p>
        </w:tc>
        <w:tc>
          <w:tcPr>
            <w:tcW w:w="1285" w:type="dxa"/>
            <w:tcBorders>
              <w:top w:val="single" w:sz="4" w:space="0" w:color="auto"/>
              <w:left w:val="single" w:sz="4" w:space="0" w:color="auto"/>
              <w:bottom w:val="single" w:sz="4" w:space="0" w:color="auto"/>
              <w:right w:val="single" w:sz="4" w:space="0" w:color="auto"/>
            </w:tcBorders>
            <w:noWrap/>
            <w:vAlign w:val="bottom"/>
          </w:tcPr>
          <w:p w14:paraId="1B520B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28/01/2026</w:t>
            </w:r>
          </w:p>
        </w:tc>
        <w:tc>
          <w:tcPr>
            <w:tcW w:w="1264" w:type="dxa"/>
            <w:tcBorders>
              <w:top w:val="nil"/>
              <w:left w:val="nil"/>
              <w:bottom w:val="single" w:sz="4" w:space="0" w:color="auto"/>
              <w:right w:val="single" w:sz="4" w:space="0" w:color="auto"/>
            </w:tcBorders>
            <w:noWrap/>
            <w:vAlign w:val="bottom"/>
          </w:tcPr>
          <w:p w14:paraId="357D28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D7E78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17E8FC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603686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6DB9A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93701B4"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D188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6B8052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4EB0D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86B85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0FF3BA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442CD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28/10/2002</w:t>
            </w:r>
          </w:p>
        </w:tc>
        <w:tc>
          <w:tcPr>
            <w:tcW w:w="1285" w:type="dxa"/>
            <w:tcBorders>
              <w:top w:val="single" w:sz="4" w:space="0" w:color="auto"/>
              <w:left w:val="single" w:sz="4" w:space="0" w:color="auto"/>
              <w:bottom w:val="single" w:sz="4" w:space="0" w:color="auto"/>
              <w:right w:val="single" w:sz="4" w:space="0" w:color="auto"/>
            </w:tcBorders>
            <w:noWrap/>
            <w:vAlign w:val="bottom"/>
          </w:tcPr>
          <w:p w14:paraId="61D71C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22/09/2025</w:t>
            </w:r>
          </w:p>
        </w:tc>
        <w:tc>
          <w:tcPr>
            <w:tcW w:w="1264" w:type="dxa"/>
            <w:tcBorders>
              <w:top w:val="nil"/>
              <w:left w:val="nil"/>
              <w:bottom w:val="single" w:sz="4" w:space="0" w:color="auto"/>
              <w:right w:val="single" w:sz="4" w:space="0" w:color="auto"/>
            </w:tcBorders>
            <w:noWrap/>
            <w:vAlign w:val="bottom"/>
          </w:tcPr>
          <w:p w14:paraId="146125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DEC0E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1407C0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086DD8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90C55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B1A1E24"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494A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5CA8EC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78A44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6E7BCA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E0AA6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9A577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14/08/1971</w:t>
            </w:r>
          </w:p>
        </w:tc>
        <w:tc>
          <w:tcPr>
            <w:tcW w:w="1285" w:type="dxa"/>
            <w:tcBorders>
              <w:top w:val="single" w:sz="4" w:space="0" w:color="auto"/>
              <w:left w:val="single" w:sz="4" w:space="0" w:color="auto"/>
              <w:bottom w:val="single" w:sz="4" w:space="0" w:color="auto"/>
              <w:right w:val="single" w:sz="4" w:space="0" w:color="auto"/>
            </w:tcBorders>
            <w:noWrap/>
            <w:vAlign w:val="bottom"/>
          </w:tcPr>
          <w:p w14:paraId="7BF671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25/09/2006</w:t>
            </w:r>
          </w:p>
        </w:tc>
        <w:tc>
          <w:tcPr>
            <w:tcW w:w="1264" w:type="dxa"/>
            <w:tcBorders>
              <w:top w:val="nil"/>
              <w:left w:val="nil"/>
              <w:bottom w:val="single" w:sz="4" w:space="0" w:color="auto"/>
              <w:right w:val="single" w:sz="4" w:space="0" w:color="auto"/>
            </w:tcBorders>
            <w:noWrap/>
            <w:vAlign w:val="bottom"/>
          </w:tcPr>
          <w:p w14:paraId="3876A4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3A917C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7A64BE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5DE26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6796B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7EAD014"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032F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69330B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64E29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5F9691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E5EB9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31019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20/09/1968</w:t>
            </w:r>
          </w:p>
        </w:tc>
        <w:tc>
          <w:tcPr>
            <w:tcW w:w="1285" w:type="dxa"/>
            <w:tcBorders>
              <w:top w:val="single" w:sz="4" w:space="0" w:color="auto"/>
              <w:left w:val="single" w:sz="4" w:space="0" w:color="auto"/>
              <w:bottom w:val="single" w:sz="4" w:space="0" w:color="auto"/>
              <w:right w:val="single" w:sz="4" w:space="0" w:color="auto"/>
            </w:tcBorders>
            <w:noWrap/>
            <w:vAlign w:val="bottom"/>
          </w:tcPr>
          <w:p w14:paraId="1BA3EB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08/09/2010</w:t>
            </w:r>
          </w:p>
        </w:tc>
        <w:tc>
          <w:tcPr>
            <w:tcW w:w="1264" w:type="dxa"/>
            <w:tcBorders>
              <w:top w:val="nil"/>
              <w:left w:val="nil"/>
              <w:bottom w:val="single" w:sz="4" w:space="0" w:color="auto"/>
              <w:right w:val="single" w:sz="4" w:space="0" w:color="auto"/>
            </w:tcBorders>
            <w:noWrap/>
            <w:vAlign w:val="bottom"/>
          </w:tcPr>
          <w:p w14:paraId="7A7F57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2481C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single" w:sz="4" w:space="0" w:color="auto"/>
              <w:right w:val="single" w:sz="4" w:space="0" w:color="auto"/>
            </w:tcBorders>
            <w:noWrap/>
            <w:vAlign w:val="bottom"/>
          </w:tcPr>
          <w:p w14:paraId="237FE2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C1771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A7725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01C3236"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63D53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39ABC8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E32D0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E6695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08A7B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BB583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02/10/2003</w:t>
            </w:r>
          </w:p>
        </w:tc>
        <w:tc>
          <w:tcPr>
            <w:tcW w:w="1285" w:type="dxa"/>
            <w:tcBorders>
              <w:top w:val="single" w:sz="4" w:space="0" w:color="auto"/>
              <w:left w:val="single" w:sz="4" w:space="0" w:color="auto"/>
              <w:bottom w:val="single" w:sz="4" w:space="0" w:color="auto"/>
              <w:right w:val="single" w:sz="4" w:space="0" w:color="auto"/>
            </w:tcBorders>
            <w:noWrap/>
            <w:vAlign w:val="bottom"/>
          </w:tcPr>
          <w:p w14:paraId="2D7F4E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13/12/2021</w:t>
            </w:r>
          </w:p>
        </w:tc>
        <w:tc>
          <w:tcPr>
            <w:tcW w:w="1264" w:type="dxa"/>
            <w:tcBorders>
              <w:top w:val="nil"/>
              <w:left w:val="nil"/>
              <w:bottom w:val="single" w:sz="4" w:space="0" w:color="auto"/>
              <w:right w:val="single" w:sz="4" w:space="0" w:color="auto"/>
            </w:tcBorders>
            <w:noWrap/>
            <w:vAlign w:val="bottom"/>
          </w:tcPr>
          <w:p w14:paraId="07F837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868A3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7.717,80 €</w:t>
            </w:r>
          </w:p>
        </w:tc>
        <w:tc>
          <w:tcPr>
            <w:tcW w:w="864" w:type="dxa"/>
            <w:tcBorders>
              <w:top w:val="single" w:sz="4" w:space="0" w:color="auto"/>
              <w:left w:val="single" w:sz="4" w:space="0" w:color="auto"/>
              <w:bottom w:val="single" w:sz="4" w:space="0" w:color="auto"/>
              <w:right w:val="single" w:sz="4" w:space="0" w:color="auto"/>
            </w:tcBorders>
            <w:noWrap/>
            <w:vAlign w:val="bottom"/>
          </w:tcPr>
          <w:p w14:paraId="415AA7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4DDB29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BC503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A3231A2"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BEEC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3B8B79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0CF6F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60EF95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24840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8F15D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17/01/1969</w:t>
            </w:r>
          </w:p>
        </w:tc>
        <w:tc>
          <w:tcPr>
            <w:tcW w:w="1285" w:type="dxa"/>
            <w:tcBorders>
              <w:top w:val="single" w:sz="4" w:space="0" w:color="auto"/>
              <w:left w:val="single" w:sz="4" w:space="0" w:color="auto"/>
              <w:bottom w:val="single" w:sz="4" w:space="0" w:color="auto"/>
              <w:right w:val="single" w:sz="4" w:space="0" w:color="auto"/>
            </w:tcBorders>
            <w:noWrap/>
            <w:vAlign w:val="bottom"/>
          </w:tcPr>
          <w:p w14:paraId="2EA1ED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21/05/2016</w:t>
            </w:r>
          </w:p>
        </w:tc>
        <w:tc>
          <w:tcPr>
            <w:tcW w:w="1264" w:type="dxa"/>
            <w:tcBorders>
              <w:top w:val="nil"/>
              <w:left w:val="nil"/>
              <w:bottom w:val="single" w:sz="4" w:space="0" w:color="auto"/>
              <w:right w:val="single" w:sz="4" w:space="0" w:color="auto"/>
            </w:tcBorders>
            <w:noWrap/>
            <w:vAlign w:val="bottom"/>
          </w:tcPr>
          <w:p w14:paraId="151337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D32BC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7.981,56 €</w:t>
            </w:r>
          </w:p>
        </w:tc>
        <w:tc>
          <w:tcPr>
            <w:tcW w:w="864" w:type="dxa"/>
            <w:tcBorders>
              <w:top w:val="single" w:sz="4" w:space="0" w:color="auto"/>
              <w:left w:val="single" w:sz="4" w:space="0" w:color="auto"/>
              <w:bottom w:val="single" w:sz="4" w:space="0" w:color="auto"/>
              <w:right w:val="single" w:sz="4" w:space="0" w:color="auto"/>
            </w:tcBorders>
            <w:noWrap/>
            <w:vAlign w:val="bottom"/>
          </w:tcPr>
          <w:p w14:paraId="3E827D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F1102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A8D4F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7C23780"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A70A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6D465F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FC845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13125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580C9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30,83</w:t>
            </w:r>
          </w:p>
        </w:tc>
        <w:tc>
          <w:tcPr>
            <w:tcW w:w="1133" w:type="dxa"/>
            <w:tcBorders>
              <w:top w:val="nil"/>
              <w:left w:val="nil"/>
              <w:bottom w:val="single" w:sz="4" w:space="0" w:color="auto"/>
              <w:right w:val="single" w:sz="4" w:space="0" w:color="auto"/>
            </w:tcBorders>
            <w:noWrap/>
            <w:vAlign w:val="bottom"/>
          </w:tcPr>
          <w:p w14:paraId="48C017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12/03/1963</w:t>
            </w:r>
          </w:p>
        </w:tc>
        <w:tc>
          <w:tcPr>
            <w:tcW w:w="1285" w:type="dxa"/>
            <w:tcBorders>
              <w:top w:val="single" w:sz="4" w:space="0" w:color="auto"/>
              <w:left w:val="single" w:sz="4" w:space="0" w:color="auto"/>
              <w:bottom w:val="single" w:sz="4" w:space="0" w:color="auto"/>
              <w:right w:val="single" w:sz="4" w:space="0" w:color="auto"/>
            </w:tcBorders>
            <w:noWrap/>
            <w:vAlign w:val="bottom"/>
          </w:tcPr>
          <w:p w14:paraId="0C4095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08/09/2004</w:t>
            </w:r>
          </w:p>
        </w:tc>
        <w:tc>
          <w:tcPr>
            <w:tcW w:w="1264" w:type="dxa"/>
            <w:tcBorders>
              <w:top w:val="nil"/>
              <w:left w:val="nil"/>
              <w:bottom w:val="single" w:sz="4" w:space="0" w:color="auto"/>
              <w:right w:val="single" w:sz="4" w:space="0" w:color="auto"/>
            </w:tcBorders>
            <w:noWrap/>
            <w:vAlign w:val="bottom"/>
          </w:tcPr>
          <w:p w14:paraId="24A6CD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E2DAE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8.899,80 €</w:t>
            </w:r>
          </w:p>
        </w:tc>
        <w:tc>
          <w:tcPr>
            <w:tcW w:w="864" w:type="dxa"/>
            <w:tcBorders>
              <w:top w:val="single" w:sz="4" w:space="0" w:color="auto"/>
              <w:left w:val="single" w:sz="4" w:space="0" w:color="auto"/>
              <w:bottom w:val="single" w:sz="4" w:space="0" w:color="auto"/>
              <w:right w:val="single" w:sz="4" w:space="0" w:color="auto"/>
            </w:tcBorders>
            <w:noWrap/>
            <w:vAlign w:val="bottom"/>
          </w:tcPr>
          <w:p w14:paraId="298F55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AC4AC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610A6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61A22CD"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0D7F8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586425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4ED6D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737CD6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74D0D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2010B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05/10/1966</w:t>
            </w:r>
          </w:p>
        </w:tc>
        <w:tc>
          <w:tcPr>
            <w:tcW w:w="1285" w:type="dxa"/>
            <w:tcBorders>
              <w:top w:val="single" w:sz="4" w:space="0" w:color="auto"/>
              <w:left w:val="single" w:sz="4" w:space="0" w:color="auto"/>
              <w:bottom w:val="single" w:sz="4" w:space="0" w:color="auto"/>
              <w:right w:val="single" w:sz="4" w:space="0" w:color="auto"/>
            </w:tcBorders>
            <w:noWrap/>
            <w:vAlign w:val="bottom"/>
          </w:tcPr>
          <w:p w14:paraId="7D19F5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27/09/1999</w:t>
            </w:r>
          </w:p>
        </w:tc>
        <w:tc>
          <w:tcPr>
            <w:tcW w:w="1264" w:type="dxa"/>
            <w:tcBorders>
              <w:top w:val="nil"/>
              <w:left w:val="nil"/>
              <w:bottom w:val="single" w:sz="4" w:space="0" w:color="auto"/>
              <w:right w:val="single" w:sz="4" w:space="0" w:color="auto"/>
            </w:tcBorders>
            <w:noWrap/>
            <w:vAlign w:val="bottom"/>
          </w:tcPr>
          <w:p w14:paraId="67DC2E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4EFD4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8.640,96 €</w:t>
            </w:r>
          </w:p>
        </w:tc>
        <w:tc>
          <w:tcPr>
            <w:tcW w:w="864" w:type="dxa"/>
            <w:tcBorders>
              <w:top w:val="single" w:sz="4" w:space="0" w:color="auto"/>
              <w:left w:val="single" w:sz="4" w:space="0" w:color="auto"/>
              <w:bottom w:val="single" w:sz="4" w:space="0" w:color="auto"/>
              <w:right w:val="single" w:sz="4" w:space="0" w:color="auto"/>
            </w:tcBorders>
            <w:noWrap/>
            <w:vAlign w:val="bottom"/>
          </w:tcPr>
          <w:p w14:paraId="7FC5F4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83856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469B3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B8BD367"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B618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5BE8BD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AC38E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B3A7B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DB024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96716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11/06/1963</w:t>
            </w:r>
          </w:p>
        </w:tc>
        <w:tc>
          <w:tcPr>
            <w:tcW w:w="1285" w:type="dxa"/>
            <w:tcBorders>
              <w:top w:val="single" w:sz="4" w:space="0" w:color="auto"/>
              <w:left w:val="single" w:sz="4" w:space="0" w:color="auto"/>
              <w:bottom w:val="single" w:sz="4" w:space="0" w:color="auto"/>
              <w:right w:val="single" w:sz="4" w:space="0" w:color="auto"/>
            </w:tcBorders>
            <w:noWrap/>
            <w:vAlign w:val="bottom"/>
          </w:tcPr>
          <w:p w14:paraId="12DDBB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5F5C96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DFE8F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29C728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8782B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53774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18F568B"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39CC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5A7902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F6418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6E00ED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49FC3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029A1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04/05/1986</w:t>
            </w:r>
          </w:p>
        </w:tc>
        <w:tc>
          <w:tcPr>
            <w:tcW w:w="1285" w:type="dxa"/>
            <w:tcBorders>
              <w:top w:val="single" w:sz="4" w:space="0" w:color="auto"/>
              <w:left w:val="single" w:sz="4" w:space="0" w:color="auto"/>
              <w:bottom w:val="single" w:sz="4" w:space="0" w:color="auto"/>
              <w:right w:val="single" w:sz="4" w:space="0" w:color="auto"/>
            </w:tcBorders>
            <w:noWrap/>
            <w:vAlign w:val="bottom"/>
          </w:tcPr>
          <w:p w14:paraId="0816DF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26/12/2006</w:t>
            </w:r>
          </w:p>
        </w:tc>
        <w:tc>
          <w:tcPr>
            <w:tcW w:w="1264" w:type="dxa"/>
            <w:tcBorders>
              <w:top w:val="nil"/>
              <w:left w:val="nil"/>
              <w:bottom w:val="single" w:sz="4" w:space="0" w:color="auto"/>
              <w:right w:val="single" w:sz="4" w:space="0" w:color="auto"/>
            </w:tcBorders>
            <w:noWrap/>
            <w:vAlign w:val="bottom"/>
          </w:tcPr>
          <w:p w14:paraId="7090D4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F26EA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1307BB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AAD7C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C9D17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9C18A46"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F7DE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3A2468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1CCE8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CFCB4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1598E6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5CB14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09/06/1973</w:t>
            </w:r>
          </w:p>
        </w:tc>
        <w:tc>
          <w:tcPr>
            <w:tcW w:w="1285" w:type="dxa"/>
            <w:tcBorders>
              <w:top w:val="single" w:sz="4" w:space="0" w:color="auto"/>
              <w:left w:val="single" w:sz="4" w:space="0" w:color="auto"/>
              <w:bottom w:val="single" w:sz="4" w:space="0" w:color="auto"/>
              <w:right w:val="single" w:sz="4" w:space="0" w:color="auto"/>
            </w:tcBorders>
            <w:noWrap/>
            <w:vAlign w:val="bottom"/>
          </w:tcPr>
          <w:p w14:paraId="7AE7A0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18/09/2025</w:t>
            </w:r>
          </w:p>
        </w:tc>
        <w:tc>
          <w:tcPr>
            <w:tcW w:w="1264" w:type="dxa"/>
            <w:tcBorders>
              <w:top w:val="nil"/>
              <w:left w:val="nil"/>
              <w:bottom w:val="single" w:sz="4" w:space="0" w:color="auto"/>
              <w:right w:val="single" w:sz="4" w:space="0" w:color="auto"/>
            </w:tcBorders>
            <w:noWrap/>
            <w:vAlign w:val="bottom"/>
          </w:tcPr>
          <w:p w14:paraId="23007D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4DCB1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01957F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F4AA5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DCA6C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89F48F9"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E298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501027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6BB42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902B7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84718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A8D30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09/08/2001</w:t>
            </w:r>
          </w:p>
        </w:tc>
        <w:tc>
          <w:tcPr>
            <w:tcW w:w="1285" w:type="dxa"/>
            <w:tcBorders>
              <w:top w:val="single" w:sz="4" w:space="0" w:color="auto"/>
              <w:left w:val="single" w:sz="4" w:space="0" w:color="auto"/>
              <w:bottom w:val="single" w:sz="4" w:space="0" w:color="auto"/>
              <w:right w:val="single" w:sz="4" w:space="0" w:color="auto"/>
            </w:tcBorders>
            <w:noWrap/>
            <w:vAlign w:val="bottom"/>
          </w:tcPr>
          <w:p w14:paraId="6586B1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03/10/2022</w:t>
            </w:r>
          </w:p>
        </w:tc>
        <w:tc>
          <w:tcPr>
            <w:tcW w:w="1264" w:type="dxa"/>
            <w:tcBorders>
              <w:top w:val="nil"/>
              <w:left w:val="nil"/>
              <w:bottom w:val="single" w:sz="4" w:space="0" w:color="auto"/>
              <w:right w:val="single" w:sz="4" w:space="0" w:color="auto"/>
            </w:tcBorders>
            <w:noWrap/>
            <w:vAlign w:val="bottom"/>
          </w:tcPr>
          <w:p w14:paraId="7B4778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7FEB0F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7.717,80 €</w:t>
            </w:r>
          </w:p>
        </w:tc>
        <w:tc>
          <w:tcPr>
            <w:tcW w:w="864" w:type="dxa"/>
            <w:tcBorders>
              <w:top w:val="single" w:sz="4" w:space="0" w:color="auto"/>
              <w:left w:val="single" w:sz="4" w:space="0" w:color="auto"/>
              <w:bottom w:val="single" w:sz="4" w:space="0" w:color="auto"/>
              <w:right w:val="single" w:sz="4" w:space="0" w:color="auto"/>
            </w:tcBorders>
            <w:noWrap/>
            <w:vAlign w:val="bottom"/>
          </w:tcPr>
          <w:p w14:paraId="77BE94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5431F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B22FF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C8E0A76"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1BF5B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65296F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019D90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4D010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D0B64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91B69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13/08/1962</w:t>
            </w:r>
          </w:p>
        </w:tc>
        <w:tc>
          <w:tcPr>
            <w:tcW w:w="1285" w:type="dxa"/>
            <w:tcBorders>
              <w:top w:val="single" w:sz="4" w:space="0" w:color="auto"/>
              <w:left w:val="single" w:sz="4" w:space="0" w:color="auto"/>
              <w:bottom w:val="single" w:sz="4" w:space="0" w:color="auto"/>
              <w:right w:val="single" w:sz="4" w:space="0" w:color="auto"/>
            </w:tcBorders>
            <w:noWrap/>
            <w:vAlign w:val="bottom"/>
          </w:tcPr>
          <w:p w14:paraId="7BA220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01/10/2014</w:t>
            </w:r>
          </w:p>
        </w:tc>
        <w:tc>
          <w:tcPr>
            <w:tcW w:w="1264" w:type="dxa"/>
            <w:tcBorders>
              <w:top w:val="nil"/>
              <w:left w:val="nil"/>
              <w:bottom w:val="single" w:sz="4" w:space="0" w:color="auto"/>
              <w:right w:val="single" w:sz="4" w:space="0" w:color="auto"/>
            </w:tcBorders>
            <w:noWrap/>
            <w:vAlign w:val="bottom"/>
          </w:tcPr>
          <w:p w14:paraId="15D7A2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C7B0C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7.981,56 €</w:t>
            </w:r>
          </w:p>
        </w:tc>
        <w:tc>
          <w:tcPr>
            <w:tcW w:w="864" w:type="dxa"/>
            <w:tcBorders>
              <w:top w:val="single" w:sz="4" w:space="0" w:color="auto"/>
              <w:left w:val="single" w:sz="4" w:space="0" w:color="auto"/>
              <w:bottom w:val="single" w:sz="4" w:space="0" w:color="auto"/>
              <w:right w:val="single" w:sz="4" w:space="0" w:color="auto"/>
            </w:tcBorders>
            <w:noWrap/>
            <w:vAlign w:val="bottom"/>
          </w:tcPr>
          <w:p w14:paraId="679441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DAD9F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8DA5F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EAB5D96"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03438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1E70BB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5D1CF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D0CC2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D965B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C4B49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02/10/1977</w:t>
            </w:r>
          </w:p>
        </w:tc>
        <w:tc>
          <w:tcPr>
            <w:tcW w:w="1285" w:type="dxa"/>
            <w:tcBorders>
              <w:top w:val="single" w:sz="4" w:space="0" w:color="auto"/>
              <w:left w:val="single" w:sz="4" w:space="0" w:color="auto"/>
              <w:bottom w:val="single" w:sz="4" w:space="0" w:color="auto"/>
              <w:right w:val="single" w:sz="4" w:space="0" w:color="auto"/>
            </w:tcBorders>
            <w:noWrap/>
            <w:vAlign w:val="bottom"/>
          </w:tcPr>
          <w:p w14:paraId="6F3CFD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01/09/2010</w:t>
            </w:r>
          </w:p>
        </w:tc>
        <w:tc>
          <w:tcPr>
            <w:tcW w:w="1264" w:type="dxa"/>
            <w:tcBorders>
              <w:top w:val="nil"/>
              <w:left w:val="nil"/>
              <w:bottom w:val="single" w:sz="4" w:space="0" w:color="auto"/>
              <w:right w:val="single" w:sz="4" w:space="0" w:color="auto"/>
            </w:tcBorders>
            <w:noWrap/>
            <w:vAlign w:val="bottom"/>
          </w:tcPr>
          <w:p w14:paraId="11E89D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3E22E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single" w:sz="4" w:space="0" w:color="auto"/>
              <w:right w:val="single" w:sz="4" w:space="0" w:color="auto"/>
            </w:tcBorders>
            <w:noWrap/>
            <w:vAlign w:val="bottom"/>
          </w:tcPr>
          <w:p w14:paraId="371AC6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933DB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567EA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4B85E30"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3209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3DB0B9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FBCCA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8A581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05D8B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FCE35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25/09/1980</w:t>
            </w:r>
          </w:p>
        </w:tc>
        <w:tc>
          <w:tcPr>
            <w:tcW w:w="1285" w:type="dxa"/>
            <w:tcBorders>
              <w:top w:val="single" w:sz="4" w:space="0" w:color="auto"/>
              <w:left w:val="single" w:sz="4" w:space="0" w:color="auto"/>
              <w:bottom w:val="single" w:sz="4" w:space="0" w:color="auto"/>
              <w:right w:val="single" w:sz="4" w:space="0" w:color="auto"/>
            </w:tcBorders>
            <w:noWrap/>
            <w:vAlign w:val="bottom"/>
          </w:tcPr>
          <w:p w14:paraId="54E47C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5C7AB6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AAEEB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single" w:sz="4" w:space="0" w:color="auto"/>
              <w:right w:val="single" w:sz="4" w:space="0" w:color="auto"/>
            </w:tcBorders>
            <w:noWrap/>
            <w:vAlign w:val="bottom"/>
          </w:tcPr>
          <w:p w14:paraId="539237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B60B7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87BE9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0282F8C"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0216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5B2FB0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F893B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5EB5C2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DE84A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36D32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18/03/1965</w:t>
            </w:r>
          </w:p>
        </w:tc>
        <w:tc>
          <w:tcPr>
            <w:tcW w:w="1285" w:type="dxa"/>
            <w:tcBorders>
              <w:top w:val="single" w:sz="4" w:space="0" w:color="auto"/>
              <w:left w:val="single" w:sz="4" w:space="0" w:color="auto"/>
              <w:bottom w:val="single" w:sz="4" w:space="0" w:color="auto"/>
              <w:right w:val="single" w:sz="4" w:space="0" w:color="auto"/>
            </w:tcBorders>
            <w:noWrap/>
            <w:vAlign w:val="bottom"/>
          </w:tcPr>
          <w:p w14:paraId="1F44D1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20/09/1993</w:t>
            </w:r>
          </w:p>
        </w:tc>
        <w:tc>
          <w:tcPr>
            <w:tcW w:w="1264" w:type="dxa"/>
            <w:tcBorders>
              <w:top w:val="nil"/>
              <w:left w:val="nil"/>
              <w:bottom w:val="single" w:sz="4" w:space="0" w:color="auto"/>
              <w:right w:val="single" w:sz="4" w:space="0" w:color="auto"/>
            </w:tcBorders>
            <w:noWrap/>
            <w:vAlign w:val="bottom"/>
          </w:tcPr>
          <w:p w14:paraId="2E2602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338E5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8.904,72 €</w:t>
            </w:r>
          </w:p>
        </w:tc>
        <w:tc>
          <w:tcPr>
            <w:tcW w:w="864" w:type="dxa"/>
            <w:tcBorders>
              <w:top w:val="single" w:sz="4" w:space="0" w:color="auto"/>
              <w:left w:val="single" w:sz="4" w:space="0" w:color="auto"/>
              <w:bottom w:val="single" w:sz="4" w:space="0" w:color="auto"/>
              <w:right w:val="single" w:sz="4" w:space="0" w:color="auto"/>
            </w:tcBorders>
            <w:noWrap/>
            <w:vAlign w:val="bottom"/>
          </w:tcPr>
          <w:p w14:paraId="38CECC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076D1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95AEC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0C90F9C"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B4E5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26C4F4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CDA25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07D3A3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D210A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7AFA3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10/04/1987</w:t>
            </w:r>
          </w:p>
        </w:tc>
        <w:tc>
          <w:tcPr>
            <w:tcW w:w="1285" w:type="dxa"/>
            <w:tcBorders>
              <w:top w:val="single" w:sz="4" w:space="0" w:color="auto"/>
              <w:left w:val="single" w:sz="4" w:space="0" w:color="auto"/>
              <w:bottom w:val="single" w:sz="4" w:space="0" w:color="auto"/>
              <w:right w:val="single" w:sz="4" w:space="0" w:color="auto"/>
            </w:tcBorders>
            <w:noWrap/>
            <w:vAlign w:val="bottom"/>
          </w:tcPr>
          <w:p w14:paraId="082E3D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09/09/2019</w:t>
            </w:r>
          </w:p>
        </w:tc>
        <w:tc>
          <w:tcPr>
            <w:tcW w:w="1264" w:type="dxa"/>
            <w:tcBorders>
              <w:top w:val="nil"/>
              <w:left w:val="nil"/>
              <w:bottom w:val="single" w:sz="4" w:space="0" w:color="auto"/>
              <w:right w:val="single" w:sz="4" w:space="0" w:color="auto"/>
            </w:tcBorders>
            <w:noWrap/>
            <w:vAlign w:val="bottom"/>
          </w:tcPr>
          <w:p w14:paraId="70EF17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F77F0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7.849,68 €</w:t>
            </w:r>
          </w:p>
        </w:tc>
        <w:tc>
          <w:tcPr>
            <w:tcW w:w="864" w:type="dxa"/>
            <w:tcBorders>
              <w:top w:val="single" w:sz="4" w:space="0" w:color="auto"/>
              <w:left w:val="single" w:sz="4" w:space="0" w:color="auto"/>
              <w:bottom w:val="single" w:sz="4" w:space="0" w:color="auto"/>
              <w:right w:val="single" w:sz="4" w:space="0" w:color="auto"/>
            </w:tcBorders>
            <w:noWrap/>
            <w:vAlign w:val="bottom"/>
          </w:tcPr>
          <w:p w14:paraId="57500D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51FB1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BD8A1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3ADC354"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68BF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79986C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78540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7E1509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80B80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C4580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12/02/1963</w:t>
            </w:r>
          </w:p>
        </w:tc>
        <w:tc>
          <w:tcPr>
            <w:tcW w:w="1285" w:type="dxa"/>
            <w:tcBorders>
              <w:top w:val="single" w:sz="4" w:space="0" w:color="auto"/>
              <w:left w:val="single" w:sz="4" w:space="0" w:color="auto"/>
              <w:bottom w:val="single" w:sz="4" w:space="0" w:color="auto"/>
              <w:right w:val="single" w:sz="4" w:space="0" w:color="auto"/>
            </w:tcBorders>
            <w:noWrap/>
            <w:vAlign w:val="bottom"/>
          </w:tcPr>
          <w:p w14:paraId="51581F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03/10/2011</w:t>
            </w:r>
          </w:p>
        </w:tc>
        <w:tc>
          <w:tcPr>
            <w:tcW w:w="1264" w:type="dxa"/>
            <w:tcBorders>
              <w:top w:val="nil"/>
              <w:left w:val="nil"/>
              <w:bottom w:val="single" w:sz="4" w:space="0" w:color="auto"/>
              <w:right w:val="single" w:sz="4" w:space="0" w:color="auto"/>
            </w:tcBorders>
            <w:noWrap/>
            <w:vAlign w:val="bottom"/>
          </w:tcPr>
          <w:p w14:paraId="3CCFAC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61521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8.113,44 €</w:t>
            </w:r>
          </w:p>
        </w:tc>
        <w:tc>
          <w:tcPr>
            <w:tcW w:w="864" w:type="dxa"/>
            <w:tcBorders>
              <w:top w:val="single" w:sz="4" w:space="0" w:color="auto"/>
              <w:left w:val="single" w:sz="4" w:space="0" w:color="auto"/>
              <w:bottom w:val="single" w:sz="4" w:space="0" w:color="auto"/>
              <w:right w:val="single" w:sz="4" w:space="0" w:color="auto"/>
            </w:tcBorders>
            <w:noWrap/>
            <w:vAlign w:val="bottom"/>
          </w:tcPr>
          <w:p w14:paraId="73AEC1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24188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72A7A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563922" w:rsidRPr="00A64A7D" w14:paraId="016E613D"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C2B4A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14924</w:t>
            </w:r>
          </w:p>
        </w:tc>
        <w:tc>
          <w:tcPr>
            <w:tcW w:w="1843" w:type="dxa"/>
            <w:tcBorders>
              <w:top w:val="single" w:sz="4" w:space="0" w:color="auto"/>
              <w:left w:val="single" w:sz="4" w:space="0" w:color="auto"/>
              <w:bottom w:val="single" w:sz="4" w:space="0" w:color="auto"/>
              <w:right w:val="single" w:sz="4" w:space="0" w:color="auto"/>
            </w:tcBorders>
            <w:noWrap/>
            <w:vAlign w:val="bottom"/>
          </w:tcPr>
          <w:p w14:paraId="13DBBA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INAZIO/SAN IGNACIO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F7CF5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7E381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DE431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64158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02/12/1999</w:t>
            </w:r>
          </w:p>
        </w:tc>
        <w:tc>
          <w:tcPr>
            <w:tcW w:w="1285" w:type="dxa"/>
            <w:tcBorders>
              <w:top w:val="single" w:sz="4" w:space="0" w:color="auto"/>
              <w:left w:val="single" w:sz="4" w:space="0" w:color="auto"/>
              <w:bottom w:val="single" w:sz="4" w:space="0" w:color="auto"/>
              <w:right w:val="single" w:sz="4" w:space="0" w:color="auto"/>
            </w:tcBorders>
            <w:noWrap/>
            <w:vAlign w:val="bottom"/>
          </w:tcPr>
          <w:p w14:paraId="63DEF6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12/09/2022</w:t>
            </w:r>
          </w:p>
        </w:tc>
        <w:tc>
          <w:tcPr>
            <w:tcW w:w="1264" w:type="dxa"/>
            <w:tcBorders>
              <w:top w:val="nil"/>
              <w:left w:val="nil"/>
              <w:bottom w:val="single" w:sz="4" w:space="0" w:color="auto"/>
              <w:right w:val="single" w:sz="4" w:space="0" w:color="auto"/>
            </w:tcBorders>
            <w:noWrap/>
            <w:vAlign w:val="bottom"/>
          </w:tcPr>
          <w:p w14:paraId="7BB3D5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3D11EB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738E59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6FD1C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273398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D754A3B"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9502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298DE2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32B09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65244E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CF22B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50,11</w:t>
            </w:r>
          </w:p>
        </w:tc>
        <w:tc>
          <w:tcPr>
            <w:tcW w:w="1133" w:type="dxa"/>
            <w:tcBorders>
              <w:top w:val="nil"/>
              <w:left w:val="nil"/>
              <w:bottom w:val="single" w:sz="4" w:space="0" w:color="auto"/>
              <w:right w:val="single" w:sz="4" w:space="0" w:color="auto"/>
            </w:tcBorders>
            <w:noWrap/>
            <w:vAlign w:val="bottom"/>
          </w:tcPr>
          <w:p w14:paraId="31790F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04/03/1987</w:t>
            </w:r>
          </w:p>
        </w:tc>
        <w:tc>
          <w:tcPr>
            <w:tcW w:w="1285" w:type="dxa"/>
            <w:tcBorders>
              <w:top w:val="single" w:sz="4" w:space="0" w:color="auto"/>
              <w:left w:val="single" w:sz="4" w:space="0" w:color="auto"/>
              <w:bottom w:val="single" w:sz="4" w:space="0" w:color="auto"/>
              <w:right w:val="single" w:sz="4" w:space="0" w:color="auto"/>
            </w:tcBorders>
            <w:noWrap/>
            <w:vAlign w:val="bottom"/>
          </w:tcPr>
          <w:p w14:paraId="0C4800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16/03/2010</w:t>
            </w:r>
          </w:p>
        </w:tc>
        <w:tc>
          <w:tcPr>
            <w:tcW w:w="1264" w:type="dxa"/>
            <w:tcBorders>
              <w:top w:val="nil"/>
              <w:left w:val="nil"/>
              <w:bottom w:val="single" w:sz="4" w:space="0" w:color="auto"/>
              <w:right w:val="single" w:sz="4" w:space="0" w:color="auto"/>
            </w:tcBorders>
            <w:noWrap/>
            <w:vAlign w:val="bottom"/>
          </w:tcPr>
          <w:p w14:paraId="414CB4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36AF72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13.911,12 €</w:t>
            </w:r>
          </w:p>
        </w:tc>
        <w:tc>
          <w:tcPr>
            <w:tcW w:w="864" w:type="dxa"/>
            <w:tcBorders>
              <w:top w:val="single" w:sz="4" w:space="0" w:color="auto"/>
              <w:left w:val="single" w:sz="4" w:space="0" w:color="auto"/>
              <w:bottom w:val="single" w:sz="4" w:space="0" w:color="auto"/>
              <w:right w:val="single" w:sz="4" w:space="0" w:color="auto"/>
            </w:tcBorders>
            <w:noWrap/>
            <w:vAlign w:val="bottom"/>
          </w:tcPr>
          <w:p w14:paraId="03DAC6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B0F21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E92B6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A8A0D05"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7AD8A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279626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63CFC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CA743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27C33A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7A68F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12/11/2002</w:t>
            </w:r>
          </w:p>
        </w:tc>
        <w:tc>
          <w:tcPr>
            <w:tcW w:w="1285" w:type="dxa"/>
            <w:tcBorders>
              <w:top w:val="single" w:sz="4" w:space="0" w:color="auto"/>
              <w:left w:val="single" w:sz="4" w:space="0" w:color="auto"/>
              <w:bottom w:val="single" w:sz="4" w:space="0" w:color="auto"/>
              <w:right w:val="single" w:sz="4" w:space="0" w:color="auto"/>
            </w:tcBorders>
            <w:noWrap/>
            <w:vAlign w:val="bottom"/>
          </w:tcPr>
          <w:p w14:paraId="1BD4F7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01/10/2025</w:t>
            </w:r>
          </w:p>
        </w:tc>
        <w:tc>
          <w:tcPr>
            <w:tcW w:w="1264" w:type="dxa"/>
            <w:tcBorders>
              <w:top w:val="nil"/>
              <w:left w:val="nil"/>
              <w:bottom w:val="single" w:sz="4" w:space="0" w:color="auto"/>
              <w:right w:val="single" w:sz="4" w:space="0" w:color="auto"/>
            </w:tcBorders>
            <w:noWrap/>
            <w:vAlign w:val="bottom"/>
          </w:tcPr>
          <w:p w14:paraId="5417C6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F2B0A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21378F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B8460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0821C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D0EC824"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D2236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749F58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01A05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14BDD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68903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15FB8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17/10/1993</w:t>
            </w:r>
          </w:p>
        </w:tc>
        <w:tc>
          <w:tcPr>
            <w:tcW w:w="1285" w:type="dxa"/>
            <w:tcBorders>
              <w:top w:val="single" w:sz="4" w:space="0" w:color="auto"/>
              <w:left w:val="single" w:sz="4" w:space="0" w:color="auto"/>
              <w:bottom w:val="single" w:sz="4" w:space="0" w:color="auto"/>
              <w:right w:val="single" w:sz="4" w:space="0" w:color="auto"/>
            </w:tcBorders>
            <w:noWrap/>
            <w:vAlign w:val="bottom"/>
          </w:tcPr>
          <w:p w14:paraId="5023C1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27/02/2023</w:t>
            </w:r>
          </w:p>
        </w:tc>
        <w:tc>
          <w:tcPr>
            <w:tcW w:w="1264" w:type="dxa"/>
            <w:tcBorders>
              <w:top w:val="nil"/>
              <w:left w:val="nil"/>
              <w:bottom w:val="single" w:sz="4" w:space="0" w:color="auto"/>
              <w:right w:val="single" w:sz="4" w:space="0" w:color="auto"/>
            </w:tcBorders>
            <w:noWrap/>
            <w:vAlign w:val="bottom"/>
          </w:tcPr>
          <w:p w14:paraId="06CFC1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B3874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6FD0B9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55827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1DE02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5EAA326"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20D2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053F79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F36AB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F6DBF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0563C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50,11</w:t>
            </w:r>
          </w:p>
        </w:tc>
        <w:tc>
          <w:tcPr>
            <w:tcW w:w="1133" w:type="dxa"/>
            <w:tcBorders>
              <w:top w:val="nil"/>
              <w:left w:val="nil"/>
              <w:bottom w:val="single" w:sz="4" w:space="0" w:color="auto"/>
              <w:right w:val="single" w:sz="4" w:space="0" w:color="auto"/>
            </w:tcBorders>
            <w:noWrap/>
            <w:vAlign w:val="bottom"/>
          </w:tcPr>
          <w:p w14:paraId="174B7F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12/04/1985</w:t>
            </w:r>
          </w:p>
        </w:tc>
        <w:tc>
          <w:tcPr>
            <w:tcW w:w="1285" w:type="dxa"/>
            <w:tcBorders>
              <w:top w:val="single" w:sz="4" w:space="0" w:color="auto"/>
              <w:left w:val="single" w:sz="4" w:space="0" w:color="auto"/>
              <w:bottom w:val="single" w:sz="4" w:space="0" w:color="auto"/>
              <w:right w:val="single" w:sz="4" w:space="0" w:color="auto"/>
            </w:tcBorders>
            <w:noWrap/>
            <w:vAlign w:val="bottom"/>
          </w:tcPr>
          <w:p w14:paraId="4669AF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26/02/2019</w:t>
            </w:r>
          </w:p>
        </w:tc>
        <w:tc>
          <w:tcPr>
            <w:tcW w:w="1264" w:type="dxa"/>
            <w:tcBorders>
              <w:top w:val="nil"/>
              <w:left w:val="nil"/>
              <w:bottom w:val="single" w:sz="4" w:space="0" w:color="auto"/>
              <w:right w:val="single" w:sz="4" w:space="0" w:color="auto"/>
            </w:tcBorders>
            <w:noWrap/>
            <w:vAlign w:val="bottom"/>
          </w:tcPr>
          <w:p w14:paraId="5F75E2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488C97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13.238,28 €</w:t>
            </w:r>
          </w:p>
        </w:tc>
        <w:tc>
          <w:tcPr>
            <w:tcW w:w="864" w:type="dxa"/>
            <w:tcBorders>
              <w:top w:val="single" w:sz="4" w:space="0" w:color="auto"/>
              <w:left w:val="single" w:sz="4" w:space="0" w:color="auto"/>
              <w:bottom w:val="single" w:sz="4" w:space="0" w:color="auto"/>
              <w:right w:val="single" w:sz="4" w:space="0" w:color="auto"/>
            </w:tcBorders>
            <w:noWrap/>
            <w:vAlign w:val="bottom"/>
          </w:tcPr>
          <w:p w14:paraId="549E7A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EDCB2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3C70A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DCB286A"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581A9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3A57D0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5ED73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1819D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347C74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58F4B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20/08/2005</w:t>
            </w:r>
          </w:p>
        </w:tc>
        <w:tc>
          <w:tcPr>
            <w:tcW w:w="1285" w:type="dxa"/>
            <w:tcBorders>
              <w:top w:val="single" w:sz="4" w:space="0" w:color="auto"/>
              <w:left w:val="single" w:sz="4" w:space="0" w:color="auto"/>
              <w:bottom w:val="single" w:sz="4" w:space="0" w:color="auto"/>
              <w:right w:val="single" w:sz="4" w:space="0" w:color="auto"/>
            </w:tcBorders>
            <w:noWrap/>
            <w:vAlign w:val="bottom"/>
          </w:tcPr>
          <w:p w14:paraId="056026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17/02/2026</w:t>
            </w:r>
          </w:p>
        </w:tc>
        <w:tc>
          <w:tcPr>
            <w:tcW w:w="1264" w:type="dxa"/>
            <w:tcBorders>
              <w:top w:val="nil"/>
              <w:left w:val="nil"/>
              <w:bottom w:val="single" w:sz="4" w:space="0" w:color="auto"/>
              <w:right w:val="single" w:sz="4" w:space="0" w:color="auto"/>
            </w:tcBorders>
            <w:noWrap/>
            <w:vAlign w:val="bottom"/>
          </w:tcPr>
          <w:p w14:paraId="54C220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36677B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3AFA5C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1CBF8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907DD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E8BF556"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5DA3B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1023EB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D0F48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5E6B81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D40F6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02D3A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25/06/1966</w:t>
            </w:r>
          </w:p>
        </w:tc>
        <w:tc>
          <w:tcPr>
            <w:tcW w:w="1285" w:type="dxa"/>
            <w:tcBorders>
              <w:top w:val="single" w:sz="4" w:space="0" w:color="auto"/>
              <w:left w:val="single" w:sz="4" w:space="0" w:color="auto"/>
              <w:bottom w:val="single" w:sz="4" w:space="0" w:color="auto"/>
              <w:right w:val="single" w:sz="4" w:space="0" w:color="auto"/>
            </w:tcBorders>
            <w:noWrap/>
            <w:vAlign w:val="bottom"/>
          </w:tcPr>
          <w:p w14:paraId="022EF2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08/10/2007</w:t>
            </w:r>
          </w:p>
        </w:tc>
        <w:tc>
          <w:tcPr>
            <w:tcW w:w="1264" w:type="dxa"/>
            <w:tcBorders>
              <w:top w:val="nil"/>
              <w:left w:val="nil"/>
              <w:bottom w:val="single" w:sz="4" w:space="0" w:color="auto"/>
              <w:right w:val="single" w:sz="4" w:space="0" w:color="auto"/>
            </w:tcBorders>
            <w:noWrap/>
            <w:vAlign w:val="bottom"/>
          </w:tcPr>
          <w:p w14:paraId="5E1630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46020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46D1CA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9428D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94A9D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5292E34"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A4F8B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489675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4F219C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5789FF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42C06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08045F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15/08/1974</w:t>
            </w:r>
          </w:p>
        </w:tc>
        <w:tc>
          <w:tcPr>
            <w:tcW w:w="1285" w:type="dxa"/>
            <w:tcBorders>
              <w:top w:val="single" w:sz="4" w:space="0" w:color="auto"/>
              <w:left w:val="single" w:sz="4" w:space="0" w:color="auto"/>
              <w:bottom w:val="single" w:sz="4" w:space="0" w:color="auto"/>
              <w:right w:val="single" w:sz="4" w:space="0" w:color="auto"/>
            </w:tcBorders>
            <w:noWrap/>
            <w:vAlign w:val="bottom"/>
          </w:tcPr>
          <w:p w14:paraId="2AC37F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12/11/2008</w:t>
            </w:r>
          </w:p>
        </w:tc>
        <w:tc>
          <w:tcPr>
            <w:tcW w:w="1264" w:type="dxa"/>
            <w:tcBorders>
              <w:top w:val="nil"/>
              <w:left w:val="nil"/>
              <w:bottom w:val="single" w:sz="4" w:space="0" w:color="auto"/>
              <w:right w:val="single" w:sz="4" w:space="0" w:color="auto"/>
            </w:tcBorders>
            <w:noWrap/>
            <w:vAlign w:val="bottom"/>
          </w:tcPr>
          <w:p w14:paraId="28F03F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23C0BB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27.594,00 €</w:t>
            </w:r>
          </w:p>
        </w:tc>
        <w:tc>
          <w:tcPr>
            <w:tcW w:w="864" w:type="dxa"/>
            <w:tcBorders>
              <w:top w:val="single" w:sz="4" w:space="0" w:color="auto"/>
              <w:left w:val="single" w:sz="4" w:space="0" w:color="auto"/>
              <w:bottom w:val="single" w:sz="4" w:space="0" w:color="auto"/>
              <w:right w:val="single" w:sz="4" w:space="0" w:color="auto"/>
            </w:tcBorders>
            <w:noWrap/>
            <w:vAlign w:val="bottom"/>
          </w:tcPr>
          <w:p w14:paraId="33DEAD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0A66B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B6DFA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4ED144F"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DE3D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53D7CC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8DBD7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44D470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4FCD7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2E87F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13/04/1970</w:t>
            </w:r>
          </w:p>
        </w:tc>
        <w:tc>
          <w:tcPr>
            <w:tcW w:w="1285" w:type="dxa"/>
            <w:tcBorders>
              <w:top w:val="single" w:sz="4" w:space="0" w:color="auto"/>
              <w:left w:val="single" w:sz="4" w:space="0" w:color="auto"/>
              <w:bottom w:val="single" w:sz="4" w:space="0" w:color="auto"/>
              <w:right w:val="single" w:sz="4" w:space="0" w:color="auto"/>
            </w:tcBorders>
            <w:noWrap/>
            <w:vAlign w:val="bottom"/>
          </w:tcPr>
          <w:p w14:paraId="7C74CB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01/10/2025</w:t>
            </w:r>
          </w:p>
        </w:tc>
        <w:tc>
          <w:tcPr>
            <w:tcW w:w="1264" w:type="dxa"/>
            <w:tcBorders>
              <w:top w:val="nil"/>
              <w:left w:val="nil"/>
              <w:bottom w:val="single" w:sz="4" w:space="0" w:color="auto"/>
              <w:right w:val="single" w:sz="4" w:space="0" w:color="auto"/>
            </w:tcBorders>
            <w:noWrap/>
            <w:vAlign w:val="bottom"/>
          </w:tcPr>
          <w:p w14:paraId="27B2DE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40651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516580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E0E9E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1E6F9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835A44C"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630D1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09D280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BAAC8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11EBA2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7C18B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720F1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08/04/1960</w:t>
            </w:r>
          </w:p>
        </w:tc>
        <w:tc>
          <w:tcPr>
            <w:tcW w:w="1285" w:type="dxa"/>
            <w:tcBorders>
              <w:top w:val="single" w:sz="4" w:space="0" w:color="auto"/>
              <w:left w:val="single" w:sz="4" w:space="0" w:color="auto"/>
              <w:bottom w:val="single" w:sz="4" w:space="0" w:color="auto"/>
              <w:right w:val="single" w:sz="4" w:space="0" w:color="auto"/>
            </w:tcBorders>
            <w:noWrap/>
            <w:vAlign w:val="bottom"/>
          </w:tcPr>
          <w:p w14:paraId="45EC6A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15/10/2007</w:t>
            </w:r>
          </w:p>
        </w:tc>
        <w:tc>
          <w:tcPr>
            <w:tcW w:w="1264" w:type="dxa"/>
            <w:tcBorders>
              <w:top w:val="nil"/>
              <w:left w:val="nil"/>
              <w:bottom w:val="single" w:sz="4" w:space="0" w:color="auto"/>
              <w:right w:val="single" w:sz="4" w:space="0" w:color="auto"/>
            </w:tcBorders>
            <w:noWrap/>
            <w:vAlign w:val="bottom"/>
          </w:tcPr>
          <w:p w14:paraId="19C0A2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E2220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4E358B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74831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7AECE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FCB63F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ECEB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68172D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C3243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COLECTIVIDADES</w:t>
            </w:r>
          </w:p>
        </w:tc>
        <w:tc>
          <w:tcPr>
            <w:tcW w:w="1283" w:type="dxa"/>
            <w:tcBorders>
              <w:top w:val="single" w:sz="4" w:space="0" w:color="auto"/>
              <w:left w:val="single" w:sz="4" w:space="0" w:color="auto"/>
              <w:bottom w:val="single" w:sz="4" w:space="0" w:color="auto"/>
              <w:right w:val="single" w:sz="4" w:space="0" w:color="auto"/>
            </w:tcBorders>
            <w:noWrap/>
            <w:vAlign w:val="bottom"/>
          </w:tcPr>
          <w:p w14:paraId="0F4181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F162E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0FD86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14/08/1988</w:t>
            </w:r>
          </w:p>
        </w:tc>
        <w:tc>
          <w:tcPr>
            <w:tcW w:w="1285" w:type="dxa"/>
            <w:tcBorders>
              <w:top w:val="single" w:sz="4" w:space="0" w:color="auto"/>
              <w:left w:val="single" w:sz="4" w:space="0" w:color="auto"/>
              <w:bottom w:val="single" w:sz="4" w:space="0" w:color="auto"/>
              <w:right w:val="single" w:sz="4" w:space="0" w:color="auto"/>
            </w:tcBorders>
            <w:noWrap/>
            <w:vAlign w:val="bottom"/>
          </w:tcPr>
          <w:p w14:paraId="4929E2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23/01/2017</w:t>
            </w:r>
          </w:p>
        </w:tc>
        <w:tc>
          <w:tcPr>
            <w:tcW w:w="1264" w:type="dxa"/>
            <w:tcBorders>
              <w:top w:val="nil"/>
              <w:left w:val="nil"/>
              <w:bottom w:val="single" w:sz="4" w:space="0" w:color="auto"/>
              <w:right w:val="single" w:sz="4" w:space="0" w:color="auto"/>
            </w:tcBorders>
            <w:noWrap/>
            <w:vAlign w:val="bottom"/>
          </w:tcPr>
          <w:p w14:paraId="66DE97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4598C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7.981,56 €</w:t>
            </w:r>
          </w:p>
        </w:tc>
        <w:tc>
          <w:tcPr>
            <w:tcW w:w="864" w:type="dxa"/>
            <w:tcBorders>
              <w:top w:val="single" w:sz="4" w:space="0" w:color="auto"/>
              <w:left w:val="single" w:sz="4" w:space="0" w:color="auto"/>
              <w:bottom w:val="single" w:sz="4" w:space="0" w:color="auto"/>
              <w:right w:val="single" w:sz="4" w:space="0" w:color="auto"/>
            </w:tcBorders>
            <w:noWrap/>
            <w:vAlign w:val="bottom"/>
          </w:tcPr>
          <w:p w14:paraId="7A8077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D7653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F703C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3162444"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C6B4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3A18AD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5FBF8F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52F1A6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B97E2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CD485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12/12/1973</w:t>
            </w:r>
          </w:p>
        </w:tc>
        <w:tc>
          <w:tcPr>
            <w:tcW w:w="1285" w:type="dxa"/>
            <w:tcBorders>
              <w:top w:val="single" w:sz="4" w:space="0" w:color="auto"/>
              <w:left w:val="single" w:sz="4" w:space="0" w:color="auto"/>
              <w:bottom w:val="single" w:sz="4" w:space="0" w:color="auto"/>
              <w:right w:val="single" w:sz="4" w:space="0" w:color="auto"/>
            </w:tcBorders>
            <w:noWrap/>
            <w:vAlign w:val="bottom"/>
          </w:tcPr>
          <w:p w14:paraId="6FFFEC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48165D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D2082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033D85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A248E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77B5F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33F9B0B"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7A2F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7187AE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D3E29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single" w:sz="4" w:space="0" w:color="auto"/>
              <w:left w:val="single" w:sz="4" w:space="0" w:color="auto"/>
              <w:bottom w:val="single" w:sz="4" w:space="0" w:color="auto"/>
              <w:right w:val="single" w:sz="4" w:space="0" w:color="auto"/>
            </w:tcBorders>
            <w:noWrap/>
            <w:vAlign w:val="bottom"/>
          </w:tcPr>
          <w:p w14:paraId="54D3E4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FFEFA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53D623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14/10/1995</w:t>
            </w:r>
          </w:p>
        </w:tc>
        <w:tc>
          <w:tcPr>
            <w:tcW w:w="1285" w:type="dxa"/>
            <w:tcBorders>
              <w:top w:val="single" w:sz="4" w:space="0" w:color="auto"/>
              <w:left w:val="single" w:sz="4" w:space="0" w:color="auto"/>
              <w:bottom w:val="single" w:sz="4" w:space="0" w:color="auto"/>
              <w:right w:val="single" w:sz="4" w:space="0" w:color="auto"/>
            </w:tcBorders>
            <w:noWrap/>
            <w:vAlign w:val="bottom"/>
          </w:tcPr>
          <w:p w14:paraId="591944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07/04/2025</w:t>
            </w:r>
          </w:p>
        </w:tc>
        <w:tc>
          <w:tcPr>
            <w:tcW w:w="1264" w:type="dxa"/>
            <w:tcBorders>
              <w:top w:val="nil"/>
              <w:left w:val="nil"/>
              <w:bottom w:val="single" w:sz="4" w:space="0" w:color="auto"/>
              <w:right w:val="single" w:sz="4" w:space="0" w:color="auto"/>
            </w:tcBorders>
            <w:noWrap/>
            <w:vAlign w:val="bottom"/>
          </w:tcPr>
          <w:p w14:paraId="395800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0173B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27.260,52 €</w:t>
            </w:r>
          </w:p>
        </w:tc>
        <w:tc>
          <w:tcPr>
            <w:tcW w:w="864" w:type="dxa"/>
            <w:tcBorders>
              <w:top w:val="single" w:sz="4" w:space="0" w:color="auto"/>
              <w:left w:val="single" w:sz="4" w:space="0" w:color="auto"/>
              <w:bottom w:val="single" w:sz="4" w:space="0" w:color="auto"/>
              <w:right w:val="single" w:sz="4" w:space="0" w:color="auto"/>
            </w:tcBorders>
            <w:noWrap/>
            <w:vAlign w:val="bottom"/>
          </w:tcPr>
          <w:p w14:paraId="1657A4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3B5246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E7680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633773F"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2BB7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3A3561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2CE0A1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40A36F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8FE24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8BF48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29/09/1964</w:t>
            </w:r>
          </w:p>
        </w:tc>
        <w:tc>
          <w:tcPr>
            <w:tcW w:w="1285" w:type="dxa"/>
            <w:tcBorders>
              <w:top w:val="single" w:sz="4" w:space="0" w:color="auto"/>
              <w:left w:val="single" w:sz="4" w:space="0" w:color="auto"/>
              <w:bottom w:val="single" w:sz="4" w:space="0" w:color="auto"/>
              <w:right w:val="single" w:sz="4" w:space="0" w:color="auto"/>
            </w:tcBorders>
            <w:noWrap/>
            <w:vAlign w:val="bottom"/>
          </w:tcPr>
          <w:p w14:paraId="4D4131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16/10/2006</w:t>
            </w:r>
          </w:p>
        </w:tc>
        <w:tc>
          <w:tcPr>
            <w:tcW w:w="1264" w:type="dxa"/>
            <w:tcBorders>
              <w:top w:val="nil"/>
              <w:left w:val="nil"/>
              <w:bottom w:val="single" w:sz="4" w:space="0" w:color="auto"/>
              <w:right w:val="single" w:sz="4" w:space="0" w:color="auto"/>
            </w:tcBorders>
            <w:noWrap/>
            <w:vAlign w:val="bottom"/>
          </w:tcPr>
          <w:p w14:paraId="59225E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6A05E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single" w:sz="4" w:space="0" w:color="auto"/>
              <w:right w:val="single" w:sz="4" w:space="0" w:color="auto"/>
            </w:tcBorders>
            <w:noWrap/>
            <w:vAlign w:val="bottom"/>
          </w:tcPr>
          <w:p w14:paraId="215DC0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4A0C0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60B9A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A8FACD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7275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2519DD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C6359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single" w:sz="4" w:space="0" w:color="auto"/>
              <w:right w:val="single" w:sz="4" w:space="0" w:color="auto"/>
            </w:tcBorders>
            <w:noWrap/>
            <w:vAlign w:val="bottom"/>
          </w:tcPr>
          <w:p w14:paraId="3A661C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A6D48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71,61</w:t>
            </w:r>
          </w:p>
        </w:tc>
        <w:tc>
          <w:tcPr>
            <w:tcW w:w="1133" w:type="dxa"/>
            <w:tcBorders>
              <w:top w:val="nil"/>
              <w:left w:val="nil"/>
              <w:bottom w:val="single" w:sz="4" w:space="0" w:color="auto"/>
              <w:right w:val="single" w:sz="4" w:space="0" w:color="auto"/>
            </w:tcBorders>
            <w:noWrap/>
            <w:vAlign w:val="bottom"/>
          </w:tcPr>
          <w:p w14:paraId="4D8C2B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05/01/1982</w:t>
            </w:r>
          </w:p>
        </w:tc>
        <w:tc>
          <w:tcPr>
            <w:tcW w:w="1285" w:type="dxa"/>
            <w:tcBorders>
              <w:top w:val="single" w:sz="4" w:space="0" w:color="auto"/>
              <w:left w:val="single" w:sz="4" w:space="0" w:color="auto"/>
              <w:bottom w:val="single" w:sz="4" w:space="0" w:color="auto"/>
              <w:right w:val="single" w:sz="4" w:space="0" w:color="auto"/>
            </w:tcBorders>
            <w:noWrap/>
            <w:vAlign w:val="bottom"/>
          </w:tcPr>
          <w:p w14:paraId="157F6A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11/09/2007</w:t>
            </w:r>
          </w:p>
        </w:tc>
        <w:tc>
          <w:tcPr>
            <w:tcW w:w="1264" w:type="dxa"/>
            <w:tcBorders>
              <w:top w:val="nil"/>
              <w:left w:val="nil"/>
              <w:bottom w:val="single" w:sz="4" w:space="0" w:color="auto"/>
              <w:right w:val="single" w:sz="4" w:space="0" w:color="auto"/>
            </w:tcBorders>
            <w:noWrap/>
            <w:vAlign w:val="bottom"/>
          </w:tcPr>
          <w:p w14:paraId="541D5E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05B638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20.127,96 €</w:t>
            </w:r>
          </w:p>
        </w:tc>
        <w:tc>
          <w:tcPr>
            <w:tcW w:w="864" w:type="dxa"/>
            <w:tcBorders>
              <w:top w:val="single" w:sz="4" w:space="0" w:color="auto"/>
              <w:left w:val="single" w:sz="4" w:space="0" w:color="auto"/>
              <w:bottom w:val="single" w:sz="4" w:space="0" w:color="auto"/>
              <w:right w:val="single" w:sz="4" w:space="0" w:color="auto"/>
            </w:tcBorders>
            <w:noWrap/>
            <w:vAlign w:val="bottom"/>
          </w:tcPr>
          <w:p w14:paraId="3A9648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27A79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FA1BB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3BAA81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4E5A2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488A45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B9BF3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8EB23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FB309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2717B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10/09/1985</w:t>
            </w:r>
          </w:p>
        </w:tc>
        <w:tc>
          <w:tcPr>
            <w:tcW w:w="1285" w:type="dxa"/>
            <w:tcBorders>
              <w:top w:val="single" w:sz="4" w:space="0" w:color="auto"/>
              <w:left w:val="single" w:sz="4" w:space="0" w:color="auto"/>
              <w:bottom w:val="single" w:sz="4" w:space="0" w:color="auto"/>
              <w:right w:val="single" w:sz="4" w:space="0" w:color="auto"/>
            </w:tcBorders>
            <w:noWrap/>
            <w:vAlign w:val="bottom"/>
          </w:tcPr>
          <w:p w14:paraId="0695C8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01/10/2024</w:t>
            </w:r>
          </w:p>
        </w:tc>
        <w:tc>
          <w:tcPr>
            <w:tcW w:w="1264" w:type="dxa"/>
            <w:tcBorders>
              <w:top w:val="nil"/>
              <w:left w:val="nil"/>
              <w:bottom w:val="single" w:sz="4" w:space="0" w:color="auto"/>
              <w:right w:val="single" w:sz="4" w:space="0" w:color="auto"/>
            </w:tcBorders>
            <w:noWrap/>
            <w:vAlign w:val="bottom"/>
          </w:tcPr>
          <w:p w14:paraId="3B4113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4A970B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1F9164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7CA23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0B250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EA4FE4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D02B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2F17A0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387BB4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7CC216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CE6A6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78FB4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09/09/1990</w:t>
            </w:r>
          </w:p>
        </w:tc>
        <w:tc>
          <w:tcPr>
            <w:tcW w:w="1285" w:type="dxa"/>
            <w:tcBorders>
              <w:top w:val="single" w:sz="4" w:space="0" w:color="auto"/>
              <w:left w:val="single" w:sz="4" w:space="0" w:color="auto"/>
              <w:bottom w:val="single" w:sz="4" w:space="0" w:color="auto"/>
              <w:right w:val="single" w:sz="4" w:space="0" w:color="auto"/>
            </w:tcBorders>
            <w:noWrap/>
            <w:vAlign w:val="bottom"/>
          </w:tcPr>
          <w:p w14:paraId="5F19FC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07/05/2020</w:t>
            </w:r>
          </w:p>
        </w:tc>
        <w:tc>
          <w:tcPr>
            <w:tcW w:w="1264" w:type="dxa"/>
            <w:tcBorders>
              <w:top w:val="nil"/>
              <w:left w:val="nil"/>
              <w:bottom w:val="single" w:sz="4" w:space="0" w:color="auto"/>
              <w:right w:val="single" w:sz="4" w:space="0" w:color="auto"/>
            </w:tcBorders>
            <w:noWrap/>
            <w:vAlign w:val="bottom"/>
          </w:tcPr>
          <w:p w14:paraId="02F08E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19F77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7.717,80 €</w:t>
            </w:r>
          </w:p>
        </w:tc>
        <w:tc>
          <w:tcPr>
            <w:tcW w:w="864" w:type="dxa"/>
            <w:tcBorders>
              <w:top w:val="single" w:sz="4" w:space="0" w:color="auto"/>
              <w:left w:val="single" w:sz="4" w:space="0" w:color="auto"/>
              <w:bottom w:val="single" w:sz="4" w:space="0" w:color="auto"/>
              <w:right w:val="single" w:sz="4" w:space="0" w:color="auto"/>
            </w:tcBorders>
            <w:noWrap/>
            <w:vAlign w:val="bottom"/>
          </w:tcPr>
          <w:p w14:paraId="3DC554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6567A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EB4F1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5B66D5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BAD9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1D3BE3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D8FF8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373E34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6871DE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374D5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11/01/2003</w:t>
            </w:r>
          </w:p>
        </w:tc>
        <w:tc>
          <w:tcPr>
            <w:tcW w:w="1285" w:type="dxa"/>
            <w:tcBorders>
              <w:top w:val="single" w:sz="4" w:space="0" w:color="auto"/>
              <w:left w:val="single" w:sz="4" w:space="0" w:color="auto"/>
              <w:bottom w:val="single" w:sz="4" w:space="0" w:color="auto"/>
              <w:right w:val="single" w:sz="4" w:space="0" w:color="auto"/>
            </w:tcBorders>
            <w:noWrap/>
            <w:vAlign w:val="bottom"/>
          </w:tcPr>
          <w:p w14:paraId="6422A0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22/09/2025</w:t>
            </w:r>
          </w:p>
        </w:tc>
        <w:tc>
          <w:tcPr>
            <w:tcW w:w="1264" w:type="dxa"/>
            <w:tcBorders>
              <w:top w:val="nil"/>
              <w:left w:val="nil"/>
              <w:bottom w:val="single" w:sz="4" w:space="0" w:color="auto"/>
              <w:right w:val="single" w:sz="4" w:space="0" w:color="auto"/>
            </w:tcBorders>
            <w:noWrap/>
            <w:vAlign w:val="bottom"/>
          </w:tcPr>
          <w:p w14:paraId="1F7BB0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6741E2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single" w:sz="4" w:space="0" w:color="auto"/>
              <w:right w:val="single" w:sz="4" w:space="0" w:color="auto"/>
            </w:tcBorders>
            <w:noWrap/>
            <w:vAlign w:val="bottom"/>
          </w:tcPr>
          <w:p w14:paraId="65986D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3BB20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CDAEC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CA2910B"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8D30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0D8936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3F1FF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COLECTIVIDADES</w:t>
            </w:r>
          </w:p>
        </w:tc>
        <w:tc>
          <w:tcPr>
            <w:tcW w:w="1283" w:type="dxa"/>
            <w:tcBorders>
              <w:top w:val="single" w:sz="4" w:space="0" w:color="auto"/>
              <w:left w:val="single" w:sz="4" w:space="0" w:color="auto"/>
              <w:bottom w:val="single" w:sz="4" w:space="0" w:color="auto"/>
              <w:right w:val="single" w:sz="4" w:space="0" w:color="auto"/>
            </w:tcBorders>
            <w:noWrap/>
            <w:vAlign w:val="bottom"/>
          </w:tcPr>
          <w:p w14:paraId="55DA0C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913B5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57,15</w:t>
            </w:r>
          </w:p>
        </w:tc>
        <w:tc>
          <w:tcPr>
            <w:tcW w:w="1133" w:type="dxa"/>
            <w:tcBorders>
              <w:top w:val="nil"/>
              <w:left w:val="nil"/>
              <w:bottom w:val="single" w:sz="4" w:space="0" w:color="auto"/>
              <w:right w:val="single" w:sz="4" w:space="0" w:color="auto"/>
            </w:tcBorders>
            <w:noWrap/>
            <w:vAlign w:val="bottom"/>
          </w:tcPr>
          <w:p w14:paraId="742ADF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02/06/1974</w:t>
            </w:r>
          </w:p>
        </w:tc>
        <w:tc>
          <w:tcPr>
            <w:tcW w:w="1285" w:type="dxa"/>
            <w:tcBorders>
              <w:top w:val="single" w:sz="4" w:space="0" w:color="auto"/>
              <w:left w:val="single" w:sz="4" w:space="0" w:color="auto"/>
              <w:bottom w:val="single" w:sz="4" w:space="0" w:color="auto"/>
              <w:right w:val="single" w:sz="4" w:space="0" w:color="auto"/>
            </w:tcBorders>
            <w:noWrap/>
            <w:vAlign w:val="bottom"/>
          </w:tcPr>
          <w:p w14:paraId="2BC9B2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12/03/2010</w:t>
            </w:r>
          </w:p>
        </w:tc>
        <w:tc>
          <w:tcPr>
            <w:tcW w:w="1264" w:type="dxa"/>
            <w:tcBorders>
              <w:top w:val="nil"/>
              <w:left w:val="nil"/>
              <w:bottom w:val="single" w:sz="4" w:space="0" w:color="auto"/>
              <w:right w:val="single" w:sz="4" w:space="0" w:color="auto"/>
            </w:tcBorders>
            <w:noWrap/>
            <w:vAlign w:val="bottom"/>
          </w:tcPr>
          <w:p w14:paraId="73DBA0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4BB4E0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15.841,80 €</w:t>
            </w:r>
          </w:p>
        </w:tc>
        <w:tc>
          <w:tcPr>
            <w:tcW w:w="864" w:type="dxa"/>
            <w:tcBorders>
              <w:top w:val="single" w:sz="4" w:space="0" w:color="auto"/>
              <w:left w:val="single" w:sz="4" w:space="0" w:color="auto"/>
              <w:bottom w:val="single" w:sz="4" w:space="0" w:color="auto"/>
              <w:right w:val="single" w:sz="4" w:space="0" w:color="auto"/>
            </w:tcBorders>
            <w:noWrap/>
            <w:vAlign w:val="bottom"/>
          </w:tcPr>
          <w:p w14:paraId="752848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56B0F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73739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E9499B8" w14:textId="77777777" w:rsidTr="006802CC">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3A31E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63CE38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95A80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FF184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F72CD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254AB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12/09/1995</w:t>
            </w:r>
          </w:p>
        </w:tc>
        <w:tc>
          <w:tcPr>
            <w:tcW w:w="1285" w:type="dxa"/>
            <w:tcBorders>
              <w:top w:val="single" w:sz="4" w:space="0" w:color="auto"/>
              <w:left w:val="single" w:sz="4" w:space="0" w:color="auto"/>
              <w:bottom w:val="single" w:sz="4" w:space="0" w:color="auto"/>
              <w:right w:val="single" w:sz="4" w:space="0" w:color="auto"/>
            </w:tcBorders>
            <w:noWrap/>
            <w:vAlign w:val="bottom"/>
          </w:tcPr>
          <w:p w14:paraId="45317E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03/10/2022</w:t>
            </w:r>
          </w:p>
        </w:tc>
        <w:tc>
          <w:tcPr>
            <w:tcW w:w="1264" w:type="dxa"/>
            <w:tcBorders>
              <w:top w:val="nil"/>
              <w:left w:val="nil"/>
              <w:bottom w:val="single" w:sz="4" w:space="0" w:color="auto"/>
              <w:right w:val="single" w:sz="4" w:space="0" w:color="auto"/>
            </w:tcBorders>
            <w:noWrap/>
            <w:vAlign w:val="bottom"/>
          </w:tcPr>
          <w:p w14:paraId="16E07A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3CC010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2F57DA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586FDD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569A0A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CD2F16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DA0C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15055</w:t>
            </w:r>
          </w:p>
        </w:tc>
        <w:tc>
          <w:tcPr>
            <w:tcW w:w="1843" w:type="dxa"/>
            <w:tcBorders>
              <w:top w:val="single" w:sz="4" w:space="0" w:color="auto"/>
              <w:left w:val="single" w:sz="4" w:space="0" w:color="auto"/>
              <w:bottom w:val="single" w:sz="4" w:space="0" w:color="auto"/>
              <w:right w:val="single" w:sz="4" w:space="0" w:color="auto"/>
            </w:tcBorders>
            <w:noWrap/>
            <w:vAlign w:val="bottom"/>
          </w:tcPr>
          <w:p w14:paraId="291A75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ZAZPILANDA HLHI</w:t>
            </w:r>
          </w:p>
        </w:tc>
        <w:tc>
          <w:tcPr>
            <w:tcW w:w="1268" w:type="dxa"/>
            <w:tcBorders>
              <w:top w:val="single" w:sz="4" w:space="0" w:color="auto"/>
              <w:left w:val="single" w:sz="4" w:space="0" w:color="auto"/>
              <w:bottom w:val="single" w:sz="4" w:space="0" w:color="auto"/>
              <w:right w:val="single" w:sz="4" w:space="0" w:color="auto"/>
            </w:tcBorders>
            <w:noWrap/>
            <w:vAlign w:val="bottom"/>
          </w:tcPr>
          <w:p w14:paraId="7729F8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202A9C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1DCE05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3C1F6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29/08/2007</w:t>
            </w:r>
          </w:p>
        </w:tc>
        <w:tc>
          <w:tcPr>
            <w:tcW w:w="1285" w:type="dxa"/>
            <w:tcBorders>
              <w:top w:val="single" w:sz="4" w:space="0" w:color="auto"/>
              <w:left w:val="single" w:sz="4" w:space="0" w:color="auto"/>
              <w:bottom w:val="single" w:sz="4" w:space="0" w:color="auto"/>
              <w:right w:val="single" w:sz="4" w:space="0" w:color="auto"/>
            </w:tcBorders>
            <w:noWrap/>
            <w:vAlign w:val="bottom"/>
          </w:tcPr>
          <w:p w14:paraId="4310A8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01/10/2025</w:t>
            </w:r>
          </w:p>
        </w:tc>
        <w:tc>
          <w:tcPr>
            <w:tcW w:w="1264" w:type="dxa"/>
            <w:tcBorders>
              <w:top w:val="nil"/>
              <w:left w:val="nil"/>
              <w:bottom w:val="single" w:sz="4" w:space="0" w:color="auto"/>
              <w:right w:val="single" w:sz="4" w:space="0" w:color="auto"/>
            </w:tcBorders>
            <w:noWrap/>
            <w:vAlign w:val="bottom"/>
          </w:tcPr>
          <w:p w14:paraId="710EBA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5D0D09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7.585,92 € </w:t>
            </w:r>
          </w:p>
        </w:tc>
        <w:tc>
          <w:tcPr>
            <w:tcW w:w="864" w:type="dxa"/>
            <w:tcBorders>
              <w:top w:val="single" w:sz="4" w:space="0" w:color="auto"/>
              <w:left w:val="single" w:sz="4" w:space="0" w:color="auto"/>
              <w:bottom w:val="single" w:sz="4" w:space="0" w:color="auto"/>
              <w:right w:val="single" w:sz="4" w:space="0" w:color="auto"/>
            </w:tcBorders>
            <w:noWrap/>
            <w:vAlign w:val="bottom"/>
          </w:tcPr>
          <w:p w14:paraId="583D55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40D09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33113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1B7F8E4"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82DA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15078</w:t>
            </w:r>
          </w:p>
        </w:tc>
        <w:tc>
          <w:tcPr>
            <w:tcW w:w="1843" w:type="dxa"/>
            <w:tcBorders>
              <w:top w:val="single" w:sz="4" w:space="0" w:color="auto"/>
              <w:left w:val="single" w:sz="4" w:space="0" w:color="auto"/>
              <w:bottom w:val="single" w:sz="4" w:space="0" w:color="auto"/>
              <w:right w:val="single" w:sz="4" w:space="0" w:color="auto"/>
            </w:tcBorders>
            <w:noWrap/>
            <w:vAlign w:val="bottom"/>
          </w:tcPr>
          <w:p w14:paraId="5E0AE5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ZORROZA BHI</w:t>
            </w:r>
          </w:p>
        </w:tc>
        <w:tc>
          <w:tcPr>
            <w:tcW w:w="1268" w:type="dxa"/>
            <w:tcBorders>
              <w:top w:val="single" w:sz="4" w:space="0" w:color="auto"/>
              <w:left w:val="single" w:sz="4" w:space="0" w:color="auto"/>
              <w:bottom w:val="single" w:sz="4" w:space="0" w:color="auto"/>
              <w:right w:val="single" w:sz="4" w:space="0" w:color="auto"/>
            </w:tcBorders>
            <w:noWrap/>
            <w:vAlign w:val="bottom"/>
          </w:tcPr>
          <w:p w14:paraId="632383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6485F1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1A1BF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353C28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21/09/1979</w:t>
            </w:r>
          </w:p>
        </w:tc>
        <w:tc>
          <w:tcPr>
            <w:tcW w:w="1285" w:type="dxa"/>
            <w:tcBorders>
              <w:top w:val="single" w:sz="4" w:space="0" w:color="auto"/>
              <w:left w:val="single" w:sz="4" w:space="0" w:color="auto"/>
              <w:bottom w:val="single" w:sz="4" w:space="0" w:color="auto"/>
              <w:right w:val="single" w:sz="4" w:space="0" w:color="auto"/>
            </w:tcBorders>
            <w:noWrap/>
            <w:vAlign w:val="bottom"/>
          </w:tcPr>
          <w:p w14:paraId="5FE20E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02/10/2018</w:t>
            </w:r>
          </w:p>
        </w:tc>
        <w:tc>
          <w:tcPr>
            <w:tcW w:w="1264" w:type="dxa"/>
            <w:tcBorders>
              <w:top w:val="nil"/>
              <w:left w:val="nil"/>
              <w:bottom w:val="single" w:sz="4" w:space="0" w:color="auto"/>
              <w:right w:val="single" w:sz="4" w:space="0" w:color="auto"/>
            </w:tcBorders>
            <w:noWrap/>
            <w:vAlign w:val="bottom"/>
          </w:tcPr>
          <w:p w14:paraId="7E40E6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1AD922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4.257,84 €</w:t>
            </w:r>
          </w:p>
        </w:tc>
        <w:tc>
          <w:tcPr>
            <w:tcW w:w="864" w:type="dxa"/>
            <w:tcBorders>
              <w:top w:val="single" w:sz="4" w:space="0" w:color="auto"/>
              <w:left w:val="single" w:sz="4" w:space="0" w:color="auto"/>
              <w:bottom w:val="single" w:sz="4" w:space="0" w:color="auto"/>
              <w:right w:val="single" w:sz="4" w:space="0" w:color="auto"/>
            </w:tcBorders>
            <w:noWrap/>
            <w:vAlign w:val="bottom"/>
          </w:tcPr>
          <w:p w14:paraId="171E0C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6DC31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86264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7FCD00E"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D43F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15078</w:t>
            </w:r>
          </w:p>
        </w:tc>
        <w:tc>
          <w:tcPr>
            <w:tcW w:w="1843" w:type="dxa"/>
            <w:tcBorders>
              <w:top w:val="single" w:sz="4" w:space="0" w:color="auto"/>
              <w:left w:val="single" w:sz="4" w:space="0" w:color="auto"/>
              <w:bottom w:val="single" w:sz="4" w:space="0" w:color="auto"/>
              <w:right w:val="single" w:sz="4" w:space="0" w:color="auto"/>
            </w:tcBorders>
            <w:noWrap/>
            <w:vAlign w:val="bottom"/>
          </w:tcPr>
          <w:p w14:paraId="1E8CA2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ZORROZA BHI</w:t>
            </w:r>
          </w:p>
        </w:tc>
        <w:tc>
          <w:tcPr>
            <w:tcW w:w="1268" w:type="dxa"/>
            <w:tcBorders>
              <w:top w:val="single" w:sz="4" w:space="0" w:color="auto"/>
              <w:left w:val="single" w:sz="4" w:space="0" w:color="auto"/>
              <w:bottom w:val="single" w:sz="4" w:space="0" w:color="auto"/>
              <w:right w:val="single" w:sz="4" w:space="0" w:color="auto"/>
            </w:tcBorders>
            <w:noWrap/>
            <w:vAlign w:val="bottom"/>
          </w:tcPr>
          <w:p w14:paraId="143447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COLECTIVIDADES</w:t>
            </w:r>
          </w:p>
        </w:tc>
        <w:tc>
          <w:tcPr>
            <w:tcW w:w="1283" w:type="dxa"/>
            <w:tcBorders>
              <w:top w:val="single" w:sz="4" w:space="0" w:color="auto"/>
              <w:left w:val="single" w:sz="4" w:space="0" w:color="auto"/>
              <w:bottom w:val="single" w:sz="4" w:space="0" w:color="auto"/>
              <w:right w:val="single" w:sz="4" w:space="0" w:color="auto"/>
            </w:tcBorders>
            <w:noWrap/>
            <w:vAlign w:val="bottom"/>
          </w:tcPr>
          <w:p w14:paraId="34A78A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A797F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15,7</w:t>
            </w:r>
          </w:p>
        </w:tc>
        <w:tc>
          <w:tcPr>
            <w:tcW w:w="1133" w:type="dxa"/>
            <w:tcBorders>
              <w:top w:val="nil"/>
              <w:left w:val="nil"/>
              <w:bottom w:val="single" w:sz="4" w:space="0" w:color="auto"/>
              <w:right w:val="single" w:sz="4" w:space="0" w:color="auto"/>
            </w:tcBorders>
            <w:noWrap/>
            <w:vAlign w:val="bottom"/>
          </w:tcPr>
          <w:p w14:paraId="422FA9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21/05/1993</w:t>
            </w:r>
          </w:p>
        </w:tc>
        <w:tc>
          <w:tcPr>
            <w:tcW w:w="1285" w:type="dxa"/>
            <w:tcBorders>
              <w:top w:val="single" w:sz="4" w:space="0" w:color="auto"/>
              <w:left w:val="single" w:sz="4" w:space="0" w:color="auto"/>
              <w:bottom w:val="single" w:sz="4" w:space="0" w:color="auto"/>
              <w:right w:val="single" w:sz="4" w:space="0" w:color="auto"/>
            </w:tcBorders>
            <w:noWrap/>
            <w:vAlign w:val="bottom"/>
          </w:tcPr>
          <w:p w14:paraId="3984CF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08/01/2024</w:t>
            </w:r>
          </w:p>
        </w:tc>
        <w:tc>
          <w:tcPr>
            <w:tcW w:w="1264" w:type="dxa"/>
            <w:tcBorders>
              <w:top w:val="nil"/>
              <w:left w:val="nil"/>
              <w:bottom w:val="single" w:sz="4" w:space="0" w:color="auto"/>
              <w:right w:val="single" w:sz="4" w:space="0" w:color="auto"/>
            </w:tcBorders>
            <w:noWrap/>
            <w:vAlign w:val="bottom"/>
          </w:tcPr>
          <w:p w14:paraId="370E1F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noWrap/>
            <w:vAlign w:val="bottom"/>
          </w:tcPr>
          <w:p w14:paraId="33CA77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4.122,60 €</w:t>
            </w:r>
          </w:p>
        </w:tc>
        <w:tc>
          <w:tcPr>
            <w:tcW w:w="864" w:type="dxa"/>
            <w:tcBorders>
              <w:top w:val="single" w:sz="4" w:space="0" w:color="auto"/>
              <w:left w:val="single" w:sz="4" w:space="0" w:color="auto"/>
              <w:bottom w:val="single" w:sz="4" w:space="0" w:color="auto"/>
              <w:right w:val="single" w:sz="4" w:space="0" w:color="auto"/>
            </w:tcBorders>
            <w:noWrap/>
            <w:vAlign w:val="bottom"/>
          </w:tcPr>
          <w:p w14:paraId="7956C5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0E7CB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76E92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54A895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8C69C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1670A3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7A3EC8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A117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01245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780258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31-05-1995</w:t>
            </w:r>
          </w:p>
        </w:tc>
        <w:tc>
          <w:tcPr>
            <w:tcW w:w="1285" w:type="dxa"/>
            <w:tcBorders>
              <w:top w:val="nil"/>
              <w:left w:val="nil"/>
              <w:bottom w:val="single" w:sz="4" w:space="0" w:color="auto"/>
              <w:right w:val="nil"/>
            </w:tcBorders>
            <w:noWrap/>
            <w:vAlign w:val="bottom"/>
          </w:tcPr>
          <w:p w14:paraId="0CFCEA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04-11-2022</w:t>
            </w:r>
          </w:p>
        </w:tc>
        <w:tc>
          <w:tcPr>
            <w:tcW w:w="1264" w:type="dxa"/>
            <w:tcBorders>
              <w:top w:val="nil"/>
              <w:left w:val="single" w:sz="4" w:space="0" w:color="auto"/>
              <w:bottom w:val="single" w:sz="4" w:space="0" w:color="auto"/>
              <w:right w:val="single" w:sz="4" w:space="0" w:color="auto"/>
            </w:tcBorders>
            <w:noWrap/>
            <w:vAlign w:val="bottom"/>
          </w:tcPr>
          <w:p w14:paraId="5DA9B20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21FA0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3.468,40 € </w:t>
            </w:r>
          </w:p>
        </w:tc>
        <w:tc>
          <w:tcPr>
            <w:tcW w:w="864" w:type="dxa"/>
            <w:tcBorders>
              <w:top w:val="nil"/>
              <w:left w:val="single" w:sz="4" w:space="0" w:color="auto"/>
              <w:bottom w:val="single" w:sz="4" w:space="0" w:color="auto"/>
              <w:right w:val="single" w:sz="4" w:space="0" w:color="auto"/>
            </w:tcBorders>
            <w:noWrap/>
            <w:vAlign w:val="bottom"/>
          </w:tcPr>
          <w:p w14:paraId="226E14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741CADA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3EDA54" w14:textId="77777777" w:rsidR="003F7F01" w:rsidRPr="00A64A7D" w:rsidRDefault="003F7F01" w:rsidP="004B0BB6">
            <w:pPr>
              <w:rPr>
                <w:rFonts w:ascii="Arial" w:hAnsi="Arial" w:cs="Arial"/>
                <w:sz w:val="14"/>
                <w:szCs w:val="14"/>
                <w:lang w:val="es-ES_tradnl"/>
              </w:rPr>
            </w:pPr>
          </w:p>
        </w:tc>
      </w:tr>
      <w:tr w:rsidR="003F7F01" w:rsidRPr="00A64A7D" w14:paraId="4195C67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8339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20520D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06E9DB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49C7A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1DCC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C3B1F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29-09-2002</w:t>
            </w:r>
          </w:p>
        </w:tc>
        <w:tc>
          <w:tcPr>
            <w:tcW w:w="1285" w:type="dxa"/>
            <w:tcBorders>
              <w:top w:val="nil"/>
              <w:left w:val="nil"/>
              <w:bottom w:val="single" w:sz="4" w:space="0" w:color="auto"/>
              <w:right w:val="nil"/>
            </w:tcBorders>
            <w:noWrap/>
            <w:vAlign w:val="bottom"/>
          </w:tcPr>
          <w:p w14:paraId="2335F7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18-01-2023</w:t>
            </w:r>
          </w:p>
        </w:tc>
        <w:tc>
          <w:tcPr>
            <w:tcW w:w="1264" w:type="dxa"/>
            <w:tcBorders>
              <w:top w:val="nil"/>
              <w:left w:val="single" w:sz="4" w:space="0" w:color="auto"/>
              <w:bottom w:val="single" w:sz="4" w:space="0" w:color="auto"/>
              <w:right w:val="single" w:sz="4" w:space="0" w:color="auto"/>
            </w:tcBorders>
            <w:noWrap/>
            <w:vAlign w:val="bottom"/>
          </w:tcPr>
          <w:p w14:paraId="6866D72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59DC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6.936,80 € </w:t>
            </w:r>
          </w:p>
        </w:tc>
        <w:tc>
          <w:tcPr>
            <w:tcW w:w="864" w:type="dxa"/>
            <w:tcBorders>
              <w:top w:val="nil"/>
              <w:left w:val="single" w:sz="4" w:space="0" w:color="auto"/>
              <w:bottom w:val="single" w:sz="4" w:space="0" w:color="auto"/>
              <w:right w:val="single" w:sz="4" w:space="0" w:color="auto"/>
            </w:tcBorders>
            <w:noWrap/>
            <w:vAlign w:val="bottom"/>
          </w:tcPr>
          <w:p w14:paraId="2E6623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F5DC38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233ADB" w14:textId="77777777" w:rsidR="003F7F01" w:rsidRPr="00A64A7D" w:rsidRDefault="003F7F01" w:rsidP="004B0BB6">
            <w:pPr>
              <w:rPr>
                <w:rFonts w:ascii="Arial" w:hAnsi="Arial" w:cs="Arial"/>
                <w:sz w:val="14"/>
                <w:szCs w:val="14"/>
                <w:lang w:val="es-ES_tradnl"/>
              </w:rPr>
            </w:pPr>
          </w:p>
        </w:tc>
      </w:tr>
      <w:tr w:rsidR="003F7F01" w:rsidRPr="00A64A7D" w14:paraId="0D1786F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EB94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4D9C9C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0C3587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C8DC4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BCD4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82239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16-08-1981</w:t>
            </w:r>
          </w:p>
        </w:tc>
        <w:tc>
          <w:tcPr>
            <w:tcW w:w="1285" w:type="dxa"/>
            <w:tcBorders>
              <w:top w:val="nil"/>
              <w:left w:val="nil"/>
              <w:bottom w:val="single" w:sz="4" w:space="0" w:color="auto"/>
              <w:right w:val="nil"/>
            </w:tcBorders>
            <w:noWrap/>
            <w:vAlign w:val="bottom"/>
          </w:tcPr>
          <w:p w14:paraId="7416CC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02-05-2023</w:t>
            </w:r>
          </w:p>
        </w:tc>
        <w:tc>
          <w:tcPr>
            <w:tcW w:w="1264" w:type="dxa"/>
            <w:tcBorders>
              <w:top w:val="nil"/>
              <w:left w:val="single" w:sz="4" w:space="0" w:color="auto"/>
              <w:bottom w:val="single" w:sz="4" w:space="0" w:color="auto"/>
              <w:right w:val="single" w:sz="4" w:space="0" w:color="auto"/>
            </w:tcBorders>
            <w:noWrap/>
            <w:vAlign w:val="bottom"/>
          </w:tcPr>
          <w:p w14:paraId="29A9F90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C255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single" w:sz="4" w:space="0" w:color="auto"/>
              <w:bottom w:val="single" w:sz="4" w:space="0" w:color="auto"/>
              <w:right w:val="single" w:sz="4" w:space="0" w:color="auto"/>
            </w:tcBorders>
            <w:noWrap/>
            <w:vAlign w:val="bottom"/>
          </w:tcPr>
          <w:p w14:paraId="524E94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BA9C14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A68AF3D" w14:textId="77777777" w:rsidR="003F7F01" w:rsidRPr="00A64A7D" w:rsidRDefault="003F7F01" w:rsidP="004B0BB6">
            <w:pPr>
              <w:rPr>
                <w:rFonts w:ascii="Arial" w:hAnsi="Arial" w:cs="Arial"/>
                <w:sz w:val="14"/>
                <w:szCs w:val="14"/>
                <w:lang w:val="es-ES_tradnl"/>
              </w:rPr>
            </w:pPr>
          </w:p>
        </w:tc>
      </w:tr>
      <w:tr w:rsidR="003F7F01" w:rsidRPr="00A64A7D" w14:paraId="6606C84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A150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7986F8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49F915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3B7F4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27EC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DA070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02-08-2001</w:t>
            </w:r>
          </w:p>
        </w:tc>
        <w:tc>
          <w:tcPr>
            <w:tcW w:w="1285" w:type="dxa"/>
            <w:tcBorders>
              <w:top w:val="nil"/>
              <w:left w:val="nil"/>
              <w:bottom w:val="single" w:sz="4" w:space="0" w:color="auto"/>
              <w:right w:val="nil"/>
            </w:tcBorders>
            <w:noWrap/>
            <w:vAlign w:val="bottom"/>
          </w:tcPr>
          <w:p w14:paraId="6F07EE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01-12-2023</w:t>
            </w:r>
          </w:p>
        </w:tc>
        <w:tc>
          <w:tcPr>
            <w:tcW w:w="1264" w:type="dxa"/>
            <w:tcBorders>
              <w:top w:val="nil"/>
              <w:left w:val="single" w:sz="4" w:space="0" w:color="auto"/>
              <w:bottom w:val="single" w:sz="4" w:space="0" w:color="auto"/>
              <w:right w:val="single" w:sz="4" w:space="0" w:color="auto"/>
            </w:tcBorders>
            <w:noWrap/>
            <w:vAlign w:val="bottom"/>
          </w:tcPr>
          <w:p w14:paraId="1E660EE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56AA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single" w:sz="4" w:space="0" w:color="auto"/>
              <w:bottom w:val="single" w:sz="4" w:space="0" w:color="auto"/>
              <w:right w:val="single" w:sz="4" w:space="0" w:color="auto"/>
            </w:tcBorders>
            <w:noWrap/>
            <w:vAlign w:val="bottom"/>
          </w:tcPr>
          <w:p w14:paraId="33CD6C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AB542A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CA9D71" w14:textId="77777777" w:rsidR="003F7F01" w:rsidRPr="00A64A7D" w:rsidRDefault="003F7F01" w:rsidP="004B0BB6">
            <w:pPr>
              <w:rPr>
                <w:rFonts w:ascii="Arial" w:hAnsi="Arial" w:cs="Arial"/>
                <w:sz w:val="14"/>
                <w:szCs w:val="14"/>
                <w:lang w:val="es-ES_tradnl"/>
              </w:rPr>
            </w:pPr>
          </w:p>
        </w:tc>
      </w:tr>
      <w:tr w:rsidR="003F7F01" w:rsidRPr="00A64A7D" w14:paraId="574D001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3EFA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640BBA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310D5B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86CB6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DA641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E1AB3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27-03-2004</w:t>
            </w:r>
          </w:p>
        </w:tc>
        <w:tc>
          <w:tcPr>
            <w:tcW w:w="1285" w:type="dxa"/>
            <w:tcBorders>
              <w:top w:val="nil"/>
              <w:left w:val="nil"/>
              <w:bottom w:val="single" w:sz="4" w:space="0" w:color="auto"/>
              <w:right w:val="nil"/>
            </w:tcBorders>
            <w:noWrap/>
            <w:vAlign w:val="bottom"/>
          </w:tcPr>
          <w:p w14:paraId="416E4A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14-11-2024</w:t>
            </w:r>
          </w:p>
        </w:tc>
        <w:tc>
          <w:tcPr>
            <w:tcW w:w="1264" w:type="dxa"/>
            <w:tcBorders>
              <w:top w:val="nil"/>
              <w:left w:val="single" w:sz="4" w:space="0" w:color="auto"/>
              <w:bottom w:val="single" w:sz="4" w:space="0" w:color="auto"/>
              <w:right w:val="single" w:sz="4" w:space="0" w:color="auto"/>
            </w:tcBorders>
            <w:noWrap/>
            <w:vAlign w:val="bottom"/>
          </w:tcPr>
          <w:p w14:paraId="3F3E3EB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1F7F4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single" w:sz="4" w:space="0" w:color="auto"/>
              <w:bottom w:val="single" w:sz="4" w:space="0" w:color="auto"/>
              <w:right w:val="single" w:sz="4" w:space="0" w:color="auto"/>
            </w:tcBorders>
            <w:noWrap/>
            <w:vAlign w:val="bottom"/>
          </w:tcPr>
          <w:p w14:paraId="305E4C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2CAC2CB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3B7038" w14:textId="77777777" w:rsidR="003F7F01" w:rsidRPr="00A64A7D" w:rsidRDefault="003F7F01" w:rsidP="004B0BB6">
            <w:pPr>
              <w:rPr>
                <w:rFonts w:ascii="Arial" w:hAnsi="Arial" w:cs="Arial"/>
                <w:sz w:val="14"/>
                <w:szCs w:val="14"/>
                <w:lang w:val="es-ES_tradnl"/>
              </w:rPr>
            </w:pPr>
          </w:p>
        </w:tc>
      </w:tr>
      <w:tr w:rsidR="003F7F01" w:rsidRPr="00A64A7D" w14:paraId="47DFA4E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0953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40E21E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3DBE7A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80BD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8E971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EA6DF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02-03-1997</w:t>
            </w:r>
          </w:p>
        </w:tc>
        <w:tc>
          <w:tcPr>
            <w:tcW w:w="1285" w:type="dxa"/>
            <w:tcBorders>
              <w:top w:val="nil"/>
              <w:left w:val="nil"/>
              <w:bottom w:val="single" w:sz="4" w:space="0" w:color="auto"/>
              <w:right w:val="nil"/>
            </w:tcBorders>
            <w:noWrap/>
            <w:vAlign w:val="bottom"/>
          </w:tcPr>
          <w:p w14:paraId="72E2A8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30-09-2024</w:t>
            </w:r>
          </w:p>
        </w:tc>
        <w:tc>
          <w:tcPr>
            <w:tcW w:w="1264" w:type="dxa"/>
            <w:tcBorders>
              <w:top w:val="nil"/>
              <w:left w:val="single" w:sz="4" w:space="0" w:color="auto"/>
              <w:bottom w:val="single" w:sz="4" w:space="0" w:color="auto"/>
              <w:right w:val="single" w:sz="4" w:space="0" w:color="auto"/>
            </w:tcBorders>
            <w:noWrap/>
            <w:vAlign w:val="bottom"/>
          </w:tcPr>
          <w:p w14:paraId="7C75C1A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936F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single" w:sz="4" w:space="0" w:color="auto"/>
              <w:bottom w:val="single" w:sz="4" w:space="0" w:color="auto"/>
              <w:right w:val="single" w:sz="4" w:space="0" w:color="auto"/>
            </w:tcBorders>
            <w:noWrap/>
            <w:vAlign w:val="bottom"/>
          </w:tcPr>
          <w:p w14:paraId="4F2571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6A7C2B9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8A25D3C" w14:textId="77777777" w:rsidR="003F7F01" w:rsidRPr="00A64A7D" w:rsidRDefault="003F7F01" w:rsidP="004B0BB6">
            <w:pPr>
              <w:rPr>
                <w:rFonts w:ascii="Arial" w:hAnsi="Arial" w:cs="Arial"/>
                <w:sz w:val="14"/>
                <w:szCs w:val="14"/>
                <w:lang w:val="es-ES_tradnl"/>
              </w:rPr>
            </w:pPr>
          </w:p>
        </w:tc>
      </w:tr>
      <w:tr w:rsidR="003F7F01" w:rsidRPr="00A64A7D" w14:paraId="25F3E92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C637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744C97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396192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F37FC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1ED25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1C25A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20-12-1995</w:t>
            </w:r>
          </w:p>
        </w:tc>
        <w:tc>
          <w:tcPr>
            <w:tcW w:w="1285" w:type="dxa"/>
            <w:tcBorders>
              <w:top w:val="nil"/>
              <w:left w:val="nil"/>
              <w:bottom w:val="single" w:sz="4" w:space="0" w:color="auto"/>
              <w:right w:val="nil"/>
            </w:tcBorders>
            <w:noWrap/>
            <w:vAlign w:val="bottom"/>
          </w:tcPr>
          <w:p w14:paraId="682478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04-02-2021</w:t>
            </w:r>
          </w:p>
        </w:tc>
        <w:tc>
          <w:tcPr>
            <w:tcW w:w="1264" w:type="dxa"/>
            <w:tcBorders>
              <w:top w:val="nil"/>
              <w:left w:val="single" w:sz="4" w:space="0" w:color="auto"/>
              <w:bottom w:val="single" w:sz="4" w:space="0" w:color="auto"/>
              <w:right w:val="single" w:sz="4" w:space="0" w:color="auto"/>
            </w:tcBorders>
            <w:noWrap/>
            <w:vAlign w:val="bottom"/>
          </w:tcPr>
          <w:p w14:paraId="5A3354C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E4856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single" w:sz="4" w:space="0" w:color="auto"/>
              <w:bottom w:val="single" w:sz="4" w:space="0" w:color="auto"/>
              <w:right w:val="single" w:sz="4" w:space="0" w:color="auto"/>
            </w:tcBorders>
            <w:noWrap/>
            <w:vAlign w:val="bottom"/>
          </w:tcPr>
          <w:p w14:paraId="382278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D69FB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5F51359" w14:textId="77777777" w:rsidR="003F7F01" w:rsidRPr="00A64A7D" w:rsidRDefault="003F7F01" w:rsidP="004B0BB6">
            <w:pPr>
              <w:rPr>
                <w:rFonts w:ascii="Arial" w:hAnsi="Arial" w:cs="Arial"/>
                <w:sz w:val="14"/>
                <w:szCs w:val="14"/>
                <w:lang w:val="es-ES_tradnl"/>
              </w:rPr>
            </w:pPr>
          </w:p>
        </w:tc>
      </w:tr>
      <w:tr w:rsidR="003F7F01" w:rsidRPr="00A64A7D" w14:paraId="7985614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44D4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008841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0647B2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A961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7FD4B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B4D3A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14-05-1996</w:t>
            </w:r>
          </w:p>
        </w:tc>
        <w:tc>
          <w:tcPr>
            <w:tcW w:w="1285" w:type="dxa"/>
            <w:tcBorders>
              <w:top w:val="nil"/>
              <w:left w:val="nil"/>
              <w:bottom w:val="single" w:sz="4" w:space="0" w:color="auto"/>
              <w:right w:val="nil"/>
            </w:tcBorders>
            <w:noWrap/>
            <w:vAlign w:val="bottom"/>
          </w:tcPr>
          <w:p w14:paraId="7CD82E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01-12-2021</w:t>
            </w:r>
          </w:p>
        </w:tc>
        <w:tc>
          <w:tcPr>
            <w:tcW w:w="1264" w:type="dxa"/>
            <w:tcBorders>
              <w:top w:val="nil"/>
              <w:left w:val="single" w:sz="4" w:space="0" w:color="auto"/>
              <w:bottom w:val="single" w:sz="4" w:space="0" w:color="auto"/>
              <w:right w:val="single" w:sz="4" w:space="0" w:color="auto"/>
            </w:tcBorders>
            <w:noWrap/>
            <w:vAlign w:val="bottom"/>
          </w:tcPr>
          <w:p w14:paraId="0C8907F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003EB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7.549,78 € </w:t>
            </w:r>
          </w:p>
        </w:tc>
        <w:tc>
          <w:tcPr>
            <w:tcW w:w="864" w:type="dxa"/>
            <w:tcBorders>
              <w:top w:val="nil"/>
              <w:left w:val="single" w:sz="4" w:space="0" w:color="auto"/>
              <w:bottom w:val="single" w:sz="4" w:space="0" w:color="auto"/>
              <w:right w:val="single" w:sz="4" w:space="0" w:color="auto"/>
            </w:tcBorders>
            <w:noWrap/>
            <w:vAlign w:val="bottom"/>
          </w:tcPr>
          <w:p w14:paraId="318157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A14F5B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23E7EE" w14:textId="77777777" w:rsidR="003F7F01" w:rsidRPr="00A64A7D" w:rsidRDefault="003F7F01" w:rsidP="004B0BB6">
            <w:pPr>
              <w:rPr>
                <w:rFonts w:ascii="Arial" w:hAnsi="Arial" w:cs="Arial"/>
                <w:sz w:val="14"/>
                <w:szCs w:val="14"/>
                <w:lang w:val="es-ES_tradnl"/>
              </w:rPr>
            </w:pPr>
          </w:p>
        </w:tc>
      </w:tr>
      <w:tr w:rsidR="003F7F01" w:rsidRPr="00A64A7D" w14:paraId="31418C0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F226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40C86F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6477DA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F53F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8FFB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1C2F1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23-12-1980</w:t>
            </w:r>
          </w:p>
        </w:tc>
        <w:tc>
          <w:tcPr>
            <w:tcW w:w="1285" w:type="dxa"/>
            <w:tcBorders>
              <w:top w:val="nil"/>
              <w:left w:val="nil"/>
              <w:bottom w:val="single" w:sz="4" w:space="0" w:color="auto"/>
              <w:right w:val="nil"/>
            </w:tcBorders>
            <w:noWrap/>
            <w:vAlign w:val="bottom"/>
          </w:tcPr>
          <w:p w14:paraId="6EAE04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09-09-2016</w:t>
            </w:r>
          </w:p>
        </w:tc>
        <w:tc>
          <w:tcPr>
            <w:tcW w:w="1264" w:type="dxa"/>
            <w:tcBorders>
              <w:top w:val="nil"/>
              <w:left w:val="single" w:sz="4" w:space="0" w:color="auto"/>
              <w:bottom w:val="single" w:sz="4" w:space="0" w:color="auto"/>
              <w:right w:val="single" w:sz="4" w:space="0" w:color="auto"/>
            </w:tcBorders>
            <w:noWrap/>
            <w:vAlign w:val="bottom"/>
          </w:tcPr>
          <w:p w14:paraId="24DC9FD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EEBB5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7.549,78 € </w:t>
            </w:r>
          </w:p>
        </w:tc>
        <w:tc>
          <w:tcPr>
            <w:tcW w:w="864" w:type="dxa"/>
            <w:tcBorders>
              <w:top w:val="nil"/>
              <w:left w:val="single" w:sz="4" w:space="0" w:color="auto"/>
              <w:bottom w:val="single" w:sz="4" w:space="0" w:color="auto"/>
              <w:right w:val="single" w:sz="4" w:space="0" w:color="auto"/>
            </w:tcBorders>
            <w:noWrap/>
            <w:vAlign w:val="bottom"/>
          </w:tcPr>
          <w:p w14:paraId="7399C9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DE4E08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860A30" w14:textId="77777777" w:rsidR="003F7F01" w:rsidRPr="00A64A7D" w:rsidRDefault="003F7F01" w:rsidP="004B0BB6">
            <w:pPr>
              <w:rPr>
                <w:rFonts w:ascii="Arial" w:hAnsi="Arial" w:cs="Arial"/>
                <w:sz w:val="14"/>
                <w:szCs w:val="14"/>
                <w:lang w:val="es-ES_tradnl"/>
              </w:rPr>
            </w:pPr>
          </w:p>
        </w:tc>
      </w:tr>
      <w:tr w:rsidR="003F7F01" w:rsidRPr="00A64A7D" w14:paraId="1D9C4EE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A507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682C68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0AB838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84EBC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FB4C5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503AA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16-01-1970</w:t>
            </w:r>
          </w:p>
        </w:tc>
        <w:tc>
          <w:tcPr>
            <w:tcW w:w="1285" w:type="dxa"/>
            <w:tcBorders>
              <w:top w:val="nil"/>
              <w:left w:val="nil"/>
              <w:bottom w:val="single" w:sz="4" w:space="0" w:color="auto"/>
              <w:right w:val="nil"/>
            </w:tcBorders>
            <w:noWrap/>
            <w:vAlign w:val="bottom"/>
          </w:tcPr>
          <w:p w14:paraId="68BDED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single" w:sz="4" w:space="0" w:color="auto"/>
              <w:bottom w:val="single" w:sz="4" w:space="0" w:color="auto"/>
              <w:right w:val="single" w:sz="4" w:space="0" w:color="auto"/>
            </w:tcBorders>
            <w:noWrap/>
            <w:vAlign w:val="bottom"/>
          </w:tcPr>
          <w:p w14:paraId="5941710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E9905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8.077,30 € </w:t>
            </w:r>
          </w:p>
        </w:tc>
        <w:tc>
          <w:tcPr>
            <w:tcW w:w="864" w:type="dxa"/>
            <w:tcBorders>
              <w:top w:val="nil"/>
              <w:left w:val="single" w:sz="4" w:space="0" w:color="auto"/>
              <w:bottom w:val="single" w:sz="4" w:space="0" w:color="auto"/>
              <w:right w:val="single" w:sz="4" w:space="0" w:color="auto"/>
            </w:tcBorders>
            <w:noWrap/>
            <w:vAlign w:val="bottom"/>
          </w:tcPr>
          <w:p w14:paraId="0F6303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49038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D8F785" w14:textId="77777777" w:rsidR="003F7F01" w:rsidRPr="00A64A7D" w:rsidRDefault="003F7F01" w:rsidP="004B0BB6">
            <w:pPr>
              <w:rPr>
                <w:rFonts w:ascii="Arial" w:hAnsi="Arial" w:cs="Arial"/>
                <w:sz w:val="14"/>
                <w:szCs w:val="14"/>
                <w:lang w:val="es-ES_tradnl"/>
              </w:rPr>
            </w:pPr>
          </w:p>
        </w:tc>
      </w:tr>
      <w:tr w:rsidR="003F7F01" w:rsidRPr="00A64A7D" w14:paraId="64775BA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08CE1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07ADC1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2FE4AE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F61A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5697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2F52B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12-07-1977</w:t>
            </w:r>
          </w:p>
        </w:tc>
        <w:tc>
          <w:tcPr>
            <w:tcW w:w="1285" w:type="dxa"/>
            <w:tcBorders>
              <w:top w:val="nil"/>
              <w:left w:val="nil"/>
              <w:bottom w:val="single" w:sz="4" w:space="0" w:color="auto"/>
              <w:right w:val="nil"/>
            </w:tcBorders>
            <w:noWrap/>
            <w:vAlign w:val="bottom"/>
          </w:tcPr>
          <w:p w14:paraId="329558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10-03-2014</w:t>
            </w:r>
          </w:p>
        </w:tc>
        <w:tc>
          <w:tcPr>
            <w:tcW w:w="1264" w:type="dxa"/>
            <w:tcBorders>
              <w:top w:val="nil"/>
              <w:left w:val="single" w:sz="4" w:space="0" w:color="auto"/>
              <w:bottom w:val="single" w:sz="4" w:space="0" w:color="auto"/>
              <w:right w:val="single" w:sz="4" w:space="0" w:color="auto"/>
            </w:tcBorders>
            <w:noWrap/>
            <w:vAlign w:val="bottom"/>
          </w:tcPr>
          <w:p w14:paraId="2663C16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BFEB8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8.077,30 € </w:t>
            </w:r>
          </w:p>
        </w:tc>
        <w:tc>
          <w:tcPr>
            <w:tcW w:w="864" w:type="dxa"/>
            <w:tcBorders>
              <w:top w:val="nil"/>
              <w:left w:val="single" w:sz="4" w:space="0" w:color="auto"/>
              <w:bottom w:val="single" w:sz="4" w:space="0" w:color="auto"/>
              <w:right w:val="single" w:sz="4" w:space="0" w:color="auto"/>
            </w:tcBorders>
            <w:noWrap/>
            <w:vAlign w:val="bottom"/>
          </w:tcPr>
          <w:p w14:paraId="55E790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F98DCE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5F6376" w14:textId="77777777" w:rsidR="003F7F01" w:rsidRPr="00A64A7D" w:rsidRDefault="003F7F01" w:rsidP="004B0BB6">
            <w:pPr>
              <w:rPr>
                <w:rFonts w:ascii="Arial" w:hAnsi="Arial" w:cs="Arial"/>
                <w:sz w:val="14"/>
                <w:szCs w:val="14"/>
                <w:lang w:val="es-ES_tradnl"/>
              </w:rPr>
            </w:pPr>
          </w:p>
        </w:tc>
      </w:tr>
      <w:tr w:rsidR="003F7F01" w:rsidRPr="00A64A7D" w14:paraId="4C3CEB9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0472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0FAE7D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341470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30BB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BA865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64D86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29-07-1987</w:t>
            </w:r>
          </w:p>
        </w:tc>
        <w:tc>
          <w:tcPr>
            <w:tcW w:w="1285" w:type="dxa"/>
            <w:tcBorders>
              <w:top w:val="nil"/>
              <w:left w:val="nil"/>
              <w:bottom w:val="single" w:sz="4" w:space="0" w:color="auto"/>
              <w:right w:val="nil"/>
            </w:tcBorders>
            <w:noWrap/>
            <w:vAlign w:val="bottom"/>
          </w:tcPr>
          <w:p w14:paraId="47329A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06-10-2009</w:t>
            </w:r>
          </w:p>
        </w:tc>
        <w:tc>
          <w:tcPr>
            <w:tcW w:w="1264" w:type="dxa"/>
            <w:tcBorders>
              <w:top w:val="nil"/>
              <w:left w:val="single" w:sz="4" w:space="0" w:color="auto"/>
              <w:bottom w:val="single" w:sz="4" w:space="0" w:color="auto"/>
              <w:right w:val="single" w:sz="4" w:space="0" w:color="auto"/>
            </w:tcBorders>
            <w:noWrap/>
            <w:vAlign w:val="bottom"/>
          </w:tcPr>
          <w:p w14:paraId="7B54087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D6F7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8.077,30 € </w:t>
            </w:r>
          </w:p>
        </w:tc>
        <w:tc>
          <w:tcPr>
            <w:tcW w:w="864" w:type="dxa"/>
            <w:tcBorders>
              <w:top w:val="nil"/>
              <w:left w:val="single" w:sz="4" w:space="0" w:color="auto"/>
              <w:bottom w:val="single" w:sz="4" w:space="0" w:color="auto"/>
              <w:right w:val="single" w:sz="4" w:space="0" w:color="auto"/>
            </w:tcBorders>
            <w:noWrap/>
            <w:vAlign w:val="bottom"/>
          </w:tcPr>
          <w:p w14:paraId="0EDD3F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CE3DC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24C23F" w14:textId="77777777" w:rsidR="003F7F01" w:rsidRPr="00A64A7D" w:rsidRDefault="003F7F01" w:rsidP="004B0BB6">
            <w:pPr>
              <w:rPr>
                <w:rFonts w:ascii="Arial" w:hAnsi="Arial" w:cs="Arial"/>
                <w:sz w:val="14"/>
                <w:szCs w:val="14"/>
                <w:lang w:val="es-ES_tradnl"/>
              </w:rPr>
            </w:pPr>
          </w:p>
        </w:tc>
      </w:tr>
      <w:tr w:rsidR="003F7F01" w:rsidRPr="00A64A7D" w14:paraId="479FC9A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27C2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0854C1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369FD0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0501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71600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21974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04-12-1976</w:t>
            </w:r>
          </w:p>
        </w:tc>
        <w:tc>
          <w:tcPr>
            <w:tcW w:w="1285" w:type="dxa"/>
            <w:tcBorders>
              <w:top w:val="nil"/>
              <w:left w:val="nil"/>
              <w:bottom w:val="single" w:sz="4" w:space="0" w:color="auto"/>
              <w:right w:val="nil"/>
            </w:tcBorders>
            <w:noWrap/>
            <w:vAlign w:val="bottom"/>
          </w:tcPr>
          <w:p w14:paraId="2592CA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26-09-2011</w:t>
            </w:r>
          </w:p>
        </w:tc>
        <w:tc>
          <w:tcPr>
            <w:tcW w:w="1264" w:type="dxa"/>
            <w:tcBorders>
              <w:top w:val="nil"/>
              <w:left w:val="single" w:sz="4" w:space="0" w:color="auto"/>
              <w:bottom w:val="single" w:sz="4" w:space="0" w:color="auto"/>
              <w:right w:val="single" w:sz="4" w:space="0" w:color="auto"/>
            </w:tcBorders>
            <w:noWrap/>
            <w:vAlign w:val="bottom"/>
          </w:tcPr>
          <w:p w14:paraId="0B5EA85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96C40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8.077,30 € </w:t>
            </w:r>
          </w:p>
        </w:tc>
        <w:tc>
          <w:tcPr>
            <w:tcW w:w="864" w:type="dxa"/>
            <w:tcBorders>
              <w:top w:val="nil"/>
              <w:left w:val="single" w:sz="4" w:space="0" w:color="auto"/>
              <w:bottom w:val="single" w:sz="4" w:space="0" w:color="auto"/>
              <w:right w:val="single" w:sz="4" w:space="0" w:color="auto"/>
            </w:tcBorders>
            <w:noWrap/>
            <w:vAlign w:val="bottom"/>
          </w:tcPr>
          <w:p w14:paraId="59000C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EEBA5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6F8720" w14:textId="77777777" w:rsidR="003F7F01" w:rsidRPr="00A64A7D" w:rsidRDefault="003F7F01" w:rsidP="004B0BB6">
            <w:pPr>
              <w:rPr>
                <w:rFonts w:ascii="Arial" w:hAnsi="Arial" w:cs="Arial"/>
                <w:sz w:val="14"/>
                <w:szCs w:val="14"/>
                <w:lang w:val="es-ES_tradnl"/>
              </w:rPr>
            </w:pPr>
          </w:p>
        </w:tc>
      </w:tr>
      <w:tr w:rsidR="003F7F01" w:rsidRPr="00A64A7D" w14:paraId="2722A95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076B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2FB4D0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46AD53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27A3D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845F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F416A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09-01-1963</w:t>
            </w:r>
          </w:p>
        </w:tc>
        <w:tc>
          <w:tcPr>
            <w:tcW w:w="1285" w:type="dxa"/>
            <w:tcBorders>
              <w:top w:val="nil"/>
              <w:left w:val="nil"/>
              <w:bottom w:val="single" w:sz="4" w:space="0" w:color="auto"/>
              <w:right w:val="nil"/>
            </w:tcBorders>
            <w:noWrap/>
            <w:vAlign w:val="bottom"/>
          </w:tcPr>
          <w:p w14:paraId="4BA62D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26-09-2011</w:t>
            </w:r>
          </w:p>
        </w:tc>
        <w:tc>
          <w:tcPr>
            <w:tcW w:w="1264" w:type="dxa"/>
            <w:tcBorders>
              <w:top w:val="nil"/>
              <w:left w:val="single" w:sz="4" w:space="0" w:color="auto"/>
              <w:bottom w:val="single" w:sz="4" w:space="0" w:color="auto"/>
              <w:right w:val="single" w:sz="4" w:space="0" w:color="auto"/>
            </w:tcBorders>
            <w:noWrap/>
            <w:vAlign w:val="bottom"/>
          </w:tcPr>
          <w:p w14:paraId="412BE88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8568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8.077,30 € </w:t>
            </w:r>
          </w:p>
        </w:tc>
        <w:tc>
          <w:tcPr>
            <w:tcW w:w="864" w:type="dxa"/>
            <w:tcBorders>
              <w:top w:val="nil"/>
              <w:left w:val="single" w:sz="4" w:space="0" w:color="auto"/>
              <w:bottom w:val="single" w:sz="4" w:space="0" w:color="auto"/>
              <w:right w:val="single" w:sz="4" w:space="0" w:color="auto"/>
            </w:tcBorders>
            <w:noWrap/>
            <w:vAlign w:val="bottom"/>
          </w:tcPr>
          <w:p w14:paraId="35106D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243137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4DA0E7" w14:textId="77777777" w:rsidR="003F7F01" w:rsidRPr="00A64A7D" w:rsidRDefault="003F7F01" w:rsidP="004B0BB6">
            <w:pPr>
              <w:rPr>
                <w:rFonts w:ascii="Arial" w:hAnsi="Arial" w:cs="Arial"/>
                <w:sz w:val="14"/>
                <w:szCs w:val="14"/>
                <w:lang w:val="es-ES_tradnl"/>
              </w:rPr>
            </w:pPr>
          </w:p>
        </w:tc>
      </w:tr>
      <w:tr w:rsidR="003F7F01" w:rsidRPr="00A64A7D" w14:paraId="133CEF6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7C840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586EE2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30EA35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42555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5ED9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CBD04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14-03-1976</w:t>
            </w:r>
          </w:p>
        </w:tc>
        <w:tc>
          <w:tcPr>
            <w:tcW w:w="1285" w:type="dxa"/>
            <w:tcBorders>
              <w:top w:val="nil"/>
              <w:left w:val="nil"/>
              <w:bottom w:val="single" w:sz="4" w:space="0" w:color="auto"/>
              <w:right w:val="nil"/>
            </w:tcBorders>
            <w:noWrap/>
            <w:vAlign w:val="bottom"/>
          </w:tcPr>
          <w:p w14:paraId="1A6A6A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single" w:sz="4" w:space="0" w:color="auto"/>
              <w:bottom w:val="single" w:sz="4" w:space="0" w:color="auto"/>
              <w:right w:val="single" w:sz="4" w:space="0" w:color="auto"/>
            </w:tcBorders>
            <w:noWrap/>
            <w:vAlign w:val="bottom"/>
          </w:tcPr>
          <w:p w14:paraId="7F7CB79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E9B9E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8.209,18 € </w:t>
            </w:r>
          </w:p>
        </w:tc>
        <w:tc>
          <w:tcPr>
            <w:tcW w:w="864" w:type="dxa"/>
            <w:tcBorders>
              <w:top w:val="nil"/>
              <w:left w:val="single" w:sz="4" w:space="0" w:color="auto"/>
              <w:bottom w:val="single" w:sz="4" w:space="0" w:color="auto"/>
              <w:right w:val="single" w:sz="4" w:space="0" w:color="auto"/>
            </w:tcBorders>
            <w:noWrap/>
            <w:vAlign w:val="bottom"/>
          </w:tcPr>
          <w:p w14:paraId="630A56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EADCB8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64D49B" w14:textId="77777777" w:rsidR="003F7F01" w:rsidRPr="00A64A7D" w:rsidRDefault="003F7F01" w:rsidP="004B0BB6">
            <w:pPr>
              <w:rPr>
                <w:rFonts w:ascii="Arial" w:hAnsi="Arial" w:cs="Arial"/>
                <w:sz w:val="14"/>
                <w:szCs w:val="14"/>
                <w:lang w:val="es-ES_tradnl"/>
              </w:rPr>
            </w:pPr>
          </w:p>
        </w:tc>
      </w:tr>
      <w:tr w:rsidR="003F7F01" w:rsidRPr="00A64A7D" w14:paraId="135DC13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B881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78598C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1E63F6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E2A6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2D0B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80EF0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28-06-1989</w:t>
            </w:r>
          </w:p>
        </w:tc>
        <w:tc>
          <w:tcPr>
            <w:tcW w:w="1285" w:type="dxa"/>
            <w:tcBorders>
              <w:top w:val="nil"/>
              <w:left w:val="nil"/>
              <w:bottom w:val="single" w:sz="4" w:space="0" w:color="auto"/>
              <w:right w:val="nil"/>
            </w:tcBorders>
            <w:noWrap/>
            <w:vAlign w:val="bottom"/>
          </w:tcPr>
          <w:p w14:paraId="701D2C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13-10-2008</w:t>
            </w:r>
          </w:p>
        </w:tc>
        <w:tc>
          <w:tcPr>
            <w:tcW w:w="1264" w:type="dxa"/>
            <w:tcBorders>
              <w:top w:val="nil"/>
              <w:left w:val="single" w:sz="4" w:space="0" w:color="auto"/>
              <w:bottom w:val="single" w:sz="4" w:space="0" w:color="auto"/>
              <w:right w:val="single" w:sz="4" w:space="0" w:color="auto"/>
            </w:tcBorders>
            <w:noWrap/>
            <w:vAlign w:val="bottom"/>
          </w:tcPr>
          <w:p w14:paraId="2A31863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F78C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8.209,18 € </w:t>
            </w:r>
          </w:p>
        </w:tc>
        <w:tc>
          <w:tcPr>
            <w:tcW w:w="864" w:type="dxa"/>
            <w:tcBorders>
              <w:top w:val="nil"/>
              <w:left w:val="single" w:sz="4" w:space="0" w:color="auto"/>
              <w:bottom w:val="single" w:sz="4" w:space="0" w:color="auto"/>
              <w:right w:val="single" w:sz="4" w:space="0" w:color="auto"/>
            </w:tcBorders>
            <w:noWrap/>
            <w:vAlign w:val="bottom"/>
          </w:tcPr>
          <w:p w14:paraId="5BE283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DA865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614340" w14:textId="77777777" w:rsidR="003F7F01" w:rsidRPr="00A64A7D" w:rsidRDefault="003F7F01" w:rsidP="004B0BB6">
            <w:pPr>
              <w:rPr>
                <w:rFonts w:ascii="Arial" w:hAnsi="Arial" w:cs="Arial"/>
                <w:sz w:val="14"/>
                <w:szCs w:val="14"/>
                <w:lang w:val="es-ES_tradnl"/>
              </w:rPr>
            </w:pPr>
          </w:p>
        </w:tc>
      </w:tr>
      <w:tr w:rsidR="003F7F01" w:rsidRPr="00A64A7D" w14:paraId="61C2611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C977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620A93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4ADC49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F884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C010A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F0C34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28-07-1972</w:t>
            </w:r>
          </w:p>
        </w:tc>
        <w:tc>
          <w:tcPr>
            <w:tcW w:w="1285" w:type="dxa"/>
            <w:tcBorders>
              <w:top w:val="nil"/>
              <w:left w:val="nil"/>
              <w:bottom w:val="single" w:sz="4" w:space="0" w:color="auto"/>
              <w:right w:val="nil"/>
            </w:tcBorders>
            <w:noWrap/>
            <w:vAlign w:val="bottom"/>
          </w:tcPr>
          <w:p w14:paraId="22444B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22-09-2008</w:t>
            </w:r>
          </w:p>
        </w:tc>
        <w:tc>
          <w:tcPr>
            <w:tcW w:w="1264" w:type="dxa"/>
            <w:tcBorders>
              <w:top w:val="nil"/>
              <w:left w:val="single" w:sz="4" w:space="0" w:color="auto"/>
              <w:bottom w:val="single" w:sz="4" w:space="0" w:color="auto"/>
              <w:right w:val="single" w:sz="4" w:space="0" w:color="auto"/>
            </w:tcBorders>
            <w:noWrap/>
            <w:vAlign w:val="bottom"/>
          </w:tcPr>
          <w:p w14:paraId="3105212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CD53E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8.209,18 € </w:t>
            </w:r>
          </w:p>
        </w:tc>
        <w:tc>
          <w:tcPr>
            <w:tcW w:w="864" w:type="dxa"/>
            <w:tcBorders>
              <w:top w:val="nil"/>
              <w:left w:val="single" w:sz="4" w:space="0" w:color="auto"/>
              <w:bottom w:val="single" w:sz="4" w:space="0" w:color="auto"/>
              <w:right w:val="single" w:sz="4" w:space="0" w:color="auto"/>
            </w:tcBorders>
            <w:noWrap/>
            <w:vAlign w:val="bottom"/>
          </w:tcPr>
          <w:p w14:paraId="0BCA33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72C27A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FAA616" w14:textId="77777777" w:rsidR="003F7F01" w:rsidRPr="00A64A7D" w:rsidRDefault="003F7F01" w:rsidP="004B0BB6">
            <w:pPr>
              <w:rPr>
                <w:rFonts w:ascii="Arial" w:hAnsi="Arial" w:cs="Arial"/>
                <w:sz w:val="14"/>
                <w:szCs w:val="14"/>
                <w:lang w:val="es-ES_tradnl"/>
              </w:rPr>
            </w:pPr>
          </w:p>
        </w:tc>
      </w:tr>
      <w:tr w:rsidR="003F7F01" w:rsidRPr="00A64A7D" w14:paraId="0E0FDA3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913E4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15361</w:t>
            </w:r>
          </w:p>
        </w:tc>
        <w:tc>
          <w:tcPr>
            <w:tcW w:w="1843" w:type="dxa"/>
            <w:tcBorders>
              <w:top w:val="nil"/>
              <w:left w:val="single" w:sz="4" w:space="0" w:color="auto"/>
              <w:bottom w:val="single" w:sz="4" w:space="0" w:color="auto"/>
              <w:right w:val="single" w:sz="4" w:space="0" w:color="auto"/>
            </w:tcBorders>
            <w:noWrap/>
            <w:vAlign w:val="bottom"/>
          </w:tcPr>
          <w:p w14:paraId="0B2D57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658094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0C020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5A0B0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09F11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14-01-1969</w:t>
            </w:r>
          </w:p>
        </w:tc>
        <w:tc>
          <w:tcPr>
            <w:tcW w:w="1285" w:type="dxa"/>
            <w:tcBorders>
              <w:top w:val="nil"/>
              <w:left w:val="nil"/>
              <w:bottom w:val="single" w:sz="4" w:space="0" w:color="auto"/>
              <w:right w:val="nil"/>
            </w:tcBorders>
            <w:noWrap/>
            <w:vAlign w:val="bottom"/>
          </w:tcPr>
          <w:p w14:paraId="217461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28-09-2009</w:t>
            </w:r>
          </w:p>
        </w:tc>
        <w:tc>
          <w:tcPr>
            <w:tcW w:w="1264" w:type="dxa"/>
            <w:tcBorders>
              <w:top w:val="nil"/>
              <w:left w:val="single" w:sz="4" w:space="0" w:color="auto"/>
              <w:bottom w:val="single" w:sz="4" w:space="0" w:color="auto"/>
              <w:right w:val="single" w:sz="4" w:space="0" w:color="auto"/>
            </w:tcBorders>
            <w:noWrap/>
            <w:vAlign w:val="bottom"/>
          </w:tcPr>
          <w:p w14:paraId="08CC2EE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C304C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8.341,06 € </w:t>
            </w:r>
          </w:p>
        </w:tc>
        <w:tc>
          <w:tcPr>
            <w:tcW w:w="864" w:type="dxa"/>
            <w:tcBorders>
              <w:top w:val="nil"/>
              <w:left w:val="single" w:sz="4" w:space="0" w:color="auto"/>
              <w:bottom w:val="single" w:sz="4" w:space="0" w:color="auto"/>
              <w:right w:val="single" w:sz="4" w:space="0" w:color="auto"/>
            </w:tcBorders>
            <w:noWrap/>
            <w:vAlign w:val="bottom"/>
          </w:tcPr>
          <w:p w14:paraId="040127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545CD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79B48A" w14:textId="77777777" w:rsidR="003F7F01" w:rsidRPr="00A64A7D" w:rsidRDefault="003F7F01" w:rsidP="004B0BB6">
            <w:pPr>
              <w:rPr>
                <w:rFonts w:ascii="Arial" w:hAnsi="Arial" w:cs="Arial"/>
                <w:sz w:val="14"/>
                <w:szCs w:val="14"/>
                <w:lang w:val="es-ES_tradnl"/>
              </w:rPr>
            </w:pPr>
          </w:p>
        </w:tc>
      </w:tr>
      <w:tr w:rsidR="003F7F01" w:rsidRPr="00A64A7D" w14:paraId="41D9B36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1333F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7622A0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296C1F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FDC1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F935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B88E8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19-05-1976</w:t>
            </w:r>
          </w:p>
        </w:tc>
        <w:tc>
          <w:tcPr>
            <w:tcW w:w="1285" w:type="dxa"/>
            <w:tcBorders>
              <w:top w:val="nil"/>
              <w:left w:val="nil"/>
              <w:bottom w:val="single" w:sz="4" w:space="0" w:color="auto"/>
              <w:right w:val="nil"/>
            </w:tcBorders>
            <w:noWrap/>
            <w:vAlign w:val="bottom"/>
          </w:tcPr>
          <w:p w14:paraId="4E5999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07-10-2004</w:t>
            </w:r>
          </w:p>
        </w:tc>
        <w:tc>
          <w:tcPr>
            <w:tcW w:w="1264" w:type="dxa"/>
            <w:tcBorders>
              <w:top w:val="nil"/>
              <w:left w:val="single" w:sz="4" w:space="0" w:color="auto"/>
              <w:bottom w:val="single" w:sz="4" w:space="0" w:color="auto"/>
              <w:right w:val="single" w:sz="4" w:space="0" w:color="auto"/>
            </w:tcBorders>
            <w:noWrap/>
            <w:vAlign w:val="bottom"/>
          </w:tcPr>
          <w:p w14:paraId="5E595D4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55D5B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11.660,22 € </w:t>
            </w:r>
          </w:p>
        </w:tc>
        <w:tc>
          <w:tcPr>
            <w:tcW w:w="864" w:type="dxa"/>
            <w:tcBorders>
              <w:top w:val="nil"/>
              <w:left w:val="single" w:sz="4" w:space="0" w:color="auto"/>
              <w:bottom w:val="single" w:sz="4" w:space="0" w:color="auto"/>
              <w:right w:val="single" w:sz="4" w:space="0" w:color="auto"/>
            </w:tcBorders>
            <w:noWrap/>
            <w:vAlign w:val="bottom"/>
          </w:tcPr>
          <w:p w14:paraId="098BC8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29DFE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28C9FD" w14:textId="77777777" w:rsidR="003F7F01" w:rsidRPr="00A64A7D" w:rsidRDefault="003F7F01" w:rsidP="004B0BB6">
            <w:pPr>
              <w:rPr>
                <w:rFonts w:ascii="Arial" w:hAnsi="Arial" w:cs="Arial"/>
                <w:sz w:val="14"/>
                <w:szCs w:val="14"/>
                <w:lang w:val="es-ES_tradnl"/>
              </w:rPr>
            </w:pPr>
          </w:p>
        </w:tc>
      </w:tr>
      <w:tr w:rsidR="003F7F01" w:rsidRPr="00A64A7D" w14:paraId="7E7B0CC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C404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15E508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0E8EDD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9D6AF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C0F52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2D9B6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14-04-1972</w:t>
            </w:r>
          </w:p>
        </w:tc>
        <w:tc>
          <w:tcPr>
            <w:tcW w:w="1285" w:type="dxa"/>
            <w:tcBorders>
              <w:top w:val="nil"/>
              <w:left w:val="nil"/>
              <w:bottom w:val="single" w:sz="4" w:space="0" w:color="auto"/>
              <w:right w:val="nil"/>
            </w:tcBorders>
            <w:noWrap/>
            <w:vAlign w:val="bottom"/>
          </w:tcPr>
          <w:p w14:paraId="054D62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single" w:sz="4" w:space="0" w:color="auto"/>
              <w:bottom w:val="single" w:sz="4" w:space="0" w:color="auto"/>
              <w:right w:val="single" w:sz="4" w:space="0" w:color="auto"/>
            </w:tcBorders>
            <w:noWrap/>
            <w:vAlign w:val="bottom"/>
          </w:tcPr>
          <w:p w14:paraId="04B830C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934B6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12.821,10 € </w:t>
            </w:r>
          </w:p>
        </w:tc>
        <w:tc>
          <w:tcPr>
            <w:tcW w:w="864" w:type="dxa"/>
            <w:tcBorders>
              <w:top w:val="nil"/>
              <w:left w:val="single" w:sz="4" w:space="0" w:color="auto"/>
              <w:bottom w:val="single" w:sz="4" w:space="0" w:color="auto"/>
              <w:right w:val="single" w:sz="4" w:space="0" w:color="auto"/>
            </w:tcBorders>
            <w:noWrap/>
            <w:vAlign w:val="bottom"/>
          </w:tcPr>
          <w:p w14:paraId="665ACA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4244FA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119B2E" w14:textId="77777777" w:rsidR="003F7F01" w:rsidRPr="00A64A7D" w:rsidRDefault="003F7F01" w:rsidP="004B0BB6">
            <w:pPr>
              <w:rPr>
                <w:rFonts w:ascii="Arial" w:hAnsi="Arial" w:cs="Arial"/>
                <w:sz w:val="14"/>
                <w:szCs w:val="14"/>
                <w:lang w:val="es-ES_tradnl"/>
              </w:rPr>
            </w:pPr>
          </w:p>
        </w:tc>
      </w:tr>
      <w:tr w:rsidR="003F7F01" w:rsidRPr="00A64A7D" w14:paraId="5BDD4D0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A6ED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0BE626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176685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315B0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126F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84B69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29-01-1960</w:t>
            </w:r>
          </w:p>
        </w:tc>
        <w:tc>
          <w:tcPr>
            <w:tcW w:w="1285" w:type="dxa"/>
            <w:tcBorders>
              <w:top w:val="nil"/>
              <w:left w:val="nil"/>
              <w:bottom w:val="single" w:sz="4" w:space="0" w:color="auto"/>
              <w:right w:val="nil"/>
            </w:tcBorders>
            <w:noWrap/>
            <w:vAlign w:val="bottom"/>
          </w:tcPr>
          <w:p w14:paraId="201A0B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07-10-1992</w:t>
            </w:r>
          </w:p>
        </w:tc>
        <w:tc>
          <w:tcPr>
            <w:tcW w:w="1264" w:type="dxa"/>
            <w:tcBorders>
              <w:top w:val="nil"/>
              <w:left w:val="single" w:sz="4" w:space="0" w:color="auto"/>
              <w:bottom w:val="single" w:sz="4" w:space="0" w:color="auto"/>
              <w:right w:val="single" w:sz="4" w:space="0" w:color="auto"/>
            </w:tcBorders>
            <w:noWrap/>
            <w:vAlign w:val="bottom"/>
          </w:tcPr>
          <w:p w14:paraId="22415F2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0EB26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12.821,10 € </w:t>
            </w:r>
          </w:p>
        </w:tc>
        <w:tc>
          <w:tcPr>
            <w:tcW w:w="864" w:type="dxa"/>
            <w:tcBorders>
              <w:top w:val="nil"/>
              <w:left w:val="single" w:sz="4" w:space="0" w:color="auto"/>
              <w:bottom w:val="single" w:sz="4" w:space="0" w:color="auto"/>
              <w:right w:val="single" w:sz="4" w:space="0" w:color="auto"/>
            </w:tcBorders>
            <w:noWrap/>
            <w:vAlign w:val="bottom"/>
          </w:tcPr>
          <w:p w14:paraId="182033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652F0C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ECF76F" w14:textId="77777777" w:rsidR="003F7F01" w:rsidRPr="00A64A7D" w:rsidRDefault="003F7F01" w:rsidP="004B0BB6">
            <w:pPr>
              <w:rPr>
                <w:rFonts w:ascii="Arial" w:hAnsi="Arial" w:cs="Arial"/>
                <w:sz w:val="14"/>
                <w:szCs w:val="14"/>
                <w:lang w:val="es-ES_tradnl"/>
              </w:rPr>
            </w:pPr>
          </w:p>
        </w:tc>
      </w:tr>
      <w:tr w:rsidR="003F7F01" w:rsidRPr="00A64A7D" w14:paraId="13F266D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E172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0AE5A6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27419A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D5E5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DB2F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5BCB8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24-11-1967</w:t>
            </w:r>
          </w:p>
        </w:tc>
        <w:tc>
          <w:tcPr>
            <w:tcW w:w="1285" w:type="dxa"/>
            <w:tcBorders>
              <w:top w:val="nil"/>
              <w:left w:val="nil"/>
              <w:bottom w:val="single" w:sz="4" w:space="0" w:color="auto"/>
              <w:right w:val="nil"/>
            </w:tcBorders>
            <w:noWrap/>
            <w:vAlign w:val="bottom"/>
          </w:tcPr>
          <w:p w14:paraId="13FCE7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01-10-2015</w:t>
            </w:r>
          </w:p>
        </w:tc>
        <w:tc>
          <w:tcPr>
            <w:tcW w:w="1264" w:type="dxa"/>
            <w:tcBorders>
              <w:top w:val="nil"/>
              <w:left w:val="single" w:sz="4" w:space="0" w:color="auto"/>
              <w:bottom w:val="single" w:sz="4" w:space="0" w:color="auto"/>
              <w:right w:val="single" w:sz="4" w:space="0" w:color="auto"/>
            </w:tcBorders>
            <w:noWrap/>
            <w:vAlign w:val="bottom"/>
          </w:tcPr>
          <w:p w14:paraId="684602C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0E66F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8.077,30 € </w:t>
            </w:r>
          </w:p>
        </w:tc>
        <w:tc>
          <w:tcPr>
            <w:tcW w:w="864" w:type="dxa"/>
            <w:tcBorders>
              <w:top w:val="nil"/>
              <w:left w:val="single" w:sz="4" w:space="0" w:color="auto"/>
              <w:bottom w:val="single" w:sz="4" w:space="0" w:color="auto"/>
              <w:right w:val="single" w:sz="4" w:space="0" w:color="auto"/>
            </w:tcBorders>
            <w:noWrap/>
            <w:vAlign w:val="bottom"/>
          </w:tcPr>
          <w:p w14:paraId="033D4E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2070B1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40470C" w14:textId="77777777" w:rsidR="003F7F01" w:rsidRPr="00A64A7D" w:rsidRDefault="003F7F01" w:rsidP="004B0BB6">
            <w:pPr>
              <w:rPr>
                <w:rFonts w:ascii="Arial" w:hAnsi="Arial" w:cs="Arial"/>
                <w:sz w:val="14"/>
                <w:szCs w:val="14"/>
                <w:lang w:val="es-ES_tradnl"/>
              </w:rPr>
            </w:pPr>
          </w:p>
        </w:tc>
      </w:tr>
      <w:tr w:rsidR="003F7F01" w:rsidRPr="00A64A7D" w14:paraId="31C3319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60D5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7EDA00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0C3F0D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FA25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C7FE3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49,56</w:t>
            </w:r>
          </w:p>
        </w:tc>
        <w:tc>
          <w:tcPr>
            <w:tcW w:w="1133" w:type="dxa"/>
            <w:tcBorders>
              <w:top w:val="nil"/>
              <w:left w:val="nil"/>
              <w:bottom w:val="single" w:sz="4" w:space="0" w:color="auto"/>
              <w:right w:val="single" w:sz="4" w:space="0" w:color="auto"/>
            </w:tcBorders>
            <w:noWrap/>
            <w:vAlign w:val="bottom"/>
          </w:tcPr>
          <w:p w14:paraId="1155C4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06-11-1982</w:t>
            </w:r>
          </w:p>
        </w:tc>
        <w:tc>
          <w:tcPr>
            <w:tcW w:w="1285" w:type="dxa"/>
            <w:tcBorders>
              <w:top w:val="nil"/>
              <w:left w:val="nil"/>
              <w:bottom w:val="single" w:sz="4" w:space="0" w:color="auto"/>
              <w:right w:val="nil"/>
            </w:tcBorders>
            <w:noWrap/>
            <w:vAlign w:val="bottom"/>
          </w:tcPr>
          <w:p w14:paraId="22679C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26-09-2005</w:t>
            </w:r>
          </w:p>
        </w:tc>
        <w:tc>
          <w:tcPr>
            <w:tcW w:w="1264" w:type="dxa"/>
            <w:tcBorders>
              <w:top w:val="nil"/>
              <w:left w:val="single" w:sz="4" w:space="0" w:color="auto"/>
              <w:bottom w:val="single" w:sz="4" w:space="0" w:color="auto"/>
              <w:right w:val="single" w:sz="4" w:space="0" w:color="auto"/>
            </w:tcBorders>
            <w:noWrap/>
            <w:vAlign w:val="bottom"/>
          </w:tcPr>
          <w:p w14:paraId="7BEFCC2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9772E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6.936,80 € </w:t>
            </w:r>
          </w:p>
        </w:tc>
        <w:tc>
          <w:tcPr>
            <w:tcW w:w="864" w:type="dxa"/>
            <w:tcBorders>
              <w:top w:val="nil"/>
              <w:left w:val="single" w:sz="4" w:space="0" w:color="auto"/>
              <w:bottom w:val="single" w:sz="4" w:space="0" w:color="auto"/>
              <w:right w:val="single" w:sz="4" w:space="0" w:color="auto"/>
            </w:tcBorders>
            <w:noWrap/>
            <w:vAlign w:val="bottom"/>
          </w:tcPr>
          <w:p w14:paraId="2C4AA7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7038C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32E68A" w14:textId="77777777" w:rsidR="003F7F01" w:rsidRPr="00A64A7D" w:rsidRDefault="003F7F01" w:rsidP="004B0BB6">
            <w:pPr>
              <w:rPr>
                <w:rFonts w:ascii="Arial" w:hAnsi="Arial" w:cs="Arial"/>
                <w:sz w:val="14"/>
                <w:szCs w:val="14"/>
                <w:lang w:val="es-ES_tradnl"/>
              </w:rPr>
            </w:pPr>
          </w:p>
        </w:tc>
      </w:tr>
      <w:tr w:rsidR="003F7F01" w:rsidRPr="00A64A7D" w14:paraId="06FF10F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85373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247F44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4161CC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5FE6DD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6BE99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77,65</w:t>
            </w:r>
          </w:p>
        </w:tc>
        <w:tc>
          <w:tcPr>
            <w:tcW w:w="1133" w:type="dxa"/>
            <w:tcBorders>
              <w:top w:val="nil"/>
              <w:left w:val="nil"/>
              <w:bottom w:val="single" w:sz="4" w:space="0" w:color="auto"/>
              <w:right w:val="single" w:sz="4" w:space="0" w:color="auto"/>
            </w:tcBorders>
            <w:noWrap/>
            <w:vAlign w:val="bottom"/>
          </w:tcPr>
          <w:p w14:paraId="490076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30-10-1968</w:t>
            </w:r>
          </w:p>
        </w:tc>
        <w:tc>
          <w:tcPr>
            <w:tcW w:w="1285" w:type="dxa"/>
            <w:tcBorders>
              <w:top w:val="nil"/>
              <w:left w:val="nil"/>
              <w:bottom w:val="single" w:sz="4" w:space="0" w:color="auto"/>
              <w:right w:val="nil"/>
            </w:tcBorders>
            <w:noWrap/>
            <w:vAlign w:val="bottom"/>
          </w:tcPr>
          <w:p w14:paraId="31D112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20-03-2006</w:t>
            </w:r>
          </w:p>
        </w:tc>
        <w:tc>
          <w:tcPr>
            <w:tcW w:w="1264" w:type="dxa"/>
            <w:tcBorders>
              <w:top w:val="nil"/>
              <w:left w:val="single" w:sz="4" w:space="0" w:color="auto"/>
              <w:bottom w:val="single" w:sz="4" w:space="0" w:color="auto"/>
              <w:right w:val="single" w:sz="4" w:space="0" w:color="auto"/>
            </w:tcBorders>
            <w:noWrap/>
            <w:vAlign w:val="bottom"/>
          </w:tcPr>
          <w:p w14:paraId="3CBDE96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CB0A2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6.936,80 € </w:t>
            </w:r>
          </w:p>
        </w:tc>
        <w:tc>
          <w:tcPr>
            <w:tcW w:w="864" w:type="dxa"/>
            <w:tcBorders>
              <w:top w:val="nil"/>
              <w:left w:val="single" w:sz="4" w:space="0" w:color="auto"/>
              <w:bottom w:val="single" w:sz="4" w:space="0" w:color="auto"/>
              <w:right w:val="single" w:sz="4" w:space="0" w:color="auto"/>
            </w:tcBorders>
            <w:noWrap/>
            <w:vAlign w:val="bottom"/>
          </w:tcPr>
          <w:p w14:paraId="7F5DF4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26F616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F8DB3B" w14:textId="77777777" w:rsidR="003F7F01" w:rsidRPr="00A64A7D" w:rsidRDefault="003F7F01" w:rsidP="004B0BB6">
            <w:pPr>
              <w:rPr>
                <w:rFonts w:ascii="Arial" w:hAnsi="Arial" w:cs="Arial"/>
                <w:sz w:val="14"/>
                <w:szCs w:val="14"/>
                <w:lang w:val="es-ES_tradnl"/>
              </w:rPr>
            </w:pPr>
          </w:p>
        </w:tc>
      </w:tr>
      <w:tr w:rsidR="003F7F01" w:rsidRPr="00A64A7D" w14:paraId="77D16B5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3BC0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495CB0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03F87D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6EE12F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D56C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9A28A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17-02-1967</w:t>
            </w:r>
          </w:p>
        </w:tc>
        <w:tc>
          <w:tcPr>
            <w:tcW w:w="1285" w:type="dxa"/>
            <w:tcBorders>
              <w:top w:val="nil"/>
              <w:left w:val="nil"/>
              <w:bottom w:val="single" w:sz="4" w:space="0" w:color="auto"/>
              <w:right w:val="nil"/>
            </w:tcBorders>
            <w:noWrap/>
            <w:vAlign w:val="bottom"/>
          </w:tcPr>
          <w:p w14:paraId="7B9CC0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13-10-2003</w:t>
            </w:r>
          </w:p>
        </w:tc>
        <w:tc>
          <w:tcPr>
            <w:tcW w:w="1264" w:type="dxa"/>
            <w:tcBorders>
              <w:top w:val="nil"/>
              <w:left w:val="single" w:sz="4" w:space="0" w:color="auto"/>
              <w:bottom w:val="single" w:sz="4" w:space="0" w:color="auto"/>
              <w:right w:val="single" w:sz="4" w:space="0" w:color="auto"/>
            </w:tcBorders>
            <w:noWrap/>
            <w:vAlign w:val="bottom"/>
          </w:tcPr>
          <w:p w14:paraId="4797F01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E223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6.936,80 € </w:t>
            </w:r>
          </w:p>
        </w:tc>
        <w:tc>
          <w:tcPr>
            <w:tcW w:w="864" w:type="dxa"/>
            <w:tcBorders>
              <w:top w:val="nil"/>
              <w:left w:val="single" w:sz="4" w:space="0" w:color="auto"/>
              <w:bottom w:val="single" w:sz="4" w:space="0" w:color="auto"/>
              <w:right w:val="single" w:sz="4" w:space="0" w:color="auto"/>
            </w:tcBorders>
            <w:noWrap/>
            <w:vAlign w:val="bottom"/>
          </w:tcPr>
          <w:p w14:paraId="407DB4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18A0F5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87C68E9" w14:textId="77777777" w:rsidR="003F7F01" w:rsidRPr="00A64A7D" w:rsidRDefault="003F7F01" w:rsidP="004B0BB6">
            <w:pPr>
              <w:rPr>
                <w:rFonts w:ascii="Arial" w:hAnsi="Arial" w:cs="Arial"/>
                <w:sz w:val="14"/>
                <w:szCs w:val="14"/>
                <w:lang w:val="es-ES_tradnl"/>
              </w:rPr>
            </w:pPr>
          </w:p>
        </w:tc>
      </w:tr>
      <w:tr w:rsidR="003F7F01" w:rsidRPr="00A64A7D" w14:paraId="33939A3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10BB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750492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4B7760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3DBA0A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444E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8938F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15-08-1966</w:t>
            </w:r>
          </w:p>
        </w:tc>
        <w:tc>
          <w:tcPr>
            <w:tcW w:w="1285" w:type="dxa"/>
            <w:tcBorders>
              <w:top w:val="nil"/>
              <w:left w:val="nil"/>
              <w:bottom w:val="single" w:sz="4" w:space="0" w:color="auto"/>
              <w:right w:val="nil"/>
            </w:tcBorders>
            <w:noWrap/>
            <w:vAlign w:val="bottom"/>
          </w:tcPr>
          <w:p w14:paraId="600307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03-02-2004</w:t>
            </w:r>
          </w:p>
        </w:tc>
        <w:tc>
          <w:tcPr>
            <w:tcW w:w="1264" w:type="dxa"/>
            <w:tcBorders>
              <w:top w:val="nil"/>
              <w:left w:val="single" w:sz="4" w:space="0" w:color="auto"/>
              <w:bottom w:val="single" w:sz="4" w:space="0" w:color="auto"/>
              <w:right w:val="single" w:sz="4" w:space="0" w:color="auto"/>
            </w:tcBorders>
            <w:noWrap/>
            <w:vAlign w:val="bottom"/>
          </w:tcPr>
          <w:p w14:paraId="6F55AA8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47B08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6.936,80 € </w:t>
            </w:r>
          </w:p>
        </w:tc>
        <w:tc>
          <w:tcPr>
            <w:tcW w:w="864" w:type="dxa"/>
            <w:tcBorders>
              <w:top w:val="nil"/>
              <w:left w:val="single" w:sz="4" w:space="0" w:color="auto"/>
              <w:bottom w:val="single" w:sz="4" w:space="0" w:color="auto"/>
              <w:right w:val="single" w:sz="4" w:space="0" w:color="auto"/>
            </w:tcBorders>
            <w:noWrap/>
            <w:vAlign w:val="bottom"/>
          </w:tcPr>
          <w:p w14:paraId="3F1171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39C8A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D29465" w14:textId="77777777" w:rsidR="003F7F01" w:rsidRPr="00A64A7D" w:rsidRDefault="003F7F01" w:rsidP="004B0BB6">
            <w:pPr>
              <w:rPr>
                <w:rFonts w:ascii="Arial" w:hAnsi="Arial" w:cs="Arial"/>
                <w:sz w:val="14"/>
                <w:szCs w:val="14"/>
                <w:lang w:val="es-ES_tradnl"/>
              </w:rPr>
            </w:pPr>
          </w:p>
        </w:tc>
      </w:tr>
      <w:tr w:rsidR="003F7F01" w:rsidRPr="00A64A7D" w14:paraId="1B28F9D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9115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18E5C1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413E26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85D50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D985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9EBC6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20-12-1989</w:t>
            </w:r>
          </w:p>
        </w:tc>
        <w:tc>
          <w:tcPr>
            <w:tcW w:w="1285" w:type="dxa"/>
            <w:tcBorders>
              <w:top w:val="nil"/>
              <w:left w:val="nil"/>
              <w:bottom w:val="single" w:sz="4" w:space="0" w:color="auto"/>
              <w:right w:val="nil"/>
            </w:tcBorders>
            <w:noWrap/>
            <w:vAlign w:val="bottom"/>
          </w:tcPr>
          <w:p w14:paraId="652EC5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03-10-2011</w:t>
            </w:r>
          </w:p>
        </w:tc>
        <w:tc>
          <w:tcPr>
            <w:tcW w:w="1264" w:type="dxa"/>
            <w:tcBorders>
              <w:top w:val="nil"/>
              <w:left w:val="single" w:sz="4" w:space="0" w:color="auto"/>
              <w:bottom w:val="single" w:sz="4" w:space="0" w:color="auto"/>
              <w:right w:val="single" w:sz="4" w:space="0" w:color="auto"/>
            </w:tcBorders>
            <w:noWrap/>
            <w:vAlign w:val="bottom"/>
          </w:tcPr>
          <w:p w14:paraId="4E48A7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543EA3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single" w:sz="4" w:space="0" w:color="auto"/>
              <w:bottom w:val="single" w:sz="4" w:space="0" w:color="auto"/>
              <w:right w:val="single" w:sz="4" w:space="0" w:color="auto"/>
            </w:tcBorders>
            <w:noWrap/>
            <w:vAlign w:val="bottom"/>
          </w:tcPr>
          <w:p w14:paraId="021EBA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FF02CD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F46DE6" w14:textId="77777777" w:rsidR="003F7F01" w:rsidRPr="00A64A7D" w:rsidRDefault="003F7F01" w:rsidP="004B0BB6">
            <w:pPr>
              <w:rPr>
                <w:rFonts w:ascii="Arial" w:hAnsi="Arial" w:cs="Arial"/>
                <w:sz w:val="14"/>
                <w:szCs w:val="14"/>
                <w:lang w:val="es-ES_tradnl"/>
              </w:rPr>
            </w:pPr>
          </w:p>
        </w:tc>
      </w:tr>
      <w:tr w:rsidR="003F7F01" w:rsidRPr="00A64A7D" w14:paraId="19FBC0F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051B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75083C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5806AB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2E3EC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CF2AE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51C48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22-05-1964</w:t>
            </w:r>
          </w:p>
        </w:tc>
        <w:tc>
          <w:tcPr>
            <w:tcW w:w="1285" w:type="dxa"/>
            <w:tcBorders>
              <w:top w:val="nil"/>
              <w:left w:val="nil"/>
              <w:bottom w:val="single" w:sz="4" w:space="0" w:color="auto"/>
              <w:right w:val="nil"/>
            </w:tcBorders>
            <w:noWrap/>
            <w:vAlign w:val="bottom"/>
          </w:tcPr>
          <w:p w14:paraId="791EC9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22-08-2020</w:t>
            </w:r>
          </w:p>
        </w:tc>
        <w:tc>
          <w:tcPr>
            <w:tcW w:w="1264" w:type="dxa"/>
            <w:tcBorders>
              <w:top w:val="nil"/>
              <w:left w:val="single" w:sz="4" w:space="0" w:color="auto"/>
              <w:bottom w:val="single" w:sz="4" w:space="0" w:color="auto"/>
              <w:right w:val="single" w:sz="4" w:space="0" w:color="auto"/>
            </w:tcBorders>
            <w:noWrap/>
            <w:vAlign w:val="bottom"/>
          </w:tcPr>
          <w:p w14:paraId="2D19D4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AGOTAMIENTO ILT</w:t>
            </w:r>
          </w:p>
        </w:tc>
        <w:tc>
          <w:tcPr>
            <w:tcW w:w="992" w:type="dxa"/>
            <w:tcBorders>
              <w:top w:val="nil"/>
              <w:left w:val="nil"/>
              <w:bottom w:val="single" w:sz="4" w:space="0" w:color="auto"/>
              <w:right w:val="single" w:sz="4" w:space="0" w:color="auto"/>
            </w:tcBorders>
            <w:noWrap/>
            <w:vAlign w:val="bottom"/>
          </w:tcPr>
          <w:p w14:paraId="52FD72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single" w:sz="4" w:space="0" w:color="auto"/>
              <w:bottom w:val="single" w:sz="4" w:space="0" w:color="auto"/>
              <w:right w:val="single" w:sz="4" w:space="0" w:color="auto"/>
            </w:tcBorders>
            <w:noWrap/>
            <w:vAlign w:val="bottom"/>
          </w:tcPr>
          <w:p w14:paraId="602659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A32422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1FA4A3" w14:textId="77777777" w:rsidR="003F7F01" w:rsidRPr="00A64A7D" w:rsidRDefault="003F7F01" w:rsidP="004B0BB6">
            <w:pPr>
              <w:rPr>
                <w:rFonts w:ascii="Arial" w:hAnsi="Arial" w:cs="Arial"/>
                <w:sz w:val="14"/>
                <w:szCs w:val="14"/>
                <w:lang w:val="es-ES_tradnl"/>
              </w:rPr>
            </w:pPr>
          </w:p>
        </w:tc>
      </w:tr>
      <w:tr w:rsidR="003F7F01" w:rsidRPr="00A64A7D" w14:paraId="08E16E7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2726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7B06EE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54086C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23002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E515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D7796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13-05-1983</w:t>
            </w:r>
          </w:p>
        </w:tc>
        <w:tc>
          <w:tcPr>
            <w:tcW w:w="1285" w:type="dxa"/>
            <w:tcBorders>
              <w:top w:val="nil"/>
              <w:left w:val="nil"/>
              <w:bottom w:val="single" w:sz="4" w:space="0" w:color="auto"/>
              <w:right w:val="nil"/>
            </w:tcBorders>
            <w:noWrap/>
            <w:vAlign w:val="bottom"/>
          </w:tcPr>
          <w:p w14:paraId="6FE366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20-11-2008</w:t>
            </w:r>
          </w:p>
        </w:tc>
        <w:tc>
          <w:tcPr>
            <w:tcW w:w="1264" w:type="dxa"/>
            <w:tcBorders>
              <w:top w:val="nil"/>
              <w:left w:val="single" w:sz="4" w:space="0" w:color="auto"/>
              <w:bottom w:val="single" w:sz="4" w:space="0" w:color="auto"/>
              <w:right w:val="single" w:sz="4" w:space="0" w:color="auto"/>
            </w:tcBorders>
            <w:noWrap/>
            <w:vAlign w:val="bottom"/>
          </w:tcPr>
          <w:p w14:paraId="01D8F6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7B78A5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10.405,20 € </w:t>
            </w:r>
          </w:p>
        </w:tc>
        <w:tc>
          <w:tcPr>
            <w:tcW w:w="864" w:type="dxa"/>
            <w:tcBorders>
              <w:top w:val="nil"/>
              <w:left w:val="single" w:sz="4" w:space="0" w:color="auto"/>
              <w:bottom w:val="single" w:sz="4" w:space="0" w:color="auto"/>
              <w:right w:val="single" w:sz="4" w:space="0" w:color="auto"/>
            </w:tcBorders>
            <w:noWrap/>
            <w:vAlign w:val="bottom"/>
          </w:tcPr>
          <w:p w14:paraId="5E644F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9439CE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1E853BE" w14:textId="77777777" w:rsidR="003F7F01" w:rsidRPr="00A64A7D" w:rsidRDefault="003F7F01" w:rsidP="004B0BB6">
            <w:pPr>
              <w:rPr>
                <w:rFonts w:ascii="Arial" w:hAnsi="Arial" w:cs="Arial"/>
                <w:sz w:val="14"/>
                <w:szCs w:val="14"/>
                <w:lang w:val="es-ES_tradnl"/>
              </w:rPr>
            </w:pPr>
          </w:p>
        </w:tc>
      </w:tr>
      <w:tr w:rsidR="003F7F01" w:rsidRPr="00A64A7D" w14:paraId="617153D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B57F8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08E985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01A0A6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10D7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01658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145A72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08-01-2001</w:t>
            </w:r>
          </w:p>
        </w:tc>
        <w:tc>
          <w:tcPr>
            <w:tcW w:w="1285" w:type="dxa"/>
            <w:tcBorders>
              <w:top w:val="nil"/>
              <w:left w:val="nil"/>
              <w:bottom w:val="single" w:sz="4" w:space="0" w:color="auto"/>
              <w:right w:val="nil"/>
            </w:tcBorders>
            <w:noWrap/>
            <w:vAlign w:val="bottom"/>
          </w:tcPr>
          <w:p w14:paraId="6CF4EF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03-02-2025</w:t>
            </w:r>
          </w:p>
        </w:tc>
        <w:tc>
          <w:tcPr>
            <w:tcW w:w="1264" w:type="dxa"/>
            <w:tcBorders>
              <w:top w:val="nil"/>
              <w:left w:val="single" w:sz="4" w:space="0" w:color="auto"/>
              <w:bottom w:val="single" w:sz="4" w:space="0" w:color="auto"/>
              <w:right w:val="single" w:sz="4" w:space="0" w:color="auto"/>
            </w:tcBorders>
            <w:noWrap/>
            <w:vAlign w:val="bottom"/>
          </w:tcPr>
          <w:p w14:paraId="0B8FED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PVM</w:t>
            </w:r>
          </w:p>
        </w:tc>
        <w:tc>
          <w:tcPr>
            <w:tcW w:w="992" w:type="dxa"/>
            <w:tcBorders>
              <w:top w:val="nil"/>
              <w:left w:val="nil"/>
              <w:bottom w:val="single" w:sz="4" w:space="0" w:color="auto"/>
              <w:right w:val="single" w:sz="4" w:space="0" w:color="auto"/>
            </w:tcBorders>
            <w:noWrap/>
            <w:vAlign w:val="bottom"/>
          </w:tcPr>
          <w:p w14:paraId="2B91BC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6.030,03 € </w:t>
            </w:r>
          </w:p>
        </w:tc>
        <w:tc>
          <w:tcPr>
            <w:tcW w:w="864" w:type="dxa"/>
            <w:tcBorders>
              <w:top w:val="nil"/>
              <w:left w:val="single" w:sz="4" w:space="0" w:color="auto"/>
              <w:bottom w:val="single" w:sz="4" w:space="0" w:color="auto"/>
              <w:right w:val="single" w:sz="4" w:space="0" w:color="auto"/>
            </w:tcBorders>
            <w:noWrap/>
            <w:vAlign w:val="bottom"/>
          </w:tcPr>
          <w:p w14:paraId="10FBA7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1557C0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8481B8" w14:textId="77777777" w:rsidR="003F7F01" w:rsidRPr="00A64A7D" w:rsidRDefault="003F7F01" w:rsidP="004B0BB6">
            <w:pPr>
              <w:rPr>
                <w:rFonts w:ascii="Arial" w:hAnsi="Arial" w:cs="Arial"/>
                <w:sz w:val="14"/>
                <w:szCs w:val="14"/>
                <w:lang w:val="es-ES_tradnl"/>
              </w:rPr>
            </w:pPr>
          </w:p>
        </w:tc>
      </w:tr>
      <w:tr w:rsidR="003F7F01" w:rsidRPr="00A64A7D" w14:paraId="045CE5B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AB7E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7526DB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6EBBFF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D4949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F9F3B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5AB55F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09-06-1992</w:t>
            </w:r>
          </w:p>
        </w:tc>
        <w:tc>
          <w:tcPr>
            <w:tcW w:w="1285" w:type="dxa"/>
            <w:tcBorders>
              <w:top w:val="nil"/>
              <w:left w:val="nil"/>
              <w:bottom w:val="single" w:sz="4" w:space="0" w:color="auto"/>
              <w:right w:val="nil"/>
            </w:tcBorders>
            <w:noWrap/>
            <w:vAlign w:val="bottom"/>
          </w:tcPr>
          <w:p w14:paraId="7B1281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10-10-2025</w:t>
            </w:r>
          </w:p>
        </w:tc>
        <w:tc>
          <w:tcPr>
            <w:tcW w:w="1264" w:type="dxa"/>
            <w:tcBorders>
              <w:top w:val="nil"/>
              <w:left w:val="single" w:sz="4" w:space="0" w:color="auto"/>
              <w:bottom w:val="single" w:sz="4" w:space="0" w:color="auto"/>
              <w:right w:val="single" w:sz="4" w:space="0" w:color="auto"/>
            </w:tcBorders>
            <w:noWrap/>
            <w:vAlign w:val="bottom"/>
          </w:tcPr>
          <w:p w14:paraId="0FF328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EGM</w:t>
            </w:r>
          </w:p>
        </w:tc>
        <w:tc>
          <w:tcPr>
            <w:tcW w:w="992" w:type="dxa"/>
            <w:tcBorders>
              <w:top w:val="nil"/>
              <w:left w:val="nil"/>
              <w:bottom w:val="single" w:sz="4" w:space="0" w:color="auto"/>
              <w:right w:val="single" w:sz="4" w:space="0" w:color="auto"/>
            </w:tcBorders>
            <w:noWrap/>
            <w:vAlign w:val="bottom"/>
          </w:tcPr>
          <w:p w14:paraId="7E59AF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single" w:sz="4" w:space="0" w:color="auto"/>
              <w:bottom w:val="single" w:sz="4" w:space="0" w:color="auto"/>
              <w:right w:val="single" w:sz="4" w:space="0" w:color="auto"/>
            </w:tcBorders>
            <w:noWrap/>
            <w:vAlign w:val="bottom"/>
          </w:tcPr>
          <w:p w14:paraId="51A12C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2F2F7A1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6BDF28" w14:textId="77777777" w:rsidR="003F7F01" w:rsidRPr="00A64A7D" w:rsidRDefault="003F7F01" w:rsidP="004B0BB6">
            <w:pPr>
              <w:rPr>
                <w:rFonts w:ascii="Arial" w:hAnsi="Arial" w:cs="Arial"/>
                <w:sz w:val="14"/>
                <w:szCs w:val="14"/>
                <w:lang w:val="es-ES_tradnl"/>
              </w:rPr>
            </w:pPr>
          </w:p>
        </w:tc>
      </w:tr>
      <w:tr w:rsidR="003F7F01" w:rsidRPr="00A64A7D" w14:paraId="0063E87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AE54B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15361</w:t>
            </w:r>
          </w:p>
        </w:tc>
        <w:tc>
          <w:tcPr>
            <w:tcW w:w="1843" w:type="dxa"/>
            <w:tcBorders>
              <w:top w:val="nil"/>
              <w:left w:val="single" w:sz="4" w:space="0" w:color="auto"/>
              <w:bottom w:val="single" w:sz="4" w:space="0" w:color="auto"/>
              <w:right w:val="single" w:sz="4" w:space="0" w:color="auto"/>
            </w:tcBorders>
            <w:noWrap/>
            <w:vAlign w:val="bottom"/>
          </w:tcPr>
          <w:p w14:paraId="498802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Iruarteta HLHI</w:t>
            </w:r>
          </w:p>
        </w:tc>
        <w:tc>
          <w:tcPr>
            <w:tcW w:w="1268" w:type="dxa"/>
            <w:tcBorders>
              <w:top w:val="nil"/>
              <w:left w:val="single" w:sz="4" w:space="0" w:color="auto"/>
              <w:bottom w:val="single" w:sz="4" w:space="0" w:color="auto"/>
              <w:right w:val="nil"/>
            </w:tcBorders>
            <w:noWrap/>
            <w:vAlign w:val="bottom"/>
          </w:tcPr>
          <w:p w14:paraId="01CFF8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27D99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7654A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3F8A1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23-05-1968</w:t>
            </w:r>
          </w:p>
        </w:tc>
        <w:tc>
          <w:tcPr>
            <w:tcW w:w="1285" w:type="dxa"/>
            <w:tcBorders>
              <w:top w:val="nil"/>
              <w:left w:val="nil"/>
              <w:bottom w:val="single" w:sz="4" w:space="0" w:color="auto"/>
              <w:right w:val="nil"/>
            </w:tcBorders>
            <w:noWrap/>
            <w:vAlign w:val="bottom"/>
          </w:tcPr>
          <w:p w14:paraId="444704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05-06-2025</w:t>
            </w:r>
          </w:p>
        </w:tc>
        <w:tc>
          <w:tcPr>
            <w:tcW w:w="1264" w:type="dxa"/>
            <w:tcBorders>
              <w:top w:val="nil"/>
              <w:left w:val="single" w:sz="4" w:space="0" w:color="auto"/>
              <w:bottom w:val="single" w:sz="4" w:space="0" w:color="auto"/>
              <w:right w:val="single" w:sz="4" w:space="0" w:color="auto"/>
            </w:tcBorders>
            <w:noWrap/>
            <w:vAlign w:val="bottom"/>
          </w:tcPr>
          <w:p w14:paraId="737B02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MSS</w:t>
            </w:r>
          </w:p>
        </w:tc>
        <w:tc>
          <w:tcPr>
            <w:tcW w:w="992" w:type="dxa"/>
            <w:tcBorders>
              <w:top w:val="nil"/>
              <w:left w:val="nil"/>
              <w:bottom w:val="single" w:sz="4" w:space="0" w:color="auto"/>
              <w:right w:val="single" w:sz="4" w:space="0" w:color="auto"/>
            </w:tcBorders>
            <w:noWrap/>
            <w:vAlign w:val="bottom"/>
          </w:tcPr>
          <w:p w14:paraId="512002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single" w:sz="4" w:space="0" w:color="auto"/>
              <w:bottom w:val="single" w:sz="4" w:space="0" w:color="auto"/>
              <w:right w:val="single" w:sz="4" w:space="0" w:color="auto"/>
            </w:tcBorders>
            <w:noWrap/>
            <w:vAlign w:val="bottom"/>
          </w:tcPr>
          <w:p w14:paraId="53FC5F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13F61CF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3C10EDC" w14:textId="77777777" w:rsidR="003F7F01" w:rsidRPr="00A64A7D" w:rsidRDefault="003F7F01" w:rsidP="004B0BB6">
            <w:pPr>
              <w:rPr>
                <w:rFonts w:ascii="Arial" w:hAnsi="Arial" w:cs="Arial"/>
                <w:sz w:val="14"/>
                <w:szCs w:val="14"/>
                <w:lang w:val="es-ES_tradnl"/>
              </w:rPr>
            </w:pPr>
          </w:p>
        </w:tc>
      </w:tr>
      <w:tr w:rsidR="003F7F01" w:rsidRPr="00A64A7D" w14:paraId="3C8FCAC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D8D4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shd w:val="clear" w:color="auto" w:fill="FF0000"/>
            <w:noWrap/>
            <w:vAlign w:val="bottom"/>
          </w:tcPr>
          <w:p w14:paraId="005735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2C98FA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AUX.COC.C.</w:t>
            </w:r>
          </w:p>
        </w:tc>
        <w:tc>
          <w:tcPr>
            <w:tcW w:w="1283" w:type="dxa"/>
            <w:tcBorders>
              <w:top w:val="nil"/>
              <w:left w:val="nil"/>
              <w:bottom w:val="single" w:sz="4" w:space="0" w:color="auto"/>
              <w:right w:val="single" w:sz="4" w:space="0" w:color="auto"/>
            </w:tcBorders>
            <w:noWrap/>
            <w:vAlign w:val="bottom"/>
          </w:tcPr>
          <w:p w14:paraId="03D2BB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6CF1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5C7D1D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08-05-1962</w:t>
            </w:r>
          </w:p>
        </w:tc>
        <w:tc>
          <w:tcPr>
            <w:tcW w:w="1285" w:type="dxa"/>
            <w:tcBorders>
              <w:top w:val="nil"/>
              <w:left w:val="nil"/>
              <w:bottom w:val="single" w:sz="4" w:space="0" w:color="auto"/>
              <w:right w:val="single" w:sz="4" w:space="0" w:color="auto"/>
            </w:tcBorders>
            <w:noWrap/>
            <w:vAlign w:val="bottom"/>
          </w:tcPr>
          <w:p w14:paraId="46EB93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09-09-1998</w:t>
            </w:r>
          </w:p>
        </w:tc>
        <w:tc>
          <w:tcPr>
            <w:tcW w:w="1264" w:type="dxa"/>
            <w:tcBorders>
              <w:top w:val="nil"/>
              <w:left w:val="nil"/>
              <w:bottom w:val="single" w:sz="4" w:space="0" w:color="auto"/>
              <w:right w:val="single" w:sz="4" w:space="0" w:color="auto"/>
            </w:tcBorders>
            <w:noWrap/>
            <w:vAlign w:val="bottom"/>
          </w:tcPr>
          <w:p w14:paraId="567B627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7E80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29.216,32 € </w:t>
            </w:r>
          </w:p>
        </w:tc>
        <w:tc>
          <w:tcPr>
            <w:tcW w:w="864" w:type="dxa"/>
            <w:tcBorders>
              <w:top w:val="nil"/>
              <w:left w:val="nil"/>
              <w:bottom w:val="single" w:sz="4" w:space="0" w:color="auto"/>
              <w:right w:val="single" w:sz="4" w:space="0" w:color="auto"/>
            </w:tcBorders>
            <w:noWrap/>
            <w:vAlign w:val="bottom"/>
          </w:tcPr>
          <w:p w14:paraId="4E21CF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212590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EF54AA" w14:textId="77777777" w:rsidR="003F7F01" w:rsidRPr="00A64A7D" w:rsidRDefault="003F7F01" w:rsidP="004B0BB6">
            <w:pPr>
              <w:rPr>
                <w:rFonts w:ascii="Arial" w:hAnsi="Arial" w:cs="Arial"/>
                <w:sz w:val="14"/>
                <w:szCs w:val="14"/>
                <w:lang w:val="es-ES_tradnl"/>
              </w:rPr>
            </w:pPr>
          </w:p>
        </w:tc>
      </w:tr>
      <w:tr w:rsidR="003F7F01" w:rsidRPr="00A64A7D" w14:paraId="3AD3BBF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6367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478185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4EFE63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AUX.COC.C.</w:t>
            </w:r>
          </w:p>
        </w:tc>
        <w:tc>
          <w:tcPr>
            <w:tcW w:w="1283" w:type="dxa"/>
            <w:tcBorders>
              <w:top w:val="nil"/>
              <w:left w:val="nil"/>
              <w:bottom w:val="single" w:sz="4" w:space="0" w:color="auto"/>
              <w:right w:val="single" w:sz="4" w:space="0" w:color="auto"/>
            </w:tcBorders>
            <w:noWrap/>
            <w:vAlign w:val="bottom"/>
          </w:tcPr>
          <w:p w14:paraId="103913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8B2E8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029A98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21-10-1963</w:t>
            </w:r>
          </w:p>
        </w:tc>
        <w:tc>
          <w:tcPr>
            <w:tcW w:w="1285" w:type="dxa"/>
            <w:tcBorders>
              <w:top w:val="nil"/>
              <w:left w:val="nil"/>
              <w:bottom w:val="single" w:sz="4" w:space="0" w:color="auto"/>
              <w:right w:val="single" w:sz="4" w:space="0" w:color="auto"/>
            </w:tcBorders>
            <w:noWrap/>
            <w:vAlign w:val="bottom"/>
          </w:tcPr>
          <w:p w14:paraId="7FCFD9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09-09-1995</w:t>
            </w:r>
          </w:p>
        </w:tc>
        <w:tc>
          <w:tcPr>
            <w:tcW w:w="1264" w:type="dxa"/>
            <w:tcBorders>
              <w:top w:val="nil"/>
              <w:left w:val="nil"/>
              <w:bottom w:val="single" w:sz="4" w:space="0" w:color="auto"/>
              <w:right w:val="single" w:sz="4" w:space="0" w:color="auto"/>
            </w:tcBorders>
            <w:noWrap/>
            <w:vAlign w:val="bottom"/>
          </w:tcPr>
          <w:p w14:paraId="63C6564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E81C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29.663,90 € </w:t>
            </w:r>
          </w:p>
        </w:tc>
        <w:tc>
          <w:tcPr>
            <w:tcW w:w="864" w:type="dxa"/>
            <w:tcBorders>
              <w:top w:val="nil"/>
              <w:left w:val="nil"/>
              <w:bottom w:val="single" w:sz="4" w:space="0" w:color="auto"/>
              <w:right w:val="single" w:sz="4" w:space="0" w:color="auto"/>
            </w:tcBorders>
            <w:noWrap/>
            <w:vAlign w:val="bottom"/>
          </w:tcPr>
          <w:p w14:paraId="45885A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B176DF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CE225DF" w14:textId="77777777" w:rsidR="003F7F01" w:rsidRPr="00A64A7D" w:rsidRDefault="003F7F01" w:rsidP="004B0BB6">
            <w:pPr>
              <w:rPr>
                <w:rFonts w:ascii="Arial" w:hAnsi="Arial" w:cs="Arial"/>
                <w:sz w:val="14"/>
                <w:szCs w:val="14"/>
                <w:lang w:val="es-ES_tradnl"/>
              </w:rPr>
            </w:pPr>
          </w:p>
        </w:tc>
      </w:tr>
      <w:tr w:rsidR="003F7F01" w:rsidRPr="00A64A7D" w14:paraId="28A5F8F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DFF3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158711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79C833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AUX.COC.C.</w:t>
            </w:r>
          </w:p>
        </w:tc>
        <w:tc>
          <w:tcPr>
            <w:tcW w:w="1283" w:type="dxa"/>
            <w:tcBorders>
              <w:top w:val="nil"/>
              <w:left w:val="nil"/>
              <w:bottom w:val="single" w:sz="4" w:space="0" w:color="auto"/>
              <w:right w:val="single" w:sz="4" w:space="0" w:color="auto"/>
            </w:tcBorders>
            <w:noWrap/>
            <w:vAlign w:val="bottom"/>
          </w:tcPr>
          <w:p w14:paraId="1067C8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875AD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94,72</w:t>
            </w:r>
          </w:p>
        </w:tc>
        <w:tc>
          <w:tcPr>
            <w:tcW w:w="1133" w:type="dxa"/>
            <w:tcBorders>
              <w:top w:val="nil"/>
              <w:left w:val="nil"/>
              <w:bottom w:val="single" w:sz="4" w:space="0" w:color="auto"/>
              <w:right w:val="single" w:sz="4" w:space="0" w:color="auto"/>
            </w:tcBorders>
            <w:noWrap/>
            <w:vAlign w:val="bottom"/>
          </w:tcPr>
          <w:p w14:paraId="559479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10-01-1964</w:t>
            </w:r>
          </w:p>
        </w:tc>
        <w:tc>
          <w:tcPr>
            <w:tcW w:w="1285" w:type="dxa"/>
            <w:tcBorders>
              <w:top w:val="nil"/>
              <w:left w:val="nil"/>
              <w:bottom w:val="single" w:sz="4" w:space="0" w:color="auto"/>
              <w:right w:val="single" w:sz="4" w:space="0" w:color="auto"/>
            </w:tcBorders>
            <w:noWrap/>
            <w:vAlign w:val="bottom"/>
          </w:tcPr>
          <w:p w14:paraId="3C1356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12-09-2000</w:t>
            </w:r>
          </w:p>
        </w:tc>
        <w:tc>
          <w:tcPr>
            <w:tcW w:w="1264" w:type="dxa"/>
            <w:tcBorders>
              <w:top w:val="nil"/>
              <w:left w:val="nil"/>
              <w:bottom w:val="single" w:sz="4" w:space="0" w:color="auto"/>
              <w:right w:val="single" w:sz="4" w:space="0" w:color="auto"/>
            </w:tcBorders>
            <w:noWrap/>
            <w:vAlign w:val="bottom"/>
          </w:tcPr>
          <w:p w14:paraId="4CD9BB0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E877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27.249,75 € </w:t>
            </w:r>
          </w:p>
        </w:tc>
        <w:tc>
          <w:tcPr>
            <w:tcW w:w="864" w:type="dxa"/>
            <w:tcBorders>
              <w:top w:val="nil"/>
              <w:left w:val="nil"/>
              <w:bottom w:val="single" w:sz="4" w:space="0" w:color="auto"/>
              <w:right w:val="single" w:sz="4" w:space="0" w:color="auto"/>
            </w:tcBorders>
            <w:noWrap/>
            <w:vAlign w:val="bottom"/>
          </w:tcPr>
          <w:p w14:paraId="0C3A44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260BDE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63183F" w14:textId="77777777" w:rsidR="003F7F01" w:rsidRPr="00A64A7D" w:rsidRDefault="003F7F01" w:rsidP="004B0BB6">
            <w:pPr>
              <w:rPr>
                <w:rFonts w:ascii="Arial" w:hAnsi="Arial" w:cs="Arial"/>
                <w:sz w:val="14"/>
                <w:szCs w:val="14"/>
                <w:lang w:val="es-ES_tradnl"/>
              </w:rPr>
            </w:pPr>
          </w:p>
        </w:tc>
      </w:tr>
      <w:tr w:rsidR="003F7F01" w:rsidRPr="00A64A7D" w14:paraId="0FDBECC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4DBC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7B343D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1E19DE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618817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0071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5103E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10-02-1966</w:t>
            </w:r>
          </w:p>
        </w:tc>
        <w:tc>
          <w:tcPr>
            <w:tcW w:w="1285" w:type="dxa"/>
            <w:tcBorders>
              <w:top w:val="nil"/>
              <w:left w:val="nil"/>
              <w:bottom w:val="single" w:sz="4" w:space="0" w:color="auto"/>
              <w:right w:val="single" w:sz="4" w:space="0" w:color="auto"/>
            </w:tcBorders>
            <w:noWrap/>
            <w:vAlign w:val="bottom"/>
          </w:tcPr>
          <w:p w14:paraId="6B407B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23BFD75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B4C2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5EA7D3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774113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AC482D4" w14:textId="77777777" w:rsidR="003F7F01" w:rsidRPr="00A64A7D" w:rsidRDefault="003F7F01" w:rsidP="004B0BB6">
            <w:pPr>
              <w:rPr>
                <w:rFonts w:ascii="Arial" w:hAnsi="Arial" w:cs="Arial"/>
                <w:sz w:val="14"/>
                <w:szCs w:val="14"/>
                <w:lang w:val="es-ES_tradnl"/>
              </w:rPr>
            </w:pPr>
          </w:p>
        </w:tc>
      </w:tr>
      <w:tr w:rsidR="003F7F01" w:rsidRPr="00A64A7D" w14:paraId="1888554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17B8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401D66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w:t>
            </w:r>
          </w:p>
        </w:tc>
        <w:tc>
          <w:tcPr>
            <w:tcW w:w="1268" w:type="dxa"/>
            <w:tcBorders>
              <w:top w:val="nil"/>
              <w:left w:val="nil"/>
              <w:bottom w:val="single" w:sz="4" w:space="0" w:color="auto"/>
              <w:right w:val="single" w:sz="4" w:space="0" w:color="auto"/>
            </w:tcBorders>
            <w:noWrap/>
            <w:vAlign w:val="bottom"/>
          </w:tcPr>
          <w:p w14:paraId="42F64F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7E5CA5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35360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70AB0E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03-11-1966</w:t>
            </w:r>
          </w:p>
        </w:tc>
        <w:tc>
          <w:tcPr>
            <w:tcW w:w="1285" w:type="dxa"/>
            <w:tcBorders>
              <w:top w:val="nil"/>
              <w:left w:val="nil"/>
              <w:bottom w:val="single" w:sz="4" w:space="0" w:color="auto"/>
              <w:right w:val="single" w:sz="4" w:space="0" w:color="auto"/>
            </w:tcBorders>
            <w:noWrap/>
            <w:vAlign w:val="bottom"/>
          </w:tcPr>
          <w:p w14:paraId="6D4728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26-09-2005</w:t>
            </w:r>
          </w:p>
        </w:tc>
        <w:tc>
          <w:tcPr>
            <w:tcW w:w="1264" w:type="dxa"/>
            <w:tcBorders>
              <w:top w:val="nil"/>
              <w:left w:val="nil"/>
              <w:bottom w:val="single" w:sz="4" w:space="0" w:color="auto"/>
              <w:right w:val="single" w:sz="4" w:space="0" w:color="auto"/>
            </w:tcBorders>
            <w:noWrap/>
            <w:vAlign w:val="bottom"/>
          </w:tcPr>
          <w:p w14:paraId="5DE2A7B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B4997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8.975,29 € </w:t>
            </w:r>
          </w:p>
        </w:tc>
        <w:tc>
          <w:tcPr>
            <w:tcW w:w="864" w:type="dxa"/>
            <w:tcBorders>
              <w:top w:val="nil"/>
              <w:left w:val="nil"/>
              <w:bottom w:val="single" w:sz="4" w:space="0" w:color="auto"/>
              <w:right w:val="single" w:sz="4" w:space="0" w:color="auto"/>
            </w:tcBorders>
            <w:noWrap/>
            <w:vAlign w:val="bottom"/>
          </w:tcPr>
          <w:p w14:paraId="315788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6297D1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B0C529" w14:textId="77777777" w:rsidR="003F7F01" w:rsidRPr="00A64A7D" w:rsidRDefault="003F7F01" w:rsidP="004B0BB6">
            <w:pPr>
              <w:rPr>
                <w:rFonts w:ascii="Arial" w:hAnsi="Arial" w:cs="Arial"/>
                <w:sz w:val="14"/>
                <w:szCs w:val="14"/>
                <w:lang w:val="es-ES_tradnl"/>
              </w:rPr>
            </w:pPr>
          </w:p>
        </w:tc>
      </w:tr>
      <w:tr w:rsidR="003F7F01" w:rsidRPr="00A64A7D" w14:paraId="6827DB2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13CD5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55E49C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w:t>
            </w:r>
          </w:p>
        </w:tc>
        <w:tc>
          <w:tcPr>
            <w:tcW w:w="1268" w:type="dxa"/>
            <w:tcBorders>
              <w:top w:val="nil"/>
              <w:left w:val="nil"/>
              <w:bottom w:val="single" w:sz="4" w:space="0" w:color="auto"/>
              <w:right w:val="single" w:sz="4" w:space="0" w:color="auto"/>
            </w:tcBorders>
            <w:noWrap/>
            <w:vAlign w:val="bottom"/>
          </w:tcPr>
          <w:p w14:paraId="3E4BC8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7C5005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F087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3A7BA4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19-04-1967</w:t>
            </w:r>
          </w:p>
        </w:tc>
        <w:tc>
          <w:tcPr>
            <w:tcW w:w="1285" w:type="dxa"/>
            <w:tcBorders>
              <w:top w:val="nil"/>
              <w:left w:val="nil"/>
              <w:bottom w:val="single" w:sz="4" w:space="0" w:color="auto"/>
              <w:right w:val="single" w:sz="4" w:space="0" w:color="auto"/>
            </w:tcBorders>
            <w:noWrap/>
            <w:vAlign w:val="bottom"/>
          </w:tcPr>
          <w:p w14:paraId="346365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24-09-2007</w:t>
            </w:r>
          </w:p>
        </w:tc>
        <w:tc>
          <w:tcPr>
            <w:tcW w:w="1264" w:type="dxa"/>
            <w:tcBorders>
              <w:top w:val="nil"/>
              <w:left w:val="nil"/>
              <w:bottom w:val="single" w:sz="4" w:space="0" w:color="auto"/>
              <w:right w:val="single" w:sz="4" w:space="0" w:color="auto"/>
            </w:tcBorders>
            <w:noWrap/>
            <w:vAlign w:val="bottom"/>
          </w:tcPr>
          <w:p w14:paraId="6434CC4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88E50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8.975,29 € </w:t>
            </w:r>
          </w:p>
        </w:tc>
        <w:tc>
          <w:tcPr>
            <w:tcW w:w="864" w:type="dxa"/>
            <w:tcBorders>
              <w:top w:val="nil"/>
              <w:left w:val="nil"/>
              <w:bottom w:val="single" w:sz="4" w:space="0" w:color="auto"/>
              <w:right w:val="single" w:sz="4" w:space="0" w:color="auto"/>
            </w:tcBorders>
            <w:noWrap/>
            <w:vAlign w:val="bottom"/>
          </w:tcPr>
          <w:p w14:paraId="66BFD1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7CE1DB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957CB87" w14:textId="77777777" w:rsidR="003F7F01" w:rsidRPr="00A64A7D" w:rsidRDefault="003F7F01" w:rsidP="004B0BB6">
            <w:pPr>
              <w:rPr>
                <w:rFonts w:ascii="Arial" w:hAnsi="Arial" w:cs="Arial"/>
                <w:sz w:val="14"/>
                <w:szCs w:val="14"/>
                <w:lang w:val="es-ES_tradnl"/>
              </w:rPr>
            </w:pPr>
          </w:p>
        </w:tc>
      </w:tr>
      <w:tr w:rsidR="003F7F01" w:rsidRPr="00A64A7D" w14:paraId="683EA1A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0F2A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4CD3E2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77AD52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AUX.COC.C.</w:t>
            </w:r>
          </w:p>
        </w:tc>
        <w:tc>
          <w:tcPr>
            <w:tcW w:w="1283" w:type="dxa"/>
            <w:tcBorders>
              <w:top w:val="nil"/>
              <w:left w:val="nil"/>
              <w:bottom w:val="single" w:sz="4" w:space="0" w:color="auto"/>
              <w:right w:val="single" w:sz="4" w:space="0" w:color="auto"/>
            </w:tcBorders>
            <w:noWrap/>
            <w:vAlign w:val="bottom"/>
          </w:tcPr>
          <w:p w14:paraId="4F49D2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E306F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32528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24-08-1968</w:t>
            </w:r>
          </w:p>
        </w:tc>
        <w:tc>
          <w:tcPr>
            <w:tcW w:w="1285" w:type="dxa"/>
            <w:tcBorders>
              <w:top w:val="nil"/>
              <w:left w:val="nil"/>
              <w:bottom w:val="single" w:sz="4" w:space="0" w:color="auto"/>
              <w:right w:val="single" w:sz="4" w:space="0" w:color="auto"/>
            </w:tcBorders>
            <w:noWrap/>
            <w:vAlign w:val="bottom"/>
          </w:tcPr>
          <w:p w14:paraId="4387D2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22-10-2025</w:t>
            </w:r>
          </w:p>
        </w:tc>
        <w:tc>
          <w:tcPr>
            <w:tcW w:w="1264" w:type="dxa"/>
            <w:tcBorders>
              <w:top w:val="nil"/>
              <w:left w:val="nil"/>
              <w:bottom w:val="single" w:sz="4" w:space="0" w:color="auto"/>
              <w:right w:val="single" w:sz="4" w:space="0" w:color="auto"/>
            </w:tcBorders>
            <w:noWrap/>
            <w:vAlign w:val="bottom"/>
          </w:tcPr>
          <w:p w14:paraId="4CA2C7F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BDD8B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nil"/>
              <w:bottom w:val="single" w:sz="4" w:space="0" w:color="auto"/>
              <w:right w:val="single" w:sz="4" w:space="0" w:color="auto"/>
            </w:tcBorders>
            <w:noWrap/>
            <w:vAlign w:val="bottom"/>
          </w:tcPr>
          <w:p w14:paraId="1D2FEA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241253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3DDC71" w14:textId="77777777" w:rsidR="003F7F01" w:rsidRPr="00A64A7D" w:rsidRDefault="003F7F01" w:rsidP="004B0BB6">
            <w:pPr>
              <w:rPr>
                <w:rFonts w:ascii="Arial" w:hAnsi="Arial" w:cs="Arial"/>
                <w:sz w:val="14"/>
                <w:szCs w:val="14"/>
                <w:lang w:val="es-ES_tradnl"/>
              </w:rPr>
            </w:pPr>
          </w:p>
        </w:tc>
      </w:tr>
      <w:tr w:rsidR="003F7F01" w:rsidRPr="00A64A7D" w14:paraId="51DBA26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CBA1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300899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w:t>
            </w:r>
          </w:p>
        </w:tc>
        <w:tc>
          <w:tcPr>
            <w:tcW w:w="1268" w:type="dxa"/>
            <w:tcBorders>
              <w:top w:val="nil"/>
              <w:left w:val="nil"/>
              <w:bottom w:val="single" w:sz="4" w:space="0" w:color="auto"/>
              <w:right w:val="single" w:sz="4" w:space="0" w:color="auto"/>
            </w:tcBorders>
            <w:noWrap/>
            <w:vAlign w:val="bottom"/>
          </w:tcPr>
          <w:p w14:paraId="55085F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3D5583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8FB1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84,53</w:t>
            </w:r>
          </w:p>
        </w:tc>
        <w:tc>
          <w:tcPr>
            <w:tcW w:w="1133" w:type="dxa"/>
            <w:tcBorders>
              <w:top w:val="nil"/>
              <w:left w:val="nil"/>
              <w:bottom w:val="single" w:sz="4" w:space="0" w:color="auto"/>
              <w:right w:val="single" w:sz="4" w:space="0" w:color="auto"/>
            </w:tcBorders>
            <w:noWrap/>
            <w:vAlign w:val="bottom"/>
          </w:tcPr>
          <w:p w14:paraId="678B0A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12-02-1969</w:t>
            </w:r>
          </w:p>
        </w:tc>
        <w:tc>
          <w:tcPr>
            <w:tcW w:w="1285" w:type="dxa"/>
            <w:tcBorders>
              <w:top w:val="nil"/>
              <w:left w:val="nil"/>
              <w:bottom w:val="single" w:sz="4" w:space="0" w:color="auto"/>
              <w:right w:val="single" w:sz="4" w:space="0" w:color="auto"/>
            </w:tcBorders>
            <w:noWrap/>
            <w:vAlign w:val="bottom"/>
          </w:tcPr>
          <w:p w14:paraId="5C2AC6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10-11-2000</w:t>
            </w:r>
          </w:p>
        </w:tc>
        <w:tc>
          <w:tcPr>
            <w:tcW w:w="1264" w:type="dxa"/>
            <w:tcBorders>
              <w:top w:val="nil"/>
              <w:left w:val="nil"/>
              <w:bottom w:val="single" w:sz="4" w:space="0" w:color="auto"/>
              <w:right w:val="single" w:sz="4" w:space="0" w:color="auto"/>
            </w:tcBorders>
            <w:noWrap/>
            <w:vAlign w:val="bottom"/>
          </w:tcPr>
          <w:p w14:paraId="701C35C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547C1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25.928,02 € </w:t>
            </w:r>
          </w:p>
        </w:tc>
        <w:tc>
          <w:tcPr>
            <w:tcW w:w="864" w:type="dxa"/>
            <w:tcBorders>
              <w:top w:val="nil"/>
              <w:left w:val="nil"/>
              <w:bottom w:val="single" w:sz="4" w:space="0" w:color="auto"/>
              <w:right w:val="single" w:sz="4" w:space="0" w:color="auto"/>
            </w:tcBorders>
            <w:noWrap/>
            <w:vAlign w:val="bottom"/>
          </w:tcPr>
          <w:p w14:paraId="2CE38D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0C5A1A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D6C1F5" w14:textId="77777777" w:rsidR="003F7F01" w:rsidRPr="00A64A7D" w:rsidRDefault="003F7F01" w:rsidP="004B0BB6">
            <w:pPr>
              <w:rPr>
                <w:rFonts w:ascii="Arial" w:hAnsi="Arial" w:cs="Arial"/>
                <w:sz w:val="14"/>
                <w:szCs w:val="14"/>
                <w:lang w:val="es-ES_tradnl"/>
              </w:rPr>
            </w:pPr>
          </w:p>
        </w:tc>
      </w:tr>
      <w:tr w:rsidR="003F7F01" w:rsidRPr="00A64A7D" w14:paraId="436FAC7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F13C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4EBB3A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w:t>
            </w:r>
          </w:p>
        </w:tc>
        <w:tc>
          <w:tcPr>
            <w:tcW w:w="1268" w:type="dxa"/>
            <w:tcBorders>
              <w:top w:val="nil"/>
              <w:left w:val="nil"/>
              <w:bottom w:val="single" w:sz="4" w:space="0" w:color="auto"/>
              <w:right w:val="single" w:sz="4" w:space="0" w:color="auto"/>
            </w:tcBorders>
            <w:noWrap/>
            <w:vAlign w:val="bottom"/>
          </w:tcPr>
          <w:p w14:paraId="7FB471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AUX.COC.C.</w:t>
            </w:r>
          </w:p>
        </w:tc>
        <w:tc>
          <w:tcPr>
            <w:tcW w:w="1283" w:type="dxa"/>
            <w:tcBorders>
              <w:top w:val="nil"/>
              <w:left w:val="nil"/>
              <w:bottom w:val="single" w:sz="4" w:space="0" w:color="auto"/>
              <w:right w:val="single" w:sz="4" w:space="0" w:color="auto"/>
            </w:tcBorders>
            <w:noWrap/>
            <w:vAlign w:val="bottom"/>
          </w:tcPr>
          <w:p w14:paraId="487E6C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51889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98,3</w:t>
            </w:r>
          </w:p>
        </w:tc>
        <w:tc>
          <w:tcPr>
            <w:tcW w:w="1133" w:type="dxa"/>
            <w:tcBorders>
              <w:top w:val="nil"/>
              <w:left w:val="nil"/>
              <w:bottom w:val="single" w:sz="4" w:space="0" w:color="auto"/>
              <w:right w:val="single" w:sz="4" w:space="0" w:color="auto"/>
            </w:tcBorders>
            <w:noWrap/>
            <w:vAlign w:val="bottom"/>
          </w:tcPr>
          <w:p w14:paraId="095D6A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26-09-1970</w:t>
            </w:r>
          </w:p>
        </w:tc>
        <w:tc>
          <w:tcPr>
            <w:tcW w:w="1285" w:type="dxa"/>
            <w:tcBorders>
              <w:top w:val="nil"/>
              <w:left w:val="nil"/>
              <w:bottom w:val="single" w:sz="4" w:space="0" w:color="auto"/>
              <w:right w:val="single" w:sz="4" w:space="0" w:color="auto"/>
            </w:tcBorders>
            <w:noWrap/>
            <w:vAlign w:val="bottom"/>
          </w:tcPr>
          <w:p w14:paraId="5FC992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10-01-2011</w:t>
            </w:r>
          </w:p>
        </w:tc>
        <w:tc>
          <w:tcPr>
            <w:tcW w:w="1264" w:type="dxa"/>
            <w:tcBorders>
              <w:top w:val="nil"/>
              <w:left w:val="nil"/>
              <w:bottom w:val="single" w:sz="4" w:space="0" w:color="auto"/>
              <w:right w:val="single" w:sz="4" w:space="0" w:color="auto"/>
            </w:tcBorders>
            <w:noWrap/>
            <w:vAlign w:val="bottom"/>
          </w:tcPr>
          <w:p w14:paraId="530CA29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6C6F1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26.959,76 € </w:t>
            </w:r>
          </w:p>
        </w:tc>
        <w:tc>
          <w:tcPr>
            <w:tcW w:w="864" w:type="dxa"/>
            <w:tcBorders>
              <w:top w:val="nil"/>
              <w:left w:val="nil"/>
              <w:bottom w:val="single" w:sz="4" w:space="0" w:color="auto"/>
              <w:right w:val="single" w:sz="4" w:space="0" w:color="auto"/>
            </w:tcBorders>
            <w:noWrap/>
            <w:vAlign w:val="bottom"/>
          </w:tcPr>
          <w:p w14:paraId="391DF4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D32225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75C1A75" w14:textId="77777777" w:rsidR="003F7F01" w:rsidRPr="00A64A7D" w:rsidRDefault="003F7F01" w:rsidP="004B0BB6">
            <w:pPr>
              <w:rPr>
                <w:rFonts w:ascii="Arial" w:hAnsi="Arial" w:cs="Arial"/>
                <w:sz w:val="14"/>
                <w:szCs w:val="14"/>
                <w:lang w:val="es-ES_tradnl"/>
              </w:rPr>
            </w:pPr>
          </w:p>
        </w:tc>
      </w:tr>
      <w:tr w:rsidR="003F7F01" w:rsidRPr="00A64A7D" w14:paraId="486CD86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38CA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53BB30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w:t>
            </w:r>
          </w:p>
        </w:tc>
        <w:tc>
          <w:tcPr>
            <w:tcW w:w="1268" w:type="dxa"/>
            <w:tcBorders>
              <w:top w:val="nil"/>
              <w:left w:val="nil"/>
              <w:bottom w:val="single" w:sz="4" w:space="0" w:color="auto"/>
              <w:right w:val="single" w:sz="4" w:space="0" w:color="auto"/>
            </w:tcBorders>
            <w:noWrap/>
            <w:vAlign w:val="bottom"/>
          </w:tcPr>
          <w:p w14:paraId="4F3275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5DD082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2120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48DEF2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01-02-1971</w:t>
            </w:r>
          </w:p>
        </w:tc>
        <w:tc>
          <w:tcPr>
            <w:tcW w:w="1285" w:type="dxa"/>
            <w:tcBorders>
              <w:top w:val="nil"/>
              <w:left w:val="nil"/>
              <w:bottom w:val="single" w:sz="4" w:space="0" w:color="auto"/>
              <w:right w:val="single" w:sz="4" w:space="0" w:color="auto"/>
            </w:tcBorders>
            <w:noWrap/>
            <w:vAlign w:val="bottom"/>
          </w:tcPr>
          <w:p w14:paraId="2C1065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28-04-1998</w:t>
            </w:r>
          </w:p>
        </w:tc>
        <w:tc>
          <w:tcPr>
            <w:tcW w:w="1264" w:type="dxa"/>
            <w:tcBorders>
              <w:top w:val="nil"/>
              <w:left w:val="nil"/>
              <w:bottom w:val="single" w:sz="4" w:space="0" w:color="auto"/>
              <w:right w:val="single" w:sz="4" w:space="0" w:color="auto"/>
            </w:tcBorders>
            <w:noWrap/>
            <w:vAlign w:val="bottom"/>
          </w:tcPr>
          <w:p w14:paraId="0C14035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6D056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9.407,66 € </w:t>
            </w:r>
          </w:p>
        </w:tc>
        <w:tc>
          <w:tcPr>
            <w:tcW w:w="864" w:type="dxa"/>
            <w:tcBorders>
              <w:top w:val="nil"/>
              <w:left w:val="nil"/>
              <w:bottom w:val="single" w:sz="4" w:space="0" w:color="auto"/>
              <w:right w:val="single" w:sz="4" w:space="0" w:color="auto"/>
            </w:tcBorders>
            <w:noWrap/>
            <w:vAlign w:val="bottom"/>
          </w:tcPr>
          <w:p w14:paraId="319BF3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46DF8F5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8B84A8" w14:textId="77777777" w:rsidR="003F7F01" w:rsidRPr="00A64A7D" w:rsidRDefault="003F7F01" w:rsidP="004B0BB6">
            <w:pPr>
              <w:rPr>
                <w:rFonts w:ascii="Arial" w:hAnsi="Arial" w:cs="Arial"/>
                <w:sz w:val="14"/>
                <w:szCs w:val="14"/>
                <w:lang w:val="es-ES_tradnl"/>
              </w:rPr>
            </w:pPr>
          </w:p>
        </w:tc>
      </w:tr>
      <w:tr w:rsidR="003F7F01" w:rsidRPr="00A64A7D" w14:paraId="523B793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B6CA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0976E3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w:t>
            </w:r>
          </w:p>
        </w:tc>
        <w:tc>
          <w:tcPr>
            <w:tcW w:w="1268" w:type="dxa"/>
            <w:tcBorders>
              <w:top w:val="nil"/>
              <w:left w:val="nil"/>
              <w:bottom w:val="single" w:sz="4" w:space="0" w:color="auto"/>
              <w:right w:val="single" w:sz="4" w:space="0" w:color="auto"/>
            </w:tcBorders>
            <w:noWrap/>
            <w:vAlign w:val="bottom"/>
          </w:tcPr>
          <w:p w14:paraId="30F93C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6499DA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4DC0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45,97</w:t>
            </w:r>
          </w:p>
        </w:tc>
        <w:tc>
          <w:tcPr>
            <w:tcW w:w="1133" w:type="dxa"/>
            <w:tcBorders>
              <w:top w:val="nil"/>
              <w:left w:val="nil"/>
              <w:bottom w:val="single" w:sz="4" w:space="0" w:color="auto"/>
              <w:right w:val="single" w:sz="4" w:space="0" w:color="auto"/>
            </w:tcBorders>
            <w:noWrap/>
            <w:vAlign w:val="bottom"/>
          </w:tcPr>
          <w:p w14:paraId="2ADE70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22-03-1972</w:t>
            </w:r>
          </w:p>
        </w:tc>
        <w:tc>
          <w:tcPr>
            <w:tcW w:w="1285" w:type="dxa"/>
            <w:tcBorders>
              <w:top w:val="nil"/>
              <w:left w:val="nil"/>
              <w:bottom w:val="single" w:sz="4" w:space="0" w:color="auto"/>
              <w:right w:val="single" w:sz="4" w:space="0" w:color="auto"/>
            </w:tcBorders>
            <w:noWrap/>
            <w:vAlign w:val="bottom"/>
          </w:tcPr>
          <w:p w14:paraId="32A0DA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14-10-1996</w:t>
            </w:r>
          </w:p>
        </w:tc>
        <w:tc>
          <w:tcPr>
            <w:tcW w:w="1264" w:type="dxa"/>
            <w:tcBorders>
              <w:top w:val="nil"/>
              <w:left w:val="nil"/>
              <w:bottom w:val="single" w:sz="4" w:space="0" w:color="auto"/>
              <w:right w:val="single" w:sz="4" w:space="0" w:color="auto"/>
            </w:tcBorders>
            <w:noWrap/>
            <w:vAlign w:val="bottom"/>
          </w:tcPr>
          <w:p w14:paraId="5FDDA78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5713A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13.430,74 € </w:t>
            </w:r>
          </w:p>
        </w:tc>
        <w:tc>
          <w:tcPr>
            <w:tcW w:w="864" w:type="dxa"/>
            <w:tcBorders>
              <w:top w:val="nil"/>
              <w:left w:val="nil"/>
              <w:bottom w:val="single" w:sz="4" w:space="0" w:color="auto"/>
              <w:right w:val="single" w:sz="4" w:space="0" w:color="auto"/>
            </w:tcBorders>
            <w:noWrap/>
            <w:vAlign w:val="bottom"/>
          </w:tcPr>
          <w:p w14:paraId="73E83E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FB96C0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71579F" w14:textId="77777777" w:rsidR="003F7F01" w:rsidRPr="00A64A7D" w:rsidRDefault="003F7F01" w:rsidP="004B0BB6">
            <w:pPr>
              <w:rPr>
                <w:rFonts w:ascii="Arial" w:hAnsi="Arial" w:cs="Arial"/>
                <w:sz w:val="14"/>
                <w:szCs w:val="14"/>
                <w:lang w:val="es-ES_tradnl"/>
              </w:rPr>
            </w:pPr>
          </w:p>
        </w:tc>
      </w:tr>
      <w:tr w:rsidR="003F7F01" w:rsidRPr="00A64A7D" w14:paraId="7FBB2FA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EA699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6862B2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2D734A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3AF288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57AE1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61,81</w:t>
            </w:r>
          </w:p>
        </w:tc>
        <w:tc>
          <w:tcPr>
            <w:tcW w:w="1133" w:type="dxa"/>
            <w:tcBorders>
              <w:top w:val="nil"/>
              <w:left w:val="nil"/>
              <w:bottom w:val="single" w:sz="4" w:space="0" w:color="auto"/>
              <w:right w:val="single" w:sz="4" w:space="0" w:color="auto"/>
            </w:tcBorders>
            <w:noWrap/>
            <w:vAlign w:val="bottom"/>
          </w:tcPr>
          <w:p w14:paraId="563763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24-06-1972</w:t>
            </w:r>
          </w:p>
        </w:tc>
        <w:tc>
          <w:tcPr>
            <w:tcW w:w="1285" w:type="dxa"/>
            <w:tcBorders>
              <w:top w:val="nil"/>
              <w:left w:val="nil"/>
              <w:bottom w:val="single" w:sz="4" w:space="0" w:color="auto"/>
              <w:right w:val="single" w:sz="4" w:space="0" w:color="auto"/>
            </w:tcBorders>
            <w:noWrap/>
            <w:vAlign w:val="bottom"/>
          </w:tcPr>
          <w:p w14:paraId="25F20B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16-09-2004</w:t>
            </w:r>
          </w:p>
        </w:tc>
        <w:tc>
          <w:tcPr>
            <w:tcW w:w="1264" w:type="dxa"/>
            <w:tcBorders>
              <w:top w:val="nil"/>
              <w:left w:val="nil"/>
              <w:bottom w:val="single" w:sz="4" w:space="0" w:color="auto"/>
              <w:right w:val="single" w:sz="4" w:space="0" w:color="auto"/>
            </w:tcBorders>
            <w:noWrap/>
            <w:vAlign w:val="bottom"/>
          </w:tcPr>
          <w:p w14:paraId="51A1F01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8398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17.505,31 € </w:t>
            </w:r>
          </w:p>
        </w:tc>
        <w:tc>
          <w:tcPr>
            <w:tcW w:w="864" w:type="dxa"/>
            <w:tcBorders>
              <w:top w:val="nil"/>
              <w:left w:val="nil"/>
              <w:bottom w:val="single" w:sz="4" w:space="0" w:color="auto"/>
              <w:right w:val="single" w:sz="4" w:space="0" w:color="auto"/>
            </w:tcBorders>
            <w:noWrap/>
            <w:vAlign w:val="bottom"/>
          </w:tcPr>
          <w:p w14:paraId="6F7AE4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8AF868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C8503D" w14:textId="77777777" w:rsidR="003F7F01" w:rsidRPr="00A64A7D" w:rsidRDefault="003F7F01" w:rsidP="004B0BB6">
            <w:pPr>
              <w:rPr>
                <w:rFonts w:ascii="Arial" w:hAnsi="Arial" w:cs="Arial"/>
                <w:sz w:val="14"/>
                <w:szCs w:val="14"/>
                <w:lang w:val="es-ES_tradnl"/>
              </w:rPr>
            </w:pPr>
          </w:p>
        </w:tc>
      </w:tr>
      <w:tr w:rsidR="003F7F01" w:rsidRPr="00A64A7D" w14:paraId="6588574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B1F8D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148843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w:t>
            </w:r>
          </w:p>
        </w:tc>
        <w:tc>
          <w:tcPr>
            <w:tcW w:w="1268" w:type="dxa"/>
            <w:tcBorders>
              <w:top w:val="nil"/>
              <w:left w:val="nil"/>
              <w:bottom w:val="single" w:sz="4" w:space="0" w:color="auto"/>
              <w:right w:val="single" w:sz="4" w:space="0" w:color="auto"/>
            </w:tcBorders>
            <w:noWrap/>
            <w:vAlign w:val="bottom"/>
          </w:tcPr>
          <w:p w14:paraId="4AA00C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790CE3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7794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4C7D42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14-07-1975</w:t>
            </w:r>
          </w:p>
        </w:tc>
        <w:tc>
          <w:tcPr>
            <w:tcW w:w="1285" w:type="dxa"/>
            <w:tcBorders>
              <w:top w:val="nil"/>
              <w:left w:val="nil"/>
              <w:bottom w:val="single" w:sz="4" w:space="0" w:color="auto"/>
              <w:right w:val="single" w:sz="4" w:space="0" w:color="auto"/>
            </w:tcBorders>
            <w:noWrap/>
            <w:vAlign w:val="bottom"/>
          </w:tcPr>
          <w:p w14:paraId="7C7EE0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11-09-2007</w:t>
            </w:r>
          </w:p>
        </w:tc>
        <w:tc>
          <w:tcPr>
            <w:tcW w:w="1264" w:type="dxa"/>
            <w:tcBorders>
              <w:top w:val="nil"/>
              <w:left w:val="nil"/>
              <w:bottom w:val="single" w:sz="4" w:space="0" w:color="auto"/>
              <w:right w:val="single" w:sz="4" w:space="0" w:color="auto"/>
            </w:tcBorders>
            <w:noWrap/>
            <w:vAlign w:val="bottom"/>
          </w:tcPr>
          <w:p w14:paraId="2A853DA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49BE3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8.975,29 € </w:t>
            </w:r>
          </w:p>
        </w:tc>
        <w:tc>
          <w:tcPr>
            <w:tcW w:w="864" w:type="dxa"/>
            <w:tcBorders>
              <w:top w:val="nil"/>
              <w:left w:val="nil"/>
              <w:bottom w:val="single" w:sz="4" w:space="0" w:color="auto"/>
              <w:right w:val="single" w:sz="4" w:space="0" w:color="auto"/>
            </w:tcBorders>
            <w:noWrap/>
            <w:vAlign w:val="bottom"/>
          </w:tcPr>
          <w:p w14:paraId="7B641A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A53306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475C80C" w14:textId="77777777" w:rsidR="003F7F01" w:rsidRPr="00A64A7D" w:rsidRDefault="003F7F01" w:rsidP="004B0BB6">
            <w:pPr>
              <w:rPr>
                <w:rFonts w:ascii="Arial" w:hAnsi="Arial" w:cs="Arial"/>
                <w:sz w:val="14"/>
                <w:szCs w:val="14"/>
                <w:lang w:val="es-ES_tradnl"/>
              </w:rPr>
            </w:pPr>
          </w:p>
        </w:tc>
      </w:tr>
      <w:tr w:rsidR="003F7F01" w:rsidRPr="00A64A7D" w14:paraId="74DE1E4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889C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25EAA6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w:t>
            </w:r>
          </w:p>
        </w:tc>
        <w:tc>
          <w:tcPr>
            <w:tcW w:w="1268" w:type="dxa"/>
            <w:tcBorders>
              <w:top w:val="nil"/>
              <w:left w:val="nil"/>
              <w:bottom w:val="single" w:sz="4" w:space="0" w:color="auto"/>
              <w:right w:val="single" w:sz="4" w:space="0" w:color="auto"/>
            </w:tcBorders>
            <w:noWrap/>
            <w:vAlign w:val="bottom"/>
          </w:tcPr>
          <w:p w14:paraId="360983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25F876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F96D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46F9ED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09-03-1976</w:t>
            </w:r>
          </w:p>
        </w:tc>
        <w:tc>
          <w:tcPr>
            <w:tcW w:w="1285" w:type="dxa"/>
            <w:tcBorders>
              <w:top w:val="nil"/>
              <w:left w:val="nil"/>
              <w:bottom w:val="single" w:sz="4" w:space="0" w:color="auto"/>
              <w:right w:val="single" w:sz="4" w:space="0" w:color="auto"/>
            </w:tcBorders>
            <w:noWrap/>
            <w:vAlign w:val="bottom"/>
          </w:tcPr>
          <w:p w14:paraId="7D2910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27-09-2004</w:t>
            </w:r>
          </w:p>
        </w:tc>
        <w:tc>
          <w:tcPr>
            <w:tcW w:w="1264" w:type="dxa"/>
            <w:tcBorders>
              <w:top w:val="nil"/>
              <w:left w:val="nil"/>
              <w:bottom w:val="single" w:sz="4" w:space="0" w:color="auto"/>
              <w:right w:val="single" w:sz="4" w:space="0" w:color="auto"/>
            </w:tcBorders>
            <w:noWrap/>
            <w:vAlign w:val="bottom"/>
          </w:tcPr>
          <w:p w14:paraId="2B62980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06F71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9.119,41 € </w:t>
            </w:r>
          </w:p>
        </w:tc>
        <w:tc>
          <w:tcPr>
            <w:tcW w:w="864" w:type="dxa"/>
            <w:tcBorders>
              <w:top w:val="nil"/>
              <w:left w:val="nil"/>
              <w:bottom w:val="single" w:sz="4" w:space="0" w:color="auto"/>
              <w:right w:val="single" w:sz="4" w:space="0" w:color="auto"/>
            </w:tcBorders>
            <w:noWrap/>
            <w:vAlign w:val="bottom"/>
          </w:tcPr>
          <w:p w14:paraId="4E52D8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B48691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3F54ED6" w14:textId="77777777" w:rsidR="003F7F01" w:rsidRPr="00A64A7D" w:rsidRDefault="003F7F01" w:rsidP="004B0BB6">
            <w:pPr>
              <w:rPr>
                <w:rFonts w:ascii="Arial" w:hAnsi="Arial" w:cs="Arial"/>
                <w:sz w:val="14"/>
                <w:szCs w:val="14"/>
                <w:lang w:val="es-ES_tradnl"/>
              </w:rPr>
            </w:pPr>
          </w:p>
        </w:tc>
      </w:tr>
      <w:tr w:rsidR="003F7F01" w:rsidRPr="00A64A7D" w14:paraId="53051B4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3CDF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225F39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3A2B3B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27A4F7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B54F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CACCE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25-07-1978</w:t>
            </w:r>
          </w:p>
        </w:tc>
        <w:tc>
          <w:tcPr>
            <w:tcW w:w="1285" w:type="dxa"/>
            <w:tcBorders>
              <w:top w:val="nil"/>
              <w:left w:val="nil"/>
              <w:bottom w:val="single" w:sz="4" w:space="0" w:color="auto"/>
              <w:right w:val="single" w:sz="4" w:space="0" w:color="auto"/>
            </w:tcBorders>
            <w:noWrap/>
            <w:vAlign w:val="bottom"/>
          </w:tcPr>
          <w:p w14:paraId="5C77A5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08-09-2021</w:t>
            </w:r>
          </w:p>
        </w:tc>
        <w:tc>
          <w:tcPr>
            <w:tcW w:w="1264" w:type="dxa"/>
            <w:tcBorders>
              <w:top w:val="nil"/>
              <w:left w:val="nil"/>
              <w:bottom w:val="single" w:sz="4" w:space="0" w:color="auto"/>
              <w:right w:val="single" w:sz="4" w:space="0" w:color="auto"/>
            </w:tcBorders>
            <w:noWrap/>
            <w:vAlign w:val="bottom"/>
          </w:tcPr>
          <w:p w14:paraId="7521906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3ACB5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7.549,71 € </w:t>
            </w:r>
          </w:p>
        </w:tc>
        <w:tc>
          <w:tcPr>
            <w:tcW w:w="864" w:type="dxa"/>
            <w:tcBorders>
              <w:top w:val="nil"/>
              <w:left w:val="nil"/>
              <w:bottom w:val="single" w:sz="4" w:space="0" w:color="auto"/>
              <w:right w:val="single" w:sz="4" w:space="0" w:color="auto"/>
            </w:tcBorders>
            <w:noWrap/>
            <w:vAlign w:val="bottom"/>
          </w:tcPr>
          <w:p w14:paraId="33B514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4D2342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F282AF7" w14:textId="77777777" w:rsidR="003F7F01" w:rsidRPr="00A64A7D" w:rsidRDefault="003F7F01" w:rsidP="004B0BB6">
            <w:pPr>
              <w:rPr>
                <w:rFonts w:ascii="Arial" w:hAnsi="Arial" w:cs="Arial"/>
                <w:sz w:val="14"/>
                <w:szCs w:val="14"/>
                <w:lang w:val="es-ES_tradnl"/>
              </w:rPr>
            </w:pPr>
          </w:p>
        </w:tc>
      </w:tr>
      <w:tr w:rsidR="003F7F01" w:rsidRPr="00A64A7D" w14:paraId="4F1A4FC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F51D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27698C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w:t>
            </w:r>
          </w:p>
        </w:tc>
        <w:tc>
          <w:tcPr>
            <w:tcW w:w="1268" w:type="dxa"/>
            <w:tcBorders>
              <w:top w:val="nil"/>
              <w:left w:val="nil"/>
              <w:bottom w:val="single" w:sz="4" w:space="0" w:color="auto"/>
              <w:right w:val="single" w:sz="4" w:space="0" w:color="auto"/>
            </w:tcBorders>
            <w:noWrap/>
            <w:vAlign w:val="bottom"/>
          </w:tcPr>
          <w:p w14:paraId="17490D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68A6DE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C081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4834F4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18-12-1979</w:t>
            </w:r>
          </w:p>
        </w:tc>
        <w:tc>
          <w:tcPr>
            <w:tcW w:w="1285" w:type="dxa"/>
            <w:tcBorders>
              <w:top w:val="nil"/>
              <w:left w:val="nil"/>
              <w:bottom w:val="single" w:sz="4" w:space="0" w:color="auto"/>
              <w:right w:val="single" w:sz="4" w:space="0" w:color="auto"/>
            </w:tcBorders>
            <w:noWrap/>
            <w:vAlign w:val="bottom"/>
          </w:tcPr>
          <w:p w14:paraId="329C51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27-09-2004</w:t>
            </w:r>
          </w:p>
        </w:tc>
        <w:tc>
          <w:tcPr>
            <w:tcW w:w="1264" w:type="dxa"/>
            <w:tcBorders>
              <w:top w:val="nil"/>
              <w:left w:val="nil"/>
              <w:bottom w:val="single" w:sz="4" w:space="0" w:color="auto"/>
              <w:right w:val="single" w:sz="4" w:space="0" w:color="auto"/>
            </w:tcBorders>
            <w:noWrap/>
            <w:vAlign w:val="bottom"/>
          </w:tcPr>
          <w:p w14:paraId="31F9A4C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132E7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9.119,41 € </w:t>
            </w:r>
          </w:p>
        </w:tc>
        <w:tc>
          <w:tcPr>
            <w:tcW w:w="864" w:type="dxa"/>
            <w:tcBorders>
              <w:top w:val="nil"/>
              <w:left w:val="nil"/>
              <w:bottom w:val="single" w:sz="4" w:space="0" w:color="auto"/>
              <w:right w:val="single" w:sz="4" w:space="0" w:color="auto"/>
            </w:tcBorders>
            <w:noWrap/>
            <w:vAlign w:val="bottom"/>
          </w:tcPr>
          <w:p w14:paraId="28F602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0C5BE5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D24FD68" w14:textId="77777777" w:rsidR="003F7F01" w:rsidRPr="00A64A7D" w:rsidRDefault="003F7F01" w:rsidP="004B0BB6">
            <w:pPr>
              <w:rPr>
                <w:rFonts w:ascii="Arial" w:hAnsi="Arial" w:cs="Arial"/>
                <w:sz w:val="14"/>
                <w:szCs w:val="14"/>
                <w:lang w:val="es-ES_tradnl"/>
              </w:rPr>
            </w:pPr>
          </w:p>
        </w:tc>
      </w:tr>
      <w:tr w:rsidR="003F7F01" w:rsidRPr="00A64A7D" w14:paraId="775F50D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7378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014508</w:t>
            </w:r>
          </w:p>
        </w:tc>
        <w:tc>
          <w:tcPr>
            <w:tcW w:w="1843" w:type="dxa"/>
            <w:tcBorders>
              <w:top w:val="nil"/>
              <w:left w:val="nil"/>
              <w:bottom w:val="single" w:sz="4" w:space="0" w:color="auto"/>
              <w:right w:val="single" w:sz="4" w:space="0" w:color="auto"/>
            </w:tcBorders>
            <w:noWrap/>
            <w:vAlign w:val="bottom"/>
          </w:tcPr>
          <w:p w14:paraId="4BD581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58E280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04574A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Excedencia</w:t>
            </w:r>
          </w:p>
        </w:tc>
        <w:tc>
          <w:tcPr>
            <w:tcW w:w="1408" w:type="dxa"/>
            <w:tcBorders>
              <w:top w:val="nil"/>
              <w:left w:val="nil"/>
              <w:bottom w:val="single" w:sz="4" w:space="0" w:color="auto"/>
              <w:right w:val="single" w:sz="4" w:space="0" w:color="auto"/>
            </w:tcBorders>
            <w:noWrap/>
            <w:vAlign w:val="bottom"/>
          </w:tcPr>
          <w:p w14:paraId="23E4A4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58F4A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28-10-1982</w:t>
            </w:r>
          </w:p>
        </w:tc>
        <w:tc>
          <w:tcPr>
            <w:tcW w:w="1285" w:type="dxa"/>
            <w:tcBorders>
              <w:top w:val="nil"/>
              <w:left w:val="nil"/>
              <w:bottom w:val="single" w:sz="4" w:space="0" w:color="auto"/>
              <w:right w:val="single" w:sz="4" w:space="0" w:color="auto"/>
            </w:tcBorders>
            <w:noWrap/>
            <w:vAlign w:val="bottom"/>
          </w:tcPr>
          <w:p w14:paraId="351FA6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01-02-2007</w:t>
            </w:r>
          </w:p>
        </w:tc>
        <w:tc>
          <w:tcPr>
            <w:tcW w:w="1264" w:type="dxa"/>
            <w:tcBorders>
              <w:top w:val="nil"/>
              <w:left w:val="nil"/>
              <w:bottom w:val="single" w:sz="4" w:space="0" w:color="auto"/>
              <w:right w:val="single" w:sz="4" w:space="0" w:color="auto"/>
            </w:tcBorders>
            <w:noWrap/>
            <w:vAlign w:val="bottom"/>
          </w:tcPr>
          <w:p w14:paraId="1A3615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30-06-2026</w:t>
            </w:r>
          </w:p>
        </w:tc>
        <w:tc>
          <w:tcPr>
            <w:tcW w:w="992" w:type="dxa"/>
            <w:tcBorders>
              <w:top w:val="nil"/>
              <w:left w:val="nil"/>
              <w:bottom w:val="single" w:sz="4" w:space="0" w:color="auto"/>
              <w:right w:val="single" w:sz="4" w:space="0" w:color="auto"/>
            </w:tcBorders>
            <w:noWrap/>
            <w:vAlign w:val="bottom"/>
          </w:tcPr>
          <w:p w14:paraId="27E419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74AABF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570B5D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FC914E" w14:textId="77777777" w:rsidR="003F7F01" w:rsidRPr="00A64A7D" w:rsidRDefault="003F7F01" w:rsidP="004B0BB6">
            <w:pPr>
              <w:rPr>
                <w:rFonts w:ascii="Arial" w:hAnsi="Arial" w:cs="Arial"/>
                <w:sz w:val="14"/>
                <w:szCs w:val="14"/>
                <w:lang w:val="es-ES_tradnl"/>
              </w:rPr>
            </w:pPr>
          </w:p>
        </w:tc>
      </w:tr>
      <w:tr w:rsidR="003F7F01" w:rsidRPr="00A64A7D" w14:paraId="450CB08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AE7E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273DF8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0F7DCC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682A6E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EED0A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26C347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15-12-1982</w:t>
            </w:r>
          </w:p>
        </w:tc>
        <w:tc>
          <w:tcPr>
            <w:tcW w:w="1285" w:type="dxa"/>
            <w:tcBorders>
              <w:top w:val="nil"/>
              <w:left w:val="nil"/>
              <w:bottom w:val="single" w:sz="4" w:space="0" w:color="auto"/>
              <w:right w:val="single" w:sz="4" w:space="0" w:color="auto"/>
            </w:tcBorders>
            <w:noWrap/>
            <w:vAlign w:val="bottom"/>
          </w:tcPr>
          <w:p w14:paraId="2CAD8A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02-03-2009</w:t>
            </w:r>
          </w:p>
        </w:tc>
        <w:tc>
          <w:tcPr>
            <w:tcW w:w="1264" w:type="dxa"/>
            <w:tcBorders>
              <w:top w:val="nil"/>
              <w:left w:val="nil"/>
              <w:bottom w:val="single" w:sz="4" w:space="0" w:color="auto"/>
              <w:right w:val="single" w:sz="4" w:space="0" w:color="auto"/>
            </w:tcBorders>
            <w:noWrap/>
            <w:vAlign w:val="bottom"/>
          </w:tcPr>
          <w:p w14:paraId="18AC148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C9CA1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8.831,17 € </w:t>
            </w:r>
          </w:p>
        </w:tc>
        <w:tc>
          <w:tcPr>
            <w:tcW w:w="864" w:type="dxa"/>
            <w:tcBorders>
              <w:top w:val="nil"/>
              <w:left w:val="nil"/>
              <w:bottom w:val="single" w:sz="4" w:space="0" w:color="auto"/>
              <w:right w:val="single" w:sz="4" w:space="0" w:color="auto"/>
            </w:tcBorders>
            <w:noWrap/>
            <w:vAlign w:val="bottom"/>
          </w:tcPr>
          <w:p w14:paraId="3FF1CA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9E6D42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65BCE6" w14:textId="77777777" w:rsidR="003F7F01" w:rsidRPr="00A64A7D" w:rsidRDefault="003F7F01" w:rsidP="004B0BB6">
            <w:pPr>
              <w:rPr>
                <w:rFonts w:ascii="Arial" w:hAnsi="Arial" w:cs="Arial"/>
                <w:sz w:val="14"/>
                <w:szCs w:val="14"/>
                <w:lang w:val="es-ES_tradnl"/>
              </w:rPr>
            </w:pPr>
          </w:p>
        </w:tc>
      </w:tr>
      <w:tr w:rsidR="003F7F01" w:rsidRPr="00A64A7D" w14:paraId="7830617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DBFC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1C6E2C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49A61A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044AF8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B227C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0514DE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09-03-1986</w:t>
            </w:r>
          </w:p>
        </w:tc>
        <w:tc>
          <w:tcPr>
            <w:tcW w:w="1285" w:type="dxa"/>
            <w:tcBorders>
              <w:top w:val="nil"/>
              <w:left w:val="nil"/>
              <w:bottom w:val="single" w:sz="4" w:space="0" w:color="auto"/>
              <w:right w:val="single" w:sz="4" w:space="0" w:color="auto"/>
            </w:tcBorders>
            <w:noWrap/>
            <w:vAlign w:val="bottom"/>
          </w:tcPr>
          <w:p w14:paraId="0CA881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16-09-2011</w:t>
            </w:r>
          </w:p>
        </w:tc>
        <w:tc>
          <w:tcPr>
            <w:tcW w:w="1264" w:type="dxa"/>
            <w:tcBorders>
              <w:top w:val="nil"/>
              <w:left w:val="nil"/>
              <w:bottom w:val="single" w:sz="4" w:space="0" w:color="auto"/>
              <w:right w:val="single" w:sz="4" w:space="0" w:color="auto"/>
            </w:tcBorders>
            <w:noWrap/>
            <w:vAlign w:val="bottom"/>
          </w:tcPr>
          <w:p w14:paraId="376CDF6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C2D4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8.687,05 € </w:t>
            </w:r>
          </w:p>
        </w:tc>
        <w:tc>
          <w:tcPr>
            <w:tcW w:w="864" w:type="dxa"/>
            <w:tcBorders>
              <w:top w:val="nil"/>
              <w:left w:val="nil"/>
              <w:bottom w:val="single" w:sz="4" w:space="0" w:color="auto"/>
              <w:right w:val="single" w:sz="4" w:space="0" w:color="auto"/>
            </w:tcBorders>
            <w:noWrap/>
            <w:vAlign w:val="bottom"/>
          </w:tcPr>
          <w:p w14:paraId="5B5460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F1381D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69640F" w14:textId="77777777" w:rsidR="003F7F01" w:rsidRPr="00A64A7D" w:rsidRDefault="003F7F01" w:rsidP="004B0BB6">
            <w:pPr>
              <w:rPr>
                <w:rFonts w:ascii="Arial" w:hAnsi="Arial" w:cs="Arial"/>
                <w:sz w:val="14"/>
                <w:szCs w:val="14"/>
                <w:lang w:val="es-ES_tradnl"/>
              </w:rPr>
            </w:pPr>
          </w:p>
        </w:tc>
      </w:tr>
      <w:tr w:rsidR="003F7F01" w:rsidRPr="00A64A7D" w14:paraId="6296E1C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1755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614AA3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0765AE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62D441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E899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D498C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12-06-1986</w:t>
            </w:r>
          </w:p>
        </w:tc>
        <w:tc>
          <w:tcPr>
            <w:tcW w:w="1285" w:type="dxa"/>
            <w:tcBorders>
              <w:top w:val="nil"/>
              <w:left w:val="nil"/>
              <w:bottom w:val="single" w:sz="4" w:space="0" w:color="auto"/>
              <w:right w:val="single" w:sz="4" w:space="0" w:color="auto"/>
            </w:tcBorders>
            <w:noWrap/>
            <w:vAlign w:val="bottom"/>
          </w:tcPr>
          <w:p w14:paraId="599717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08-09-2017</w:t>
            </w:r>
          </w:p>
        </w:tc>
        <w:tc>
          <w:tcPr>
            <w:tcW w:w="1264" w:type="dxa"/>
            <w:tcBorders>
              <w:top w:val="nil"/>
              <w:left w:val="nil"/>
              <w:bottom w:val="single" w:sz="4" w:space="0" w:color="auto"/>
              <w:right w:val="single" w:sz="4" w:space="0" w:color="auto"/>
            </w:tcBorders>
            <w:noWrap/>
            <w:vAlign w:val="bottom"/>
          </w:tcPr>
          <w:p w14:paraId="14805ED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BC22E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7.681,52 € </w:t>
            </w:r>
          </w:p>
        </w:tc>
        <w:tc>
          <w:tcPr>
            <w:tcW w:w="864" w:type="dxa"/>
            <w:tcBorders>
              <w:top w:val="nil"/>
              <w:left w:val="nil"/>
              <w:bottom w:val="single" w:sz="4" w:space="0" w:color="auto"/>
              <w:right w:val="single" w:sz="4" w:space="0" w:color="auto"/>
            </w:tcBorders>
            <w:noWrap/>
            <w:vAlign w:val="bottom"/>
          </w:tcPr>
          <w:p w14:paraId="038C1A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0D3B2B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7BF5F0" w14:textId="77777777" w:rsidR="003F7F01" w:rsidRPr="00A64A7D" w:rsidRDefault="003F7F01" w:rsidP="004B0BB6">
            <w:pPr>
              <w:rPr>
                <w:rFonts w:ascii="Arial" w:hAnsi="Arial" w:cs="Arial"/>
                <w:sz w:val="14"/>
                <w:szCs w:val="14"/>
                <w:lang w:val="es-ES_tradnl"/>
              </w:rPr>
            </w:pPr>
          </w:p>
        </w:tc>
      </w:tr>
      <w:tr w:rsidR="003F7F01" w:rsidRPr="00A64A7D" w14:paraId="107F9B3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5FCD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634A7C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3B9398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284742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0DE6B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FDBDB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16-09-1986</w:t>
            </w:r>
          </w:p>
        </w:tc>
        <w:tc>
          <w:tcPr>
            <w:tcW w:w="1285" w:type="dxa"/>
            <w:tcBorders>
              <w:top w:val="nil"/>
              <w:left w:val="nil"/>
              <w:bottom w:val="single" w:sz="4" w:space="0" w:color="auto"/>
              <w:right w:val="single" w:sz="4" w:space="0" w:color="auto"/>
            </w:tcBorders>
            <w:noWrap/>
            <w:vAlign w:val="bottom"/>
          </w:tcPr>
          <w:p w14:paraId="307B6A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05-12-2025</w:t>
            </w:r>
          </w:p>
        </w:tc>
        <w:tc>
          <w:tcPr>
            <w:tcW w:w="1264" w:type="dxa"/>
            <w:tcBorders>
              <w:top w:val="nil"/>
              <w:left w:val="nil"/>
              <w:bottom w:val="single" w:sz="4" w:space="0" w:color="auto"/>
              <w:right w:val="single" w:sz="4" w:space="0" w:color="auto"/>
            </w:tcBorders>
            <w:noWrap/>
            <w:vAlign w:val="bottom"/>
          </w:tcPr>
          <w:p w14:paraId="09BE448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35785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nil"/>
              <w:bottom w:val="single" w:sz="4" w:space="0" w:color="auto"/>
              <w:right w:val="single" w:sz="4" w:space="0" w:color="auto"/>
            </w:tcBorders>
            <w:noWrap/>
            <w:vAlign w:val="bottom"/>
          </w:tcPr>
          <w:p w14:paraId="2FAFEB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0AF5186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B5B221" w14:textId="77777777" w:rsidR="003F7F01" w:rsidRPr="00A64A7D" w:rsidRDefault="003F7F01" w:rsidP="004B0BB6">
            <w:pPr>
              <w:rPr>
                <w:rFonts w:ascii="Arial" w:hAnsi="Arial" w:cs="Arial"/>
                <w:sz w:val="14"/>
                <w:szCs w:val="14"/>
                <w:lang w:val="es-ES_tradnl"/>
              </w:rPr>
            </w:pPr>
          </w:p>
        </w:tc>
      </w:tr>
      <w:tr w:rsidR="003F7F01" w:rsidRPr="00A64A7D" w14:paraId="0B83E2D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7277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6457BB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14C151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57683A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91D3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964DC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17-01-1987</w:t>
            </w:r>
          </w:p>
        </w:tc>
        <w:tc>
          <w:tcPr>
            <w:tcW w:w="1285" w:type="dxa"/>
            <w:tcBorders>
              <w:top w:val="nil"/>
              <w:left w:val="nil"/>
              <w:bottom w:val="single" w:sz="4" w:space="0" w:color="auto"/>
              <w:right w:val="single" w:sz="4" w:space="0" w:color="auto"/>
            </w:tcBorders>
            <w:noWrap/>
            <w:vAlign w:val="bottom"/>
          </w:tcPr>
          <w:p w14:paraId="2D78D4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22-10-2008</w:t>
            </w:r>
          </w:p>
        </w:tc>
        <w:tc>
          <w:tcPr>
            <w:tcW w:w="1264" w:type="dxa"/>
            <w:tcBorders>
              <w:top w:val="nil"/>
              <w:left w:val="nil"/>
              <w:bottom w:val="single" w:sz="4" w:space="0" w:color="auto"/>
              <w:right w:val="single" w:sz="4" w:space="0" w:color="auto"/>
            </w:tcBorders>
            <w:noWrap/>
            <w:vAlign w:val="bottom"/>
          </w:tcPr>
          <w:p w14:paraId="0F8605C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398F9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8.076,96 € </w:t>
            </w:r>
          </w:p>
        </w:tc>
        <w:tc>
          <w:tcPr>
            <w:tcW w:w="864" w:type="dxa"/>
            <w:tcBorders>
              <w:top w:val="nil"/>
              <w:left w:val="nil"/>
              <w:bottom w:val="single" w:sz="4" w:space="0" w:color="auto"/>
              <w:right w:val="single" w:sz="4" w:space="0" w:color="auto"/>
            </w:tcBorders>
            <w:noWrap/>
            <w:vAlign w:val="bottom"/>
          </w:tcPr>
          <w:p w14:paraId="3EB75B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B459A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45DEDE" w14:textId="77777777" w:rsidR="003F7F01" w:rsidRPr="00A64A7D" w:rsidRDefault="003F7F01" w:rsidP="004B0BB6">
            <w:pPr>
              <w:rPr>
                <w:rFonts w:ascii="Arial" w:hAnsi="Arial" w:cs="Arial"/>
                <w:sz w:val="14"/>
                <w:szCs w:val="14"/>
                <w:lang w:val="es-ES_tradnl"/>
              </w:rPr>
            </w:pPr>
          </w:p>
        </w:tc>
      </w:tr>
      <w:tr w:rsidR="003F7F01" w:rsidRPr="00A64A7D" w14:paraId="02546D3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DA1EC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2802A1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08039C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0D8ABC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Excedencia</w:t>
            </w:r>
          </w:p>
        </w:tc>
        <w:tc>
          <w:tcPr>
            <w:tcW w:w="1408" w:type="dxa"/>
            <w:tcBorders>
              <w:top w:val="nil"/>
              <w:left w:val="nil"/>
              <w:bottom w:val="single" w:sz="4" w:space="0" w:color="auto"/>
              <w:right w:val="single" w:sz="4" w:space="0" w:color="auto"/>
            </w:tcBorders>
            <w:noWrap/>
            <w:vAlign w:val="bottom"/>
          </w:tcPr>
          <w:p w14:paraId="1E6281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441BC7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29-09-1987</w:t>
            </w:r>
          </w:p>
        </w:tc>
        <w:tc>
          <w:tcPr>
            <w:tcW w:w="1285" w:type="dxa"/>
            <w:tcBorders>
              <w:top w:val="nil"/>
              <w:left w:val="nil"/>
              <w:bottom w:val="single" w:sz="4" w:space="0" w:color="auto"/>
              <w:right w:val="single" w:sz="4" w:space="0" w:color="auto"/>
            </w:tcBorders>
            <w:noWrap/>
            <w:vAlign w:val="bottom"/>
          </w:tcPr>
          <w:p w14:paraId="78AE70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07-01-2014</w:t>
            </w:r>
          </w:p>
        </w:tc>
        <w:tc>
          <w:tcPr>
            <w:tcW w:w="1264" w:type="dxa"/>
            <w:tcBorders>
              <w:top w:val="nil"/>
              <w:left w:val="nil"/>
              <w:bottom w:val="single" w:sz="4" w:space="0" w:color="auto"/>
              <w:right w:val="single" w:sz="4" w:space="0" w:color="auto"/>
            </w:tcBorders>
            <w:noWrap/>
            <w:vAlign w:val="bottom"/>
          </w:tcPr>
          <w:p w14:paraId="571F5B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30-06-2026</w:t>
            </w:r>
          </w:p>
        </w:tc>
        <w:tc>
          <w:tcPr>
            <w:tcW w:w="992" w:type="dxa"/>
            <w:tcBorders>
              <w:top w:val="nil"/>
              <w:left w:val="nil"/>
              <w:bottom w:val="single" w:sz="4" w:space="0" w:color="auto"/>
              <w:right w:val="single" w:sz="4" w:space="0" w:color="auto"/>
            </w:tcBorders>
            <w:noWrap/>
            <w:vAlign w:val="bottom"/>
          </w:tcPr>
          <w:p w14:paraId="68F8FA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8.687,05 € </w:t>
            </w:r>
          </w:p>
        </w:tc>
        <w:tc>
          <w:tcPr>
            <w:tcW w:w="864" w:type="dxa"/>
            <w:tcBorders>
              <w:top w:val="nil"/>
              <w:left w:val="nil"/>
              <w:bottom w:val="single" w:sz="4" w:space="0" w:color="auto"/>
              <w:right w:val="single" w:sz="4" w:space="0" w:color="auto"/>
            </w:tcBorders>
            <w:noWrap/>
            <w:vAlign w:val="bottom"/>
          </w:tcPr>
          <w:p w14:paraId="32A558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C4495E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37EB8E" w14:textId="77777777" w:rsidR="003F7F01" w:rsidRPr="00A64A7D" w:rsidRDefault="003F7F01" w:rsidP="004B0BB6">
            <w:pPr>
              <w:rPr>
                <w:rFonts w:ascii="Arial" w:hAnsi="Arial" w:cs="Arial"/>
                <w:sz w:val="14"/>
                <w:szCs w:val="14"/>
                <w:lang w:val="es-ES_tradnl"/>
              </w:rPr>
            </w:pPr>
          </w:p>
        </w:tc>
      </w:tr>
      <w:tr w:rsidR="003F7F01" w:rsidRPr="00A64A7D" w14:paraId="396B5E4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EFC8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38E6F7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0FAFC8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65B81C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2AFA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02D129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09-01-1988</w:t>
            </w:r>
          </w:p>
        </w:tc>
        <w:tc>
          <w:tcPr>
            <w:tcW w:w="1285" w:type="dxa"/>
            <w:tcBorders>
              <w:top w:val="nil"/>
              <w:left w:val="nil"/>
              <w:bottom w:val="single" w:sz="4" w:space="0" w:color="auto"/>
              <w:right w:val="single" w:sz="4" w:space="0" w:color="auto"/>
            </w:tcBorders>
            <w:noWrap/>
            <w:vAlign w:val="bottom"/>
          </w:tcPr>
          <w:p w14:paraId="2D35B3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22-01-2011</w:t>
            </w:r>
          </w:p>
        </w:tc>
        <w:tc>
          <w:tcPr>
            <w:tcW w:w="1264" w:type="dxa"/>
            <w:tcBorders>
              <w:top w:val="nil"/>
              <w:left w:val="nil"/>
              <w:bottom w:val="single" w:sz="4" w:space="0" w:color="auto"/>
              <w:right w:val="single" w:sz="4" w:space="0" w:color="auto"/>
            </w:tcBorders>
            <w:noWrap/>
            <w:vAlign w:val="bottom"/>
          </w:tcPr>
          <w:p w14:paraId="002CF10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26CE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8.831,17 € </w:t>
            </w:r>
          </w:p>
        </w:tc>
        <w:tc>
          <w:tcPr>
            <w:tcW w:w="864" w:type="dxa"/>
            <w:tcBorders>
              <w:top w:val="nil"/>
              <w:left w:val="nil"/>
              <w:bottom w:val="single" w:sz="4" w:space="0" w:color="auto"/>
              <w:right w:val="single" w:sz="4" w:space="0" w:color="auto"/>
            </w:tcBorders>
            <w:noWrap/>
            <w:vAlign w:val="bottom"/>
          </w:tcPr>
          <w:p w14:paraId="06D144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543F7A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B8005CD" w14:textId="77777777" w:rsidR="003F7F01" w:rsidRPr="00A64A7D" w:rsidRDefault="003F7F01" w:rsidP="004B0BB6">
            <w:pPr>
              <w:rPr>
                <w:rFonts w:ascii="Arial" w:hAnsi="Arial" w:cs="Arial"/>
                <w:sz w:val="14"/>
                <w:szCs w:val="14"/>
                <w:lang w:val="es-ES_tradnl"/>
              </w:rPr>
            </w:pPr>
          </w:p>
        </w:tc>
      </w:tr>
      <w:tr w:rsidR="003F7F01" w:rsidRPr="00A64A7D" w14:paraId="3876FF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0D2E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7FB9E0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18D3AE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0BDD35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05503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1868DA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29-09-1988</w:t>
            </w:r>
          </w:p>
        </w:tc>
        <w:tc>
          <w:tcPr>
            <w:tcW w:w="1285" w:type="dxa"/>
            <w:tcBorders>
              <w:top w:val="nil"/>
              <w:left w:val="nil"/>
              <w:bottom w:val="single" w:sz="4" w:space="0" w:color="auto"/>
              <w:right w:val="single" w:sz="4" w:space="0" w:color="auto"/>
            </w:tcBorders>
            <w:noWrap/>
            <w:vAlign w:val="bottom"/>
          </w:tcPr>
          <w:p w14:paraId="099711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22-10-2010</w:t>
            </w:r>
          </w:p>
        </w:tc>
        <w:tc>
          <w:tcPr>
            <w:tcW w:w="1264" w:type="dxa"/>
            <w:tcBorders>
              <w:top w:val="nil"/>
              <w:left w:val="nil"/>
              <w:bottom w:val="single" w:sz="4" w:space="0" w:color="auto"/>
              <w:right w:val="single" w:sz="4" w:space="0" w:color="auto"/>
            </w:tcBorders>
            <w:noWrap/>
            <w:vAlign w:val="bottom"/>
          </w:tcPr>
          <w:p w14:paraId="03806CA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0D511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8.687,05 € </w:t>
            </w:r>
          </w:p>
        </w:tc>
        <w:tc>
          <w:tcPr>
            <w:tcW w:w="864" w:type="dxa"/>
            <w:tcBorders>
              <w:top w:val="nil"/>
              <w:left w:val="nil"/>
              <w:bottom w:val="single" w:sz="4" w:space="0" w:color="auto"/>
              <w:right w:val="single" w:sz="4" w:space="0" w:color="auto"/>
            </w:tcBorders>
            <w:noWrap/>
            <w:vAlign w:val="bottom"/>
          </w:tcPr>
          <w:p w14:paraId="39186B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8DCC2A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246D04" w14:textId="77777777" w:rsidR="003F7F01" w:rsidRPr="00A64A7D" w:rsidRDefault="003F7F01" w:rsidP="004B0BB6">
            <w:pPr>
              <w:rPr>
                <w:rFonts w:ascii="Arial" w:hAnsi="Arial" w:cs="Arial"/>
                <w:sz w:val="14"/>
                <w:szCs w:val="14"/>
                <w:lang w:val="es-ES_tradnl"/>
              </w:rPr>
            </w:pPr>
          </w:p>
        </w:tc>
      </w:tr>
      <w:tr w:rsidR="003F7F01" w:rsidRPr="00A64A7D" w14:paraId="07FDE73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2581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61ECC6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5374ED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47C373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456A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722310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05-12-1990</w:t>
            </w:r>
          </w:p>
        </w:tc>
        <w:tc>
          <w:tcPr>
            <w:tcW w:w="1285" w:type="dxa"/>
            <w:tcBorders>
              <w:top w:val="nil"/>
              <w:left w:val="nil"/>
              <w:bottom w:val="single" w:sz="4" w:space="0" w:color="auto"/>
              <w:right w:val="single" w:sz="4" w:space="0" w:color="auto"/>
            </w:tcBorders>
            <w:noWrap/>
            <w:vAlign w:val="bottom"/>
          </w:tcPr>
          <w:p w14:paraId="463872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14-05-2012</w:t>
            </w:r>
          </w:p>
        </w:tc>
        <w:tc>
          <w:tcPr>
            <w:tcW w:w="1264" w:type="dxa"/>
            <w:tcBorders>
              <w:top w:val="nil"/>
              <w:left w:val="nil"/>
              <w:bottom w:val="single" w:sz="4" w:space="0" w:color="auto"/>
              <w:right w:val="single" w:sz="4" w:space="0" w:color="auto"/>
            </w:tcBorders>
            <w:noWrap/>
            <w:vAlign w:val="bottom"/>
          </w:tcPr>
          <w:p w14:paraId="7E7DCB2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AE849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8.687,05 € </w:t>
            </w:r>
          </w:p>
        </w:tc>
        <w:tc>
          <w:tcPr>
            <w:tcW w:w="864" w:type="dxa"/>
            <w:tcBorders>
              <w:top w:val="nil"/>
              <w:left w:val="nil"/>
              <w:bottom w:val="single" w:sz="4" w:space="0" w:color="auto"/>
              <w:right w:val="single" w:sz="4" w:space="0" w:color="auto"/>
            </w:tcBorders>
            <w:noWrap/>
            <w:vAlign w:val="bottom"/>
          </w:tcPr>
          <w:p w14:paraId="7C5D55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3AC531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FC8EC5" w14:textId="77777777" w:rsidR="003F7F01" w:rsidRPr="00A64A7D" w:rsidRDefault="003F7F01" w:rsidP="004B0BB6">
            <w:pPr>
              <w:rPr>
                <w:rFonts w:ascii="Arial" w:hAnsi="Arial" w:cs="Arial"/>
                <w:sz w:val="14"/>
                <w:szCs w:val="14"/>
                <w:lang w:val="es-ES_tradnl"/>
              </w:rPr>
            </w:pPr>
          </w:p>
        </w:tc>
      </w:tr>
      <w:tr w:rsidR="003F7F01" w:rsidRPr="00A64A7D" w14:paraId="28EDD7C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29D20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5103D6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1B3D10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10A77F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4E120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4BBAA2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13-10-1994</w:t>
            </w:r>
          </w:p>
        </w:tc>
        <w:tc>
          <w:tcPr>
            <w:tcW w:w="1285" w:type="dxa"/>
            <w:tcBorders>
              <w:top w:val="nil"/>
              <w:left w:val="nil"/>
              <w:bottom w:val="single" w:sz="4" w:space="0" w:color="auto"/>
              <w:right w:val="single" w:sz="4" w:space="0" w:color="auto"/>
            </w:tcBorders>
            <w:noWrap/>
            <w:vAlign w:val="bottom"/>
          </w:tcPr>
          <w:p w14:paraId="51EDBC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05-02-2018</w:t>
            </w:r>
          </w:p>
        </w:tc>
        <w:tc>
          <w:tcPr>
            <w:tcW w:w="1264" w:type="dxa"/>
            <w:tcBorders>
              <w:top w:val="nil"/>
              <w:left w:val="nil"/>
              <w:bottom w:val="single" w:sz="4" w:space="0" w:color="auto"/>
              <w:right w:val="single" w:sz="4" w:space="0" w:color="auto"/>
            </w:tcBorders>
            <w:noWrap/>
            <w:vAlign w:val="bottom"/>
          </w:tcPr>
          <w:p w14:paraId="2864330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706F2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8.398,81 € </w:t>
            </w:r>
          </w:p>
        </w:tc>
        <w:tc>
          <w:tcPr>
            <w:tcW w:w="864" w:type="dxa"/>
            <w:tcBorders>
              <w:top w:val="nil"/>
              <w:left w:val="nil"/>
              <w:bottom w:val="single" w:sz="4" w:space="0" w:color="auto"/>
              <w:right w:val="single" w:sz="4" w:space="0" w:color="auto"/>
            </w:tcBorders>
            <w:noWrap/>
            <w:vAlign w:val="bottom"/>
          </w:tcPr>
          <w:p w14:paraId="5095F4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23CB3A6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8CF708" w14:textId="77777777" w:rsidR="003F7F01" w:rsidRPr="00A64A7D" w:rsidRDefault="003F7F01" w:rsidP="004B0BB6">
            <w:pPr>
              <w:rPr>
                <w:rFonts w:ascii="Arial" w:hAnsi="Arial" w:cs="Arial"/>
                <w:sz w:val="14"/>
                <w:szCs w:val="14"/>
                <w:lang w:val="es-ES_tradnl"/>
              </w:rPr>
            </w:pPr>
          </w:p>
        </w:tc>
      </w:tr>
      <w:tr w:rsidR="003F7F01" w:rsidRPr="00A64A7D" w14:paraId="62E8D68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7BE0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765BE9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3F1765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7FA643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81D2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7772E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12-11-1994</w:t>
            </w:r>
          </w:p>
        </w:tc>
        <w:tc>
          <w:tcPr>
            <w:tcW w:w="1285" w:type="dxa"/>
            <w:tcBorders>
              <w:top w:val="nil"/>
              <w:left w:val="nil"/>
              <w:bottom w:val="single" w:sz="4" w:space="0" w:color="auto"/>
              <w:right w:val="single" w:sz="4" w:space="0" w:color="auto"/>
            </w:tcBorders>
            <w:noWrap/>
            <w:vAlign w:val="bottom"/>
          </w:tcPr>
          <w:p w14:paraId="524E6E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15-09-2016</w:t>
            </w:r>
          </w:p>
        </w:tc>
        <w:tc>
          <w:tcPr>
            <w:tcW w:w="1264" w:type="dxa"/>
            <w:tcBorders>
              <w:top w:val="nil"/>
              <w:left w:val="nil"/>
              <w:bottom w:val="single" w:sz="4" w:space="0" w:color="auto"/>
              <w:right w:val="single" w:sz="4" w:space="0" w:color="auto"/>
            </w:tcBorders>
            <w:noWrap/>
            <w:vAlign w:val="bottom"/>
          </w:tcPr>
          <w:p w14:paraId="25FC26C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56958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7.813,33 € </w:t>
            </w:r>
          </w:p>
        </w:tc>
        <w:tc>
          <w:tcPr>
            <w:tcW w:w="864" w:type="dxa"/>
            <w:tcBorders>
              <w:top w:val="nil"/>
              <w:left w:val="nil"/>
              <w:bottom w:val="single" w:sz="4" w:space="0" w:color="auto"/>
              <w:right w:val="single" w:sz="4" w:space="0" w:color="auto"/>
            </w:tcBorders>
            <w:noWrap/>
            <w:vAlign w:val="bottom"/>
          </w:tcPr>
          <w:p w14:paraId="45841B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821488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FE79917" w14:textId="77777777" w:rsidR="003F7F01" w:rsidRPr="00A64A7D" w:rsidRDefault="003F7F01" w:rsidP="004B0BB6">
            <w:pPr>
              <w:rPr>
                <w:rFonts w:ascii="Arial" w:hAnsi="Arial" w:cs="Arial"/>
                <w:sz w:val="14"/>
                <w:szCs w:val="14"/>
                <w:lang w:val="es-ES_tradnl"/>
              </w:rPr>
            </w:pPr>
          </w:p>
        </w:tc>
      </w:tr>
      <w:tr w:rsidR="003F7F01" w:rsidRPr="00A64A7D" w14:paraId="3466034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7BDF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402E8A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548A34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5517D0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502</w:t>
            </w:r>
          </w:p>
        </w:tc>
        <w:tc>
          <w:tcPr>
            <w:tcW w:w="1408" w:type="dxa"/>
            <w:tcBorders>
              <w:top w:val="nil"/>
              <w:left w:val="nil"/>
              <w:bottom w:val="single" w:sz="4" w:space="0" w:color="auto"/>
              <w:right w:val="single" w:sz="4" w:space="0" w:color="auto"/>
            </w:tcBorders>
            <w:noWrap/>
            <w:vAlign w:val="bottom"/>
          </w:tcPr>
          <w:p w14:paraId="0D980B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1D0110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29-12-1997</w:t>
            </w:r>
          </w:p>
        </w:tc>
        <w:tc>
          <w:tcPr>
            <w:tcW w:w="1285" w:type="dxa"/>
            <w:tcBorders>
              <w:top w:val="nil"/>
              <w:left w:val="nil"/>
              <w:bottom w:val="single" w:sz="4" w:space="0" w:color="auto"/>
              <w:right w:val="single" w:sz="4" w:space="0" w:color="auto"/>
            </w:tcBorders>
            <w:noWrap/>
            <w:vAlign w:val="bottom"/>
          </w:tcPr>
          <w:p w14:paraId="4CD729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09-02-2026</w:t>
            </w:r>
          </w:p>
        </w:tc>
        <w:tc>
          <w:tcPr>
            <w:tcW w:w="1264" w:type="dxa"/>
            <w:tcBorders>
              <w:top w:val="nil"/>
              <w:left w:val="nil"/>
              <w:bottom w:val="single" w:sz="4" w:space="0" w:color="auto"/>
              <w:right w:val="single" w:sz="4" w:space="0" w:color="auto"/>
            </w:tcBorders>
            <w:noWrap/>
            <w:vAlign w:val="bottom"/>
          </w:tcPr>
          <w:p w14:paraId="755D1D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20-06-2026</w:t>
            </w:r>
          </w:p>
        </w:tc>
        <w:tc>
          <w:tcPr>
            <w:tcW w:w="992" w:type="dxa"/>
            <w:tcBorders>
              <w:top w:val="nil"/>
              <w:left w:val="nil"/>
              <w:bottom w:val="single" w:sz="4" w:space="0" w:color="auto"/>
              <w:right w:val="single" w:sz="4" w:space="0" w:color="auto"/>
            </w:tcBorders>
            <w:noWrap/>
            <w:vAlign w:val="bottom"/>
          </w:tcPr>
          <w:p w14:paraId="10448E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3.949,40 € </w:t>
            </w:r>
          </w:p>
        </w:tc>
        <w:tc>
          <w:tcPr>
            <w:tcW w:w="864" w:type="dxa"/>
            <w:tcBorders>
              <w:top w:val="nil"/>
              <w:left w:val="nil"/>
              <w:bottom w:val="single" w:sz="4" w:space="0" w:color="auto"/>
              <w:right w:val="single" w:sz="4" w:space="0" w:color="auto"/>
            </w:tcBorders>
            <w:noWrap/>
            <w:vAlign w:val="bottom"/>
          </w:tcPr>
          <w:p w14:paraId="311EBF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03A45A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331B127" w14:textId="77777777" w:rsidR="003F7F01" w:rsidRPr="00A64A7D" w:rsidRDefault="003F7F01" w:rsidP="004B0BB6">
            <w:pPr>
              <w:rPr>
                <w:rFonts w:ascii="Arial" w:hAnsi="Arial" w:cs="Arial"/>
                <w:sz w:val="14"/>
                <w:szCs w:val="14"/>
                <w:lang w:val="es-ES_tradnl"/>
              </w:rPr>
            </w:pPr>
          </w:p>
        </w:tc>
      </w:tr>
      <w:tr w:rsidR="003F7F01" w:rsidRPr="00A64A7D" w14:paraId="10C22B7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989A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2159D3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0E08A2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7C4341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B2F67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24A358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12-08-2000</w:t>
            </w:r>
          </w:p>
        </w:tc>
        <w:tc>
          <w:tcPr>
            <w:tcW w:w="1285" w:type="dxa"/>
            <w:tcBorders>
              <w:top w:val="nil"/>
              <w:left w:val="nil"/>
              <w:bottom w:val="single" w:sz="4" w:space="0" w:color="auto"/>
              <w:right w:val="single" w:sz="4" w:space="0" w:color="auto"/>
            </w:tcBorders>
            <w:noWrap/>
            <w:vAlign w:val="bottom"/>
          </w:tcPr>
          <w:p w14:paraId="298017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05-05-2025</w:t>
            </w:r>
          </w:p>
        </w:tc>
        <w:tc>
          <w:tcPr>
            <w:tcW w:w="1264" w:type="dxa"/>
            <w:tcBorders>
              <w:top w:val="nil"/>
              <w:left w:val="nil"/>
              <w:bottom w:val="single" w:sz="4" w:space="0" w:color="auto"/>
              <w:right w:val="single" w:sz="4" w:space="0" w:color="auto"/>
            </w:tcBorders>
            <w:noWrap/>
            <w:vAlign w:val="bottom"/>
          </w:tcPr>
          <w:p w14:paraId="320169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30-06-2026</w:t>
            </w:r>
          </w:p>
        </w:tc>
        <w:tc>
          <w:tcPr>
            <w:tcW w:w="992" w:type="dxa"/>
            <w:tcBorders>
              <w:top w:val="nil"/>
              <w:left w:val="nil"/>
              <w:bottom w:val="single" w:sz="4" w:space="0" w:color="auto"/>
              <w:right w:val="single" w:sz="4" w:space="0" w:color="auto"/>
            </w:tcBorders>
            <w:noWrap/>
            <w:vAlign w:val="bottom"/>
          </w:tcPr>
          <w:p w14:paraId="7B27DF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8.110,57 € </w:t>
            </w:r>
          </w:p>
        </w:tc>
        <w:tc>
          <w:tcPr>
            <w:tcW w:w="864" w:type="dxa"/>
            <w:tcBorders>
              <w:top w:val="nil"/>
              <w:left w:val="nil"/>
              <w:bottom w:val="single" w:sz="4" w:space="0" w:color="auto"/>
              <w:right w:val="single" w:sz="4" w:space="0" w:color="auto"/>
            </w:tcBorders>
            <w:noWrap/>
            <w:vAlign w:val="bottom"/>
          </w:tcPr>
          <w:p w14:paraId="43C771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555552B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52B3A2" w14:textId="77777777" w:rsidR="003F7F01" w:rsidRPr="00A64A7D" w:rsidRDefault="003F7F01" w:rsidP="004B0BB6">
            <w:pPr>
              <w:rPr>
                <w:rFonts w:ascii="Arial" w:hAnsi="Arial" w:cs="Arial"/>
                <w:sz w:val="14"/>
                <w:szCs w:val="14"/>
                <w:lang w:val="es-ES_tradnl"/>
              </w:rPr>
            </w:pPr>
          </w:p>
        </w:tc>
      </w:tr>
      <w:tr w:rsidR="003F7F01" w:rsidRPr="00A64A7D" w14:paraId="01A47C7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093C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716312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00C4F4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1ED8FD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58D80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0981F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05-09-2001</w:t>
            </w:r>
          </w:p>
        </w:tc>
        <w:tc>
          <w:tcPr>
            <w:tcW w:w="1285" w:type="dxa"/>
            <w:tcBorders>
              <w:top w:val="nil"/>
              <w:left w:val="nil"/>
              <w:bottom w:val="single" w:sz="4" w:space="0" w:color="auto"/>
              <w:right w:val="single" w:sz="4" w:space="0" w:color="auto"/>
            </w:tcBorders>
            <w:noWrap/>
            <w:vAlign w:val="bottom"/>
          </w:tcPr>
          <w:p w14:paraId="06FEB0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07-10-2024</w:t>
            </w:r>
          </w:p>
        </w:tc>
        <w:tc>
          <w:tcPr>
            <w:tcW w:w="1264" w:type="dxa"/>
            <w:tcBorders>
              <w:top w:val="nil"/>
              <w:left w:val="nil"/>
              <w:bottom w:val="single" w:sz="4" w:space="0" w:color="auto"/>
              <w:right w:val="single" w:sz="4" w:space="0" w:color="auto"/>
            </w:tcBorders>
            <w:noWrap/>
            <w:vAlign w:val="bottom"/>
          </w:tcPr>
          <w:p w14:paraId="73CB21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30-06-2026</w:t>
            </w:r>
          </w:p>
        </w:tc>
        <w:tc>
          <w:tcPr>
            <w:tcW w:w="992" w:type="dxa"/>
            <w:tcBorders>
              <w:top w:val="nil"/>
              <w:left w:val="nil"/>
              <w:bottom w:val="single" w:sz="4" w:space="0" w:color="auto"/>
              <w:right w:val="single" w:sz="4" w:space="0" w:color="auto"/>
            </w:tcBorders>
            <w:noWrap/>
            <w:vAlign w:val="bottom"/>
          </w:tcPr>
          <w:p w14:paraId="52D45A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nil"/>
              <w:bottom w:val="single" w:sz="4" w:space="0" w:color="auto"/>
              <w:right w:val="single" w:sz="4" w:space="0" w:color="auto"/>
            </w:tcBorders>
            <w:noWrap/>
            <w:vAlign w:val="bottom"/>
          </w:tcPr>
          <w:p w14:paraId="37AC9B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73CBECB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4510DA" w14:textId="77777777" w:rsidR="003F7F01" w:rsidRPr="00A64A7D" w:rsidRDefault="003F7F01" w:rsidP="004B0BB6">
            <w:pPr>
              <w:rPr>
                <w:rFonts w:ascii="Arial" w:hAnsi="Arial" w:cs="Arial"/>
                <w:sz w:val="14"/>
                <w:szCs w:val="14"/>
                <w:lang w:val="es-ES_tradnl"/>
              </w:rPr>
            </w:pPr>
          </w:p>
        </w:tc>
      </w:tr>
      <w:tr w:rsidR="003F7F01" w:rsidRPr="00A64A7D" w14:paraId="1FFF57A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4707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260A68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78502C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36D46A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0618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1AF041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17-11-2003</w:t>
            </w:r>
          </w:p>
        </w:tc>
        <w:tc>
          <w:tcPr>
            <w:tcW w:w="1285" w:type="dxa"/>
            <w:tcBorders>
              <w:top w:val="nil"/>
              <w:left w:val="nil"/>
              <w:bottom w:val="single" w:sz="4" w:space="0" w:color="auto"/>
              <w:right w:val="single" w:sz="4" w:space="0" w:color="auto"/>
            </w:tcBorders>
            <w:noWrap/>
            <w:vAlign w:val="bottom"/>
          </w:tcPr>
          <w:p w14:paraId="0E0753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09-10-2023</w:t>
            </w:r>
          </w:p>
        </w:tc>
        <w:tc>
          <w:tcPr>
            <w:tcW w:w="1264" w:type="dxa"/>
            <w:tcBorders>
              <w:top w:val="nil"/>
              <w:left w:val="nil"/>
              <w:bottom w:val="single" w:sz="4" w:space="0" w:color="auto"/>
              <w:right w:val="single" w:sz="4" w:space="0" w:color="auto"/>
            </w:tcBorders>
            <w:noWrap/>
            <w:vAlign w:val="bottom"/>
          </w:tcPr>
          <w:p w14:paraId="4A2BF3E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338DD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8.110,57 € </w:t>
            </w:r>
          </w:p>
        </w:tc>
        <w:tc>
          <w:tcPr>
            <w:tcW w:w="864" w:type="dxa"/>
            <w:tcBorders>
              <w:top w:val="nil"/>
              <w:left w:val="nil"/>
              <w:bottom w:val="single" w:sz="4" w:space="0" w:color="auto"/>
              <w:right w:val="single" w:sz="4" w:space="0" w:color="auto"/>
            </w:tcBorders>
            <w:noWrap/>
            <w:vAlign w:val="bottom"/>
          </w:tcPr>
          <w:p w14:paraId="078FB5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F2E509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ED6581F" w14:textId="77777777" w:rsidR="003F7F01" w:rsidRPr="00A64A7D" w:rsidRDefault="003F7F01" w:rsidP="004B0BB6">
            <w:pPr>
              <w:rPr>
                <w:rFonts w:ascii="Arial" w:hAnsi="Arial" w:cs="Arial"/>
                <w:sz w:val="14"/>
                <w:szCs w:val="14"/>
                <w:lang w:val="es-ES_tradnl"/>
              </w:rPr>
            </w:pPr>
          </w:p>
        </w:tc>
      </w:tr>
      <w:tr w:rsidR="003F7F01" w:rsidRPr="00A64A7D" w14:paraId="38C2618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D1A8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014508</w:t>
            </w:r>
          </w:p>
        </w:tc>
        <w:tc>
          <w:tcPr>
            <w:tcW w:w="1843" w:type="dxa"/>
            <w:tcBorders>
              <w:top w:val="nil"/>
              <w:left w:val="nil"/>
              <w:bottom w:val="single" w:sz="4" w:space="0" w:color="auto"/>
              <w:right w:val="single" w:sz="4" w:space="0" w:color="auto"/>
            </w:tcBorders>
            <w:noWrap/>
            <w:vAlign w:val="bottom"/>
          </w:tcPr>
          <w:p w14:paraId="033788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DEUSTO IKASTOLA IPI</w:t>
            </w:r>
          </w:p>
        </w:tc>
        <w:tc>
          <w:tcPr>
            <w:tcW w:w="1268" w:type="dxa"/>
            <w:tcBorders>
              <w:top w:val="nil"/>
              <w:left w:val="nil"/>
              <w:bottom w:val="single" w:sz="4" w:space="0" w:color="auto"/>
              <w:right w:val="single" w:sz="4" w:space="0" w:color="auto"/>
            </w:tcBorders>
            <w:noWrap/>
            <w:vAlign w:val="bottom"/>
          </w:tcPr>
          <w:p w14:paraId="047149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092EA9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E3AA2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12,93</w:t>
            </w:r>
          </w:p>
        </w:tc>
        <w:tc>
          <w:tcPr>
            <w:tcW w:w="1133" w:type="dxa"/>
            <w:tcBorders>
              <w:top w:val="nil"/>
              <w:left w:val="nil"/>
              <w:bottom w:val="single" w:sz="4" w:space="0" w:color="auto"/>
              <w:right w:val="single" w:sz="4" w:space="0" w:color="auto"/>
            </w:tcBorders>
            <w:noWrap/>
            <w:vAlign w:val="bottom"/>
          </w:tcPr>
          <w:p w14:paraId="0A73A5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20-02-2004</w:t>
            </w:r>
          </w:p>
        </w:tc>
        <w:tc>
          <w:tcPr>
            <w:tcW w:w="1285" w:type="dxa"/>
            <w:tcBorders>
              <w:top w:val="nil"/>
              <w:left w:val="nil"/>
              <w:bottom w:val="single" w:sz="4" w:space="0" w:color="auto"/>
              <w:right w:val="single" w:sz="4" w:space="0" w:color="auto"/>
            </w:tcBorders>
            <w:noWrap/>
            <w:vAlign w:val="bottom"/>
          </w:tcPr>
          <w:p w14:paraId="119674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02-02-2026</w:t>
            </w:r>
          </w:p>
        </w:tc>
        <w:tc>
          <w:tcPr>
            <w:tcW w:w="1264" w:type="dxa"/>
            <w:tcBorders>
              <w:top w:val="nil"/>
              <w:left w:val="nil"/>
              <w:bottom w:val="single" w:sz="4" w:space="0" w:color="auto"/>
              <w:right w:val="single" w:sz="4" w:space="0" w:color="auto"/>
            </w:tcBorders>
            <w:noWrap/>
            <w:vAlign w:val="bottom"/>
          </w:tcPr>
          <w:p w14:paraId="53EE98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30-06-2026</w:t>
            </w:r>
          </w:p>
        </w:tc>
        <w:tc>
          <w:tcPr>
            <w:tcW w:w="992" w:type="dxa"/>
            <w:tcBorders>
              <w:top w:val="nil"/>
              <w:left w:val="nil"/>
              <w:bottom w:val="single" w:sz="4" w:space="0" w:color="auto"/>
              <w:right w:val="single" w:sz="4" w:space="0" w:color="auto"/>
            </w:tcBorders>
            <w:noWrap/>
            <w:vAlign w:val="bottom"/>
          </w:tcPr>
          <w:p w14:paraId="036C6D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3.256,82 € </w:t>
            </w:r>
          </w:p>
        </w:tc>
        <w:tc>
          <w:tcPr>
            <w:tcW w:w="864" w:type="dxa"/>
            <w:tcBorders>
              <w:top w:val="nil"/>
              <w:left w:val="nil"/>
              <w:bottom w:val="single" w:sz="4" w:space="0" w:color="auto"/>
              <w:right w:val="single" w:sz="4" w:space="0" w:color="auto"/>
            </w:tcBorders>
            <w:noWrap/>
            <w:vAlign w:val="bottom"/>
          </w:tcPr>
          <w:p w14:paraId="71A9C9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9B1E12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1856AF" w14:textId="77777777" w:rsidR="003F7F01" w:rsidRPr="00A64A7D" w:rsidRDefault="003F7F01" w:rsidP="004B0BB6">
            <w:pPr>
              <w:rPr>
                <w:rFonts w:ascii="Arial" w:hAnsi="Arial" w:cs="Arial"/>
                <w:sz w:val="14"/>
                <w:szCs w:val="14"/>
                <w:lang w:val="es-ES_tradnl"/>
              </w:rPr>
            </w:pPr>
          </w:p>
        </w:tc>
      </w:tr>
      <w:tr w:rsidR="003F7F01" w:rsidRPr="00A64A7D" w14:paraId="56B9208E"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14242561"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8.- GRAN BILBAO I</w:t>
            </w:r>
          </w:p>
        </w:tc>
        <w:tc>
          <w:tcPr>
            <w:tcW w:w="1268" w:type="dxa"/>
            <w:tcBorders>
              <w:top w:val="nil"/>
              <w:left w:val="nil"/>
              <w:bottom w:val="single" w:sz="4" w:space="0" w:color="auto"/>
              <w:right w:val="single" w:sz="4" w:space="0" w:color="auto"/>
            </w:tcBorders>
            <w:noWrap/>
            <w:vAlign w:val="bottom"/>
          </w:tcPr>
          <w:p w14:paraId="49BAA998"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1908FE45"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090F4C93"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2AF95D06"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3B727CCE"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322ACB9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ED0669F"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0BFDBFA6"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20AE0DA3"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04DE0E2"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4ABE21B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22DB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14005</w:t>
            </w:r>
          </w:p>
        </w:tc>
        <w:tc>
          <w:tcPr>
            <w:tcW w:w="1843" w:type="dxa"/>
            <w:tcBorders>
              <w:top w:val="nil"/>
              <w:left w:val="nil"/>
              <w:bottom w:val="single" w:sz="4" w:space="0" w:color="auto"/>
              <w:right w:val="single" w:sz="4" w:space="0" w:color="auto"/>
            </w:tcBorders>
            <w:noWrap/>
            <w:vAlign w:val="bottom"/>
          </w:tcPr>
          <w:p w14:paraId="2F45D7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 Casal HLHI</w:t>
            </w:r>
          </w:p>
        </w:tc>
        <w:tc>
          <w:tcPr>
            <w:tcW w:w="1268" w:type="dxa"/>
            <w:tcBorders>
              <w:top w:val="nil"/>
              <w:left w:val="nil"/>
              <w:bottom w:val="single" w:sz="4" w:space="0" w:color="auto"/>
              <w:right w:val="single" w:sz="4" w:space="0" w:color="auto"/>
            </w:tcBorders>
            <w:noWrap/>
            <w:vAlign w:val="bottom"/>
          </w:tcPr>
          <w:p w14:paraId="256A02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F390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10A29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4DE180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24/11/1995</w:t>
            </w:r>
          </w:p>
        </w:tc>
        <w:tc>
          <w:tcPr>
            <w:tcW w:w="1285" w:type="dxa"/>
            <w:tcBorders>
              <w:top w:val="nil"/>
              <w:left w:val="nil"/>
              <w:bottom w:val="single" w:sz="4" w:space="0" w:color="auto"/>
              <w:right w:val="single" w:sz="4" w:space="0" w:color="auto"/>
            </w:tcBorders>
            <w:noWrap/>
            <w:vAlign w:val="bottom"/>
          </w:tcPr>
          <w:p w14:paraId="5F1011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27/09/2023</w:t>
            </w:r>
          </w:p>
        </w:tc>
        <w:tc>
          <w:tcPr>
            <w:tcW w:w="1264" w:type="dxa"/>
            <w:tcBorders>
              <w:top w:val="nil"/>
              <w:left w:val="nil"/>
              <w:bottom w:val="single" w:sz="4" w:space="0" w:color="auto"/>
              <w:right w:val="single" w:sz="4" w:space="0" w:color="auto"/>
            </w:tcBorders>
            <w:noWrap/>
            <w:vAlign w:val="bottom"/>
          </w:tcPr>
          <w:p w14:paraId="0670CFA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0DA48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4111B2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F03A69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A1A3709" w14:textId="77777777" w:rsidR="003F7F01" w:rsidRPr="00A64A7D" w:rsidRDefault="003F7F01" w:rsidP="004B0BB6">
            <w:pPr>
              <w:rPr>
                <w:rFonts w:ascii="Arial" w:hAnsi="Arial" w:cs="Arial"/>
                <w:sz w:val="14"/>
                <w:szCs w:val="14"/>
                <w:lang w:val="es-ES_tradnl"/>
              </w:rPr>
            </w:pPr>
          </w:p>
        </w:tc>
      </w:tr>
      <w:tr w:rsidR="003F7F01" w:rsidRPr="00A64A7D" w14:paraId="4B2570C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216F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14005</w:t>
            </w:r>
          </w:p>
        </w:tc>
        <w:tc>
          <w:tcPr>
            <w:tcW w:w="1843" w:type="dxa"/>
            <w:tcBorders>
              <w:top w:val="nil"/>
              <w:left w:val="nil"/>
              <w:bottom w:val="single" w:sz="4" w:space="0" w:color="auto"/>
              <w:right w:val="single" w:sz="4" w:space="0" w:color="auto"/>
            </w:tcBorders>
            <w:noWrap/>
            <w:vAlign w:val="bottom"/>
          </w:tcPr>
          <w:p w14:paraId="4CB32C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 Casal HLHI</w:t>
            </w:r>
          </w:p>
        </w:tc>
        <w:tc>
          <w:tcPr>
            <w:tcW w:w="1268" w:type="dxa"/>
            <w:tcBorders>
              <w:top w:val="nil"/>
              <w:left w:val="nil"/>
              <w:bottom w:val="single" w:sz="4" w:space="0" w:color="auto"/>
              <w:right w:val="single" w:sz="4" w:space="0" w:color="auto"/>
            </w:tcBorders>
            <w:noWrap/>
            <w:vAlign w:val="bottom"/>
          </w:tcPr>
          <w:p w14:paraId="10CE50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FA67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6815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6E086F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11/01/1969</w:t>
            </w:r>
          </w:p>
        </w:tc>
        <w:tc>
          <w:tcPr>
            <w:tcW w:w="1285" w:type="dxa"/>
            <w:tcBorders>
              <w:top w:val="nil"/>
              <w:left w:val="nil"/>
              <w:bottom w:val="single" w:sz="4" w:space="0" w:color="auto"/>
              <w:right w:val="single" w:sz="4" w:space="0" w:color="auto"/>
            </w:tcBorders>
            <w:noWrap/>
            <w:vAlign w:val="bottom"/>
          </w:tcPr>
          <w:p w14:paraId="54AA25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28/09/2016</w:t>
            </w:r>
          </w:p>
        </w:tc>
        <w:tc>
          <w:tcPr>
            <w:tcW w:w="1264" w:type="dxa"/>
            <w:tcBorders>
              <w:top w:val="nil"/>
              <w:left w:val="nil"/>
              <w:bottom w:val="single" w:sz="4" w:space="0" w:color="auto"/>
              <w:right w:val="single" w:sz="4" w:space="0" w:color="auto"/>
            </w:tcBorders>
            <w:noWrap/>
            <w:vAlign w:val="bottom"/>
          </w:tcPr>
          <w:p w14:paraId="1E695E6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5726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6351,33</w:t>
            </w:r>
          </w:p>
        </w:tc>
        <w:tc>
          <w:tcPr>
            <w:tcW w:w="864" w:type="dxa"/>
            <w:tcBorders>
              <w:top w:val="nil"/>
              <w:left w:val="nil"/>
              <w:bottom w:val="single" w:sz="4" w:space="0" w:color="auto"/>
              <w:right w:val="single" w:sz="4" w:space="0" w:color="auto"/>
            </w:tcBorders>
            <w:noWrap/>
            <w:vAlign w:val="bottom"/>
          </w:tcPr>
          <w:p w14:paraId="696166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AF564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98E8231" w14:textId="77777777" w:rsidR="003F7F01" w:rsidRPr="00A64A7D" w:rsidRDefault="003F7F01" w:rsidP="004B0BB6">
            <w:pPr>
              <w:rPr>
                <w:rFonts w:ascii="Arial" w:hAnsi="Arial" w:cs="Arial"/>
                <w:sz w:val="14"/>
                <w:szCs w:val="14"/>
                <w:lang w:val="es-ES_tradnl"/>
              </w:rPr>
            </w:pPr>
          </w:p>
        </w:tc>
      </w:tr>
      <w:tr w:rsidR="003F7F01" w:rsidRPr="00A64A7D" w14:paraId="24F594F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659B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14005</w:t>
            </w:r>
          </w:p>
        </w:tc>
        <w:tc>
          <w:tcPr>
            <w:tcW w:w="1843" w:type="dxa"/>
            <w:tcBorders>
              <w:top w:val="nil"/>
              <w:left w:val="nil"/>
              <w:bottom w:val="single" w:sz="4" w:space="0" w:color="auto"/>
              <w:right w:val="single" w:sz="4" w:space="0" w:color="auto"/>
            </w:tcBorders>
            <w:noWrap/>
            <w:vAlign w:val="bottom"/>
          </w:tcPr>
          <w:p w14:paraId="3304AF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 Casal HLHI</w:t>
            </w:r>
          </w:p>
        </w:tc>
        <w:tc>
          <w:tcPr>
            <w:tcW w:w="1268" w:type="dxa"/>
            <w:tcBorders>
              <w:top w:val="nil"/>
              <w:left w:val="nil"/>
              <w:bottom w:val="single" w:sz="4" w:space="0" w:color="auto"/>
              <w:right w:val="single" w:sz="4" w:space="0" w:color="auto"/>
            </w:tcBorders>
            <w:noWrap/>
            <w:vAlign w:val="bottom"/>
          </w:tcPr>
          <w:p w14:paraId="55BE13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80FF7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A1E8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95436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30/11/1985</w:t>
            </w:r>
          </w:p>
        </w:tc>
        <w:tc>
          <w:tcPr>
            <w:tcW w:w="1285" w:type="dxa"/>
            <w:tcBorders>
              <w:top w:val="nil"/>
              <w:left w:val="nil"/>
              <w:bottom w:val="single" w:sz="4" w:space="0" w:color="auto"/>
              <w:right w:val="single" w:sz="4" w:space="0" w:color="auto"/>
            </w:tcBorders>
            <w:noWrap/>
            <w:vAlign w:val="bottom"/>
          </w:tcPr>
          <w:p w14:paraId="6EB7C8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07/09/2016</w:t>
            </w:r>
          </w:p>
        </w:tc>
        <w:tc>
          <w:tcPr>
            <w:tcW w:w="1264" w:type="dxa"/>
            <w:tcBorders>
              <w:top w:val="nil"/>
              <w:left w:val="nil"/>
              <w:bottom w:val="single" w:sz="4" w:space="0" w:color="auto"/>
              <w:right w:val="single" w:sz="4" w:space="0" w:color="auto"/>
            </w:tcBorders>
            <w:noWrap/>
            <w:vAlign w:val="bottom"/>
          </w:tcPr>
          <w:p w14:paraId="1B86B65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A0D31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07232B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B4CF15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D35F24" w14:textId="77777777" w:rsidR="003F7F01" w:rsidRPr="00A64A7D" w:rsidRDefault="003F7F01" w:rsidP="004B0BB6">
            <w:pPr>
              <w:rPr>
                <w:rFonts w:ascii="Arial" w:hAnsi="Arial" w:cs="Arial"/>
                <w:sz w:val="14"/>
                <w:szCs w:val="14"/>
                <w:lang w:val="es-ES_tradnl"/>
              </w:rPr>
            </w:pPr>
          </w:p>
        </w:tc>
      </w:tr>
      <w:tr w:rsidR="003F7F01" w:rsidRPr="00A64A7D" w14:paraId="2E7DD66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6073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14005</w:t>
            </w:r>
          </w:p>
        </w:tc>
        <w:tc>
          <w:tcPr>
            <w:tcW w:w="1843" w:type="dxa"/>
            <w:tcBorders>
              <w:top w:val="nil"/>
              <w:left w:val="nil"/>
              <w:bottom w:val="single" w:sz="4" w:space="0" w:color="auto"/>
              <w:right w:val="single" w:sz="4" w:space="0" w:color="auto"/>
            </w:tcBorders>
            <w:noWrap/>
            <w:vAlign w:val="bottom"/>
          </w:tcPr>
          <w:p w14:paraId="1B4135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 Casal HLHI</w:t>
            </w:r>
          </w:p>
        </w:tc>
        <w:tc>
          <w:tcPr>
            <w:tcW w:w="1268" w:type="dxa"/>
            <w:tcBorders>
              <w:top w:val="nil"/>
              <w:left w:val="nil"/>
              <w:bottom w:val="single" w:sz="4" w:space="0" w:color="auto"/>
              <w:right w:val="single" w:sz="4" w:space="0" w:color="auto"/>
            </w:tcBorders>
            <w:noWrap/>
            <w:vAlign w:val="bottom"/>
          </w:tcPr>
          <w:p w14:paraId="2FC11B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E5563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CDA6D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2B8D1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05/01/1960</w:t>
            </w:r>
          </w:p>
        </w:tc>
        <w:tc>
          <w:tcPr>
            <w:tcW w:w="1285" w:type="dxa"/>
            <w:tcBorders>
              <w:top w:val="nil"/>
              <w:left w:val="nil"/>
              <w:bottom w:val="single" w:sz="4" w:space="0" w:color="auto"/>
              <w:right w:val="single" w:sz="4" w:space="0" w:color="auto"/>
            </w:tcBorders>
            <w:noWrap/>
            <w:vAlign w:val="bottom"/>
          </w:tcPr>
          <w:p w14:paraId="37558D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15/09/2004</w:t>
            </w:r>
          </w:p>
        </w:tc>
        <w:tc>
          <w:tcPr>
            <w:tcW w:w="1264" w:type="dxa"/>
            <w:tcBorders>
              <w:top w:val="nil"/>
              <w:left w:val="nil"/>
              <w:bottom w:val="single" w:sz="4" w:space="0" w:color="auto"/>
              <w:right w:val="single" w:sz="4" w:space="0" w:color="auto"/>
            </w:tcBorders>
            <w:noWrap/>
            <w:vAlign w:val="bottom"/>
          </w:tcPr>
          <w:p w14:paraId="6812DA0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428E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325F47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418B1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9828039" w14:textId="77777777" w:rsidR="003F7F01" w:rsidRPr="00A64A7D" w:rsidRDefault="003F7F01" w:rsidP="004B0BB6">
            <w:pPr>
              <w:rPr>
                <w:rFonts w:ascii="Arial" w:hAnsi="Arial" w:cs="Arial"/>
                <w:sz w:val="14"/>
                <w:szCs w:val="14"/>
                <w:lang w:val="es-ES_tradnl"/>
              </w:rPr>
            </w:pPr>
          </w:p>
        </w:tc>
      </w:tr>
      <w:tr w:rsidR="003F7F01" w:rsidRPr="00A64A7D" w14:paraId="0C7A83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C9658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14005</w:t>
            </w:r>
          </w:p>
        </w:tc>
        <w:tc>
          <w:tcPr>
            <w:tcW w:w="1843" w:type="dxa"/>
            <w:tcBorders>
              <w:top w:val="nil"/>
              <w:left w:val="nil"/>
              <w:bottom w:val="single" w:sz="4" w:space="0" w:color="auto"/>
              <w:right w:val="single" w:sz="4" w:space="0" w:color="auto"/>
            </w:tcBorders>
            <w:noWrap/>
            <w:vAlign w:val="bottom"/>
          </w:tcPr>
          <w:p w14:paraId="1EE02D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 Casal HLHI</w:t>
            </w:r>
          </w:p>
        </w:tc>
        <w:tc>
          <w:tcPr>
            <w:tcW w:w="1268" w:type="dxa"/>
            <w:tcBorders>
              <w:top w:val="nil"/>
              <w:left w:val="nil"/>
              <w:bottom w:val="single" w:sz="4" w:space="0" w:color="auto"/>
              <w:right w:val="single" w:sz="4" w:space="0" w:color="auto"/>
            </w:tcBorders>
            <w:noWrap/>
            <w:vAlign w:val="bottom"/>
          </w:tcPr>
          <w:p w14:paraId="193CDC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D138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B67F5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E3A3C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02/03/1966</w:t>
            </w:r>
          </w:p>
        </w:tc>
        <w:tc>
          <w:tcPr>
            <w:tcW w:w="1285" w:type="dxa"/>
            <w:tcBorders>
              <w:top w:val="nil"/>
              <w:left w:val="nil"/>
              <w:bottom w:val="single" w:sz="4" w:space="0" w:color="auto"/>
              <w:right w:val="single" w:sz="4" w:space="0" w:color="auto"/>
            </w:tcBorders>
            <w:noWrap/>
            <w:vAlign w:val="bottom"/>
          </w:tcPr>
          <w:p w14:paraId="4B3876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18/09/2006</w:t>
            </w:r>
          </w:p>
        </w:tc>
        <w:tc>
          <w:tcPr>
            <w:tcW w:w="1264" w:type="dxa"/>
            <w:tcBorders>
              <w:top w:val="nil"/>
              <w:left w:val="nil"/>
              <w:bottom w:val="single" w:sz="4" w:space="0" w:color="auto"/>
              <w:right w:val="single" w:sz="4" w:space="0" w:color="auto"/>
            </w:tcBorders>
            <w:noWrap/>
            <w:vAlign w:val="bottom"/>
          </w:tcPr>
          <w:p w14:paraId="5023F8C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0AF7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32B49F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66A86D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FC3254B" w14:textId="77777777" w:rsidR="003F7F01" w:rsidRPr="00A64A7D" w:rsidRDefault="003F7F01" w:rsidP="004B0BB6">
            <w:pPr>
              <w:rPr>
                <w:rFonts w:ascii="Arial" w:hAnsi="Arial" w:cs="Arial"/>
                <w:sz w:val="14"/>
                <w:szCs w:val="14"/>
                <w:lang w:val="es-ES_tradnl"/>
              </w:rPr>
            </w:pPr>
          </w:p>
        </w:tc>
      </w:tr>
      <w:tr w:rsidR="003F7F01" w:rsidRPr="00A64A7D" w14:paraId="2898467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142D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14005</w:t>
            </w:r>
          </w:p>
        </w:tc>
        <w:tc>
          <w:tcPr>
            <w:tcW w:w="1843" w:type="dxa"/>
            <w:tcBorders>
              <w:top w:val="nil"/>
              <w:left w:val="nil"/>
              <w:bottom w:val="single" w:sz="4" w:space="0" w:color="auto"/>
              <w:right w:val="single" w:sz="4" w:space="0" w:color="auto"/>
            </w:tcBorders>
            <w:noWrap/>
            <w:vAlign w:val="bottom"/>
          </w:tcPr>
          <w:p w14:paraId="482468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 Casal HLHI</w:t>
            </w:r>
          </w:p>
        </w:tc>
        <w:tc>
          <w:tcPr>
            <w:tcW w:w="1268" w:type="dxa"/>
            <w:tcBorders>
              <w:top w:val="nil"/>
              <w:left w:val="nil"/>
              <w:bottom w:val="single" w:sz="4" w:space="0" w:color="auto"/>
              <w:right w:val="single" w:sz="4" w:space="0" w:color="auto"/>
            </w:tcBorders>
            <w:noWrap/>
            <w:vAlign w:val="bottom"/>
          </w:tcPr>
          <w:p w14:paraId="37D5F7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68AF1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B5228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9D868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02/04/1963</w:t>
            </w:r>
          </w:p>
        </w:tc>
        <w:tc>
          <w:tcPr>
            <w:tcW w:w="1285" w:type="dxa"/>
            <w:tcBorders>
              <w:top w:val="nil"/>
              <w:left w:val="nil"/>
              <w:bottom w:val="single" w:sz="4" w:space="0" w:color="auto"/>
              <w:right w:val="single" w:sz="4" w:space="0" w:color="auto"/>
            </w:tcBorders>
            <w:noWrap/>
            <w:vAlign w:val="bottom"/>
          </w:tcPr>
          <w:p w14:paraId="5E3FEC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01/10/2002</w:t>
            </w:r>
          </w:p>
        </w:tc>
        <w:tc>
          <w:tcPr>
            <w:tcW w:w="1264" w:type="dxa"/>
            <w:tcBorders>
              <w:top w:val="nil"/>
              <w:left w:val="nil"/>
              <w:bottom w:val="single" w:sz="4" w:space="0" w:color="auto"/>
              <w:right w:val="single" w:sz="4" w:space="0" w:color="auto"/>
            </w:tcBorders>
            <w:noWrap/>
            <w:vAlign w:val="bottom"/>
          </w:tcPr>
          <w:p w14:paraId="5570289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D21E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79E5C8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F49202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64442D" w14:textId="77777777" w:rsidR="003F7F01" w:rsidRPr="00A64A7D" w:rsidRDefault="003F7F01" w:rsidP="004B0BB6">
            <w:pPr>
              <w:rPr>
                <w:rFonts w:ascii="Arial" w:hAnsi="Arial" w:cs="Arial"/>
                <w:sz w:val="14"/>
                <w:szCs w:val="14"/>
                <w:lang w:val="es-ES_tradnl"/>
              </w:rPr>
            </w:pPr>
          </w:p>
        </w:tc>
      </w:tr>
      <w:tr w:rsidR="003F7F01" w:rsidRPr="00A64A7D" w14:paraId="58F6661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D528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14005</w:t>
            </w:r>
          </w:p>
        </w:tc>
        <w:tc>
          <w:tcPr>
            <w:tcW w:w="1843" w:type="dxa"/>
            <w:tcBorders>
              <w:top w:val="nil"/>
              <w:left w:val="nil"/>
              <w:bottom w:val="single" w:sz="4" w:space="0" w:color="auto"/>
              <w:right w:val="single" w:sz="4" w:space="0" w:color="auto"/>
            </w:tcBorders>
            <w:noWrap/>
            <w:vAlign w:val="bottom"/>
          </w:tcPr>
          <w:p w14:paraId="30905E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 Casal HLHI</w:t>
            </w:r>
          </w:p>
        </w:tc>
        <w:tc>
          <w:tcPr>
            <w:tcW w:w="1268" w:type="dxa"/>
            <w:tcBorders>
              <w:top w:val="nil"/>
              <w:left w:val="nil"/>
              <w:bottom w:val="single" w:sz="4" w:space="0" w:color="auto"/>
              <w:right w:val="single" w:sz="4" w:space="0" w:color="auto"/>
            </w:tcBorders>
            <w:noWrap/>
            <w:vAlign w:val="bottom"/>
          </w:tcPr>
          <w:p w14:paraId="2D9469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94C1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2D84A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EACBD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07/11/1960</w:t>
            </w:r>
          </w:p>
        </w:tc>
        <w:tc>
          <w:tcPr>
            <w:tcW w:w="1285" w:type="dxa"/>
            <w:tcBorders>
              <w:top w:val="nil"/>
              <w:left w:val="nil"/>
              <w:bottom w:val="single" w:sz="4" w:space="0" w:color="auto"/>
              <w:right w:val="single" w:sz="4" w:space="0" w:color="auto"/>
            </w:tcBorders>
            <w:noWrap/>
            <w:vAlign w:val="bottom"/>
          </w:tcPr>
          <w:p w14:paraId="33EABE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13/10/2003</w:t>
            </w:r>
          </w:p>
        </w:tc>
        <w:tc>
          <w:tcPr>
            <w:tcW w:w="1264" w:type="dxa"/>
            <w:tcBorders>
              <w:top w:val="nil"/>
              <w:left w:val="nil"/>
              <w:bottom w:val="single" w:sz="4" w:space="0" w:color="auto"/>
              <w:right w:val="single" w:sz="4" w:space="0" w:color="auto"/>
            </w:tcBorders>
            <w:noWrap/>
            <w:vAlign w:val="bottom"/>
          </w:tcPr>
          <w:p w14:paraId="4F9D38E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D9C14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47BD5A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65827F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F025EAA" w14:textId="77777777" w:rsidR="003F7F01" w:rsidRPr="00A64A7D" w:rsidRDefault="003F7F01" w:rsidP="004B0BB6">
            <w:pPr>
              <w:rPr>
                <w:rFonts w:ascii="Arial" w:hAnsi="Arial" w:cs="Arial"/>
                <w:sz w:val="14"/>
                <w:szCs w:val="14"/>
                <w:lang w:val="es-ES_tradnl"/>
              </w:rPr>
            </w:pPr>
          </w:p>
        </w:tc>
      </w:tr>
      <w:tr w:rsidR="003F7F01" w:rsidRPr="00A64A7D" w14:paraId="64D3A06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B855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14005</w:t>
            </w:r>
          </w:p>
        </w:tc>
        <w:tc>
          <w:tcPr>
            <w:tcW w:w="1843" w:type="dxa"/>
            <w:tcBorders>
              <w:top w:val="nil"/>
              <w:left w:val="nil"/>
              <w:bottom w:val="single" w:sz="4" w:space="0" w:color="auto"/>
              <w:right w:val="single" w:sz="4" w:space="0" w:color="auto"/>
            </w:tcBorders>
            <w:noWrap/>
            <w:vAlign w:val="bottom"/>
          </w:tcPr>
          <w:p w14:paraId="5DC36F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 Casal HLHI</w:t>
            </w:r>
          </w:p>
        </w:tc>
        <w:tc>
          <w:tcPr>
            <w:tcW w:w="1268" w:type="dxa"/>
            <w:tcBorders>
              <w:top w:val="nil"/>
              <w:left w:val="nil"/>
              <w:bottom w:val="single" w:sz="4" w:space="0" w:color="auto"/>
              <w:right w:val="single" w:sz="4" w:space="0" w:color="auto"/>
            </w:tcBorders>
            <w:noWrap/>
            <w:vAlign w:val="bottom"/>
          </w:tcPr>
          <w:p w14:paraId="2D96AE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8C247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03F59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w:t>
            </w:r>
          </w:p>
        </w:tc>
        <w:tc>
          <w:tcPr>
            <w:tcW w:w="1133" w:type="dxa"/>
            <w:tcBorders>
              <w:top w:val="nil"/>
              <w:left w:val="nil"/>
              <w:bottom w:val="single" w:sz="4" w:space="0" w:color="auto"/>
              <w:right w:val="single" w:sz="4" w:space="0" w:color="auto"/>
            </w:tcBorders>
            <w:noWrap/>
            <w:vAlign w:val="bottom"/>
          </w:tcPr>
          <w:p w14:paraId="396760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30/06/1998</w:t>
            </w:r>
          </w:p>
        </w:tc>
        <w:tc>
          <w:tcPr>
            <w:tcW w:w="1285" w:type="dxa"/>
            <w:tcBorders>
              <w:top w:val="nil"/>
              <w:left w:val="nil"/>
              <w:bottom w:val="single" w:sz="4" w:space="0" w:color="auto"/>
              <w:right w:val="single" w:sz="4" w:space="0" w:color="auto"/>
            </w:tcBorders>
            <w:noWrap/>
            <w:vAlign w:val="bottom"/>
          </w:tcPr>
          <w:p w14:paraId="4DE395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10/01/2026</w:t>
            </w:r>
          </w:p>
        </w:tc>
        <w:tc>
          <w:tcPr>
            <w:tcW w:w="1264" w:type="dxa"/>
            <w:tcBorders>
              <w:top w:val="nil"/>
              <w:left w:val="nil"/>
              <w:bottom w:val="single" w:sz="4" w:space="0" w:color="auto"/>
              <w:right w:val="single" w:sz="4" w:space="0" w:color="auto"/>
            </w:tcBorders>
            <w:noWrap/>
            <w:vAlign w:val="bottom"/>
          </w:tcPr>
          <w:p w14:paraId="2EE435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BGM</w:t>
            </w:r>
          </w:p>
        </w:tc>
        <w:tc>
          <w:tcPr>
            <w:tcW w:w="992" w:type="dxa"/>
            <w:tcBorders>
              <w:top w:val="nil"/>
              <w:left w:val="nil"/>
              <w:bottom w:val="single" w:sz="4" w:space="0" w:color="auto"/>
              <w:right w:val="single" w:sz="4" w:space="0" w:color="auto"/>
            </w:tcBorders>
            <w:noWrap/>
            <w:vAlign w:val="bottom"/>
          </w:tcPr>
          <w:p w14:paraId="03D6A0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5548,94</w:t>
            </w:r>
          </w:p>
        </w:tc>
        <w:tc>
          <w:tcPr>
            <w:tcW w:w="864" w:type="dxa"/>
            <w:tcBorders>
              <w:top w:val="nil"/>
              <w:left w:val="nil"/>
              <w:bottom w:val="single" w:sz="4" w:space="0" w:color="auto"/>
              <w:right w:val="single" w:sz="4" w:space="0" w:color="auto"/>
            </w:tcBorders>
            <w:noWrap/>
            <w:vAlign w:val="bottom"/>
          </w:tcPr>
          <w:p w14:paraId="5BE8AC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83E80C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DEF7C1" w14:textId="77777777" w:rsidR="003F7F01" w:rsidRPr="00A64A7D" w:rsidRDefault="003F7F01" w:rsidP="004B0BB6">
            <w:pPr>
              <w:rPr>
                <w:rFonts w:ascii="Arial" w:hAnsi="Arial" w:cs="Arial"/>
                <w:sz w:val="14"/>
                <w:szCs w:val="14"/>
                <w:lang w:val="es-ES_tradnl"/>
              </w:rPr>
            </w:pPr>
          </w:p>
        </w:tc>
      </w:tr>
      <w:tr w:rsidR="003F7F01" w:rsidRPr="00A64A7D" w14:paraId="5CE9270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BE2B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14005</w:t>
            </w:r>
          </w:p>
        </w:tc>
        <w:tc>
          <w:tcPr>
            <w:tcW w:w="1843" w:type="dxa"/>
            <w:tcBorders>
              <w:top w:val="nil"/>
              <w:left w:val="nil"/>
              <w:bottom w:val="single" w:sz="4" w:space="0" w:color="auto"/>
              <w:right w:val="single" w:sz="4" w:space="0" w:color="auto"/>
            </w:tcBorders>
            <w:noWrap/>
            <w:vAlign w:val="bottom"/>
          </w:tcPr>
          <w:p w14:paraId="0BAAAA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 Casal HLHI</w:t>
            </w:r>
          </w:p>
        </w:tc>
        <w:tc>
          <w:tcPr>
            <w:tcW w:w="1268" w:type="dxa"/>
            <w:tcBorders>
              <w:top w:val="nil"/>
              <w:left w:val="nil"/>
              <w:bottom w:val="single" w:sz="4" w:space="0" w:color="auto"/>
              <w:right w:val="single" w:sz="4" w:space="0" w:color="auto"/>
            </w:tcBorders>
            <w:noWrap/>
            <w:vAlign w:val="bottom"/>
          </w:tcPr>
          <w:p w14:paraId="2D5CF5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24418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97B4B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3A1020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04/01/1977</w:t>
            </w:r>
          </w:p>
        </w:tc>
        <w:tc>
          <w:tcPr>
            <w:tcW w:w="1285" w:type="dxa"/>
            <w:tcBorders>
              <w:top w:val="nil"/>
              <w:left w:val="nil"/>
              <w:bottom w:val="single" w:sz="4" w:space="0" w:color="auto"/>
              <w:right w:val="single" w:sz="4" w:space="0" w:color="auto"/>
            </w:tcBorders>
            <w:noWrap/>
            <w:vAlign w:val="bottom"/>
          </w:tcPr>
          <w:p w14:paraId="17CCC1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04/12/2024</w:t>
            </w:r>
          </w:p>
        </w:tc>
        <w:tc>
          <w:tcPr>
            <w:tcW w:w="1264" w:type="dxa"/>
            <w:tcBorders>
              <w:top w:val="nil"/>
              <w:left w:val="nil"/>
              <w:bottom w:val="single" w:sz="4" w:space="0" w:color="auto"/>
              <w:right w:val="single" w:sz="4" w:space="0" w:color="auto"/>
            </w:tcBorders>
            <w:noWrap/>
            <w:vAlign w:val="bottom"/>
          </w:tcPr>
          <w:p w14:paraId="2519C0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VFA</w:t>
            </w:r>
          </w:p>
        </w:tc>
        <w:tc>
          <w:tcPr>
            <w:tcW w:w="992" w:type="dxa"/>
            <w:tcBorders>
              <w:top w:val="nil"/>
              <w:left w:val="nil"/>
              <w:bottom w:val="single" w:sz="4" w:space="0" w:color="auto"/>
              <w:right w:val="single" w:sz="4" w:space="0" w:color="auto"/>
            </w:tcBorders>
            <w:noWrap/>
            <w:vAlign w:val="bottom"/>
          </w:tcPr>
          <w:p w14:paraId="680CA3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47E8D1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9B9BBD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691F78" w14:textId="77777777" w:rsidR="003F7F01" w:rsidRPr="00A64A7D" w:rsidRDefault="003F7F01" w:rsidP="004B0BB6">
            <w:pPr>
              <w:rPr>
                <w:rFonts w:ascii="Arial" w:hAnsi="Arial" w:cs="Arial"/>
                <w:sz w:val="14"/>
                <w:szCs w:val="14"/>
                <w:lang w:val="es-ES_tradnl"/>
              </w:rPr>
            </w:pPr>
          </w:p>
        </w:tc>
      </w:tr>
      <w:tr w:rsidR="003F7F01" w:rsidRPr="00A64A7D" w14:paraId="5508C75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78BB2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14006</w:t>
            </w:r>
          </w:p>
        </w:tc>
        <w:tc>
          <w:tcPr>
            <w:tcW w:w="1843" w:type="dxa"/>
            <w:tcBorders>
              <w:top w:val="nil"/>
              <w:left w:val="nil"/>
              <w:bottom w:val="single" w:sz="4" w:space="0" w:color="auto"/>
              <w:right w:val="single" w:sz="4" w:space="0" w:color="auto"/>
            </w:tcBorders>
            <w:noWrap/>
            <w:vAlign w:val="bottom"/>
          </w:tcPr>
          <w:p w14:paraId="455C17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Mtro. Askartza Isusi HLHI</w:t>
            </w:r>
          </w:p>
        </w:tc>
        <w:tc>
          <w:tcPr>
            <w:tcW w:w="1268" w:type="dxa"/>
            <w:tcBorders>
              <w:top w:val="nil"/>
              <w:left w:val="nil"/>
              <w:bottom w:val="single" w:sz="4" w:space="0" w:color="auto"/>
              <w:right w:val="single" w:sz="4" w:space="0" w:color="auto"/>
            </w:tcBorders>
            <w:noWrap/>
            <w:vAlign w:val="bottom"/>
          </w:tcPr>
          <w:p w14:paraId="78FC59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3F857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3E91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054DF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19/01/1983</w:t>
            </w:r>
          </w:p>
        </w:tc>
        <w:tc>
          <w:tcPr>
            <w:tcW w:w="1285" w:type="dxa"/>
            <w:tcBorders>
              <w:top w:val="nil"/>
              <w:left w:val="nil"/>
              <w:bottom w:val="single" w:sz="4" w:space="0" w:color="auto"/>
              <w:right w:val="single" w:sz="4" w:space="0" w:color="auto"/>
            </w:tcBorders>
            <w:noWrap/>
            <w:vAlign w:val="bottom"/>
          </w:tcPr>
          <w:p w14:paraId="73022A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06/11/2018</w:t>
            </w:r>
          </w:p>
        </w:tc>
        <w:tc>
          <w:tcPr>
            <w:tcW w:w="1264" w:type="dxa"/>
            <w:tcBorders>
              <w:top w:val="nil"/>
              <w:left w:val="nil"/>
              <w:bottom w:val="single" w:sz="4" w:space="0" w:color="auto"/>
              <w:right w:val="single" w:sz="4" w:space="0" w:color="auto"/>
            </w:tcBorders>
            <w:noWrap/>
            <w:vAlign w:val="bottom"/>
          </w:tcPr>
          <w:p w14:paraId="351F54E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07E6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6017F2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B2572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C74759" w14:textId="77777777" w:rsidR="003F7F01" w:rsidRPr="00A64A7D" w:rsidRDefault="003F7F01" w:rsidP="004B0BB6">
            <w:pPr>
              <w:rPr>
                <w:rFonts w:ascii="Arial" w:hAnsi="Arial" w:cs="Arial"/>
                <w:sz w:val="14"/>
                <w:szCs w:val="14"/>
                <w:lang w:val="es-ES_tradnl"/>
              </w:rPr>
            </w:pPr>
          </w:p>
        </w:tc>
      </w:tr>
      <w:tr w:rsidR="003F7F01" w:rsidRPr="00A64A7D" w14:paraId="6860C24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D372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14006</w:t>
            </w:r>
          </w:p>
        </w:tc>
        <w:tc>
          <w:tcPr>
            <w:tcW w:w="1843" w:type="dxa"/>
            <w:tcBorders>
              <w:top w:val="nil"/>
              <w:left w:val="nil"/>
              <w:bottom w:val="single" w:sz="4" w:space="0" w:color="auto"/>
              <w:right w:val="single" w:sz="4" w:space="0" w:color="auto"/>
            </w:tcBorders>
            <w:noWrap/>
            <w:vAlign w:val="bottom"/>
          </w:tcPr>
          <w:p w14:paraId="66CF19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Mtro. Askartza Isusi HLHI</w:t>
            </w:r>
          </w:p>
        </w:tc>
        <w:tc>
          <w:tcPr>
            <w:tcW w:w="1268" w:type="dxa"/>
            <w:tcBorders>
              <w:top w:val="nil"/>
              <w:left w:val="nil"/>
              <w:bottom w:val="single" w:sz="4" w:space="0" w:color="auto"/>
              <w:right w:val="single" w:sz="4" w:space="0" w:color="auto"/>
            </w:tcBorders>
            <w:noWrap/>
            <w:vAlign w:val="bottom"/>
          </w:tcPr>
          <w:p w14:paraId="32022F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E2E2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3201F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26E2A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15/11/1971</w:t>
            </w:r>
          </w:p>
        </w:tc>
        <w:tc>
          <w:tcPr>
            <w:tcW w:w="1285" w:type="dxa"/>
            <w:tcBorders>
              <w:top w:val="nil"/>
              <w:left w:val="nil"/>
              <w:bottom w:val="single" w:sz="4" w:space="0" w:color="auto"/>
              <w:right w:val="single" w:sz="4" w:space="0" w:color="auto"/>
            </w:tcBorders>
            <w:noWrap/>
            <w:vAlign w:val="bottom"/>
          </w:tcPr>
          <w:p w14:paraId="277229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23/09/2003</w:t>
            </w:r>
          </w:p>
        </w:tc>
        <w:tc>
          <w:tcPr>
            <w:tcW w:w="1264" w:type="dxa"/>
            <w:tcBorders>
              <w:top w:val="nil"/>
              <w:left w:val="nil"/>
              <w:bottom w:val="single" w:sz="4" w:space="0" w:color="auto"/>
              <w:right w:val="single" w:sz="4" w:space="0" w:color="auto"/>
            </w:tcBorders>
            <w:noWrap/>
            <w:vAlign w:val="bottom"/>
          </w:tcPr>
          <w:p w14:paraId="61AF1E6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62EBF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1A780F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AFA0B1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891E6B" w14:textId="77777777" w:rsidR="003F7F01" w:rsidRPr="00A64A7D" w:rsidRDefault="003F7F01" w:rsidP="004B0BB6">
            <w:pPr>
              <w:rPr>
                <w:rFonts w:ascii="Arial" w:hAnsi="Arial" w:cs="Arial"/>
                <w:sz w:val="14"/>
                <w:szCs w:val="14"/>
                <w:lang w:val="es-ES_tradnl"/>
              </w:rPr>
            </w:pPr>
          </w:p>
        </w:tc>
      </w:tr>
      <w:tr w:rsidR="003F7F01" w:rsidRPr="00A64A7D" w14:paraId="02504F2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098A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14006</w:t>
            </w:r>
          </w:p>
        </w:tc>
        <w:tc>
          <w:tcPr>
            <w:tcW w:w="1843" w:type="dxa"/>
            <w:tcBorders>
              <w:top w:val="nil"/>
              <w:left w:val="nil"/>
              <w:bottom w:val="single" w:sz="4" w:space="0" w:color="auto"/>
              <w:right w:val="single" w:sz="4" w:space="0" w:color="auto"/>
            </w:tcBorders>
            <w:noWrap/>
            <w:vAlign w:val="bottom"/>
          </w:tcPr>
          <w:p w14:paraId="0022EF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Mtro. Askartza Isusi HLHI</w:t>
            </w:r>
          </w:p>
        </w:tc>
        <w:tc>
          <w:tcPr>
            <w:tcW w:w="1268" w:type="dxa"/>
            <w:tcBorders>
              <w:top w:val="nil"/>
              <w:left w:val="nil"/>
              <w:bottom w:val="single" w:sz="4" w:space="0" w:color="auto"/>
              <w:right w:val="single" w:sz="4" w:space="0" w:color="auto"/>
            </w:tcBorders>
            <w:noWrap/>
            <w:vAlign w:val="bottom"/>
          </w:tcPr>
          <w:p w14:paraId="573E65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D10B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1B501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817DB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01/03/1962</w:t>
            </w:r>
          </w:p>
        </w:tc>
        <w:tc>
          <w:tcPr>
            <w:tcW w:w="1285" w:type="dxa"/>
            <w:tcBorders>
              <w:top w:val="nil"/>
              <w:left w:val="nil"/>
              <w:bottom w:val="single" w:sz="4" w:space="0" w:color="auto"/>
              <w:right w:val="single" w:sz="4" w:space="0" w:color="auto"/>
            </w:tcBorders>
            <w:noWrap/>
            <w:vAlign w:val="bottom"/>
          </w:tcPr>
          <w:p w14:paraId="465C21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09/03/2005</w:t>
            </w:r>
          </w:p>
        </w:tc>
        <w:tc>
          <w:tcPr>
            <w:tcW w:w="1264" w:type="dxa"/>
            <w:tcBorders>
              <w:top w:val="nil"/>
              <w:left w:val="nil"/>
              <w:bottom w:val="single" w:sz="4" w:space="0" w:color="auto"/>
              <w:right w:val="single" w:sz="4" w:space="0" w:color="auto"/>
            </w:tcBorders>
            <w:noWrap/>
            <w:vAlign w:val="bottom"/>
          </w:tcPr>
          <w:p w14:paraId="578F835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7AEFB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EE97A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E17E46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5A33C62" w14:textId="77777777" w:rsidR="003F7F01" w:rsidRPr="00A64A7D" w:rsidRDefault="003F7F01" w:rsidP="004B0BB6">
            <w:pPr>
              <w:rPr>
                <w:rFonts w:ascii="Arial" w:hAnsi="Arial" w:cs="Arial"/>
                <w:sz w:val="14"/>
                <w:szCs w:val="14"/>
                <w:lang w:val="es-ES_tradnl"/>
              </w:rPr>
            </w:pPr>
          </w:p>
        </w:tc>
      </w:tr>
      <w:tr w:rsidR="003F7F01" w:rsidRPr="00A64A7D" w14:paraId="1488422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DF92C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14006</w:t>
            </w:r>
          </w:p>
        </w:tc>
        <w:tc>
          <w:tcPr>
            <w:tcW w:w="1843" w:type="dxa"/>
            <w:tcBorders>
              <w:top w:val="nil"/>
              <w:left w:val="nil"/>
              <w:bottom w:val="single" w:sz="4" w:space="0" w:color="auto"/>
              <w:right w:val="single" w:sz="4" w:space="0" w:color="auto"/>
            </w:tcBorders>
            <w:noWrap/>
            <w:vAlign w:val="bottom"/>
          </w:tcPr>
          <w:p w14:paraId="3B3050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Mtro. Askartza Isusi HLHI</w:t>
            </w:r>
          </w:p>
        </w:tc>
        <w:tc>
          <w:tcPr>
            <w:tcW w:w="1268" w:type="dxa"/>
            <w:tcBorders>
              <w:top w:val="nil"/>
              <w:left w:val="nil"/>
              <w:bottom w:val="single" w:sz="4" w:space="0" w:color="auto"/>
              <w:right w:val="single" w:sz="4" w:space="0" w:color="auto"/>
            </w:tcBorders>
            <w:noWrap/>
            <w:vAlign w:val="bottom"/>
          </w:tcPr>
          <w:p w14:paraId="4797F4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B9654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2B12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C8151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29/10/1963</w:t>
            </w:r>
          </w:p>
        </w:tc>
        <w:tc>
          <w:tcPr>
            <w:tcW w:w="1285" w:type="dxa"/>
            <w:tcBorders>
              <w:top w:val="nil"/>
              <w:left w:val="nil"/>
              <w:bottom w:val="single" w:sz="4" w:space="0" w:color="auto"/>
              <w:right w:val="single" w:sz="4" w:space="0" w:color="auto"/>
            </w:tcBorders>
            <w:noWrap/>
            <w:vAlign w:val="bottom"/>
          </w:tcPr>
          <w:p w14:paraId="782297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26/09/2005</w:t>
            </w:r>
          </w:p>
        </w:tc>
        <w:tc>
          <w:tcPr>
            <w:tcW w:w="1264" w:type="dxa"/>
            <w:tcBorders>
              <w:top w:val="nil"/>
              <w:left w:val="nil"/>
              <w:bottom w:val="single" w:sz="4" w:space="0" w:color="auto"/>
              <w:right w:val="single" w:sz="4" w:space="0" w:color="auto"/>
            </w:tcBorders>
            <w:noWrap/>
            <w:vAlign w:val="bottom"/>
          </w:tcPr>
          <w:p w14:paraId="6217ADC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717C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39C183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FEA38B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8FD917" w14:textId="77777777" w:rsidR="003F7F01" w:rsidRPr="00A64A7D" w:rsidRDefault="003F7F01" w:rsidP="004B0BB6">
            <w:pPr>
              <w:rPr>
                <w:rFonts w:ascii="Arial" w:hAnsi="Arial" w:cs="Arial"/>
                <w:sz w:val="14"/>
                <w:szCs w:val="14"/>
                <w:lang w:val="es-ES_tradnl"/>
              </w:rPr>
            </w:pPr>
          </w:p>
        </w:tc>
      </w:tr>
      <w:tr w:rsidR="003F7F01" w:rsidRPr="00A64A7D" w14:paraId="4A3AD6A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5F13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14006</w:t>
            </w:r>
          </w:p>
        </w:tc>
        <w:tc>
          <w:tcPr>
            <w:tcW w:w="1843" w:type="dxa"/>
            <w:tcBorders>
              <w:top w:val="nil"/>
              <w:left w:val="nil"/>
              <w:bottom w:val="single" w:sz="4" w:space="0" w:color="auto"/>
              <w:right w:val="single" w:sz="4" w:space="0" w:color="auto"/>
            </w:tcBorders>
            <w:noWrap/>
            <w:vAlign w:val="bottom"/>
          </w:tcPr>
          <w:p w14:paraId="3C8C87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Mtro. Askartza Isusi HLHI</w:t>
            </w:r>
          </w:p>
        </w:tc>
        <w:tc>
          <w:tcPr>
            <w:tcW w:w="1268" w:type="dxa"/>
            <w:tcBorders>
              <w:top w:val="nil"/>
              <w:left w:val="nil"/>
              <w:bottom w:val="single" w:sz="4" w:space="0" w:color="auto"/>
              <w:right w:val="single" w:sz="4" w:space="0" w:color="auto"/>
            </w:tcBorders>
            <w:noWrap/>
            <w:vAlign w:val="bottom"/>
          </w:tcPr>
          <w:p w14:paraId="7624CA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C84B0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98267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ABE0A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10/07/1978</w:t>
            </w:r>
          </w:p>
        </w:tc>
        <w:tc>
          <w:tcPr>
            <w:tcW w:w="1285" w:type="dxa"/>
            <w:tcBorders>
              <w:top w:val="nil"/>
              <w:left w:val="nil"/>
              <w:bottom w:val="single" w:sz="4" w:space="0" w:color="auto"/>
              <w:right w:val="single" w:sz="4" w:space="0" w:color="auto"/>
            </w:tcBorders>
            <w:noWrap/>
            <w:vAlign w:val="bottom"/>
          </w:tcPr>
          <w:p w14:paraId="1793D4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25/09/2006</w:t>
            </w:r>
          </w:p>
        </w:tc>
        <w:tc>
          <w:tcPr>
            <w:tcW w:w="1264" w:type="dxa"/>
            <w:tcBorders>
              <w:top w:val="nil"/>
              <w:left w:val="nil"/>
              <w:bottom w:val="single" w:sz="4" w:space="0" w:color="auto"/>
              <w:right w:val="single" w:sz="4" w:space="0" w:color="auto"/>
            </w:tcBorders>
            <w:noWrap/>
            <w:vAlign w:val="bottom"/>
          </w:tcPr>
          <w:p w14:paraId="1D49860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8A6D2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2F373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09BFC3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B2875C5" w14:textId="77777777" w:rsidR="003F7F01" w:rsidRPr="00A64A7D" w:rsidRDefault="003F7F01" w:rsidP="004B0BB6">
            <w:pPr>
              <w:rPr>
                <w:rFonts w:ascii="Arial" w:hAnsi="Arial" w:cs="Arial"/>
                <w:sz w:val="14"/>
                <w:szCs w:val="14"/>
                <w:lang w:val="es-ES_tradnl"/>
              </w:rPr>
            </w:pPr>
          </w:p>
        </w:tc>
      </w:tr>
      <w:tr w:rsidR="003F7F01" w:rsidRPr="00A64A7D" w14:paraId="6B10D89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E4A18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14006</w:t>
            </w:r>
          </w:p>
        </w:tc>
        <w:tc>
          <w:tcPr>
            <w:tcW w:w="1843" w:type="dxa"/>
            <w:tcBorders>
              <w:top w:val="nil"/>
              <w:left w:val="nil"/>
              <w:bottom w:val="single" w:sz="4" w:space="0" w:color="auto"/>
              <w:right w:val="single" w:sz="4" w:space="0" w:color="auto"/>
            </w:tcBorders>
            <w:noWrap/>
            <w:vAlign w:val="bottom"/>
          </w:tcPr>
          <w:p w14:paraId="0B91C0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Mtro. Askartza Isusi HLHI</w:t>
            </w:r>
          </w:p>
        </w:tc>
        <w:tc>
          <w:tcPr>
            <w:tcW w:w="1268" w:type="dxa"/>
            <w:tcBorders>
              <w:top w:val="nil"/>
              <w:left w:val="nil"/>
              <w:bottom w:val="single" w:sz="4" w:space="0" w:color="auto"/>
              <w:right w:val="single" w:sz="4" w:space="0" w:color="auto"/>
            </w:tcBorders>
            <w:noWrap/>
            <w:vAlign w:val="bottom"/>
          </w:tcPr>
          <w:p w14:paraId="719C23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01FD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6C1B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768BE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23/01/1966</w:t>
            </w:r>
          </w:p>
        </w:tc>
        <w:tc>
          <w:tcPr>
            <w:tcW w:w="1285" w:type="dxa"/>
            <w:tcBorders>
              <w:top w:val="nil"/>
              <w:left w:val="nil"/>
              <w:bottom w:val="single" w:sz="4" w:space="0" w:color="auto"/>
              <w:right w:val="single" w:sz="4" w:space="0" w:color="auto"/>
            </w:tcBorders>
            <w:noWrap/>
            <w:vAlign w:val="bottom"/>
          </w:tcPr>
          <w:p w14:paraId="485547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20/09/2000</w:t>
            </w:r>
          </w:p>
        </w:tc>
        <w:tc>
          <w:tcPr>
            <w:tcW w:w="1264" w:type="dxa"/>
            <w:tcBorders>
              <w:top w:val="nil"/>
              <w:left w:val="nil"/>
              <w:bottom w:val="single" w:sz="4" w:space="0" w:color="auto"/>
              <w:right w:val="single" w:sz="4" w:space="0" w:color="auto"/>
            </w:tcBorders>
            <w:noWrap/>
            <w:vAlign w:val="bottom"/>
          </w:tcPr>
          <w:p w14:paraId="0AB144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4D96A9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27DF1D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57F6F4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4DD5B9F" w14:textId="77777777" w:rsidR="003F7F01" w:rsidRPr="00A64A7D" w:rsidRDefault="003F7F01" w:rsidP="004B0BB6">
            <w:pPr>
              <w:rPr>
                <w:rFonts w:ascii="Arial" w:hAnsi="Arial" w:cs="Arial"/>
                <w:sz w:val="14"/>
                <w:szCs w:val="14"/>
                <w:lang w:val="es-ES_tradnl"/>
              </w:rPr>
            </w:pPr>
          </w:p>
        </w:tc>
      </w:tr>
      <w:tr w:rsidR="003F7F01" w:rsidRPr="00A64A7D" w14:paraId="5ABCAF0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5341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14FDE6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6B8DB0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5ADAA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281BD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64AEF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09/07/1976</w:t>
            </w:r>
          </w:p>
        </w:tc>
        <w:tc>
          <w:tcPr>
            <w:tcW w:w="1285" w:type="dxa"/>
            <w:tcBorders>
              <w:top w:val="nil"/>
              <w:left w:val="nil"/>
              <w:bottom w:val="single" w:sz="4" w:space="0" w:color="auto"/>
              <w:right w:val="single" w:sz="4" w:space="0" w:color="auto"/>
            </w:tcBorders>
            <w:noWrap/>
            <w:vAlign w:val="bottom"/>
          </w:tcPr>
          <w:p w14:paraId="23DF7D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28/01/2026</w:t>
            </w:r>
          </w:p>
        </w:tc>
        <w:tc>
          <w:tcPr>
            <w:tcW w:w="1264" w:type="dxa"/>
            <w:tcBorders>
              <w:top w:val="nil"/>
              <w:left w:val="nil"/>
              <w:bottom w:val="single" w:sz="4" w:space="0" w:color="auto"/>
              <w:right w:val="single" w:sz="4" w:space="0" w:color="auto"/>
            </w:tcBorders>
            <w:noWrap/>
            <w:vAlign w:val="bottom"/>
          </w:tcPr>
          <w:p w14:paraId="4FE5DBC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02DFB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3F180C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8B44BC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7CC7BF8" w14:textId="77777777" w:rsidR="003F7F01" w:rsidRPr="00A64A7D" w:rsidRDefault="003F7F01" w:rsidP="004B0BB6">
            <w:pPr>
              <w:rPr>
                <w:rFonts w:ascii="Arial" w:hAnsi="Arial" w:cs="Arial"/>
                <w:sz w:val="14"/>
                <w:szCs w:val="14"/>
                <w:lang w:val="es-ES_tradnl"/>
              </w:rPr>
            </w:pPr>
          </w:p>
        </w:tc>
      </w:tr>
      <w:tr w:rsidR="003F7F01" w:rsidRPr="00A64A7D" w14:paraId="7C30636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93D3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291AFB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0B2427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514CD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A2189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396A9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28/03/1979</w:t>
            </w:r>
          </w:p>
        </w:tc>
        <w:tc>
          <w:tcPr>
            <w:tcW w:w="1285" w:type="dxa"/>
            <w:tcBorders>
              <w:top w:val="nil"/>
              <w:left w:val="nil"/>
              <w:bottom w:val="single" w:sz="4" w:space="0" w:color="auto"/>
              <w:right w:val="single" w:sz="4" w:space="0" w:color="auto"/>
            </w:tcBorders>
            <w:noWrap/>
            <w:vAlign w:val="bottom"/>
          </w:tcPr>
          <w:p w14:paraId="05F37C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03/10/2022</w:t>
            </w:r>
          </w:p>
        </w:tc>
        <w:tc>
          <w:tcPr>
            <w:tcW w:w="1264" w:type="dxa"/>
            <w:tcBorders>
              <w:top w:val="nil"/>
              <w:left w:val="nil"/>
              <w:bottom w:val="single" w:sz="4" w:space="0" w:color="auto"/>
              <w:right w:val="single" w:sz="4" w:space="0" w:color="auto"/>
            </w:tcBorders>
            <w:noWrap/>
            <w:vAlign w:val="bottom"/>
          </w:tcPr>
          <w:p w14:paraId="68E9473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85F12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525B77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A05F86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171FEB" w14:textId="77777777" w:rsidR="003F7F01" w:rsidRPr="00A64A7D" w:rsidRDefault="003F7F01" w:rsidP="004B0BB6">
            <w:pPr>
              <w:rPr>
                <w:rFonts w:ascii="Arial" w:hAnsi="Arial" w:cs="Arial"/>
                <w:sz w:val="14"/>
                <w:szCs w:val="14"/>
                <w:lang w:val="es-ES_tradnl"/>
              </w:rPr>
            </w:pPr>
          </w:p>
        </w:tc>
      </w:tr>
      <w:tr w:rsidR="003F7F01" w:rsidRPr="00A64A7D" w14:paraId="3CE4C0C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62F3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5A1840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6F7E5D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DD49A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04AA0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9E9BD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11/11/1978</w:t>
            </w:r>
          </w:p>
        </w:tc>
        <w:tc>
          <w:tcPr>
            <w:tcW w:w="1285" w:type="dxa"/>
            <w:tcBorders>
              <w:top w:val="nil"/>
              <w:left w:val="nil"/>
              <w:bottom w:val="single" w:sz="4" w:space="0" w:color="auto"/>
              <w:right w:val="single" w:sz="4" w:space="0" w:color="auto"/>
            </w:tcBorders>
            <w:noWrap/>
            <w:vAlign w:val="bottom"/>
          </w:tcPr>
          <w:p w14:paraId="67280C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09/10/2006</w:t>
            </w:r>
          </w:p>
        </w:tc>
        <w:tc>
          <w:tcPr>
            <w:tcW w:w="1264" w:type="dxa"/>
            <w:tcBorders>
              <w:top w:val="nil"/>
              <w:left w:val="nil"/>
              <w:bottom w:val="single" w:sz="4" w:space="0" w:color="auto"/>
              <w:right w:val="single" w:sz="4" w:space="0" w:color="auto"/>
            </w:tcBorders>
            <w:noWrap/>
            <w:vAlign w:val="bottom"/>
          </w:tcPr>
          <w:p w14:paraId="066DED8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23EF7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04A76C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6091B3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657275" w14:textId="77777777" w:rsidR="003F7F01" w:rsidRPr="00A64A7D" w:rsidRDefault="003F7F01" w:rsidP="004B0BB6">
            <w:pPr>
              <w:rPr>
                <w:rFonts w:ascii="Arial" w:hAnsi="Arial" w:cs="Arial"/>
                <w:sz w:val="14"/>
                <w:szCs w:val="14"/>
                <w:lang w:val="es-ES_tradnl"/>
              </w:rPr>
            </w:pPr>
          </w:p>
        </w:tc>
      </w:tr>
      <w:tr w:rsidR="003F7F01" w:rsidRPr="00A64A7D" w14:paraId="3CBFF68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C571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67A242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56E9BA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94FB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18982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36EE5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16/03/1983</w:t>
            </w:r>
          </w:p>
        </w:tc>
        <w:tc>
          <w:tcPr>
            <w:tcW w:w="1285" w:type="dxa"/>
            <w:tcBorders>
              <w:top w:val="nil"/>
              <w:left w:val="nil"/>
              <w:bottom w:val="single" w:sz="4" w:space="0" w:color="auto"/>
              <w:right w:val="single" w:sz="4" w:space="0" w:color="auto"/>
            </w:tcBorders>
            <w:noWrap/>
            <w:vAlign w:val="bottom"/>
          </w:tcPr>
          <w:p w14:paraId="105612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04/11/2009</w:t>
            </w:r>
          </w:p>
        </w:tc>
        <w:tc>
          <w:tcPr>
            <w:tcW w:w="1264" w:type="dxa"/>
            <w:tcBorders>
              <w:top w:val="nil"/>
              <w:left w:val="nil"/>
              <w:bottom w:val="single" w:sz="4" w:space="0" w:color="auto"/>
              <w:right w:val="single" w:sz="4" w:space="0" w:color="auto"/>
            </w:tcBorders>
            <w:noWrap/>
            <w:vAlign w:val="bottom"/>
          </w:tcPr>
          <w:p w14:paraId="51122A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40FFC4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2F1B68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978D09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E6A11F" w14:textId="77777777" w:rsidR="003F7F01" w:rsidRPr="00A64A7D" w:rsidRDefault="003F7F01" w:rsidP="004B0BB6">
            <w:pPr>
              <w:rPr>
                <w:rFonts w:ascii="Arial" w:hAnsi="Arial" w:cs="Arial"/>
                <w:sz w:val="14"/>
                <w:szCs w:val="14"/>
                <w:lang w:val="es-ES_tradnl"/>
              </w:rPr>
            </w:pPr>
          </w:p>
        </w:tc>
      </w:tr>
      <w:tr w:rsidR="003F7F01" w:rsidRPr="00A64A7D" w14:paraId="25E75D6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628C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7EBC13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104049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D4154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5DD9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1770F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30/08/1969</w:t>
            </w:r>
          </w:p>
        </w:tc>
        <w:tc>
          <w:tcPr>
            <w:tcW w:w="1285" w:type="dxa"/>
            <w:tcBorders>
              <w:top w:val="nil"/>
              <w:left w:val="nil"/>
              <w:bottom w:val="single" w:sz="4" w:space="0" w:color="auto"/>
              <w:right w:val="single" w:sz="4" w:space="0" w:color="auto"/>
            </w:tcBorders>
            <w:noWrap/>
            <w:vAlign w:val="bottom"/>
          </w:tcPr>
          <w:p w14:paraId="1F8C85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14/10/2005</w:t>
            </w:r>
          </w:p>
        </w:tc>
        <w:tc>
          <w:tcPr>
            <w:tcW w:w="1264" w:type="dxa"/>
            <w:tcBorders>
              <w:top w:val="nil"/>
              <w:left w:val="nil"/>
              <w:bottom w:val="single" w:sz="4" w:space="0" w:color="auto"/>
              <w:right w:val="single" w:sz="4" w:space="0" w:color="auto"/>
            </w:tcBorders>
            <w:noWrap/>
            <w:vAlign w:val="bottom"/>
          </w:tcPr>
          <w:p w14:paraId="6CEF827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B6D48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6A7025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B5BA93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6779DA4" w14:textId="77777777" w:rsidR="003F7F01" w:rsidRPr="00A64A7D" w:rsidRDefault="003F7F01" w:rsidP="004B0BB6">
            <w:pPr>
              <w:rPr>
                <w:rFonts w:ascii="Arial" w:hAnsi="Arial" w:cs="Arial"/>
                <w:sz w:val="14"/>
                <w:szCs w:val="14"/>
                <w:lang w:val="es-ES_tradnl"/>
              </w:rPr>
            </w:pPr>
          </w:p>
        </w:tc>
      </w:tr>
      <w:tr w:rsidR="003F7F01" w:rsidRPr="00A64A7D" w14:paraId="1B1D1B5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F6A3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0BF45E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38D67F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F80B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1E9DF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428D5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24/01/1971</w:t>
            </w:r>
          </w:p>
        </w:tc>
        <w:tc>
          <w:tcPr>
            <w:tcW w:w="1285" w:type="dxa"/>
            <w:tcBorders>
              <w:top w:val="nil"/>
              <w:left w:val="nil"/>
              <w:bottom w:val="single" w:sz="4" w:space="0" w:color="auto"/>
              <w:right w:val="single" w:sz="4" w:space="0" w:color="auto"/>
            </w:tcBorders>
            <w:noWrap/>
            <w:vAlign w:val="bottom"/>
          </w:tcPr>
          <w:p w14:paraId="4D844C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20/09/2006</w:t>
            </w:r>
          </w:p>
        </w:tc>
        <w:tc>
          <w:tcPr>
            <w:tcW w:w="1264" w:type="dxa"/>
            <w:tcBorders>
              <w:top w:val="nil"/>
              <w:left w:val="nil"/>
              <w:bottom w:val="single" w:sz="4" w:space="0" w:color="auto"/>
              <w:right w:val="single" w:sz="4" w:space="0" w:color="auto"/>
            </w:tcBorders>
            <w:noWrap/>
            <w:vAlign w:val="bottom"/>
          </w:tcPr>
          <w:p w14:paraId="6785B53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86E8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5844D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FA499D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8AEF5EB" w14:textId="77777777" w:rsidR="003F7F01" w:rsidRPr="00A64A7D" w:rsidRDefault="003F7F01" w:rsidP="004B0BB6">
            <w:pPr>
              <w:rPr>
                <w:rFonts w:ascii="Arial" w:hAnsi="Arial" w:cs="Arial"/>
                <w:sz w:val="14"/>
                <w:szCs w:val="14"/>
                <w:lang w:val="es-ES_tradnl"/>
              </w:rPr>
            </w:pPr>
          </w:p>
        </w:tc>
      </w:tr>
      <w:tr w:rsidR="003F7F01" w:rsidRPr="00A64A7D" w14:paraId="5CA158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6AF23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47F22D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30D8FF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CA89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8155B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66742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04/07/1979</w:t>
            </w:r>
          </w:p>
        </w:tc>
        <w:tc>
          <w:tcPr>
            <w:tcW w:w="1285" w:type="dxa"/>
            <w:tcBorders>
              <w:top w:val="nil"/>
              <w:left w:val="nil"/>
              <w:bottom w:val="single" w:sz="4" w:space="0" w:color="auto"/>
              <w:right w:val="single" w:sz="4" w:space="0" w:color="auto"/>
            </w:tcBorders>
            <w:noWrap/>
            <w:vAlign w:val="bottom"/>
          </w:tcPr>
          <w:p w14:paraId="1269BE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07/06/2007</w:t>
            </w:r>
          </w:p>
        </w:tc>
        <w:tc>
          <w:tcPr>
            <w:tcW w:w="1264" w:type="dxa"/>
            <w:tcBorders>
              <w:top w:val="nil"/>
              <w:left w:val="nil"/>
              <w:bottom w:val="single" w:sz="4" w:space="0" w:color="auto"/>
              <w:right w:val="single" w:sz="4" w:space="0" w:color="auto"/>
            </w:tcBorders>
            <w:noWrap/>
            <w:vAlign w:val="bottom"/>
          </w:tcPr>
          <w:p w14:paraId="7DBC4BB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BB1BB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C616F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10857D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1F8796" w14:textId="77777777" w:rsidR="003F7F01" w:rsidRPr="00A64A7D" w:rsidRDefault="003F7F01" w:rsidP="004B0BB6">
            <w:pPr>
              <w:rPr>
                <w:rFonts w:ascii="Arial" w:hAnsi="Arial" w:cs="Arial"/>
                <w:sz w:val="14"/>
                <w:szCs w:val="14"/>
                <w:lang w:val="es-ES_tradnl"/>
              </w:rPr>
            </w:pPr>
          </w:p>
        </w:tc>
      </w:tr>
      <w:tr w:rsidR="003F7F01" w:rsidRPr="00A64A7D" w14:paraId="656C2B3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C1FD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1133DC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0D8BBD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DE6A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96CE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B8018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18/06/1975</w:t>
            </w:r>
          </w:p>
        </w:tc>
        <w:tc>
          <w:tcPr>
            <w:tcW w:w="1285" w:type="dxa"/>
            <w:tcBorders>
              <w:top w:val="nil"/>
              <w:left w:val="nil"/>
              <w:bottom w:val="single" w:sz="4" w:space="0" w:color="auto"/>
              <w:right w:val="single" w:sz="4" w:space="0" w:color="auto"/>
            </w:tcBorders>
            <w:noWrap/>
            <w:vAlign w:val="bottom"/>
          </w:tcPr>
          <w:p w14:paraId="2C470E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24/09/2007</w:t>
            </w:r>
          </w:p>
        </w:tc>
        <w:tc>
          <w:tcPr>
            <w:tcW w:w="1264" w:type="dxa"/>
            <w:tcBorders>
              <w:top w:val="nil"/>
              <w:left w:val="nil"/>
              <w:bottom w:val="single" w:sz="4" w:space="0" w:color="auto"/>
              <w:right w:val="single" w:sz="4" w:space="0" w:color="auto"/>
            </w:tcBorders>
            <w:noWrap/>
            <w:vAlign w:val="bottom"/>
          </w:tcPr>
          <w:p w14:paraId="3D0B2A2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05D57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80176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B18FCC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8A60DCD" w14:textId="77777777" w:rsidR="003F7F01" w:rsidRPr="00A64A7D" w:rsidRDefault="003F7F01" w:rsidP="004B0BB6">
            <w:pPr>
              <w:rPr>
                <w:rFonts w:ascii="Arial" w:hAnsi="Arial" w:cs="Arial"/>
                <w:sz w:val="14"/>
                <w:szCs w:val="14"/>
                <w:lang w:val="es-ES_tradnl"/>
              </w:rPr>
            </w:pPr>
          </w:p>
        </w:tc>
      </w:tr>
      <w:tr w:rsidR="003F7F01" w:rsidRPr="00A64A7D" w14:paraId="4BC7D43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C3C5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4E6CB5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3B7B1D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2300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C70A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8E71D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22/06/1965</w:t>
            </w:r>
          </w:p>
        </w:tc>
        <w:tc>
          <w:tcPr>
            <w:tcW w:w="1285" w:type="dxa"/>
            <w:tcBorders>
              <w:top w:val="nil"/>
              <w:left w:val="nil"/>
              <w:bottom w:val="single" w:sz="4" w:space="0" w:color="auto"/>
              <w:right w:val="single" w:sz="4" w:space="0" w:color="auto"/>
            </w:tcBorders>
            <w:noWrap/>
            <w:vAlign w:val="bottom"/>
          </w:tcPr>
          <w:p w14:paraId="0561FE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08/10/2007</w:t>
            </w:r>
          </w:p>
        </w:tc>
        <w:tc>
          <w:tcPr>
            <w:tcW w:w="1264" w:type="dxa"/>
            <w:tcBorders>
              <w:top w:val="nil"/>
              <w:left w:val="nil"/>
              <w:bottom w:val="single" w:sz="4" w:space="0" w:color="auto"/>
              <w:right w:val="single" w:sz="4" w:space="0" w:color="auto"/>
            </w:tcBorders>
            <w:noWrap/>
            <w:vAlign w:val="bottom"/>
          </w:tcPr>
          <w:p w14:paraId="1B5A207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B9B4B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FB596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467547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21690B" w14:textId="77777777" w:rsidR="003F7F01" w:rsidRPr="00A64A7D" w:rsidRDefault="003F7F01" w:rsidP="004B0BB6">
            <w:pPr>
              <w:rPr>
                <w:rFonts w:ascii="Arial" w:hAnsi="Arial" w:cs="Arial"/>
                <w:sz w:val="14"/>
                <w:szCs w:val="14"/>
                <w:lang w:val="es-ES_tradnl"/>
              </w:rPr>
            </w:pPr>
          </w:p>
        </w:tc>
      </w:tr>
      <w:tr w:rsidR="003F7F01" w:rsidRPr="00A64A7D" w14:paraId="0AA0CCF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2425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21C941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40E90D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7C3FC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C6BB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70EA5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05/12/1962</w:t>
            </w:r>
          </w:p>
        </w:tc>
        <w:tc>
          <w:tcPr>
            <w:tcW w:w="1285" w:type="dxa"/>
            <w:tcBorders>
              <w:top w:val="nil"/>
              <w:left w:val="nil"/>
              <w:bottom w:val="single" w:sz="4" w:space="0" w:color="auto"/>
              <w:right w:val="single" w:sz="4" w:space="0" w:color="auto"/>
            </w:tcBorders>
            <w:noWrap/>
            <w:vAlign w:val="bottom"/>
          </w:tcPr>
          <w:p w14:paraId="27F664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10/10/2007</w:t>
            </w:r>
          </w:p>
        </w:tc>
        <w:tc>
          <w:tcPr>
            <w:tcW w:w="1264" w:type="dxa"/>
            <w:tcBorders>
              <w:top w:val="nil"/>
              <w:left w:val="nil"/>
              <w:bottom w:val="single" w:sz="4" w:space="0" w:color="auto"/>
              <w:right w:val="single" w:sz="4" w:space="0" w:color="auto"/>
            </w:tcBorders>
            <w:noWrap/>
            <w:vAlign w:val="bottom"/>
          </w:tcPr>
          <w:p w14:paraId="327AFC2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32893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6AC90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54241C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E328CB" w14:textId="77777777" w:rsidR="003F7F01" w:rsidRPr="00A64A7D" w:rsidRDefault="003F7F01" w:rsidP="004B0BB6">
            <w:pPr>
              <w:rPr>
                <w:rFonts w:ascii="Arial" w:hAnsi="Arial" w:cs="Arial"/>
                <w:sz w:val="14"/>
                <w:szCs w:val="14"/>
                <w:lang w:val="es-ES_tradnl"/>
              </w:rPr>
            </w:pPr>
          </w:p>
        </w:tc>
      </w:tr>
      <w:tr w:rsidR="003F7F01" w:rsidRPr="00A64A7D" w14:paraId="280D503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E4C6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449466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0C2DED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90CC5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F659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AD8FA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25/03/1966</w:t>
            </w:r>
          </w:p>
        </w:tc>
        <w:tc>
          <w:tcPr>
            <w:tcW w:w="1285" w:type="dxa"/>
            <w:tcBorders>
              <w:top w:val="nil"/>
              <w:left w:val="nil"/>
              <w:bottom w:val="single" w:sz="4" w:space="0" w:color="auto"/>
              <w:right w:val="single" w:sz="4" w:space="0" w:color="auto"/>
            </w:tcBorders>
            <w:noWrap/>
            <w:vAlign w:val="bottom"/>
          </w:tcPr>
          <w:p w14:paraId="5114ED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05/10/2009</w:t>
            </w:r>
          </w:p>
        </w:tc>
        <w:tc>
          <w:tcPr>
            <w:tcW w:w="1264" w:type="dxa"/>
            <w:tcBorders>
              <w:top w:val="nil"/>
              <w:left w:val="nil"/>
              <w:bottom w:val="single" w:sz="4" w:space="0" w:color="auto"/>
              <w:right w:val="single" w:sz="4" w:space="0" w:color="auto"/>
            </w:tcBorders>
            <w:noWrap/>
            <w:vAlign w:val="bottom"/>
          </w:tcPr>
          <w:p w14:paraId="2AE1716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5C763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6D3237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A80C17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8BD8E9" w14:textId="77777777" w:rsidR="003F7F01" w:rsidRPr="00A64A7D" w:rsidRDefault="003F7F01" w:rsidP="004B0BB6">
            <w:pPr>
              <w:rPr>
                <w:rFonts w:ascii="Arial" w:hAnsi="Arial" w:cs="Arial"/>
                <w:sz w:val="14"/>
                <w:szCs w:val="14"/>
                <w:lang w:val="es-ES_tradnl"/>
              </w:rPr>
            </w:pPr>
          </w:p>
        </w:tc>
      </w:tr>
      <w:tr w:rsidR="003F7F01" w:rsidRPr="00A64A7D" w14:paraId="0717FE3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CA30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64C11F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5FD783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CE76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A06E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15CC9E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18/05/1959</w:t>
            </w:r>
          </w:p>
        </w:tc>
        <w:tc>
          <w:tcPr>
            <w:tcW w:w="1285" w:type="dxa"/>
            <w:tcBorders>
              <w:top w:val="nil"/>
              <w:left w:val="nil"/>
              <w:bottom w:val="single" w:sz="4" w:space="0" w:color="auto"/>
              <w:right w:val="single" w:sz="4" w:space="0" w:color="auto"/>
            </w:tcBorders>
            <w:noWrap/>
            <w:vAlign w:val="bottom"/>
          </w:tcPr>
          <w:p w14:paraId="65F48E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01/10/1998</w:t>
            </w:r>
          </w:p>
        </w:tc>
        <w:tc>
          <w:tcPr>
            <w:tcW w:w="1264" w:type="dxa"/>
            <w:tcBorders>
              <w:top w:val="nil"/>
              <w:left w:val="nil"/>
              <w:bottom w:val="single" w:sz="4" w:space="0" w:color="auto"/>
              <w:right w:val="single" w:sz="4" w:space="0" w:color="auto"/>
            </w:tcBorders>
            <w:noWrap/>
            <w:vAlign w:val="bottom"/>
          </w:tcPr>
          <w:p w14:paraId="7211DD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PASE A PENSIONISTA 19/03/2026</w:t>
            </w:r>
          </w:p>
        </w:tc>
        <w:tc>
          <w:tcPr>
            <w:tcW w:w="992" w:type="dxa"/>
            <w:tcBorders>
              <w:top w:val="nil"/>
              <w:left w:val="nil"/>
              <w:bottom w:val="single" w:sz="4" w:space="0" w:color="auto"/>
              <w:right w:val="single" w:sz="4" w:space="0" w:color="auto"/>
            </w:tcBorders>
            <w:noWrap/>
            <w:vAlign w:val="bottom"/>
          </w:tcPr>
          <w:p w14:paraId="325B59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nil"/>
              <w:left w:val="nil"/>
              <w:bottom w:val="single" w:sz="4" w:space="0" w:color="auto"/>
              <w:right w:val="single" w:sz="4" w:space="0" w:color="auto"/>
            </w:tcBorders>
            <w:noWrap/>
            <w:vAlign w:val="bottom"/>
          </w:tcPr>
          <w:p w14:paraId="7592D7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D5BE19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8EA7F06" w14:textId="77777777" w:rsidR="003F7F01" w:rsidRPr="00A64A7D" w:rsidRDefault="003F7F01" w:rsidP="004B0BB6">
            <w:pPr>
              <w:rPr>
                <w:rFonts w:ascii="Arial" w:hAnsi="Arial" w:cs="Arial"/>
                <w:sz w:val="14"/>
                <w:szCs w:val="14"/>
                <w:lang w:val="es-ES_tradnl"/>
              </w:rPr>
            </w:pPr>
          </w:p>
        </w:tc>
      </w:tr>
      <w:tr w:rsidR="003F7F01" w:rsidRPr="00A64A7D" w14:paraId="2ADEBCD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E8079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61C3A3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29554C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5D0B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497AB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9A1BB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31/05/1970</w:t>
            </w:r>
          </w:p>
        </w:tc>
        <w:tc>
          <w:tcPr>
            <w:tcW w:w="1285" w:type="dxa"/>
            <w:tcBorders>
              <w:top w:val="nil"/>
              <w:left w:val="nil"/>
              <w:bottom w:val="single" w:sz="4" w:space="0" w:color="auto"/>
              <w:right w:val="single" w:sz="4" w:space="0" w:color="auto"/>
            </w:tcBorders>
            <w:noWrap/>
            <w:vAlign w:val="bottom"/>
          </w:tcPr>
          <w:p w14:paraId="0CAE8A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01/10/1998</w:t>
            </w:r>
          </w:p>
        </w:tc>
        <w:tc>
          <w:tcPr>
            <w:tcW w:w="1264" w:type="dxa"/>
            <w:tcBorders>
              <w:top w:val="nil"/>
              <w:left w:val="nil"/>
              <w:bottom w:val="single" w:sz="4" w:space="0" w:color="auto"/>
              <w:right w:val="single" w:sz="4" w:space="0" w:color="auto"/>
            </w:tcBorders>
            <w:noWrap/>
            <w:vAlign w:val="bottom"/>
          </w:tcPr>
          <w:p w14:paraId="1F139B2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3516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nil"/>
              <w:left w:val="nil"/>
              <w:bottom w:val="single" w:sz="4" w:space="0" w:color="auto"/>
              <w:right w:val="single" w:sz="4" w:space="0" w:color="auto"/>
            </w:tcBorders>
            <w:noWrap/>
            <w:vAlign w:val="bottom"/>
          </w:tcPr>
          <w:p w14:paraId="65B45C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33EC03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61E018" w14:textId="77777777" w:rsidR="003F7F01" w:rsidRPr="00A64A7D" w:rsidRDefault="003F7F01" w:rsidP="004B0BB6">
            <w:pPr>
              <w:rPr>
                <w:rFonts w:ascii="Arial" w:hAnsi="Arial" w:cs="Arial"/>
                <w:sz w:val="14"/>
                <w:szCs w:val="14"/>
                <w:lang w:val="es-ES_tradnl"/>
              </w:rPr>
            </w:pPr>
          </w:p>
        </w:tc>
      </w:tr>
      <w:tr w:rsidR="003F7F01" w:rsidRPr="00A64A7D" w14:paraId="6984195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FEEF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78287D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447135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21C5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8A5DC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w:t>
            </w:r>
          </w:p>
        </w:tc>
        <w:tc>
          <w:tcPr>
            <w:tcW w:w="1133" w:type="dxa"/>
            <w:tcBorders>
              <w:top w:val="nil"/>
              <w:left w:val="nil"/>
              <w:bottom w:val="single" w:sz="4" w:space="0" w:color="auto"/>
              <w:right w:val="single" w:sz="4" w:space="0" w:color="auto"/>
            </w:tcBorders>
            <w:noWrap/>
            <w:vAlign w:val="bottom"/>
          </w:tcPr>
          <w:p w14:paraId="2DFFEF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03/08/1974</w:t>
            </w:r>
          </w:p>
        </w:tc>
        <w:tc>
          <w:tcPr>
            <w:tcW w:w="1285" w:type="dxa"/>
            <w:tcBorders>
              <w:top w:val="nil"/>
              <w:left w:val="nil"/>
              <w:bottom w:val="single" w:sz="4" w:space="0" w:color="auto"/>
              <w:right w:val="single" w:sz="4" w:space="0" w:color="auto"/>
            </w:tcBorders>
            <w:noWrap/>
            <w:vAlign w:val="bottom"/>
          </w:tcPr>
          <w:p w14:paraId="4E8850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08/11/2023</w:t>
            </w:r>
          </w:p>
        </w:tc>
        <w:tc>
          <w:tcPr>
            <w:tcW w:w="1264" w:type="dxa"/>
            <w:tcBorders>
              <w:top w:val="nil"/>
              <w:left w:val="nil"/>
              <w:bottom w:val="single" w:sz="4" w:space="0" w:color="auto"/>
              <w:right w:val="single" w:sz="4" w:space="0" w:color="auto"/>
            </w:tcBorders>
            <w:noWrap/>
            <w:vAlign w:val="bottom"/>
          </w:tcPr>
          <w:p w14:paraId="5E9235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PS CPA</w:t>
            </w:r>
          </w:p>
        </w:tc>
        <w:tc>
          <w:tcPr>
            <w:tcW w:w="992" w:type="dxa"/>
            <w:tcBorders>
              <w:top w:val="nil"/>
              <w:left w:val="nil"/>
              <w:bottom w:val="single" w:sz="4" w:space="0" w:color="auto"/>
              <w:right w:val="single" w:sz="4" w:space="0" w:color="auto"/>
            </w:tcBorders>
            <w:noWrap/>
            <w:vAlign w:val="bottom"/>
          </w:tcPr>
          <w:p w14:paraId="2A23F0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5548,94</w:t>
            </w:r>
          </w:p>
        </w:tc>
        <w:tc>
          <w:tcPr>
            <w:tcW w:w="864" w:type="dxa"/>
            <w:tcBorders>
              <w:top w:val="nil"/>
              <w:left w:val="nil"/>
              <w:bottom w:val="single" w:sz="4" w:space="0" w:color="auto"/>
              <w:right w:val="single" w:sz="4" w:space="0" w:color="auto"/>
            </w:tcBorders>
            <w:noWrap/>
            <w:vAlign w:val="bottom"/>
          </w:tcPr>
          <w:p w14:paraId="3FCC11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B5AAD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E687CAE" w14:textId="77777777" w:rsidR="003F7F01" w:rsidRPr="00A64A7D" w:rsidRDefault="003F7F01" w:rsidP="004B0BB6">
            <w:pPr>
              <w:rPr>
                <w:rFonts w:ascii="Arial" w:hAnsi="Arial" w:cs="Arial"/>
                <w:sz w:val="14"/>
                <w:szCs w:val="14"/>
                <w:lang w:val="es-ES_tradnl"/>
              </w:rPr>
            </w:pPr>
          </w:p>
        </w:tc>
      </w:tr>
      <w:tr w:rsidR="003F7F01" w:rsidRPr="00A64A7D" w14:paraId="5ED00A0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CD21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5790F7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6F8548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73175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F6FB6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2BC72C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18/03/1974</w:t>
            </w:r>
          </w:p>
        </w:tc>
        <w:tc>
          <w:tcPr>
            <w:tcW w:w="1285" w:type="dxa"/>
            <w:tcBorders>
              <w:top w:val="nil"/>
              <w:left w:val="nil"/>
              <w:bottom w:val="single" w:sz="4" w:space="0" w:color="auto"/>
              <w:right w:val="single" w:sz="4" w:space="0" w:color="auto"/>
            </w:tcBorders>
            <w:noWrap/>
            <w:vAlign w:val="bottom"/>
          </w:tcPr>
          <w:p w14:paraId="130F94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20/09/2024</w:t>
            </w:r>
          </w:p>
        </w:tc>
        <w:tc>
          <w:tcPr>
            <w:tcW w:w="1264" w:type="dxa"/>
            <w:tcBorders>
              <w:top w:val="nil"/>
              <w:left w:val="nil"/>
              <w:bottom w:val="single" w:sz="4" w:space="0" w:color="auto"/>
              <w:right w:val="single" w:sz="4" w:space="0" w:color="auto"/>
            </w:tcBorders>
            <w:noWrap/>
            <w:vAlign w:val="bottom"/>
          </w:tcPr>
          <w:p w14:paraId="57B7A0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ZAM</w:t>
            </w:r>
          </w:p>
        </w:tc>
        <w:tc>
          <w:tcPr>
            <w:tcW w:w="992" w:type="dxa"/>
            <w:tcBorders>
              <w:top w:val="nil"/>
              <w:left w:val="nil"/>
              <w:bottom w:val="single" w:sz="4" w:space="0" w:color="auto"/>
              <w:right w:val="single" w:sz="4" w:space="0" w:color="auto"/>
            </w:tcBorders>
            <w:noWrap/>
            <w:vAlign w:val="bottom"/>
          </w:tcPr>
          <w:p w14:paraId="3A996B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2ABBC8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0F5D0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3A25FB" w14:textId="77777777" w:rsidR="003F7F01" w:rsidRPr="00A64A7D" w:rsidRDefault="003F7F01" w:rsidP="004B0BB6">
            <w:pPr>
              <w:rPr>
                <w:rFonts w:ascii="Arial" w:hAnsi="Arial" w:cs="Arial"/>
                <w:sz w:val="14"/>
                <w:szCs w:val="14"/>
                <w:lang w:val="es-ES_tradnl"/>
              </w:rPr>
            </w:pPr>
          </w:p>
        </w:tc>
      </w:tr>
      <w:tr w:rsidR="003F7F01" w:rsidRPr="00A64A7D" w14:paraId="03FCFD7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1E10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14048</w:t>
            </w:r>
          </w:p>
        </w:tc>
        <w:tc>
          <w:tcPr>
            <w:tcW w:w="1843" w:type="dxa"/>
            <w:tcBorders>
              <w:top w:val="nil"/>
              <w:left w:val="nil"/>
              <w:bottom w:val="single" w:sz="4" w:space="0" w:color="auto"/>
              <w:right w:val="single" w:sz="4" w:space="0" w:color="auto"/>
            </w:tcBorders>
            <w:noWrap/>
            <w:vAlign w:val="bottom"/>
          </w:tcPr>
          <w:p w14:paraId="12757D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Larrea HLHI</w:t>
            </w:r>
          </w:p>
        </w:tc>
        <w:tc>
          <w:tcPr>
            <w:tcW w:w="1268" w:type="dxa"/>
            <w:tcBorders>
              <w:top w:val="nil"/>
              <w:left w:val="nil"/>
              <w:bottom w:val="single" w:sz="4" w:space="0" w:color="auto"/>
              <w:right w:val="single" w:sz="4" w:space="0" w:color="auto"/>
            </w:tcBorders>
            <w:noWrap/>
            <w:vAlign w:val="bottom"/>
          </w:tcPr>
          <w:p w14:paraId="406BCC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2A366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1980C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511379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19/04/1998</w:t>
            </w:r>
          </w:p>
        </w:tc>
        <w:tc>
          <w:tcPr>
            <w:tcW w:w="1285" w:type="dxa"/>
            <w:tcBorders>
              <w:top w:val="nil"/>
              <w:left w:val="nil"/>
              <w:bottom w:val="single" w:sz="4" w:space="0" w:color="auto"/>
              <w:right w:val="single" w:sz="4" w:space="0" w:color="auto"/>
            </w:tcBorders>
            <w:noWrap/>
            <w:vAlign w:val="bottom"/>
          </w:tcPr>
          <w:p w14:paraId="7336D8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19/01/2026</w:t>
            </w:r>
          </w:p>
        </w:tc>
        <w:tc>
          <w:tcPr>
            <w:tcW w:w="1264" w:type="dxa"/>
            <w:tcBorders>
              <w:top w:val="nil"/>
              <w:left w:val="nil"/>
              <w:bottom w:val="single" w:sz="4" w:space="0" w:color="auto"/>
              <w:right w:val="single" w:sz="4" w:space="0" w:color="auto"/>
            </w:tcBorders>
            <w:noWrap/>
            <w:vAlign w:val="bottom"/>
          </w:tcPr>
          <w:p w14:paraId="1A22F9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PAM</w:t>
            </w:r>
          </w:p>
        </w:tc>
        <w:tc>
          <w:tcPr>
            <w:tcW w:w="992" w:type="dxa"/>
            <w:tcBorders>
              <w:top w:val="nil"/>
              <w:left w:val="nil"/>
              <w:bottom w:val="single" w:sz="4" w:space="0" w:color="auto"/>
              <w:right w:val="single" w:sz="4" w:space="0" w:color="auto"/>
            </w:tcBorders>
            <w:noWrap/>
            <w:vAlign w:val="bottom"/>
          </w:tcPr>
          <w:p w14:paraId="4ACE6E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6C8235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5A5483F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57F272" w14:textId="77777777" w:rsidR="003F7F01" w:rsidRPr="00A64A7D" w:rsidRDefault="003F7F01" w:rsidP="004B0BB6">
            <w:pPr>
              <w:rPr>
                <w:rFonts w:ascii="Arial" w:hAnsi="Arial" w:cs="Arial"/>
                <w:sz w:val="14"/>
                <w:szCs w:val="14"/>
                <w:lang w:val="es-ES_tradnl"/>
              </w:rPr>
            </w:pPr>
          </w:p>
        </w:tc>
      </w:tr>
      <w:tr w:rsidR="003F7F01" w:rsidRPr="00A64A7D" w14:paraId="4E1414A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93C5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0F1EA6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25F367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5D9CB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F5CBC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w:t>
            </w:r>
          </w:p>
        </w:tc>
        <w:tc>
          <w:tcPr>
            <w:tcW w:w="1133" w:type="dxa"/>
            <w:tcBorders>
              <w:top w:val="nil"/>
              <w:left w:val="nil"/>
              <w:bottom w:val="single" w:sz="4" w:space="0" w:color="auto"/>
              <w:right w:val="single" w:sz="4" w:space="0" w:color="auto"/>
            </w:tcBorders>
            <w:noWrap/>
            <w:vAlign w:val="bottom"/>
          </w:tcPr>
          <w:p w14:paraId="73C120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21/12/1985</w:t>
            </w:r>
          </w:p>
        </w:tc>
        <w:tc>
          <w:tcPr>
            <w:tcW w:w="1285" w:type="dxa"/>
            <w:tcBorders>
              <w:top w:val="nil"/>
              <w:left w:val="nil"/>
              <w:bottom w:val="single" w:sz="4" w:space="0" w:color="auto"/>
              <w:right w:val="single" w:sz="4" w:space="0" w:color="auto"/>
            </w:tcBorders>
            <w:noWrap/>
            <w:vAlign w:val="bottom"/>
          </w:tcPr>
          <w:p w14:paraId="52F5D0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06/09/2024</w:t>
            </w:r>
          </w:p>
        </w:tc>
        <w:tc>
          <w:tcPr>
            <w:tcW w:w="1264" w:type="dxa"/>
            <w:tcBorders>
              <w:top w:val="nil"/>
              <w:left w:val="nil"/>
              <w:bottom w:val="single" w:sz="4" w:space="0" w:color="auto"/>
              <w:right w:val="single" w:sz="4" w:space="0" w:color="auto"/>
            </w:tcBorders>
            <w:noWrap/>
            <w:vAlign w:val="bottom"/>
          </w:tcPr>
          <w:p w14:paraId="3B5C289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98D76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4815,96</w:t>
            </w:r>
          </w:p>
        </w:tc>
        <w:tc>
          <w:tcPr>
            <w:tcW w:w="864" w:type="dxa"/>
            <w:tcBorders>
              <w:top w:val="nil"/>
              <w:left w:val="nil"/>
              <w:bottom w:val="single" w:sz="4" w:space="0" w:color="auto"/>
              <w:right w:val="single" w:sz="4" w:space="0" w:color="auto"/>
            </w:tcBorders>
            <w:noWrap/>
            <w:vAlign w:val="bottom"/>
          </w:tcPr>
          <w:p w14:paraId="23080A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6802B3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E062DB3" w14:textId="77777777" w:rsidR="003F7F01" w:rsidRPr="00A64A7D" w:rsidRDefault="003F7F01" w:rsidP="004B0BB6">
            <w:pPr>
              <w:rPr>
                <w:rFonts w:ascii="Arial" w:hAnsi="Arial" w:cs="Arial"/>
                <w:sz w:val="14"/>
                <w:szCs w:val="14"/>
                <w:lang w:val="es-ES_tradnl"/>
              </w:rPr>
            </w:pPr>
          </w:p>
        </w:tc>
      </w:tr>
      <w:tr w:rsidR="003F7F01" w:rsidRPr="00A64A7D" w14:paraId="25B291A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682D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7EB38A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48DA81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94E6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8599B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0B8E3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01/12/1999</w:t>
            </w:r>
          </w:p>
        </w:tc>
        <w:tc>
          <w:tcPr>
            <w:tcW w:w="1285" w:type="dxa"/>
            <w:tcBorders>
              <w:top w:val="nil"/>
              <w:left w:val="nil"/>
              <w:bottom w:val="single" w:sz="4" w:space="0" w:color="auto"/>
              <w:right w:val="single" w:sz="4" w:space="0" w:color="auto"/>
            </w:tcBorders>
            <w:noWrap/>
            <w:vAlign w:val="bottom"/>
          </w:tcPr>
          <w:p w14:paraId="400246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01/01/2024</w:t>
            </w:r>
          </w:p>
        </w:tc>
        <w:tc>
          <w:tcPr>
            <w:tcW w:w="1264" w:type="dxa"/>
            <w:tcBorders>
              <w:top w:val="nil"/>
              <w:left w:val="nil"/>
              <w:bottom w:val="single" w:sz="4" w:space="0" w:color="auto"/>
              <w:right w:val="single" w:sz="4" w:space="0" w:color="auto"/>
            </w:tcBorders>
            <w:noWrap/>
            <w:vAlign w:val="bottom"/>
          </w:tcPr>
          <w:p w14:paraId="3265C49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53468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68EF4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3849E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786B21" w14:textId="77777777" w:rsidR="003F7F01" w:rsidRPr="00A64A7D" w:rsidRDefault="003F7F01" w:rsidP="004B0BB6">
            <w:pPr>
              <w:rPr>
                <w:rFonts w:ascii="Arial" w:hAnsi="Arial" w:cs="Arial"/>
                <w:sz w:val="14"/>
                <w:szCs w:val="14"/>
                <w:lang w:val="es-ES_tradnl"/>
              </w:rPr>
            </w:pPr>
          </w:p>
        </w:tc>
      </w:tr>
      <w:tr w:rsidR="003F7F01" w:rsidRPr="00A64A7D" w14:paraId="2239AEF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E8A84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32FC36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10B2ED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5265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17FA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9F9C3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28/04/1997</w:t>
            </w:r>
          </w:p>
        </w:tc>
        <w:tc>
          <w:tcPr>
            <w:tcW w:w="1285" w:type="dxa"/>
            <w:tcBorders>
              <w:top w:val="nil"/>
              <w:left w:val="nil"/>
              <w:bottom w:val="single" w:sz="4" w:space="0" w:color="auto"/>
              <w:right w:val="single" w:sz="4" w:space="0" w:color="auto"/>
            </w:tcBorders>
            <w:noWrap/>
            <w:vAlign w:val="bottom"/>
          </w:tcPr>
          <w:p w14:paraId="6DBCA6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06/02/2025</w:t>
            </w:r>
          </w:p>
        </w:tc>
        <w:tc>
          <w:tcPr>
            <w:tcW w:w="1264" w:type="dxa"/>
            <w:tcBorders>
              <w:top w:val="nil"/>
              <w:left w:val="nil"/>
              <w:bottom w:val="single" w:sz="4" w:space="0" w:color="auto"/>
              <w:right w:val="single" w:sz="4" w:space="0" w:color="auto"/>
            </w:tcBorders>
            <w:noWrap/>
            <w:vAlign w:val="bottom"/>
          </w:tcPr>
          <w:p w14:paraId="795177A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693E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190A5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5308F2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F092BA" w14:textId="77777777" w:rsidR="003F7F01" w:rsidRPr="00A64A7D" w:rsidRDefault="003F7F01" w:rsidP="004B0BB6">
            <w:pPr>
              <w:rPr>
                <w:rFonts w:ascii="Arial" w:hAnsi="Arial" w:cs="Arial"/>
                <w:sz w:val="14"/>
                <w:szCs w:val="14"/>
                <w:lang w:val="es-ES_tradnl"/>
              </w:rPr>
            </w:pPr>
          </w:p>
        </w:tc>
      </w:tr>
      <w:tr w:rsidR="003F7F01" w:rsidRPr="00A64A7D" w14:paraId="11B0D1E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F9A8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19B393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19218D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7366A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A79F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2A883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03/03/1987</w:t>
            </w:r>
          </w:p>
        </w:tc>
        <w:tc>
          <w:tcPr>
            <w:tcW w:w="1285" w:type="dxa"/>
            <w:tcBorders>
              <w:top w:val="nil"/>
              <w:left w:val="nil"/>
              <w:bottom w:val="single" w:sz="4" w:space="0" w:color="auto"/>
              <w:right w:val="single" w:sz="4" w:space="0" w:color="auto"/>
            </w:tcBorders>
            <w:noWrap/>
            <w:vAlign w:val="bottom"/>
          </w:tcPr>
          <w:p w14:paraId="75C334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11/09/2023</w:t>
            </w:r>
          </w:p>
        </w:tc>
        <w:tc>
          <w:tcPr>
            <w:tcW w:w="1264" w:type="dxa"/>
            <w:tcBorders>
              <w:top w:val="nil"/>
              <w:left w:val="nil"/>
              <w:bottom w:val="single" w:sz="4" w:space="0" w:color="auto"/>
              <w:right w:val="single" w:sz="4" w:space="0" w:color="auto"/>
            </w:tcBorders>
            <w:noWrap/>
            <w:vAlign w:val="bottom"/>
          </w:tcPr>
          <w:p w14:paraId="5CAF32A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3709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26CF0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86528B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D6FCE6" w14:textId="77777777" w:rsidR="003F7F01" w:rsidRPr="00A64A7D" w:rsidRDefault="003F7F01" w:rsidP="004B0BB6">
            <w:pPr>
              <w:rPr>
                <w:rFonts w:ascii="Arial" w:hAnsi="Arial" w:cs="Arial"/>
                <w:sz w:val="14"/>
                <w:szCs w:val="14"/>
                <w:lang w:val="es-ES_tradnl"/>
              </w:rPr>
            </w:pPr>
          </w:p>
        </w:tc>
      </w:tr>
      <w:tr w:rsidR="003F7F01" w:rsidRPr="00A64A7D" w14:paraId="17EEBA2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7271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0C6BA8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193B87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CBF9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B371A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C0CDF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17/08/1999</w:t>
            </w:r>
          </w:p>
        </w:tc>
        <w:tc>
          <w:tcPr>
            <w:tcW w:w="1285" w:type="dxa"/>
            <w:tcBorders>
              <w:top w:val="nil"/>
              <w:left w:val="nil"/>
              <w:bottom w:val="single" w:sz="4" w:space="0" w:color="auto"/>
              <w:right w:val="single" w:sz="4" w:space="0" w:color="auto"/>
            </w:tcBorders>
            <w:noWrap/>
            <w:vAlign w:val="bottom"/>
          </w:tcPr>
          <w:p w14:paraId="64E628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24/01/2025</w:t>
            </w:r>
          </w:p>
        </w:tc>
        <w:tc>
          <w:tcPr>
            <w:tcW w:w="1264" w:type="dxa"/>
            <w:tcBorders>
              <w:top w:val="nil"/>
              <w:left w:val="nil"/>
              <w:bottom w:val="single" w:sz="4" w:space="0" w:color="auto"/>
              <w:right w:val="single" w:sz="4" w:space="0" w:color="auto"/>
            </w:tcBorders>
            <w:noWrap/>
            <w:vAlign w:val="bottom"/>
          </w:tcPr>
          <w:p w14:paraId="6CAAE1E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2A832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99CC6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4E7408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471419B" w14:textId="77777777" w:rsidR="003F7F01" w:rsidRPr="00A64A7D" w:rsidRDefault="003F7F01" w:rsidP="004B0BB6">
            <w:pPr>
              <w:rPr>
                <w:rFonts w:ascii="Arial" w:hAnsi="Arial" w:cs="Arial"/>
                <w:sz w:val="14"/>
                <w:szCs w:val="14"/>
                <w:lang w:val="es-ES_tradnl"/>
              </w:rPr>
            </w:pPr>
          </w:p>
        </w:tc>
      </w:tr>
      <w:tr w:rsidR="003F7F01" w:rsidRPr="00A64A7D" w14:paraId="43B7CC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67C0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736254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1E53F9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69E2D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3139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48947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22/06/1968</w:t>
            </w:r>
          </w:p>
        </w:tc>
        <w:tc>
          <w:tcPr>
            <w:tcW w:w="1285" w:type="dxa"/>
            <w:tcBorders>
              <w:top w:val="nil"/>
              <w:left w:val="nil"/>
              <w:bottom w:val="single" w:sz="4" w:space="0" w:color="auto"/>
              <w:right w:val="single" w:sz="4" w:space="0" w:color="auto"/>
            </w:tcBorders>
            <w:noWrap/>
            <w:vAlign w:val="bottom"/>
          </w:tcPr>
          <w:p w14:paraId="51887E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27/09/2021</w:t>
            </w:r>
          </w:p>
        </w:tc>
        <w:tc>
          <w:tcPr>
            <w:tcW w:w="1264" w:type="dxa"/>
            <w:tcBorders>
              <w:top w:val="nil"/>
              <w:left w:val="nil"/>
              <w:bottom w:val="single" w:sz="4" w:space="0" w:color="auto"/>
              <w:right w:val="single" w:sz="4" w:space="0" w:color="auto"/>
            </w:tcBorders>
            <w:noWrap/>
            <w:vAlign w:val="bottom"/>
          </w:tcPr>
          <w:p w14:paraId="7C61F50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5033D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7852BE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95BBDA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87B1AA" w14:textId="77777777" w:rsidR="003F7F01" w:rsidRPr="00A64A7D" w:rsidRDefault="003F7F01" w:rsidP="004B0BB6">
            <w:pPr>
              <w:rPr>
                <w:rFonts w:ascii="Arial" w:hAnsi="Arial" w:cs="Arial"/>
                <w:sz w:val="14"/>
                <w:szCs w:val="14"/>
                <w:lang w:val="es-ES_tradnl"/>
              </w:rPr>
            </w:pPr>
          </w:p>
        </w:tc>
      </w:tr>
      <w:tr w:rsidR="003F7F01" w:rsidRPr="00A64A7D" w14:paraId="268B008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3033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3D3427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14DEA1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E830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593EB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6B4C8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26/08/1978</w:t>
            </w:r>
          </w:p>
        </w:tc>
        <w:tc>
          <w:tcPr>
            <w:tcW w:w="1285" w:type="dxa"/>
            <w:tcBorders>
              <w:top w:val="nil"/>
              <w:left w:val="nil"/>
              <w:bottom w:val="single" w:sz="4" w:space="0" w:color="auto"/>
              <w:right w:val="single" w:sz="4" w:space="0" w:color="auto"/>
            </w:tcBorders>
            <w:noWrap/>
            <w:vAlign w:val="bottom"/>
          </w:tcPr>
          <w:p w14:paraId="006C41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13/10/2021</w:t>
            </w:r>
          </w:p>
        </w:tc>
        <w:tc>
          <w:tcPr>
            <w:tcW w:w="1264" w:type="dxa"/>
            <w:tcBorders>
              <w:top w:val="nil"/>
              <w:left w:val="nil"/>
              <w:bottom w:val="single" w:sz="4" w:space="0" w:color="auto"/>
              <w:right w:val="single" w:sz="4" w:space="0" w:color="auto"/>
            </w:tcBorders>
            <w:noWrap/>
            <w:vAlign w:val="bottom"/>
          </w:tcPr>
          <w:p w14:paraId="5427A7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056BE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6AD179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12D53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EA033D" w14:textId="77777777" w:rsidR="003F7F01" w:rsidRPr="00A64A7D" w:rsidRDefault="003F7F01" w:rsidP="004B0BB6">
            <w:pPr>
              <w:rPr>
                <w:rFonts w:ascii="Arial" w:hAnsi="Arial" w:cs="Arial"/>
                <w:sz w:val="14"/>
                <w:szCs w:val="14"/>
                <w:lang w:val="es-ES_tradnl"/>
              </w:rPr>
            </w:pPr>
          </w:p>
        </w:tc>
      </w:tr>
      <w:tr w:rsidR="003F7F01" w:rsidRPr="00A64A7D" w14:paraId="09DC463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A0C1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5B29E9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720066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469B6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69DC4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D7807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29/11/1982</w:t>
            </w:r>
          </w:p>
        </w:tc>
        <w:tc>
          <w:tcPr>
            <w:tcW w:w="1285" w:type="dxa"/>
            <w:tcBorders>
              <w:top w:val="nil"/>
              <w:left w:val="nil"/>
              <w:bottom w:val="single" w:sz="4" w:space="0" w:color="auto"/>
              <w:right w:val="single" w:sz="4" w:space="0" w:color="auto"/>
            </w:tcBorders>
            <w:noWrap/>
            <w:vAlign w:val="bottom"/>
          </w:tcPr>
          <w:p w14:paraId="60C9BF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29/11/2021</w:t>
            </w:r>
          </w:p>
        </w:tc>
        <w:tc>
          <w:tcPr>
            <w:tcW w:w="1264" w:type="dxa"/>
            <w:tcBorders>
              <w:top w:val="nil"/>
              <w:left w:val="nil"/>
              <w:bottom w:val="single" w:sz="4" w:space="0" w:color="auto"/>
              <w:right w:val="single" w:sz="4" w:space="0" w:color="auto"/>
            </w:tcBorders>
            <w:noWrap/>
            <w:vAlign w:val="bottom"/>
          </w:tcPr>
          <w:p w14:paraId="36D4940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40B6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119F74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D50D6D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4E749C" w14:textId="77777777" w:rsidR="003F7F01" w:rsidRPr="00A64A7D" w:rsidRDefault="003F7F01" w:rsidP="004B0BB6">
            <w:pPr>
              <w:rPr>
                <w:rFonts w:ascii="Arial" w:hAnsi="Arial" w:cs="Arial"/>
                <w:sz w:val="14"/>
                <w:szCs w:val="14"/>
                <w:lang w:val="es-ES_tradnl"/>
              </w:rPr>
            </w:pPr>
          </w:p>
        </w:tc>
      </w:tr>
      <w:tr w:rsidR="003F7F01" w:rsidRPr="00A64A7D" w14:paraId="5F7D82B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27F43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474074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0EB4EA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9399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264FA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6EE80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02/12/1978</w:t>
            </w:r>
          </w:p>
        </w:tc>
        <w:tc>
          <w:tcPr>
            <w:tcW w:w="1285" w:type="dxa"/>
            <w:tcBorders>
              <w:top w:val="nil"/>
              <w:left w:val="nil"/>
              <w:bottom w:val="single" w:sz="4" w:space="0" w:color="auto"/>
              <w:right w:val="single" w:sz="4" w:space="0" w:color="auto"/>
            </w:tcBorders>
            <w:noWrap/>
            <w:vAlign w:val="bottom"/>
          </w:tcPr>
          <w:p w14:paraId="66D780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02/10/2015</w:t>
            </w:r>
          </w:p>
        </w:tc>
        <w:tc>
          <w:tcPr>
            <w:tcW w:w="1264" w:type="dxa"/>
            <w:tcBorders>
              <w:top w:val="nil"/>
              <w:left w:val="nil"/>
              <w:bottom w:val="single" w:sz="4" w:space="0" w:color="auto"/>
              <w:right w:val="single" w:sz="4" w:space="0" w:color="auto"/>
            </w:tcBorders>
            <w:noWrap/>
            <w:vAlign w:val="bottom"/>
          </w:tcPr>
          <w:p w14:paraId="7458E65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8878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3B87C1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21FDA3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03E538" w14:textId="77777777" w:rsidR="003F7F01" w:rsidRPr="00A64A7D" w:rsidRDefault="003F7F01" w:rsidP="004B0BB6">
            <w:pPr>
              <w:rPr>
                <w:rFonts w:ascii="Arial" w:hAnsi="Arial" w:cs="Arial"/>
                <w:sz w:val="14"/>
                <w:szCs w:val="14"/>
                <w:lang w:val="es-ES_tradnl"/>
              </w:rPr>
            </w:pPr>
          </w:p>
        </w:tc>
      </w:tr>
      <w:tr w:rsidR="003F7F01" w:rsidRPr="00A64A7D" w14:paraId="35699EA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D0D6D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374181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6707E4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4D950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FE371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3949C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24/01/1964</w:t>
            </w:r>
          </w:p>
        </w:tc>
        <w:tc>
          <w:tcPr>
            <w:tcW w:w="1285" w:type="dxa"/>
            <w:tcBorders>
              <w:top w:val="nil"/>
              <w:left w:val="nil"/>
              <w:bottom w:val="single" w:sz="4" w:space="0" w:color="auto"/>
              <w:right w:val="single" w:sz="4" w:space="0" w:color="auto"/>
            </w:tcBorders>
            <w:noWrap/>
            <w:vAlign w:val="bottom"/>
          </w:tcPr>
          <w:p w14:paraId="1746C8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26/09/2005</w:t>
            </w:r>
          </w:p>
        </w:tc>
        <w:tc>
          <w:tcPr>
            <w:tcW w:w="1264" w:type="dxa"/>
            <w:tcBorders>
              <w:top w:val="nil"/>
              <w:left w:val="nil"/>
              <w:bottom w:val="single" w:sz="4" w:space="0" w:color="auto"/>
              <w:right w:val="single" w:sz="4" w:space="0" w:color="auto"/>
            </w:tcBorders>
            <w:noWrap/>
            <w:vAlign w:val="bottom"/>
          </w:tcPr>
          <w:p w14:paraId="1197280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EE77F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2009A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C36658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DE28087" w14:textId="77777777" w:rsidR="003F7F01" w:rsidRPr="00A64A7D" w:rsidRDefault="003F7F01" w:rsidP="004B0BB6">
            <w:pPr>
              <w:rPr>
                <w:rFonts w:ascii="Arial" w:hAnsi="Arial" w:cs="Arial"/>
                <w:sz w:val="14"/>
                <w:szCs w:val="14"/>
                <w:lang w:val="es-ES_tradnl"/>
              </w:rPr>
            </w:pPr>
          </w:p>
        </w:tc>
      </w:tr>
      <w:tr w:rsidR="003F7F01" w:rsidRPr="00A64A7D" w14:paraId="71A6BED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F722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370512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58946E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5B27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FABC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E0DC6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17/04/1970</w:t>
            </w:r>
          </w:p>
        </w:tc>
        <w:tc>
          <w:tcPr>
            <w:tcW w:w="1285" w:type="dxa"/>
            <w:tcBorders>
              <w:top w:val="nil"/>
              <w:left w:val="nil"/>
              <w:bottom w:val="single" w:sz="4" w:space="0" w:color="auto"/>
              <w:right w:val="single" w:sz="4" w:space="0" w:color="auto"/>
            </w:tcBorders>
            <w:noWrap/>
            <w:vAlign w:val="bottom"/>
          </w:tcPr>
          <w:p w14:paraId="1180F1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27/09/2005</w:t>
            </w:r>
          </w:p>
        </w:tc>
        <w:tc>
          <w:tcPr>
            <w:tcW w:w="1264" w:type="dxa"/>
            <w:tcBorders>
              <w:top w:val="nil"/>
              <w:left w:val="nil"/>
              <w:bottom w:val="single" w:sz="4" w:space="0" w:color="auto"/>
              <w:right w:val="single" w:sz="4" w:space="0" w:color="auto"/>
            </w:tcBorders>
            <w:noWrap/>
            <w:vAlign w:val="bottom"/>
          </w:tcPr>
          <w:p w14:paraId="1ACEC84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9E60C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98714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E23C94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ECD4A6" w14:textId="77777777" w:rsidR="003F7F01" w:rsidRPr="00A64A7D" w:rsidRDefault="003F7F01" w:rsidP="004B0BB6">
            <w:pPr>
              <w:rPr>
                <w:rFonts w:ascii="Arial" w:hAnsi="Arial" w:cs="Arial"/>
                <w:sz w:val="14"/>
                <w:szCs w:val="14"/>
                <w:lang w:val="es-ES_tradnl"/>
              </w:rPr>
            </w:pPr>
          </w:p>
        </w:tc>
      </w:tr>
      <w:tr w:rsidR="003F7F01" w:rsidRPr="00A64A7D" w14:paraId="0D26867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F341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14296</w:t>
            </w:r>
          </w:p>
        </w:tc>
        <w:tc>
          <w:tcPr>
            <w:tcW w:w="1843" w:type="dxa"/>
            <w:tcBorders>
              <w:top w:val="nil"/>
              <w:left w:val="nil"/>
              <w:bottom w:val="single" w:sz="4" w:space="0" w:color="auto"/>
              <w:right w:val="single" w:sz="4" w:space="0" w:color="auto"/>
            </w:tcBorders>
            <w:noWrap/>
            <w:vAlign w:val="bottom"/>
          </w:tcPr>
          <w:p w14:paraId="2335E2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652C8C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9046A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67D3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46,66</w:t>
            </w:r>
          </w:p>
        </w:tc>
        <w:tc>
          <w:tcPr>
            <w:tcW w:w="1133" w:type="dxa"/>
            <w:tcBorders>
              <w:top w:val="nil"/>
              <w:left w:val="nil"/>
              <w:bottom w:val="single" w:sz="4" w:space="0" w:color="auto"/>
              <w:right w:val="single" w:sz="4" w:space="0" w:color="auto"/>
            </w:tcBorders>
            <w:noWrap/>
            <w:vAlign w:val="bottom"/>
          </w:tcPr>
          <w:p w14:paraId="5F2E42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22/11/1964</w:t>
            </w:r>
          </w:p>
        </w:tc>
        <w:tc>
          <w:tcPr>
            <w:tcW w:w="1285" w:type="dxa"/>
            <w:tcBorders>
              <w:top w:val="nil"/>
              <w:left w:val="nil"/>
              <w:bottom w:val="single" w:sz="4" w:space="0" w:color="auto"/>
              <w:right w:val="single" w:sz="4" w:space="0" w:color="auto"/>
            </w:tcBorders>
            <w:noWrap/>
            <w:vAlign w:val="bottom"/>
          </w:tcPr>
          <w:p w14:paraId="0CBE88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29/09/2003</w:t>
            </w:r>
          </w:p>
        </w:tc>
        <w:tc>
          <w:tcPr>
            <w:tcW w:w="1264" w:type="dxa"/>
            <w:tcBorders>
              <w:top w:val="nil"/>
              <w:left w:val="nil"/>
              <w:bottom w:val="single" w:sz="4" w:space="0" w:color="auto"/>
              <w:right w:val="single" w:sz="4" w:space="0" w:color="auto"/>
            </w:tcBorders>
            <w:noWrap/>
            <w:vAlign w:val="bottom"/>
          </w:tcPr>
          <w:p w14:paraId="048D660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F9001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13006,05</w:t>
            </w:r>
          </w:p>
        </w:tc>
        <w:tc>
          <w:tcPr>
            <w:tcW w:w="864" w:type="dxa"/>
            <w:tcBorders>
              <w:top w:val="nil"/>
              <w:left w:val="nil"/>
              <w:bottom w:val="single" w:sz="4" w:space="0" w:color="auto"/>
              <w:right w:val="single" w:sz="4" w:space="0" w:color="auto"/>
            </w:tcBorders>
            <w:noWrap/>
            <w:vAlign w:val="bottom"/>
          </w:tcPr>
          <w:p w14:paraId="12A76D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C2EA60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A44637" w14:textId="77777777" w:rsidR="003F7F01" w:rsidRPr="00A64A7D" w:rsidRDefault="003F7F01" w:rsidP="004B0BB6">
            <w:pPr>
              <w:rPr>
                <w:rFonts w:ascii="Arial" w:hAnsi="Arial" w:cs="Arial"/>
                <w:sz w:val="14"/>
                <w:szCs w:val="14"/>
                <w:lang w:val="es-ES_tradnl"/>
              </w:rPr>
            </w:pPr>
          </w:p>
        </w:tc>
      </w:tr>
      <w:tr w:rsidR="003F7F01" w:rsidRPr="00A64A7D" w14:paraId="6AA5DE9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A0279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6C0761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723EBA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869F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A34A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52,17</w:t>
            </w:r>
          </w:p>
        </w:tc>
        <w:tc>
          <w:tcPr>
            <w:tcW w:w="1133" w:type="dxa"/>
            <w:tcBorders>
              <w:top w:val="nil"/>
              <w:left w:val="nil"/>
              <w:bottom w:val="single" w:sz="4" w:space="0" w:color="auto"/>
              <w:right w:val="single" w:sz="4" w:space="0" w:color="auto"/>
            </w:tcBorders>
            <w:noWrap/>
            <w:vAlign w:val="bottom"/>
          </w:tcPr>
          <w:p w14:paraId="616EC4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13/06/1966</w:t>
            </w:r>
          </w:p>
        </w:tc>
        <w:tc>
          <w:tcPr>
            <w:tcW w:w="1285" w:type="dxa"/>
            <w:tcBorders>
              <w:top w:val="nil"/>
              <w:left w:val="nil"/>
              <w:bottom w:val="single" w:sz="4" w:space="0" w:color="auto"/>
              <w:right w:val="single" w:sz="4" w:space="0" w:color="auto"/>
            </w:tcBorders>
            <w:noWrap/>
            <w:vAlign w:val="bottom"/>
          </w:tcPr>
          <w:p w14:paraId="7187A3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20/09/1999</w:t>
            </w:r>
          </w:p>
        </w:tc>
        <w:tc>
          <w:tcPr>
            <w:tcW w:w="1264" w:type="dxa"/>
            <w:tcBorders>
              <w:top w:val="nil"/>
              <w:left w:val="nil"/>
              <w:bottom w:val="single" w:sz="4" w:space="0" w:color="auto"/>
              <w:right w:val="single" w:sz="4" w:space="0" w:color="auto"/>
            </w:tcBorders>
            <w:noWrap/>
            <w:vAlign w:val="bottom"/>
          </w:tcPr>
          <w:p w14:paraId="7BA7C32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DF5F7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15008,79</w:t>
            </w:r>
          </w:p>
        </w:tc>
        <w:tc>
          <w:tcPr>
            <w:tcW w:w="864" w:type="dxa"/>
            <w:tcBorders>
              <w:top w:val="nil"/>
              <w:left w:val="nil"/>
              <w:bottom w:val="single" w:sz="4" w:space="0" w:color="auto"/>
              <w:right w:val="single" w:sz="4" w:space="0" w:color="auto"/>
            </w:tcBorders>
            <w:noWrap/>
            <w:vAlign w:val="bottom"/>
          </w:tcPr>
          <w:p w14:paraId="10135F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23FB66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447769" w14:textId="77777777" w:rsidR="003F7F01" w:rsidRPr="00A64A7D" w:rsidRDefault="003F7F01" w:rsidP="004B0BB6">
            <w:pPr>
              <w:rPr>
                <w:rFonts w:ascii="Arial" w:hAnsi="Arial" w:cs="Arial"/>
                <w:sz w:val="14"/>
                <w:szCs w:val="14"/>
                <w:lang w:val="es-ES_tradnl"/>
              </w:rPr>
            </w:pPr>
          </w:p>
        </w:tc>
      </w:tr>
      <w:tr w:rsidR="003F7F01" w:rsidRPr="00A64A7D" w14:paraId="1178547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5A4D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3B65D6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4CEA9F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EEBD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F3E6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57,68</w:t>
            </w:r>
          </w:p>
        </w:tc>
        <w:tc>
          <w:tcPr>
            <w:tcW w:w="1133" w:type="dxa"/>
            <w:tcBorders>
              <w:top w:val="nil"/>
              <w:left w:val="nil"/>
              <w:bottom w:val="single" w:sz="4" w:space="0" w:color="auto"/>
              <w:right w:val="single" w:sz="4" w:space="0" w:color="auto"/>
            </w:tcBorders>
            <w:noWrap/>
            <w:vAlign w:val="bottom"/>
          </w:tcPr>
          <w:p w14:paraId="7BE40F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12/03/1965</w:t>
            </w:r>
          </w:p>
        </w:tc>
        <w:tc>
          <w:tcPr>
            <w:tcW w:w="1285" w:type="dxa"/>
            <w:tcBorders>
              <w:top w:val="nil"/>
              <w:left w:val="nil"/>
              <w:bottom w:val="single" w:sz="4" w:space="0" w:color="auto"/>
              <w:right w:val="single" w:sz="4" w:space="0" w:color="auto"/>
            </w:tcBorders>
            <w:noWrap/>
            <w:vAlign w:val="bottom"/>
          </w:tcPr>
          <w:p w14:paraId="7741C6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30/01/2003</w:t>
            </w:r>
          </w:p>
        </w:tc>
        <w:tc>
          <w:tcPr>
            <w:tcW w:w="1264" w:type="dxa"/>
            <w:tcBorders>
              <w:top w:val="nil"/>
              <w:left w:val="nil"/>
              <w:bottom w:val="single" w:sz="4" w:space="0" w:color="auto"/>
              <w:right w:val="single" w:sz="4" w:space="0" w:color="auto"/>
            </w:tcBorders>
            <w:noWrap/>
            <w:vAlign w:val="bottom"/>
          </w:tcPr>
          <w:p w14:paraId="315EDF1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FA223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16335,62</w:t>
            </w:r>
          </w:p>
        </w:tc>
        <w:tc>
          <w:tcPr>
            <w:tcW w:w="864" w:type="dxa"/>
            <w:tcBorders>
              <w:top w:val="nil"/>
              <w:left w:val="nil"/>
              <w:bottom w:val="single" w:sz="4" w:space="0" w:color="auto"/>
              <w:right w:val="single" w:sz="4" w:space="0" w:color="auto"/>
            </w:tcBorders>
            <w:noWrap/>
            <w:vAlign w:val="bottom"/>
          </w:tcPr>
          <w:p w14:paraId="2A4B93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0685E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F02976F" w14:textId="77777777" w:rsidR="003F7F01" w:rsidRPr="00A64A7D" w:rsidRDefault="003F7F01" w:rsidP="004B0BB6">
            <w:pPr>
              <w:rPr>
                <w:rFonts w:ascii="Arial" w:hAnsi="Arial" w:cs="Arial"/>
                <w:sz w:val="14"/>
                <w:szCs w:val="14"/>
                <w:lang w:val="es-ES_tradnl"/>
              </w:rPr>
            </w:pPr>
          </w:p>
        </w:tc>
      </w:tr>
      <w:tr w:rsidR="003F7F01" w:rsidRPr="00A64A7D" w14:paraId="4F491D9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04D3C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3E1A1A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0A8278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4A4714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F216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90,04</w:t>
            </w:r>
          </w:p>
        </w:tc>
        <w:tc>
          <w:tcPr>
            <w:tcW w:w="1133" w:type="dxa"/>
            <w:tcBorders>
              <w:top w:val="nil"/>
              <w:left w:val="nil"/>
              <w:bottom w:val="single" w:sz="4" w:space="0" w:color="auto"/>
              <w:right w:val="single" w:sz="4" w:space="0" w:color="auto"/>
            </w:tcBorders>
            <w:noWrap/>
            <w:vAlign w:val="bottom"/>
          </w:tcPr>
          <w:p w14:paraId="194CA5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10/09/1962</w:t>
            </w:r>
          </w:p>
        </w:tc>
        <w:tc>
          <w:tcPr>
            <w:tcW w:w="1285" w:type="dxa"/>
            <w:tcBorders>
              <w:top w:val="nil"/>
              <w:left w:val="nil"/>
              <w:bottom w:val="single" w:sz="4" w:space="0" w:color="auto"/>
              <w:right w:val="single" w:sz="4" w:space="0" w:color="auto"/>
            </w:tcBorders>
            <w:noWrap/>
            <w:vAlign w:val="bottom"/>
          </w:tcPr>
          <w:p w14:paraId="2C80F8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21/09/1999</w:t>
            </w:r>
          </w:p>
        </w:tc>
        <w:tc>
          <w:tcPr>
            <w:tcW w:w="1264" w:type="dxa"/>
            <w:tcBorders>
              <w:top w:val="nil"/>
              <w:left w:val="nil"/>
              <w:bottom w:val="single" w:sz="4" w:space="0" w:color="auto"/>
              <w:right w:val="single" w:sz="4" w:space="0" w:color="auto"/>
            </w:tcBorders>
            <w:noWrap/>
            <w:vAlign w:val="bottom"/>
          </w:tcPr>
          <w:p w14:paraId="6ACEB51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70713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25903,85</w:t>
            </w:r>
          </w:p>
        </w:tc>
        <w:tc>
          <w:tcPr>
            <w:tcW w:w="864" w:type="dxa"/>
            <w:tcBorders>
              <w:top w:val="nil"/>
              <w:left w:val="nil"/>
              <w:bottom w:val="single" w:sz="4" w:space="0" w:color="auto"/>
              <w:right w:val="single" w:sz="4" w:space="0" w:color="auto"/>
            </w:tcBorders>
            <w:noWrap/>
            <w:vAlign w:val="bottom"/>
          </w:tcPr>
          <w:p w14:paraId="057364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F63AB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385607" w14:textId="77777777" w:rsidR="003F7F01" w:rsidRPr="00A64A7D" w:rsidRDefault="003F7F01" w:rsidP="004B0BB6">
            <w:pPr>
              <w:rPr>
                <w:rFonts w:ascii="Arial" w:hAnsi="Arial" w:cs="Arial"/>
                <w:sz w:val="14"/>
                <w:szCs w:val="14"/>
                <w:lang w:val="es-ES_tradnl"/>
              </w:rPr>
            </w:pPr>
          </w:p>
        </w:tc>
      </w:tr>
      <w:tr w:rsidR="003F7F01" w:rsidRPr="00A64A7D" w14:paraId="4800435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30001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7234D3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6FACFF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5AC1E2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B0FB3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045A31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15/11/1958</w:t>
            </w:r>
          </w:p>
        </w:tc>
        <w:tc>
          <w:tcPr>
            <w:tcW w:w="1285" w:type="dxa"/>
            <w:tcBorders>
              <w:top w:val="nil"/>
              <w:left w:val="nil"/>
              <w:bottom w:val="single" w:sz="4" w:space="0" w:color="auto"/>
              <w:right w:val="single" w:sz="4" w:space="0" w:color="auto"/>
            </w:tcBorders>
            <w:noWrap/>
            <w:vAlign w:val="bottom"/>
          </w:tcPr>
          <w:p w14:paraId="132AA9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16/10/1997</w:t>
            </w:r>
          </w:p>
        </w:tc>
        <w:tc>
          <w:tcPr>
            <w:tcW w:w="1264" w:type="dxa"/>
            <w:tcBorders>
              <w:top w:val="nil"/>
              <w:left w:val="nil"/>
              <w:bottom w:val="single" w:sz="4" w:space="0" w:color="auto"/>
              <w:right w:val="single" w:sz="4" w:space="0" w:color="auto"/>
            </w:tcBorders>
            <w:noWrap/>
            <w:vAlign w:val="bottom"/>
          </w:tcPr>
          <w:p w14:paraId="66B6CE0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0AB3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30673,16</w:t>
            </w:r>
          </w:p>
        </w:tc>
        <w:tc>
          <w:tcPr>
            <w:tcW w:w="864" w:type="dxa"/>
            <w:tcBorders>
              <w:top w:val="nil"/>
              <w:left w:val="nil"/>
              <w:bottom w:val="single" w:sz="4" w:space="0" w:color="auto"/>
              <w:right w:val="single" w:sz="4" w:space="0" w:color="auto"/>
            </w:tcBorders>
            <w:noWrap/>
            <w:vAlign w:val="bottom"/>
          </w:tcPr>
          <w:p w14:paraId="4B969C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C0000B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7288196" w14:textId="77777777" w:rsidR="003F7F01" w:rsidRPr="00A64A7D" w:rsidRDefault="003F7F01" w:rsidP="004B0BB6">
            <w:pPr>
              <w:rPr>
                <w:rFonts w:ascii="Arial" w:hAnsi="Arial" w:cs="Arial"/>
                <w:sz w:val="14"/>
                <w:szCs w:val="14"/>
                <w:lang w:val="es-ES_tradnl"/>
              </w:rPr>
            </w:pPr>
          </w:p>
        </w:tc>
      </w:tr>
      <w:tr w:rsidR="003F7F01" w:rsidRPr="00A64A7D" w14:paraId="0D8F90E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233C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5BD54F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2152CA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003FB0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68C6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1C8A0E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19/03/1964</w:t>
            </w:r>
          </w:p>
        </w:tc>
        <w:tc>
          <w:tcPr>
            <w:tcW w:w="1285" w:type="dxa"/>
            <w:tcBorders>
              <w:top w:val="nil"/>
              <w:left w:val="nil"/>
              <w:bottom w:val="single" w:sz="4" w:space="0" w:color="auto"/>
              <w:right w:val="single" w:sz="4" w:space="0" w:color="auto"/>
            </w:tcBorders>
            <w:noWrap/>
            <w:vAlign w:val="bottom"/>
          </w:tcPr>
          <w:p w14:paraId="775FA0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20/09/1991</w:t>
            </w:r>
          </w:p>
        </w:tc>
        <w:tc>
          <w:tcPr>
            <w:tcW w:w="1264" w:type="dxa"/>
            <w:tcBorders>
              <w:top w:val="nil"/>
              <w:left w:val="nil"/>
              <w:bottom w:val="single" w:sz="4" w:space="0" w:color="auto"/>
              <w:right w:val="single" w:sz="4" w:space="0" w:color="auto"/>
            </w:tcBorders>
            <w:noWrap/>
            <w:vAlign w:val="bottom"/>
          </w:tcPr>
          <w:p w14:paraId="2A95D98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1C700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31568,32</w:t>
            </w:r>
          </w:p>
        </w:tc>
        <w:tc>
          <w:tcPr>
            <w:tcW w:w="864" w:type="dxa"/>
            <w:tcBorders>
              <w:top w:val="nil"/>
              <w:left w:val="nil"/>
              <w:bottom w:val="single" w:sz="4" w:space="0" w:color="auto"/>
              <w:right w:val="single" w:sz="4" w:space="0" w:color="auto"/>
            </w:tcBorders>
            <w:noWrap/>
            <w:vAlign w:val="bottom"/>
          </w:tcPr>
          <w:p w14:paraId="5A65AD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09D0208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07C59D9" w14:textId="77777777" w:rsidR="003F7F01" w:rsidRPr="00A64A7D" w:rsidRDefault="003F7F01" w:rsidP="004B0BB6">
            <w:pPr>
              <w:rPr>
                <w:rFonts w:ascii="Arial" w:hAnsi="Arial" w:cs="Arial"/>
                <w:sz w:val="14"/>
                <w:szCs w:val="14"/>
                <w:lang w:val="es-ES_tradnl"/>
              </w:rPr>
            </w:pPr>
          </w:p>
        </w:tc>
      </w:tr>
      <w:tr w:rsidR="003F7F01" w:rsidRPr="00A64A7D" w14:paraId="3A56F84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B6DB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1D02AD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0ACCBF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E9D6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4E656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13970C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12/03/2005</w:t>
            </w:r>
          </w:p>
        </w:tc>
        <w:tc>
          <w:tcPr>
            <w:tcW w:w="1285" w:type="dxa"/>
            <w:tcBorders>
              <w:top w:val="nil"/>
              <w:left w:val="nil"/>
              <w:bottom w:val="single" w:sz="4" w:space="0" w:color="auto"/>
              <w:right w:val="single" w:sz="4" w:space="0" w:color="auto"/>
            </w:tcBorders>
            <w:noWrap/>
            <w:vAlign w:val="bottom"/>
          </w:tcPr>
          <w:p w14:paraId="24C851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02/10/2025</w:t>
            </w:r>
          </w:p>
        </w:tc>
        <w:tc>
          <w:tcPr>
            <w:tcW w:w="1264" w:type="dxa"/>
            <w:tcBorders>
              <w:top w:val="nil"/>
              <w:left w:val="nil"/>
              <w:bottom w:val="single" w:sz="4" w:space="0" w:color="auto"/>
              <w:right w:val="single" w:sz="4" w:space="0" w:color="auto"/>
            </w:tcBorders>
            <w:noWrap/>
            <w:vAlign w:val="bottom"/>
          </w:tcPr>
          <w:p w14:paraId="33FC35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SAM</w:t>
            </w:r>
          </w:p>
        </w:tc>
        <w:tc>
          <w:tcPr>
            <w:tcW w:w="992" w:type="dxa"/>
            <w:tcBorders>
              <w:top w:val="nil"/>
              <w:left w:val="nil"/>
              <w:bottom w:val="single" w:sz="4" w:space="0" w:color="auto"/>
              <w:right w:val="single" w:sz="4" w:space="0" w:color="auto"/>
            </w:tcBorders>
            <w:noWrap/>
            <w:vAlign w:val="bottom"/>
          </w:tcPr>
          <w:p w14:paraId="6D9133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76709C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927F1E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C775DD0" w14:textId="77777777" w:rsidR="003F7F01" w:rsidRPr="00A64A7D" w:rsidRDefault="003F7F01" w:rsidP="004B0BB6">
            <w:pPr>
              <w:rPr>
                <w:rFonts w:ascii="Arial" w:hAnsi="Arial" w:cs="Arial"/>
                <w:sz w:val="14"/>
                <w:szCs w:val="14"/>
                <w:lang w:val="es-ES_tradnl"/>
              </w:rPr>
            </w:pPr>
          </w:p>
        </w:tc>
      </w:tr>
      <w:tr w:rsidR="003F7F01" w:rsidRPr="00A64A7D" w14:paraId="7F5A6D6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57FEE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14296</w:t>
            </w:r>
          </w:p>
        </w:tc>
        <w:tc>
          <w:tcPr>
            <w:tcW w:w="1843" w:type="dxa"/>
            <w:tcBorders>
              <w:top w:val="nil"/>
              <w:left w:val="nil"/>
              <w:bottom w:val="single" w:sz="4" w:space="0" w:color="auto"/>
              <w:right w:val="single" w:sz="4" w:space="0" w:color="auto"/>
            </w:tcBorders>
            <w:noWrap/>
            <w:vAlign w:val="bottom"/>
          </w:tcPr>
          <w:p w14:paraId="07FE9F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Zubileta HLHI</w:t>
            </w:r>
          </w:p>
        </w:tc>
        <w:tc>
          <w:tcPr>
            <w:tcW w:w="1268" w:type="dxa"/>
            <w:tcBorders>
              <w:top w:val="nil"/>
              <w:left w:val="nil"/>
              <w:bottom w:val="single" w:sz="4" w:space="0" w:color="auto"/>
              <w:right w:val="single" w:sz="4" w:space="0" w:color="auto"/>
            </w:tcBorders>
            <w:noWrap/>
            <w:vAlign w:val="bottom"/>
          </w:tcPr>
          <w:p w14:paraId="4E34B0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6D29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4DC75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89FFC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24/05/2000</w:t>
            </w:r>
          </w:p>
        </w:tc>
        <w:tc>
          <w:tcPr>
            <w:tcW w:w="1285" w:type="dxa"/>
            <w:tcBorders>
              <w:top w:val="nil"/>
              <w:left w:val="nil"/>
              <w:bottom w:val="single" w:sz="4" w:space="0" w:color="auto"/>
              <w:right w:val="single" w:sz="4" w:space="0" w:color="auto"/>
            </w:tcBorders>
            <w:noWrap/>
            <w:vAlign w:val="bottom"/>
          </w:tcPr>
          <w:p w14:paraId="7CA4FD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26/09/2025</w:t>
            </w:r>
          </w:p>
        </w:tc>
        <w:tc>
          <w:tcPr>
            <w:tcW w:w="1264" w:type="dxa"/>
            <w:tcBorders>
              <w:top w:val="nil"/>
              <w:left w:val="nil"/>
              <w:bottom w:val="single" w:sz="4" w:space="0" w:color="auto"/>
              <w:right w:val="single" w:sz="4" w:space="0" w:color="auto"/>
            </w:tcBorders>
            <w:noWrap/>
            <w:vAlign w:val="bottom"/>
          </w:tcPr>
          <w:p w14:paraId="60919E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CP HVI</w:t>
            </w:r>
          </w:p>
        </w:tc>
        <w:tc>
          <w:tcPr>
            <w:tcW w:w="992" w:type="dxa"/>
            <w:tcBorders>
              <w:top w:val="nil"/>
              <w:left w:val="nil"/>
              <w:bottom w:val="single" w:sz="4" w:space="0" w:color="auto"/>
              <w:right w:val="single" w:sz="4" w:space="0" w:color="auto"/>
            </w:tcBorders>
            <w:noWrap/>
            <w:vAlign w:val="bottom"/>
          </w:tcPr>
          <w:p w14:paraId="4D688E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F28AB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646DF9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7FCFBF3" w14:textId="77777777" w:rsidR="003F7F01" w:rsidRPr="00A64A7D" w:rsidRDefault="003F7F01" w:rsidP="004B0BB6">
            <w:pPr>
              <w:rPr>
                <w:rFonts w:ascii="Arial" w:hAnsi="Arial" w:cs="Arial"/>
                <w:sz w:val="14"/>
                <w:szCs w:val="14"/>
                <w:lang w:val="es-ES_tradnl"/>
              </w:rPr>
            </w:pPr>
          </w:p>
        </w:tc>
      </w:tr>
      <w:tr w:rsidR="003F7F01" w:rsidRPr="00A64A7D" w14:paraId="6EBF71B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B24A1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14339</w:t>
            </w:r>
          </w:p>
        </w:tc>
        <w:tc>
          <w:tcPr>
            <w:tcW w:w="1843" w:type="dxa"/>
            <w:tcBorders>
              <w:top w:val="nil"/>
              <w:left w:val="nil"/>
              <w:bottom w:val="single" w:sz="4" w:space="0" w:color="auto"/>
              <w:right w:val="single" w:sz="4" w:space="0" w:color="auto"/>
            </w:tcBorders>
            <w:noWrap/>
            <w:vAlign w:val="bottom"/>
          </w:tcPr>
          <w:p w14:paraId="5750A5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Jose Miguel Barandiaran BHI</w:t>
            </w:r>
          </w:p>
        </w:tc>
        <w:tc>
          <w:tcPr>
            <w:tcW w:w="1268" w:type="dxa"/>
            <w:tcBorders>
              <w:top w:val="nil"/>
              <w:left w:val="nil"/>
              <w:bottom w:val="single" w:sz="4" w:space="0" w:color="auto"/>
              <w:right w:val="single" w:sz="4" w:space="0" w:color="auto"/>
            </w:tcBorders>
            <w:noWrap/>
            <w:vAlign w:val="bottom"/>
          </w:tcPr>
          <w:p w14:paraId="4BF8DB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50A3F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4353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14,3</w:t>
            </w:r>
          </w:p>
        </w:tc>
        <w:tc>
          <w:tcPr>
            <w:tcW w:w="1133" w:type="dxa"/>
            <w:tcBorders>
              <w:top w:val="nil"/>
              <w:left w:val="nil"/>
              <w:bottom w:val="single" w:sz="4" w:space="0" w:color="auto"/>
              <w:right w:val="single" w:sz="4" w:space="0" w:color="auto"/>
            </w:tcBorders>
            <w:noWrap/>
            <w:vAlign w:val="bottom"/>
          </w:tcPr>
          <w:p w14:paraId="52DF49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30/07/2001</w:t>
            </w:r>
          </w:p>
        </w:tc>
        <w:tc>
          <w:tcPr>
            <w:tcW w:w="1285" w:type="dxa"/>
            <w:tcBorders>
              <w:top w:val="nil"/>
              <w:left w:val="nil"/>
              <w:bottom w:val="single" w:sz="4" w:space="0" w:color="auto"/>
              <w:right w:val="single" w:sz="4" w:space="0" w:color="auto"/>
            </w:tcBorders>
            <w:noWrap/>
            <w:vAlign w:val="bottom"/>
          </w:tcPr>
          <w:p w14:paraId="5B0710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08/04/2022</w:t>
            </w:r>
          </w:p>
        </w:tc>
        <w:tc>
          <w:tcPr>
            <w:tcW w:w="1264" w:type="dxa"/>
            <w:tcBorders>
              <w:top w:val="nil"/>
              <w:left w:val="nil"/>
              <w:bottom w:val="single" w:sz="4" w:space="0" w:color="auto"/>
              <w:right w:val="single" w:sz="4" w:space="0" w:color="auto"/>
            </w:tcBorders>
            <w:noWrap/>
            <w:vAlign w:val="bottom"/>
          </w:tcPr>
          <w:p w14:paraId="3911C1F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94B00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3601,9</w:t>
            </w:r>
          </w:p>
        </w:tc>
        <w:tc>
          <w:tcPr>
            <w:tcW w:w="864" w:type="dxa"/>
            <w:tcBorders>
              <w:top w:val="nil"/>
              <w:left w:val="nil"/>
              <w:bottom w:val="single" w:sz="4" w:space="0" w:color="auto"/>
              <w:right w:val="single" w:sz="4" w:space="0" w:color="auto"/>
            </w:tcBorders>
            <w:noWrap/>
            <w:vAlign w:val="bottom"/>
          </w:tcPr>
          <w:p w14:paraId="4D4D5B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2BB3459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781EF21" w14:textId="77777777" w:rsidR="003F7F01" w:rsidRPr="00A64A7D" w:rsidRDefault="003F7F01" w:rsidP="004B0BB6">
            <w:pPr>
              <w:rPr>
                <w:rFonts w:ascii="Arial" w:hAnsi="Arial" w:cs="Arial"/>
                <w:sz w:val="14"/>
                <w:szCs w:val="14"/>
                <w:lang w:val="es-ES_tradnl"/>
              </w:rPr>
            </w:pPr>
          </w:p>
        </w:tc>
      </w:tr>
      <w:tr w:rsidR="003F7F01" w:rsidRPr="00A64A7D" w14:paraId="40E7E14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17A8A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14339</w:t>
            </w:r>
          </w:p>
        </w:tc>
        <w:tc>
          <w:tcPr>
            <w:tcW w:w="1843" w:type="dxa"/>
            <w:tcBorders>
              <w:top w:val="nil"/>
              <w:left w:val="nil"/>
              <w:bottom w:val="single" w:sz="4" w:space="0" w:color="auto"/>
              <w:right w:val="single" w:sz="4" w:space="0" w:color="auto"/>
            </w:tcBorders>
            <w:noWrap/>
            <w:vAlign w:val="bottom"/>
          </w:tcPr>
          <w:p w14:paraId="1521C3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Jose Miguel Barandiaran BHI</w:t>
            </w:r>
          </w:p>
        </w:tc>
        <w:tc>
          <w:tcPr>
            <w:tcW w:w="1268" w:type="dxa"/>
            <w:tcBorders>
              <w:top w:val="nil"/>
              <w:left w:val="nil"/>
              <w:bottom w:val="single" w:sz="4" w:space="0" w:color="auto"/>
              <w:right w:val="single" w:sz="4" w:space="0" w:color="auto"/>
            </w:tcBorders>
            <w:noWrap/>
            <w:vAlign w:val="bottom"/>
          </w:tcPr>
          <w:p w14:paraId="4B485B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F1D1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0459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14,3</w:t>
            </w:r>
          </w:p>
        </w:tc>
        <w:tc>
          <w:tcPr>
            <w:tcW w:w="1133" w:type="dxa"/>
            <w:tcBorders>
              <w:top w:val="nil"/>
              <w:left w:val="nil"/>
              <w:bottom w:val="single" w:sz="4" w:space="0" w:color="auto"/>
              <w:right w:val="single" w:sz="4" w:space="0" w:color="auto"/>
            </w:tcBorders>
            <w:noWrap/>
            <w:vAlign w:val="bottom"/>
          </w:tcPr>
          <w:p w14:paraId="32EDED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03/11/2004</w:t>
            </w:r>
          </w:p>
        </w:tc>
        <w:tc>
          <w:tcPr>
            <w:tcW w:w="1285" w:type="dxa"/>
            <w:tcBorders>
              <w:top w:val="nil"/>
              <w:left w:val="nil"/>
              <w:bottom w:val="single" w:sz="4" w:space="0" w:color="auto"/>
              <w:right w:val="single" w:sz="4" w:space="0" w:color="auto"/>
            </w:tcBorders>
            <w:noWrap/>
            <w:vAlign w:val="bottom"/>
          </w:tcPr>
          <w:p w14:paraId="6CCEFD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27/10/2025</w:t>
            </w:r>
          </w:p>
        </w:tc>
        <w:tc>
          <w:tcPr>
            <w:tcW w:w="1264" w:type="dxa"/>
            <w:tcBorders>
              <w:top w:val="nil"/>
              <w:left w:val="nil"/>
              <w:bottom w:val="single" w:sz="4" w:space="0" w:color="auto"/>
              <w:right w:val="single" w:sz="4" w:space="0" w:color="auto"/>
            </w:tcBorders>
            <w:noWrap/>
            <w:vAlign w:val="bottom"/>
          </w:tcPr>
          <w:p w14:paraId="5BD0257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B39EC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3601,9</w:t>
            </w:r>
          </w:p>
        </w:tc>
        <w:tc>
          <w:tcPr>
            <w:tcW w:w="864" w:type="dxa"/>
            <w:tcBorders>
              <w:top w:val="nil"/>
              <w:left w:val="nil"/>
              <w:bottom w:val="single" w:sz="4" w:space="0" w:color="auto"/>
              <w:right w:val="single" w:sz="4" w:space="0" w:color="auto"/>
            </w:tcBorders>
            <w:noWrap/>
            <w:vAlign w:val="bottom"/>
          </w:tcPr>
          <w:p w14:paraId="58223D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34AFF4E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D527F3B" w14:textId="77777777" w:rsidR="003F7F01" w:rsidRPr="00A64A7D" w:rsidRDefault="003F7F01" w:rsidP="004B0BB6">
            <w:pPr>
              <w:rPr>
                <w:rFonts w:ascii="Arial" w:hAnsi="Arial" w:cs="Arial"/>
                <w:sz w:val="14"/>
                <w:szCs w:val="14"/>
                <w:lang w:val="es-ES_tradnl"/>
              </w:rPr>
            </w:pPr>
          </w:p>
        </w:tc>
      </w:tr>
      <w:tr w:rsidR="003F7F01" w:rsidRPr="00A64A7D" w14:paraId="0FF1AE5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ABB7C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14339</w:t>
            </w:r>
          </w:p>
        </w:tc>
        <w:tc>
          <w:tcPr>
            <w:tcW w:w="1843" w:type="dxa"/>
            <w:tcBorders>
              <w:top w:val="nil"/>
              <w:left w:val="nil"/>
              <w:bottom w:val="single" w:sz="4" w:space="0" w:color="auto"/>
              <w:right w:val="single" w:sz="4" w:space="0" w:color="auto"/>
            </w:tcBorders>
            <w:noWrap/>
            <w:vAlign w:val="bottom"/>
          </w:tcPr>
          <w:p w14:paraId="25A7DE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Jose Miguel Barandiaran BHI</w:t>
            </w:r>
          </w:p>
        </w:tc>
        <w:tc>
          <w:tcPr>
            <w:tcW w:w="1268" w:type="dxa"/>
            <w:tcBorders>
              <w:top w:val="nil"/>
              <w:left w:val="nil"/>
              <w:bottom w:val="single" w:sz="4" w:space="0" w:color="auto"/>
              <w:right w:val="single" w:sz="4" w:space="0" w:color="auto"/>
            </w:tcBorders>
            <w:noWrap/>
            <w:vAlign w:val="bottom"/>
          </w:tcPr>
          <w:p w14:paraId="341B94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11328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6F45B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7683D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02/11/2002</w:t>
            </w:r>
          </w:p>
        </w:tc>
        <w:tc>
          <w:tcPr>
            <w:tcW w:w="1285" w:type="dxa"/>
            <w:tcBorders>
              <w:top w:val="nil"/>
              <w:left w:val="nil"/>
              <w:bottom w:val="single" w:sz="4" w:space="0" w:color="auto"/>
              <w:right w:val="single" w:sz="4" w:space="0" w:color="auto"/>
            </w:tcBorders>
            <w:noWrap/>
            <w:vAlign w:val="bottom"/>
          </w:tcPr>
          <w:p w14:paraId="151DB9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17/10/2024</w:t>
            </w:r>
          </w:p>
        </w:tc>
        <w:tc>
          <w:tcPr>
            <w:tcW w:w="1264" w:type="dxa"/>
            <w:tcBorders>
              <w:top w:val="nil"/>
              <w:left w:val="nil"/>
              <w:bottom w:val="single" w:sz="4" w:space="0" w:color="auto"/>
              <w:right w:val="single" w:sz="4" w:space="0" w:color="auto"/>
            </w:tcBorders>
            <w:noWrap/>
            <w:vAlign w:val="bottom"/>
          </w:tcPr>
          <w:p w14:paraId="306F652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C87EF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45FA9C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A5EF00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2BA1F9" w14:textId="77777777" w:rsidR="003F7F01" w:rsidRPr="00A64A7D" w:rsidRDefault="003F7F01" w:rsidP="004B0BB6">
            <w:pPr>
              <w:rPr>
                <w:rFonts w:ascii="Arial" w:hAnsi="Arial" w:cs="Arial"/>
                <w:sz w:val="14"/>
                <w:szCs w:val="14"/>
                <w:lang w:val="es-ES_tradnl"/>
              </w:rPr>
            </w:pPr>
          </w:p>
        </w:tc>
      </w:tr>
      <w:tr w:rsidR="003F7F01" w:rsidRPr="00A64A7D" w14:paraId="74092CC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BA14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14339</w:t>
            </w:r>
          </w:p>
        </w:tc>
        <w:tc>
          <w:tcPr>
            <w:tcW w:w="1843" w:type="dxa"/>
            <w:tcBorders>
              <w:top w:val="nil"/>
              <w:left w:val="nil"/>
              <w:bottom w:val="single" w:sz="4" w:space="0" w:color="auto"/>
              <w:right w:val="single" w:sz="4" w:space="0" w:color="auto"/>
            </w:tcBorders>
            <w:noWrap/>
            <w:vAlign w:val="bottom"/>
          </w:tcPr>
          <w:p w14:paraId="0EA2E5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Jose Miguel Barandiaran BHI</w:t>
            </w:r>
          </w:p>
        </w:tc>
        <w:tc>
          <w:tcPr>
            <w:tcW w:w="1268" w:type="dxa"/>
            <w:tcBorders>
              <w:top w:val="nil"/>
              <w:left w:val="nil"/>
              <w:bottom w:val="single" w:sz="4" w:space="0" w:color="auto"/>
              <w:right w:val="single" w:sz="4" w:space="0" w:color="auto"/>
            </w:tcBorders>
            <w:noWrap/>
            <w:vAlign w:val="bottom"/>
          </w:tcPr>
          <w:p w14:paraId="1A4253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7C8C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E2437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E74AD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14/10/1999</w:t>
            </w:r>
          </w:p>
        </w:tc>
        <w:tc>
          <w:tcPr>
            <w:tcW w:w="1285" w:type="dxa"/>
            <w:tcBorders>
              <w:top w:val="nil"/>
              <w:left w:val="nil"/>
              <w:bottom w:val="single" w:sz="4" w:space="0" w:color="auto"/>
              <w:right w:val="single" w:sz="4" w:space="0" w:color="auto"/>
            </w:tcBorders>
            <w:noWrap/>
            <w:vAlign w:val="bottom"/>
          </w:tcPr>
          <w:p w14:paraId="1D24D9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10/09/2024</w:t>
            </w:r>
          </w:p>
        </w:tc>
        <w:tc>
          <w:tcPr>
            <w:tcW w:w="1264" w:type="dxa"/>
            <w:tcBorders>
              <w:top w:val="nil"/>
              <w:left w:val="nil"/>
              <w:bottom w:val="single" w:sz="4" w:space="0" w:color="auto"/>
              <w:right w:val="single" w:sz="4" w:space="0" w:color="auto"/>
            </w:tcBorders>
            <w:noWrap/>
            <w:vAlign w:val="bottom"/>
          </w:tcPr>
          <w:p w14:paraId="29B57C3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6B39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5688BB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5691412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7D894E" w14:textId="77777777" w:rsidR="003F7F01" w:rsidRPr="00A64A7D" w:rsidRDefault="003F7F01" w:rsidP="004B0BB6">
            <w:pPr>
              <w:rPr>
                <w:rFonts w:ascii="Arial" w:hAnsi="Arial" w:cs="Arial"/>
                <w:sz w:val="14"/>
                <w:szCs w:val="14"/>
                <w:lang w:val="es-ES_tradnl"/>
              </w:rPr>
            </w:pPr>
          </w:p>
        </w:tc>
      </w:tr>
      <w:tr w:rsidR="003F7F01" w:rsidRPr="00A64A7D" w14:paraId="6504A78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07DE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14339</w:t>
            </w:r>
          </w:p>
        </w:tc>
        <w:tc>
          <w:tcPr>
            <w:tcW w:w="1843" w:type="dxa"/>
            <w:tcBorders>
              <w:top w:val="nil"/>
              <w:left w:val="nil"/>
              <w:bottom w:val="single" w:sz="4" w:space="0" w:color="auto"/>
              <w:right w:val="single" w:sz="4" w:space="0" w:color="auto"/>
            </w:tcBorders>
            <w:noWrap/>
            <w:vAlign w:val="bottom"/>
          </w:tcPr>
          <w:p w14:paraId="0BEB14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Jose Miguel Barandiaran BHI</w:t>
            </w:r>
          </w:p>
        </w:tc>
        <w:tc>
          <w:tcPr>
            <w:tcW w:w="1268" w:type="dxa"/>
            <w:tcBorders>
              <w:top w:val="nil"/>
              <w:left w:val="nil"/>
              <w:bottom w:val="single" w:sz="4" w:space="0" w:color="auto"/>
              <w:right w:val="single" w:sz="4" w:space="0" w:color="auto"/>
            </w:tcBorders>
            <w:noWrap/>
            <w:vAlign w:val="bottom"/>
          </w:tcPr>
          <w:p w14:paraId="547D02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ACD50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1A7A7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7DDA4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23/04/1997</w:t>
            </w:r>
          </w:p>
        </w:tc>
        <w:tc>
          <w:tcPr>
            <w:tcW w:w="1285" w:type="dxa"/>
            <w:tcBorders>
              <w:top w:val="nil"/>
              <w:left w:val="nil"/>
              <w:bottom w:val="single" w:sz="4" w:space="0" w:color="auto"/>
              <w:right w:val="single" w:sz="4" w:space="0" w:color="auto"/>
            </w:tcBorders>
            <w:noWrap/>
            <w:vAlign w:val="bottom"/>
          </w:tcPr>
          <w:p w14:paraId="3CEDC6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27/09/2021</w:t>
            </w:r>
          </w:p>
        </w:tc>
        <w:tc>
          <w:tcPr>
            <w:tcW w:w="1264" w:type="dxa"/>
            <w:tcBorders>
              <w:top w:val="nil"/>
              <w:left w:val="nil"/>
              <w:bottom w:val="single" w:sz="4" w:space="0" w:color="auto"/>
              <w:right w:val="single" w:sz="4" w:space="0" w:color="auto"/>
            </w:tcBorders>
            <w:noWrap/>
            <w:vAlign w:val="bottom"/>
          </w:tcPr>
          <w:p w14:paraId="08DD42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2B53C4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47A0CB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EA30BB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004D8F9" w14:textId="77777777" w:rsidR="003F7F01" w:rsidRPr="00A64A7D" w:rsidRDefault="003F7F01" w:rsidP="004B0BB6">
            <w:pPr>
              <w:rPr>
                <w:rFonts w:ascii="Arial" w:hAnsi="Arial" w:cs="Arial"/>
                <w:sz w:val="14"/>
                <w:szCs w:val="14"/>
                <w:lang w:val="es-ES_tradnl"/>
              </w:rPr>
            </w:pPr>
          </w:p>
        </w:tc>
      </w:tr>
      <w:tr w:rsidR="003F7F01" w:rsidRPr="00A64A7D" w14:paraId="70FB1C1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9C46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14339</w:t>
            </w:r>
          </w:p>
        </w:tc>
        <w:tc>
          <w:tcPr>
            <w:tcW w:w="1843" w:type="dxa"/>
            <w:tcBorders>
              <w:top w:val="nil"/>
              <w:left w:val="nil"/>
              <w:bottom w:val="single" w:sz="4" w:space="0" w:color="auto"/>
              <w:right w:val="single" w:sz="4" w:space="0" w:color="auto"/>
            </w:tcBorders>
            <w:noWrap/>
            <w:vAlign w:val="bottom"/>
          </w:tcPr>
          <w:p w14:paraId="4C3F0A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Jose Miguel Barandiaran BHI</w:t>
            </w:r>
          </w:p>
        </w:tc>
        <w:tc>
          <w:tcPr>
            <w:tcW w:w="1268" w:type="dxa"/>
            <w:tcBorders>
              <w:top w:val="nil"/>
              <w:left w:val="nil"/>
              <w:bottom w:val="single" w:sz="4" w:space="0" w:color="auto"/>
              <w:right w:val="single" w:sz="4" w:space="0" w:color="auto"/>
            </w:tcBorders>
            <w:noWrap/>
            <w:vAlign w:val="bottom"/>
          </w:tcPr>
          <w:p w14:paraId="2991B5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E726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BABA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9997C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10/04/1969</w:t>
            </w:r>
          </w:p>
        </w:tc>
        <w:tc>
          <w:tcPr>
            <w:tcW w:w="1285" w:type="dxa"/>
            <w:tcBorders>
              <w:top w:val="nil"/>
              <w:left w:val="nil"/>
              <w:bottom w:val="single" w:sz="4" w:space="0" w:color="auto"/>
              <w:right w:val="single" w:sz="4" w:space="0" w:color="auto"/>
            </w:tcBorders>
            <w:noWrap/>
            <w:vAlign w:val="bottom"/>
          </w:tcPr>
          <w:p w14:paraId="705111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711E0EF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9315D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5988,19</w:t>
            </w:r>
          </w:p>
        </w:tc>
        <w:tc>
          <w:tcPr>
            <w:tcW w:w="864" w:type="dxa"/>
            <w:tcBorders>
              <w:top w:val="nil"/>
              <w:left w:val="nil"/>
              <w:bottom w:val="single" w:sz="4" w:space="0" w:color="auto"/>
              <w:right w:val="single" w:sz="4" w:space="0" w:color="auto"/>
            </w:tcBorders>
            <w:noWrap/>
            <w:vAlign w:val="bottom"/>
          </w:tcPr>
          <w:p w14:paraId="65D7C3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16781F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F2D5A7" w14:textId="77777777" w:rsidR="003F7F01" w:rsidRPr="00A64A7D" w:rsidRDefault="003F7F01" w:rsidP="004B0BB6">
            <w:pPr>
              <w:rPr>
                <w:rFonts w:ascii="Arial" w:hAnsi="Arial" w:cs="Arial"/>
                <w:sz w:val="14"/>
                <w:szCs w:val="14"/>
                <w:lang w:val="es-ES_tradnl"/>
              </w:rPr>
            </w:pPr>
          </w:p>
        </w:tc>
      </w:tr>
      <w:tr w:rsidR="003F7F01" w:rsidRPr="00A64A7D" w14:paraId="5D58B14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C728A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14339</w:t>
            </w:r>
          </w:p>
        </w:tc>
        <w:tc>
          <w:tcPr>
            <w:tcW w:w="1843" w:type="dxa"/>
            <w:tcBorders>
              <w:top w:val="nil"/>
              <w:left w:val="nil"/>
              <w:bottom w:val="single" w:sz="4" w:space="0" w:color="auto"/>
              <w:right w:val="single" w:sz="4" w:space="0" w:color="auto"/>
            </w:tcBorders>
            <w:noWrap/>
            <w:vAlign w:val="bottom"/>
          </w:tcPr>
          <w:p w14:paraId="01358E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Jose Miguel Barandiaran BHI</w:t>
            </w:r>
          </w:p>
        </w:tc>
        <w:tc>
          <w:tcPr>
            <w:tcW w:w="1268" w:type="dxa"/>
            <w:tcBorders>
              <w:top w:val="nil"/>
              <w:left w:val="nil"/>
              <w:bottom w:val="single" w:sz="4" w:space="0" w:color="auto"/>
              <w:right w:val="single" w:sz="4" w:space="0" w:color="auto"/>
            </w:tcBorders>
            <w:noWrap/>
            <w:vAlign w:val="bottom"/>
          </w:tcPr>
          <w:p w14:paraId="7EAB9D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D594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4AD6D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12,39</w:t>
            </w:r>
          </w:p>
        </w:tc>
        <w:tc>
          <w:tcPr>
            <w:tcW w:w="1133" w:type="dxa"/>
            <w:tcBorders>
              <w:top w:val="nil"/>
              <w:left w:val="nil"/>
              <w:bottom w:val="single" w:sz="4" w:space="0" w:color="auto"/>
              <w:right w:val="single" w:sz="4" w:space="0" w:color="auto"/>
            </w:tcBorders>
            <w:noWrap/>
            <w:vAlign w:val="bottom"/>
          </w:tcPr>
          <w:p w14:paraId="1C5554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24/03/1983</w:t>
            </w:r>
          </w:p>
        </w:tc>
        <w:tc>
          <w:tcPr>
            <w:tcW w:w="1285" w:type="dxa"/>
            <w:tcBorders>
              <w:top w:val="nil"/>
              <w:left w:val="nil"/>
              <w:bottom w:val="single" w:sz="4" w:space="0" w:color="auto"/>
              <w:right w:val="single" w:sz="4" w:space="0" w:color="auto"/>
            </w:tcBorders>
            <w:noWrap/>
            <w:vAlign w:val="bottom"/>
          </w:tcPr>
          <w:p w14:paraId="109867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18/10/2025</w:t>
            </w:r>
          </w:p>
        </w:tc>
        <w:tc>
          <w:tcPr>
            <w:tcW w:w="1264" w:type="dxa"/>
            <w:tcBorders>
              <w:top w:val="nil"/>
              <w:left w:val="nil"/>
              <w:bottom w:val="single" w:sz="4" w:space="0" w:color="auto"/>
              <w:right w:val="single" w:sz="4" w:space="0" w:color="auto"/>
            </w:tcBorders>
            <w:noWrap/>
            <w:vAlign w:val="bottom"/>
          </w:tcPr>
          <w:p w14:paraId="41D5FC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GFJ</w:t>
            </w:r>
          </w:p>
        </w:tc>
        <w:tc>
          <w:tcPr>
            <w:tcW w:w="992" w:type="dxa"/>
            <w:tcBorders>
              <w:top w:val="nil"/>
              <w:left w:val="nil"/>
              <w:bottom w:val="single" w:sz="4" w:space="0" w:color="auto"/>
              <w:right w:val="single" w:sz="4" w:space="0" w:color="auto"/>
            </w:tcBorders>
            <w:noWrap/>
            <w:vAlign w:val="bottom"/>
          </w:tcPr>
          <w:p w14:paraId="493EEB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3120,81</w:t>
            </w:r>
          </w:p>
        </w:tc>
        <w:tc>
          <w:tcPr>
            <w:tcW w:w="864" w:type="dxa"/>
            <w:tcBorders>
              <w:top w:val="nil"/>
              <w:left w:val="nil"/>
              <w:bottom w:val="single" w:sz="4" w:space="0" w:color="auto"/>
              <w:right w:val="single" w:sz="4" w:space="0" w:color="auto"/>
            </w:tcBorders>
            <w:noWrap/>
            <w:vAlign w:val="bottom"/>
          </w:tcPr>
          <w:p w14:paraId="0DE9E3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C5D9E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44896C" w14:textId="77777777" w:rsidR="003F7F01" w:rsidRPr="00A64A7D" w:rsidRDefault="003F7F01" w:rsidP="004B0BB6">
            <w:pPr>
              <w:rPr>
                <w:rFonts w:ascii="Arial" w:hAnsi="Arial" w:cs="Arial"/>
                <w:sz w:val="14"/>
                <w:szCs w:val="14"/>
                <w:lang w:val="es-ES_tradnl"/>
              </w:rPr>
            </w:pPr>
          </w:p>
        </w:tc>
      </w:tr>
      <w:tr w:rsidR="003F7F01" w:rsidRPr="00A64A7D" w14:paraId="65D85A0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96B2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14370</w:t>
            </w:r>
          </w:p>
        </w:tc>
        <w:tc>
          <w:tcPr>
            <w:tcW w:w="1843" w:type="dxa"/>
            <w:tcBorders>
              <w:top w:val="nil"/>
              <w:left w:val="nil"/>
              <w:bottom w:val="single" w:sz="4" w:space="0" w:color="auto"/>
              <w:right w:val="single" w:sz="4" w:space="0" w:color="auto"/>
            </w:tcBorders>
            <w:noWrap/>
            <w:vAlign w:val="bottom"/>
          </w:tcPr>
          <w:p w14:paraId="66408A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Pedro Cantarrana HLHI</w:t>
            </w:r>
          </w:p>
        </w:tc>
        <w:tc>
          <w:tcPr>
            <w:tcW w:w="1268" w:type="dxa"/>
            <w:tcBorders>
              <w:top w:val="nil"/>
              <w:left w:val="nil"/>
              <w:bottom w:val="single" w:sz="4" w:space="0" w:color="auto"/>
              <w:right w:val="single" w:sz="4" w:space="0" w:color="auto"/>
            </w:tcBorders>
            <w:noWrap/>
            <w:vAlign w:val="bottom"/>
          </w:tcPr>
          <w:p w14:paraId="5518CC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5B23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A6E54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5AD5C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02/10/1967</w:t>
            </w:r>
          </w:p>
        </w:tc>
        <w:tc>
          <w:tcPr>
            <w:tcW w:w="1285" w:type="dxa"/>
            <w:tcBorders>
              <w:top w:val="nil"/>
              <w:left w:val="nil"/>
              <w:bottom w:val="single" w:sz="4" w:space="0" w:color="auto"/>
              <w:right w:val="single" w:sz="4" w:space="0" w:color="auto"/>
            </w:tcBorders>
            <w:noWrap/>
            <w:vAlign w:val="bottom"/>
          </w:tcPr>
          <w:p w14:paraId="66CD8F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15/11/2001</w:t>
            </w:r>
          </w:p>
        </w:tc>
        <w:tc>
          <w:tcPr>
            <w:tcW w:w="1264" w:type="dxa"/>
            <w:tcBorders>
              <w:top w:val="nil"/>
              <w:left w:val="nil"/>
              <w:bottom w:val="single" w:sz="4" w:space="0" w:color="auto"/>
              <w:right w:val="single" w:sz="4" w:space="0" w:color="auto"/>
            </w:tcBorders>
            <w:noWrap/>
            <w:vAlign w:val="bottom"/>
          </w:tcPr>
          <w:p w14:paraId="7706B40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3485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6392,51</w:t>
            </w:r>
          </w:p>
        </w:tc>
        <w:tc>
          <w:tcPr>
            <w:tcW w:w="864" w:type="dxa"/>
            <w:tcBorders>
              <w:top w:val="nil"/>
              <w:left w:val="nil"/>
              <w:bottom w:val="single" w:sz="4" w:space="0" w:color="auto"/>
              <w:right w:val="single" w:sz="4" w:space="0" w:color="auto"/>
            </w:tcBorders>
            <w:noWrap/>
            <w:vAlign w:val="bottom"/>
          </w:tcPr>
          <w:p w14:paraId="14EE57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69C9B0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0F36E3A" w14:textId="77777777" w:rsidR="003F7F01" w:rsidRPr="00A64A7D" w:rsidRDefault="003F7F01" w:rsidP="004B0BB6">
            <w:pPr>
              <w:rPr>
                <w:rFonts w:ascii="Arial" w:hAnsi="Arial" w:cs="Arial"/>
                <w:sz w:val="14"/>
                <w:szCs w:val="14"/>
                <w:lang w:val="es-ES_tradnl"/>
              </w:rPr>
            </w:pPr>
          </w:p>
        </w:tc>
      </w:tr>
      <w:tr w:rsidR="003F7F01" w:rsidRPr="00A64A7D" w14:paraId="279655A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025F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14370</w:t>
            </w:r>
          </w:p>
        </w:tc>
        <w:tc>
          <w:tcPr>
            <w:tcW w:w="1843" w:type="dxa"/>
            <w:tcBorders>
              <w:top w:val="nil"/>
              <w:left w:val="nil"/>
              <w:bottom w:val="single" w:sz="4" w:space="0" w:color="auto"/>
              <w:right w:val="single" w:sz="4" w:space="0" w:color="auto"/>
            </w:tcBorders>
            <w:noWrap/>
            <w:vAlign w:val="bottom"/>
          </w:tcPr>
          <w:p w14:paraId="4E141B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Pedro Cantarrana HLHI</w:t>
            </w:r>
          </w:p>
        </w:tc>
        <w:tc>
          <w:tcPr>
            <w:tcW w:w="1268" w:type="dxa"/>
            <w:tcBorders>
              <w:top w:val="nil"/>
              <w:left w:val="nil"/>
              <w:bottom w:val="single" w:sz="4" w:space="0" w:color="auto"/>
              <w:right w:val="single" w:sz="4" w:space="0" w:color="auto"/>
            </w:tcBorders>
            <w:noWrap/>
            <w:vAlign w:val="bottom"/>
          </w:tcPr>
          <w:p w14:paraId="74722E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7EAB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82C4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4B05E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25/03/1967</w:t>
            </w:r>
          </w:p>
        </w:tc>
        <w:tc>
          <w:tcPr>
            <w:tcW w:w="1285" w:type="dxa"/>
            <w:tcBorders>
              <w:top w:val="nil"/>
              <w:left w:val="nil"/>
              <w:bottom w:val="single" w:sz="4" w:space="0" w:color="auto"/>
              <w:right w:val="single" w:sz="4" w:space="0" w:color="auto"/>
            </w:tcBorders>
            <w:noWrap/>
            <w:vAlign w:val="bottom"/>
          </w:tcPr>
          <w:p w14:paraId="1D3314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30/09/1996</w:t>
            </w:r>
          </w:p>
        </w:tc>
        <w:tc>
          <w:tcPr>
            <w:tcW w:w="1264" w:type="dxa"/>
            <w:tcBorders>
              <w:top w:val="nil"/>
              <w:left w:val="nil"/>
              <w:bottom w:val="single" w:sz="4" w:space="0" w:color="auto"/>
              <w:right w:val="single" w:sz="4" w:space="0" w:color="auto"/>
            </w:tcBorders>
            <w:noWrap/>
            <w:vAlign w:val="bottom"/>
          </w:tcPr>
          <w:p w14:paraId="4BA38D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AGOTAMIENTO IT</w:t>
            </w:r>
          </w:p>
        </w:tc>
        <w:tc>
          <w:tcPr>
            <w:tcW w:w="992" w:type="dxa"/>
            <w:tcBorders>
              <w:top w:val="nil"/>
              <w:left w:val="nil"/>
              <w:bottom w:val="single" w:sz="4" w:space="0" w:color="auto"/>
              <w:right w:val="single" w:sz="4" w:space="0" w:color="auto"/>
            </w:tcBorders>
            <w:noWrap/>
            <w:vAlign w:val="bottom"/>
          </w:tcPr>
          <w:p w14:paraId="5C8713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6493,59</w:t>
            </w:r>
          </w:p>
        </w:tc>
        <w:tc>
          <w:tcPr>
            <w:tcW w:w="864" w:type="dxa"/>
            <w:tcBorders>
              <w:top w:val="nil"/>
              <w:left w:val="nil"/>
              <w:bottom w:val="single" w:sz="4" w:space="0" w:color="auto"/>
              <w:right w:val="single" w:sz="4" w:space="0" w:color="auto"/>
            </w:tcBorders>
            <w:noWrap/>
            <w:vAlign w:val="bottom"/>
          </w:tcPr>
          <w:p w14:paraId="450BE3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41894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009663" w14:textId="77777777" w:rsidR="003F7F01" w:rsidRPr="00A64A7D" w:rsidRDefault="003F7F01" w:rsidP="004B0BB6">
            <w:pPr>
              <w:rPr>
                <w:rFonts w:ascii="Arial" w:hAnsi="Arial" w:cs="Arial"/>
                <w:sz w:val="14"/>
                <w:szCs w:val="14"/>
                <w:lang w:val="es-ES_tradnl"/>
              </w:rPr>
            </w:pPr>
          </w:p>
        </w:tc>
      </w:tr>
      <w:tr w:rsidR="003F7F01" w:rsidRPr="00A64A7D" w14:paraId="7A79D2F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6144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14370</w:t>
            </w:r>
          </w:p>
        </w:tc>
        <w:tc>
          <w:tcPr>
            <w:tcW w:w="1843" w:type="dxa"/>
            <w:tcBorders>
              <w:top w:val="nil"/>
              <w:left w:val="nil"/>
              <w:bottom w:val="single" w:sz="4" w:space="0" w:color="auto"/>
              <w:right w:val="single" w:sz="4" w:space="0" w:color="auto"/>
            </w:tcBorders>
            <w:noWrap/>
            <w:vAlign w:val="bottom"/>
          </w:tcPr>
          <w:p w14:paraId="279887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Pedro Cantarrana HLHI</w:t>
            </w:r>
          </w:p>
        </w:tc>
        <w:tc>
          <w:tcPr>
            <w:tcW w:w="1268" w:type="dxa"/>
            <w:tcBorders>
              <w:top w:val="nil"/>
              <w:left w:val="nil"/>
              <w:bottom w:val="single" w:sz="4" w:space="0" w:color="auto"/>
              <w:right w:val="single" w:sz="4" w:space="0" w:color="auto"/>
            </w:tcBorders>
            <w:noWrap/>
            <w:vAlign w:val="bottom"/>
          </w:tcPr>
          <w:p w14:paraId="218C26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A976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82F86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124076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31/12/1976</w:t>
            </w:r>
          </w:p>
        </w:tc>
        <w:tc>
          <w:tcPr>
            <w:tcW w:w="1285" w:type="dxa"/>
            <w:tcBorders>
              <w:top w:val="nil"/>
              <w:left w:val="nil"/>
              <w:bottom w:val="single" w:sz="4" w:space="0" w:color="auto"/>
              <w:right w:val="single" w:sz="4" w:space="0" w:color="auto"/>
            </w:tcBorders>
            <w:noWrap/>
            <w:vAlign w:val="bottom"/>
          </w:tcPr>
          <w:p w14:paraId="4E0C9C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10/01/2005</w:t>
            </w:r>
          </w:p>
        </w:tc>
        <w:tc>
          <w:tcPr>
            <w:tcW w:w="1264" w:type="dxa"/>
            <w:tcBorders>
              <w:top w:val="nil"/>
              <w:left w:val="nil"/>
              <w:bottom w:val="single" w:sz="4" w:space="0" w:color="auto"/>
              <w:right w:val="single" w:sz="4" w:space="0" w:color="auto"/>
            </w:tcBorders>
            <w:noWrap/>
            <w:vAlign w:val="bottom"/>
          </w:tcPr>
          <w:p w14:paraId="54DE9C5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B20D4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7823,78</w:t>
            </w:r>
          </w:p>
        </w:tc>
        <w:tc>
          <w:tcPr>
            <w:tcW w:w="864" w:type="dxa"/>
            <w:tcBorders>
              <w:top w:val="nil"/>
              <w:left w:val="nil"/>
              <w:bottom w:val="single" w:sz="4" w:space="0" w:color="auto"/>
              <w:right w:val="single" w:sz="4" w:space="0" w:color="auto"/>
            </w:tcBorders>
            <w:noWrap/>
            <w:vAlign w:val="bottom"/>
          </w:tcPr>
          <w:p w14:paraId="359762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B9A32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7F94BC" w14:textId="77777777" w:rsidR="003F7F01" w:rsidRPr="00A64A7D" w:rsidRDefault="003F7F01" w:rsidP="004B0BB6">
            <w:pPr>
              <w:rPr>
                <w:rFonts w:ascii="Arial" w:hAnsi="Arial" w:cs="Arial"/>
                <w:sz w:val="14"/>
                <w:szCs w:val="14"/>
                <w:lang w:val="es-ES_tradnl"/>
              </w:rPr>
            </w:pPr>
          </w:p>
        </w:tc>
      </w:tr>
      <w:tr w:rsidR="003F7F01" w:rsidRPr="00A64A7D" w14:paraId="5ECDE86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9FA3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14370</w:t>
            </w:r>
          </w:p>
        </w:tc>
        <w:tc>
          <w:tcPr>
            <w:tcW w:w="1843" w:type="dxa"/>
            <w:tcBorders>
              <w:top w:val="nil"/>
              <w:left w:val="nil"/>
              <w:bottom w:val="single" w:sz="4" w:space="0" w:color="auto"/>
              <w:right w:val="single" w:sz="4" w:space="0" w:color="auto"/>
            </w:tcBorders>
            <w:noWrap/>
            <w:vAlign w:val="bottom"/>
          </w:tcPr>
          <w:p w14:paraId="3D41E8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Pedro Cantarrana HLHI</w:t>
            </w:r>
          </w:p>
        </w:tc>
        <w:tc>
          <w:tcPr>
            <w:tcW w:w="1268" w:type="dxa"/>
            <w:tcBorders>
              <w:top w:val="nil"/>
              <w:left w:val="nil"/>
              <w:bottom w:val="single" w:sz="4" w:space="0" w:color="auto"/>
              <w:right w:val="single" w:sz="4" w:space="0" w:color="auto"/>
            </w:tcBorders>
            <w:noWrap/>
            <w:vAlign w:val="bottom"/>
          </w:tcPr>
          <w:p w14:paraId="247F7E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19AF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67AA2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39B3C7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22/11/1968</w:t>
            </w:r>
          </w:p>
        </w:tc>
        <w:tc>
          <w:tcPr>
            <w:tcW w:w="1285" w:type="dxa"/>
            <w:tcBorders>
              <w:top w:val="nil"/>
              <w:left w:val="nil"/>
              <w:bottom w:val="single" w:sz="4" w:space="0" w:color="auto"/>
              <w:right w:val="single" w:sz="4" w:space="0" w:color="auto"/>
            </w:tcBorders>
            <w:noWrap/>
            <w:vAlign w:val="bottom"/>
          </w:tcPr>
          <w:p w14:paraId="410844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26/09/2005</w:t>
            </w:r>
          </w:p>
        </w:tc>
        <w:tc>
          <w:tcPr>
            <w:tcW w:w="1264" w:type="dxa"/>
            <w:tcBorders>
              <w:top w:val="nil"/>
              <w:left w:val="nil"/>
              <w:bottom w:val="single" w:sz="4" w:space="0" w:color="auto"/>
              <w:right w:val="single" w:sz="4" w:space="0" w:color="auto"/>
            </w:tcBorders>
            <w:noWrap/>
            <w:vAlign w:val="bottom"/>
          </w:tcPr>
          <w:p w14:paraId="752D589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7AC0F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7823,78</w:t>
            </w:r>
          </w:p>
        </w:tc>
        <w:tc>
          <w:tcPr>
            <w:tcW w:w="864" w:type="dxa"/>
            <w:tcBorders>
              <w:top w:val="nil"/>
              <w:left w:val="nil"/>
              <w:bottom w:val="single" w:sz="4" w:space="0" w:color="auto"/>
              <w:right w:val="single" w:sz="4" w:space="0" w:color="auto"/>
            </w:tcBorders>
            <w:noWrap/>
            <w:vAlign w:val="bottom"/>
          </w:tcPr>
          <w:p w14:paraId="4EE972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CEA6ED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AB4DA0" w14:textId="77777777" w:rsidR="003F7F01" w:rsidRPr="00A64A7D" w:rsidRDefault="003F7F01" w:rsidP="004B0BB6">
            <w:pPr>
              <w:rPr>
                <w:rFonts w:ascii="Arial" w:hAnsi="Arial" w:cs="Arial"/>
                <w:sz w:val="14"/>
                <w:szCs w:val="14"/>
                <w:lang w:val="es-ES_tradnl"/>
              </w:rPr>
            </w:pPr>
          </w:p>
        </w:tc>
      </w:tr>
      <w:tr w:rsidR="003F7F01" w:rsidRPr="00A64A7D" w14:paraId="32959CE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5902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14370</w:t>
            </w:r>
          </w:p>
        </w:tc>
        <w:tc>
          <w:tcPr>
            <w:tcW w:w="1843" w:type="dxa"/>
            <w:tcBorders>
              <w:top w:val="nil"/>
              <w:left w:val="nil"/>
              <w:bottom w:val="single" w:sz="4" w:space="0" w:color="auto"/>
              <w:right w:val="single" w:sz="4" w:space="0" w:color="auto"/>
            </w:tcBorders>
            <w:noWrap/>
            <w:vAlign w:val="bottom"/>
          </w:tcPr>
          <w:p w14:paraId="1DB419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Pedro Cantarrana HLHI</w:t>
            </w:r>
          </w:p>
        </w:tc>
        <w:tc>
          <w:tcPr>
            <w:tcW w:w="1268" w:type="dxa"/>
            <w:tcBorders>
              <w:top w:val="nil"/>
              <w:left w:val="nil"/>
              <w:bottom w:val="single" w:sz="4" w:space="0" w:color="auto"/>
              <w:right w:val="single" w:sz="4" w:space="0" w:color="auto"/>
            </w:tcBorders>
            <w:noWrap/>
            <w:vAlign w:val="bottom"/>
          </w:tcPr>
          <w:p w14:paraId="214948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703E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1E98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34D8B7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14/05/1963</w:t>
            </w:r>
          </w:p>
        </w:tc>
        <w:tc>
          <w:tcPr>
            <w:tcW w:w="1285" w:type="dxa"/>
            <w:tcBorders>
              <w:top w:val="nil"/>
              <w:left w:val="nil"/>
              <w:bottom w:val="single" w:sz="4" w:space="0" w:color="auto"/>
              <w:right w:val="single" w:sz="4" w:space="0" w:color="auto"/>
            </w:tcBorders>
            <w:noWrap/>
            <w:vAlign w:val="bottom"/>
          </w:tcPr>
          <w:p w14:paraId="791030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06/11/2000</w:t>
            </w:r>
          </w:p>
        </w:tc>
        <w:tc>
          <w:tcPr>
            <w:tcW w:w="1264" w:type="dxa"/>
            <w:tcBorders>
              <w:top w:val="nil"/>
              <w:left w:val="nil"/>
              <w:bottom w:val="single" w:sz="4" w:space="0" w:color="auto"/>
              <w:right w:val="single" w:sz="4" w:space="0" w:color="auto"/>
            </w:tcBorders>
            <w:noWrap/>
            <w:vAlign w:val="bottom"/>
          </w:tcPr>
          <w:p w14:paraId="7D284AB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DC64D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7949,36</w:t>
            </w:r>
          </w:p>
        </w:tc>
        <w:tc>
          <w:tcPr>
            <w:tcW w:w="864" w:type="dxa"/>
            <w:tcBorders>
              <w:top w:val="nil"/>
              <w:left w:val="nil"/>
              <w:bottom w:val="single" w:sz="4" w:space="0" w:color="auto"/>
              <w:right w:val="single" w:sz="4" w:space="0" w:color="auto"/>
            </w:tcBorders>
            <w:noWrap/>
            <w:vAlign w:val="bottom"/>
          </w:tcPr>
          <w:p w14:paraId="0B8D9D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2E726D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8C96E35" w14:textId="77777777" w:rsidR="003F7F01" w:rsidRPr="00A64A7D" w:rsidRDefault="003F7F01" w:rsidP="004B0BB6">
            <w:pPr>
              <w:rPr>
                <w:rFonts w:ascii="Arial" w:hAnsi="Arial" w:cs="Arial"/>
                <w:sz w:val="14"/>
                <w:szCs w:val="14"/>
                <w:lang w:val="es-ES_tradnl"/>
              </w:rPr>
            </w:pPr>
          </w:p>
        </w:tc>
      </w:tr>
      <w:tr w:rsidR="003F7F01" w:rsidRPr="00A64A7D" w14:paraId="2DDF581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B125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14370</w:t>
            </w:r>
          </w:p>
        </w:tc>
        <w:tc>
          <w:tcPr>
            <w:tcW w:w="1843" w:type="dxa"/>
            <w:tcBorders>
              <w:top w:val="nil"/>
              <w:left w:val="nil"/>
              <w:bottom w:val="single" w:sz="4" w:space="0" w:color="auto"/>
              <w:right w:val="single" w:sz="4" w:space="0" w:color="auto"/>
            </w:tcBorders>
            <w:noWrap/>
            <w:vAlign w:val="bottom"/>
          </w:tcPr>
          <w:p w14:paraId="170617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Pedro Cantarrana HLHI</w:t>
            </w:r>
          </w:p>
        </w:tc>
        <w:tc>
          <w:tcPr>
            <w:tcW w:w="1268" w:type="dxa"/>
            <w:tcBorders>
              <w:top w:val="nil"/>
              <w:left w:val="nil"/>
              <w:bottom w:val="single" w:sz="4" w:space="0" w:color="auto"/>
              <w:right w:val="single" w:sz="4" w:space="0" w:color="auto"/>
            </w:tcBorders>
            <w:noWrap/>
            <w:vAlign w:val="bottom"/>
          </w:tcPr>
          <w:p w14:paraId="5FC16F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D144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92D1C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26,16</w:t>
            </w:r>
          </w:p>
        </w:tc>
        <w:tc>
          <w:tcPr>
            <w:tcW w:w="1133" w:type="dxa"/>
            <w:tcBorders>
              <w:top w:val="nil"/>
              <w:left w:val="nil"/>
              <w:bottom w:val="single" w:sz="4" w:space="0" w:color="auto"/>
              <w:right w:val="single" w:sz="4" w:space="0" w:color="auto"/>
            </w:tcBorders>
            <w:noWrap/>
            <w:vAlign w:val="bottom"/>
          </w:tcPr>
          <w:p w14:paraId="02A7D8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06/05/1992</w:t>
            </w:r>
          </w:p>
        </w:tc>
        <w:tc>
          <w:tcPr>
            <w:tcW w:w="1285" w:type="dxa"/>
            <w:tcBorders>
              <w:top w:val="nil"/>
              <w:left w:val="nil"/>
              <w:bottom w:val="single" w:sz="4" w:space="0" w:color="auto"/>
              <w:right w:val="single" w:sz="4" w:space="0" w:color="auto"/>
            </w:tcBorders>
            <w:noWrap/>
            <w:vAlign w:val="bottom"/>
          </w:tcPr>
          <w:p w14:paraId="7C3C2A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05/11/2025</w:t>
            </w:r>
          </w:p>
        </w:tc>
        <w:tc>
          <w:tcPr>
            <w:tcW w:w="1264" w:type="dxa"/>
            <w:tcBorders>
              <w:top w:val="nil"/>
              <w:left w:val="nil"/>
              <w:bottom w:val="single" w:sz="4" w:space="0" w:color="auto"/>
              <w:right w:val="single" w:sz="4" w:space="0" w:color="auto"/>
            </w:tcBorders>
            <w:noWrap/>
            <w:vAlign w:val="bottom"/>
          </w:tcPr>
          <w:p w14:paraId="2B37E4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LGP</w:t>
            </w:r>
          </w:p>
        </w:tc>
        <w:tc>
          <w:tcPr>
            <w:tcW w:w="992" w:type="dxa"/>
            <w:tcBorders>
              <w:top w:val="nil"/>
              <w:left w:val="nil"/>
              <w:bottom w:val="single" w:sz="4" w:space="0" w:color="auto"/>
              <w:right w:val="single" w:sz="4" w:space="0" w:color="auto"/>
            </w:tcBorders>
            <w:noWrap/>
            <w:vAlign w:val="bottom"/>
          </w:tcPr>
          <w:p w14:paraId="1A392A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6589,21</w:t>
            </w:r>
          </w:p>
        </w:tc>
        <w:tc>
          <w:tcPr>
            <w:tcW w:w="864" w:type="dxa"/>
            <w:tcBorders>
              <w:top w:val="nil"/>
              <w:left w:val="nil"/>
              <w:bottom w:val="single" w:sz="4" w:space="0" w:color="auto"/>
              <w:right w:val="single" w:sz="4" w:space="0" w:color="auto"/>
            </w:tcBorders>
            <w:noWrap/>
            <w:vAlign w:val="bottom"/>
          </w:tcPr>
          <w:p w14:paraId="1E2DAF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9C13DE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70A7B9" w14:textId="77777777" w:rsidR="003F7F01" w:rsidRPr="00A64A7D" w:rsidRDefault="003F7F01" w:rsidP="004B0BB6">
            <w:pPr>
              <w:rPr>
                <w:rFonts w:ascii="Arial" w:hAnsi="Arial" w:cs="Arial"/>
                <w:sz w:val="14"/>
                <w:szCs w:val="14"/>
                <w:lang w:val="es-ES_tradnl"/>
              </w:rPr>
            </w:pPr>
          </w:p>
        </w:tc>
      </w:tr>
      <w:tr w:rsidR="003F7F01" w:rsidRPr="00A64A7D" w14:paraId="1A397B7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C4477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14370</w:t>
            </w:r>
          </w:p>
        </w:tc>
        <w:tc>
          <w:tcPr>
            <w:tcW w:w="1843" w:type="dxa"/>
            <w:tcBorders>
              <w:top w:val="nil"/>
              <w:left w:val="nil"/>
              <w:bottom w:val="single" w:sz="4" w:space="0" w:color="auto"/>
              <w:right w:val="single" w:sz="4" w:space="0" w:color="auto"/>
            </w:tcBorders>
            <w:noWrap/>
            <w:vAlign w:val="bottom"/>
          </w:tcPr>
          <w:p w14:paraId="199712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Pedro Cantarrana HLHI</w:t>
            </w:r>
          </w:p>
        </w:tc>
        <w:tc>
          <w:tcPr>
            <w:tcW w:w="1268" w:type="dxa"/>
            <w:tcBorders>
              <w:top w:val="nil"/>
              <w:left w:val="nil"/>
              <w:bottom w:val="single" w:sz="4" w:space="0" w:color="auto"/>
              <w:right w:val="single" w:sz="4" w:space="0" w:color="auto"/>
            </w:tcBorders>
            <w:noWrap/>
            <w:vAlign w:val="bottom"/>
          </w:tcPr>
          <w:p w14:paraId="53A3D8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B46E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80A93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26,16</w:t>
            </w:r>
          </w:p>
        </w:tc>
        <w:tc>
          <w:tcPr>
            <w:tcW w:w="1133" w:type="dxa"/>
            <w:tcBorders>
              <w:top w:val="nil"/>
              <w:left w:val="nil"/>
              <w:bottom w:val="single" w:sz="4" w:space="0" w:color="auto"/>
              <w:right w:val="single" w:sz="4" w:space="0" w:color="auto"/>
            </w:tcBorders>
            <w:noWrap/>
            <w:vAlign w:val="bottom"/>
          </w:tcPr>
          <w:p w14:paraId="28C75D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02/04/1981</w:t>
            </w:r>
          </w:p>
        </w:tc>
        <w:tc>
          <w:tcPr>
            <w:tcW w:w="1285" w:type="dxa"/>
            <w:tcBorders>
              <w:top w:val="nil"/>
              <w:left w:val="nil"/>
              <w:bottom w:val="single" w:sz="4" w:space="0" w:color="auto"/>
              <w:right w:val="single" w:sz="4" w:space="0" w:color="auto"/>
            </w:tcBorders>
            <w:noWrap/>
            <w:vAlign w:val="bottom"/>
          </w:tcPr>
          <w:p w14:paraId="0355E1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25/11/2025</w:t>
            </w:r>
          </w:p>
        </w:tc>
        <w:tc>
          <w:tcPr>
            <w:tcW w:w="1264" w:type="dxa"/>
            <w:tcBorders>
              <w:top w:val="nil"/>
              <w:left w:val="nil"/>
              <w:bottom w:val="single" w:sz="4" w:space="0" w:color="auto"/>
              <w:right w:val="single" w:sz="4" w:space="0" w:color="auto"/>
            </w:tcBorders>
            <w:noWrap/>
            <w:vAlign w:val="bottom"/>
          </w:tcPr>
          <w:p w14:paraId="10A58E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IDI</w:t>
            </w:r>
          </w:p>
        </w:tc>
        <w:tc>
          <w:tcPr>
            <w:tcW w:w="992" w:type="dxa"/>
            <w:tcBorders>
              <w:top w:val="nil"/>
              <w:left w:val="nil"/>
              <w:bottom w:val="single" w:sz="4" w:space="0" w:color="auto"/>
              <w:right w:val="single" w:sz="4" w:space="0" w:color="auto"/>
            </w:tcBorders>
            <w:noWrap/>
            <w:vAlign w:val="bottom"/>
          </w:tcPr>
          <w:p w14:paraId="3A5976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6589,21</w:t>
            </w:r>
          </w:p>
        </w:tc>
        <w:tc>
          <w:tcPr>
            <w:tcW w:w="864" w:type="dxa"/>
            <w:tcBorders>
              <w:top w:val="nil"/>
              <w:left w:val="nil"/>
              <w:bottom w:val="single" w:sz="4" w:space="0" w:color="auto"/>
              <w:right w:val="single" w:sz="4" w:space="0" w:color="auto"/>
            </w:tcBorders>
            <w:noWrap/>
            <w:vAlign w:val="bottom"/>
          </w:tcPr>
          <w:p w14:paraId="1515CC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05F5F4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D79344" w14:textId="77777777" w:rsidR="003F7F01" w:rsidRPr="00A64A7D" w:rsidRDefault="003F7F01" w:rsidP="004B0BB6">
            <w:pPr>
              <w:rPr>
                <w:rFonts w:ascii="Arial" w:hAnsi="Arial" w:cs="Arial"/>
                <w:sz w:val="14"/>
                <w:szCs w:val="14"/>
                <w:lang w:val="es-ES_tradnl"/>
              </w:rPr>
            </w:pPr>
          </w:p>
        </w:tc>
      </w:tr>
      <w:tr w:rsidR="003F7F01" w:rsidRPr="00A64A7D" w14:paraId="5818BDC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A4130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21EDD2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3BBAD1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8F421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8C22D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w:t>
            </w:r>
          </w:p>
        </w:tc>
        <w:tc>
          <w:tcPr>
            <w:tcW w:w="1133" w:type="dxa"/>
            <w:tcBorders>
              <w:top w:val="nil"/>
              <w:left w:val="nil"/>
              <w:bottom w:val="single" w:sz="4" w:space="0" w:color="auto"/>
              <w:right w:val="single" w:sz="4" w:space="0" w:color="auto"/>
            </w:tcBorders>
            <w:noWrap/>
            <w:vAlign w:val="bottom"/>
          </w:tcPr>
          <w:p w14:paraId="6C4C51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12/11/2002</w:t>
            </w:r>
          </w:p>
        </w:tc>
        <w:tc>
          <w:tcPr>
            <w:tcW w:w="1285" w:type="dxa"/>
            <w:tcBorders>
              <w:top w:val="nil"/>
              <w:left w:val="nil"/>
              <w:bottom w:val="single" w:sz="4" w:space="0" w:color="auto"/>
              <w:right w:val="single" w:sz="4" w:space="0" w:color="auto"/>
            </w:tcBorders>
            <w:noWrap/>
            <w:vAlign w:val="bottom"/>
          </w:tcPr>
          <w:p w14:paraId="46D5AA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05/10/2024</w:t>
            </w:r>
          </w:p>
        </w:tc>
        <w:tc>
          <w:tcPr>
            <w:tcW w:w="1264" w:type="dxa"/>
            <w:tcBorders>
              <w:top w:val="nil"/>
              <w:left w:val="nil"/>
              <w:bottom w:val="single" w:sz="4" w:space="0" w:color="auto"/>
              <w:right w:val="single" w:sz="4" w:space="0" w:color="auto"/>
            </w:tcBorders>
            <w:noWrap/>
            <w:vAlign w:val="bottom"/>
          </w:tcPr>
          <w:p w14:paraId="0DF3A36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D015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2775,73</w:t>
            </w:r>
          </w:p>
        </w:tc>
        <w:tc>
          <w:tcPr>
            <w:tcW w:w="864" w:type="dxa"/>
            <w:tcBorders>
              <w:top w:val="nil"/>
              <w:left w:val="nil"/>
              <w:bottom w:val="single" w:sz="4" w:space="0" w:color="auto"/>
              <w:right w:val="single" w:sz="4" w:space="0" w:color="auto"/>
            </w:tcBorders>
            <w:noWrap/>
            <w:vAlign w:val="bottom"/>
          </w:tcPr>
          <w:p w14:paraId="07D50D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3848C8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0EDBF2" w14:textId="77777777" w:rsidR="003F7F01" w:rsidRPr="00A64A7D" w:rsidRDefault="003F7F01" w:rsidP="004B0BB6">
            <w:pPr>
              <w:rPr>
                <w:rFonts w:ascii="Arial" w:hAnsi="Arial" w:cs="Arial"/>
                <w:sz w:val="14"/>
                <w:szCs w:val="14"/>
                <w:lang w:val="es-ES_tradnl"/>
              </w:rPr>
            </w:pPr>
          </w:p>
        </w:tc>
      </w:tr>
      <w:tr w:rsidR="003F7F01" w:rsidRPr="00A64A7D" w14:paraId="595653F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34BC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2A2D92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315D81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39F8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9ECF3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02441A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15/12/2002</w:t>
            </w:r>
          </w:p>
        </w:tc>
        <w:tc>
          <w:tcPr>
            <w:tcW w:w="1285" w:type="dxa"/>
            <w:tcBorders>
              <w:top w:val="nil"/>
              <w:left w:val="nil"/>
              <w:bottom w:val="single" w:sz="4" w:space="0" w:color="auto"/>
              <w:right w:val="single" w:sz="4" w:space="0" w:color="auto"/>
            </w:tcBorders>
            <w:noWrap/>
            <w:vAlign w:val="bottom"/>
          </w:tcPr>
          <w:p w14:paraId="09AF1D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05/11/2024</w:t>
            </w:r>
          </w:p>
        </w:tc>
        <w:tc>
          <w:tcPr>
            <w:tcW w:w="1264" w:type="dxa"/>
            <w:tcBorders>
              <w:top w:val="nil"/>
              <w:left w:val="nil"/>
              <w:bottom w:val="single" w:sz="4" w:space="0" w:color="auto"/>
              <w:right w:val="single" w:sz="4" w:space="0" w:color="auto"/>
            </w:tcBorders>
            <w:noWrap/>
            <w:vAlign w:val="bottom"/>
          </w:tcPr>
          <w:p w14:paraId="1E116FC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DFAFE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3949,49</w:t>
            </w:r>
          </w:p>
        </w:tc>
        <w:tc>
          <w:tcPr>
            <w:tcW w:w="864" w:type="dxa"/>
            <w:tcBorders>
              <w:top w:val="nil"/>
              <w:left w:val="nil"/>
              <w:bottom w:val="single" w:sz="4" w:space="0" w:color="auto"/>
              <w:right w:val="single" w:sz="4" w:space="0" w:color="auto"/>
            </w:tcBorders>
            <w:noWrap/>
            <w:vAlign w:val="bottom"/>
          </w:tcPr>
          <w:p w14:paraId="40F039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ACAB7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E8DC40" w14:textId="77777777" w:rsidR="003F7F01" w:rsidRPr="00A64A7D" w:rsidRDefault="003F7F01" w:rsidP="004B0BB6">
            <w:pPr>
              <w:rPr>
                <w:rFonts w:ascii="Arial" w:hAnsi="Arial" w:cs="Arial"/>
                <w:sz w:val="14"/>
                <w:szCs w:val="14"/>
                <w:lang w:val="es-ES_tradnl"/>
              </w:rPr>
            </w:pPr>
          </w:p>
        </w:tc>
      </w:tr>
      <w:tr w:rsidR="003F7F01" w:rsidRPr="00A64A7D" w14:paraId="7FE1D07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DF5C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16F828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492DCC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03EC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9324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19F43C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26/12/1989</w:t>
            </w:r>
          </w:p>
        </w:tc>
        <w:tc>
          <w:tcPr>
            <w:tcW w:w="1285" w:type="dxa"/>
            <w:tcBorders>
              <w:top w:val="nil"/>
              <w:left w:val="nil"/>
              <w:bottom w:val="single" w:sz="4" w:space="0" w:color="auto"/>
              <w:right w:val="single" w:sz="4" w:space="0" w:color="auto"/>
            </w:tcBorders>
            <w:noWrap/>
            <w:vAlign w:val="bottom"/>
          </w:tcPr>
          <w:p w14:paraId="49C780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06/09/2021</w:t>
            </w:r>
          </w:p>
        </w:tc>
        <w:tc>
          <w:tcPr>
            <w:tcW w:w="1264" w:type="dxa"/>
            <w:tcBorders>
              <w:top w:val="nil"/>
              <w:left w:val="nil"/>
              <w:bottom w:val="single" w:sz="4" w:space="0" w:color="auto"/>
              <w:right w:val="single" w:sz="4" w:space="0" w:color="auto"/>
            </w:tcBorders>
            <w:noWrap/>
            <w:vAlign w:val="bottom"/>
          </w:tcPr>
          <w:p w14:paraId="05A034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6E0CFE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3949,49</w:t>
            </w:r>
          </w:p>
        </w:tc>
        <w:tc>
          <w:tcPr>
            <w:tcW w:w="864" w:type="dxa"/>
            <w:tcBorders>
              <w:top w:val="nil"/>
              <w:left w:val="nil"/>
              <w:bottom w:val="single" w:sz="4" w:space="0" w:color="auto"/>
              <w:right w:val="single" w:sz="4" w:space="0" w:color="auto"/>
            </w:tcBorders>
            <w:noWrap/>
            <w:vAlign w:val="bottom"/>
          </w:tcPr>
          <w:p w14:paraId="039BE3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744C0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E961CF6" w14:textId="77777777" w:rsidR="003F7F01" w:rsidRPr="00A64A7D" w:rsidRDefault="003F7F01" w:rsidP="004B0BB6">
            <w:pPr>
              <w:rPr>
                <w:rFonts w:ascii="Arial" w:hAnsi="Arial" w:cs="Arial"/>
                <w:sz w:val="14"/>
                <w:szCs w:val="14"/>
                <w:lang w:val="es-ES_tradnl"/>
              </w:rPr>
            </w:pPr>
          </w:p>
        </w:tc>
      </w:tr>
      <w:tr w:rsidR="003F7F01" w:rsidRPr="00A64A7D" w14:paraId="75E1462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5079A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5FB5A9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5740C0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A36CD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37EE2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45C2A1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21/12/1966</w:t>
            </w:r>
          </w:p>
        </w:tc>
        <w:tc>
          <w:tcPr>
            <w:tcW w:w="1285" w:type="dxa"/>
            <w:tcBorders>
              <w:top w:val="nil"/>
              <w:left w:val="nil"/>
              <w:bottom w:val="single" w:sz="4" w:space="0" w:color="auto"/>
              <w:right w:val="single" w:sz="4" w:space="0" w:color="auto"/>
            </w:tcBorders>
            <w:noWrap/>
            <w:vAlign w:val="bottom"/>
          </w:tcPr>
          <w:p w14:paraId="56C64C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1083F74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1B30E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6725,22</w:t>
            </w:r>
          </w:p>
        </w:tc>
        <w:tc>
          <w:tcPr>
            <w:tcW w:w="864" w:type="dxa"/>
            <w:tcBorders>
              <w:top w:val="nil"/>
              <w:left w:val="nil"/>
              <w:bottom w:val="single" w:sz="4" w:space="0" w:color="auto"/>
              <w:right w:val="single" w:sz="4" w:space="0" w:color="auto"/>
            </w:tcBorders>
            <w:noWrap/>
            <w:vAlign w:val="bottom"/>
          </w:tcPr>
          <w:p w14:paraId="3D47DF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9445FB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17FA12" w14:textId="77777777" w:rsidR="003F7F01" w:rsidRPr="00A64A7D" w:rsidRDefault="003F7F01" w:rsidP="004B0BB6">
            <w:pPr>
              <w:rPr>
                <w:rFonts w:ascii="Arial" w:hAnsi="Arial" w:cs="Arial"/>
                <w:sz w:val="14"/>
                <w:szCs w:val="14"/>
                <w:lang w:val="es-ES_tradnl"/>
              </w:rPr>
            </w:pPr>
          </w:p>
        </w:tc>
      </w:tr>
      <w:tr w:rsidR="003F7F01" w:rsidRPr="00A64A7D" w14:paraId="2C26D00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E4E0A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72FCA9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61FC89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04210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18935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37E848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27/05/2001</w:t>
            </w:r>
          </w:p>
        </w:tc>
        <w:tc>
          <w:tcPr>
            <w:tcW w:w="1285" w:type="dxa"/>
            <w:tcBorders>
              <w:top w:val="nil"/>
              <w:left w:val="nil"/>
              <w:bottom w:val="single" w:sz="4" w:space="0" w:color="auto"/>
              <w:right w:val="single" w:sz="4" w:space="0" w:color="auto"/>
            </w:tcBorders>
            <w:noWrap/>
            <w:vAlign w:val="bottom"/>
          </w:tcPr>
          <w:p w14:paraId="65448F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09/10/2024</w:t>
            </w:r>
          </w:p>
        </w:tc>
        <w:tc>
          <w:tcPr>
            <w:tcW w:w="1264" w:type="dxa"/>
            <w:tcBorders>
              <w:top w:val="nil"/>
              <w:left w:val="nil"/>
              <w:bottom w:val="single" w:sz="4" w:space="0" w:color="auto"/>
              <w:right w:val="single" w:sz="4" w:space="0" w:color="auto"/>
            </w:tcBorders>
            <w:noWrap/>
            <w:vAlign w:val="bottom"/>
          </w:tcPr>
          <w:p w14:paraId="1245557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8EDA1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6725,22</w:t>
            </w:r>
          </w:p>
        </w:tc>
        <w:tc>
          <w:tcPr>
            <w:tcW w:w="864" w:type="dxa"/>
            <w:tcBorders>
              <w:top w:val="nil"/>
              <w:left w:val="nil"/>
              <w:bottom w:val="single" w:sz="4" w:space="0" w:color="auto"/>
              <w:right w:val="single" w:sz="4" w:space="0" w:color="auto"/>
            </w:tcBorders>
            <w:noWrap/>
            <w:vAlign w:val="bottom"/>
          </w:tcPr>
          <w:p w14:paraId="1F4A7C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A83E9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75BED5" w14:textId="77777777" w:rsidR="003F7F01" w:rsidRPr="00A64A7D" w:rsidRDefault="003F7F01" w:rsidP="004B0BB6">
            <w:pPr>
              <w:rPr>
                <w:rFonts w:ascii="Arial" w:hAnsi="Arial" w:cs="Arial"/>
                <w:sz w:val="14"/>
                <w:szCs w:val="14"/>
                <w:lang w:val="es-ES_tradnl"/>
              </w:rPr>
            </w:pPr>
          </w:p>
        </w:tc>
      </w:tr>
      <w:tr w:rsidR="003F7F01" w:rsidRPr="00A64A7D" w14:paraId="6850115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06EC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6CB4EC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73EF00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2F997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23F1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7A054A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16/04/1982</w:t>
            </w:r>
          </w:p>
        </w:tc>
        <w:tc>
          <w:tcPr>
            <w:tcW w:w="1285" w:type="dxa"/>
            <w:tcBorders>
              <w:top w:val="nil"/>
              <w:left w:val="nil"/>
              <w:bottom w:val="single" w:sz="4" w:space="0" w:color="auto"/>
              <w:right w:val="single" w:sz="4" w:space="0" w:color="auto"/>
            </w:tcBorders>
            <w:noWrap/>
            <w:vAlign w:val="bottom"/>
          </w:tcPr>
          <w:p w14:paraId="3806C5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04/10/2021</w:t>
            </w:r>
          </w:p>
        </w:tc>
        <w:tc>
          <w:tcPr>
            <w:tcW w:w="1264" w:type="dxa"/>
            <w:tcBorders>
              <w:top w:val="nil"/>
              <w:left w:val="nil"/>
              <w:bottom w:val="single" w:sz="4" w:space="0" w:color="auto"/>
              <w:right w:val="single" w:sz="4" w:space="0" w:color="auto"/>
            </w:tcBorders>
            <w:noWrap/>
            <w:vAlign w:val="bottom"/>
          </w:tcPr>
          <w:p w14:paraId="76E595F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0B7A4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6844,78</w:t>
            </w:r>
          </w:p>
        </w:tc>
        <w:tc>
          <w:tcPr>
            <w:tcW w:w="864" w:type="dxa"/>
            <w:tcBorders>
              <w:top w:val="nil"/>
              <w:left w:val="nil"/>
              <w:bottom w:val="single" w:sz="4" w:space="0" w:color="auto"/>
              <w:right w:val="single" w:sz="4" w:space="0" w:color="auto"/>
            </w:tcBorders>
            <w:noWrap/>
            <w:vAlign w:val="bottom"/>
          </w:tcPr>
          <w:p w14:paraId="0035BA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82D3F1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ADAD5FC" w14:textId="77777777" w:rsidR="003F7F01" w:rsidRPr="00A64A7D" w:rsidRDefault="003F7F01" w:rsidP="004B0BB6">
            <w:pPr>
              <w:rPr>
                <w:rFonts w:ascii="Arial" w:hAnsi="Arial" w:cs="Arial"/>
                <w:sz w:val="14"/>
                <w:szCs w:val="14"/>
                <w:lang w:val="es-ES_tradnl"/>
              </w:rPr>
            </w:pPr>
          </w:p>
        </w:tc>
      </w:tr>
      <w:tr w:rsidR="003F7F01" w:rsidRPr="00A64A7D" w14:paraId="314E103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2B62C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01E605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707ECE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BD1AA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59561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0EB98F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11/10/1995</w:t>
            </w:r>
          </w:p>
        </w:tc>
        <w:tc>
          <w:tcPr>
            <w:tcW w:w="1285" w:type="dxa"/>
            <w:tcBorders>
              <w:top w:val="nil"/>
              <w:left w:val="nil"/>
              <w:bottom w:val="single" w:sz="4" w:space="0" w:color="auto"/>
              <w:right w:val="single" w:sz="4" w:space="0" w:color="auto"/>
            </w:tcBorders>
            <w:noWrap/>
            <w:vAlign w:val="bottom"/>
          </w:tcPr>
          <w:p w14:paraId="7FB5E4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19/10/2021</w:t>
            </w:r>
          </w:p>
        </w:tc>
        <w:tc>
          <w:tcPr>
            <w:tcW w:w="1264" w:type="dxa"/>
            <w:tcBorders>
              <w:top w:val="nil"/>
              <w:left w:val="nil"/>
              <w:bottom w:val="single" w:sz="4" w:space="0" w:color="auto"/>
              <w:right w:val="single" w:sz="4" w:space="0" w:color="auto"/>
            </w:tcBorders>
            <w:noWrap/>
            <w:vAlign w:val="bottom"/>
          </w:tcPr>
          <w:p w14:paraId="0007E1F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97584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6844,78</w:t>
            </w:r>
          </w:p>
        </w:tc>
        <w:tc>
          <w:tcPr>
            <w:tcW w:w="864" w:type="dxa"/>
            <w:tcBorders>
              <w:top w:val="nil"/>
              <w:left w:val="nil"/>
              <w:bottom w:val="single" w:sz="4" w:space="0" w:color="auto"/>
              <w:right w:val="single" w:sz="4" w:space="0" w:color="auto"/>
            </w:tcBorders>
            <w:noWrap/>
            <w:vAlign w:val="bottom"/>
          </w:tcPr>
          <w:p w14:paraId="3C7A10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1CB9B2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0B732A" w14:textId="77777777" w:rsidR="003F7F01" w:rsidRPr="00A64A7D" w:rsidRDefault="003F7F01" w:rsidP="004B0BB6">
            <w:pPr>
              <w:rPr>
                <w:rFonts w:ascii="Arial" w:hAnsi="Arial" w:cs="Arial"/>
                <w:sz w:val="14"/>
                <w:szCs w:val="14"/>
                <w:lang w:val="es-ES_tradnl"/>
              </w:rPr>
            </w:pPr>
          </w:p>
        </w:tc>
      </w:tr>
      <w:tr w:rsidR="003F7F01" w:rsidRPr="00A64A7D" w14:paraId="0D381F0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AD0CE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578EA0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15B6CB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0B1EE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0AB4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66B874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08/08/1998</w:t>
            </w:r>
          </w:p>
        </w:tc>
        <w:tc>
          <w:tcPr>
            <w:tcW w:w="1285" w:type="dxa"/>
            <w:tcBorders>
              <w:top w:val="nil"/>
              <w:left w:val="nil"/>
              <w:bottom w:val="single" w:sz="4" w:space="0" w:color="auto"/>
              <w:right w:val="single" w:sz="4" w:space="0" w:color="auto"/>
            </w:tcBorders>
            <w:noWrap/>
            <w:vAlign w:val="bottom"/>
          </w:tcPr>
          <w:p w14:paraId="4D4897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20/12/2022</w:t>
            </w:r>
          </w:p>
        </w:tc>
        <w:tc>
          <w:tcPr>
            <w:tcW w:w="1264" w:type="dxa"/>
            <w:tcBorders>
              <w:top w:val="nil"/>
              <w:left w:val="nil"/>
              <w:bottom w:val="single" w:sz="4" w:space="0" w:color="auto"/>
              <w:right w:val="single" w:sz="4" w:space="0" w:color="auto"/>
            </w:tcBorders>
            <w:noWrap/>
            <w:vAlign w:val="bottom"/>
          </w:tcPr>
          <w:p w14:paraId="74EAAF9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6057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6844,78</w:t>
            </w:r>
          </w:p>
        </w:tc>
        <w:tc>
          <w:tcPr>
            <w:tcW w:w="864" w:type="dxa"/>
            <w:tcBorders>
              <w:top w:val="nil"/>
              <w:left w:val="nil"/>
              <w:bottom w:val="single" w:sz="4" w:space="0" w:color="auto"/>
              <w:right w:val="single" w:sz="4" w:space="0" w:color="auto"/>
            </w:tcBorders>
            <w:noWrap/>
            <w:vAlign w:val="bottom"/>
          </w:tcPr>
          <w:p w14:paraId="0D163D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94611C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24575C" w14:textId="77777777" w:rsidR="003F7F01" w:rsidRPr="00A64A7D" w:rsidRDefault="003F7F01" w:rsidP="004B0BB6">
            <w:pPr>
              <w:rPr>
                <w:rFonts w:ascii="Arial" w:hAnsi="Arial" w:cs="Arial"/>
                <w:sz w:val="14"/>
                <w:szCs w:val="14"/>
                <w:lang w:val="es-ES_tradnl"/>
              </w:rPr>
            </w:pPr>
          </w:p>
        </w:tc>
      </w:tr>
      <w:tr w:rsidR="003F7F01" w:rsidRPr="00A64A7D" w14:paraId="3B518EF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0AB7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14391</w:t>
            </w:r>
          </w:p>
        </w:tc>
        <w:tc>
          <w:tcPr>
            <w:tcW w:w="1843" w:type="dxa"/>
            <w:tcBorders>
              <w:top w:val="nil"/>
              <w:left w:val="nil"/>
              <w:bottom w:val="single" w:sz="4" w:space="0" w:color="auto"/>
              <w:right w:val="single" w:sz="4" w:space="0" w:color="auto"/>
            </w:tcBorders>
            <w:noWrap/>
            <w:vAlign w:val="bottom"/>
          </w:tcPr>
          <w:p w14:paraId="5F3F78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20FCB1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932D1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9606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0F7A5A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27/06/1972</w:t>
            </w:r>
          </w:p>
        </w:tc>
        <w:tc>
          <w:tcPr>
            <w:tcW w:w="1285" w:type="dxa"/>
            <w:tcBorders>
              <w:top w:val="nil"/>
              <w:left w:val="nil"/>
              <w:bottom w:val="single" w:sz="4" w:space="0" w:color="auto"/>
              <w:right w:val="single" w:sz="4" w:space="0" w:color="auto"/>
            </w:tcBorders>
            <w:noWrap/>
            <w:vAlign w:val="bottom"/>
          </w:tcPr>
          <w:p w14:paraId="63E45D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01/03/2019</w:t>
            </w:r>
          </w:p>
        </w:tc>
        <w:tc>
          <w:tcPr>
            <w:tcW w:w="1264" w:type="dxa"/>
            <w:tcBorders>
              <w:top w:val="nil"/>
              <w:left w:val="nil"/>
              <w:bottom w:val="single" w:sz="4" w:space="0" w:color="auto"/>
              <w:right w:val="single" w:sz="4" w:space="0" w:color="auto"/>
            </w:tcBorders>
            <w:noWrap/>
            <w:vAlign w:val="bottom"/>
          </w:tcPr>
          <w:p w14:paraId="4AF24F6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DD64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6964,34</w:t>
            </w:r>
          </w:p>
        </w:tc>
        <w:tc>
          <w:tcPr>
            <w:tcW w:w="864" w:type="dxa"/>
            <w:tcBorders>
              <w:top w:val="nil"/>
              <w:left w:val="nil"/>
              <w:bottom w:val="single" w:sz="4" w:space="0" w:color="auto"/>
              <w:right w:val="single" w:sz="4" w:space="0" w:color="auto"/>
            </w:tcBorders>
            <w:noWrap/>
            <w:vAlign w:val="bottom"/>
          </w:tcPr>
          <w:p w14:paraId="646D4D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3DF24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84738B" w14:textId="77777777" w:rsidR="003F7F01" w:rsidRPr="00A64A7D" w:rsidRDefault="003F7F01" w:rsidP="004B0BB6">
            <w:pPr>
              <w:rPr>
                <w:rFonts w:ascii="Arial" w:hAnsi="Arial" w:cs="Arial"/>
                <w:sz w:val="14"/>
                <w:szCs w:val="14"/>
                <w:lang w:val="es-ES_tradnl"/>
              </w:rPr>
            </w:pPr>
          </w:p>
        </w:tc>
      </w:tr>
      <w:tr w:rsidR="003F7F01" w:rsidRPr="00A64A7D" w14:paraId="1FBF9A2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E649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17A881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368B45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F6BC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A2F6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59EA55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08/09/1978</w:t>
            </w:r>
          </w:p>
        </w:tc>
        <w:tc>
          <w:tcPr>
            <w:tcW w:w="1285" w:type="dxa"/>
            <w:tcBorders>
              <w:top w:val="nil"/>
              <w:left w:val="nil"/>
              <w:bottom w:val="single" w:sz="4" w:space="0" w:color="auto"/>
              <w:right w:val="single" w:sz="4" w:space="0" w:color="auto"/>
            </w:tcBorders>
            <w:noWrap/>
            <w:vAlign w:val="bottom"/>
          </w:tcPr>
          <w:p w14:paraId="0DDA1B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14/10/2010</w:t>
            </w:r>
          </w:p>
        </w:tc>
        <w:tc>
          <w:tcPr>
            <w:tcW w:w="1264" w:type="dxa"/>
            <w:tcBorders>
              <w:top w:val="nil"/>
              <w:left w:val="nil"/>
              <w:bottom w:val="single" w:sz="4" w:space="0" w:color="auto"/>
              <w:right w:val="single" w:sz="4" w:space="0" w:color="auto"/>
            </w:tcBorders>
            <w:noWrap/>
            <w:vAlign w:val="bottom"/>
          </w:tcPr>
          <w:p w14:paraId="0356CB4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3C1C0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7323,02</w:t>
            </w:r>
          </w:p>
        </w:tc>
        <w:tc>
          <w:tcPr>
            <w:tcW w:w="864" w:type="dxa"/>
            <w:tcBorders>
              <w:top w:val="nil"/>
              <w:left w:val="nil"/>
              <w:bottom w:val="single" w:sz="4" w:space="0" w:color="auto"/>
              <w:right w:val="single" w:sz="4" w:space="0" w:color="auto"/>
            </w:tcBorders>
            <w:noWrap/>
            <w:vAlign w:val="bottom"/>
          </w:tcPr>
          <w:p w14:paraId="2AF1C1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7A0464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B57E6A" w14:textId="77777777" w:rsidR="003F7F01" w:rsidRPr="00A64A7D" w:rsidRDefault="003F7F01" w:rsidP="004B0BB6">
            <w:pPr>
              <w:rPr>
                <w:rFonts w:ascii="Arial" w:hAnsi="Arial" w:cs="Arial"/>
                <w:sz w:val="14"/>
                <w:szCs w:val="14"/>
                <w:lang w:val="es-ES_tradnl"/>
              </w:rPr>
            </w:pPr>
          </w:p>
        </w:tc>
      </w:tr>
      <w:tr w:rsidR="003F7F01" w:rsidRPr="00A64A7D" w14:paraId="7EC776D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48A78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1F4F02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352D59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7D75F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C86F1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2FD906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22/10/2000</w:t>
            </w:r>
          </w:p>
        </w:tc>
        <w:tc>
          <w:tcPr>
            <w:tcW w:w="1285" w:type="dxa"/>
            <w:tcBorders>
              <w:top w:val="nil"/>
              <w:left w:val="nil"/>
              <w:bottom w:val="single" w:sz="4" w:space="0" w:color="auto"/>
              <w:right w:val="single" w:sz="4" w:space="0" w:color="auto"/>
            </w:tcBorders>
            <w:noWrap/>
            <w:vAlign w:val="bottom"/>
          </w:tcPr>
          <w:p w14:paraId="33ECE3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08/03/2021</w:t>
            </w:r>
          </w:p>
        </w:tc>
        <w:tc>
          <w:tcPr>
            <w:tcW w:w="1264" w:type="dxa"/>
            <w:tcBorders>
              <w:top w:val="nil"/>
              <w:left w:val="nil"/>
              <w:bottom w:val="single" w:sz="4" w:space="0" w:color="auto"/>
              <w:right w:val="single" w:sz="4" w:space="0" w:color="auto"/>
            </w:tcBorders>
            <w:noWrap/>
            <w:vAlign w:val="bottom"/>
          </w:tcPr>
          <w:p w14:paraId="21DCF70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4FDB7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8254,63</w:t>
            </w:r>
          </w:p>
        </w:tc>
        <w:tc>
          <w:tcPr>
            <w:tcW w:w="864" w:type="dxa"/>
            <w:tcBorders>
              <w:top w:val="nil"/>
              <w:left w:val="nil"/>
              <w:bottom w:val="single" w:sz="4" w:space="0" w:color="auto"/>
              <w:right w:val="single" w:sz="4" w:space="0" w:color="auto"/>
            </w:tcBorders>
            <w:noWrap/>
            <w:vAlign w:val="bottom"/>
          </w:tcPr>
          <w:p w14:paraId="046698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EFF911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D6ECD51" w14:textId="77777777" w:rsidR="003F7F01" w:rsidRPr="00A64A7D" w:rsidRDefault="003F7F01" w:rsidP="004B0BB6">
            <w:pPr>
              <w:rPr>
                <w:rFonts w:ascii="Arial" w:hAnsi="Arial" w:cs="Arial"/>
                <w:sz w:val="14"/>
                <w:szCs w:val="14"/>
                <w:lang w:val="es-ES_tradnl"/>
              </w:rPr>
            </w:pPr>
          </w:p>
        </w:tc>
      </w:tr>
      <w:tr w:rsidR="003F7F01" w:rsidRPr="00A64A7D" w14:paraId="53BED12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27DF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25AFEB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68EBEC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DD4C6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E119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24A084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31/07/1975</w:t>
            </w:r>
          </w:p>
        </w:tc>
        <w:tc>
          <w:tcPr>
            <w:tcW w:w="1285" w:type="dxa"/>
            <w:tcBorders>
              <w:top w:val="nil"/>
              <w:left w:val="nil"/>
              <w:bottom w:val="single" w:sz="4" w:space="0" w:color="auto"/>
              <w:right w:val="single" w:sz="4" w:space="0" w:color="auto"/>
            </w:tcBorders>
            <w:noWrap/>
            <w:vAlign w:val="bottom"/>
          </w:tcPr>
          <w:p w14:paraId="3D15CA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12/02/2008</w:t>
            </w:r>
          </w:p>
        </w:tc>
        <w:tc>
          <w:tcPr>
            <w:tcW w:w="1264" w:type="dxa"/>
            <w:tcBorders>
              <w:top w:val="nil"/>
              <w:left w:val="nil"/>
              <w:bottom w:val="single" w:sz="4" w:space="0" w:color="auto"/>
              <w:right w:val="single" w:sz="4" w:space="0" w:color="auto"/>
            </w:tcBorders>
            <w:noWrap/>
            <w:vAlign w:val="bottom"/>
          </w:tcPr>
          <w:p w14:paraId="07FA33E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A531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7069EC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A9DDAA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4DAAA2A" w14:textId="77777777" w:rsidR="003F7F01" w:rsidRPr="00A64A7D" w:rsidRDefault="003F7F01" w:rsidP="004B0BB6">
            <w:pPr>
              <w:rPr>
                <w:rFonts w:ascii="Arial" w:hAnsi="Arial" w:cs="Arial"/>
                <w:sz w:val="14"/>
                <w:szCs w:val="14"/>
                <w:lang w:val="es-ES_tradnl"/>
              </w:rPr>
            </w:pPr>
          </w:p>
        </w:tc>
      </w:tr>
      <w:tr w:rsidR="003F7F01" w:rsidRPr="00A64A7D" w14:paraId="0AA6390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6A41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396542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7CB67B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B389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C1AF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127EBC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01/11/1969</w:t>
            </w:r>
          </w:p>
        </w:tc>
        <w:tc>
          <w:tcPr>
            <w:tcW w:w="1285" w:type="dxa"/>
            <w:tcBorders>
              <w:top w:val="nil"/>
              <w:left w:val="nil"/>
              <w:bottom w:val="single" w:sz="4" w:space="0" w:color="auto"/>
              <w:right w:val="single" w:sz="4" w:space="0" w:color="auto"/>
            </w:tcBorders>
            <w:noWrap/>
            <w:vAlign w:val="bottom"/>
          </w:tcPr>
          <w:p w14:paraId="2308A2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29/09/2008</w:t>
            </w:r>
          </w:p>
        </w:tc>
        <w:tc>
          <w:tcPr>
            <w:tcW w:w="1264" w:type="dxa"/>
            <w:tcBorders>
              <w:top w:val="nil"/>
              <w:left w:val="nil"/>
              <w:bottom w:val="single" w:sz="4" w:space="0" w:color="auto"/>
              <w:right w:val="single" w:sz="4" w:space="0" w:color="auto"/>
            </w:tcBorders>
            <w:noWrap/>
            <w:vAlign w:val="bottom"/>
          </w:tcPr>
          <w:p w14:paraId="1D543AA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5BFB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3ACD4D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21F63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EFA553" w14:textId="77777777" w:rsidR="003F7F01" w:rsidRPr="00A64A7D" w:rsidRDefault="003F7F01" w:rsidP="004B0BB6">
            <w:pPr>
              <w:rPr>
                <w:rFonts w:ascii="Arial" w:hAnsi="Arial" w:cs="Arial"/>
                <w:sz w:val="14"/>
                <w:szCs w:val="14"/>
                <w:lang w:val="es-ES_tradnl"/>
              </w:rPr>
            </w:pPr>
          </w:p>
        </w:tc>
      </w:tr>
      <w:tr w:rsidR="003F7F01" w:rsidRPr="00A64A7D" w14:paraId="28FFA8C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E737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3241A3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1B1CAD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30CA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D44E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53D7A7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31/01/1969</w:t>
            </w:r>
          </w:p>
        </w:tc>
        <w:tc>
          <w:tcPr>
            <w:tcW w:w="1285" w:type="dxa"/>
            <w:tcBorders>
              <w:top w:val="nil"/>
              <w:left w:val="nil"/>
              <w:bottom w:val="single" w:sz="4" w:space="0" w:color="auto"/>
              <w:right w:val="single" w:sz="4" w:space="0" w:color="auto"/>
            </w:tcBorders>
            <w:noWrap/>
            <w:vAlign w:val="bottom"/>
          </w:tcPr>
          <w:p w14:paraId="132FD6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08/09/2010</w:t>
            </w:r>
          </w:p>
        </w:tc>
        <w:tc>
          <w:tcPr>
            <w:tcW w:w="1264" w:type="dxa"/>
            <w:tcBorders>
              <w:top w:val="nil"/>
              <w:left w:val="nil"/>
              <w:bottom w:val="single" w:sz="4" w:space="0" w:color="auto"/>
              <w:right w:val="single" w:sz="4" w:space="0" w:color="auto"/>
            </w:tcBorders>
            <w:noWrap/>
            <w:vAlign w:val="bottom"/>
          </w:tcPr>
          <w:p w14:paraId="2D3AD76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672E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22698C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64D91D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DFB3C1" w14:textId="77777777" w:rsidR="003F7F01" w:rsidRPr="00A64A7D" w:rsidRDefault="003F7F01" w:rsidP="004B0BB6">
            <w:pPr>
              <w:rPr>
                <w:rFonts w:ascii="Arial" w:hAnsi="Arial" w:cs="Arial"/>
                <w:sz w:val="14"/>
                <w:szCs w:val="14"/>
                <w:lang w:val="es-ES_tradnl"/>
              </w:rPr>
            </w:pPr>
          </w:p>
        </w:tc>
      </w:tr>
      <w:tr w:rsidR="003F7F01" w:rsidRPr="00A64A7D" w14:paraId="314D48C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FA1C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002ED3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1F6B8A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B036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22489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3EB249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21/08/1978</w:t>
            </w:r>
          </w:p>
        </w:tc>
        <w:tc>
          <w:tcPr>
            <w:tcW w:w="1285" w:type="dxa"/>
            <w:tcBorders>
              <w:top w:val="nil"/>
              <w:left w:val="nil"/>
              <w:bottom w:val="single" w:sz="4" w:space="0" w:color="auto"/>
              <w:right w:val="single" w:sz="4" w:space="0" w:color="auto"/>
            </w:tcBorders>
            <w:noWrap/>
            <w:vAlign w:val="bottom"/>
          </w:tcPr>
          <w:p w14:paraId="58AC01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27/09/2010</w:t>
            </w:r>
          </w:p>
        </w:tc>
        <w:tc>
          <w:tcPr>
            <w:tcW w:w="1264" w:type="dxa"/>
            <w:tcBorders>
              <w:top w:val="nil"/>
              <w:left w:val="nil"/>
              <w:bottom w:val="single" w:sz="4" w:space="0" w:color="auto"/>
              <w:right w:val="single" w:sz="4" w:space="0" w:color="auto"/>
            </w:tcBorders>
            <w:noWrap/>
            <w:vAlign w:val="bottom"/>
          </w:tcPr>
          <w:p w14:paraId="59B6102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896D5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0D8B68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294E8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B6A7BA" w14:textId="77777777" w:rsidR="003F7F01" w:rsidRPr="00A64A7D" w:rsidRDefault="003F7F01" w:rsidP="004B0BB6">
            <w:pPr>
              <w:rPr>
                <w:rFonts w:ascii="Arial" w:hAnsi="Arial" w:cs="Arial"/>
                <w:sz w:val="14"/>
                <w:szCs w:val="14"/>
                <w:lang w:val="es-ES_tradnl"/>
              </w:rPr>
            </w:pPr>
          </w:p>
        </w:tc>
      </w:tr>
      <w:tr w:rsidR="003F7F01" w:rsidRPr="00A64A7D" w14:paraId="07729AB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ED31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329246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30AD9E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B318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B695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4B9B2D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26/01/1972</w:t>
            </w:r>
          </w:p>
        </w:tc>
        <w:tc>
          <w:tcPr>
            <w:tcW w:w="1285" w:type="dxa"/>
            <w:tcBorders>
              <w:top w:val="nil"/>
              <w:left w:val="nil"/>
              <w:bottom w:val="single" w:sz="4" w:space="0" w:color="auto"/>
              <w:right w:val="single" w:sz="4" w:space="0" w:color="auto"/>
            </w:tcBorders>
            <w:noWrap/>
            <w:vAlign w:val="bottom"/>
          </w:tcPr>
          <w:p w14:paraId="1B2D90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3E09471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4F7F8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8974,93</w:t>
            </w:r>
          </w:p>
        </w:tc>
        <w:tc>
          <w:tcPr>
            <w:tcW w:w="864" w:type="dxa"/>
            <w:tcBorders>
              <w:top w:val="nil"/>
              <w:left w:val="nil"/>
              <w:bottom w:val="single" w:sz="4" w:space="0" w:color="auto"/>
              <w:right w:val="single" w:sz="4" w:space="0" w:color="auto"/>
            </w:tcBorders>
            <w:noWrap/>
            <w:vAlign w:val="bottom"/>
          </w:tcPr>
          <w:p w14:paraId="3805D9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37B1B7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4D917CB" w14:textId="77777777" w:rsidR="003F7F01" w:rsidRPr="00A64A7D" w:rsidRDefault="003F7F01" w:rsidP="004B0BB6">
            <w:pPr>
              <w:rPr>
                <w:rFonts w:ascii="Arial" w:hAnsi="Arial" w:cs="Arial"/>
                <w:sz w:val="14"/>
                <w:szCs w:val="14"/>
                <w:lang w:val="es-ES_tradnl"/>
              </w:rPr>
            </w:pPr>
          </w:p>
        </w:tc>
      </w:tr>
      <w:tr w:rsidR="003F7F01" w:rsidRPr="00A64A7D" w14:paraId="071CCD4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A736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73D91D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6B411E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4424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D3A24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5AA9BE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29/09/1971</w:t>
            </w:r>
          </w:p>
        </w:tc>
        <w:tc>
          <w:tcPr>
            <w:tcW w:w="1285" w:type="dxa"/>
            <w:tcBorders>
              <w:top w:val="nil"/>
              <w:left w:val="nil"/>
              <w:bottom w:val="single" w:sz="4" w:space="0" w:color="auto"/>
              <w:right w:val="single" w:sz="4" w:space="0" w:color="auto"/>
            </w:tcBorders>
            <w:noWrap/>
            <w:vAlign w:val="bottom"/>
          </w:tcPr>
          <w:p w14:paraId="3CFDFE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03/05/2006</w:t>
            </w:r>
          </w:p>
        </w:tc>
        <w:tc>
          <w:tcPr>
            <w:tcW w:w="1264" w:type="dxa"/>
            <w:tcBorders>
              <w:top w:val="nil"/>
              <w:left w:val="nil"/>
              <w:bottom w:val="single" w:sz="4" w:space="0" w:color="auto"/>
              <w:right w:val="single" w:sz="4" w:space="0" w:color="auto"/>
            </w:tcBorders>
            <w:noWrap/>
            <w:vAlign w:val="bottom"/>
          </w:tcPr>
          <w:p w14:paraId="77064D7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D6DE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8974,93</w:t>
            </w:r>
          </w:p>
        </w:tc>
        <w:tc>
          <w:tcPr>
            <w:tcW w:w="864" w:type="dxa"/>
            <w:tcBorders>
              <w:top w:val="nil"/>
              <w:left w:val="nil"/>
              <w:bottom w:val="single" w:sz="4" w:space="0" w:color="auto"/>
              <w:right w:val="single" w:sz="4" w:space="0" w:color="auto"/>
            </w:tcBorders>
            <w:noWrap/>
            <w:vAlign w:val="bottom"/>
          </w:tcPr>
          <w:p w14:paraId="19102F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CEE7E2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46A8FD7" w14:textId="77777777" w:rsidR="003F7F01" w:rsidRPr="00A64A7D" w:rsidRDefault="003F7F01" w:rsidP="004B0BB6">
            <w:pPr>
              <w:rPr>
                <w:rFonts w:ascii="Arial" w:hAnsi="Arial" w:cs="Arial"/>
                <w:sz w:val="14"/>
                <w:szCs w:val="14"/>
                <w:lang w:val="es-ES_tradnl"/>
              </w:rPr>
            </w:pPr>
          </w:p>
        </w:tc>
      </w:tr>
      <w:tr w:rsidR="003F7F01" w:rsidRPr="00A64A7D" w14:paraId="0ED57C5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FBC9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3474C4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7E949D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67762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17E5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28CBD1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11/08/1964</w:t>
            </w:r>
          </w:p>
        </w:tc>
        <w:tc>
          <w:tcPr>
            <w:tcW w:w="1285" w:type="dxa"/>
            <w:tcBorders>
              <w:top w:val="nil"/>
              <w:left w:val="nil"/>
              <w:bottom w:val="single" w:sz="4" w:space="0" w:color="auto"/>
              <w:right w:val="single" w:sz="4" w:space="0" w:color="auto"/>
            </w:tcBorders>
            <w:noWrap/>
            <w:vAlign w:val="bottom"/>
          </w:tcPr>
          <w:p w14:paraId="2E27E3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4B5F430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09C28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8974,93</w:t>
            </w:r>
          </w:p>
        </w:tc>
        <w:tc>
          <w:tcPr>
            <w:tcW w:w="864" w:type="dxa"/>
            <w:tcBorders>
              <w:top w:val="nil"/>
              <w:left w:val="nil"/>
              <w:bottom w:val="single" w:sz="4" w:space="0" w:color="auto"/>
              <w:right w:val="single" w:sz="4" w:space="0" w:color="auto"/>
            </w:tcBorders>
            <w:noWrap/>
            <w:vAlign w:val="bottom"/>
          </w:tcPr>
          <w:p w14:paraId="21D094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9D1E98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F7BB33" w14:textId="77777777" w:rsidR="003F7F01" w:rsidRPr="00A64A7D" w:rsidRDefault="003F7F01" w:rsidP="004B0BB6">
            <w:pPr>
              <w:rPr>
                <w:rFonts w:ascii="Arial" w:hAnsi="Arial" w:cs="Arial"/>
                <w:sz w:val="14"/>
                <w:szCs w:val="14"/>
                <w:lang w:val="es-ES_tradnl"/>
              </w:rPr>
            </w:pPr>
          </w:p>
        </w:tc>
      </w:tr>
      <w:tr w:rsidR="003F7F01" w:rsidRPr="00A64A7D" w14:paraId="3AE6B4C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1066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234A8B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7DE276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3FBAC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90B82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699615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12/06/1965</w:t>
            </w:r>
          </w:p>
        </w:tc>
        <w:tc>
          <w:tcPr>
            <w:tcW w:w="1285" w:type="dxa"/>
            <w:tcBorders>
              <w:top w:val="nil"/>
              <w:left w:val="nil"/>
              <w:bottom w:val="single" w:sz="4" w:space="0" w:color="auto"/>
              <w:right w:val="single" w:sz="4" w:space="0" w:color="auto"/>
            </w:tcBorders>
            <w:noWrap/>
            <w:vAlign w:val="bottom"/>
          </w:tcPr>
          <w:p w14:paraId="3DBA8A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05/10/2006</w:t>
            </w:r>
          </w:p>
        </w:tc>
        <w:tc>
          <w:tcPr>
            <w:tcW w:w="1264" w:type="dxa"/>
            <w:tcBorders>
              <w:top w:val="nil"/>
              <w:left w:val="nil"/>
              <w:bottom w:val="single" w:sz="4" w:space="0" w:color="auto"/>
              <w:right w:val="single" w:sz="4" w:space="0" w:color="auto"/>
            </w:tcBorders>
            <w:noWrap/>
            <w:vAlign w:val="bottom"/>
          </w:tcPr>
          <w:p w14:paraId="38601E3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A7372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8974,93</w:t>
            </w:r>
          </w:p>
        </w:tc>
        <w:tc>
          <w:tcPr>
            <w:tcW w:w="864" w:type="dxa"/>
            <w:tcBorders>
              <w:top w:val="nil"/>
              <w:left w:val="nil"/>
              <w:bottom w:val="single" w:sz="4" w:space="0" w:color="auto"/>
              <w:right w:val="single" w:sz="4" w:space="0" w:color="auto"/>
            </w:tcBorders>
            <w:noWrap/>
            <w:vAlign w:val="bottom"/>
          </w:tcPr>
          <w:p w14:paraId="19F203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48C467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7796F3" w14:textId="77777777" w:rsidR="003F7F01" w:rsidRPr="00A64A7D" w:rsidRDefault="003F7F01" w:rsidP="004B0BB6">
            <w:pPr>
              <w:rPr>
                <w:rFonts w:ascii="Arial" w:hAnsi="Arial" w:cs="Arial"/>
                <w:sz w:val="14"/>
                <w:szCs w:val="14"/>
                <w:lang w:val="es-ES_tradnl"/>
              </w:rPr>
            </w:pPr>
          </w:p>
        </w:tc>
      </w:tr>
      <w:tr w:rsidR="003F7F01" w:rsidRPr="00A64A7D" w14:paraId="1ACA0B5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B221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2FBF7B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6000B2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5BD1B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D52D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173CC1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10/10/1970</w:t>
            </w:r>
          </w:p>
        </w:tc>
        <w:tc>
          <w:tcPr>
            <w:tcW w:w="1285" w:type="dxa"/>
            <w:tcBorders>
              <w:top w:val="nil"/>
              <w:left w:val="nil"/>
              <w:bottom w:val="single" w:sz="4" w:space="0" w:color="auto"/>
              <w:right w:val="single" w:sz="4" w:space="0" w:color="auto"/>
            </w:tcBorders>
            <w:noWrap/>
            <w:vAlign w:val="bottom"/>
          </w:tcPr>
          <w:p w14:paraId="10DF1F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24/09/2007</w:t>
            </w:r>
          </w:p>
        </w:tc>
        <w:tc>
          <w:tcPr>
            <w:tcW w:w="1264" w:type="dxa"/>
            <w:tcBorders>
              <w:top w:val="nil"/>
              <w:left w:val="nil"/>
              <w:bottom w:val="single" w:sz="4" w:space="0" w:color="auto"/>
              <w:right w:val="single" w:sz="4" w:space="0" w:color="auto"/>
            </w:tcBorders>
            <w:noWrap/>
            <w:vAlign w:val="bottom"/>
          </w:tcPr>
          <w:p w14:paraId="5ACA614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02C0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8974,93</w:t>
            </w:r>
          </w:p>
        </w:tc>
        <w:tc>
          <w:tcPr>
            <w:tcW w:w="864" w:type="dxa"/>
            <w:tcBorders>
              <w:top w:val="nil"/>
              <w:left w:val="nil"/>
              <w:bottom w:val="single" w:sz="4" w:space="0" w:color="auto"/>
              <w:right w:val="single" w:sz="4" w:space="0" w:color="auto"/>
            </w:tcBorders>
            <w:noWrap/>
            <w:vAlign w:val="bottom"/>
          </w:tcPr>
          <w:p w14:paraId="01A780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E8313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B4D131" w14:textId="77777777" w:rsidR="003F7F01" w:rsidRPr="00A64A7D" w:rsidRDefault="003F7F01" w:rsidP="004B0BB6">
            <w:pPr>
              <w:rPr>
                <w:rFonts w:ascii="Arial" w:hAnsi="Arial" w:cs="Arial"/>
                <w:sz w:val="14"/>
                <w:szCs w:val="14"/>
                <w:lang w:val="es-ES_tradnl"/>
              </w:rPr>
            </w:pPr>
          </w:p>
        </w:tc>
      </w:tr>
      <w:tr w:rsidR="003F7F01" w:rsidRPr="00A64A7D" w14:paraId="1FD7E8E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221C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3BAE2C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23F948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D613D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7341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0EA3D6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27/01/1961</w:t>
            </w:r>
          </w:p>
        </w:tc>
        <w:tc>
          <w:tcPr>
            <w:tcW w:w="1285" w:type="dxa"/>
            <w:tcBorders>
              <w:top w:val="nil"/>
              <w:left w:val="nil"/>
              <w:bottom w:val="single" w:sz="4" w:space="0" w:color="auto"/>
              <w:right w:val="single" w:sz="4" w:space="0" w:color="auto"/>
            </w:tcBorders>
            <w:noWrap/>
            <w:vAlign w:val="bottom"/>
          </w:tcPr>
          <w:p w14:paraId="3E6471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27/09/2004</w:t>
            </w:r>
          </w:p>
        </w:tc>
        <w:tc>
          <w:tcPr>
            <w:tcW w:w="1264" w:type="dxa"/>
            <w:tcBorders>
              <w:top w:val="nil"/>
              <w:left w:val="nil"/>
              <w:bottom w:val="single" w:sz="4" w:space="0" w:color="auto"/>
              <w:right w:val="single" w:sz="4" w:space="0" w:color="auto"/>
            </w:tcBorders>
            <w:noWrap/>
            <w:vAlign w:val="bottom"/>
          </w:tcPr>
          <w:p w14:paraId="2E62232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5EC1E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9118,99</w:t>
            </w:r>
          </w:p>
        </w:tc>
        <w:tc>
          <w:tcPr>
            <w:tcW w:w="864" w:type="dxa"/>
            <w:tcBorders>
              <w:top w:val="nil"/>
              <w:left w:val="nil"/>
              <w:bottom w:val="single" w:sz="4" w:space="0" w:color="auto"/>
              <w:right w:val="single" w:sz="4" w:space="0" w:color="auto"/>
            </w:tcBorders>
            <w:noWrap/>
            <w:vAlign w:val="bottom"/>
          </w:tcPr>
          <w:p w14:paraId="4E51AA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E090EF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8FB322" w14:textId="77777777" w:rsidR="003F7F01" w:rsidRPr="00A64A7D" w:rsidRDefault="003F7F01" w:rsidP="004B0BB6">
            <w:pPr>
              <w:rPr>
                <w:rFonts w:ascii="Arial" w:hAnsi="Arial" w:cs="Arial"/>
                <w:sz w:val="14"/>
                <w:szCs w:val="14"/>
                <w:lang w:val="es-ES_tradnl"/>
              </w:rPr>
            </w:pPr>
          </w:p>
        </w:tc>
      </w:tr>
      <w:tr w:rsidR="003F7F01" w:rsidRPr="00A64A7D" w14:paraId="5150F0B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0FDA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303F9F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13C665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D32E7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ECEC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70404C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16/01/1976</w:t>
            </w:r>
          </w:p>
        </w:tc>
        <w:tc>
          <w:tcPr>
            <w:tcW w:w="1285" w:type="dxa"/>
            <w:tcBorders>
              <w:top w:val="nil"/>
              <w:left w:val="nil"/>
              <w:bottom w:val="single" w:sz="4" w:space="0" w:color="auto"/>
              <w:right w:val="single" w:sz="4" w:space="0" w:color="auto"/>
            </w:tcBorders>
            <w:noWrap/>
            <w:vAlign w:val="bottom"/>
          </w:tcPr>
          <w:p w14:paraId="6DC429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196A0A3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15A6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9263,05</w:t>
            </w:r>
          </w:p>
        </w:tc>
        <w:tc>
          <w:tcPr>
            <w:tcW w:w="864" w:type="dxa"/>
            <w:tcBorders>
              <w:top w:val="nil"/>
              <w:left w:val="nil"/>
              <w:bottom w:val="single" w:sz="4" w:space="0" w:color="auto"/>
              <w:right w:val="single" w:sz="4" w:space="0" w:color="auto"/>
            </w:tcBorders>
            <w:noWrap/>
            <w:vAlign w:val="bottom"/>
          </w:tcPr>
          <w:p w14:paraId="1D9CDA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571F6A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0114356" w14:textId="77777777" w:rsidR="003F7F01" w:rsidRPr="00A64A7D" w:rsidRDefault="003F7F01" w:rsidP="004B0BB6">
            <w:pPr>
              <w:rPr>
                <w:rFonts w:ascii="Arial" w:hAnsi="Arial" w:cs="Arial"/>
                <w:sz w:val="14"/>
                <w:szCs w:val="14"/>
                <w:lang w:val="es-ES_tradnl"/>
              </w:rPr>
            </w:pPr>
          </w:p>
        </w:tc>
      </w:tr>
      <w:tr w:rsidR="003F7F01" w:rsidRPr="00A64A7D" w14:paraId="718D4CF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2F78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1D2895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390E28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F2D10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EE59C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39B5C5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09/12/1968</w:t>
            </w:r>
          </w:p>
        </w:tc>
        <w:tc>
          <w:tcPr>
            <w:tcW w:w="1285" w:type="dxa"/>
            <w:tcBorders>
              <w:top w:val="nil"/>
              <w:left w:val="nil"/>
              <w:bottom w:val="single" w:sz="4" w:space="0" w:color="auto"/>
              <w:right w:val="single" w:sz="4" w:space="0" w:color="auto"/>
            </w:tcBorders>
            <w:noWrap/>
            <w:vAlign w:val="bottom"/>
          </w:tcPr>
          <w:p w14:paraId="0D683A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728C40D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9A03A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9263,05</w:t>
            </w:r>
          </w:p>
        </w:tc>
        <w:tc>
          <w:tcPr>
            <w:tcW w:w="864" w:type="dxa"/>
            <w:tcBorders>
              <w:top w:val="nil"/>
              <w:left w:val="nil"/>
              <w:bottom w:val="single" w:sz="4" w:space="0" w:color="auto"/>
              <w:right w:val="single" w:sz="4" w:space="0" w:color="auto"/>
            </w:tcBorders>
            <w:noWrap/>
            <w:vAlign w:val="bottom"/>
          </w:tcPr>
          <w:p w14:paraId="63020A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51917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445B714" w14:textId="77777777" w:rsidR="003F7F01" w:rsidRPr="00A64A7D" w:rsidRDefault="003F7F01" w:rsidP="004B0BB6">
            <w:pPr>
              <w:rPr>
                <w:rFonts w:ascii="Arial" w:hAnsi="Arial" w:cs="Arial"/>
                <w:sz w:val="14"/>
                <w:szCs w:val="14"/>
                <w:lang w:val="es-ES_tradnl"/>
              </w:rPr>
            </w:pPr>
          </w:p>
        </w:tc>
      </w:tr>
      <w:tr w:rsidR="003F7F01" w:rsidRPr="00A64A7D" w14:paraId="10C2B3D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CF4D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2FE739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549714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30353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1AA22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26EAB7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28/09/1964</w:t>
            </w:r>
          </w:p>
        </w:tc>
        <w:tc>
          <w:tcPr>
            <w:tcW w:w="1285" w:type="dxa"/>
            <w:tcBorders>
              <w:top w:val="nil"/>
              <w:left w:val="nil"/>
              <w:bottom w:val="single" w:sz="4" w:space="0" w:color="auto"/>
              <w:right w:val="single" w:sz="4" w:space="0" w:color="auto"/>
            </w:tcBorders>
            <w:noWrap/>
            <w:vAlign w:val="bottom"/>
          </w:tcPr>
          <w:p w14:paraId="15917F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02/10/2000</w:t>
            </w:r>
          </w:p>
        </w:tc>
        <w:tc>
          <w:tcPr>
            <w:tcW w:w="1264" w:type="dxa"/>
            <w:tcBorders>
              <w:top w:val="nil"/>
              <w:left w:val="nil"/>
              <w:bottom w:val="single" w:sz="4" w:space="0" w:color="auto"/>
              <w:right w:val="single" w:sz="4" w:space="0" w:color="auto"/>
            </w:tcBorders>
            <w:noWrap/>
            <w:vAlign w:val="bottom"/>
          </w:tcPr>
          <w:p w14:paraId="09E4CAA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93EA3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9263,05</w:t>
            </w:r>
          </w:p>
        </w:tc>
        <w:tc>
          <w:tcPr>
            <w:tcW w:w="864" w:type="dxa"/>
            <w:tcBorders>
              <w:top w:val="nil"/>
              <w:left w:val="nil"/>
              <w:bottom w:val="single" w:sz="4" w:space="0" w:color="auto"/>
              <w:right w:val="single" w:sz="4" w:space="0" w:color="auto"/>
            </w:tcBorders>
            <w:noWrap/>
            <w:vAlign w:val="bottom"/>
          </w:tcPr>
          <w:p w14:paraId="631399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1EE02F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2F449DF" w14:textId="77777777" w:rsidR="003F7F01" w:rsidRPr="00A64A7D" w:rsidRDefault="003F7F01" w:rsidP="004B0BB6">
            <w:pPr>
              <w:rPr>
                <w:rFonts w:ascii="Arial" w:hAnsi="Arial" w:cs="Arial"/>
                <w:sz w:val="14"/>
                <w:szCs w:val="14"/>
                <w:lang w:val="es-ES_tradnl"/>
              </w:rPr>
            </w:pPr>
          </w:p>
        </w:tc>
      </w:tr>
      <w:tr w:rsidR="003F7F01" w:rsidRPr="00A64A7D" w14:paraId="51E380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8797E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0805D7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63285D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E9EA7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8A5B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21E96D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16/12/1972</w:t>
            </w:r>
          </w:p>
        </w:tc>
        <w:tc>
          <w:tcPr>
            <w:tcW w:w="1285" w:type="dxa"/>
            <w:tcBorders>
              <w:top w:val="nil"/>
              <w:left w:val="nil"/>
              <w:bottom w:val="single" w:sz="4" w:space="0" w:color="auto"/>
              <w:right w:val="single" w:sz="4" w:space="0" w:color="auto"/>
            </w:tcBorders>
            <w:noWrap/>
            <w:vAlign w:val="bottom"/>
          </w:tcPr>
          <w:p w14:paraId="1316DA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6EC21D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IP REVISABLE</w:t>
            </w:r>
          </w:p>
        </w:tc>
        <w:tc>
          <w:tcPr>
            <w:tcW w:w="992" w:type="dxa"/>
            <w:tcBorders>
              <w:top w:val="nil"/>
              <w:left w:val="nil"/>
              <w:bottom w:val="single" w:sz="4" w:space="0" w:color="auto"/>
              <w:right w:val="single" w:sz="4" w:space="0" w:color="auto"/>
            </w:tcBorders>
            <w:noWrap/>
            <w:vAlign w:val="bottom"/>
          </w:tcPr>
          <w:p w14:paraId="27ED14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4147,01</w:t>
            </w:r>
          </w:p>
        </w:tc>
        <w:tc>
          <w:tcPr>
            <w:tcW w:w="864" w:type="dxa"/>
            <w:tcBorders>
              <w:top w:val="nil"/>
              <w:left w:val="nil"/>
              <w:bottom w:val="single" w:sz="4" w:space="0" w:color="auto"/>
              <w:right w:val="single" w:sz="4" w:space="0" w:color="auto"/>
            </w:tcBorders>
            <w:noWrap/>
            <w:vAlign w:val="bottom"/>
          </w:tcPr>
          <w:p w14:paraId="4D3001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5B5475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7E99EA" w14:textId="77777777" w:rsidR="003F7F01" w:rsidRPr="00A64A7D" w:rsidRDefault="003F7F01" w:rsidP="004B0BB6">
            <w:pPr>
              <w:rPr>
                <w:rFonts w:ascii="Arial" w:hAnsi="Arial" w:cs="Arial"/>
                <w:sz w:val="14"/>
                <w:szCs w:val="14"/>
                <w:lang w:val="es-ES_tradnl"/>
              </w:rPr>
            </w:pPr>
          </w:p>
        </w:tc>
      </w:tr>
      <w:tr w:rsidR="003F7F01" w:rsidRPr="00A64A7D" w14:paraId="4BF8CC3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C658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1737DC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550A14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EC790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8F307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2E6295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25/07/2003</w:t>
            </w:r>
          </w:p>
        </w:tc>
        <w:tc>
          <w:tcPr>
            <w:tcW w:w="1285" w:type="dxa"/>
            <w:tcBorders>
              <w:top w:val="nil"/>
              <w:left w:val="nil"/>
              <w:bottom w:val="single" w:sz="4" w:space="0" w:color="auto"/>
              <w:right w:val="single" w:sz="4" w:space="0" w:color="auto"/>
            </w:tcBorders>
            <w:noWrap/>
            <w:vAlign w:val="bottom"/>
          </w:tcPr>
          <w:p w14:paraId="171D95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29/05/2025</w:t>
            </w:r>
          </w:p>
        </w:tc>
        <w:tc>
          <w:tcPr>
            <w:tcW w:w="1264" w:type="dxa"/>
            <w:tcBorders>
              <w:top w:val="nil"/>
              <w:left w:val="nil"/>
              <w:bottom w:val="single" w:sz="4" w:space="0" w:color="auto"/>
              <w:right w:val="single" w:sz="4" w:space="0" w:color="auto"/>
            </w:tcBorders>
            <w:noWrap/>
            <w:vAlign w:val="bottom"/>
          </w:tcPr>
          <w:p w14:paraId="64F8C1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VSI</w:t>
            </w:r>
          </w:p>
        </w:tc>
        <w:tc>
          <w:tcPr>
            <w:tcW w:w="992" w:type="dxa"/>
            <w:tcBorders>
              <w:top w:val="nil"/>
              <w:left w:val="nil"/>
              <w:bottom w:val="single" w:sz="4" w:space="0" w:color="auto"/>
              <w:right w:val="single" w:sz="4" w:space="0" w:color="auto"/>
            </w:tcBorders>
            <w:noWrap/>
            <w:vAlign w:val="bottom"/>
          </w:tcPr>
          <w:p w14:paraId="36361A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6725,22</w:t>
            </w:r>
          </w:p>
        </w:tc>
        <w:tc>
          <w:tcPr>
            <w:tcW w:w="864" w:type="dxa"/>
            <w:tcBorders>
              <w:top w:val="nil"/>
              <w:left w:val="nil"/>
              <w:bottom w:val="single" w:sz="4" w:space="0" w:color="auto"/>
              <w:right w:val="single" w:sz="4" w:space="0" w:color="auto"/>
            </w:tcBorders>
            <w:noWrap/>
            <w:vAlign w:val="bottom"/>
          </w:tcPr>
          <w:p w14:paraId="5494AE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EE377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BD315D1" w14:textId="77777777" w:rsidR="003F7F01" w:rsidRPr="00A64A7D" w:rsidRDefault="003F7F01" w:rsidP="004B0BB6">
            <w:pPr>
              <w:rPr>
                <w:rFonts w:ascii="Arial" w:hAnsi="Arial" w:cs="Arial"/>
                <w:sz w:val="14"/>
                <w:szCs w:val="14"/>
                <w:lang w:val="es-ES_tradnl"/>
              </w:rPr>
            </w:pPr>
          </w:p>
        </w:tc>
      </w:tr>
      <w:tr w:rsidR="003F7F01" w:rsidRPr="00A64A7D" w14:paraId="6D7E4D3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2C02D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41A921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10782A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CF073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F7DA2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30,29</w:t>
            </w:r>
          </w:p>
        </w:tc>
        <w:tc>
          <w:tcPr>
            <w:tcW w:w="1133" w:type="dxa"/>
            <w:tcBorders>
              <w:top w:val="nil"/>
              <w:left w:val="nil"/>
              <w:bottom w:val="single" w:sz="4" w:space="0" w:color="auto"/>
              <w:right w:val="single" w:sz="4" w:space="0" w:color="auto"/>
            </w:tcBorders>
            <w:noWrap/>
            <w:vAlign w:val="bottom"/>
          </w:tcPr>
          <w:p w14:paraId="71C106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13/04/1977</w:t>
            </w:r>
          </w:p>
        </w:tc>
        <w:tc>
          <w:tcPr>
            <w:tcW w:w="1285" w:type="dxa"/>
            <w:tcBorders>
              <w:top w:val="nil"/>
              <w:left w:val="nil"/>
              <w:bottom w:val="single" w:sz="4" w:space="0" w:color="auto"/>
              <w:right w:val="single" w:sz="4" w:space="0" w:color="auto"/>
            </w:tcBorders>
            <w:noWrap/>
            <w:vAlign w:val="bottom"/>
          </w:tcPr>
          <w:p w14:paraId="151E9A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30/10/2025</w:t>
            </w:r>
          </w:p>
        </w:tc>
        <w:tc>
          <w:tcPr>
            <w:tcW w:w="1264" w:type="dxa"/>
            <w:tcBorders>
              <w:top w:val="nil"/>
              <w:left w:val="nil"/>
              <w:bottom w:val="single" w:sz="4" w:space="0" w:color="auto"/>
              <w:right w:val="single" w:sz="4" w:space="0" w:color="auto"/>
            </w:tcBorders>
            <w:noWrap/>
            <w:vAlign w:val="bottom"/>
          </w:tcPr>
          <w:p w14:paraId="52290D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MDI</w:t>
            </w:r>
          </w:p>
        </w:tc>
        <w:tc>
          <w:tcPr>
            <w:tcW w:w="992" w:type="dxa"/>
            <w:tcBorders>
              <w:top w:val="nil"/>
              <w:left w:val="nil"/>
              <w:bottom w:val="single" w:sz="4" w:space="0" w:color="auto"/>
              <w:right w:val="single" w:sz="4" w:space="0" w:color="auto"/>
            </w:tcBorders>
            <w:noWrap/>
            <w:vAlign w:val="bottom"/>
          </w:tcPr>
          <w:p w14:paraId="0BEA29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7629,48</w:t>
            </w:r>
          </w:p>
        </w:tc>
        <w:tc>
          <w:tcPr>
            <w:tcW w:w="864" w:type="dxa"/>
            <w:tcBorders>
              <w:top w:val="nil"/>
              <w:left w:val="nil"/>
              <w:bottom w:val="single" w:sz="4" w:space="0" w:color="auto"/>
              <w:right w:val="single" w:sz="4" w:space="0" w:color="auto"/>
            </w:tcBorders>
            <w:noWrap/>
            <w:vAlign w:val="bottom"/>
          </w:tcPr>
          <w:p w14:paraId="31338F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20EA1C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660E001" w14:textId="77777777" w:rsidR="003F7F01" w:rsidRPr="00A64A7D" w:rsidRDefault="003F7F01" w:rsidP="004B0BB6">
            <w:pPr>
              <w:rPr>
                <w:rFonts w:ascii="Arial" w:hAnsi="Arial" w:cs="Arial"/>
                <w:sz w:val="14"/>
                <w:szCs w:val="14"/>
                <w:lang w:val="es-ES_tradnl"/>
              </w:rPr>
            </w:pPr>
          </w:p>
        </w:tc>
      </w:tr>
      <w:tr w:rsidR="003F7F01" w:rsidRPr="00A64A7D" w14:paraId="0F49427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663D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14391</w:t>
            </w:r>
          </w:p>
        </w:tc>
        <w:tc>
          <w:tcPr>
            <w:tcW w:w="1843" w:type="dxa"/>
            <w:tcBorders>
              <w:top w:val="nil"/>
              <w:left w:val="nil"/>
              <w:bottom w:val="single" w:sz="4" w:space="0" w:color="auto"/>
              <w:right w:val="single" w:sz="4" w:space="0" w:color="auto"/>
            </w:tcBorders>
            <w:noWrap/>
            <w:vAlign w:val="bottom"/>
          </w:tcPr>
          <w:p w14:paraId="6A49D3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Kanpazar HLHI</w:t>
            </w:r>
          </w:p>
        </w:tc>
        <w:tc>
          <w:tcPr>
            <w:tcW w:w="1268" w:type="dxa"/>
            <w:tcBorders>
              <w:top w:val="nil"/>
              <w:left w:val="nil"/>
              <w:bottom w:val="single" w:sz="4" w:space="0" w:color="auto"/>
              <w:right w:val="single" w:sz="4" w:space="0" w:color="auto"/>
            </w:tcBorders>
            <w:noWrap/>
            <w:vAlign w:val="bottom"/>
          </w:tcPr>
          <w:p w14:paraId="2D4159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0756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79566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30,29</w:t>
            </w:r>
          </w:p>
        </w:tc>
        <w:tc>
          <w:tcPr>
            <w:tcW w:w="1133" w:type="dxa"/>
            <w:tcBorders>
              <w:top w:val="nil"/>
              <w:left w:val="nil"/>
              <w:bottom w:val="single" w:sz="4" w:space="0" w:color="auto"/>
              <w:right w:val="single" w:sz="4" w:space="0" w:color="auto"/>
            </w:tcBorders>
            <w:noWrap/>
            <w:vAlign w:val="bottom"/>
          </w:tcPr>
          <w:p w14:paraId="59779D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25/01/2001</w:t>
            </w:r>
          </w:p>
        </w:tc>
        <w:tc>
          <w:tcPr>
            <w:tcW w:w="1285" w:type="dxa"/>
            <w:tcBorders>
              <w:top w:val="nil"/>
              <w:left w:val="nil"/>
              <w:bottom w:val="single" w:sz="4" w:space="0" w:color="auto"/>
              <w:right w:val="single" w:sz="4" w:space="0" w:color="auto"/>
            </w:tcBorders>
            <w:noWrap/>
            <w:vAlign w:val="bottom"/>
          </w:tcPr>
          <w:p w14:paraId="5CE67B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09/01/2026</w:t>
            </w:r>
          </w:p>
        </w:tc>
        <w:tc>
          <w:tcPr>
            <w:tcW w:w="1264" w:type="dxa"/>
            <w:tcBorders>
              <w:top w:val="nil"/>
              <w:left w:val="nil"/>
              <w:bottom w:val="single" w:sz="4" w:space="0" w:color="auto"/>
              <w:right w:val="single" w:sz="4" w:space="0" w:color="auto"/>
            </w:tcBorders>
            <w:noWrap/>
            <w:vAlign w:val="bottom"/>
          </w:tcPr>
          <w:p w14:paraId="110ACA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IGA</w:t>
            </w:r>
          </w:p>
        </w:tc>
        <w:tc>
          <w:tcPr>
            <w:tcW w:w="992" w:type="dxa"/>
            <w:tcBorders>
              <w:top w:val="nil"/>
              <w:left w:val="nil"/>
              <w:bottom w:val="single" w:sz="4" w:space="0" w:color="auto"/>
              <w:right w:val="single" w:sz="4" w:space="0" w:color="auto"/>
            </w:tcBorders>
            <w:noWrap/>
            <w:vAlign w:val="bottom"/>
          </w:tcPr>
          <w:p w14:paraId="6604C6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7629,48</w:t>
            </w:r>
          </w:p>
        </w:tc>
        <w:tc>
          <w:tcPr>
            <w:tcW w:w="864" w:type="dxa"/>
            <w:tcBorders>
              <w:top w:val="nil"/>
              <w:left w:val="nil"/>
              <w:bottom w:val="single" w:sz="4" w:space="0" w:color="auto"/>
              <w:right w:val="single" w:sz="4" w:space="0" w:color="auto"/>
            </w:tcBorders>
            <w:noWrap/>
            <w:vAlign w:val="bottom"/>
          </w:tcPr>
          <w:p w14:paraId="60480B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6EA861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2652F5" w14:textId="77777777" w:rsidR="003F7F01" w:rsidRPr="00A64A7D" w:rsidRDefault="003F7F01" w:rsidP="004B0BB6">
            <w:pPr>
              <w:rPr>
                <w:rFonts w:ascii="Arial" w:hAnsi="Arial" w:cs="Arial"/>
                <w:sz w:val="14"/>
                <w:szCs w:val="14"/>
                <w:lang w:val="es-ES_tradnl"/>
              </w:rPr>
            </w:pPr>
          </w:p>
        </w:tc>
      </w:tr>
      <w:tr w:rsidR="003F7F01" w:rsidRPr="00A64A7D" w14:paraId="1DDA5C8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88AC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14400</w:t>
            </w:r>
          </w:p>
        </w:tc>
        <w:tc>
          <w:tcPr>
            <w:tcW w:w="1843" w:type="dxa"/>
            <w:tcBorders>
              <w:top w:val="nil"/>
              <w:left w:val="nil"/>
              <w:bottom w:val="single" w:sz="4" w:space="0" w:color="auto"/>
              <w:right w:val="single" w:sz="4" w:space="0" w:color="auto"/>
            </w:tcBorders>
            <w:noWrap/>
            <w:vAlign w:val="bottom"/>
          </w:tcPr>
          <w:p w14:paraId="7E41EA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 Arboleda HLHI</w:t>
            </w:r>
          </w:p>
        </w:tc>
        <w:tc>
          <w:tcPr>
            <w:tcW w:w="1268" w:type="dxa"/>
            <w:tcBorders>
              <w:top w:val="nil"/>
              <w:left w:val="nil"/>
              <w:bottom w:val="single" w:sz="4" w:space="0" w:color="auto"/>
              <w:right w:val="single" w:sz="4" w:space="0" w:color="auto"/>
            </w:tcBorders>
            <w:noWrap/>
            <w:vAlign w:val="bottom"/>
          </w:tcPr>
          <w:p w14:paraId="41BAEF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92F6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FFB9E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2F2DF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26/01/1965</w:t>
            </w:r>
          </w:p>
        </w:tc>
        <w:tc>
          <w:tcPr>
            <w:tcW w:w="1285" w:type="dxa"/>
            <w:tcBorders>
              <w:top w:val="nil"/>
              <w:left w:val="nil"/>
              <w:bottom w:val="single" w:sz="4" w:space="0" w:color="auto"/>
              <w:right w:val="single" w:sz="4" w:space="0" w:color="auto"/>
            </w:tcBorders>
            <w:noWrap/>
            <w:vAlign w:val="bottom"/>
          </w:tcPr>
          <w:p w14:paraId="7A6311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13/09/2021</w:t>
            </w:r>
          </w:p>
        </w:tc>
        <w:tc>
          <w:tcPr>
            <w:tcW w:w="1264" w:type="dxa"/>
            <w:tcBorders>
              <w:top w:val="nil"/>
              <w:left w:val="nil"/>
              <w:bottom w:val="single" w:sz="4" w:space="0" w:color="auto"/>
              <w:right w:val="single" w:sz="4" w:space="0" w:color="auto"/>
            </w:tcBorders>
            <w:noWrap/>
            <w:vAlign w:val="bottom"/>
          </w:tcPr>
          <w:p w14:paraId="459C415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6839C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521C36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F62174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239A12" w14:textId="77777777" w:rsidR="003F7F01" w:rsidRPr="00A64A7D" w:rsidRDefault="003F7F01" w:rsidP="004B0BB6">
            <w:pPr>
              <w:rPr>
                <w:rFonts w:ascii="Arial" w:hAnsi="Arial" w:cs="Arial"/>
                <w:sz w:val="14"/>
                <w:szCs w:val="14"/>
                <w:lang w:val="es-ES_tradnl"/>
              </w:rPr>
            </w:pPr>
          </w:p>
        </w:tc>
      </w:tr>
      <w:tr w:rsidR="003F7F01" w:rsidRPr="00A64A7D" w14:paraId="0D5F7DB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D1BDB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14400</w:t>
            </w:r>
          </w:p>
        </w:tc>
        <w:tc>
          <w:tcPr>
            <w:tcW w:w="1843" w:type="dxa"/>
            <w:tcBorders>
              <w:top w:val="nil"/>
              <w:left w:val="nil"/>
              <w:bottom w:val="single" w:sz="4" w:space="0" w:color="auto"/>
              <w:right w:val="single" w:sz="4" w:space="0" w:color="auto"/>
            </w:tcBorders>
            <w:noWrap/>
            <w:vAlign w:val="bottom"/>
          </w:tcPr>
          <w:p w14:paraId="10BB6D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 Arboleda HLHI</w:t>
            </w:r>
          </w:p>
        </w:tc>
        <w:tc>
          <w:tcPr>
            <w:tcW w:w="1268" w:type="dxa"/>
            <w:tcBorders>
              <w:top w:val="nil"/>
              <w:left w:val="nil"/>
              <w:bottom w:val="single" w:sz="4" w:space="0" w:color="auto"/>
              <w:right w:val="single" w:sz="4" w:space="0" w:color="auto"/>
            </w:tcBorders>
            <w:noWrap/>
            <w:vAlign w:val="bottom"/>
          </w:tcPr>
          <w:p w14:paraId="0162DF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93240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D20F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099F5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20/03/1970</w:t>
            </w:r>
          </w:p>
        </w:tc>
        <w:tc>
          <w:tcPr>
            <w:tcW w:w="1285" w:type="dxa"/>
            <w:tcBorders>
              <w:top w:val="nil"/>
              <w:left w:val="nil"/>
              <w:bottom w:val="single" w:sz="4" w:space="0" w:color="auto"/>
              <w:right w:val="single" w:sz="4" w:space="0" w:color="auto"/>
            </w:tcBorders>
            <w:noWrap/>
            <w:vAlign w:val="bottom"/>
          </w:tcPr>
          <w:p w14:paraId="6D66F5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26/09/2005</w:t>
            </w:r>
          </w:p>
        </w:tc>
        <w:tc>
          <w:tcPr>
            <w:tcW w:w="1264" w:type="dxa"/>
            <w:tcBorders>
              <w:top w:val="nil"/>
              <w:left w:val="nil"/>
              <w:bottom w:val="single" w:sz="4" w:space="0" w:color="auto"/>
              <w:right w:val="single" w:sz="4" w:space="0" w:color="auto"/>
            </w:tcBorders>
            <w:noWrap/>
            <w:vAlign w:val="bottom"/>
          </w:tcPr>
          <w:p w14:paraId="21DEA41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5498A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146C4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2E5A3C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C9C38B" w14:textId="77777777" w:rsidR="003F7F01" w:rsidRPr="00A64A7D" w:rsidRDefault="003F7F01" w:rsidP="004B0BB6">
            <w:pPr>
              <w:rPr>
                <w:rFonts w:ascii="Arial" w:hAnsi="Arial" w:cs="Arial"/>
                <w:sz w:val="14"/>
                <w:szCs w:val="14"/>
                <w:lang w:val="es-ES_tradnl"/>
              </w:rPr>
            </w:pPr>
          </w:p>
        </w:tc>
      </w:tr>
      <w:tr w:rsidR="003F7F01" w:rsidRPr="00A64A7D" w14:paraId="3033C10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65D3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14400</w:t>
            </w:r>
          </w:p>
        </w:tc>
        <w:tc>
          <w:tcPr>
            <w:tcW w:w="1843" w:type="dxa"/>
            <w:tcBorders>
              <w:top w:val="nil"/>
              <w:left w:val="nil"/>
              <w:bottom w:val="single" w:sz="4" w:space="0" w:color="auto"/>
              <w:right w:val="single" w:sz="4" w:space="0" w:color="auto"/>
            </w:tcBorders>
            <w:noWrap/>
            <w:vAlign w:val="bottom"/>
          </w:tcPr>
          <w:p w14:paraId="14608A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 Arboleda HLHI</w:t>
            </w:r>
          </w:p>
        </w:tc>
        <w:tc>
          <w:tcPr>
            <w:tcW w:w="1268" w:type="dxa"/>
            <w:tcBorders>
              <w:top w:val="nil"/>
              <w:left w:val="nil"/>
              <w:bottom w:val="single" w:sz="4" w:space="0" w:color="auto"/>
              <w:right w:val="single" w:sz="4" w:space="0" w:color="auto"/>
            </w:tcBorders>
            <w:noWrap/>
            <w:vAlign w:val="bottom"/>
          </w:tcPr>
          <w:p w14:paraId="56B011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9FF4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26AE5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59E65D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24/05/2002</w:t>
            </w:r>
          </w:p>
        </w:tc>
        <w:tc>
          <w:tcPr>
            <w:tcW w:w="1285" w:type="dxa"/>
            <w:tcBorders>
              <w:top w:val="nil"/>
              <w:left w:val="nil"/>
              <w:bottom w:val="single" w:sz="4" w:space="0" w:color="auto"/>
              <w:right w:val="single" w:sz="4" w:space="0" w:color="auto"/>
            </w:tcBorders>
            <w:noWrap/>
            <w:vAlign w:val="bottom"/>
          </w:tcPr>
          <w:p w14:paraId="75ACC1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20/10/2025</w:t>
            </w:r>
          </w:p>
        </w:tc>
        <w:tc>
          <w:tcPr>
            <w:tcW w:w="1264" w:type="dxa"/>
            <w:tcBorders>
              <w:top w:val="nil"/>
              <w:left w:val="nil"/>
              <w:bottom w:val="single" w:sz="4" w:space="0" w:color="auto"/>
              <w:right w:val="single" w:sz="4" w:space="0" w:color="auto"/>
            </w:tcBorders>
            <w:noWrap/>
            <w:vAlign w:val="bottom"/>
          </w:tcPr>
          <w:p w14:paraId="7F80B7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LRM</w:t>
            </w:r>
          </w:p>
        </w:tc>
        <w:tc>
          <w:tcPr>
            <w:tcW w:w="992" w:type="dxa"/>
            <w:tcBorders>
              <w:top w:val="nil"/>
              <w:left w:val="nil"/>
              <w:bottom w:val="single" w:sz="4" w:space="0" w:color="auto"/>
              <w:right w:val="single" w:sz="4" w:space="0" w:color="auto"/>
            </w:tcBorders>
            <w:noWrap/>
            <w:vAlign w:val="bottom"/>
          </w:tcPr>
          <w:p w14:paraId="07FE7F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496D22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AE4428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D980ED" w14:textId="77777777" w:rsidR="003F7F01" w:rsidRPr="00A64A7D" w:rsidRDefault="003F7F01" w:rsidP="004B0BB6">
            <w:pPr>
              <w:rPr>
                <w:rFonts w:ascii="Arial" w:hAnsi="Arial" w:cs="Arial"/>
                <w:sz w:val="14"/>
                <w:szCs w:val="14"/>
                <w:lang w:val="es-ES_tradnl"/>
              </w:rPr>
            </w:pPr>
          </w:p>
        </w:tc>
      </w:tr>
      <w:tr w:rsidR="003F7F01" w:rsidRPr="00A64A7D" w14:paraId="0E342DD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8083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14402</w:t>
            </w:r>
          </w:p>
        </w:tc>
        <w:tc>
          <w:tcPr>
            <w:tcW w:w="1843" w:type="dxa"/>
            <w:tcBorders>
              <w:top w:val="nil"/>
              <w:left w:val="nil"/>
              <w:bottom w:val="single" w:sz="4" w:space="0" w:color="auto"/>
              <w:right w:val="single" w:sz="4" w:space="0" w:color="auto"/>
            </w:tcBorders>
            <w:noWrap/>
            <w:vAlign w:val="bottom"/>
          </w:tcPr>
          <w:p w14:paraId="794C54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005323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07353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518A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A29DB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30/08/1979</w:t>
            </w:r>
          </w:p>
        </w:tc>
        <w:tc>
          <w:tcPr>
            <w:tcW w:w="1285" w:type="dxa"/>
            <w:tcBorders>
              <w:top w:val="nil"/>
              <w:left w:val="nil"/>
              <w:bottom w:val="single" w:sz="4" w:space="0" w:color="auto"/>
              <w:right w:val="single" w:sz="4" w:space="0" w:color="auto"/>
            </w:tcBorders>
            <w:noWrap/>
            <w:vAlign w:val="bottom"/>
          </w:tcPr>
          <w:p w14:paraId="12CB85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11/11/2024</w:t>
            </w:r>
          </w:p>
        </w:tc>
        <w:tc>
          <w:tcPr>
            <w:tcW w:w="1264" w:type="dxa"/>
            <w:tcBorders>
              <w:top w:val="nil"/>
              <w:left w:val="nil"/>
              <w:bottom w:val="single" w:sz="4" w:space="0" w:color="auto"/>
              <w:right w:val="single" w:sz="4" w:space="0" w:color="auto"/>
            </w:tcBorders>
            <w:noWrap/>
            <w:vAlign w:val="bottom"/>
          </w:tcPr>
          <w:p w14:paraId="24C991A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3E516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669DD3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FBEC79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FB0D25" w14:textId="77777777" w:rsidR="003F7F01" w:rsidRPr="00A64A7D" w:rsidRDefault="003F7F01" w:rsidP="004B0BB6">
            <w:pPr>
              <w:rPr>
                <w:rFonts w:ascii="Arial" w:hAnsi="Arial" w:cs="Arial"/>
                <w:sz w:val="14"/>
                <w:szCs w:val="14"/>
                <w:lang w:val="es-ES_tradnl"/>
              </w:rPr>
            </w:pPr>
          </w:p>
        </w:tc>
      </w:tr>
      <w:tr w:rsidR="003F7F01" w:rsidRPr="00A64A7D" w14:paraId="502EC5B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D066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14402</w:t>
            </w:r>
          </w:p>
        </w:tc>
        <w:tc>
          <w:tcPr>
            <w:tcW w:w="1843" w:type="dxa"/>
            <w:tcBorders>
              <w:top w:val="nil"/>
              <w:left w:val="nil"/>
              <w:bottom w:val="single" w:sz="4" w:space="0" w:color="auto"/>
              <w:right w:val="single" w:sz="4" w:space="0" w:color="auto"/>
            </w:tcBorders>
            <w:noWrap/>
            <w:vAlign w:val="bottom"/>
          </w:tcPr>
          <w:p w14:paraId="100984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58333D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BF13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51B2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23999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05/10/1975</w:t>
            </w:r>
          </w:p>
        </w:tc>
        <w:tc>
          <w:tcPr>
            <w:tcW w:w="1285" w:type="dxa"/>
            <w:tcBorders>
              <w:top w:val="nil"/>
              <w:left w:val="nil"/>
              <w:bottom w:val="single" w:sz="4" w:space="0" w:color="auto"/>
              <w:right w:val="single" w:sz="4" w:space="0" w:color="auto"/>
            </w:tcBorders>
            <w:noWrap/>
            <w:vAlign w:val="bottom"/>
          </w:tcPr>
          <w:p w14:paraId="36CF8F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53C38BE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DC3C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F1CCF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F407D2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0DB03C" w14:textId="77777777" w:rsidR="003F7F01" w:rsidRPr="00A64A7D" w:rsidRDefault="003F7F01" w:rsidP="004B0BB6">
            <w:pPr>
              <w:rPr>
                <w:rFonts w:ascii="Arial" w:hAnsi="Arial" w:cs="Arial"/>
                <w:sz w:val="14"/>
                <w:szCs w:val="14"/>
                <w:lang w:val="es-ES_tradnl"/>
              </w:rPr>
            </w:pPr>
          </w:p>
        </w:tc>
      </w:tr>
      <w:tr w:rsidR="003F7F01" w:rsidRPr="00A64A7D" w14:paraId="20715A3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62CD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14402</w:t>
            </w:r>
          </w:p>
        </w:tc>
        <w:tc>
          <w:tcPr>
            <w:tcW w:w="1843" w:type="dxa"/>
            <w:tcBorders>
              <w:top w:val="nil"/>
              <w:left w:val="nil"/>
              <w:bottom w:val="single" w:sz="4" w:space="0" w:color="auto"/>
              <w:right w:val="single" w:sz="4" w:space="0" w:color="auto"/>
            </w:tcBorders>
            <w:noWrap/>
            <w:vAlign w:val="bottom"/>
          </w:tcPr>
          <w:p w14:paraId="4268E1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4CA754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6200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ADAF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E2C73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17/01/1978</w:t>
            </w:r>
          </w:p>
        </w:tc>
        <w:tc>
          <w:tcPr>
            <w:tcW w:w="1285" w:type="dxa"/>
            <w:tcBorders>
              <w:top w:val="nil"/>
              <w:left w:val="nil"/>
              <w:bottom w:val="single" w:sz="4" w:space="0" w:color="auto"/>
              <w:right w:val="single" w:sz="4" w:space="0" w:color="auto"/>
            </w:tcBorders>
            <w:noWrap/>
            <w:vAlign w:val="bottom"/>
          </w:tcPr>
          <w:p w14:paraId="2A4A4A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03/10/2022</w:t>
            </w:r>
          </w:p>
        </w:tc>
        <w:tc>
          <w:tcPr>
            <w:tcW w:w="1264" w:type="dxa"/>
            <w:tcBorders>
              <w:top w:val="nil"/>
              <w:left w:val="nil"/>
              <w:bottom w:val="single" w:sz="4" w:space="0" w:color="auto"/>
              <w:right w:val="single" w:sz="4" w:space="0" w:color="auto"/>
            </w:tcBorders>
            <w:noWrap/>
            <w:vAlign w:val="bottom"/>
          </w:tcPr>
          <w:p w14:paraId="7F23833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06CD2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39E3DB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69D4A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103294" w14:textId="77777777" w:rsidR="003F7F01" w:rsidRPr="00A64A7D" w:rsidRDefault="003F7F01" w:rsidP="004B0BB6">
            <w:pPr>
              <w:rPr>
                <w:rFonts w:ascii="Arial" w:hAnsi="Arial" w:cs="Arial"/>
                <w:sz w:val="14"/>
                <w:szCs w:val="14"/>
                <w:lang w:val="es-ES_tradnl"/>
              </w:rPr>
            </w:pPr>
          </w:p>
        </w:tc>
      </w:tr>
      <w:tr w:rsidR="003F7F01" w:rsidRPr="00A64A7D" w14:paraId="237019B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9ED2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14402</w:t>
            </w:r>
          </w:p>
        </w:tc>
        <w:tc>
          <w:tcPr>
            <w:tcW w:w="1843" w:type="dxa"/>
            <w:tcBorders>
              <w:top w:val="nil"/>
              <w:left w:val="nil"/>
              <w:bottom w:val="single" w:sz="4" w:space="0" w:color="auto"/>
              <w:right w:val="single" w:sz="4" w:space="0" w:color="auto"/>
            </w:tcBorders>
            <w:noWrap/>
            <w:vAlign w:val="bottom"/>
          </w:tcPr>
          <w:p w14:paraId="630FFF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77BD83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6775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81134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710A6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19/05/1991</w:t>
            </w:r>
          </w:p>
        </w:tc>
        <w:tc>
          <w:tcPr>
            <w:tcW w:w="1285" w:type="dxa"/>
            <w:tcBorders>
              <w:top w:val="nil"/>
              <w:left w:val="nil"/>
              <w:bottom w:val="single" w:sz="4" w:space="0" w:color="auto"/>
              <w:right w:val="single" w:sz="4" w:space="0" w:color="auto"/>
            </w:tcBorders>
            <w:noWrap/>
            <w:vAlign w:val="bottom"/>
          </w:tcPr>
          <w:p w14:paraId="54D9C4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08/10/2018</w:t>
            </w:r>
          </w:p>
        </w:tc>
        <w:tc>
          <w:tcPr>
            <w:tcW w:w="1264" w:type="dxa"/>
            <w:tcBorders>
              <w:top w:val="nil"/>
              <w:left w:val="nil"/>
              <w:bottom w:val="single" w:sz="4" w:space="0" w:color="auto"/>
              <w:right w:val="single" w:sz="4" w:space="0" w:color="auto"/>
            </w:tcBorders>
            <w:noWrap/>
            <w:vAlign w:val="bottom"/>
          </w:tcPr>
          <w:p w14:paraId="414F92B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BCF3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7FD3F1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0F4A33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26E6C6" w14:textId="77777777" w:rsidR="003F7F01" w:rsidRPr="00A64A7D" w:rsidRDefault="003F7F01" w:rsidP="004B0BB6">
            <w:pPr>
              <w:rPr>
                <w:rFonts w:ascii="Arial" w:hAnsi="Arial" w:cs="Arial"/>
                <w:sz w:val="14"/>
                <w:szCs w:val="14"/>
                <w:lang w:val="es-ES_tradnl"/>
              </w:rPr>
            </w:pPr>
          </w:p>
        </w:tc>
      </w:tr>
      <w:tr w:rsidR="003F7F01" w:rsidRPr="00A64A7D" w14:paraId="1437C07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965F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14402</w:t>
            </w:r>
          </w:p>
        </w:tc>
        <w:tc>
          <w:tcPr>
            <w:tcW w:w="1843" w:type="dxa"/>
            <w:tcBorders>
              <w:top w:val="nil"/>
              <w:left w:val="nil"/>
              <w:bottom w:val="single" w:sz="4" w:space="0" w:color="auto"/>
              <w:right w:val="single" w:sz="4" w:space="0" w:color="auto"/>
            </w:tcBorders>
            <w:noWrap/>
            <w:vAlign w:val="bottom"/>
          </w:tcPr>
          <w:p w14:paraId="09D9FD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0AD08F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E271A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384B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3B34F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17/08/1977</w:t>
            </w:r>
          </w:p>
        </w:tc>
        <w:tc>
          <w:tcPr>
            <w:tcW w:w="1285" w:type="dxa"/>
            <w:tcBorders>
              <w:top w:val="nil"/>
              <w:left w:val="nil"/>
              <w:bottom w:val="single" w:sz="4" w:space="0" w:color="auto"/>
              <w:right w:val="single" w:sz="4" w:space="0" w:color="auto"/>
            </w:tcBorders>
            <w:noWrap/>
            <w:vAlign w:val="bottom"/>
          </w:tcPr>
          <w:p w14:paraId="00FE8B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01/10/2019</w:t>
            </w:r>
          </w:p>
        </w:tc>
        <w:tc>
          <w:tcPr>
            <w:tcW w:w="1264" w:type="dxa"/>
            <w:tcBorders>
              <w:top w:val="nil"/>
              <w:left w:val="nil"/>
              <w:bottom w:val="single" w:sz="4" w:space="0" w:color="auto"/>
              <w:right w:val="single" w:sz="4" w:space="0" w:color="auto"/>
            </w:tcBorders>
            <w:noWrap/>
            <w:vAlign w:val="bottom"/>
          </w:tcPr>
          <w:p w14:paraId="404882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8BE04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6CCECC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47759D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BEEA86" w14:textId="77777777" w:rsidR="003F7F01" w:rsidRPr="00A64A7D" w:rsidRDefault="003F7F01" w:rsidP="004B0BB6">
            <w:pPr>
              <w:rPr>
                <w:rFonts w:ascii="Arial" w:hAnsi="Arial" w:cs="Arial"/>
                <w:sz w:val="14"/>
                <w:szCs w:val="14"/>
                <w:lang w:val="es-ES_tradnl"/>
              </w:rPr>
            </w:pPr>
          </w:p>
        </w:tc>
      </w:tr>
      <w:tr w:rsidR="003F7F01" w:rsidRPr="00A64A7D" w14:paraId="2B3425E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E062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14402</w:t>
            </w:r>
          </w:p>
        </w:tc>
        <w:tc>
          <w:tcPr>
            <w:tcW w:w="1843" w:type="dxa"/>
            <w:tcBorders>
              <w:top w:val="nil"/>
              <w:left w:val="nil"/>
              <w:bottom w:val="single" w:sz="4" w:space="0" w:color="auto"/>
              <w:right w:val="single" w:sz="4" w:space="0" w:color="auto"/>
            </w:tcBorders>
            <w:noWrap/>
            <w:vAlign w:val="bottom"/>
          </w:tcPr>
          <w:p w14:paraId="703E89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2A297C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49AE7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A9B3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A488C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14/02/1981</w:t>
            </w:r>
          </w:p>
        </w:tc>
        <w:tc>
          <w:tcPr>
            <w:tcW w:w="1285" w:type="dxa"/>
            <w:tcBorders>
              <w:top w:val="nil"/>
              <w:left w:val="nil"/>
              <w:bottom w:val="single" w:sz="4" w:space="0" w:color="auto"/>
              <w:right w:val="single" w:sz="4" w:space="0" w:color="auto"/>
            </w:tcBorders>
            <w:noWrap/>
            <w:vAlign w:val="bottom"/>
          </w:tcPr>
          <w:p w14:paraId="3C3AD4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09/09/2004</w:t>
            </w:r>
          </w:p>
        </w:tc>
        <w:tc>
          <w:tcPr>
            <w:tcW w:w="1264" w:type="dxa"/>
            <w:tcBorders>
              <w:top w:val="nil"/>
              <w:left w:val="nil"/>
              <w:bottom w:val="single" w:sz="4" w:space="0" w:color="auto"/>
              <w:right w:val="single" w:sz="4" w:space="0" w:color="auto"/>
            </w:tcBorders>
            <w:noWrap/>
            <w:vAlign w:val="bottom"/>
          </w:tcPr>
          <w:p w14:paraId="37EEF9D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5F2A6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8DA67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C8D90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D39BDD2" w14:textId="77777777" w:rsidR="003F7F01" w:rsidRPr="00A64A7D" w:rsidRDefault="003F7F01" w:rsidP="004B0BB6">
            <w:pPr>
              <w:rPr>
                <w:rFonts w:ascii="Arial" w:hAnsi="Arial" w:cs="Arial"/>
                <w:sz w:val="14"/>
                <w:szCs w:val="14"/>
                <w:lang w:val="es-ES_tradnl"/>
              </w:rPr>
            </w:pPr>
          </w:p>
        </w:tc>
      </w:tr>
      <w:tr w:rsidR="003F7F01" w:rsidRPr="00A64A7D" w14:paraId="1D20939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9F48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14402</w:t>
            </w:r>
          </w:p>
        </w:tc>
        <w:tc>
          <w:tcPr>
            <w:tcW w:w="1843" w:type="dxa"/>
            <w:tcBorders>
              <w:top w:val="nil"/>
              <w:left w:val="nil"/>
              <w:bottom w:val="single" w:sz="4" w:space="0" w:color="auto"/>
              <w:right w:val="single" w:sz="4" w:space="0" w:color="auto"/>
            </w:tcBorders>
            <w:noWrap/>
            <w:vAlign w:val="bottom"/>
          </w:tcPr>
          <w:p w14:paraId="1BBF06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0A59A2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BC79B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AE98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C2B7C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04/04/1966</w:t>
            </w:r>
          </w:p>
        </w:tc>
        <w:tc>
          <w:tcPr>
            <w:tcW w:w="1285" w:type="dxa"/>
            <w:tcBorders>
              <w:top w:val="nil"/>
              <w:left w:val="nil"/>
              <w:bottom w:val="single" w:sz="4" w:space="0" w:color="auto"/>
              <w:right w:val="single" w:sz="4" w:space="0" w:color="auto"/>
            </w:tcBorders>
            <w:noWrap/>
            <w:vAlign w:val="bottom"/>
          </w:tcPr>
          <w:p w14:paraId="2B5329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16/10/2007</w:t>
            </w:r>
          </w:p>
        </w:tc>
        <w:tc>
          <w:tcPr>
            <w:tcW w:w="1264" w:type="dxa"/>
            <w:tcBorders>
              <w:top w:val="nil"/>
              <w:left w:val="nil"/>
              <w:bottom w:val="single" w:sz="4" w:space="0" w:color="auto"/>
              <w:right w:val="single" w:sz="4" w:space="0" w:color="auto"/>
            </w:tcBorders>
            <w:noWrap/>
            <w:vAlign w:val="bottom"/>
          </w:tcPr>
          <w:p w14:paraId="306C74A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C44A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47327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0C7A48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FE7021" w14:textId="77777777" w:rsidR="003F7F01" w:rsidRPr="00A64A7D" w:rsidRDefault="003F7F01" w:rsidP="004B0BB6">
            <w:pPr>
              <w:rPr>
                <w:rFonts w:ascii="Arial" w:hAnsi="Arial" w:cs="Arial"/>
                <w:sz w:val="14"/>
                <w:szCs w:val="14"/>
                <w:lang w:val="es-ES_tradnl"/>
              </w:rPr>
            </w:pPr>
          </w:p>
        </w:tc>
      </w:tr>
      <w:tr w:rsidR="003F7F01" w:rsidRPr="00A64A7D" w14:paraId="10B7FA8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CA7C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14402</w:t>
            </w:r>
          </w:p>
        </w:tc>
        <w:tc>
          <w:tcPr>
            <w:tcW w:w="1843" w:type="dxa"/>
            <w:tcBorders>
              <w:top w:val="nil"/>
              <w:left w:val="nil"/>
              <w:bottom w:val="single" w:sz="4" w:space="0" w:color="auto"/>
              <w:right w:val="single" w:sz="4" w:space="0" w:color="auto"/>
            </w:tcBorders>
            <w:noWrap/>
            <w:vAlign w:val="bottom"/>
          </w:tcPr>
          <w:p w14:paraId="441E69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5DC897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35662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1721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67150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04/02/1989</w:t>
            </w:r>
          </w:p>
        </w:tc>
        <w:tc>
          <w:tcPr>
            <w:tcW w:w="1285" w:type="dxa"/>
            <w:tcBorders>
              <w:top w:val="nil"/>
              <w:left w:val="nil"/>
              <w:bottom w:val="single" w:sz="4" w:space="0" w:color="auto"/>
              <w:right w:val="single" w:sz="4" w:space="0" w:color="auto"/>
            </w:tcBorders>
            <w:noWrap/>
            <w:vAlign w:val="bottom"/>
          </w:tcPr>
          <w:p w14:paraId="143CC2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07/01/2008</w:t>
            </w:r>
          </w:p>
        </w:tc>
        <w:tc>
          <w:tcPr>
            <w:tcW w:w="1264" w:type="dxa"/>
            <w:tcBorders>
              <w:top w:val="nil"/>
              <w:left w:val="nil"/>
              <w:bottom w:val="single" w:sz="4" w:space="0" w:color="auto"/>
              <w:right w:val="single" w:sz="4" w:space="0" w:color="auto"/>
            </w:tcBorders>
            <w:noWrap/>
            <w:vAlign w:val="bottom"/>
          </w:tcPr>
          <w:p w14:paraId="79F67C8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0152E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7965F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ECB697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9A2632" w14:textId="77777777" w:rsidR="003F7F01" w:rsidRPr="00A64A7D" w:rsidRDefault="003F7F01" w:rsidP="004B0BB6">
            <w:pPr>
              <w:rPr>
                <w:rFonts w:ascii="Arial" w:hAnsi="Arial" w:cs="Arial"/>
                <w:sz w:val="14"/>
                <w:szCs w:val="14"/>
                <w:lang w:val="es-ES_tradnl"/>
              </w:rPr>
            </w:pPr>
          </w:p>
        </w:tc>
      </w:tr>
      <w:tr w:rsidR="003F7F01" w:rsidRPr="00A64A7D" w14:paraId="6183012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1391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14402</w:t>
            </w:r>
          </w:p>
        </w:tc>
        <w:tc>
          <w:tcPr>
            <w:tcW w:w="1843" w:type="dxa"/>
            <w:tcBorders>
              <w:top w:val="nil"/>
              <w:left w:val="nil"/>
              <w:bottom w:val="single" w:sz="4" w:space="0" w:color="auto"/>
              <w:right w:val="single" w:sz="4" w:space="0" w:color="auto"/>
            </w:tcBorders>
            <w:noWrap/>
            <w:vAlign w:val="bottom"/>
          </w:tcPr>
          <w:p w14:paraId="72B038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6D640C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230AA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0794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DC6CE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14/05/1972</w:t>
            </w:r>
          </w:p>
        </w:tc>
        <w:tc>
          <w:tcPr>
            <w:tcW w:w="1285" w:type="dxa"/>
            <w:tcBorders>
              <w:top w:val="nil"/>
              <w:left w:val="nil"/>
              <w:bottom w:val="single" w:sz="4" w:space="0" w:color="auto"/>
              <w:right w:val="single" w:sz="4" w:space="0" w:color="auto"/>
            </w:tcBorders>
            <w:noWrap/>
            <w:vAlign w:val="bottom"/>
          </w:tcPr>
          <w:p w14:paraId="1EF564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11/09/2002</w:t>
            </w:r>
          </w:p>
        </w:tc>
        <w:tc>
          <w:tcPr>
            <w:tcW w:w="1264" w:type="dxa"/>
            <w:tcBorders>
              <w:top w:val="nil"/>
              <w:left w:val="nil"/>
              <w:bottom w:val="single" w:sz="4" w:space="0" w:color="auto"/>
              <w:right w:val="single" w:sz="4" w:space="0" w:color="auto"/>
            </w:tcBorders>
            <w:noWrap/>
            <w:vAlign w:val="bottom"/>
          </w:tcPr>
          <w:p w14:paraId="471F4AC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68511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0A0ADC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C06B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E356BA" w14:textId="77777777" w:rsidR="003F7F01" w:rsidRPr="00A64A7D" w:rsidRDefault="003F7F01" w:rsidP="004B0BB6">
            <w:pPr>
              <w:rPr>
                <w:rFonts w:ascii="Arial" w:hAnsi="Arial" w:cs="Arial"/>
                <w:sz w:val="14"/>
                <w:szCs w:val="14"/>
                <w:lang w:val="es-ES_tradnl"/>
              </w:rPr>
            </w:pPr>
          </w:p>
        </w:tc>
      </w:tr>
      <w:tr w:rsidR="003F7F01" w:rsidRPr="00A64A7D" w14:paraId="4A18C66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9CFF8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14402</w:t>
            </w:r>
          </w:p>
        </w:tc>
        <w:tc>
          <w:tcPr>
            <w:tcW w:w="1843" w:type="dxa"/>
            <w:tcBorders>
              <w:top w:val="nil"/>
              <w:left w:val="nil"/>
              <w:bottom w:val="single" w:sz="4" w:space="0" w:color="auto"/>
              <w:right w:val="single" w:sz="4" w:space="0" w:color="auto"/>
            </w:tcBorders>
            <w:noWrap/>
            <w:vAlign w:val="bottom"/>
          </w:tcPr>
          <w:p w14:paraId="3A6A19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Gabriel HLHI</w:t>
            </w:r>
          </w:p>
        </w:tc>
        <w:tc>
          <w:tcPr>
            <w:tcW w:w="1268" w:type="dxa"/>
            <w:tcBorders>
              <w:top w:val="nil"/>
              <w:left w:val="nil"/>
              <w:bottom w:val="single" w:sz="4" w:space="0" w:color="auto"/>
              <w:right w:val="single" w:sz="4" w:space="0" w:color="auto"/>
            </w:tcBorders>
            <w:noWrap/>
            <w:vAlign w:val="bottom"/>
          </w:tcPr>
          <w:p w14:paraId="1351D3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51BC8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5DE80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40565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02/04/1975</w:t>
            </w:r>
          </w:p>
        </w:tc>
        <w:tc>
          <w:tcPr>
            <w:tcW w:w="1285" w:type="dxa"/>
            <w:tcBorders>
              <w:top w:val="nil"/>
              <w:left w:val="nil"/>
              <w:bottom w:val="single" w:sz="4" w:space="0" w:color="auto"/>
              <w:right w:val="single" w:sz="4" w:space="0" w:color="auto"/>
            </w:tcBorders>
            <w:noWrap/>
            <w:vAlign w:val="bottom"/>
          </w:tcPr>
          <w:p w14:paraId="6E1E87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13/09/2004</w:t>
            </w:r>
          </w:p>
        </w:tc>
        <w:tc>
          <w:tcPr>
            <w:tcW w:w="1264" w:type="dxa"/>
            <w:tcBorders>
              <w:top w:val="nil"/>
              <w:left w:val="nil"/>
              <w:bottom w:val="single" w:sz="4" w:space="0" w:color="auto"/>
              <w:right w:val="single" w:sz="4" w:space="0" w:color="auto"/>
            </w:tcBorders>
            <w:noWrap/>
            <w:vAlign w:val="bottom"/>
          </w:tcPr>
          <w:p w14:paraId="243CEA1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FED11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54B40F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ABE55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DD2D1F" w14:textId="77777777" w:rsidR="003F7F01" w:rsidRPr="00A64A7D" w:rsidRDefault="003F7F01" w:rsidP="004B0BB6">
            <w:pPr>
              <w:rPr>
                <w:rFonts w:ascii="Arial" w:hAnsi="Arial" w:cs="Arial"/>
                <w:sz w:val="14"/>
                <w:szCs w:val="14"/>
                <w:lang w:val="es-ES_tradnl"/>
              </w:rPr>
            </w:pPr>
          </w:p>
        </w:tc>
      </w:tr>
      <w:tr w:rsidR="003F7F01" w:rsidRPr="00A64A7D" w14:paraId="1075025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80CD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6F5DCD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7C91D4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88A6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2756F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E38FE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07/03/2003</w:t>
            </w:r>
          </w:p>
        </w:tc>
        <w:tc>
          <w:tcPr>
            <w:tcW w:w="1285" w:type="dxa"/>
            <w:tcBorders>
              <w:top w:val="nil"/>
              <w:left w:val="nil"/>
              <w:bottom w:val="single" w:sz="4" w:space="0" w:color="auto"/>
              <w:right w:val="single" w:sz="4" w:space="0" w:color="auto"/>
            </w:tcBorders>
            <w:noWrap/>
            <w:vAlign w:val="bottom"/>
          </w:tcPr>
          <w:p w14:paraId="0B7CF9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26/09/2025</w:t>
            </w:r>
          </w:p>
        </w:tc>
        <w:tc>
          <w:tcPr>
            <w:tcW w:w="1264" w:type="dxa"/>
            <w:tcBorders>
              <w:top w:val="nil"/>
              <w:left w:val="nil"/>
              <w:bottom w:val="single" w:sz="4" w:space="0" w:color="auto"/>
              <w:right w:val="single" w:sz="4" w:space="0" w:color="auto"/>
            </w:tcBorders>
            <w:noWrap/>
            <w:vAlign w:val="bottom"/>
          </w:tcPr>
          <w:p w14:paraId="546DC0C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8953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5C5D10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942B53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F2EC62A" w14:textId="77777777" w:rsidR="003F7F01" w:rsidRPr="00A64A7D" w:rsidRDefault="003F7F01" w:rsidP="004B0BB6">
            <w:pPr>
              <w:rPr>
                <w:rFonts w:ascii="Arial" w:hAnsi="Arial" w:cs="Arial"/>
                <w:sz w:val="14"/>
                <w:szCs w:val="14"/>
                <w:lang w:val="es-ES_tradnl"/>
              </w:rPr>
            </w:pPr>
          </w:p>
        </w:tc>
      </w:tr>
      <w:tr w:rsidR="003F7F01" w:rsidRPr="00A64A7D" w14:paraId="23E376E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E694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6FE458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2636F5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57E62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C91BD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E2DCD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23/01/2001</w:t>
            </w:r>
          </w:p>
        </w:tc>
        <w:tc>
          <w:tcPr>
            <w:tcW w:w="1285" w:type="dxa"/>
            <w:tcBorders>
              <w:top w:val="nil"/>
              <w:left w:val="nil"/>
              <w:bottom w:val="single" w:sz="4" w:space="0" w:color="auto"/>
              <w:right w:val="single" w:sz="4" w:space="0" w:color="auto"/>
            </w:tcBorders>
            <w:noWrap/>
            <w:vAlign w:val="bottom"/>
          </w:tcPr>
          <w:p w14:paraId="3E254E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21/02/2024</w:t>
            </w:r>
          </w:p>
        </w:tc>
        <w:tc>
          <w:tcPr>
            <w:tcW w:w="1264" w:type="dxa"/>
            <w:tcBorders>
              <w:top w:val="nil"/>
              <w:left w:val="nil"/>
              <w:bottom w:val="single" w:sz="4" w:space="0" w:color="auto"/>
              <w:right w:val="single" w:sz="4" w:space="0" w:color="auto"/>
            </w:tcBorders>
            <w:noWrap/>
            <w:vAlign w:val="bottom"/>
          </w:tcPr>
          <w:p w14:paraId="383AC6A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E3E2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5E6A20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87C743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9823977" w14:textId="77777777" w:rsidR="003F7F01" w:rsidRPr="00A64A7D" w:rsidRDefault="003F7F01" w:rsidP="004B0BB6">
            <w:pPr>
              <w:rPr>
                <w:rFonts w:ascii="Arial" w:hAnsi="Arial" w:cs="Arial"/>
                <w:sz w:val="14"/>
                <w:szCs w:val="14"/>
                <w:lang w:val="es-ES_tradnl"/>
              </w:rPr>
            </w:pPr>
          </w:p>
        </w:tc>
      </w:tr>
      <w:tr w:rsidR="003F7F01" w:rsidRPr="00A64A7D" w14:paraId="0AEB8B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5457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06B73B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3E74E2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52F69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DC6B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108D4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22/09/1988</w:t>
            </w:r>
          </w:p>
        </w:tc>
        <w:tc>
          <w:tcPr>
            <w:tcW w:w="1285" w:type="dxa"/>
            <w:tcBorders>
              <w:top w:val="nil"/>
              <w:left w:val="nil"/>
              <w:bottom w:val="single" w:sz="4" w:space="0" w:color="auto"/>
              <w:right w:val="single" w:sz="4" w:space="0" w:color="auto"/>
            </w:tcBorders>
            <w:noWrap/>
            <w:vAlign w:val="bottom"/>
          </w:tcPr>
          <w:p w14:paraId="7AD77C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02/11/2022</w:t>
            </w:r>
          </w:p>
        </w:tc>
        <w:tc>
          <w:tcPr>
            <w:tcW w:w="1264" w:type="dxa"/>
            <w:tcBorders>
              <w:top w:val="nil"/>
              <w:left w:val="nil"/>
              <w:bottom w:val="single" w:sz="4" w:space="0" w:color="auto"/>
              <w:right w:val="single" w:sz="4" w:space="0" w:color="auto"/>
            </w:tcBorders>
            <w:noWrap/>
            <w:vAlign w:val="bottom"/>
          </w:tcPr>
          <w:p w14:paraId="37D3331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C5B3C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335FA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8D8B4A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C98546C" w14:textId="77777777" w:rsidR="003F7F01" w:rsidRPr="00A64A7D" w:rsidRDefault="003F7F01" w:rsidP="004B0BB6">
            <w:pPr>
              <w:rPr>
                <w:rFonts w:ascii="Arial" w:hAnsi="Arial" w:cs="Arial"/>
                <w:sz w:val="14"/>
                <w:szCs w:val="14"/>
                <w:lang w:val="es-ES_tradnl"/>
              </w:rPr>
            </w:pPr>
          </w:p>
        </w:tc>
      </w:tr>
      <w:tr w:rsidR="003F7F01" w:rsidRPr="00A64A7D" w14:paraId="56CA5D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5666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529A11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7BB090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B44C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F449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0B61B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01/04/1997</w:t>
            </w:r>
          </w:p>
        </w:tc>
        <w:tc>
          <w:tcPr>
            <w:tcW w:w="1285" w:type="dxa"/>
            <w:tcBorders>
              <w:top w:val="nil"/>
              <w:left w:val="nil"/>
              <w:bottom w:val="single" w:sz="4" w:space="0" w:color="auto"/>
              <w:right w:val="single" w:sz="4" w:space="0" w:color="auto"/>
            </w:tcBorders>
            <w:noWrap/>
            <w:vAlign w:val="bottom"/>
          </w:tcPr>
          <w:p w14:paraId="155884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25/09/2024</w:t>
            </w:r>
          </w:p>
        </w:tc>
        <w:tc>
          <w:tcPr>
            <w:tcW w:w="1264" w:type="dxa"/>
            <w:tcBorders>
              <w:top w:val="nil"/>
              <w:left w:val="nil"/>
              <w:bottom w:val="single" w:sz="4" w:space="0" w:color="auto"/>
              <w:right w:val="single" w:sz="4" w:space="0" w:color="auto"/>
            </w:tcBorders>
            <w:noWrap/>
            <w:vAlign w:val="bottom"/>
          </w:tcPr>
          <w:p w14:paraId="7FDBF8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34DDD5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D457B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DB2C3E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12155D" w14:textId="77777777" w:rsidR="003F7F01" w:rsidRPr="00A64A7D" w:rsidRDefault="003F7F01" w:rsidP="004B0BB6">
            <w:pPr>
              <w:rPr>
                <w:rFonts w:ascii="Arial" w:hAnsi="Arial" w:cs="Arial"/>
                <w:sz w:val="14"/>
                <w:szCs w:val="14"/>
                <w:lang w:val="es-ES_tradnl"/>
              </w:rPr>
            </w:pPr>
          </w:p>
        </w:tc>
      </w:tr>
      <w:tr w:rsidR="003F7F01" w:rsidRPr="00A64A7D" w14:paraId="2871B5F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C66C4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7D9E5A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3EF23C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0524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65042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01D80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07/07/1979</w:t>
            </w:r>
          </w:p>
        </w:tc>
        <w:tc>
          <w:tcPr>
            <w:tcW w:w="1285" w:type="dxa"/>
            <w:tcBorders>
              <w:top w:val="nil"/>
              <w:left w:val="nil"/>
              <w:bottom w:val="single" w:sz="4" w:space="0" w:color="auto"/>
              <w:right w:val="single" w:sz="4" w:space="0" w:color="auto"/>
            </w:tcBorders>
            <w:noWrap/>
            <w:vAlign w:val="bottom"/>
          </w:tcPr>
          <w:p w14:paraId="66C8B3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12/12/2018</w:t>
            </w:r>
          </w:p>
        </w:tc>
        <w:tc>
          <w:tcPr>
            <w:tcW w:w="1264" w:type="dxa"/>
            <w:tcBorders>
              <w:top w:val="nil"/>
              <w:left w:val="nil"/>
              <w:bottom w:val="single" w:sz="4" w:space="0" w:color="auto"/>
              <w:right w:val="single" w:sz="4" w:space="0" w:color="auto"/>
            </w:tcBorders>
            <w:noWrap/>
            <w:vAlign w:val="bottom"/>
          </w:tcPr>
          <w:p w14:paraId="3C9AFC9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0D9AE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5A0C6A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95F2D9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65837A" w14:textId="77777777" w:rsidR="003F7F01" w:rsidRPr="00A64A7D" w:rsidRDefault="003F7F01" w:rsidP="004B0BB6">
            <w:pPr>
              <w:rPr>
                <w:rFonts w:ascii="Arial" w:hAnsi="Arial" w:cs="Arial"/>
                <w:sz w:val="14"/>
                <w:szCs w:val="14"/>
                <w:lang w:val="es-ES_tradnl"/>
              </w:rPr>
            </w:pPr>
          </w:p>
        </w:tc>
      </w:tr>
      <w:tr w:rsidR="003F7F01" w:rsidRPr="00A64A7D" w14:paraId="20295FA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5D91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799569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740768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47CB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521E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57970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18/01/1978</w:t>
            </w:r>
          </w:p>
        </w:tc>
        <w:tc>
          <w:tcPr>
            <w:tcW w:w="1285" w:type="dxa"/>
            <w:tcBorders>
              <w:top w:val="nil"/>
              <w:left w:val="nil"/>
              <w:bottom w:val="single" w:sz="4" w:space="0" w:color="auto"/>
              <w:right w:val="single" w:sz="4" w:space="0" w:color="auto"/>
            </w:tcBorders>
            <w:noWrap/>
            <w:vAlign w:val="bottom"/>
          </w:tcPr>
          <w:p w14:paraId="3ED8B3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03/03/2009</w:t>
            </w:r>
          </w:p>
        </w:tc>
        <w:tc>
          <w:tcPr>
            <w:tcW w:w="1264" w:type="dxa"/>
            <w:tcBorders>
              <w:top w:val="nil"/>
              <w:left w:val="nil"/>
              <w:bottom w:val="single" w:sz="4" w:space="0" w:color="auto"/>
              <w:right w:val="single" w:sz="4" w:space="0" w:color="auto"/>
            </w:tcBorders>
            <w:noWrap/>
            <w:vAlign w:val="bottom"/>
          </w:tcPr>
          <w:p w14:paraId="1A5E5D7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134D7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533D37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E8515B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9EC648" w14:textId="77777777" w:rsidR="003F7F01" w:rsidRPr="00A64A7D" w:rsidRDefault="003F7F01" w:rsidP="004B0BB6">
            <w:pPr>
              <w:rPr>
                <w:rFonts w:ascii="Arial" w:hAnsi="Arial" w:cs="Arial"/>
                <w:sz w:val="14"/>
                <w:szCs w:val="14"/>
                <w:lang w:val="es-ES_tradnl"/>
              </w:rPr>
            </w:pPr>
          </w:p>
        </w:tc>
      </w:tr>
      <w:tr w:rsidR="003F7F01" w:rsidRPr="00A64A7D" w14:paraId="1E2ACFA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470C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36AC91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15593D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9DBD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D75EF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06658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09/11/1973</w:t>
            </w:r>
          </w:p>
        </w:tc>
        <w:tc>
          <w:tcPr>
            <w:tcW w:w="1285" w:type="dxa"/>
            <w:tcBorders>
              <w:top w:val="nil"/>
              <w:left w:val="nil"/>
              <w:bottom w:val="single" w:sz="4" w:space="0" w:color="auto"/>
              <w:right w:val="single" w:sz="4" w:space="0" w:color="auto"/>
            </w:tcBorders>
            <w:noWrap/>
            <w:vAlign w:val="bottom"/>
          </w:tcPr>
          <w:p w14:paraId="716328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09/12/2010</w:t>
            </w:r>
          </w:p>
        </w:tc>
        <w:tc>
          <w:tcPr>
            <w:tcW w:w="1264" w:type="dxa"/>
            <w:tcBorders>
              <w:top w:val="nil"/>
              <w:left w:val="nil"/>
              <w:bottom w:val="single" w:sz="4" w:space="0" w:color="auto"/>
              <w:right w:val="single" w:sz="4" w:space="0" w:color="auto"/>
            </w:tcBorders>
            <w:noWrap/>
            <w:vAlign w:val="bottom"/>
          </w:tcPr>
          <w:p w14:paraId="040CF51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022B4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4E7310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F4915F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DC5EBA" w14:textId="77777777" w:rsidR="003F7F01" w:rsidRPr="00A64A7D" w:rsidRDefault="003F7F01" w:rsidP="004B0BB6">
            <w:pPr>
              <w:rPr>
                <w:rFonts w:ascii="Arial" w:hAnsi="Arial" w:cs="Arial"/>
                <w:sz w:val="14"/>
                <w:szCs w:val="14"/>
                <w:lang w:val="es-ES_tradnl"/>
              </w:rPr>
            </w:pPr>
          </w:p>
        </w:tc>
      </w:tr>
      <w:tr w:rsidR="003F7F01" w:rsidRPr="00A64A7D" w14:paraId="42B2A5A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6DEB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73029E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467ED6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AEA26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3E24C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BA243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04/05/1981</w:t>
            </w:r>
          </w:p>
        </w:tc>
        <w:tc>
          <w:tcPr>
            <w:tcW w:w="1285" w:type="dxa"/>
            <w:tcBorders>
              <w:top w:val="nil"/>
              <w:left w:val="nil"/>
              <w:bottom w:val="single" w:sz="4" w:space="0" w:color="auto"/>
              <w:right w:val="single" w:sz="4" w:space="0" w:color="auto"/>
            </w:tcBorders>
            <w:noWrap/>
            <w:vAlign w:val="bottom"/>
          </w:tcPr>
          <w:p w14:paraId="0AF735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03/03/2011</w:t>
            </w:r>
          </w:p>
        </w:tc>
        <w:tc>
          <w:tcPr>
            <w:tcW w:w="1264" w:type="dxa"/>
            <w:tcBorders>
              <w:top w:val="nil"/>
              <w:left w:val="nil"/>
              <w:bottom w:val="single" w:sz="4" w:space="0" w:color="auto"/>
              <w:right w:val="single" w:sz="4" w:space="0" w:color="auto"/>
            </w:tcBorders>
            <w:noWrap/>
            <w:vAlign w:val="bottom"/>
          </w:tcPr>
          <w:p w14:paraId="48D5763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0240A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41A701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EF8B69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682CB00" w14:textId="77777777" w:rsidR="003F7F01" w:rsidRPr="00A64A7D" w:rsidRDefault="003F7F01" w:rsidP="004B0BB6">
            <w:pPr>
              <w:rPr>
                <w:rFonts w:ascii="Arial" w:hAnsi="Arial" w:cs="Arial"/>
                <w:sz w:val="14"/>
                <w:szCs w:val="14"/>
                <w:lang w:val="es-ES_tradnl"/>
              </w:rPr>
            </w:pPr>
          </w:p>
        </w:tc>
      </w:tr>
      <w:tr w:rsidR="003F7F01" w:rsidRPr="00A64A7D" w14:paraId="141D4FD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89CB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735703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6C40C2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7173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64E8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C4B49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25/05/1969</w:t>
            </w:r>
          </w:p>
        </w:tc>
        <w:tc>
          <w:tcPr>
            <w:tcW w:w="1285" w:type="dxa"/>
            <w:tcBorders>
              <w:top w:val="nil"/>
              <w:left w:val="nil"/>
              <w:bottom w:val="single" w:sz="4" w:space="0" w:color="auto"/>
              <w:right w:val="single" w:sz="4" w:space="0" w:color="auto"/>
            </w:tcBorders>
            <w:noWrap/>
            <w:vAlign w:val="bottom"/>
          </w:tcPr>
          <w:p w14:paraId="5F4C4B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11/01/2008</w:t>
            </w:r>
          </w:p>
        </w:tc>
        <w:tc>
          <w:tcPr>
            <w:tcW w:w="1264" w:type="dxa"/>
            <w:tcBorders>
              <w:top w:val="nil"/>
              <w:left w:val="nil"/>
              <w:bottom w:val="single" w:sz="4" w:space="0" w:color="auto"/>
              <w:right w:val="single" w:sz="4" w:space="0" w:color="auto"/>
            </w:tcBorders>
            <w:noWrap/>
            <w:vAlign w:val="bottom"/>
          </w:tcPr>
          <w:p w14:paraId="0D0BF2A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684D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26787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8B7EDC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28ED1D" w14:textId="77777777" w:rsidR="003F7F01" w:rsidRPr="00A64A7D" w:rsidRDefault="003F7F01" w:rsidP="004B0BB6">
            <w:pPr>
              <w:rPr>
                <w:rFonts w:ascii="Arial" w:hAnsi="Arial" w:cs="Arial"/>
                <w:sz w:val="14"/>
                <w:szCs w:val="14"/>
                <w:lang w:val="es-ES_tradnl"/>
              </w:rPr>
            </w:pPr>
          </w:p>
        </w:tc>
      </w:tr>
      <w:tr w:rsidR="003F7F01" w:rsidRPr="00A64A7D" w14:paraId="62BC31E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38DEB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369B6C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03A580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44F2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30CEB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1AA6E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23/12/1971</w:t>
            </w:r>
          </w:p>
        </w:tc>
        <w:tc>
          <w:tcPr>
            <w:tcW w:w="1285" w:type="dxa"/>
            <w:tcBorders>
              <w:top w:val="nil"/>
              <w:left w:val="nil"/>
              <w:bottom w:val="single" w:sz="4" w:space="0" w:color="auto"/>
              <w:right w:val="single" w:sz="4" w:space="0" w:color="auto"/>
            </w:tcBorders>
            <w:noWrap/>
            <w:vAlign w:val="bottom"/>
          </w:tcPr>
          <w:p w14:paraId="324C43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26/09/2008</w:t>
            </w:r>
          </w:p>
        </w:tc>
        <w:tc>
          <w:tcPr>
            <w:tcW w:w="1264" w:type="dxa"/>
            <w:tcBorders>
              <w:top w:val="nil"/>
              <w:left w:val="nil"/>
              <w:bottom w:val="single" w:sz="4" w:space="0" w:color="auto"/>
              <w:right w:val="single" w:sz="4" w:space="0" w:color="auto"/>
            </w:tcBorders>
            <w:noWrap/>
            <w:vAlign w:val="bottom"/>
          </w:tcPr>
          <w:p w14:paraId="32C2DB9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6F6F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660AB4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3AC0D8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90DEB2" w14:textId="77777777" w:rsidR="003F7F01" w:rsidRPr="00A64A7D" w:rsidRDefault="003F7F01" w:rsidP="004B0BB6">
            <w:pPr>
              <w:rPr>
                <w:rFonts w:ascii="Arial" w:hAnsi="Arial" w:cs="Arial"/>
                <w:sz w:val="14"/>
                <w:szCs w:val="14"/>
                <w:lang w:val="es-ES_tradnl"/>
              </w:rPr>
            </w:pPr>
          </w:p>
        </w:tc>
      </w:tr>
      <w:tr w:rsidR="003F7F01" w:rsidRPr="00A64A7D" w14:paraId="48FB998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D319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057B83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6E6870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7B91D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3B0B5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D3A1B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30/03/1969</w:t>
            </w:r>
          </w:p>
        </w:tc>
        <w:tc>
          <w:tcPr>
            <w:tcW w:w="1285" w:type="dxa"/>
            <w:tcBorders>
              <w:top w:val="nil"/>
              <w:left w:val="nil"/>
              <w:bottom w:val="single" w:sz="4" w:space="0" w:color="auto"/>
              <w:right w:val="single" w:sz="4" w:space="0" w:color="auto"/>
            </w:tcBorders>
            <w:noWrap/>
            <w:vAlign w:val="bottom"/>
          </w:tcPr>
          <w:p w14:paraId="794AAF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03/10/2008</w:t>
            </w:r>
          </w:p>
        </w:tc>
        <w:tc>
          <w:tcPr>
            <w:tcW w:w="1264" w:type="dxa"/>
            <w:tcBorders>
              <w:top w:val="nil"/>
              <w:left w:val="nil"/>
              <w:bottom w:val="single" w:sz="4" w:space="0" w:color="auto"/>
              <w:right w:val="single" w:sz="4" w:space="0" w:color="auto"/>
            </w:tcBorders>
            <w:noWrap/>
            <w:vAlign w:val="bottom"/>
          </w:tcPr>
          <w:p w14:paraId="41358B3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E2A01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6C7F4A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A4A63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EAE90E" w14:textId="77777777" w:rsidR="003F7F01" w:rsidRPr="00A64A7D" w:rsidRDefault="003F7F01" w:rsidP="004B0BB6">
            <w:pPr>
              <w:rPr>
                <w:rFonts w:ascii="Arial" w:hAnsi="Arial" w:cs="Arial"/>
                <w:sz w:val="14"/>
                <w:szCs w:val="14"/>
                <w:lang w:val="es-ES_tradnl"/>
              </w:rPr>
            </w:pPr>
          </w:p>
        </w:tc>
      </w:tr>
      <w:tr w:rsidR="003F7F01" w:rsidRPr="00A64A7D" w14:paraId="0BD64CC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73C8E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69227E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6B61EF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7331C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EDFF8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14891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15/02/1966</w:t>
            </w:r>
          </w:p>
        </w:tc>
        <w:tc>
          <w:tcPr>
            <w:tcW w:w="1285" w:type="dxa"/>
            <w:tcBorders>
              <w:top w:val="nil"/>
              <w:left w:val="nil"/>
              <w:bottom w:val="single" w:sz="4" w:space="0" w:color="auto"/>
              <w:right w:val="single" w:sz="4" w:space="0" w:color="auto"/>
            </w:tcBorders>
            <w:noWrap/>
            <w:vAlign w:val="bottom"/>
          </w:tcPr>
          <w:p w14:paraId="780D78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06/11/2008</w:t>
            </w:r>
          </w:p>
        </w:tc>
        <w:tc>
          <w:tcPr>
            <w:tcW w:w="1264" w:type="dxa"/>
            <w:tcBorders>
              <w:top w:val="nil"/>
              <w:left w:val="nil"/>
              <w:bottom w:val="single" w:sz="4" w:space="0" w:color="auto"/>
              <w:right w:val="single" w:sz="4" w:space="0" w:color="auto"/>
            </w:tcBorders>
            <w:noWrap/>
            <w:vAlign w:val="bottom"/>
          </w:tcPr>
          <w:p w14:paraId="37E4083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21B04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1831E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E4849B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3FE237" w14:textId="77777777" w:rsidR="003F7F01" w:rsidRPr="00A64A7D" w:rsidRDefault="003F7F01" w:rsidP="004B0BB6">
            <w:pPr>
              <w:rPr>
                <w:rFonts w:ascii="Arial" w:hAnsi="Arial" w:cs="Arial"/>
                <w:sz w:val="14"/>
                <w:szCs w:val="14"/>
                <w:lang w:val="es-ES_tradnl"/>
              </w:rPr>
            </w:pPr>
          </w:p>
        </w:tc>
      </w:tr>
      <w:tr w:rsidR="003F7F01" w:rsidRPr="00A64A7D" w14:paraId="6DE87E7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4CE8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1C7F7D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61F577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0F9A6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693A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3E700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13/07/1971</w:t>
            </w:r>
          </w:p>
        </w:tc>
        <w:tc>
          <w:tcPr>
            <w:tcW w:w="1285" w:type="dxa"/>
            <w:tcBorders>
              <w:top w:val="nil"/>
              <w:left w:val="nil"/>
              <w:bottom w:val="single" w:sz="4" w:space="0" w:color="auto"/>
              <w:right w:val="single" w:sz="4" w:space="0" w:color="auto"/>
            </w:tcBorders>
            <w:noWrap/>
            <w:vAlign w:val="bottom"/>
          </w:tcPr>
          <w:p w14:paraId="0001FE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22/10/2010</w:t>
            </w:r>
          </w:p>
        </w:tc>
        <w:tc>
          <w:tcPr>
            <w:tcW w:w="1264" w:type="dxa"/>
            <w:tcBorders>
              <w:top w:val="nil"/>
              <w:left w:val="nil"/>
              <w:bottom w:val="single" w:sz="4" w:space="0" w:color="auto"/>
              <w:right w:val="single" w:sz="4" w:space="0" w:color="auto"/>
            </w:tcBorders>
            <w:noWrap/>
            <w:vAlign w:val="bottom"/>
          </w:tcPr>
          <w:p w14:paraId="677E1DB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C46A9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6DCF7E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C31483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ABC670" w14:textId="77777777" w:rsidR="003F7F01" w:rsidRPr="00A64A7D" w:rsidRDefault="003F7F01" w:rsidP="004B0BB6">
            <w:pPr>
              <w:rPr>
                <w:rFonts w:ascii="Arial" w:hAnsi="Arial" w:cs="Arial"/>
                <w:sz w:val="14"/>
                <w:szCs w:val="14"/>
                <w:lang w:val="es-ES_tradnl"/>
              </w:rPr>
            </w:pPr>
          </w:p>
        </w:tc>
      </w:tr>
      <w:tr w:rsidR="003F7F01" w:rsidRPr="00A64A7D" w14:paraId="710715E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489B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7B9102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0511E5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9447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59639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F31C7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07/03/1972</w:t>
            </w:r>
          </w:p>
        </w:tc>
        <w:tc>
          <w:tcPr>
            <w:tcW w:w="1285" w:type="dxa"/>
            <w:tcBorders>
              <w:top w:val="nil"/>
              <w:left w:val="nil"/>
              <w:bottom w:val="single" w:sz="4" w:space="0" w:color="auto"/>
              <w:right w:val="single" w:sz="4" w:space="0" w:color="auto"/>
            </w:tcBorders>
            <w:noWrap/>
            <w:vAlign w:val="bottom"/>
          </w:tcPr>
          <w:p w14:paraId="23C229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29/10/2004</w:t>
            </w:r>
          </w:p>
        </w:tc>
        <w:tc>
          <w:tcPr>
            <w:tcW w:w="1264" w:type="dxa"/>
            <w:tcBorders>
              <w:top w:val="nil"/>
              <w:left w:val="nil"/>
              <w:bottom w:val="single" w:sz="4" w:space="0" w:color="auto"/>
              <w:right w:val="single" w:sz="4" w:space="0" w:color="auto"/>
            </w:tcBorders>
            <w:noWrap/>
            <w:vAlign w:val="bottom"/>
          </w:tcPr>
          <w:p w14:paraId="6ACEFC3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AE3C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3464D2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AF30A9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EB2C15" w14:textId="77777777" w:rsidR="003F7F01" w:rsidRPr="00A64A7D" w:rsidRDefault="003F7F01" w:rsidP="004B0BB6">
            <w:pPr>
              <w:rPr>
                <w:rFonts w:ascii="Arial" w:hAnsi="Arial" w:cs="Arial"/>
                <w:sz w:val="14"/>
                <w:szCs w:val="14"/>
                <w:lang w:val="es-ES_tradnl"/>
              </w:rPr>
            </w:pPr>
          </w:p>
        </w:tc>
      </w:tr>
      <w:tr w:rsidR="003F7F01" w:rsidRPr="00A64A7D" w14:paraId="20FB95E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E0AE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419799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6FEB5C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4446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5D75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56BC4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23/12/1985</w:t>
            </w:r>
          </w:p>
        </w:tc>
        <w:tc>
          <w:tcPr>
            <w:tcW w:w="1285" w:type="dxa"/>
            <w:tcBorders>
              <w:top w:val="nil"/>
              <w:left w:val="nil"/>
              <w:bottom w:val="single" w:sz="4" w:space="0" w:color="auto"/>
              <w:right w:val="single" w:sz="4" w:space="0" w:color="auto"/>
            </w:tcBorders>
            <w:noWrap/>
            <w:vAlign w:val="bottom"/>
          </w:tcPr>
          <w:p w14:paraId="7266F4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07/12/2005</w:t>
            </w:r>
          </w:p>
        </w:tc>
        <w:tc>
          <w:tcPr>
            <w:tcW w:w="1264" w:type="dxa"/>
            <w:tcBorders>
              <w:top w:val="nil"/>
              <w:left w:val="nil"/>
              <w:bottom w:val="single" w:sz="4" w:space="0" w:color="auto"/>
              <w:right w:val="single" w:sz="4" w:space="0" w:color="auto"/>
            </w:tcBorders>
            <w:noWrap/>
            <w:vAlign w:val="bottom"/>
          </w:tcPr>
          <w:p w14:paraId="72CE19E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7C3D6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F09FA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CE534F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02E0827" w14:textId="77777777" w:rsidR="003F7F01" w:rsidRPr="00A64A7D" w:rsidRDefault="003F7F01" w:rsidP="004B0BB6">
            <w:pPr>
              <w:rPr>
                <w:rFonts w:ascii="Arial" w:hAnsi="Arial" w:cs="Arial"/>
                <w:sz w:val="14"/>
                <w:szCs w:val="14"/>
                <w:lang w:val="es-ES_tradnl"/>
              </w:rPr>
            </w:pPr>
          </w:p>
        </w:tc>
      </w:tr>
      <w:tr w:rsidR="003F7F01" w:rsidRPr="00A64A7D" w14:paraId="4A01B51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B1F7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3C7132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5DA992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6B52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95374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1B40A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10/02/1968</w:t>
            </w:r>
          </w:p>
        </w:tc>
        <w:tc>
          <w:tcPr>
            <w:tcW w:w="1285" w:type="dxa"/>
            <w:tcBorders>
              <w:top w:val="nil"/>
              <w:left w:val="nil"/>
              <w:bottom w:val="single" w:sz="4" w:space="0" w:color="auto"/>
              <w:right w:val="single" w:sz="4" w:space="0" w:color="auto"/>
            </w:tcBorders>
            <w:noWrap/>
            <w:vAlign w:val="bottom"/>
          </w:tcPr>
          <w:p w14:paraId="72FDF5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22/09/2007</w:t>
            </w:r>
          </w:p>
        </w:tc>
        <w:tc>
          <w:tcPr>
            <w:tcW w:w="1264" w:type="dxa"/>
            <w:tcBorders>
              <w:top w:val="nil"/>
              <w:left w:val="nil"/>
              <w:bottom w:val="single" w:sz="4" w:space="0" w:color="auto"/>
              <w:right w:val="single" w:sz="4" w:space="0" w:color="auto"/>
            </w:tcBorders>
            <w:noWrap/>
            <w:vAlign w:val="bottom"/>
          </w:tcPr>
          <w:p w14:paraId="13C1769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FF060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3C1EE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1E1151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2F3B208" w14:textId="77777777" w:rsidR="003F7F01" w:rsidRPr="00A64A7D" w:rsidRDefault="003F7F01" w:rsidP="004B0BB6">
            <w:pPr>
              <w:rPr>
                <w:rFonts w:ascii="Arial" w:hAnsi="Arial" w:cs="Arial"/>
                <w:sz w:val="14"/>
                <w:szCs w:val="14"/>
                <w:lang w:val="es-ES_tradnl"/>
              </w:rPr>
            </w:pPr>
          </w:p>
        </w:tc>
      </w:tr>
      <w:tr w:rsidR="003F7F01" w:rsidRPr="00A64A7D" w14:paraId="7F25B9D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E8D68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51FE6A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284A1D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E5305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10EE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E8DC9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22/05/1962</w:t>
            </w:r>
          </w:p>
        </w:tc>
        <w:tc>
          <w:tcPr>
            <w:tcW w:w="1285" w:type="dxa"/>
            <w:tcBorders>
              <w:top w:val="nil"/>
              <w:left w:val="nil"/>
              <w:bottom w:val="single" w:sz="4" w:space="0" w:color="auto"/>
              <w:right w:val="single" w:sz="4" w:space="0" w:color="auto"/>
            </w:tcBorders>
            <w:noWrap/>
            <w:vAlign w:val="bottom"/>
          </w:tcPr>
          <w:p w14:paraId="1082AF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00877A6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86EF9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04631B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935C55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EDFEA20" w14:textId="77777777" w:rsidR="003F7F01" w:rsidRPr="00A64A7D" w:rsidRDefault="003F7F01" w:rsidP="004B0BB6">
            <w:pPr>
              <w:rPr>
                <w:rFonts w:ascii="Arial" w:hAnsi="Arial" w:cs="Arial"/>
                <w:sz w:val="14"/>
                <w:szCs w:val="14"/>
                <w:lang w:val="es-ES_tradnl"/>
              </w:rPr>
            </w:pPr>
          </w:p>
        </w:tc>
      </w:tr>
      <w:tr w:rsidR="003F7F01" w:rsidRPr="00A64A7D" w14:paraId="2E8557A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55692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45343B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7FDF1A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D076F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13FBA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4E3AF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20/01/1965</w:t>
            </w:r>
          </w:p>
        </w:tc>
        <w:tc>
          <w:tcPr>
            <w:tcW w:w="1285" w:type="dxa"/>
            <w:tcBorders>
              <w:top w:val="nil"/>
              <w:left w:val="nil"/>
              <w:bottom w:val="single" w:sz="4" w:space="0" w:color="auto"/>
              <w:right w:val="single" w:sz="4" w:space="0" w:color="auto"/>
            </w:tcBorders>
            <w:noWrap/>
            <w:vAlign w:val="bottom"/>
          </w:tcPr>
          <w:p w14:paraId="3DE1CE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08/11/2007</w:t>
            </w:r>
          </w:p>
        </w:tc>
        <w:tc>
          <w:tcPr>
            <w:tcW w:w="1264" w:type="dxa"/>
            <w:tcBorders>
              <w:top w:val="nil"/>
              <w:left w:val="nil"/>
              <w:bottom w:val="single" w:sz="4" w:space="0" w:color="auto"/>
              <w:right w:val="single" w:sz="4" w:space="0" w:color="auto"/>
            </w:tcBorders>
            <w:noWrap/>
            <w:vAlign w:val="bottom"/>
          </w:tcPr>
          <w:p w14:paraId="1AAD7B1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57F6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59A46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A9D0BE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DEC701" w14:textId="77777777" w:rsidR="003F7F01" w:rsidRPr="00A64A7D" w:rsidRDefault="003F7F01" w:rsidP="004B0BB6">
            <w:pPr>
              <w:rPr>
                <w:rFonts w:ascii="Arial" w:hAnsi="Arial" w:cs="Arial"/>
                <w:sz w:val="14"/>
                <w:szCs w:val="14"/>
                <w:lang w:val="es-ES_tradnl"/>
              </w:rPr>
            </w:pPr>
          </w:p>
        </w:tc>
      </w:tr>
      <w:tr w:rsidR="003F7F01" w:rsidRPr="00A64A7D" w14:paraId="6D8CE42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8006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6676A6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70E055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3447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A426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56D19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17/09/1968</w:t>
            </w:r>
          </w:p>
        </w:tc>
        <w:tc>
          <w:tcPr>
            <w:tcW w:w="1285" w:type="dxa"/>
            <w:tcBorders>
              <w:top w:val="nil"/>
              <w:left w:val="nil"/>
              <w:bottom w:val="single" w:sz="4" w:space="0" w:color="auto"/>
              <w:right w:val="single" w:sz="4" w:space="0" w:color="auto"/>
            </w:tcBorders>
            <w:noWrap/>
            <w:vAlign w:val="bottom"/>
          </w:tcPr>
          <w:p w14:paraId="5584EF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09/09/2002</w:t>
            </w:r>
          </w:p>
        </w:tc>
        <w:tc>
          <w:tcPr>
            <w:tcW w:w="1264" w:type="dxa"/>
            <w:tcBorders>
              <w:top w:val="nil"/>
              <w:left w:val="nil"/>
              <w:bottom w:val="single" w:sz="4" w:space="0" w:color="auto"/>
              <w:right w:val="single" w:sz="4" w:space="0" w:color="auto"/>
            </w:tcBorders>
            <w:noWrap/>
            <w:vAlign w:val="bottom"/>
          </w:tcPr>
          <w:p w14:paraId="67F042C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3E5B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7E4379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D8948A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B65FFB" w14:textId="77777777" w:rsidR="003F7F01" w:rsidRPr="00A64A7D" w:rsidRDefault="003F7F01" w:rsidP="004B0BB6">
            <w:pPr>
              <w:rPr>
                <w:rFonts w:ascii="Arial" w:hAnsi="Arial" w:cs="Arial"/>
                <w:sz w:val="14"/>
                <w:szCs w:val="14"/>
                <w:lang w:val="es-ES_tradnl"/>
              </w:rPr>
            </w:pPr>
          </w:p>
        </w:tc>
      </w:tr>
      <w:tr w:rsidR="003F7F01" w:rsidRPr="00A64A7D" w14:paraId="2DBBA5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192F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4E4481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352F12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DC03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88424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070D4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19/12/1973</w:t>
            </w:r>
          </w:p>
        </w:tc>
        <w:tc>
          <w:tcPr>
            <w:tcW w:w="1285" w:type="dxa"/>
            <w:tcBorders>
              <w:top w:val="nil"/>
              <w:left w:val="nil"/>
              <w:bottom w:val="single" w:sz="4" w:space="0" w:color="auto"/>
              <w:right w:val="single" w:sz="4" w:space="0" w:color="auto"/>
            </w:tcBorders>
            <w:noWrap/>
            <w:vAlign w:val="bottom"/>
          </w:tcPr>
          <w:p w14:paraId="4393D2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nil"/>
              <w:bottom w:val="single" w:sz="4" w:space="0" w:color="auto"/>
              <w:right w:val="single" w:sz="4" w:space="0" w:color="auto"/>
            </w:tcBorders>
            <w:noWrap/>
            <w:vAlign w:val="bottom"/>
          </w:tcPr>
          <w:p w14:paraId="18F275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289418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7751,95</w:t>
            </w:r>
          </w:p>
        </w:tc>
        <w:tc>
          <w:tcPr>
            <w:tcW w:w="864" w:type="dxa"/>
            <w:tcBorders>
              <w:top w:val="nil"/>
              <w:left w:val="nil"/>
              <w:bottom w:val="single" w:sz="4" w:space="0" w:color="auto"/>
              <w:right w:val="single" w:sz="4" w:space="0" w:color="auto"/>
            </w:tcBorders>
            <w:noWrap/>
            <w:vAlign w:val="bottom"/>
          </w:tcPr>
          <w:p w14:paraId="5481CF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F2E08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A9C6AD8" w14:textId="77777777" w:rsidR="003F7F01" w:rsidRPr="00A64A7D" w:rsidRDefault="003F7F01" w:rsidP="004B0BB6">
            <w:pPr>
              <w:rPr>
                <w:rFonts w:ascii="Arial" w:hAnsi="Arial" w:cs="Arial"/>
                <w:sz w:val="14"/>
                <w:szCs w:val="14"/>
                <w:lang w:val="es-ES_tradnl"/>
              </w:rPr>
            </w:pPr>
          </w:p>
        </w:tc>
      </w:tr>
      <w:tr w:rsidR="003F7F01" w:rsidRPr="00A64A7D" w14:paraId="510F482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B9BE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14528</w:t>
            </w:r>
          </w:p>
        </w:tc>
        <w:tc>
          <w:tcPr>
            <w:tcW w:w="1843" w:type="dxa"/>
            <w:tcBorders>
              <w:top w:val="nil"/>
              <w:left w:val="nil"/>
              <w:bottom w:val="single" w:sz="4" w:space="0" w:color="auto"/>
              <w:right w:val="single" w:sz="4" w:space="0" w:color="auto"/>
            </w:tcBorders>
            <w:noWrap/>
            <w:vAlign w:val="bottom"/>
          </w:tcPr>
          <w:p w14:paraId="7AE018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Altzaga Ikastola HLHI</w:t>
            </w:r>
          </w:p>
        </w:tc>
        <w:tc>
          <w:tcPr>
            <w:tcW w:w="1268" w:type="dxa"/>
            <w:tcBorders>
              <w:top w:val="nil"/>
              <w:left w:val="nil"/>
              <w:bottom w:val="single" w:sz="4" w:space="0" w:color="auto"/>
              <w:right w:val="single" w:sz="4" w:space="0" w:color="auto"/>
            </w:tcBorders>
            <w:noWrap/>
            <w:vAlign w:val="bottom"/>
          </w:tcPr>
          <w:p w14:paraId="0225ED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41F1C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8A25D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47E97F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29/06/2003</w:t>
            </w:r>
          </w:p>
        </w:tc>
        <w:tc>
          <w:tcPr>
            <w:tcW w:w="1285" w:type="dxa"/>
            <w:tcBorders>
              <w:top w:val="nil"/>
              <w:left w:val="nil"/>
              <w:bottom w:val="single" w:sz="4" w:space="0" w:color="auto"/>
              <w:right w:val="single" w:sz="4" w:space="0" w:color="auto"/>
            </w:tcBorders>
            <w:noWrap/>
            <w:vAlign w:val="bottom"/>
          </w:tcPr>
          <w:p w14:paraId="63BF1A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14/11/2025</w:t>
            </w:r>
          </w:p>
        </w:tc>
        <w:tc>
          <w:tcPr>
            <w:tcW w:w="1264" w:type="dxa"/>
            <w:tcBorders>
              <w:top w:val="nil"/>
              <w:left w:val="nil"/>
              <w:bottom w:val="single" w:sz="4" w:space="0" w:color="auto"/>
              <w:right w:val="single" w:sz="4" w:space="0" w:color="auto"/>
            </w:tcBorders>
            <w:noWrap/>
            <w:vAlign w:val="bottom"/>
          </w:tcPr>
          <w:p w14:paraId="355A81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SAA</w:t>
            </w:r>
          </w:p>
        </w:tc>
        <w:tc>
          <w:tcPr>
            <w:tcW w:w="992" w:type="dxa"/>
            <w:tcBorders>
              <w:top w:val="nil"/>
              <w:left w:val="nil"/>
              <w:bottom w:val="single" w:sz="4" w:space="0" w:color="auto"/>
              <w:right w:val="single" w:sz="4" w:space="0" w:color="auto"/>
            </w:tcBorders>
            <w:noWrap/>
            <w:vAlign w:val="bottom"/>
          </w:tcPr>
          <w:p w14:paraId="6C37AA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2E869A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7CF2D93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838EF0" w14:textId="77777777" w:rsidR="003F7F01" w:rsidRPr="00A64A7D" w:rsidRDefault="003F7F01" w:rsidP="004B0BB6">
            <w:pPr>
              <w:rPr>
                <w:rFonts w:ascii="Arial" w:hAnsi="Arial" w:cs="Arial"/>
                <w:sz w:val="14"/>
                <w:szCs w:val="14"/>
                <w:lang w:val="es-ES_tradnl"/>
              </w:rPr>
            </w:pPr>
          </w:p>
        </w:tc>
      </w:tr>
      <w:tr w:rsidR="003F7F01" w:rsidRPr="00A64A7D" w14:paraId="6FE3B82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4FFE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61E331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63EBA3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1E0A0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75CD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w:t>
            </w:r>
          </w:p>
        </w:tc>
        <w:tc>
          <w:tcPr>
            <w:tcW w:w="1133" w:type="dxa"/>
            <w:tcBorders>
              <w:top w:val="nil"/>
              <w:left w:val="nil"/>
              <w:bottom w:val="single" w:sz="4" w:space="0" w:color="auto"/>
              <w:right w:val="single" w:sz="4" w:space="0" w:color="auto"/>
            </w:tcBorders>
            <w:noWrap/>
            <w:vAlign w:val="bottom"/>
          </w:tcPr>
          <w:p w14:paraId="1F4788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17/11/1972</w:t>
            </w:r>
          </w:p>
        </w:tc>
        <w:tc>
          <w:tcPr>
            <w:tcW w:w="1285" w:type="dxa"/>
            <w:tcBorders>
              <w:top w:val="nil"/>
              <w:left w:val="nil"/>
              <w:bottom w:val="single" w:sz="4" w:space="0" w:color="auto"/>
              <w:right w:val="single" w:sz="4" w:space="0" w:color="auto"/>
            </w:tcBorders>
            <w:noWrap/>
            <w:vAlign w:val="bottom"/>
          </w:tcPr>
          <w:p w14:paraId="16447D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13/09/2017</w:t>
            </w:r>
          </w:p>
        </w:tc>
        <w:tc>
          <w:tcPr>
            <w:tcW w:w="1264" w:type="dxa"/>
            <w:tcBorders>
              <w:top w:val="nil"/>
              <w:left w:val="nil"/>
              <w:bottom w:val="single" w:sz="4" w:space="0" w:color="auto"/>
              <w:right w:val="single" w:sz="4" w:space="0" w:color="auto"/>
            </w:tcBorders>
            <w:noWrap/>
            <w:vAlign w:val="bottom"/>
          </w:tcPr>
          <w:p w14:paraId="5C95AE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7558F3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2295,23</w:t>
            </w:r>
          </w:p>
        </w:tc>
        <w:tc>
          <w:tcPr>
            <w:tcW w:w="864" w:type="dxa"/>
            <w:tcBorders>
              <w:top w:val="nil"/>
              <w:left w:val="nil"/>
              <w:bottom w:val="single" w:sz="4" w:space="0" w:color="auto"/>
              <w:right w:val="single" w:sz="4" w:space="0" w:color="auto"/>
            </w:tcBorders>
            <w:noWrap/>
            <w:vAlign w:val="bottom"/>
          </w:tcPr>
          <w:p w14:paraId="707D71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77294F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CA7B2A" w14:textId="77777777" w:rsidR="003F7F01" w:rsidRPr="00A64A7D" w:rsidRDefault="003F7F01" w:rsidP="004B0BB6">
            <w:pPr>
              <w:rPr>
                <w:rFonts w:ascii="Arial" w:hAnsi="Arial" w:cs="Arial"/>
                <w:sz w:val="14"/>
                <w:szCs w:val="14"/>
                <w:lang w:val="es-ES_tradnl"/>
              </w:rPr>
            </w:pPr>
          </w:p>
        </w:tc>
      </w:tr>
      <w:tr w:rsidR="003F7F01" w:rsidRPr="00A64A7D" w14:paraId="38862C1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1C64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725B40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31C0EC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3723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B5480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3C8EC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22/07/2001</w:t>
            </w:r>
          </w:p>
        </w:tc>
        <w:tc>
          <w:tcPr>
            <w:tcW w:w="1285" w:type="dxa"/>
            <w:tcBorders>
              <w:top w:val="nil"/>
              <w:left w:val="nil"/>
              <w:bottom w:val="single" w:sz="4" w:space="0" w:color="auto"/>
              <w:right w:val="single" w:sz="4" w:space="0" w:color="auto"/>
            </w:tcBorders>
            <w:noWrap/>
            <w:vAlign w:val="bottom"/>
          </w:tcPr>
          <w:p w14:paraId="4E2399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21/09/2023</w:t>
            </w:r>
          </w:p>
        </w:tc>
        <w:tc>
          <w:tcPr>
            <w:tcW w:w="1264" w:type="dxa"/>
            <w:tcBorders>
              <w:top w:val="nil"/>
              <w:left w:val="nil"/>
              <w:bottom w:val="single" w:sz="4" w:space="0" w:color="auto"/>
              <w:right w:val="single" w:sz="4" w:space="0" w:color="auto"/>
            </w:tcBorders>
            <w:noWrap/>
            <w:vAlign w:val="bottom"/>
          </w:tcPr>
          <w:p w14:paraId="46B32DB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ED7C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BCD3A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4DD71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41B9EB" w14:textId="77777777" w:rsidR="003F7F01" w:rsidRPr="00A64A7D" w:rsidRDefault="003F7F01" w:rsidP="004B0BB6">
            <w:pPr>
              <w:rPr>
                <w:rFonts w:ascii="Arial" w:hAnsi="Arial" w:cs="Arial"/>
                <w:sz w:val="14"/>
                <w:szCs w:val="14"/>
                <w:lang w:val="es-ES_tradnl"/>
              </w:rPr>
            </w:pPr>
          </w:p>
        </w:tc>
      </w:tr>
      <w:tr w:rsidR="003F7F01" w:rsidRPr="00A64A7D" w14:paraId="23431F4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5524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73632F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3F1F73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4ADBF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8846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F0637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09/06/1993</w:t>
            </w:r>
          </w:p>
        </w:tc>
        <w:tc>
          <w:tcPr>
            <w:tcW w:w="1285" w:type="dxa"/>
            <w:tcBorders>
              <w:top w:val="nil"/>
              <w:left w:val="nil"/>
              <w:bottom w:val="single" w:sz="4" w:space="0" w:color="auto"/>
              <w:right w:val="single" w:sz="4" w:space="0" w:color="auto"/>
            </w:tcBorders>
            <w:noWrap/>
            <w:vAlign w:val="bottom"/>
          </w:tcPr>
          <w:p w14:paraId="5C8C2B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087C0C5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9F12E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547FC1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4422C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AC54EF" w14:textId="77777777" w:rsidR="003F7F01" w:rsidRPr="00A64A7D" w:rsidRDefault="003F7F01" w:rsidP="004B0BB6">
            <w:pPr>
              <w:rPr>
                <w:rFonts w:ascii="Arial" w:hAnsi="Arial" w:cs="Arial"/>
                <w:sz w:val="14"/>
                <w:szCs w:val="14"/>
                <w:lang w:val="es-ES_tradnl"/>
              </w:rPr>
            </w:pPr>
          </w:p>
        </w:tc>
      </w:tr>
      <w:tr w:rsidR="003F7F01" w:rsidRPr="00A64A7D" w14:paraId="2549C63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14BB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737AE6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4CF3BB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D6756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07E4C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84741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21/02/1969</w:t>
            </w:r>
          </w:p>
        </w:tc>
        <w:tc>
          <w:tcPr>
            <w:tcW w:w="1285" w:type="dxa"/>
            <w:tcBorders>
              <w:top w:val="nil"/>
              <w:left w:val="nil"/>
              <w:bottom w:val="single" w:sz="4" w:space="0" w:color="auto"/>
              <w:right w:val="single" w:sz="4" w:space="0" w:color="auto"/>
            </w:tcBorders>
            <w:noWrap/>
            <w:vAlign w:val="bottom"/>
          </w:tcPr>
          <w:p w14:paraId="70984E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10/10/2007</w:t>
            </w:r>
          </w:p>
        </w:tc>
        <w:tc>
          <w:tcPr>
            <w:tcW w:w="1264" w:type="dxa"/>
            <w:tcBorders>
              <w:top w:val="nil"/>
              <w:left w:val="nil"/>
              <w:bottom w:val="single" w:sz="4" w:space="0" w:color="auto"/>
              <w:right w:val="single" w:sz="4" w:space="0" w:color="auto"/>
            </w:tcBorders>
            <w:noWrap/>
            <w:vAlign w:val="bottom"/>
          </w:tcPr>
          <w:p w14:paraId="1E01602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5D293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6A6626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6BD948B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C6A8E3" w14:textId="77777777" w:rsidR="003F7F01" w:rsidRPr="00A64A7D" w:rsidRDefault="003F7F01" w:rsidP="004B0BB6">
            <w:pPr>
              <w:rPr>
                <w:rFonts w:ascii="Arial" w:hAnsi="Arial" w:cs="Arial"/>
                <w:sz w:val="14"/>
                <w:szCs w:val="14"/>
                <w:lang w:val="es-ES_tradnl"/>
              </w:rPr>
            </w:pPr>
          </w:p>
        </w:tc>
      </w:tr>
      <w:tr w:rsidR="003F7F01" w:rsidRPr="00A64A7D" w14:paraId="4B9FEE5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A46C7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285AEC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433F94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92AA4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F397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2FEA3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29/12/1963</w:t>
            </w:r>
          </w:p>
        </w:tc>
        <w:tc>
          <w:tcPr>
            <w:tcW w:w="1285" w:type="dxa"/>
            <w:tcBorders>
              <w:top w:val="nil"/>
              <w:left w:val="nil"/>
              <w:bottom w:val="single" w:sz="4" w:space="0" w:color="auto"/>
              <w:right w:val="single" w:sz="4" w:space="0" w:color="auto"/>
            </w:tcBorders>
            <w:noWrap/>
            <w:vAlign w:val="bottom"/>
          </w:tcPr>
          <w:p w14:paraId="5DE2C8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20/09/2004</w:t>
            </w:r>
          </w:p>
        </w:tc>
        <w:tc>
          <w:tcPr>
            <w:tcW w:w="1264" w:type="dxa"/>
            <w:tcBorders>
              <w:top w:val="nil"/>
              <w:left w:val="nil"/>
              <w:bottom w:val="single" w:sz="4" w:space="0" w:color="auto"/>
              <w:right w:val="single" w:sz="4" w:space="0" w:color="auto"/>
            </w:tcBorders>
            <w:noWrap/>
            <w:vAlign w:val="bottom"/>
          </w:tcPr>
          <w:p w14:paraId="6033EDA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3147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493FB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C16700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D41E6D" w14:textId="77777777" w:rsidR="003F7F01" w:rsidRPr="00A64A7D" w:rsidRDefault="003F7F01" w:rsidP="004B0BB6">
            <w:pPr>
              <w:rPr>
                <w:rFonts w:ascii="Arial" w:hAnsi="Arial" w:cs="Arial"/>
                <w:sz w:val="14"/>
                <w:szCs w:val="14"/>
                <w:lang w:val="es-ES_tradnl"/>
              </w:rPr>
            </w:pPr>
          </w:p>
        </w:tc>
      </w:tr>
      <w:tr w:rsidR="003F7F01" w:rsidRPr="00A64A7D" w14:paraId="7F19249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86BE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395526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12C19C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8AEB8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1E9A0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AC04F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23/01/1971</w:t>
            </w:r>
          </w:p>
        </w:tc>
        <w:tc>
          <w:tcPr>
            <w:tcW w:w="1285" w:type="dxa"/>
            <w:tcBorders>
              <w:top w:val="nil"/>
              <w:left w:val="nil"/>
              <w:bottom w:val="single" w:sz="4" w:space="0" w:color="auto"/>
              <w:right w:val="single" w:sz="4" w:space="0" w:color="auto"/>
            </w:tcBorders>
            <w:noWrap/>
            <w:vAlign w:val="bottom"/>
          </w:tcPr>
          <w:p w14:paraId="0EB8E5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18/01/2005</w:t>
            </w:r>
          </w:p>
        </w:tc>
        <w:tc>
          <w:tcPr>
            <w:tcW w:w="1264" w:type="dxa"/>
            <w:tcBorders>
              <w:top w:val="nil"/>
              <w:left w:val="nil"/>
              <w:bottom w:val="single" w:sz="4" w:space="0" w:color="auto"/>
              <w:right w:val="single" w:sz="4" w:space="0" w:color="auto"/>
            </w:tcBorders>
            <w:noWrap/>
            <w:vAlign w:val="bottom"/>
          </w:tcPr>
          <w:p w14:paraId="66522D6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9A45C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3171E8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9F3ECF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D7E92D" w14:textId="77777777" w:rsidR="003F7F01" w:rsidRPr="00A64A7D" w:rsidRDefault="003F7F01" w:rsidP="004B0BB6">
            <w:pPr>
              <w:rPr>
                <w:rFonts w:ascii="Arial" w:hAnsi="Arial" w:cs="Arial"/>
                <w:sz w:val="14"/>
                <w:szCs w:val="14"/>
                <w:lang w:val="es-ES_tradnl"/>
              </w:rPr>
            </w:pPr>
          </w:p>
        </w:tc>
      </w:tr>
      <w:tr w:rsidR="003F7F01" w:rsidRPr="00A64A7D" w14:paraId="3E3DD2F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9E56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14529</w:t>
            </w:r>
          </w:p>
        </w:tc>
        <w:tc>
          <w:tcPr>
            <w:tcW w:w="1843" w:type="dxa"/>
            <w:tcBorders>
              <w:top w:val="nil"/>
              <w:left w:val="nil"/>
              <w:bottom w:val="single" w:sz="4" w:space="0" w:color="auto"/>
              <w:right w:val="single" w:sz="4" w:space="0" w:color="auto"/>
            </w:tcBorders>
            <w:noWrap/>
            <w:vAlign w:val="bottom"/>
          </w:tcPr>
          <w:p w14:paraId="0F6A5B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7E47EA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8068C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4E39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A0D7A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10/11/1963</w:t>
            </w:r>
          </w:p>
        </w:tc>
        <w:tc>
          <w:tcPr>
            <w:tcW w:w="1285" w:type="dxa"/>
            <w:tcBorders>
              <w:top w:val="nil"/>
              <w:left w:val="nil"/>
              <w:bottom w:val="single" w:sz="4" w:space="0" w:color="auto"/>
              <w:right w:val="single" w:sz="4" w:space="0" w:color="auto"/>
            </w:tcBorders>
            <w:noWrap/>
            <w:vAlign w:val="bottom"/>
          </w:tcPr>
          <w:p w14:paraId="321F27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7040188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5F94F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86424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4DCE37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90E2211" w14:textId="77777777" w:rsidR="003F7F01" w:rsidRPr="00A64A7D" w:rsidRDefault="003F7F01" w:rsidP="004B0BB6">
            <w:pPr>
              <w:rPr>
                <w:rFonts w:ascii="Arial" w:hAnsi="Arial" w:cs="Arial"/>
                <w:sz w:val="14"/>
                <w:szCs w:val="14"/>
                <w:lang w:val="es-ES_tradnl"/>
              </w:rPr>
            </w:pPr>
          </w:p>
        </w:tc>
      </w:tr>
      <w:tr w:rsidR="003F7F01" w:rsidRPr="00A64A7D" w14:paraId="37649D4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D36A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1DA5EA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011C5E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7486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51C8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173FB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05/03/1965</w:t>
            </w:r>
          </w:p>
        </w:tc>
        <w:tc>
          <w:tcPr>
            <w:tcW w:w="1285" w:type="dxa"/>
            <w:tcBorders>
              <w:top w:val="nil"/>
              <w:left w:val="nil"/>
              <w:bottom w:val="single" w:sz="4" w:space="0" w:color="auto"/>
              <w:right w:val="single" w:sz="4" w:space="0" w:color="auto"/>
            </w:tcBorders>
            <w:noWrap/>
            <w:vAlign w:val="bottom"/>
          </w:tcPr>
          <w:p w14:paraId="5977DB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26/10/2005</w:t>
            </w:r>
          </w:p>
        </w:tc>
        <w:tc>
          <w:tcPr>
            <w:tcW w:w="1264" w:type="dxa"/>
            <w:tcBorders>
              <w:top w:val="nil"/>
              <w:left w:val="nil"/>
              <w:bottom w:val="single" w:sz="4" w:space="0" w:color="auto"/>
              <w:right w:val="single" w:sz="4" w:space="0" w:color="auto"/>
            </w:tcBorders>
            <w:noWrap/>
            <w:vAlign w:val="bottom"/>
          </w:tcPr>
          <w:p w14:paraId="662C4B1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4885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153252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69B832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7035F1C" w14:textId="77777777" w:rsidR="003F7F01" w:rsidRPr="00A64A7D" w:rsidRDefault="003F7F01" w:rsidP="004B0BB6">
            <w:pPr>
              <w:rPr>
                <w:rFonts w:ascii="Arial" w:hAnsi="Arial" w:cs="Arial"/>
                <w:sz w:val="14"/>
                <w:szCs w:val="14"/>
                <w:lang w:val="es-ES_tradnl"/>
              </w:rPr>
            </w:pPr>
          </w:p>
        </w:tc>
      </w:tr>
      <w:tr w:rsidR="003F7F01" w:rsidRPr="00A64A7D" w14:paraId="1F19043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F15F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2BDDA4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70FAE5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371D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6A37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2CFEC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01/11/1976</w:t>
            </w:r>
          </w:p>
        </w:tc>
        <w:tc>
          <w:tcPr>
            <w:tcW w:w="1285" w:type="dxa"/>
            <w:tcBorders>
              <w:top w:val="nil"/>
              <w:left w:val="nil"/>
              <w:bottom w:val="single" w:sz="4" w:space="0" w:color="auto"/>
              <w:right w:val="single" w:sz="4" w:space="0" w:color="auto"/>
            </w:tcBorders>
            <w:noWrap/>
            <w:vAlign w:val="bottom"/>
          </w:tcPr>
          <w:p w14:paraId="0DBA96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27/10/2006</w:t>
            </w:r>
          </w:p>
        </w:tc>
        <w:tc>
          <w:tcPr>
            <w:tcW w:w="1264" w:type="dxa"/>
            <w:tcBorders>
              <w:top w:val="nil"/>
              <w:left w:val="nil"/>
              <w:bottom w:val="single" w:sz="4" w:space="0" w:color="auto"/>
              <w:right w:val="single" w:sz="4" w:space="0" w:color="auto"/>
            </w:tcBorders>
            <w:noWrap/>
            <w:vAlign w:val="bottom"/>
          </w:tcPr>
          <w:p w14:paraId="4A3D1B1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5458A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77EC1E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4D223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26A1C7" w14:textId="77777777" w:rsidR="003F7F01" w:rsidRPr="00A64A7D" w:rsidRDefault="003F7F01" w:rsidP="004B0BB6">
            <w:pPr>
              <w:rPr>
                <w:rFonts w:ascii="Arial" w:hAnsi="Arial" w:cs="Arial"/>
                <w:sz w:val="14"/>
                <w:szCs w:val="14"/>
                <w:lang w:val="es-ES_tradnl"/>
              </w:rPr>
            </w:pPr>
          </w:p>
        </w:tc>
      </w:tr>
      <w:tr w:rsidR="003F7F01" w:rsidRPr="00A64A7D" w14:paraId="6D7632C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C2AE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50B81D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424F9D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35DCC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08D56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949E6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21/10/1963</w:t>
            </w:r>
          </w:p>
        </w:tc>
        <w:tc>
          <w:tcPr>
            <w:tcW w:w="1285" w:type="dxa"/>
            <w:tcBorders>
              <w:top w:val="nil"/>
              <w:left w:val="nil"/>
              <w:bottom w:val="single" w:sz="4" w:space="0" w:color="auto"/>
              <w:right w:val="single" w:sz="4" w:space="0" w:color="auto"/>
            </w:tcBorders>
            <w:noWrap/>
            <w:vAlign w:val="bottom"/>
          </w:tcPr>
          <w:p w14:paraId="732444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516037E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4D33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73B87B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68F1B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0CFDEC" w14:textId="77777777" w:rsidR="003F7F01" w:rsidRPr="00A64A7D" w:rsidRDefault="003F7F01" w:rsidP="004B0BB6">
            <w:pPr>
              <w:rPr>
                <w:rFonts w:ascii="Arial" w:hAnsi="Arial" w:cs="Arial"/>
                <w:sz w:val="14"/>
                <w:szCs w:val="14"/>
                <w:lang w:val="es-ES_tradnl"/>
              </w:rPr>
            </w:pPr>
          </w:p>
        </w:tc>
      </w:tr>
      <w:tr w:rsidR="003F7F01" w:rsidRPr="00A64A7D" w14:paraId="7FCA264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86F9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57242A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218AB7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1B2E4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EBE3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285E3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22/12/1972</w:t>
            </w:r>
          </w:p>
        </w:tc>
        <w:tc>
          <w:tcPr>
            <w:tcW w:w="1285" w:type="dxa"/>
            <w:tcBorders>
              <w:top w:val="nil"/>
              <w:left w:val="nil"/>
              <w:bottom w:val="single" w:sz="4" w:space="0" w:color="auto"/>
              <w:right w:val="single" w:sz="4" w:space="0" w:color="auto"/>
            </w:tcBorders>
            <w:noWrap/>
            <w:vAlign w:val="bottom"/>
          </w:tcPr>
          <w:p w14:paraId="25759D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2C2F29E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86748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7202,18</w:t>
            </w:r>
          </w:p>
        </w:tc>
        <w:tc>
          <w:tcPr>
            <w:tcW w:w="864" w:type="dxa"/>
            <w:tcBorders>
              <w:top w:val="nil"/>
              <w:left w:val="nil"/>
              <w:bottom w:val="single" w:sz="4" w:space="0" w:color="auto"/>
              <w:right w:val="single" w:sz="4" w:space="0" w:color="auto"/>
            </w:tcBorders>
            <w:noWrap/>
            <w:vAlign w:val="bottom"/>
          </w:tcPr>
          <w:p w14:paraId="1D6492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51FE2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9095A9" w14:textId="77777777" w:rsidR="003F7F01" w:rsidRPr="00A64A7D" w:rsidRDefault="003F7F01" w:rsidP="004B0BB6">
            <w:pPr>
              <w:rPr>
                <w:rFonts w:ascii="Arial" w:hAnsi="Arial" w:cs="Arial"/>
                <w:sz w:val="14"/>
                <w:szCs w:val="14"/>
                <w:lang w:val="es-ES_tradnl"/>
              </w:rPr>
            </w:pPr>
          </w:p>
        </w:tc>
      </w:tr>
      <w:tr w:rsidR="003F7F01" w:rsidRPr="00A64A7D" w14:paraId="7C8FC97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2C0A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14529</w:t>
            </w:r>
          </w:p>
        </w:tc>
        <w:tc>
          <w:tcPr>
            <w:tcW w:w="1843" w:type="dxa"/>
            <w:tcBorders>
              <w:top w:val="nil"/>
              <w:left w:val="nil"/>
              <w:bottom w:val="single" w:sz="4" w:space="0" w:color="auto"/>
              <w:right w:val="single" w:sz="4" w:space="0" w:color="auto"/>
            </w:tcBorders>
            <w:noWrap/>
            <w:vAlign w:val="bottom"/>
          </w:tcPr>
          <w:p w14:paraId="7997E5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Gobela Ikastola HLHI</w:t>
            </w:r>
          </w:p>
        </w:tc>
        <w:tc>
          <w:tcPr>
            <w:tcW w:w="1268" w:type="dxa"/>
            <w:tcBorders>
              <w:top w:val="nil"/>
              <w:left w:val="nil"/>
              <w:bottom w:val="single" w:sz="4" w:space="0" w:color="auto"/>
              <w:right w:val="single" w:sz="4" w:space="0" w:color="auto"/>
            </w:tcBorders>
            <w:noWrap/>
            <w:vAlign w:val="bottom"/>
          </w:tcPr>
          <w:p w14:paraId="53431E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08E6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D8313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088C73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09/03/2001</w:t>
            </w:r>
          </w:p>
        </w:tc>
        <w:tc>
          <w:tcPr>
            <w:tcW w:w="1285" w:type="dxa"/>
            <w:tcBorders>
              <w:top w:val="nil"/>
              <w:left w:val="nil"/>
              <w:bottom w:val="single" w:sz="4" w:space="0" w:color="auto"/>
              <w:right w:val="single" w:sz="4" w:space="0" w:color="auto"/>
            </w:tcBorders>
            <w:noWrap/>
            <w:vAlign w:val="bottom"/>
          </w:tcPr>
          <w:p w14:paraId="0F44F1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09/10/2025</w:t>
            </w:r>
          </w:p>
        </w:tc>
        <w:tc>
          <w:tcPr>
            <w:tcW w:w="1264" w:type="dxa"/>
            <w:tcBorders>
              <w:top w:val="nil"/>
              <w:left w:val="nil"/>
              <w:bottom w:val="single" w:sz="4" w:space="0" w:color="auto"/>
              <w:right w:val="single" w:sz="4" w:space="0" w:color="auto"/>
            </w:tcBorders>
            <w:noWrap/>
            <w:vAlign w:val="bottom"/>
          </w:tcPr>
          <w:p w14:paraId="62DE44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LZN</w:t>
            </w:r>
          </w:p>
        </w:tc>
        <w:tc>
          <w:tcPr>
            <w:tcW w:w="992" w:type="dxa"/>
            <w:tcBorders>
              <w:top w:val="nil"/>
              <w:left w:val="nil"/>
              <w:bottom w:val="single" w:sz="4" w:space="0" w:color="auto"/>
              <w:right w:val="single" w:sz="4" w:space="0" w:color="auto"/>
            </w:tcBorders>
            <w:noWrap/>
            <w:vAlign w:val="bottom"/>
          </w:tcPr>
          <w:p w14:paraId="03E653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362919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1C0D7B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206A03" w14:textId="77777777" w:rsidR="003F7F01" w:rsidRPr="00A64A7D" w:rsidRDefault="003F7F01" w:rsidP="004B0BB6">
            <w:pPr>
              <w:rPr>
                <w:rFonts w:ascii="Arial" w:hAnsi="Arial" w:cs="Arial"/>
                <w:sz w:val="14"/>
                <w:szCs w:val="14"/>
                <w:lang w:val="es-ES_tradnl"/>
              </w:rPr>
            </w:pPr>
          </w:p>
        </w:tc>
      </w:tr>
      <w:tr w:rsidR="003F7F01" w:rsidRPr="00A64A7D" w14:paraId="0F12950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307B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660189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641037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D2700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C5C8B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1,94</w:t>
            </w:r>
          </w:p>
        </w:tc>
        <w:tc>
          <w:tcPr>
            <w:tcW w:w="1133" w:type="dxa"/>
            <w:tcBorders>
              <w:top w:val="nil"/>
              <w:left w:val="nil"/>
              <w:bottom w:val="single" w:sz="4" w:space="0" w:color="auto"/>
              <w:right w:val="single" w:sz="4" w:space="0" w:color="auto"/>
            </w:tcBorders>
            <w:noWrap/>
            <w:vAlign w:val="bottom"/>
          </w:tcPr>
          <w:p w14:paraId="455BA9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14/05/1985</w:t>
            </w:r>
          </w:p>
        </w:tc>
        <w:tc>
          <w:tcPr>
            <w:tcW w:w="1285" w:type="dxa"/>
            <w:tcBorders>
              <w:top w:val="nil"/>
              <w:left w:val="nil"/>
              <w:bottom w:val="single" w:sz="4" w:space="0" w:color="auto"/>
              <w:right w:val="single" w:sz="4" w:space="0" w:color="auto"/>
            </w:tcBorders>
            <w:noWrap/>
            <w:vAlign w:val="bottom"/>
          </w:tcPr>
          <w:p w14:paraId="68858C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6669F10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9500D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532,05</w:t>
            </w:r>
          </w:p>
        </w:tc>
        <w:tc>
          <w:tcPr>
            <w:tcW w:w="864" w:type="dxa"/>
            <w:tcBorders>
              <w:top w:val="nil"/>
              <w:left w:val="nil"/>
              <w:bottom w:val="single" w:sz="4" w:space="0" w:color="auto"/>
              <w:right w:val="single" w:sz="4" w:space="0" w:color="auto"/>
            </w:tcBorders>
            <w:noWrap/>
            <w:vAlign w:val="bottom"/>
          </w:tcPr>
          <w:p w14:paraId="5F1398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DD9E2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C267BC" w14:textId="77777777" w:rsidR="003F7F01" w:rsidRPr="00A64A7D" w:rsidRDefault="003F7F01" w:rsidP="004B0BB6">
            <w:pPr>
              <w:rPr>
                <w:rFonts w:ascii="Arial" w:hAnsi="Arial" w:cs="Arial"/>
                <w:sz w:val="14"/>
                <w:szCs w:val="14"/>
                <w:lang w:val="es-ES_tradnl"/>
              </w:rPr>
            </w:pPr>
          </w:p>
        </w:tc>
      </w:tr>
      <w:tr w:rsidR="003F7F01" w:rsidRPr="00A64A7D" w14:paraId="6B7A1E4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EBFF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36B919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761CAE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5535B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9E745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285B94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24/09/2001</w:t>
            </w:r>
          </w:p>
        </w:tc>
        <w:tc>
          <w:tcPr>
            <w:tcW w:w="1285" w:type="dxa"/>
            <w:tcBorders>
              <w:top w:val="nil"/>
              <w:left w:val="nil"/>
              <w:bottom w:val="single" w:sz="4" w:space="0" w:color="auto"/>
              <w:right w:val="single" w:sz="4" w:space="0" w:color="auto"/>
            </w:tcBorders>
            <w:noWrap/>
            <w:vAlign w:val="bottom"/>
          </w:tcPr>
          <w:p w14:paraId="5C5B50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18/11/2025</w:t>
            </w:r>
          </w:p>
        </w:tc>
        <w:tc>
          <w:tcPr>
            <w:tcW w:w="1264" w:type="dxa"/>
            <w:tcBorders>
              <w:top w:val="nil"/>
              <w:left w:val="nil"/>
              <w:bottom w:val="single" w:sz="4" w:space="0" w:color="auto"/>
              <w:right w:val="single" w:sz="4" w:space="0" w:color="auto"/>
            </w:tcBorders>
            <w:noWrap/>
            <w:vAlign w:val="bottom"/>
          </w:tcPr>
          <w:p w14:paraId="3635C67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0ABE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5F2B0E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C82F6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CF0185" w14:textId="77777777" w:rsidR="003F7F01" w:rsidRPr="00A64A7D" w:rsidRDefault="003F7F01" w:rsidP="004B0BB6">
            <w:pPr>
              <w:rPr>
                <w:rFonts w:ascii="Arial" w:hAnsi="Arial" w:cs="Arial"/>
                <w:sz w:val="14"/>
                <w:szCs w:val="14"/>
                <w:lang w:val="es-ES_tradnl"/>
              </w:rPr>
            </w:pPr>
          </w:p>
        </w:tc>
      </w:tr>
      <w:tr w:rsidR="003F7F01" w:rsidRPr="00A64A7D" w14:paraId="38E3EB7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6E7CD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45B433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2D2822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7BF2A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BC250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6885C9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22/01/1980</w:t>
            </w:r>
          </w:p>
        </w:tc>
        <w:tc>
          <w:tcPr>
            <w:tcW w:w="1285" w:type="dxa"/>
            <w:tcBorders>
              <w:top w:val="nil"/>
              <w:left w:val="nil"/>
              <w:bottom w:val="single" w:sz="4" w:space="0" w:color="auto"/>
              <w:right w:val="single" w:sz="4" w:space="0" w:color="auto"/>
            </w:tcBorders>
            <w:noWrap/>
            <w:vAlign w:val="bottom"/>
          </w:tcPr>
          <w:p w14:paraId="6F96F2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10/01/2022</w:t>
            </w:r>
          </w:p>
        </w:tc>
        <w:tc>
          <w:tcPr>
            <w:tcW w:w="1264" w:type="dxa"/>
            <w:tcBorders>
              <w:top w:val="nil"/>
              <w:left w:val="nil"/>
              <w:bottom w:val="single" w:sz="4" w:space="0" w:color="auto"/>
              <w:right w:val="single" w:sz="4" w:space="0" w:color="auto"/>
            </w:tcBorders>
            <w:noWrap/>
            <w:vAlign w:val="bottom"/>
          </w:tcPr>
          <w:p w14:paraId="0CE7AD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EF281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6844,78</w:t>
            </w:r>
          </w:p>
        </w:tc>
        <w:tc>
          <w:tcPr>
            <w:tcW w:w="864" w:type="dxa"/>
            <w:tcBorders>
              <w:top w:val="nil"/>
              <w:left w:val="nil"/>
              <w:bottom w:val="single" w:sz="4" w:space="0" w:color="auto"/>
              <w:right w:val="single" w:sz="4" w:space="0" w:color="auto"/>
            </w:tcBorders>
            <w:noWrap/>
            <w:vAlign w:val="bottom"/>
          </w:tcPr>
          <w:p w14:paraId="28595F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A6B50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7C4EB3" w14:textId="77777777" w:rsidR="003F7F01" w:rsidRPr="00A64A7D" w:rsidRDefault="003F7F01" w:rsidP="004B0BB6">
            <w:pPr>
              <w:rPr>
                <w:rFonts w:ascii="Arial" w:hAnsi="Arial" w:cs="Arial"/>
                <w:sz w:val="14"/>
                <w:szCs w:val="14"/>
                <w:lang w:val="es-ES_tradnl"/>
              </w:rPr>
            </w:pPr>
          </w:p>
        </w:tc>
      </w:tr>
      <w:tr w:rsidR="003F7F01" w:rsidRPr="00A64A7D" w14:paraId="63AB41C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ACDF8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6AC9A5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54D6FA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5B7C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D019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60777F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19/12/1982</w:t>
            </w:r>
          </w:p>
        </w:tc>
        <w:tc>
          <w:tcPr>
            <w:tcW w:w="1285" w:type="dxa"/>
            <w:tcBorders>
              <w:top w:val="nil"/>
              <w:left w:val="nil"/>
              <w:bottom w:val="single" w:sz="4" w:space="0" w:color="auto"/>
              <w:right w:val="single" w:sz="4" w:space="0" w:color="auto"/>
            </w:tcBorders>
            <w:noWrap/>
            <w:vAlign w:val="bottom"/>
          </w:tcPr>
          <w:p w14:paraId="636C2B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09/01/2025</w:t>
            </w:r>
          </w:p>
        </w:tc>
        <w:tc>
          <w:tcPr>
            <w:tcW w:w="1264" w:type="dxa"/>
            <w:tcBorders>
              <w:top w:val="nil"/>
              <w:left w:val="nil"/>
              <w:bottom w:val="single" w:sz="4" w:space="0" w:color="auto"/>
              <w:right w:val="single" w:sz="4" w:space="0" w:color="auto"/>
            </w:tcBorders>
            <w:noWrap/>
            <w:vAlign w:val="bottom"/>
          </w:tcPr>
          <w:p w14:paraId="47D1D11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5056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7070,3</w:t>
            </w:r>
          </w:p>
        </w:tc>
        <w:tc>
          <w:tcPr>
            <w:tcW w:w="864" w:type="dxa"/>
            <w:tcBorders>
              <w:top w:val="nil"/>
              <w:left w:val="nil"/>
              <w:bottom w:val="single" w:sz="4" w:space="0" w:color="auto"/>
              <w:right w:val="single" w:sz="4" w:space="0" w:color="auto"/>
            </w:tcBorders>
            <w:noWrap/>
            <w:vAlign w:val="bottom"/>
          </w:tcPr>
          <w:p w14:paraId="401CB7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8CABC7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4AC5E53" w14:textId="77777777" w:rsidR="003F7F01" w:rsidRPr="00A64A7D" w:rsidRDefault="003F7F01" w:rsidP="004B0BB6">
            <w:pPr>
              <w:rPr>
                <w:rFonts w:ascii="Arial" w:hAnsi="Arial" w:cs="Arial"/>
                <w:sz w:val="14"/>
                <w:szCs w:val="14"/>
                <w:lang w:val="es-ES_tradnl"/>
              </w:rPr>
            </w:pPr>
          </w:p>
        </w:tc>
      </w:tr>
      <w:tr w:rsidR="003F7F01" w:rsidRPr="00A64A7D" w14:paraId="36F6B5E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06A4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65EACA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7B718E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72DC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7DEA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2487F8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08/12/1993</w:t>
            </w:r>
          </w:p>
        </w:tc>
        <w:tc>
          <w:tcPr>
            <w:tcW w:w="1285" w:type="dxa"/>
            <w:tcBorders>
              <w:top w:val="nil"/>
              <w:left w:val="nil"/>
              <w:bottom w:val="single" w:sz="4" w:space="0" w:color="auto"/>
              <w:right w:val="single" w:sz="4" w:space="0" w:color="auto"/>
            </w:tcBorders>
            <w:noWrap/>
            <w:vAlign w:val="bottom"/>
          </w:tcPr>
          <w:p w14:paraId="0F54CD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30/09/2019</w:t>
            </w:r>
          </w:p>
        </w:tc>
        <w:tc>
          <w:tcPr>
            <w:tcW w:w="1264" w:type="dxa"/>
            <w:tcBorders>
              <w:top w:val="nil"/>
              <w:left w:val="nil"/>
              <w:bottom w:val="single" w:sz="4" w:space="0" w:color="auto"/>
              <w:right w:val="single" w:sz="4" w:space="0" w:color="auto"/>
            </w:tcBorders>
            <w:noWrap/>
            <w:vAlign w:val="bottom"/>
          </w:tcPr>
          <w:p w14:paraId="435B4A5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03EB1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7195,88</w:t>
            </w:r>
          </w:p>
        </w:tc>
        <w:tc>
          <w:tcPr>
            <w:tcW w:w="864" w:type="dxa"/>
            <w:tcBorders>
              <w:top w:val="nil"/>
              <w:left w:val="nil"/>
              <w:bottom w:val="single" w:sz="4" w:space="0" w:color="auto"/>
              <w:right w:val="single" w:sz="4" w:space="0" w:color="auto"/>
            </w:tcBorders>
            <w:noWrap/>
            <w:vAlign w:val="bottom"/>
          </w:tcPr>
          <w:p w14:paraId="201D55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05440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B3FBB06" w14:textId="77777777" w:rsidR="003F7F01" w:rsidRPr="00A64A7D" w:rsidRDefault="003F7F01" w:rsidP="004B0BB6">
            <w:pPr>
              <w:rPr>
                <w:rFonts w:ascii="Arial" w:hAnsi="Arial" w:cs="Arial"/>
                <w:sz w:val="14"/>
                <w:szCs w:val="14"/>
                <w:lang w:val="es-ES_tradnl"/>
              </w:rPr>
            </w:pPr>
          </w:p>
        </w:tc>
      </w:tr>
      <w:tr w:rsidR="003F7F01" w:rsidRPr="00A64A7D" w14:paraId="367BBE2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1AD98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6BC3B6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4E4661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119A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69B4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D2C3E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27/12/1997</w:t>
            </w:r>
          </w:p>
        </w:tc>
        <w:tc>
          <w:tcPr>
            <w:tcW w:w="1285" w:type="dxa"/>
            <w:tcBorders>
              <w:top w:val="nil"/>
              <w:left w:val="nil"/>
              <w:bottom w:val="single" w:sz="4" w:space="0" w:color="auto"/>
              <w:right w:val="single" w:sz="4" w:space="0" w:color="auto"/>
            </w:tcBorders>
            <w:noWrap/>
            <w:vAlign w:val="bottom"/>
          </w:tcPr>
          <w:p w14:paraId="4556F8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06/10/2025</w:t>
            </w:r>
          </w:p>
        </w:tc>
        <w:tc>
          <w:tcPr>
            <w:tcW w:w="1264" w:type="dxa"/>
            <w:tcBorders>
              <w:top w:val="nil"/>
              <w:left w:val="nil"/>
              <w:bottom w:val="single" w:sz="4" w:space="0" w:color="auto"/>
              <w:right w:val="single" w:sz="4" w:space="0" w:color="auto"/>
            </w:tcBorders>
            <w:noWrap/>
            <w:vAlign w:val="bottom"/>
          </w:tcPr>
          <w:p w14:paraId="348777C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09DE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1A07E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15ED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34D27C" w14:textId="77777777" w:rsidR="003F7F01" w:rsidRPr="00A64A7D" w:rsidRDefault="003F7F01" w:rsidP="004B0BB6">
            <w:pPr>
              <w:rPr>
                <w:rFonts w:ascii="Arial" w:hAnsi="Arial" w:cs="Arial"/>
                <w:sz w:val="14"/>
                <w:szCs w:val="14"/>
                <w:lang w:val="es-ES_tradnl"/>
              </w:rPr>
            </w:pPr>
          </w:p>
        </w:tc>
      </w:tr>
      <w:tr w:rsidR="003F7F01" w:rsidRPr="00A64A7D" w14:paraId="6CE43A7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39E5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7C1642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7D001E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89479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F2DE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A4BC4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09/09/1992</w:t>
            </w:r>
          </w:p>
        </w:tc>
        <w:tc>
          <w:tcPr>
            <w:tcW w:w="1285" w:type="dxa"/>
            <w:tcBorders>
              <w:top w:val="nil"/>
              <w:left w:val="nil"/>
              <w:bottom w:val="single" w:sz="4" w:space="0" w:color="auto"/>
              <w:right w:val="single" w:sz="4" w:space="0" w:color="auto"/>
            </w:tcBorders>
            <w:noWrap/>
            <w:vAlign w:val="bottom"/>
          </w:tcPr>
          <w:p w14:paraId="47CCB7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11/09/2024</w:t>
            </w:r>
          </w:p>
        </w:tc>
        <w:tc>
          <w:tcPr>
            <w:tcW w:w="1264" w:type="dxa"/>
            <w:tcBorders>
              <w:top w:val="nil"/>
              <w:left w:val="nil"/>
              <w:bottom w:val="single" w:sz="4" w:space="0" w:color="auto"/>
              <w:right w:val="single" w:sz="4" w:space="0" w:color="auto"/>
            </w:tcBorders>
            <w:noWrap/>
            <w:vAlign w:val="bottom"/>
          </w:tcPr>
          <w:p w14:paraId="13B9680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D989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68A1C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4B735B9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8CD56B" w14:textId="77777777" w:rsidR="003F7F01" w:rsidRPr="00A64A7D" w:rsidRDefault="003F7F01" w:rsidP="004B0BB6">
            <w:pPr>
              <w:rPr>
                <w:rFonts w:ascii="Arial" w:hAnsi="Arial" w:cs="Arial"/>
                <w:sz w:val="14"/>
                <w:szCs w:val="14"/>
                <w:lang w:val="es-ES_tradnl"/>
              </w:rPr>
            </w:pPr>
          </w:p>
        </w:tc>
      </w:tr>
      <w:tr w:rsidR="003F7F01" w:rsidRPr="00A64A7D" w14:paraId="7033982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A4DE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720034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0CE315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EACBF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4C36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AE4DD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10/08/1990</w:t>
            </w:r>
          </w:p>
        </w:tc>
        <w:tc>
          <w:tcPr>
            <w:tcW w:w="1285" w:type="dxa"/>
            <w:tcBorders>
              <w:top w:val="nil"/>
              <w:left w:val="nil"/>
              <w:bottom w:val="single" w:sz="4" w:space="0" w:color="auto"/>
              <w:right w:val="single" w:sz="4" w:space="0" w:color="auto"/>
            </w:tcBorders>
            <w:noWrap/>
            <w:vAlign w:val="bottom"/>
          </w:tcPr>
          <w:p w14:paraId="790B72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30/04/2024</w:t>
            </w:r>
          </w:p>
        </w:tc>
        <w:tc>
          <w:tcPr>
            <w:tcW w:w="1264" w:type="dxa"/>
            <w:tcBorders>
              <w:top w:val="nil"/>
              <w:left w:val="nil"/>
              <w:bottom w:val="single" w:sz="4" w:space="0" w:color="auto"/>
              <w:right w:val="single" w:sz="4" w:space="0" w:color="auto"/>
            </w:tcBorders>
            <w:noWrap/>
            <w:vAlign w:val="bottom"/>
          </w:tcPr>
          <w:p w14:paraId="4741C36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0F309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6B803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C6902A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397C37F" w14:textId="77777777" w:rsidR="003F7F01" w:rsidRPr="00A64A7D" w:rsidRDefault="003F7F01" w:rsidP="004B0BB6">
            <w:pPr>
              <w:rPr>
                <w:rFonts w:ascii="Arial" w:hAnsi="Arial" w:cs="Arial"/>
                <w:sz w:val="14"/>
                <w:szCs w:val="14"/>
                <w:lang w:val="es-ES_tradnl"/>
              </w:rPr>
            </w:pPr>
          </w:p>
        </w:tc>
      </w:tr>
      <w:tr w:rsidR="003F7F01" w:rsidRPr="00A64A7D" w14:paraId="3478530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6119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560E2F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792FEF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0A6D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0B53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38F54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25/08/1972</w:t>
            </w:r>
          </w:p>
        </w:tc>
        <w:tc>
          <w:tcPr>
            <w:tcW w:w="1285" w:type="dxa"/>
            <w:tcBorders>
              <w:top w:val="nil"/>
              <w:left w:val="nil"/>
              <w:bottom w:val="single" w:sz="4" w:space="0" w:color="auto"/>
              <w:right w:val="single" w:sz="4" w:space="0" w:color="auto"/>
            </w:tcBorders>
            <w:noWrap/>
            <w:vAlign w:val="bottom"/>
          </w:tcPr>
          <w:p w14:paraId="0CB80D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21/01/2008</w:t>
            </w:r>
          </w:p>
        </w:tc>
        <w:tc>
          <w:tcPr>
            <w:tcW w:w="1264" w:type="dxa"/>
            <w:tcBorders>
              <w:top w:val="nil"/>
              <w:left w:val="nil"/>
              <w:bottom w:val="single" w:sz="4" w:space="0" w:color="auto"/>
              <w:right w:val="single" w:sz="4" w:space="0" w:color="auto"/>
            </w:tcBorders>
            <w:noWrap/>
            <w:vAlign w:val="bottom"/>
          </w:tcPr>
          <w:p w14:paraId="0BEA2E6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0315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B6B71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3F19CA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146521" w14:textId="77777777" w:rsidR="003F7F01" w:rsidRPr="00A64A7D" w:rsidRDefault="003F7F01" w:rsidP="004B0BB6">
            <w:pPr>
              <w:rPr>
                <w:rFonts w:ascii="Arial" w:hAnsi="Arial" w:cs="Arial"/>
                <w:sz w:val="14"/>
                <w:szCs w:val="14"/>
                <w:lang w:val="es-ES_tradnl"/>
              </w:rPr>
            </w:pPr>
          </w:p>
        </w:tc>
      </w:tr>
      <w:tr w:rsidR="003F7F01" w:rsidRPr="00A64A7D" w14:paraId="66E182F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715AA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654844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20727A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2D613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9C55F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33ECA2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21/07/1969</w:t>
            </w:r>
          </w:p>
        </w:tc>
        <w:tc>
          <w:tcPr>
            <w:tcW w:w="1285" w:type="dxa"/>
            <w:tcBorders>
              <w:top w:val="nil"/>
              <w:left w:val="nil"/>
              <w:bottom w:val="single" w:sz="4" w:space="0" w:color="auto"/>
              <w:right w:val="single" w:sz="4" w:space="0" w:color="auto"/>
            </w:tcBorders>
            <w:noWrap/>
            <w:vAlign w:val="bottom"/>
          </w:tcPr>
          <w:p w14:paraId="182CEB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01/10/1993</w:t>
            </w:r>
          </w:p>
        </w:tc>
        <w:tc>
          <w:tcPr>
            <w:tcW w:w="1264" w:type="dxa"/>
            <w:tcBorders>
              <w:top w:val="nil"/>
              <w:left w:val="nil"/>
              <w:bottom w:val="single" w:sz="4" w:space="0" w:color="auto"/>
              <w:right w:val="single" w:sz="4" w:space="0" w:color="auto"/>
            </w:tcBorders>
            <w:noWrap/>
            <w:vAlign w:val="bottom"/>
          </w:tcPr>
          <w:p w14:paraId="0E5B429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E1576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8326,1</w:t>
            </w:r>
          </w:p>
        </w:tc>
        <w:tc>
          <w:tcPr>
            <w:tcW w:w="864" w:type="dxa"/>
            <w:tcBorders>
              <w:top w:val="nil"/>
              <w:left w:val="nil"/>
              <w:bottom w:val="single" w:sz="4" w:space="0" w:color="auto"/>
              <w:right w:val="single" w:sz="4" w:space="0" w:color="auto"/>
            </w:tcBorders>
            <w:noWrap/>
            <w:vAlign w:val="bottom"/>
          </w:tcPr>
          <w:p w14:paraId="787FB8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6D09AF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D57476" w14:textId="77777777" w:rsidR="003F7F01" w:rsidRPr="00A64A7D" w:rsidRDefault="003F7F01" w:rsidP="004B0BB6">
            <w:pPr>
              <w:rPr>
                <w:rFonts w:ascii="Arial" w:hAnsi="Arial" w:cs="Arial"/>
                <w:sz w:val="14"/>
                <w:szCs w:val="14"/>
                <w:lang w:val="es-ES_tradnl"/>
              </w:rPr>
            </w:pPr>
          </w:p>
        </w:tc>
      </w:tr>
      <w:tr w:rsidR="003F7F01" w:rsidRPr="00A64A7D" w14:paraId="76DD90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6A55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2E5D62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4FA782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83A88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A431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3E12DF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16/06/1973</w:t>
            </w:r>
          </w:p>
        </w:tc>
        <w:tc>
          <w:tcPr>
            <w:tcW w:w="1285" w:type="dxa"/>
            <w:tcBorders>
              <w:top w:val="nil"/>
              <w:left w:val="nil"/>
              <w:bottom w:val="single" w:sz="4" w:space="0" w:color="auto"/>
              <w:right w:val="single" w:sz="4" w:space="0" w:color="auto"/>
            </w:tcBorders>
            <w:noWrap/>
            <w:vAlign w:val="bottom"/>
          </w:tcPr>
          <w:p w14:paraId="7523F5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02/11/1993</w:t>
            </w:r>
          </w:p>
        </w:tc>
        <w:tc>
          <w:tcPr>
            <w:tcW w:w="1264" w:type="dxa"/>
            <w:tcBorders>
              <w:top w:val="nil"/>
              <w:left w:val="nil"/>
              <w:bottom w:val="single" w:sz="4" w:space="0" w:color="auto"/>
              <w:right w:val="single" w:sz="4" w:space="0" w:color="auto"/>
            </w:tcBorders>
            <w:noWrap/>
            <w:vAlign w:val="bottom"/>
          </w:tcPr>
          <w:p w14:paraId="7F7E1CD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263C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8326,1</w:t>
            </w:r>
          </w:p>
        </w:tc>
        <w:tc>
          <w:tcPr>
            <w:tcW w:w="864" w:type="dxa"/>
            <w:tcBorders>
              <w:top w:val="nil"/>
              <w:left w:val="nil"/>
              <w:bottom w:val="single" w:sz="4" w:space="0" w:color="auto"/>
              <w:right w:val="single" w:sz="4" w:space="0" w:color="auto"/>
            </w:tcBorders>
            <w:noWrap/>
            <w:vAlign w:val="bottom"/>
          </w:tcPr>
          <w:p w14:paraId="69E807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5736E7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860DBD0" w14:textId="77777777" w:rsidR="003F7F01" w:rsidRPr="00A64A7D" w:rsidRDefault="003F7F01" w:rsidP="004B0BB6">
            <w:pPr>
              <w:rPr>
                <w:rFonts w:ascii="Arial" w:hAnsi="Arial" w:cs="Arial"/>
                <w:sz w:val="14"/>
                <w:szCs w:val="14"/>
                <w:lang w:val="es-ES_tradnl"/>
              </w:rPr>
            </w:pPr>
          </w:p>
        </w:tc>
      </w:tr>
      <w:tr w:rsidR="003F7F01" w:rsidRPr="00A64A7D" w14:paraId="08FD0AE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006B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043004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41257F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8B69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68F8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7F0BC5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04/09/1960</w:t>
            </w:r>
          </w:p>
        </w:tc>
        <w:tc>
          <w:tcPr>
            <w:tcW w:w="1285" w:type="dxa"/>
            <w:tcBorders>
              <w:top w:val="nil"/>
              <w:left w:val="nil"/>
              <w:bottom w:val="single" w:sz="4" w:space="0" w:color="auto"/>
              <w:right w:val="single" w:sz="4" w:space="0" w:color="auto"/>
            </w:tcBorders>
            <w:noWrap/>
            <w:vAlign w:val="bottom"/>
          </w:tcPr>
          <w:p w14:paraId="01AFF2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11/01/1994</w:t>
            </w:r>
          </w:p>
        </w:tc>
        <w:tc>
          <w:tcPr>
            <w:tcW w:w="1264" w:type="dxa"/>
            <w:tcBorders>
              <w:top w:val="nil"/>
              <w:left w:val="nil"/>
              <w:bottom w:val="single" w:sz="4" w:space="0" w:color="auto"/>
              <w:right w:val="single" w:sz="4" w:space="0" w:color="auto"/>
            </w:tcBorders>
            <w:noWrap/>
            <w:vAlign w:val="bottom"/>
          </w:tcPr>
          <w:p w14:paraId="55FDF9D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B65A3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8326,1</w:t>
            </w:r>
          </w:p>
        </w:tc>
        <w:tc>
          <w:tcPr>
            <w:tcW w:w="864" w:type="dxa"/>
            <w:tcBorders>
              <w:top w:val="nil"/>
              <w:left w:val="nil"/>
              <w:bottom w:val="single" w:sz="4" w:space="0" w:color="auto"/>
              <w:right w:val="single" w:sz="4" w:space="0" w:color="auto"/>
            </w:tcBorders>
            <w:noWrap/>
            <w:vAlign w:val="bottom"/>
          </w:tcPr>
          <w:p w14:paraId="553A03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D9F6D3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2E72F5" w14:textId="77777777" w:rsidR="003F7F01" w:rsidRPr="00A64A7D" w:rsidRDefault="003F7F01" w:rsidP="004B0BB6">
            <w:pPr>
              <w:rPr>
                <w:rFonts w:ascii="Arial" w:hAnsi="Arial" w:cs="Arial"/>
                <w:sz w:val="14"/>
                <w:szCs w:val="14"/>
                <w:lang w:val="es-ES_tradnl"/>
              </w:rPr>
            </w:pPr>
          </w:p>
        </w:tc>
      </w:tr>
      <w:tr w:rsidR="003F7F01" w:rsidRPr="00A64A7D" w14:paraId="2679903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9726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37AB7D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48E9ED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40E9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5926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7133F8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14/06/1959</w:t>
            </w:r>
          </w:p>
        </w:tc>
        <w:tc>
          <w:tcPr>
            <w:tcW w:w="1285" w:type="dxa"/>
            <w:tcBorders>
              <w:top w:val="nil"/>
              <w:left w:val="nil"/>
              <w:bottom w:val="single" w:sz="4" w:space="0" w:color="auto"/>
              <w:right w:val="single" w:sz="4" w:space="0" w:color="auto"/>
            </w:tcBorders>
            <w:noWrap/>
            <w:vAlign w:val="bottom"/>
          </w:tcPr>
          <w:p w14:paraId="71D4CE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03/10/1994</w:t>
            </w:r>
          </w:p>
        </w:tc>
        <w:tc>
          <w:tcPr>
            <w:tcW w:w="1264" w:type="dxa"/>
            <w:tcBorders>
              <w:top w:val="nil"/>
              <w:left w:val="nil"/>
              <w:bottom w:val="single" w:sz="4" w:space="0" w:color="auto"/>
              <w:right w:val="single" w:sz="4" w:space="0" w:color="auto"/>
            </w:tcBorders>
            <w:noWrap/>
            <w:vAlign w:val="bottom"/>
          </w:tcPr>
          <w:p w14:paraId="0BF121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PASE A PENSIONISTA EL 15/04/2026</w:t>
            </w:r>
          </w:p>
        </w:tc>
        <w:tc>
          <w:tcPr>
            <w:tcW w:w="992" w:type="dxa"/>
            <w:tcBorders>
              <w:top w:val="nil"/>
              <w:left w:val="nil"/>
              <w:bottom w:val="single" w:sz="4" w:space="0" w:color="auto"/>
              <w:right w:val="single" w:sz="4" w:space="0" w:color="auto"/>
            </w:tcBorders>
            <w:noWrap/>
            <w:vAlign w:val="bottom"/>
          </w:tcPr>
          <w:p w14:paraId="3CB19D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8326,1</w:t>
            </w:r>
          </w:p>
        </w:tc>
        <w:tc>
          <w:tcPr>
            <w:tcW w:w="864" w:type="dxa"/>
            <w:tcBorders>
              <w:top w:val="nil"/>
              <w:left w:val="nil"/>
              <w:bottom w:val="single" w:sz="4" w:space="0" w:color="auto"/>
              <w:right w:val="single" w:sz="4" w:space="0" w:color="auto"/>
            </w:tcBorders>
            <w:noWrap/>
            <w:vAlign w:val="bottom"/>
          </w:tcPr>
          <w:p w14:paraId="050693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852B65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2AA144" w14:textId="77777777" w:rsidR="003F7F01" w:rsidRPr="00A64A7D" w:rsidRDefault="003F7F01" w:rsidP="004B0BB6">
            <w:pPr>
              <w:rPr>
                <w:rFonts w:ascii="Arial" w:hAnsi="Arial" w:cs="Arial"/>
                <w:sz w:val="14"/>
                <w:szCs w:val="14"/>
                <w:lang w:val="es-ES_tradnl"/>
              </w:rPr>
            </w:pPr>
          </w:p>
        </w:tc>
      </w:tr>
      <w:tr w:rsidR="003F7F01" w:rsidRPr="00A64A7D" w14:paraId="6E9680C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09F22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13EE93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4296D0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ED67A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38D5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07046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02/08/1962</w:t>
            </w:r>
          </w:p>
        </w:tc>
        <w:tc>
          <w:tcPr>
            <w:tcW w:w="1285" w:type="dxa"/>
            <w:tcBorders>
              <w:top w:val="nil"/>
              <w:left w:val="nil"/>
              <w:bottom w:val="single" w:sz="4" w:space="0" w:color="auto"/>
              <w:right w:val="single" w:sz="4" w:space="0" w:color="auto"/>
            </w:tcBorders>
            <w:noWrap/>
            <w:vAlign w:val="bottom"/>
          </w:tcPr>
          <w:p w14:paraId="0E568B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01/10/1986</w:t>
            </w:r>
          </w:p>
        </w:tc>
        <w:tc>
          <w:tcPr>
            <w:tcW w:w="1264" w:type="dxa"/>
            <w:tcBorders>
              <w:top w:val="nil"/>
              <w:left w:val="nil"/>
              <w:bottom w:val="single" w:sz="4" w:space="0" w:color="auto"/>
              <w:right w:val="single" w:sz="4" w:space="0" w:color="auto"/>
            </w:tcBorders>
            <w:noWrap/>
            <w:vAlign w:val="bottom"/>
          </w:tcPr>
          <w:p w14:paraId="29444B4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C081C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9000,46</w:t>
            </w:r>
          </w:p>
        </w:tc>
        <w:tc>
          <w:tcPr>
            <w:tcW w:w="864" w:type="dxa"/>
            <w:tcBorders>
              <w:top w:val="nil"/>
              <w:left w:val="nil"/>
              <w:bottom w:val="single" w:sz="4" w:space="0" w:color="auto"/>
              <w:right w:val="single" w:sz="4" w:space="0" w:color="auto"/>
            </w:tcBorders>
            <w:noWrap/>
            <w:vAlign w:val="bottom"/>
          </w:tcPr>
          <w:p w14:paraId="1E3D78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74EBB9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28049A7" w14:textId="77777777" w:rsidR="003F7F01" w:rsidRPr="00A64A7D" w:rsidRDefault="003F7F01" w:rsidP="004B0BB6">
            <w:pPr>
              <w:rPr>
                <w:rFonts w:ascii="Arial" w:hAnsi="Arial" w:cs="Arial"/>
                <w:sz w:val="14"/>
                <w:szCs w:val="14"/>
                <w:lang w:val="es-ES_tradnl"/>
              </w:rPr>
            </w:pPr>
          </w:p>
        </w:tc>
      </w:tr>
      <w:tr w:rsidR="003F7F01" w:rsidRPr="00A64A7D" w14:paraId="71AAB9F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D74E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44F7CA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711890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7389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97F28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0E4C58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28/06/2005</w:t>
            </w:r>
          </w:p>
        </w:tc>
        <w:tc>
          <w:tcPr>
            <w:tcW w:w="1285" w:type="dxa"/>
            <w:tcBorders>
              <w:top w:val="nil"/>
              <w:left w:val="nil"/>
              <w:bottom w:val="single" w:sz="4" w:space="0" w:color="auto"/>
              <w:right w:val="single" w:sz="4" w:space="0" w:color="auto"/>
            </w:tcBorders>
            <w:noWrap/>
            <w:vAlign w:val="bottom"/>
          </w:tcPr>
          <w:p w14:paraId="21F66E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29/09/2025</w:t>
            </w:r>
          </w:p>
        </w:tc>
        <w:tc>
          <w:tcPr>
            <w:tcW w:w="1264" w:type="dxa"/>
            <w:tcBorders>
              <w:top w:val="nil"/>
              <w:left w:val="nil"/>
              <w:bottom w:val="single" w:sz="4" w:space="0" w:color="auto"/>
              <w:right w:val="single" w:sz="4" w:space="0" w:color="auto"/>
            </w:tcBorders>
            <w:noWrap/>
            <w:vAlign w:val="bottom"/>
          </w:tcPr>
          <w:p w14:paraId="0604DA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CP STJ</w:t>
            </w:r>
          </w:p>
        </w:tc>
        <w:tc>
          <w:tcPr>
            <w:tcW w:w="992" w:type="dxa"/>
            <w:tcBorders>
              <w:top w:val="nil"/>
              <w:left w:val="nil"/>
              <w:bottom w:val="single" w:sz="4" w:space="0" w:color="auto"/>
              <w:right w:val="single" w:sz="4" w:space="0" w:color="auto"/>
            </w:tcBorders>
            <w:noWrap/>
            <w:vAlign w:val="bottom"/>
          </w:tcPr>
          <w:p w14:paraId="033003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63FFEF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CA2FDB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ECE219" w14:textId="77777777" w:rsidR="003F7F01" w:rsidRPr="00A64A7D" w:rsidRDefault="003F7F01" w:rsidP="004B0BB6">
            <w:pPr>
              <w:rPr>
                <w:rFonts w:ascii="Arial" w:hAnsi="Arial" w:cs="Arial"/>
                <w:sz w:val="14"/>
                <w:szCs w:val="14"/>
                <w:lang w:val="es-ES_tradnl"/>
              </w:rPr>
            </w:pPr>
          </w:p>
        </w:tc>
      </w:tr>
      <w:tr w:rsidR="003F7F01" w:rsidRPr="00A64A7D" w14:paraId="1E2F63F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AD0D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32E225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28D48D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3C6A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1BD7A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26,16</w:t>
            </w:r>
          </w:p>
        </w:tc>
        <w:tc>
          <w:tcPr>
            <w:tcW w:w="1133" w:type="dxa"/>
            <w:tcBorders>
              <w:top w:val="nil"/>
              <w:left w:val="nil"/>
              <w:bottom w:val="single" w:sz="4" w:space="0" w:color="auto"/>
              <w:right w:val="single" w:sz="4" w:space="0" w:color="auto"/>
            </w:tcBorders>
            <w:noWrap/>
            <w:vAlign w:val="bottom"/>
          </w:tcPr>
          <w:p w14:paraId="2D18CF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06/04/1999</w:t>
            </w:r>
          </w:p>
        </w:tc>
        <w:tc>
          <w:tcPr>
            <w:tcW w:w="1285" w:type="dxa"/>
            <w:tcBorders>
              <w:top w:val="nil"/>
              <w:left w:val="nil"/>
              <w:bottom w:val="single" w:sz="4" w:space="0" w:color="auto"/>
              <w:right w:val="single" w:sz="4" w:space="0" w:color="auto"/>
            </w:tcBorders>
            <w:noWrap/>
            <w:vAlign w:val="bottom"/>
          </w:tcPr>
          <w:p w14:paraId="2BE92D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12/12/2024</w:t>
            </w:r>
          </w:p>
        </w:tc>
        <w:tc>
          <w:tcPr>
            <w:tcW w:w="1264" w:type="dxa"/>
            <w:tcBorders>
              <w:top w:val="nil"/>
              <w:left w:val="nil"/>
              <w:bottom w:val="single" w:sz="4" w:space="0" w:color="auto"/>
              <w:right w:val="single" w:sz="4" w:space="0" w:color="auto"/>
            </w:tcBorders>
            <w:noWrap/>
            <w:vAlign w:val="bottom"/>
          </w:tcPr>
          <w:p w14:paraId="2B84CB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AML</w:t>
            </w:r>
          </w:p>
        </w:tc>
        <w:tc>
          <w:tcPr>
            <w:tcW w:w="992" w:type="dxa"/>
            <w:tcBorders>
              <w:top w:val="nil"/>
              <w:left w:val="nil"/>
              <w:bottom w:val="single" w:sz="4" w:space="0" w:color="auto"/>
              <w:right w:val="single" w:sz="4" w:space="0" w:color="auto"/>
            </w:tcBorders>
            <w:noWrap/>
            <w:vAlign w:val="bottom"/>
          </w:tcPr>
          <w:p w14:paraId="208CE6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6589,21</w:t>
            </w:r>
          </w:p>
        </w:tc>
        <w:tc>
          <w:tcPr>
            <w:tcW w:w="864" w:type="dxa"/>
            <w:tcBorders>
              <w:top w:val="nil"/>
              <w:left w:val="nil"/>
              <w:bottom w:val="single" w:sz="4" w:space="0" w:color="auto"/>
              <w:right w:val="single" w:sz="4" w:space="0" w:color="auto"/>
            </w:tcBorders>
            <w:noWrap/>
            <w:vAlign w:val="bottom"/>
          </w:tcPr>
          <w:p w14:paraId="587760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6B2CF4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C6EAED" w14:textId="77777777" w:rsidR="003F7F01" w:rsidRPr="00A64A7D" w:rsidRDefault="003F7F01" w:rsidP="004B0BB6">
            <w:pPr>
              <w:rPr>
                <w:rFonts w:ascii="Arial" w:hAnsi="Arial" w:cs="Arial"/>
                <w:sz w:val="14"/>
                <w:szCs w:val="14"/>
                <w:lang w:val="es-ES_tradnl"/>
              </w:rPr>
            </w:pPr>
          </w:p>
        </w:tc>
      </w:tr>
      <w:tr w:rsidR="003F7F01" w:rsidRPr="00A64A7D" w14:paraId="461CEFC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1B84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14926</w:t>
            </w:r>
          </w:p>
        </w:tc>
        <w:tc>
          <w:tcPr>
            <w:tcW w:w="1843" w:type="dxa"/>
            <w:tcBorders>
              <w:top w:val="nil"/>
              <w:left w:val="nil"/>
              <w:bottom w:val="single" w:sz="4" w:space="0" w:color="auto"/>
              <w:right w:val="single" w:sz="4" w:space="0" w:color="auto"/>
            </w:tcBorders>
            <w:noWrap/>
            <w:vAlign w:val="bottom"/>
          </w:tcPr>
          <w:p w14:paraId="09C566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Maestra Emilia Zuza Brun HLHI</w:t>
            </w:r>
          </w:p>
        </w:tc>
        <w:tc>
          <w:tcPr>
            <w:tcW w:w="1268" w:type="dxa"/>
            <w:tcBorders>
              <w:top w:val="nil"/>
              <w:left w:val="nil"/>
              <w:bottom w:val="single" w:sz="4" w:space="0" w:color="auto"/>
              <w:right w:val="single" w:sz="4" w:space="0" w:color="auto"/>
            </w:tcBorders>
            <w:noWrap/>
            <w:vAlign w:val="bottom"/>
          </w:tcPr>
          <w:p w14:paraId="74F686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0889F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45E23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26,16</w:t>
            </w:r>
          </w:p>
        </w:tc>
        <w:tc>
          <w:tcPr>
            <w:tcW w:w="1133" w:type="dxa"/>
            <w:tcBorders>
              <w:top w:val="nil"/>
              <w:left w:val="nil"/>
              <w:bottom w:val="single" w:sz="4" w:space="0" w:color="auto"/>
              <w:right w:val="single" w:sz="4" w:space="0" w:color="auto"/>
            </w:tcBorders>
            <w:noWrap/>
            <w:vAlign w:val="bottom"/>
          </w:tcPr>
          <w:p w14:paraId="2A79CE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09/07/2004</w:t>
            </w:r>
          </w:p>
        </w:tc>
        <w:tc>
          <w:tcPr>
            <w:tcW w:w="1285" w:type="dxa"/>
            <w:tcBorders>
              <w:top w:val="nil"/>
              <w:left w:val="nil"/>
              <w:bottom w:val="single" w:sz="4" w:space="0" w:color="auto"/>
              <w:right w:val="single" w:sz="4" w:space="0" w:color="auto"/>
            </w:tcBorders>
            <w:noWrap/>
            <w:vAlign w:val="bottom"/>
          </w:tcPr>
          <w:p w14:paraId="1E02FF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03/12/2025</w:t>
            </w:r>
          </w:p>
        </w:tc>
        <w:tc>
          <w:tcPr>
            <w:tcW w:w="1264" w:type="dxa"/>
            <w:tcBorders>
              <w:top w:val="nil"/>
              <w:left w:val="nil"/>
              <w:bottom w:val="single" w:sz="4" w:space="0" w:color="auto"/>
              <w:right w:val="single" w:sz="4" w:space="0" w:color="auto"/>
            </w:tcBorders>
            <w:noWrap/>
            <w:vAlign w:val="bottom"/>
          </w:tcPr>
          <w:p w14:paraId="741D63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BMM</w:t>
            </w:r>
          </w:p>
        </w:tc>
        <w:tc>
          <w:tcPr>
            <w:tcW w:w="992" w:type="dxa"/>
            <w:tcBorders>
              <w:top w:val="nil"/>
              <w:left w:val="nil"/>
              <w:bottom w:val="single" w:sz="4" w:space="0" w:color="auto"/>
              <w:right w:val="single" w:sz="4" w:space="0" w:color="auto"/>
            </w:tcBorders>
            <w:noWrap/>
            <w:vAlign w:val="bottom"/>
          </w:tcPr>
          <w:p w14:paraId="2684A5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6589,21</w:t>
            </w:r>
          </w:p>
        </w:tc>
        <w:tc>
          <w:tcPr>
            <w:tcW w:w="864" w:type="dxa"/>
            <w:tcBorders>
              <w:top w:val="nil"/>
              <w:left w:val="nil"/>
              <w:bottom w:val="single" w:sz="4" w:space="0" w:color="auto"/>
              <w:right w:val="single" w:sz="4" w:space="0" w:color="auto"/>
            </w:tcBorders>
            <w:noWrap/>
            <w:vAlign w:val="bottom"/>
          </w:tcPr>
          <w:p w14:paraId="49DD7D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127C83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E3804CC" w14:textId="77777777" w:rsidR="003F7F01" w:rsidRPr="00A64A7D" w:rsidRDefault="003F7F01" w:rsidP="004B0BB6">
            <w:pPr>
              <w:rPr>
                <w:rFonts w:ascii="Arial" w:hAnsi="Arial" w:cs="Arial"/>
                <w:sz w:val="14"/>
                <w:szCs w:val="14"/>
                <w:lang w:val="es-ES_tradnl"/>
              </w:rPr>
            </w:pPr>
          </w:p>
        </w:tc>
      </w:tr>
      <w:tr w:rsidR="003F7F01" w:rsidRPr="00A64A7D" w14:paraId="668B4BA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26C3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6D32D0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516F61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390C0C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E4570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6906A7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15/07/1976</w:t>
            </w:r>
          </w:p>
        </w:tc>
        <w:tc>
          <w:tcPr>
            <w:tcW w:w="1285" w:type="dxa"/>
            <w:tcBorders>
              <w:top w:val="nil"/>
              <w:left w:val="nil"/>
              <w:bottom w:val="single" w:sz="4" w:space="0" w:color="auto"/>
              <w:right w:val="single" w:sz="4" w:space="0" w:color="auto"/>
            </w:tcBorders>
            <w:noWrap/>
            <w:vAlign w:val="bottom"/>
          </w:tcPr>
          <w:p w14:paraId="3F4BE0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25/11/2025</w:t>
            </w:r>
          </w:p>
        </w:tc>
        <w:tc>
          <w:tcPr>
            <w:tcW w:w="1264" w:type="dxa"/>
            <w:tcBorders>
              <w:top w:val="nil"/>
              <w:left w:val="nil"/>
              <w:bottom w:val="single" w:sz="4" w:space="0" w:color="auto"/>
              <w:right w:val="single" w:sz="4" w:space="0" w:color="auto"/>
            </w:tcBorders>
            <w:noWrap/>
            <w:vAlign w:val="bottom"/>
          </w:tcPr>
          <w:p w14:paraId="5CF53CC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2A8D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nil"/>
              <w:bottom w:val="single" w:sz="4" w:space="0" w:color="auto"/>
              <w:right w:val="single" w:sz="4" w:space="0" w:color="auto"/>
            </w:tcBorders>
            <w:noWrap/>
            <w:vAlign w:val="bottom"/>
          </w:tcPr>
          <w:p w14:paraId="467583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5522F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EF61E4" w14:textId="77777777" w:rsidR="003F7F01" w:rsidRPr="00A64A7D" w:rsidRDefault="003F7F01" w:rsidP="004B0BB6">
            <w:pPr>
              <w:rPr>
                <w:rFonts w:ascii="Arial" w:hAnsi="Arial" w:cs="Arial"/>
                <w:sz w:val="14"/>
                <w:szCs w:val="14"/>
                <w:lang w:val="es-ES_tradnl"/>
              </w:rPr>
            </w:pPr>
          </w:p>
        </w:tc>
      </w:tr>
      <w:tr w:rsidR="003F7F01" w:rsidRPr="00A64A7D" w14:paraId="2EDA7AF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E15D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48D05E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7CC9C6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63E09C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ADC16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286636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31/03/1976</w:t>
            </w:r>
          </w:p>
        </w:tc>
        <w:tc>
          <w:tcPr>
            <w:tcW w:w="1285" w:type="dxa"/>
            <w:tcBorders>
              <w:top w:val="nil"/>
              <w:left w:val="nil"/>
              <w:bottom w:val="single" w:sz="4" w:space="0" w:color="auto"/>
              <w:right w:val="single" w:sz="4" w:space="0" w:color="auto"/>
            </w:tcBorders>
            <w:noWrap/>
            <w:vAlign w:val="bottom"/>
          </w:tcPr>
          <w:p w14:paraId="74452C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23/11/2006</w:t>
            </w:r>
          </w:p>
        </w:tc>
        <w:tc>
          <w:tcPr>
            <w:tcW w:w="1264" w:type="dxa"/>
            <w:tcBorders>
              <w:top w:val="nil"/>
              <w:left w:val="nil"/>
              <w:bottom w:val="single" w:sz="4" w:space="0" w:color="auto"/>
              <w:right w:val="single" w:sz="4" w:space="0" w:color="auto"/>
            </w:tcBorders>
            <w:noWrap/>
            <w:vAlign w:val="bottom"/>
          </w:tcPr>
          <w:p w14:paraId="1CBDBC1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5E528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334BC8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D62D14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302D60C" w14:textId="77777777" w:rsidR="003F7F01" w:rsidRPr="00A64A7D" w:rsidRDefault="003F7F01" w:rsidP="004B0BB6">
            <w:pPr>
              <w:rPr>
                <w:rFonts w:ascii="Arial" w:hAnsi="Arial" w:cs="Arial"/>
                <w:sz w:val="14"/>
                <w:szCs w:val="14"/>
                <w:lang w:val="es-ES_tradnl"/>
              </w:rPr>
            </w:pPr>
          </w:p>
        </w:tc>
      </w:tr>
      <w:tr w:rsidR="003F7F01" w:rsidRPr="00A64A7D" w14:paraId="5370157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ACA2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0FF19E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436146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05D061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399F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w:t>
            </w:r>
          </w:p>
        </w:tc>
        <w:tc>
          <w:tcPr>
            <w:tcW w:w="1133" w:type="dxa"/>
            <w:tcBorders>
              <w:top w:val="nil"/>
              <w:left w:val="nil"/>
              <w:bottom w:val="single" w:sz="4" w:space="0" w:color="auto"/>
              <w:right w:val="single" w:sz="4" w:space="0" w:color="auto"/>
            </w:tcBorders>
            <w:noWrap/>
            <w:vAlign w:val="bottom"/>
          </w:tcPr>
          <w:p w14:paraId="0BB370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07/03/1976</w:t>
            </w:r>
          </w:p>
        </w:tc>
        <w:tc>
          <w:tcPr>
            <w:tcW w:w="1285" w:type="dxa"/>
            <w:tcBorders>
              <w:top w:val="nil"/>
              <w:left w:val="nil"/>
              <w:bottom w:val="single" w:sz="4" w:space="0" w:color="auto"/>
              <w:right w:val="single" w:sz="4" w:space="0" w:color="auto"/>
            </w:tcBorders>
            <w:noWrap/>
            <w:vAlign w:val="bottom"/>
          </w:tcPr>
          <w:p w14:paraId="7DE37B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01/08/2016</w:t>
            </w:r>
          </w:p>
        </w:tc>
        <w:tc>
          <w:tcPr>
            <w:tcW w:w="1264" w:type="dxa"/>
            <w:tcBorders>
              <w:top w:val="nil"/>
              <w:left w:val="nil"/>
              <w:bottom w:val="single" w:sz="4" w:space="0" w:color="auto"/>
              <w:right w:val="single" w:sz="4" w:space="0" w:color="auto"/>
            </w:tcBorders>
            <w:noWrap/>
            <w:vAlign w:val="bottom"/>
          </w:tcPr>
          <w:p w14:paraId="1AFAB30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B35A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6.351,48 € </w:t>
            </w:r>
          </w:p>
        </w:tc>
        <w:tc>
          <w:tcPr>
            <w:tcW w:w="864" w:type="dxa"/>
            <w:tcBorders>
              <w:top w:val="nil"/>
              <w:left w:val="nil"/>
              <w:bottom w:val="single" w:sz="4" w:space="0" w:color="auto"/>
              <w:right w:val="single" w:sz="4" w:space="0" w:color="auto"/>
            </w:tcBorders>
            <w:noWrap/>
            <w:vAlign w:val="bottom"/>
          </w:tcPr>
          <w:p w14:paraId="61975E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710E2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BD54EF" w14:textId="77777777" w:rsidR="003F7F01" w:rsidRPr="00A64A7D" w:rsidRDefault="003F7F01" w:rsidP="004B0BB6">
            <w:pPr>
              <w:rPr>
                <w:rFonts w:ascii="Arial" w:hAnsi="Arial" w:cs="Arial"/>
                <w:sz w:val="14"/>
                <w:szCs w:val="14"/>
                <w:lang w:val="es-ES_tradnl"/>
              </w:rPr>
            </w:pPr>
          </w:p>
        </w:tc>
      </w:tr>
      <w:tr w:rsidR="003F7F01" w:rsidRPr="00A64A7D" w14:paraId="485F7F8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DF52C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11C7B7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35C7B0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48D621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D02F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w:t>
            </w:r>
          </w:p>
        </w:tc>
        <w:tc>
          <w:tcPr>
            <w:tcW w:w="1133" w:type="dxa"/>
            <w:tcBorders>
              <w:top w:val="nil"/>
              <w:left w:val="nil"/>
              <w:bottom w:val="single" w:sz="4" w:space="0" w:color="auto"/>
              <w:right w:val="single" w:sz="4" w:space="0" w:color="auto"/>
            </w:tcBorders>
            <w:noWrap/>
            <w:vAlign w:val="bottom"/>
          </w:tcPr>
          <w:p w14:paraId="22C782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01/03/1976</w:t>
            </w:r>
          </w:p>
        </w:tc>
        <w:tc>
          <w:tcPr>
            <w:tcW w:w="1285" w:type="dxa"/>
            <w:tcBorders>
              <w:top w:val="nil"/>
              <w:left w:val="nil"/>
              <w:bottom w:val="single" w:sz="4" w:space="0" w:color="auto"/>
              <w:right w:val="single" w:sz="4" w:space="0" w:color="auto"/>
            </w:tcBorders>
            <w:noWrap/>
            <w:vAlign w:val="bottom"/>
          </w:tcPr>
          <w:p w14:paraId="5AF781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02/12/2021</w:t>
            </w:r>
          </w:p>
        </w:tc>
        <w:tc>
          <w:tcPr>
            <w:tcW w:w="1264" w:type="dxa"/>
            <w:tcBorders>
              <w:top w:val="nil"/>
              <w:left w:val="nil"/>
              <w:bottom w:val="single" w:sz="4" w:space="0" w:color="auto"/>
              <w:right w:val="single" w:sz="4" w:space="0" w:color="auto"/>
            </w:tcBorders>
            <w:noWrap/>
            <w:vAlign w:val="bottom"/>
          </w:tcPr>
          <w:p w14:paraId="6423F14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1EBAD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6.137,18 € </w:t>
            </w:r>
          </w:p>
        </w:tc>
        <w:tc>
          <w:tcPr>
            <w:tcW w:w="864" w:type="dxa"/>
            <w:tcBorders>
              <w:top w:val="nil"/>
              <w:left w:val="nil"/>
              <w:bottom w:val="single" w:sz="4" w:space="0" w:color="auto"/>
              <w:right w:val="single" w:sz="4" w:space="0" w:color="auto"/>
            </w:tcBorders>
            <w:noWrap/>
            <w:vAlign w:val="bottom"/>
          </w:tcPr>
          <w:p w14:paraId="597CFA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AA2D55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DE75F1" w14:textId="77777777" w:rsidR="003F7F01" w:rsidRPr="00A64A7D" w:rsidRDefault="003F7F01" w:rsidP="004B0BB6">
            <w:pPr>
              <w:rPr>
                <w:rFonts w:ascii="Arial" w:hAnsi="Arial" w:cs="Arial"/>
                <w:sz w:val="14"/>
                <w:szCs w:val="14"/>
                <w:lang w:val="es-ES_tradnl"/>
              </w:rPr>
            </w:pPr>
          </w:p>
        </w:tc>
      </w:tr>
      <w:tr w:rsidR="003F7F01" w:rsidRPr="00A64A7D" w14:paraId="350E259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AB79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576933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79D678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33E5C0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12AD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w:t>
            </w:r>
          </w:p>
        </w:tc>
        <w:tc>
          <w:tcPr>
            <w:tcW w:w="1133" w:type="dxa"/>
            <w:tcBorders>
              <w:top w:val="nil"/>
              <w:left w:val="nil"/>
              <w:bottom w:val="single" w:sz="4" w:space="0" w:color="auto"/>
              <w:right w:val="single" w:sz="4" w:space="0" w:color="auto"/>
            </w:tcBorders>
            <w:noWrap/>
            <w:vAlign w:val="bottom"/>
          </w:tcPr>
          <w:p w14:paraId="37A418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27/02/1976</w:t>
            </w:r>
          </w:p>
        </w:tc>
        <w:tc>
          <w:tcPr>
            <w:tcW w:w="1285" w:type="dxa"/>
            <w:tcBorders>
              <w:top w:val="nil"/>
              <w:left w:val="nil"/>
              <w:bottom w:val="single" w:sz="4" w:space="0" w:color="auto"/>
              <w:right w:val="single" w:sz="4" w:space="0" w:color="auto"/>
            </w:tcBorders>
            <w:noWrap/>
            <w:vAlign w:val="bottom"/>
          </w:tcPr>
          <w:p w14:paraId="2D49E9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10/09/2001</w:t>
            </w:r>
          </w:p>
        </w:tc>
        <w:tc>
          <w:tcPr>
            <w:tcW w:w="1264" w:type="dxa"/>
            <w:tcBorders>
              <w:top w:val="nil"/>
              <w:left w:val="nil"/>
              <w:bottom w:val="single" w:sz="4" w:space="0" w:color="auto"/>
              <w:right w:val="single" w:sz="4" w:space="0" w:color="auto"/>
            </w:tcBorders>
            <w:noWrap/>
            <w:vAlign w:val="bottom"/>
          </w:tcPr>
          <w:p w14:paraId="077FC28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560D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25.112,23 € </w:t>
            </w:r>
          </w:p>
        </w:tc>
        <w:tc>
          <w:tcPr>
            <w:tcW w:w="864" w:type="dxa"/>
            <w:tcBorders>
              <w:top w:val="nil"/>
              <w:left w:val="nil"/>
              <w:bottom w:val="single" w:sz="4" w:space="0" w:color="auto"/>
              <w:right w:val="single" w:sz="4" w:space="0" w:color="auto"/>
            </w:tcBorders>
            <w:noWrap/>
            <w:vAlign w:val="bottom"/>
          </w:tcPr>
          <w:p w14:paraId="3F4D25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D9AD34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A737A3" w14:textId="77777777" w:rsidR="003F7F01" w:rsidRPr="00A64A7D" w:rsidRDefault="003F7F01" w:rsidP="004B0BB6">
            <w:pPr>
              <w:rPr>
                <w:rFonts w:ascii="Arial" w:hAnsi="Arial" w:cs="Arial"/>
                <w:sz w:val="14"/>
                <w:szCs w:val="14"/>
                <w:lang w:val="es-ES_tradnl"/>
              </w:rPr>
            </w:pPr>
          </w:p>
        </w:tc>
      </w:tr>
      <w:tr w:rsidR="003F7F01" w:rsidRPr="00A64A7D" w14:paraId="59C4699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AC495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62B791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375268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6F8F0D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E107D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39A7F1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17/02/1976</w:t>
            </w:r>
          </w:p>
        </w:tc>
        <w:tc>
          <w:tcPr>
            <w:tcW w:w="1285" w:type="dxa"/>
            <w:tcBorders>
              <w:top w:val="nil"/>
              <w:left w:val="nil"/>
              <w:bottom w:val="single" w:sz="4" w:space="0" w:color="auto"/>
              <w:right w:val="single" w:sz="4" w:space="0" w:color="auto"/>
            </w:tcBorders>
            <w:noWrap/>
            <w:vAlign w:val="bottom"/>
          </w:tcPr>
          <w:p w14:paraId="7ADCF3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04/11/2014</w:t>
            </w:r>
          </w:p>
        </w:tc>
        <w:tc>
          <w:tcPr>
            <w:tcW w:w="1264" w:type="dxa"/>
            <w:tcBorders>
              <w:top w:val="nil"/>
              <w:left w:val="nil"/>
              <w:bottom w:val="single" w:sz="4" w:space="0" w:color="auto"/>
              <w:right w:val="single" w:sz="4" w:space="0" w:color="auto"/>
            </w:tcBorders>
            <w:noWrap/>
            <w:vAlign w:val="bottom"/>
          </w:tcPr>
          <w:p w14:paraId="0963B0D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8471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7.813,33 € </w:t>
            </w:r>
          </w:p>
        </w:tc>
        <w:tc>
          <w:tcPr>
            <w:tcW w:w="864" w:type="dxa"/>
            <w:tcBorders>
              <w:top w:val="nil"/>
              <w:left w:val="nil"/>
              <w:bottom w:val="single" w:sz="4" w:space="0" w:color="auto"/>
              <w:right w:val="single" w:sz="4" w:space="0" w:color="auto"/>
            </w:tcBorders>
            <w:noWrap/>
            <w:vAlign w:val="bottom"/>
          </w:tcPr>
          <w:p w14:paraId="03FAF2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D32676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B5E2A4" w14:textId="77777777" w:rsidR="003F7F01" w:rsidRPr="00A64A7D" w:rsidRDefault="003F7F01" w:rsidP="004B0BB6">
            <w:pPr>
              <w:rPr>
                <w:rFonts w:ascii="Arial" w:hAnsi="Arial" w:cs="Arial"/>
                <w:sz w:val="14"/>
                <w:szCs w:val="14"/>
                <w:lang w:val="es-ES_tradnl"/>
              </w:rPr>
            </w:pPr>
          </w:p>
        </w:tc>
      </w:tr>
      <w:tr w:rsidR="003F7F01" w:rsidRPr="00A64A7D" w14:paraId="035B27B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13D9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17793E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215BC7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591415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27DE2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625F74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31/01/1976</w:t>
            </w:r>
          </w:p>
        </w:tc>
        <w:tc>
          <w:tcPr>
            <w:tcW w:w="1285" w:type="dxa"/>
            <w:tcBorders>
              <w:top w:val="nil"/>
              <w:left w:val="nil"/>
              <w:bottom w:val="single" w:sz="4" w:space="0" w:color="auto"/>
              <w:right w:val="single" w:sz="4" w:space="0" w:color="auto"/>
            </w:tcBorders>
            <w:noWrap/>
            <w:vAlign w:val="bottom"/>
          </w:tcPr>
          <w:p w14:paraId="02FA76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5DAED30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6E380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30C96D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A7A0A3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E67D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w:t>
            </w:r>
          </w:p>
        </w:tc>
      </w:tr>
      <w:tr w:rsidR="003F7F01" w:rsidRPr="00A64A7D" w14:paraId="3451AA8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0F71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014417</w:t>
            </w:r>
          </w:p>
        </w:tc>
        <w:tc>
          <w:tcPr>
            <w:tcW w:w="1843" w:type="dxa"/>
            <w:tcBorders>
              <w:top w:val="nil"/>
              <w:left w:val="nil"/>
              <w:bottom w:val="single" w:sz="4" w:space="0" w:color="auto"/>
              <w:right w:val="single" w:sz="4" w:space="0" w:color="auto"/>
            </w:tcBorders>
            <w:noWrap/>
            <w:vAlign w:val="bottom"/>
          </w:tcPr>
          <w:p w14:paraId="7A7B28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61CC10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6C9882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1CAB0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w:t>
            </w:r>
          </w:p>
        </w:tc>
        <w:tc>
          <w:tcPr>
            <w:tcW w:w="1133" w:type="dxa"/>
            <w:tcBorders>
              <w:top w:val="nil"/>
              <w:left w:val="nil"/>
              <w:bottom w:val="single" w:sz="4" w:space="0" w:color="auto"/>
              <w:right w:val="single" w:sz="4" w:space="0" w:color="auto"/>
            </w:tcBorders>
            <w:noWrap/>
            <w:vAlign w:val="bottom"/>
          </w:tcPr>
          <w:p w14:paraId="47E27F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14/01/1976</w:t>
            </w:r>
          </w:p>
        </w:tc>
        <w:tc>
          <w:tcPr>
            <w:tcW w:w="1285" w:type="dxa"/>
            <w:tcBorders>
              <w:top w:val="nil"/>
              <w:left w:val="nil"/>
              <w:bottom w:val="single" w:sz="4" w:space="0" w:color="auto"/>
              <w:right w:val="single" w:sz="4" w:space="0" w:color="auto"/>
            </w:tcBorders>
            <w:noWrap/>
            <w:vAlign w:val="bottom"/>
          </w:tcPr>
          <w:p w14:paraId="574E09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19/01/2026</w:t>
            </w:r>
          </w:p>
        </w:tc>
        <w:tc>
          <w:tcPr>
            <w:tcW w:w="1264" w:type="dxa"/>
            <w:tcBorders>
              <w:top w:val="nil"/>
              <w:left w:val="nil"/>
              <w:bottom w:val="single" w:sz="4" w:space="0" w:color="auto"/>
              <w:right w:val="single" w:sz="4" w:space="0" w:color="auto"/>
            </w:tcBorders>
            <w:noWrap/>
            <w:vAlign w:val="bottom"/>
          </w:tcPr>
          <w:p w14:paraId="67CD9E8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467B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6.936,80 € </w:t>
            </w:r>
          </w:p>
        </w:tc>
        <w:tc>
          <w:tcPr>
            <w:tcW w:w="864" w:type="dxa"/>
            <w:tcBorders>
              <w:top w:val="nil"/>
              <w:left w:val="nil"/>
              <w:bottom w:val="single" w:sz="4" w:space="0" w:color="auto"/>
              <w:right w:val="single" w:sz="4" w:space="0" w:color="auto"/>
            </w:tcBorders>
            <w:noWrap/>
            <w:vAlign w:val="bottom"/>
          </w:tcPr>
          <w:p w14:paraId="690C19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1049486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66B1000" w14:textId="77777777" w:rsidR="003F7F01" w:rsidRPr="00A64A7D" w:rsidRDefault="003F7F01" w:rsidP="004B0BB6">
            <w:pPr>
              <w:rPr>
                <w:rFonts w:ascii="Arial" w:hAnsi="Arial" w:cs="Arial"/>
                <w:sz w:val="14"/>
                <w:szCs w:val="14"/>
                <w:lang w:val="es-ES_tradnl"/>
              </w:rPr>
            </w:pPr>
          </w:p>
        </w:tc>
      </w:tr>
      <w:tr w:rsidR="003F7F01" w:rsidRPr="00A64A7D" w14:paraId="7EC0018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074D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7F395A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565956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3C5D0A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86D4F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747F79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05/01/1976</w:t>
            </w:r>
          </w:p>
        </w:tc>
        <w:tc>
          <w:tcPr>
            <w:tcW w:w="1285" w:type="dxa"/>
            <w:tcBorders>
              <w:top w:val="nil"/>
              <w:left w:val="nil"/>
              <w:bottom w:val="single" w:sz="4" w:space="0" w:color="auto"/>
              <w:right w:val="single" w:sz="4" w:space="0" w:color="auto"/>
            </w:tcBorders>
            <w:noWrap/>
            <w:vAlign w:val="bottom"/>
          </w:tcPr>
          <w:p w14:paraId="5965D9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12/09/2011</w:t>
            </w:r>
          </w:p>
        </w:tc>
        <w:tc>
          <w:tcPr>
            <w:tcW w:w="1264" w:type="dxa"/>
            <w:tcBorders>
              <w:top w:val="nil"/>
              <w:left w:val="nil"/>
              <w:bottom w:val="single" w:sz="4" w:space="0" w:color="auto"/>
              <w:right w:val="single" w:sz="4" w:space="0" w:color="auto"/>
            </w:tcBorders>
            <w:noWrap/>
            <w:vAlign w:val="bottom"/>
          </w:tcPr>
          <w:p w14:paraId="3357E85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791D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7.945,14 € </w:t>
            </w:r>
          </w:p>
        </w:tc>
        <w:tc>
          <w:tcPr>
            <w:tcW w:w="864" w:type="dxa"/>
            <w:tcBorders>
              <w:top w:val="nil"/>
              <w:left w:val="nil"/>
              <w:bottom w:val="single" w:sz="4" w:space="0" w:color="auto"/>
              <w:right w:val="single" w:sz="4" w:space="0" w:color="auto"/>
            </w:tcBorders>
            <w:noWrap/>
            <w:vAlign w:val="bottom"/>
          </w:tcPr>
          <w:p w14:paraId="1770BE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B364D9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D4C2F50" w14:textId="77777777" w:rsidR="003F7F01" w:rsidRPr="00A64A7D" w:rsidRDefault="003F7F01" w:rsidP="004B0BB6">
            <w:pPr>
              <w:rPr>
                <w:rFonts w:ascii="Arial" w:hAnsi="Arial" w:cs="Arial"/>
                <w:sz w:val="14"/>
                <w:szCs w:val="14"/>
                <w:lang w:val="es-ES_tradnl"/>
              </w:rPr>
            </w:pPr>
          </w:p>
        </w:tc>
      </w:tr>
      <w:tr w:rsidR="003F7F01" w:rsidRPr="00A64A7D" w14:paraId="4398B03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7068B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413009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1)</w:t>
            </w:r>
          </w:p>
        </w:tc>
        <w:tc>
          <w:tcPr>
            <w:tcW w:w="1268" w:type="dxa"/>
            <w:tcBorders>
              <w:top w:val="nil"/>
              <w:left w:val="nil"/>
              <w:bottom w:val="single" w:sz="4" w:space="0" w:color="auto"/>
              <w:right w:val="single" w:sz="4" w:space="0" w:color="auto"/>
            </w:tcBorders>
            <w:noWrap/>
            <w:vAlign w:val="bottom"/>
          </w:tcPr>
          <w:p w14:paraId="6AF7D4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40ADA0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FEFC7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0CCBB7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15/12/1975</w:t>
            </w:r>
          </w:p>
        </w:tc>
        <w:tc>
          <w:tcPr>
            <w:tcW w:w="1285" w:type="dxa"/>
            <w:tcBorders>
              <w:top w:val="nil"/>
              <w:left w:val="nil"/>
              <w:bottom w:val="single" w:sz="4" w:space="0" w:color="auto"/>
              <w:right w:val="single" w:sz="4" w:space="0" w:color="auto"/>
            </w:tcBorders>
            <w:noWrap/>
            <w:vAlign w:val="bottom"/>
          </w:tcPr>
          <w:p w14:paraId="7E5319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05/11/2007</w:t>
            </w:r>
          </w:p>
        </w:tc>
        <w:tc>
          <w:tcPr>
            <w:tcW w:w="1264" w:type="dxa"/>
            <w:tcBorders>
              <w:top w:val="nil"/>
              <w:left w:val="nil"/>
              <w:bottom w:val="single" w:sz="4" w:space="0" w:color="auto"/>
              <w:right w:val="single" w:sz="4" w:space="0" w:color="auto"/>
            </w:tcBorders>
            <w:noWrap/>
            <w:vAlign w:val="bottom"/>
          </w:tcPr>
          <w:p w14:paraId="5516996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06D0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237A2D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125B24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3648EE" w14:textId="77777777" w:rsidR="003F7F01" w:rsidRPr="00A64A7D" w:rsidRDefault="003F7F01" w:rsidP="004B0BB6">
            <w:pPr>
              <w:rPr>
                <w:rFonts w:ascii="Arial" w:hAnsi="Arial" w:cs="Arial"/>
                <w:sz w:val="14"/>
                <w:szCs w:val="14"/>
                <w:lang w:val="es-ES_tradnl"/>
              </w:rPr>
            </w:pPr>
          </w:p>
        </w:tc>
      </w:tr>
      <w:tr w:rsidR="003F7F01" w:rsidRPr="00A64A7D" w14:paraId="5E5B4BA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AC50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14A930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39BC0B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7E17B3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6E579B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w:t>
            </w:r>
          </w:p>
        </w:tc>
        <w:tc>
          <w:tcPr>
            <w:tcW w:w="1133" w:type="dxa"/>
            <w:tcBorders>
              <w:top w:val="nil"/>
              <w:left w:val="nil"/>
              <w:bottom w:val="single" w:sz="4" w:space="0" w:color="auto"/>
              <w:right w:val="single" w:sz="4" w:space="0" w:color="auto"/>
            </w:tcBorders>
            <w:noWrap/>
            <w:vAlign w:val="bottom"/>
          </w:tcPr>
          <w:p w14:paraId="31F273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14/11/1975</w:t>
            </w:r>
          </w:p>
        </w:tc>
        <w:tc>
          <w:tcPr>
            <w:tcW w:w="1285" w:type="dxa"/>
            <w:tcBorders>
              <w:top w:val="nil"/>
              <w:left w:val="nil"/>
              <w:bottom w:val="single" w:sz="4" w:space="0" w:color="auto"/>
              <w:right w:val="single" w:sz="4" w:space="0" w:color="auto"/>
            </w:tcBorders>
            <w:noWrap/>
            <w:vAlign w:val="bottom"/>
          </w:tcPr>
          <w:p w14:paraId="3D56F2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4BA379F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98BC1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6.030,03 € </w:t>
            </w:r>
          </w:p>
        </w:tc>
        <w:tc>
          <w:tcPr>
            <w:tcW w:w="864" w:type="dxa"/>
            <w:tcBorders>
              <w:top w:val="nil"/>
              <w:left w:val="nil"/>
              <w:bottom w:val="single" w:sz="4" w:space="0" w:color="auto"/>
              <w:right w:val="single" w:sz="4" w:space="0" w:color="auto"/>
            </w:tcBorders>
            <w:noWrap/>
            <w:vAlign w:val="bottom"/>
          </w:tcPr>
          <w:p w14:paraId="618320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E89832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C798E76" w14:textId="77777777" w:rsidR="003F7F01" w:rsidRPr="00A64A7D" w:rsidRDefault="003F7F01" w:rsidP="004B0BB6">
            <w:pPr>
              <w:rPr>
                <w:rFonts w:ascii="Arial" w:hAnsi="Arial" w:cs="Arial"/>
                <w:sz w:val="14"/>
                <w:szCs w:val="14"/>
                <w:lang w:val="es-ES_tradnl"/>
              </w:rPr>
            </w:pPr>
          </w:p>
        </w:tc>
      </w:tr>
      <w:tr w:rsidR="003F7F01" w:rsidRPr="00A64A7D" w14:paraId="4F71151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7289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182158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5243A0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077E08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924C9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635657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13/11/1975</w:t>
            </w:r>
          </w:p>
        </w:tc>
        <w:tc>
          <w:tcPr>
            <w:tcW w:w="1285" w:type="dxa"/>
            <w:tcBorders>
              <w:top w:val="nil"/>
              <w:left w:val="nil"/>
              <w:bottom w:val="single" w:sz="4" w:space="0" w:color="auto"/>
              <w:right w:val="single" w:sz="4" w:space="0" w:color="auto"/>
            </w:tcBorders>
            <w:noWrap/>
            <w:vAlign w:val="bottom"/>
          </w:tcPr>
          <w:p w14:paraId="027746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09/09/2025</w:t>
            </w:r>
          </w:p>
        </w:tc>
        <w:tc>
          <w:tcPr>
            <w:tcW w:w="1264" w:type="dxa"/>
            <w:tcBorders>
              <w:top w:val="nil"/>
              <w:left w:val="nil"/>
              <w:bottom w:val="single" w:sz="4" w:space="0" w:color="auto"/>
              <w:right w:val="single" w:sz="4" w:space="0" w:color="auto"/>
            </w:tcBorders>
            <w:noWrap/>
            <w:vAlign w:val="bottom"/>
          </w:tcPr>
          <w:p w14:paraId="34C595B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B0C6E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7.417,90 € </w:t>
            </w:r>
          </w:p>
        </w:tc>
        <w:tc>
          <w:tcPr>
            <w:tcW w:w="864" w:type="dxa"/>
            <w:tcBorders>
              <w:top w:val="nil"/>
              <w:left w:val="nil"/>
              <w:bottom w:val="single" w:sz="4" w:space="0" w:color="auto"/>
              <w:right w:val="single" w:sz="4" w:space="0" w:color="auto"/>
            </w:tcBorders>
            <w:noWrap/>
            <w:vAlign w:val="bottom"/>
          </w:tcPr>
          <w:p w14:paraId="46F48B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E8895C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E68B0C" w14:textId="77777777" w:rsidR="003F7F01" w:rsidRPr="00A64A7D" w:rsidRDefault="003F7F01" w:rsidP="004B0BB6">
            <w:pPr>
              <w:rPr>
                <w:rFonts w:ascii="Arial" w:hAnsi="Arial" w:cs="Arial"/>
                <w:sz w:val="14"/>
                <w:szCs w:val="14"/>
                <w:lang w:val="es-ES_tradnl"/>
              </w:rPr>
            </w:pPr>
          </w:p>
        </w:tc>
      </w:tr>
      <w:tr w:rsidR="003F7F01" w:rsidRPr="00A64A7D" w14:paraId="624340F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42E3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610B7A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106472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787651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E34A8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w:t>
            </w:r>
          </w:p>
        </w:tc>
        <w:tc>
          <w:tcPr>
            <w:tcW w:w="1133" w:type="dxa"/>
            <w:tcBorders>
              <w:top w:val="nil"/>
              <w:left w:val="nil"/>
              <w:bottom w:val="single" w:sz="4" w:space="0" w:color="auto"/>
              <w:right w:val="single" w:sz="4" w:space="0" w:color="auto"/>
            </w:tcBorders>
            <w:noWrap/>
            <w:vAlign w:val="bottom"/>
          </w:tcPr>
          <w:p w14:paraId="752AB9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06/10/1975</w:t>
            </w:r>
          </w:p>
        </w:tc>
        <w:tc>
          <w:tcPr>
            <w:tcW w:w="1285" w:type="dxa"/>
            <w:tcBorders>
              <w:top w:val="nil"/>
              <w:left w:val="nil"/>
              <w:bottom w:val="single" w:sz="4" w:space="0" w:color="auto"/>
              <w:right w:val="single" w:sz="4" w:space="0" w:color="auto"/>
            </w:tcBorders>
            <w:noWrap/>
            <w:vAlign w:val="bottom"/>
          </w:tcPr>
          <w:p w14:paraId="030B9D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07/01/2026</w:t>
            </w:r>
          </w:p>
        </w:tc>
        <w:tc>
          <w:tcPr>
            <w:tcW w:w="1264" w:type="dxa"/>
            <w:tcBorders>
              <w:top w:val="nil"/>
              <w:left w:val="nil"/>
              <w:bottom w:val="single" w:sz="4" w:space="0" w:color="auto"/>
              <w:right w:val="single" w:sz="4" w:space="0" w:color="auto"/>
            </w:tcBorders>
            <w:noWrap/>
            <w:vAlign w:val="bottom"/>
          </w:tcPr>
          <w:p w14:paraId="6F957CC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4E1A6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5.548,94 € </w:t>
            </w:r>
          </w:p>
        </w:tc>
        <w:tc>
          <w:tcPr>
            <w:tcW w:w="864" w:type="dxa"/>
            <w:tcBorders>
              <w:top w:val="nil"/>
              <w:left w:val="nil"/>
              <w:bottom w:val="single" w:sz="4" w:space="0" w:color="auto"/>
              <w:right w:val="single" w:sz="4" w:space="0" w:color="auto"/>
            </w:tcBorders>
            <w:noWrap/>
            <w:vAlign w:val="bottom"/>
          </w:tcPr>
          <w:p w14:paraId="6FB6DD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noWrap/>
            <w:vAlign w:val="bottom"/>
          </w:tcPr>
          <w:p w14:paraId="556E842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D0BF30" w14:textId="77777777" w:rsidR="003F7F01" w:rsidRPr="00A64A7D" w:rsidRDefault="003F7F01" w:rsidP="004B0BB6">
            <w:pPr>
              <w:rPr>
                <w:rFonts w:ascii="Arial" w:hAnsi="Arial" w:cs="Arial"/>
                <w:sz w:val="14"/>
                <w:szCs w:val="14"/>
                <w:lang w:val="es-ES_tradnl"/>
              </w:rPr>
            </w:pPr>
          </w:p>
        </w:tc>
      </w:tr>
      <w:tr w:rsidR="003F7F01" w:rsidRPr="00A64A7D" w14:paraId="74CE09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91F59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52C14D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5CD150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6502ED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C5B12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0CDB5F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23/09/1975</w:t>
            </w:r>
          </w:p>
        </w:tc>
        <w:tc>
          <w:tcPr>
            <w:tcW w:w="1285" w:type="dxa"/>
            <w:tcBorders>
              <w:top w:val="nil"/>
              <w:left w:val="nil"/>
              <w:bottom w:val="single" w:sz="4" w:space="0" w:color="auto"/>
              <w:right w:val="single" w:sz="4" w:space="0" w:color="auto"/>
            </w:tcBorders>
            <w:noWrap/>
            <w:vAlign w:val="bottom"/>
          </w:tcPr>
          <w:p w14:paraId="56F477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26/09/2002</w:t>
            </w:r>
          </w:p>
        </w:tc>
        <w:tc>
          <w:tcPr>
            <w:tcW w:w="1264" w:type="dxa"/>
            <w:tcBorders>
              <w:top w:val="nil"/>
              <w:left w:val="nil"/>
              <w:bottom w:val="single" w:sz="4" w:space="0" w:color="auto"/>
              <w:right w:val="single" w:sz="4" w:space="0" w:color="auto"/>
            </w:tcBorders>
            <w:noWrap/>
            <w:vAlign w:val="bottom"/>
          </w:tcPr>
          <w:p w14:paraId="7BA2F36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56019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8.340,58 € </w:t>
            </w:r>
          </w:p>
        </w:tc>
        <w:tc>
          <w:tcPr>
            <w:tcW w:w="864" w:type="dxa"/>
            <w:tcBorders>
              <w:top w:val="nil"/>
              <w:left w:val="nil"/>
              <w:bottom w:val="single" w:sz="4" w:space="0" w:color="auto"/>
              <w:right w:val="single" w:sz="4" w:space="0" w:color="auto"/>
            </w:tcBorders>
            <w:noWrap/>
            <w:vAlign w:val="bottom"/>
          </w:tcPr>
          <w:p w14:paraId="42C792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D450B8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D86601" w14:textId="77777777" w:rsidR="003F7F01" w:rsidRPr="00A64A7D" w:rsidRDefault="003F7F01" w:rsidP="004B0BB6">
            <w:pPr>
              <w:rPr>
                <w:rFonts w:ascii="Arial" w:hAnsi="Arial" w:cs="Arial"/>
                <w:sz w:val="14"/>
                <w:szCs w:val="14"/>
                <w:lang w:val="es-ES_tradnl"/>
              </w:rPr>
            </w:pPr>
          </w:p>
        </w:tc>
      </w:tr>
      <w:tr w:rsidR="003F7F01" w:rsidRPr="00A64A7D" w14:paraId="3F4912B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403B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7E31F7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5DE894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3E9871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59E5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08CC23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22/08/1975</w:t>
            </w:r>
          </w:p>
        </w:tc>
        <w:tc>
          <w:tcPr>
            <w:tcW w:w="1285" w:type="dxa"/>
            <w:tcBorders>
              <w:top w:val="nil"/>
              <w:left w:val="nil"/>
              <w:bottom w:val="single" w:sz="4" w:space="0" w:color="auto"/>
              <w:right w:val="single" w:sz="4" w:space="0" w:color="auto"/>
            </w:tcBorders>
            <w:noWrap/>
            <w:vAlign w:val="bottom"/>
          </w:tcPr>
          <w:p w14:paraId="1A749B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11/01/2005</w:t>
            </w:r>
          </w:p>
        </w:tc>
        <w:tc>
          <w:tcPr>
            <w:tcW w:w="1264" w:type="dxa"/>
            <w:tcBorders>
              <w:top w:val="nil"/>
              <w:left w:val="nil"/>
              <w:bottom w:val="single" w:sz="4" w:space="0" w:color="auto"/>
              <w:right w:val="single" w:sz="4" w:space="0" w:color="auto"/>
            </w:tcBorders>
            <w:noWrap/>
            <w:vAlign w:val="bottom"/>
          </w:tcPr>
          <w:p w14:paraId="067297C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5361D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8.340,58 € </w:t>
            </w:r>
          </w:p>
        </w:tc>
        <w:tc>
          <w:tcPr>
            <w:tcW w:w="864" w:type="dxa"/>
            <w:tcBorders>
              <w:top w:val="nil"/>
              <w:left w:val="nil"/>
              <w:bottom w:val="single" w:sz="4" w:space="0" w:color="auto"/>
              <w:right w:val="single" w:sz="4" w:space="0" w:color="auto"/>
            </w:tcBorders>
            <w:noWrap/>
            <w:vAlign w:val="bottom"/>
          </w:tcPr>
          <w:p w14:paraId="380E71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D32AD9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3B055A" w14:textId="77777777" w:rsidR="003F7F01" w:rsidRPr="00A64A7D" w:rsidRDefault="003F7F01" w:rsidP="004B0BB6">
            <w:pPr>
              <w:rPr>
                <w:rFonts w:ascii="Arial" w:hAnsi="Arial" w:cs="Arial"/>
                <w:sz w:val="14"/>
                <w:szCs w:val="14"/>
                <w:lang w:val="es-ES_tradnl"/>
              </w:rPr>
            </w:pPr>
          </w:p>
        </w:tc>
      </w:tr>
      <w:tr w:rsidR="003F7F01" w:rsidRPr="00A64A7D" w14:paraId="7940D45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5F68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7434BE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2689F0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14EEB3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78CC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494E43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11/08/1975</w:t>
            </w:r>
          </w:p>
        </w:tc>
        <w:tc>
          <w:tcPr>
            <w:tcW w:w="1285" w:type="dxa"/>
            <w:tcBorders>
              <w:top w:val="nil"/>
              <w:left w:val="nil"/>
              <w:bottom w:val="single" w:sz="4" w:space="0" w:color="auto"/>
              <w:right w:val="single" w:sz="4" w:space="0" w:color="auto"/>
            </w:tcBorders>
            <w:noWrap/>
            <w:vAlign w:val="bottom"/>
          </w:tcPr>
          <w:p w14:paraId="5A8B11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17/10/2006</w:t>
            </w:r>
          </w:p>
        </w:tc>
        <w:tc>
          <w:tcPr>
            <w:tcW w:w="1264" w:type="dxa"/>
            <w:tcBorders>
              <w:top w:val="nil"/>
              <w:left w:val="nil"/>
              <w:bottom w:val="single" w:sz="4" w:space="0" w:color="auto"/>
              <w:right w:val="single" w:sz="4" w:space="0" w:color="auto"/>
            </w:tcBorders>
            <w:noWrap/>
            <w:vAlign w:val="bottom"/>
          </w:tcPr>
          <w:p w14:paraId="242EC81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1BDF1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5EE552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E96E9A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E8F446D" w14:textId="77777777" w:rsidR="003F7F01" w:rsidRPr="00A64A7D" w:rsidRDefault="003F7F01" w:rsidP="004B0BB6">
            <w:pPr>
              <w:rPr>
                <w:rFonts w:ascii="Arial" w:hAnsi="Arial" w:cs="Arial"/>
                <w:sz w:val="14"/>
                <w:szCs w:val="14"/>
                <w:lang w:val="es-ES_tradnl"/>
              </w:rPr>
            </w:pPr>
          </w:p>
        </w:tc>
      </w:tr>
      <w:tr w:rsidR="003F7F01" w:rsidRPr="00A64A7D" w14:paraId="5D92440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204B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3CF7AB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048913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19CD5D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76968B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w:t>
            </w:r>
          </w:p>
        </w:tc>
        <w:tc>
          <w:tcPr>
            <w:tcW w:w="1133" w:type="dxa"/>
            <w:tcBorders>
              <w:top w:val="nil"/>
              <w:left w:val="nil"/>
              <w:bottom w:val="single" w:sz="4" w:space="0" w:color="auto"/>
              <w:right w:val="single" w:sz="4" w:space="0" w:color="auto"/>
            </w:tcBorders>
            <w:noWrap/>
            <w:vAlign w:val="bottom"/>
          </w:tcPr>
          <w:p w14:paraId="087A36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31/07/1975</w:t>
            </w:r>
          </w:p>
        </w:tc>
        <w:tc>
          <w:tcPr>
            <w:tcW w:w="1285" w:type="dxa"/>
            <w:tcBorders>
              <w:top w:val="nil"/>
              <w:left w:val="nil"/>
              <w:bottom w:val="single" w:sz="4" w:space="0" w:color="auto"/>
              <w:right w:val="single" w:sz="4" w:space="0" w:color="auto"/>
            </w:tcBorders>
            <w:noWrap/>
            <w:vAlign w:val="bottom"/>
          </w:tcPr>
          <w:p w14:paraId="5389E3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09/12/2024</w:t>
            </w:r>
          </w:p>
        </w:tc>
        <w:tc>
          <w:tcPr>
            <w:tcW w:w="1264" w:type="dxa"/>
            <w:tcBorders>
              <w:top w:val="nil"/>
              <w:left w:val="nil"/>
              <w:bottom w:val="single" w:sz="4" w:space="0" w:color="auto"/>
              <w:right w:val="single" w:sz="4" w:space="0" w:color="auto"/>
            </w:tcBorders>
            <w:noWrap/>
            <w:vAlign w:val="bottom"/>
          </w:tcPr>
          <w:p w14:paraId="6BD7808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6A6D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6.030,03 € </w:t>
            </w:r>
          </w:p>
        </w:tc>
        <w:tc>
          <w:tcPr>
            <w:tcW w:w="864" w:type="dxa"/>
            <w:tcBorders>
              <w:top w:val="nil"/>
              <w:left w:val="nil"/>
              <w:bottom w:val="single" w:sz="4" w:space="0" w:color="auto"/>
              <w:right w:val="single" w:sz="4" w:space="0" w:color="auto"/>
            </w:tcBorders>
            <w:noWrap/>
            <w:vAlign w:val="bottom"/>
          </w:tcPr>
          <w:p w14:paraId="1EFC37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CEE6D7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EAF3A7" w14:textId="77777777" w:rsidR="003F7F01" w:rsidRPr="00A64A7D" w:rsidRDefault="003F7F01" w:rsidP="004B0BB6">
            <w:pPr>
              <w:rPr>
                <w:rFonts w:ascii="Arial" w:hAnsi="Arial" w:cs="Arial"/>
                <w:sz w:val="14"/>
                <w:szCs w:val="14"/>
                <w:lang w:val="es-ES_tradnl"/>
              </w:rPr>
            </w:pPr>
          </w:p>
        </w:tc>
      </w:tr>
      <w:tr w:rsidR="003F7F01" w:rsidRPr="00A64A7D" w14:paraId="0193BA3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49A6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578A24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699EEE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112C65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3B93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w:t>
            </w:r>
          </w:p>
        </w:tc>
        <w:tc>
          <w:tcPr>
            <w:tcW w:w="1133" w:type="dxa"/>
            <w:tcBorders>
              <w:top w:val="nil"/>
              <w:left w:val="nil"/>
              <w:bottom w:val="single" w:sz="4" w:space="0" w:color="auto"/>
              <w:right w:val="single" w:sz="4" w:space="0" w:color="auto"/>
            </w:tcBorders>
            <w:noWrap/>
            <w:vAlign w:val="bottom"/>
          </w:tcPr>
          <w:p w14:paraId="5B9E7E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27/07/1975</w:t>
            </w:r>
          </w:p>
        </w:tc>
        <w:tc>
          <w:tcPr>
            <w:tcW w:w="1285" w:type="dxa"/>
            <w:tcBorders>
              <w:top w:val="nil"/>
              <w:left w:val="nil"/>
              <w:bottom w:val="single" w:sz="4" w:space="0" w:color="auto"/>
              <w:right w:val="single" w:sz="4" w:space="0" w:color="auto"/>
            </w:tcBorders>
            <w:noWrap/>
            <w:vAlign w:val="bottom"/>
          </w:tcPr>
          <w:p w14:paraId="6A72E4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06/10/2000</w:t>
            </w:r>
          </w:p>
        </w:tc>
        <w:tc>
          <w:tcPr>
            <w:tcW w:w="1264" w:type="dxa"/>
            <w:tcBorders>
              <w:top w:val="nil"/>
              <w:left w:val="nil"/>
              <w:bottom w:val="single" w:sz="4" w:space="0" w:color="auto"/>
              <w:right w:val="single" w:sz="4" w:space="0" w:color="auto"/>
            </w:tcBorders>
            <w:noWrap/>
            <w:vAlign w:val="bottom"/>
          </w:tcPr>
          <w:p w14:paraId="54C50DE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6B2F4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25.903,37 € </w:t>
            </w:r>
          </w:p>
        </w:tc>
        <w:tc>
          <w:tcPr>
            <w:tcW w:w="864" w:type="dxa"/>
            <w:tcBorders>
              <w:top w:val="nil"/>
              <w:left w:val="nil"/>
              <w:bottom w:val="single" w:sz="4" w:space="0" w:color="auto"/>
              <w:right w:val="single" w:sz="4" w:space="0" w:color="auto"/>
            </w:tcBorders>
            <w:noWrap/>
            <w:vAlign w:val="bottom"/>
          </w:tcPr>
          <w:p w14:paraId="3A49FC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37803C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34FB25" w14:textId="77777777" w:rsidR="003F7F01" w:rsidRPr="00A64A7D" w:rsidRDefault="003F7F01" w:rsidP="004B0BB6">
            <w:pPr>
              <w:rPr>
                <w:rFonts w:ascii="Arial" w:hAnsi="Arial" w:cs="Arial"/>
                <w:sz w:val="14"/>
                <w:szCs w:val="14"/>
                <w:lang w:val="es-ES_tradnl"/>
              </w:rPr>
            </w:pPr>
          </w:p>
        </w:tc>
      </w:tr>
      <w:tr w:rsidR="003F7F01" w:rsidRPr="00A64A7D" w14:paraId="6A996DB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5ADE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08154D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345C5D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566892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4CAAF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w:t>
            </w:r>
          </w:p>
        </w:tc>
        <w:tc>
          <w:tcPr>
            <w:tcW w:w="1133" w:type="dxa"/>
            <w:tcBorders>
              <w:top w:val="nil"/>
              <w:left w:val="nil"/>
              <w:bottom w:val="single" w:sz="4" w:space="0" w:color="auto"/>
              <w:right w:val="single" w:sz="4" w:space="0" w:color="auto"/>
            </w:tcBorders>
            <w:noWrap/>
            <w:vAlign w:val="bottom"/>
          </w:tcPr>
          <w:p w14:paraId="6ECB2B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07/07/1975</w:t>
            </w:r>
          </w:p>
        </w:tc>
        <w:tc>
          <w:tcPr>
            <w:tcW w:w="1285" w:type="dxa"/>
            <w:tcBorders>
              <w:top w:val="nil"/>
              <w:left w:val="nil"/>
              <w:bottom w:val="single" w:sz="4" w:space="0" w:color="auto"/>
              <w:right w:val="single" w:sz="4" w:space="0" w:color="auto"/>
            </w:tcBorders>
            <w:noWrap/>
            <w:vAlign w:val="bottom"/>
          </w:tcPr>
          <w:p w14:paraId="0350AD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21/12/2015</w:t>
            </w:r>
          </w:p>
        </w:tc>
        <w:tc>
          <w:tcPr>
            <w:tcW w:w="1264" w:type="dxa"/>
            <w:tcBorders>
              <w:top w:val="nil"/>
              <w:left w:val="nil"/>
              <w:bottom w:val="single" w:sz="4" w:space="0" w:color="auto"/>
              <w:right w:val="single" w:sz="4" w:space="0" w:color="auto"/>
            </w:tcBorders>
            <w:noWrap/>
            <w:vAlign w:val="bottom"/>
          </w:tcPr>
          <w:p w14:paraId="4921FB7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7B9C9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7.274,76 € </w:t>
            </w:r>
          </w:p>
        </w:tc>
        <w:tc>
          <w:tcPr>
            <w:tcW w:w="864" w:type="dxa"/>
            <w:tcBorders>
              <w:top w:val="nil"/>
              <w:left w:val="nil"/>
              <w:bottom w:val="single" w:sz="4" w:space="0" w:color="auto"/>
              <w:right w:val="single" w:sz="4" w:space="0" w:color="auto"/>
            </w:tcBorders>
            <w:noWrap/>
            <w:vAlign w:val="bottom"/>
          </w:tcPr>
          <w:p w14:paraId="6D824A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A66613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4AC8C92" w14:textId="77777777" w:rsidR="003F7F01" w:rsidRPr="00A64A7D" w:rsidRDefault="003F7F01" w:rsidP="004B0BB6">
            <w:pPr>
              <w:rPr>
                <w:rFonts w:ascii="Arial" w:hAnsi="Arial" w:cs="Arial"/>
                <w:sz w:val="14"/>
                <w:szCs w:val="14"/>
                <w:lang w:val="es-ES_tradnl"/>
              </w:rPr>
            </w:pPr>
          </w:p>
        </w:tc>
      </w:tr>
      <w:tr w:rsidR="003F7F01" w:rsidRPr="00A64A7D" w14:paraId="46CE687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13EE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66AE0A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3DD7F6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211F25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FA63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1ACE7F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25/05/1975</w:t>
            </w:r>
          </w:p>
        </w:tc>
        <w:tc>
          <w:tcPr>
            <w:tcW w:w="1285" w:type="dxa"/>
            <w:tcBorders>
              <w:top w:val="nil"/>
              <w:left w:val="nil"/>
              <w:bottom w:val="single" w:sz="4" w:space="0" w:color="auto"/>
              <w:right w:val="single" w:sz="4" w:space="0" w:color="auto"/>
            </w:tcBorders>
            <w:noWrap/>
            <w:vAlign w:val="bottom"/>
          </w:tcPr>
          <w:p w14:paraId="7EFB26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11/09/2006</w:t>
            </w:r>
          </w:p>
        </w:tc>
        <w:tc>
          <w:tcPr>
            <w:tcW w:w="1264" w:type="dxa"/>
            <w:tcBorders>
              <w:top w:val="nil"/>
              <w:left w:val="nil"/>
              <w:bottom w:val="single" w:sz="4" w:space="0" w:color="auto"/>
              <w:right w:val="single" w:sz="4" w:space="0" w:color="auto"/>
            </w:tcBorders>
            <w:noWrap/>
            <w:vAlign w:val="bottom"/>
          </w:tcPr>
          <w:p w14:paraId="03F0B0E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C017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3B599F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7848757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ECF6E7D" w14:textId="77777777" w:rsidR="003F7F01" w:rsidRPr="00A64A7D" w:rsidRDefault="003F7F01" w:rsidP="004B0BB6">
            <w:pPr>
              <w:rPr>
                <w:rFonts w:ascii="Arial" w:hAnsi="Arial" w:cs="Arial"/>
                <w:sz w:val="14"/>
                <w:szCs w:val="14"/>
                <w:lang w:val="es-ES_tradnl"/>
              </w:rPr>
            </w:pPr>
          </w:p>
        </w:tc>
      </w:tr>
      <w:tr w:rsidR="003F7F01" w:rsidRPr="00A64A7D" w14:paraId="15E9D43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78B23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2FEE34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606E95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0D7742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4304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2D12AA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10/05/1975</w:t>
            </w:r>
          </w:p>
        </w:tc>
        <w:tc>
          <w:tcPr>
            <w:tcW w:w="1285" w:type="dxa"/>
            <w:tcBorders>
              <w:top w:val="nil"/>
              <w:left w:val="nil"/>
              <w:bottom w:val="single" w:sz="4" w:space="0" w:color="auto"/>
              <w:right w:val="single" w:sz="4" w:space="0" w:color="auto"/>
            </w:tcBorders>
            <w:noWrap/>
            <w:vAlign w:val="bottom"/>
          </w:tcPr>
          <w:p w14:paraId="4011C4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04B4186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1876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218682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03C363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F79A5D" w14:textId="77777777" w:rsidR="003F7F01" w:rsidRPr="00A64A7D" w:rsidRDefault="003F7F01" w:rsidP="004B0BB6">
            <w:pPr>
              <w:rPr>
                <w:rFonts w:ascii="Arial" w:hAnsi="Arial" w:cs="Arial"/>
                <w:sz w:val="14"/>
                <w:szCs w:val="14"/>
                <w:lang w:val="es-ES_tradnl"/>
              </w:rPr>
            </w:pPr>
          </w:p>
        </w:tc>
      </w:tr>
      <w:tr w:rsidR="003F7F01" w:rsidRPr="00A64A7D" w14:paraId="248675F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67E90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0075A9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3CF9A8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50B7CD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64DEC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668659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22/04/1975</w:t>
            </w:r>
          </w:p>
        </w:tc>
        <w:tc>
          <w:tcPr>
            <w:tcW w:w="1285" w:type="dxa"/>
            <w:tcBorders>
              <w:top w:val="nil"/>
              <w:left w:val="nil"/>
              <w:bottom w:val="single" w:sz="4" w:space="0" w:color="auto"/>
              <w:right w:val="single" w:sz="4" w:space="0" w:color="auto"/>
            </w:tcBorders>
            <w:noWrap/>
            <w:vAlign w:val="bottom"/>
          </w:tcPr>
          <w:p w14:paraId="4B2DC9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369B20C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44A5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7C8226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7FED95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E40450" w14:textId="77777777" w:rsidR="003F7F01" w:rsidRPr="00A64A7D" w:rsidRDefault="003F7F01" w:rsidP="004B0BB6">
            <w:pPr>
              <w:rPr>
                <w:rFonts w:ascii="Arial" w:hAnsi="Arial" w:cs="Arial"/>
                <w:sz w:val="14"/>
                <w:szCs w:val="14"/>
                <w:lang w:val="es-ES_tradnl"/>
              </w:rPr>
            </w:pPr>
          </w:p>
        </w:tc>
      </w:tr>
      <w:tr w:rsidR="003F7F01" w:rsidRPr="00A64A7D" w14:paraId="403FAFA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6927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014417</w:t>
            </w:r>
          </w:p>
        </w:tc>
        <w:tc>
          <w:tcPr>
            <w:tcW w:w="1843" w:type="dxa"/>
            <w:tcBorders>
              <w:top w:val="nil"/>
              <w:left w:val="nil"/>
              <w:bottom w:val="single" w:sz="4" w:space="0" w:color="auto"/>
              <w:right w:val="single" w:sz="4" w:space="0" w:color="auto"/>
            </w:tcBorders>
            <w:noWrap/>
            <w:vAlign w:val="bottom"/>
          </w:tcPr>
          <w:p w14:paraId="3E187E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Serantes HLHI (Comedor 2)</w:t>
            </w:r>
          </w:p>
        </w:tc>
        <w:tc>
          <w:tcPr>
            <w:tcW w:w="1268" w:type="dxa"/>
            <w:tcBorders>
              <w:top w:val="nil"/>
              <w:left w:val="nil"/>
              <w:bottom w:val="single" w:sz="4" w:space="0" w:color="auto"/>
              <w:right w:val="single" w:sz="4" w:space="0" w:color="auto"/>
            </w:tcBorders>
            <w:noWrap/>
            <w:vAlign w:val="bottom"/>
          </w:tcPr>
          <w:p w14:paraId="4CAB22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w:t>
            </w:r>
          </w:p>
        </w:tc>
        <w:tc>
          <w:tcPr>
            <w:tcW w:w="1283" w:type="dxa"/>
            <w:tcBorders>
              <w:top w:val="nil"/>
              <w:left w:val="nil"/>
              <w:bottom w:val="single" w:sz="4" w:space="0" w:color="auto"/>
              <w:right w:val="single" w:sz="4" w:space="0" w:color="auto"/>
            </w:tcBorders>
            <w:noWrap/>
            <w:vAlign w:val="bottom"/>
          </w:tcPr>
          <w:p w14:paraId="5C56C3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7A4E6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w:t>
            </w:r>
          </w:p>
        </w:tc>
        <w:tc>
          <w:tcPr>
            <w:tcW w:w="1133" w:type="dxa"/>
            <w:tcBorders>
              <w:top w:val="nil"/>
              <w:left w:val="nil"/>
              <w:bottom w:val="single" w:sz="4" w:space="0" w:color="auto"/>
              <w:right w:val="single" w:sz="4" w:space="0" w:color="auto"/>
            </w:tcBorders>
            <w:noWrap/>
            <w:vAlign w:val="bottom"/>
          </w:tcPr>
          <w:p w14:paraId="5C3727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19/03/1975</w:t>
            </w:r>
          </w:p>
        </w:tc>
        <w:tc>
          <w:tcPr>
            <w:tcW w:w="1285" w:type="dxa"/>
            <w:tcBorders>
              <w:top w:val="nil"/>
              <w:left w:val="nil"/>
              <w:bottom w:val="single" w:sz="4" w:space="0" w:color="auto"/>
              <w:right w:val="single" w:sz="4" w:space="0" w:color="auto"/>
            </w:tcBorders>
            <w:noWrap/>
            <w:vAlign w:val="bottom"/>
          </w:tcPr>
          <w:p w14:paraId="4AF082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01/09/2007</w:t>
            </w:r>
          </w:p>
        </w:tc>
        <w:tc>
          <w:tcPr>
            <w:tcW w:w="1264" w:type="dxa"/>
            <w:tcBorders>
              <w:top w:val="nil"/>
              <w:left w:val="nil"/>
              <w:bottom w:val="single" w:sz="4" w:space="0" w:color="auto"/>
              <w:right w:val="single" w:sz="4" w:space="0" w:color="auto"/>
            </w:tcBorders>
            <w:noWrap/>
            <w:vAlign w:val="bottom"/>
          </w:tcPr>
          <w:p w14:paraId="07C9474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FC120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8.208,77 € </w:t>
            </w:r>
          </w:p>
        </w:tc>
        <w:tc>
          <w:tcPr>
            <w:tcW w:w="864" w:type="dxa"/>
            <w:tcBorders>
              <w:top w:val="nil"/>
              <w:left w:val="nil"/>
              <w:bottom w:val="single" w:sz="4" w:space="0" w:color="auto"/>
              <w:right w:val="single" w:sz="4" w:space="0" w:color="auto"/>
            </w:tcBorders>
            <w:noWrap/>
            <w:vAlign w:val="bottom"/>
          </w:tcPr>
          <w:p w14:paraId="3F05CC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C72732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B97EBC" w14:textId="77777777" w:rsidR="003F7F01" w:rsidRPr="00A64A7D" w:rsidRDefault="003F7F01" w:rsidP="004B0BB6">
            <w:pPr>
              <w:rPr>
                <w:rFonts w:ascii="Arial" w:hAnsi="Arial" w:cs="Arial"/>
                <w:sz w:val="14"/>
                <w:szCs w:val="14"/>
                <w:lang w:val="es-ES_tradnl"/>
              </w:rPr>
            </w:pPr>
          </w:p>
        </w:tc>
      </w:tr>
      <w:tr w:rsidR="003F7F01" w:rsidRPr="00A64A7D" w14:paraId="4291EFFF"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6642DD87"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9.- GRAN BILBAO II</w:t>
            </w:r>
          </w:p>
        </w:tc>
        <w:tc>
          <w:tcPr>
            <w:tcW w:w="1268" w:type="dxa"/>
            <w:tcBorders>
              <w:top w:val="nil"/>
              <w:left w:val="nil"/>
              <w:bottom w:val="single" w:sz="4" w:space="0" w:color="auto"/>
              <w:right w:val="single" w:sz="4" w:space="0" w:color="auto"/>
            </w:tcBorders>
            <w:noWrap/>
            <w:vAlign w:val="bottom"/>
          </w:tcPr>
          <w:p w14:paraId="2E397CE7"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6E79833B"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46AC5C0E"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5D545508"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074F0CD8"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7EAC746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8F9E377"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65981C7A"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178962C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0C9EC901"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1E35959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B0F2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6646F7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4B974C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5A24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B35D3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12,93</w:t>
            </w:r>
          </w:p>
        </w:tc>
        <w:tc>
          <w:tcPr>
            <w:tcW w:w="1133" w:type="dxa"/>
            <w:tcBorders>
              <w:top w:val="nil"/>
              <w:left w:val="nil"/>
              <w:bottom w:val="single" w:sz="4" w:space="0" w:color="auto"/>
              <w:right w:val="single" w:sz="4" w:space="0" w:color="auto"/>
            </w:tcBorders>
            <w:noWrap/>
            <w:vAlign w:val="bottom"/>
          </w:tcPr>
          <w:p w14:paraId="6AFBFF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07/06/2004</w:t>
            </w:r>
          </w:p>
        </w:tc>
        <w:tc>
          <w:tcPr>
            <w:tcW w:w="1285" w:type="dxa"/>
            <w:tcBorders>
              <w:top w:val="nil"/>
              <w:left w:val="nil"/>
              <w:bottom w:val="single" w:sz="4" w:space="0" w:color="auto"/>
              <w:right w:val="single" w:sz="4" w:space="0" w:color="auto"/>
            </w:tcBorders>
            <w:noWrap/>
            <w:vAlign w:val="bottom"/>
          </w:tcPr>
          <w:p w14:paraId="60732C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20/12/2024</w:t>
            </w:r>
          </w:p>
        </w:tc>
        <w:tc>
          <w:tcPr>
            <w:tcW w:w="1264" w:type="dxa"/>
            <w:tcBorders>
              <w:top w:val="nil"/>
              <w:left w:val="nil"/>
              <w:bottom w:val="single" w:sz="4" w:space="0" w:color="auto"/>
              <w:right w:val="single" w:sz="4" w:space="0" w:color="auto"/>
            </w:tcBorders>
            <w:noWrap/>
            <w:vAlign w:val="bottom"/>
          </w:tcPr>
          <w:p w14:paraId="3D72673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8EF14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3256,82</w:t>
            </w:r>
          </w:p>
        </w:tc>
        <w:tc>
          <w:tcPr>
            <w:tcW w:w="864" w:type="dxa"/>
            <w:tcBorders>
              <w:top w:val="nil"/>
              <w:left w:val="nil"/>
              <w:bottom w:val="single" w:sz="4" w:space="0" w:color="auto"/>
              <w:right w:val="single" w:sz="4" w:space="0" w:color="auto"/>
            </w:tcBorders>
            <w:noWrap/>
            <w:vAlign w:val="bottom"/>
          </w:tcPr>
          <w:p w14:paraId="36FA28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5E3A6E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985D47C" w14:textId="77777777" w:rsidR="003F7F01" w:rsidRPr="00A64A7D" w:rsidRDefault="003F7F01" w:rsidP="004B0BB6">
            <w:pPr>
              <w:rPr>
                <w:rFonts w:ascii="Arial" w:hAnsi="Arial" w:cs="Arial"/>
                <w:sz w:val="14"/>
                <w:szCs w:val="14"/>
                <w:lang w:val="es-ES_tradnl"/>
              </w:rPr>
            </w:pPr>
          </w:p>
        </w:tc>
      </w:tr>
      <w:tr w:rsidR="003F7F01" w:rsidRPr="00A64A7D" w14:paraId="2325854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B824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1B599B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57A4B3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8E93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CB4B5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BA6BD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27/04/1985</w:t>
            </w:r>
          </w:p>
        </w:tc>
        <w:tc>
          <w:tcPr>
            <w:tcW w:w="1285" w:type="dxa"/>
            <w:tcBorders>
              <w:top w:val="nil"/>
              <w:left w:val="nil"/>
              <w:bottom w:val="single" w:sz="4" w:space="0" w:color="auto"/>
              <w:right w:val="single" w:sz="4" w:space="0" w:color="auto"/>
            </w:tcBorders>
            <w:noWrap/>
            <w:vAlign w:val="bottom"/>
          </w:tcPr>
          <w:p w14:paraId="56C9E6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02/06/2019</w:t>
            </w:r>
          </w:p>
        </w:tc>
        <w:tc>
          <w:tcPr>
            <w:tcW w:w="1264" w:type="dxa"/>
            <w:tcBorders>
              <w:top w:val="nil"/>
              <w:left w:val="nil"/>
              <w:bottom w:val="single" w:sz="4" w:space="0" w:color="auto"/>
              <w:right w:val="single" w:sz="4" w:space="0" w:color="auto"/>
            </w:tcBorders>
            <w:noWrap/>
            <w:vAlign w:val="bottom"/>
          </w:tcPr>
          <w:p w14:paraId="1AA5836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AAFD1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25FA75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4839B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7E0B8FD" w14:textId="77777777" w:rsidR="003F7F01" w:rsidRPr="00A64A7D" w:rsidRDefault="003F7F01" w:rsidP="004B0BB6">
            <w:pPr>
              <w:rPr>
                <w:rFonts w:ascii="Arial" w:hAnsi="Arial" w:cs="Arial"/>
                <w:sz w:val="14"/>
                <w:szCs w:val="14"/>
                <w:lang w:val="es-ES_tradnl"/>
              </w:rPr>
            </w:pPr>
          </w:p>
        </w:tc>
      </w:tr>
      <w:tr w:rsidR="003F7F01" w:rsidRPr="00A64A7D" w14:paraId="26C7308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768D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6C147F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696949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3933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88107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90CC9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30/03/1964</w:t>
            </w:r>
          </w:p>
        </w:tc>
        <w:tc>
          <w:tcPr>
            <w:tcW w:w="1285" w:type="dxa"/>
            <w:tcBorders>
              <w:top w:val="nil"/>
              <w:left w:val="nil"/>
              <w:bottom w:val="single" w:sz="4" w:space="0" w:color="auto"/>
              <w:right w:val="single" w:sz="4" w:space="0" w:color="auto"/>
            </w:tcBorders>
            <w:noWrap/>
            <w:vAlign w:val="bottom"/>
          </w:tcPr>
          <w:p w14:paraId="0AA4B6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13/02/2023</w:t>
            </w:r>
          </w:p>
        </w:tc>
        <w:tc>
          <w:tcPr>
            <w:tcW w:w="1264" w:type="dxa"/>
            <w:tcBorders>
              <w:top w:val="nil"/>
              <w:left w:val="nil"/>
              <w:bottom w:val="single" w:sz="4" w:space="0" w:color="auto"/>
              <w:right w:val="single" w:sz="4" w:space="0" w:color="auto"/>
            </w:tcBorders>
            <w:noWrap/>
            <w:vAlign w:val="bottom"/>
          </w:tcPr>
          <w:p w14:paraId="6C05871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1CC5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9DF8B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03DDA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F5ABB11" w14:textId="77777777" w:rsidR="003F7F01" w:rsidRPr="00A64A7D" w:rsidRDefault="003F7F01" w:rsidP="004B0BB6">
            <w:pPr>
              <w:rPr>
                <w:rFonts w:ascii="Arial" w:hAnsi="Arial" w:cs="Arial"/>
                <w:sz w:val="14"/>
                <w:szCs w:val="14"/>
                <w:lang w:val="es-ES_tradnl"/>
              </w:rPr>
            </w:pPr>
          </w:p>
        </w:tc>
      </w:tr>
      <w:tr w:rsidR="003F7F01" w:rsidRPr="00A64A7D" w14:paraId="62622D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9D6B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2C22D0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4E9C71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2CB9E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88352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0F80A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07/10/1998</w:t>
            </w:r>
          </w:p>
        </w:tc>
        <w:tc>
          <w:tcPr>
            <w:tcW w:w="1285" w:type="dxa"/>
            <w:tcBorders>
              <w:top w:val="nil"/>
              <w:left w:val="nil"/>
              <w:bottom w:val="single" w:sz="4" w:space="0" w:color="auto"/>
              <w:right w:val="single" w:sz="4" w:space="0" w:color="auto"/>
            </w:tcBorders>
            <w:noWrap/>
            <w:vAlign w:val="bottom"/>
          </w:tcPr>
          <w:p w14:paraId="66B46D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32CD746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F73C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DC9A3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B91B76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03668E0" w14:textId="77777777" w:rsidR="003F7F01" w:rsidRPr="00A64A7D" w:rsidRDefault="003F7F01" w:rsidP="004B0BB6">
            <w:pPr>
              <w:rPr>
                <w:rFonts w:ascii="Arial" w:hAnsi="Arial" w:cs="Arial"/>
                <w:sz w:val="14"/>
                <w:szCs w:val="14"/>
                <w:lang w:val="es-ES_tradnl"/>
              </w:rPr>
            </w:pPr>
          </w:p>
        </w:tc>
      </w:tr>
      <w:tr w:rsidR="003F7F01" w:rsidRPr="00A64A7D" w14:paraId="2BD8E37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7920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20DFEE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49C864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7BE2F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2E4F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9BCFD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29/12/1971</w:t>
            </w:r>
          </w:p>
        </w:tc>
        <w:tc>
          <w:tcPr>
            <w:tcW w:w="1285" w:type="dxa"/>
            <w:tcBorders>
              <w:top w:val="nil"/>
              <w:left w:val="nil"/>
              <w:bottom w:val="single" w:sz="4" w:space="0" w:color="auto"/>
              <w:right w:val="single" w:sz="4" w:space="0" w:color="auto"/>
            </w:tcBorders>
            <w:noWrap/>
            <w:vAlign w:val="bottom"/>
          </w:tcPr>
          <w:p w14:paraId="6245DB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16/10/2023</w:t>
            </w:r>
          </w:p>
        </w:tc>
        <w:tc>
          <w:tcPr>
            <w:tcW w:w="1264" w:type="dxa"/>
            <w:tcBorders>
              <w:top w:val="nil"/>
              <w:left w:val="nil"/>
              <w:bottom w:val="single" w:sz="4" w:space="0" w:color="auto"/>
              <w:right w:val="single" w:sz="4" w:space="0" w:color="auto"/>
            </w:tcBorders>
            <w:noWrap/>
            <w:vAlign w:val="bottom"/>
          </w:tcPr>
          <w:p w14:paraId="2CF46C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7EDEA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D472B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6E65F13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7E29E1F" w14:textId="77777777" w:rsidR="003F7F01" w:rsidRPr="00A64A7D" w:rsidRDefault="003F7F01" w:rsidP="004B0BB6">
            <w:pPr>
              <w:rPr>
                <w:rFonts w:ascii="Arial" w:hAnsi="Arial" w:cs="Arial"/>
                <w:sz w:val="14"/>
                <w:szCs w:val="14"/>
                <w:lang w:val="es-ES_tradnl"/>
              </w:rPr>
            </w:pPr>
          </w:p>
        </w:tc>
      </w:tr>
      <w:tr w:rsidR="003F7F01" w:rsidRPr="00A64A7D" w14:paraId="2152E3D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9AAA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5A9D86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684520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024C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64966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8E004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04/04/1964</w:t>
            </w:r>
          </w:p>
        </w:tc>
        <w:tc>
          <w:tcPr>
            <w:tcW w:w="1285" w:type="dxa"/>
            <w:tcBorders>
              <w:top w:val="nil"/>
              <w:left w:val="nil"/>
              <w:bottom w:val="single" w:sz="4" w:space="0" w:color="auto"/>
              <w:right w:val="single" w:sz="4" w:space="0" w:color="auto"/>
            </w:tcBorders>
            <w:noWrap/>
            <w:vAlign w:val="bottom"/>
          </w:tcPr>
          <w:p w14:paraId="251522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12/12/2023</w:t>
            </w:r>
          </w:p>
        </w:tc>
        <w:tc>
          <w:tcPr>
            <w:tcW w:w="1264" w:type="dxa"/>
            <w:tcBorders>
              <w:top w:val="nil"/>
              <w:left w:val="nil"/>
              <w:bottom w:val="single" w:sz="4" w:space="0" w:color="auto"/>
              <w:right w:val="single" w:sz="4" w:space="0" w:color="auto"/>
            </w:tcBorders>
            <w:noWrap/>
            <w:vAlign w:val="bottom"/>
          </w:tcPr>
          <w:p w14:paraId="36CF0A3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FC80F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9174A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D8CC12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D9E5D4" w14:textId="77777777" w:rsidR="003F7F01" w:rsidRPr="00A64A7D" w:rsidRDefault="003F7F01" w:rsidP="004B0BB6">
            <w:pPr>
              <w:rPr>
                <w:rFonts w:ascii="Arial" w:hAnsi="Arial" w:cs="Arial"/>
                <w:sz w:val="14"/>
                <w:szCs w:val="14"/>
                <w:lang w:val="es-ES_tradnl"/>
              </w:rPr>
            </w:pPr>
          </w:p>
        </w:tc>
      </w:tr>
      <w:tr w:rsidR="003F7F01" w:rsidRPr="00A64A7D" w14:paraId="684A815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FC53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02299F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11D3DC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CA5D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6EC4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975AB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16/06/1977</w:t>
            </w:r>
          </w:p>
        </w:tc>
        <w:tc>
          <w:tcPr>
            <w:tcW w:w="1285" w:type="dxa"/>
            <w:tcBorders>
              <w:top w:val="nil"/>
              <w:left w:val="nil"/>
              <w:bottom w:val="single" w:sz="4" w:space="0" w:color="auto"/>
              <w:right w:val="single" w:sz="4" w:space="0" w:color="auto"/>
            </w:tcBorders>
            <w:noWrap/>
            <w:vAlign w:val="bottom"/>
          </w:tcPr>
          <w:p w14:paraId="2253A6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25/09/2018</w:t>
            </w:r>
          </w:p>
        </w:tc>
        <w:tc>
          <w:tcPr>
            <w:tcW w:w="1264" w:type="dxa"/>
            <w:tcBorders>
              <w:top w:val="nil"/>
              <w:left w:val="nil"/>
              <w:bottom w:val="single" w:sz="4" w:space="0" w:color="auto"/>
              <w:right w:val="single" w:sz="4" w:space="0" w:color="auto"/>
            </w:tcBorders>
            <w:noWrap/>
            <w:vAlign w:val="bottom"/>
          </w:tcPr>
          <w:p w14:paraId="7E2D592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CC199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1A2366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B2BD76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BF2AFAE" w14:textId="77777777" w:rsidR="003F7F01" w:rsidRPr="00A64A7D" w:rsidRDefault="003F7F01" w:rsidP="004B0BB6">
            <w:pPr>
              <w:rPr>
                <w:rFonts w:ascii="Arial" w:hAnsi="Arial" w:cs="Arial"/>
                <w:sz w:val="14"/>
                <w:szCs w:val="14"/>
                <w:lang w:val="es-ES_tradnl"/>
              </w:rPr>
            </w:pPr>
          </w:p>
        </w:tc>
      </w:tr>
      <w:tr w:rsidR="003F7F01" w:rsidRPr="00A64A7D" w14:paraId="555BB7E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D5022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563CB8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727437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F7A61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FE7E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245DC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19/09/1972</w:t>
            </w:r>
          </w:p>
        </w:tc>
        <w:tc>
          <w:tcPr>
            <w:tcW w:w="1285" w:type="dxa"/>
            <w:tcBorders>
              <w:top w:val="nil"/>
              <w:left w:val="nil"/>
              <w:bottom w:val="single" w:sz="4" w:space="0" w:color="auto"/>
              <w:right w:val="single" w:sz="4" w:space="0" w:color="auto"/>
            </w:tcBorders>
            <w:noWrap/>
            <w:vAlign w:val="bottom"/>
          </w:tcPr>
          <w:p w14:paraId="7D1E0D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27/09/2012</w:t>
            </w:r>
          </w:p>
        </w:tc>
        <w:tc>
          <w:tcPr>
            <w:tcW w:w="1264" w:type="dxa"/>
            <w:tcBorders>
              <w:top w:val="nil"/>
              <w:left w:val="nil"/>
              <w:bottom w:val="single" w:sz="4" w:space="0" w:color="auto"/>
              <w:right w:val="single" w:sz="4" w:space="0" w:color="auto"/>
            </w:tcBorders>
            <w:noWrap/>
            <w:vAlign w:val="bottom"/>
          </w:tcPr>
          <w:p w14:paraId="04E6F13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C037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2B0F9B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0C56FD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5FDADB" w14:textId="77777777" w:rsidR="003F7F01" w:rsidRPr="00A64A7D" w:rsidRDefault="003F7F01" w:rsidP="004B0BB6">
            <w:pPr>
              <w:rPr>
                <w:rFonts w:ascii="Arial" w:hAnsi="Arial" w:cs="Arial"/>
                <w:sz w:val="14"/>
                <w:szCs w:val="14"/>
                <w:lang w:val="es-ES_tradnl"/>
              </w:rPr>
            </w:pPr>
          </w:p>
        </w:tc>
      </w:tr>
      <w:tr w:rsidR="003F7F01" w:rsidRPr="00A64A7D" w14:paraId="45108DF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AC24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78FCEA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19AD65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18BD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C36F6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38C5B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19/01/1973</w:t>
            </w:r>
          </w:p>
        </w:tc>
        <w:tc>
          <w:tcPr>
            <w:tcW w:w="1285" w:type="dxa"/>
            <w:tcBorders>
              <w:top w:val="nil"/>
              <w:left w:val="nil"/>
              <w:bottom w:val="single" w:sz="4" w:space="0" w:color="auto"/>
              <w:right w:val="single" w:sz="4" w:space="0" w:color="auto"/>
            </w:tcBorders>
            <w:noWrap/>
            <w:vAlign w:val="bottom"/>
          </w:tcPr>
          <w:p w14:paraId="6A9860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24/09/2014</w:t>
            </w:r>
          </w:p>
        </w:tc>
        <w:tc>
          <w:tcPr>
            <w:tcW w:w="1264" w:type="dxa"/>
            <w:tcBorders>
              <w:top w:val="nil"/>
              <w:left w:val="nil"/>
              <w:bottom w:val="single" w:sz="4" w:space="0" w:color="auto"/>
              <w:right w:val="single" w:sz="4" w:space="0" w:color="auto"/>
            </w:tcBorders>
            <w:noWrap/>
            <w:vAlign w:val="bottom"/>
          </w:tcPr>
          <w:p w14:paraId="72ABEDC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CEFD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47E5FF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91744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2636C9" w14:textId="77777777" w:rsidR="003F7F01" w:rsidRPr="00A64A7D" w:rsidRDefault="003F7F01" w:rsidP="004B0BB6">
            <w:pPr>
              <w:rPr>
                <w:rFonts w:ascii="Arial" w:hAnsi="Arial" w:cs="Arial"/>
                <w:sz w:val="14"/>
                <w:szCs w:val="14"/>
                <w:lang w:val="es-ES_tradnl"/>
              </w:rPr>
            </w:pPr>
          </w:p>
        </w:tc>
      </w:tr>
      <w:tr w:rsidR="003F7F01" w:rsidRPr="00A64A7D" w14:paraId="0D7C278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72236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66A432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4436C5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44DDF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A8014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EAB31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22/09/1972</w:t>
            </w:r>
          </w:p>
        </w:tc>
        <w:tc>
          <w:tcPr>
            <w:tcW w:w="1285" w:type="dxa"/>
            <w:tcBorders>
              <w:top w:val="nil"/>
              <w:left w:val="nil"/>
              <w:bottom w:val="single" w:sz="4" w:space="0" w:color="auto"/>
              <w:right w:val="single" w:sz="4" w:space="0" w:color="auto"/>
            </w:tcBorders>
            <w:noWrap/>
            <w:vAlign w:val="bottom"/>
          </w:tcPr>
          <w:p w14:paraId="68910F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29/09/2008</w:t>
            </w:r>
          </w:p>
        </w:tc>
        <w:tc>
          <w:tcPr>
            <w:tcW w:w="1264" w:type="dxa"/>
            <w:tcBorders>
              <w:top w:val="nil"/>
              <w:left w:val="nil"/>
              <w:bottom w:val="single" w:sz="4" w:space="0" w:color="auto"/>
              <w:right w:val="single" w:sz="4" w:space="0" w:color="auto"/>
            </w:tcBorders>
            <w:noWrap/>
            <w:vAlign w:val="bottom"/>
          </w:tcPr>
          <w:p w14:paraId="201072D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1291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0D659F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9EA86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AEF1B8" w14:textId="77777777" w:rsidR="003F7F01" w:rsidRPr="00A64A7D" w:rsidRDefault="003F7F01" w:rsidP="004B0BB6">
            <w:pPr>
              <w:rPr>
                <w:rFonts w:ascii="Arial" w:hAnsi="Arial" w:cs="Arial"/>
                <w:sz w:val="14"/>
                <w:szCs w:val="14"/>
                <w:lang w:val="es-ES_tradnl"/>
              </w:rPr>
            </w:pPr>
          </w:p>
        </w:tc>
      </w:tr>
      <w:tr w:rsidR="003F7F01" w:rsidRPr="00A64A7D" w14:paraId="78E6B74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05B1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486ACF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449CFA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357D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0163D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051DC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07/04/1967</w:t>
            </w:r>
          </w:p>
        </w:tc>
        <w:tc>
          <w:tcPr>
            <w:tcW w:w="1285" w:type="dxa"/>
            <w:tcBorders>
              <w:top w:val="nil"/>
              <w:left w:val="nil"/>
              <w:bottom w:val="single" w:sz="4" w:space="0" w:color="auto"/>
              <w:right w:val="single" w:sz="4" w:space="0" w:color="auto"/>
            </w:tcBorders>
            <w:noWrap/>
            <w:vAlign w:val="bottom"/>
          </w:tcPr>
          <w:p w14:paraId="0F787D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1C77103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B568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07770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2AD68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748A34" w14:textId="77777777" w:rsidR="003F7F01" w:rsidRPr="00A64A7D" w:rsidRDefault="003F7F01" w:rsidP="004B0BB6">
            <w:pPr>
              <w:rPr>
                <w:rFonts w:ascii="Arial" w:hAnsi="Arial" w:cs="Arial"/>
                <w:sz w:val="14"/>
                <w:szCs w:val="14"/>
                <w:lang w:val="es-ES_tradnl"/>
              </w:rPr>
            </w:pPr>
          </w:p>
        </w:tc>
      </w:tr>
      <w:tr w:rsidR="003F7F01" w:rsidRPr="00A64A7D" w14:paraId="794E7D4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612A0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539A6F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66A9AB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6247C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C36D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448C0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01/05/1971</w:t>
            </w:r>
          </w:p>
        </w:tc>
        <w:tc>
          <w:tcPr>
            <w:tcW w:w="1285" w:type="dxa"/>
            <w:tcBorders>
              <w:top w:val="nil"/>
              <w:left w:val="nil"/>
              <w:bottom w:val="single" w:sz="4" w:space="0" w:color="auto"/>
              <w:right w:val="single" w:sz="4" w:space="0" w:color="auto"/>
            </w:tcBorders>
            <w:noWrap/>
            <w:vAlign w:val="bottom"/>
          </w:tcPr>
          <w:p w14:paraId="661509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21/02/2007</w:t>
            </w:r>
          </w:p>
        </w:tc>
        <w:tc>
          <w:tcPr>
            <w:tcW w:w="1264" w:type="dxa"/>
            <w:tcBorders>
              <w:top w:val="nil"/>
              <w:left w:val="nil"/>
              <w:bottom w:val="single" w:sz="4" w:space="0" w:color="auto"/>
              <w:right w:val="single" w:sz="4" w:space="0" w:color="auto"/>
            </w:tcBorders>
            <w:noWrap/>
            <w:vAlign w:val="bottom"/>
          </w:tcPr>
          <w:p w14:paraId="501D9DA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B36DC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2A4AF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2E4CE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C07B7F" w14:textId="77777777" w:rsidR="003F7F01" w:rsidRPr="00A64A7D" w:rsidRDefault="003F7F01" w:rsidP="004B0BB6">
            <w:pPr>
              <w:rPr>
                <w:rFonts w:ascii="Arial" w:hAnsi="Arial" w:cs="Arial"/>
                <w:sz w:val="14"/>
                <w:szCs w:val="14"/>
                <w:lang w:val="es-ES_tradnl"/>
              </w:rPr>
            </w:pPr>
          </w:p>
        </w:tc>
      </w:tr>
      <w:tr w:rsidR="003F7F01" w:rsidRPr="00A64A7D" w14:paraId="635492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289A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57BC29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68A3DB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11668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B958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87BBF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21/07/1959</w:t>
            </w:r>
          </w:p>
        </w:tc>
        <w:tc>
          <w:tcPr>
            <w:tcW w:w="1285" w:type="dxa"/>
            <w:tcBorders>
              <w:top w:val="nil"/>
              <w:left w:val="nil"/>
              <w:bottom w:val="single" w:sz="4" w:space="0" w:color="auto"/>
              <w:right w:val="single" w:sz="4" w:space="0" w:color="auto"/>
            </w:tcBorders>
            <w:noWrap/>
            <w:vAlign w:val="bottom"/>
          </w:tcPr>
          <w:p w14:paraId="3E6AD4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01/10/2009</w:t>
            </w:r>
          </w:p>
        </w:tc>
        <w:tc>
          <w:tcPr>
            <w:tcW w:w="1264" w:type="dxa"/>
            <w:tcBorders>
              <w:top w:val="nil"/>
              <w:left w:val="nil"/>
              <w:bottom w:val="single" w:sz="4" w:space="0" w:color="auto"/>
              <w:right w:val="single" w:sz="4" w:space="0" w:color="auto"/>
            </w:tcBorders>
            <w:noWrap/>
            <w:vAlign w:val="bottom"/>
          </w:tcPr>
          <w:p w14:paraId="23558D2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13EA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B1358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030D7E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D85C2B" w14:textId="77777777" w:rsidR="003F7F01" w:rsidRPr="00A64A7D" w:rsidRDefault="003F7F01" w:rsidP="004B0BB6">
            <w:pPr>
              <w:rPr>
                <w:rFonts w:ascii="Arial" w:hAnsi="Arial" w:cs="Arial"/>
                <w:sz w:val="14"/>
                <w:szCs w:val="14"/>
                <w:lang w:val="es-ES_tradnl"/>
              </w:rPr>
            </w:pPr>
          </w:p>
        </w:tc>
      </w:tr>
      <w:tr w:rsidR="003F7F01" w:rsidRPr="00A64A7D" w14:paraId="56F7656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E85DB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14280</w:t>
            </w:r>
          </w:p>
        </w:tc>
        <w:tc>
          <w:tcPr>
            <w:tcW w:w="1843" w:type="dxa"/>
            <w:tcBorders>
              <w:top w:val="nil"/>
              <w:left w:val="nil"/>
              <w:bottom w:val="single" w:sz="4" w:space="0" w:color="auto"/>
              <w:right w:val="single" w:sz="4" w:space="0" w:color="auto"/>
            </w:tcBorders>
            <w:noWrap/>
            <w:vAlign w:val="bottom"/>
          </w:tcPr>
          <w:p w14:paraId="303ACA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5A748C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4FCF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C99C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580C6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08/11/1967</w:t>
            </w:r>
          </w:p>
        </w:tc>
        <w:tc>
          <w:tcPr>
            <w:tcW w:w="1285" w:type="dxa"/>
            <w:tcBorders>
              <w:top w:val="nil"/>
              <w:left w:val="nil"/>
              <w:bottom w:val="single" w:sz="4" w:space="0" w:color="auto"/>
              <w:right w:val="single" w:sz="4" w:space="0" w:color="auto"/>
            </w:tcBorders>
            <w:noWrap/>
            <w:vAlign w:val="bottom"/>
          </w:tcPr>
          <w:p w14:paraId="3850A0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13/09/2002</w:t>
            </w:r>
          </w:p>
        </w:tc>
        <w:tc>
          <w:tcPr>
            <w:tcW w:w="1264" w:type="dxa"/>
            <w:tcBorders>
              <w:top w:val="nil"/>
              <w:left w:val="nil"/>
              <w:bottom w:val="single" w:sz="4" w:space="0" w:color="auto"/>
              <w:right w:val="single" w:sz="4" w:space="0" w:color="auto"/>
            </w:tcBorders>
            <w:noWrap/>
            <w:vAlign w:val="bottom"/>
          </w:tcPr>
          <w:p w14:paraId="083D2B4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DB332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EB524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63ADFF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AFEBD6" w14:textId="77777777" w:rsidR="003F7F01" w:rsidRPr="00A64A7D" w:rsidRDefault="003F7F01" w:rsidP="004B0BB6">
            <w:pPr>
              <w:rPr>
                <w:rFonts w:ascii="Arial" w:hAnsi="Arial" w:cs="Arial"/>
                <w:sz w:val="14"/>
                <w:szCs w:val="14"/>
                <w:lang w:val="es-ES_tradnl"/>
              </w:rPr>
            </w:pPr>
          </w:p>
        </w:tc>
      </w:tr>
      <w:tr w:rsidR="003F7F01" w:rsidRPr="00A64A7D" w14:paraId="065F7B7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FA19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74B411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3B13AA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C93A3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FCB4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7ACC5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29/07/1967</w:t>
            </w:r>
          </w:p>
        </w:tc>
        <w:tc>
          <w:tcPr>
            <w:tcW w:w="1285" w:type="dxa"/>
            <w:tcBorders>
              <w:top w:val="nil"/>
              <w:left w:val="nil"/>
              <w:bottom w:val="single" w:sz="4" w:space="0" w:color="auto"/>
              <w:right w:val="single" w:sz="4" w:space="0" w:color="auto"/>
            </w:tcBorders>
            <w:noWrap/>
            <w:vAlign w:val="bottom"/>
          </w:tcPr>
          <w:p w14:paraId="6A0FE9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7F7217D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08F2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0D5504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9B1D3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6BC719E" w14:textId="77777777" w:rsidR="003F7F01" w:rsidRPr="00A64A7D" w:rsidRDefault="003F7F01" w:rsidP="004B0BB6">
            <w:pPr>
              <w:rPr>
                <w:rFonts w:ascii="Arial" w:hAnsi="Arial" w:cs="Arial"/>
                <w:sz w:val="14"/>
                <w:szCs w:val="14"/>
                <w:lang w:val="es-ES_tradnl"/>
              </w:rPr>
            </w:pPr>
          </w:p>
        </w:tc>
      </w:tr>
      <w:tr w:rsidR="003F7F01" w:rsidRPr="00A64A7D" w14:paraId="0D29321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80F44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1CC90F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687615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52A68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6F27B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F769F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03/07/1980</w:t>
            </w:r>
          </w:p>
        </w:tc>
        <w:tc>
          <w:tcPr>
            <w:tcW w:w="1285" w:type="dxa"/>
            <w:tcBorders>
              <w:top w:val="nil"/>
              <w:left w:val="nil"/>
              <w:bottom w:val="single" w:sz="4" w:space="0" w:color="auto"/>
              <w:right w:val="single" w:sz="4" w:space="0" w:color="auto"/>
            </w:tcBorders>
            <w:noWrap/>
            <w:vAlign w:val="bottom"/>
          </w:tcPr>
          <w:p w14:paraId="34C193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015257C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FE6C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11A753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B436ED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FF31E0" w14:textId="77777777" w:rsidR="003F7F01" w:rsidRPr="00A64A7D" w:rsidRDefault="003F7F01" w:rsidP="004B0BB6">
            <w:pPr>
              <w:rPr>
                <w:rFonts w:ascii="Arial" w:hAnsi="Arial" w:cs="Arial"/>
                <w:sz w:val="14"/>
                <w:szCs w:val="14"/>
                <w:lang w:val="es-ES_tradnl"/>
              </w:rPr>
            </w:pPr>
          </w:p>
        </w:tc>
      </w:tr>
      <w:tr w:rsidR="003F7F01" w:rsidRPr="00A64A7D" w14:paraId="5DF58D9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72B2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4B2D60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26C99C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F7463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25C1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688F2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10/02/1964</w:t>
            </w:r>
          </w:p>
        </w:tc>
        <w:tc>
          <w:tcPr>
            <w:tcW w:w="1285" w:type="dxa"/>
            <w:tcBorders>
              <w:top w:val="nil"/>
              <w:left w:val="nil"/>
              <w:bottom w:val="single" w:sz="4" w:space="0" w:color="auto"/>
              <w:right w:val="single" w:sz="4" w:space="0" w:color="auto"/>
            </w:tcBorders>
            <w:noWrap/>
            <w:vAlign w:val="bottom"/>
          </w:tcPr>
          <w:p w14:paraId="7EC14E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09/09/2002</w:t>
            </w:r>
          </w:p>
        </w:tc>
        <w:tc>
          <w:tcPr>
            <w:tcW w:w="1264" w:type="dxa"/>
            <w:tcBorders>
              <w:top w:val="nil"/>
              <w:left w:val="nil"/>
              <w:bottom w:val="single" w:sz="4" w:space="0" w:color="auto"/>
              <w:right w:val="single" w:sz="4" w:space="0" w:color="auto"/>
            </w:tcBorders>
            <w:noWrap/>
            <w:vAlign w:val="bottom"/>
          </w:tcPr>
          <w:p w14:paraId="58E3A31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FF5CD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03CD2D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4F1F9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37C9890" w14:textId="77777777" w:rsidR="003F7F01" w:rsidRPr="00A64A7D" w:rsidRDefault="003F7F01" w:rsidP="004B0BB6">
            <w:pPr>
              <w:rPr>
                <w:rFonts w:ascii="Arial" w:hAnsi="Arial" w:cs="Arial"/>
                <w:sz w:val="14"/>
                <w:szCs w:val="14"/>
                <w:lang w:val="es-ES_tradnl"/>
              </w:rPr>
            </w:pPr>
          </w:p>
        </w:tc>
      </w:tr>
      <w:tr w:rsidR="003F7F01" w:rsidRPr="00A64A7D" w14:paraId="5C026DB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4522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14280</w:t>
            </w:r>
          </w:p>
        </w:tc>
        <w:tc>
          <w:tcPr>
            <w:tcW w:w="1843" w:type="dxa"/>
            <w:tcBorders>
              <w:top w:val="nil"/>
              <w:left w:val="nil"/>
              <w:bottom w:val="single" w:sz="4" w:space="0" w:color="auto"/>
              <w:right w:val="single" w:sz="4" w:space="0" w:color="auto"/>
            </w:tcBorders>
            <w:noWrap/>
            <w:vAlign w:val="bottom"/>
          </w:tcPr>
          <w:p w14:paraId="674020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Unkina HLHI</w:t>
            </w:r>
          </w:p>
        </w:tc>
        <w:tc>
          <w:tcPr>
            <w:tcW w:w="1268" w:type="dxa"/>
            <w:tcBorders>
              <w:top w:val="nil"/>
              <w:left w:val="nil"/>
              <w:bottom w:val="single" w:sz="4" w:space="0" w:color="auto"/>
              <w:right w:val="single" w:sz="4" w:space="0" w:color="auto"/>
            </w:tcBorders>
            <w:noWrap/>
            <w:vAlign w:val="bottom"/>
          </w:tcPr>
          <w:p w14:paraId="22262F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E06B4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247B1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37CBF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11/04/1988</w:t>
            </w:r>
          </w:p>
        </w:tc>
        <w:tc>
          <w:tcPr>
            <w:tcW w:w="1285" w:type="dxa"/>
            <w:tcBorders>
              <w:top w:val="nil"/>
              <w:left w:val="nil"/>
              <w:bottom w:val="single" w:sz="4" w:space="0" w:color="auto"/>
              <w:right w:val="single" w:sz="4" w:space="0" w:color="auto"/>
            </w:tcBorders>
            <w:noWrap/>
            <w:vAlign w:val="bottom"/>
          </w:tcPr>
          <w:p w14:paraId="03C748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01/10/2012</w:t>
            </w:r>
          </w:p>
        </w:tc>
        <w:tc>
          <w:tcPr>
            <w:tcW w:w="1264" w:type="dxa"/>
            <w:tcBorders>
              <w:top w:val="nil"/>
              <w:left w:val="nil"/>
              <w:bottom w:val="single" w:sz="4" w:space="0" w:color="auto"/>
              <w:right w:val="single" w:sz="4" w:space="0" w:color="auto"/>
            </w:tcBorders>
            <w:noWrap/>
            <w:vAlign w:val="bottom"/>
          </w:tcPr>
          <w:p w14:paraId="0F41BD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AGOTAMIENTO IT</w:t>
            </w:r>
          </w:p>
        </w:tc>
        <w:tc>
          <w:tcPr>
            <w:tcW w:w="992" w:type="dxa"/>
            <w:tcBorders>
              <w:top w:val="nil"/>
              <w:left w:val="nil"/>
              <w:bottom w:val="single" w:sz="4" w:space="0" w:color="auto"/>
              <w:right w:val="single" w:sz="4" w:space="0" w:color="auto"/>
            </w:tcBorders>
            <w:noWrap/>
            <w:vAlign w:val="bottom"/>
          </w:tcPr>
          <w:p w14:paraId="6806A1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7586,06</w:t>
            </w:r>
          </w:p>
        </w:tc>
        <w:tc>
          <w:tcPr>
            <w:tcW w:w="864" w:type="dxa"/>
            <w:tcBorders>
              <w:top w:val="nil"/>
              <w:left w:val="nil"/>
              <w:bottom w:val="single" w:sz="4" w:space="0" w:color="auto"/>
              <w:right w:val="single" w:sz="4" w:space="0" w:color="auto"/>
            </w:tcBorders>
            <w:noWrap/>
            <w:vAlign w:val="bottom"/>
          </w:tcPr>
          <w:p w14:paraId="61796B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A2A1BE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7E1543" w14:textId="77777777" w:rsidR="003F7F01" w:rsidRPr="00A64A7D" w:rsidRDefault="003F7F01" w:rsidP="004B0BB6">
            <w:pPr>
              <w:rPr>
                <w:rFonts w:ascii="Arial" w:hAnsi="Arial" w:cs="Arial"/>
                <w:sz w:val="14"/>
                <w:szCs w:val="14"/>
                <w:lang w:val="es-ES_tradnl"/>
              </w:rPr>
            </w:pPr>
          </w:p>
        </w:tc>
      </w:tr>
      <w:tr w:rsidR="003F7F01" w:rsidRPr="00A64A7D" w14:paraId="1A9EC47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384F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5F5C9C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7EE1B6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41138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3BB3B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3,29</w:t>
            </w:r>
          </w:p>
        </w:tc>
        <w:tc>
          <w:tcPr>
            <w:tcW w:w="1133" w:type="dxa"/>
            <w:tcBorders>
              <w:top w:val="nil"/>
              <w:left w:val="nil"/>
              <w:bottom w:val="single" w:sz="4" w:space="0" w:color="auto"/>
              <w:right w:val="single" w:sz="4" w:space="0" w:color="auto"/>
            </w:tcBorders>
            <w:noWrap/>
            <w:vAlign w:val="bottom"/>
          </w:tcPr>
          <w:p w14:paraId="10D439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25/08/1966</w:t>
            </w:r>
          </w:p>
        </w:tc>
        <w:tc>
          <w:tcPr>
            <w:tcW w:w="1285" w:type="dxa"/>
            <w:tcBorders>
              <w:top w:val="nil"/>
              <w:left w:val="nil"/>
              <w:bottom w:val="single" w:sz="4" w:space="0" w:color="auto"/>
              <w:right w:val="single" w:sz="4" w:space="0" w:color="auto"/>
            </w:tcBorders>
            <w:noWrap/>
            <w:vAlign w:val="bottom"/>
          </w:tcPr>
          <w:p w14:paraId="38A0B3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30/05/2008</w:t>
            </w:r>
          </w:p>
        </w:tc>
        <w:tc>
          <w:tcPr>
            <w:tcW w:w="1264" w:type="dxa"/>
            <w:tcBorders>
              <w:top w:val="nil"/>
              <w:left w:val="nil"/>
              <w:bottom w:val="single" w:sz="4" w:space="0" w:color="auto"/>
              <w:right w:val="single" w:sz="4" w:space="0" w:color="auto"/>
            </w:tcBorders>
            <w:noWrap/>
            <w:vAlign w:val="bottom"/>
          </w:tcPr>
          <w:p w14:paraId="080100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296B5A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902,19</w:t>
            </w:r>
          </w:p>
        </w:tc>
        <w:tc>
          <w:tcPr>
            <w:tcW w:w="864" w:type="dxa"/>
            <w:tcBorders>
              <w:top w:val="nil"/>
              <w:left w:val="nil"/>
              <w:bottom w:val="single" w:sz="4" w:space="0" w:color="auto"/>
              <w:right w:val="single" w:sz="4" w:space="0" w:color="auto"/>
            </w:tcBorders>
            <w:noWrap/>
            <w:vAlign w:val="bottom"/>
          </w:tcPr>
          <w:p w14:paraId="166B47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CA6710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84A0497" w14:textId="77777777" w:rsidR="003F7F01" w:rsidRPr="00A64A7D" w:rsidRDefault="003F7F01" w:rsidP="004B0BB6">
            <w:pPr>
              <w:rPr>
                <w:rFonts w:ascii="Arial" w:hAnsi="Arial" w:cs="Arial"/>
                <w:sz w:val="14"/>
                <w:szCs w:val="14"/>
                <w:lang w:val="es-ES_tradnl"/>
              </w:rPr>
            </w:pPr>
          </w:p>
        </w:tc>
      </w:tr>
      <w:tr w:rsidR="003F7F01" w:rsidRPr="00A64A7D" w14:paraId="5144F97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E2BD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308416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565842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044F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7A40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80BA0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12/12/1960</w:t>
            </w:r>
          </w:p>
        </w:tc>
        <w:tc>
          <w:tcPr>
            <w:tcW w:w="1285" w:type="dxa"/>
            <w:tcBorders>
              <w:top w:val="nil"/>
              <w:left w:val="nil"/>
              <w:bottom w:val="single" w:sz="4" w:space="0" w:color="auto"/>
              <w:right w:val="single" w:sz="4" w:space="0" w:color="auto"/>
            </w:tcBorders>
            <w:noWrap/>
            <w:vAlign w:val="bottom"/>
          </w:tcPr>
          <w:p w14:paraId="1119B7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08/09/2022</w:t>
            </w:r>
          </w:p>
        </w:tc>
        <w:tc>
          <w:tcPr>
            <w:tcW w:w="1264" w:type="dxa"/>
            <w:tcBorders>
              <w:top w:val="nil"/>
              <w:left w:val="nil"/>
              <w:bottom w:val="single" w:sz="4" w:space="0" w:color="auto"/>
              <w:right w:val="single" w:sz="4" w:space="0" w:color="auto"/>
            </w:tcBorders>
            <w:noWrap/>
            <w:vAlign w:val="bottom"/>
          </w:tcPr>
          <w:p w14:paraId="229CCC6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45A15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EF610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0DF423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FFBFDD1" w14:textId="77777777" w:rsidR="003F7F01" w:rsidRPr="00A64A7D" w:rsidRDefault="003F7F01" w:rsidP="004B0BB6">
            <w:pPr>
              <w:rPr>
                <w:rFonts w:ascii="Arial" w:hAnsi="Arial" w:cs="Arial"/>
                <w:sz w:val="14"/>
                <w:szCs w:val="14"/>
                <w:lang w:val="es-ES_tradnl"/>
              </w:rPr>
            </w:pPr>
          </w:p>
        </w:tc>
      </w:tr>
      <w:tr w:rsidR="003F7F01" w:rsidRPr="00A64A7D" w14:paraId="5F3D59A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E242F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2D3D3A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2100C7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01C6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2BF7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AC4C9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18/08/1970</w:t>
            </w:r>
          </w:p>
        </w:tc>
        <w:tc>
          <w:tcPr>
            <w:tcW w:w="1285" w:type="dxa"/>
            <w:tcBorders>
              <w:top w:val="nil"/>
              <w:left w:val="nil"/>
              <w:bottom w:val="single" w:sz="4" w:space="0" w:color="auto"/>
              <w:right w:val="single" w:sz="4" w:space="0" w:color="auto"/>
            </w:tcBorders>
            <w:noWrap/>
            <w:vAlign w:val="bottom"/>
          </w:tcPr>
          <w:p w14:paraId="0A7793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10/10/2022</w:t>
            </w:r>
          </w:p>
        </w:tc>
        <w:tc>
          <w:tcPr>
            <w:tcW w:w="1264" w:type="dxa"/>
            <w:tcBorders>
              <w:top w:val="nil"/>
              <w:left w:val="nil"/>
              <w:bottom w:val="single" w:sz="4" w:space="0" w:color="auto"/>
              <w:right w:val="single" w:sz="4" w:space="0" w:color="auto"/>
            </w:tcBorders>
            <w:noWrap/>
            <w:vAlign w:val="bottom"/>
          </w:tcPr>
          <w:p w14:paraId="286B44E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3F0E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2C28F5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A4E786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6DB81E" w14:textId="77777777" w:rsidR="003F7F01" w:rsidRPr="00A64A7D" w:rsidRDefault="003F7F01" w:rsidP="004B0BB6">
            <w:pPr>
              <w:rPr>
                <w:rFonts w:ascii="Arial" w:hAnsi="Arial" w:cs="Arial"/>
                <w:sz w:val="14"/>
                <w:szCs w:val="14"/>
                <w:lang w:val="es-ES_tradnl"/>
              </w:rPr>
            </w:pPr>
          </w:p>
        </w:tc>
      </w:tr>
      <w:tr w:rsidR="003F7F01" w:rsidRPr="00A64A7D" w14:paraId="3B0299B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A50D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0A0F12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7F434F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45CCB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FE6A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94531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24/10/1974</w:t>
            </w:r>
          </w:p>
        </w:tc>
        <w:tc>
          <w:tcPr>
            <w:tcW w:w="1285" w:type="dxa"/>
            <w:tcBorders>
              <w:top w:val="nil"/>
              <w:left w:val="nil"/>
              <w:bottom w:val="single" w:sz="4" w:space="0" w:color="auto"/>
              <w:right w:val="single" w:sz="4" w:space="0" w:color="auto"/>
            </w:tcBorders>
            <w:noWrap/>
            <w:vAlign w:val="bottom"/>
          </w:tcPr>
          <w:p w14:paraId="1E8FE3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18/01/2023</w:t>
            </w:r>
          </w:p>
        </w:tc>
        <w:tc>
          <w:tcPr>
            <w:tcW w:w="1264" w:type="dxa"/>
            <w:tcBorders>
              <w:top w:val="nil"/>
              <w:left w:val="nil"/>
              <w:bottom w:val="single" w:sz="4" w:space="0" w:color="auto"/>
              <w:right w:val="single" w:sz="4" w:space="0" w:color="auto"/>
            </w:tcBorders>
            <w:noWrap/>
            <w:vAlign w:val="bottom"/>
          </w:tcPr>
          <w:p w14:paraId="11254E3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3709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5D63D6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A3BDE3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C894D5" w14:textId="77777777" w:rsidR="003F7F01" w:rsidRPr="00A64A7D" w:rsidRDefault="003F7F01" w:rsidP="004B0BB6">
            <w:pPr>
              <w:rPr>
                <w:rFonts w:ascii="Arial" w:hAnsi="Arial" w:cs="Arial"/>
                <w:sz w:val="14"/>
                <w:szCs w:val="14"/>
                <w:lang w:val="es-ES_tradnl"/>
              </w:rPr>
            </w:pPr>
          </w:p>
        </w:tc>
      </w:tr>
      <w:tr w:rsidR="003F7F01" w:rsidRPr="00A64A7D" w14:paraId="44C6BAE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DCF5E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476BA1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072A96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D7D2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B207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1C960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04/11/1976</w:t>
            </w:r>
          </w:p>
        </w:tc>
        <w:tc>
          <w:tcPr>
            <w:tcW w:w="1285" w:type="dxa"/>
            <w:tcBorders>
              <w:top w:val="nil"/>
              <w:left w:val="nil"/>
              <w:bottom w:val="single" w:sz="4" w:space="0" w:color="auto"/>
              <w:right w:val="single" w:sz="4" w:space="0" w:color="auto"/>
            </w:tcBorders>
            <w:noWrap/>
            <w:vAlign w:val="bottom"/>
          </w:tcPr>
          <w:p w14:paraId="159729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21/02/2023</w:t>
            </w:r>
          </w:p>
        </w:tc>
        <w:tc>
          <w:tcPr>
            <w:tcW w:w="1264" w:type="dxa"/>
            <w:tcBorders>
              <w:top w:val="nil"/>
              <w:left w:val="nil"/>
              <w:bottom w:val="single" w:sz="4" w:space="0" w:color="auto"/>
              <w:right w:val="single" w:sz="4" w:space="0" w:color="auto"/>
            </w:tcBorders>
            <w:noWrap/>
            <w:vAlign w:val="bottom"/>
          </w:tcPr>
          <w:p w14:paraId="6323CED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C1E1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BF685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6BC6C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B5AD51" w14:textId="77777777" w:rsidR="003F7F01" w:rsidRPr="00A64A7D" w:rsidRDefault="003F7F01" w:rsidP="004B0BB6">
            <w:pPr>
              <w:rPr>
                <w:rFonts w:ascii="Arial" w:hAnsi="Arial" w:cs="Arial"/>
                <w:sz w:val="14"/>
                <w:szCs w:val="14"/>
                <w:lang w:val="es-ES_tradnl"/>
              </w:rPr>
            </w:pPr>
          </w:p>
        </w:tc>
      </w:tr>
      <w:tr w:rsidR="003F7F01" w:rsidRPr="00A64A7D" w14:paraId="6B3B152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FD8F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187A02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1BB230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E0B86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B34DD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6133C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30/06/1966</w:t>
            </w:r>
          </w:p>
        </w:tc>
        <w:tc>
          <w:tcPr>
            <w:tcW w:w="1285" w:type="dxa"/>
            <w:tcBorders>
              <w:top w:val="nil"/>
              <w:left w:val="nil"/>
              <w:bottom w:val="single" w:sz="4" w:space="0" w:color="auto"/>
              <w:right w:val="single" w:sz="4" w:space="0" w:color="auto"/>
            </w:tcBorders>
            <w:noWrap/>
            <w:vAlign w:val="bottom"/>
          </w:tcPr>
          <w:p w14:paraId="5B0530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29/09/2023</w:t>
            </w:r>
          </w:p>
        </w:tc>
        <w:tc>
          <w:tcPr>
            <w:tcW w:w="1264" w:type="dxa"/>
            <w:tcBorders>
              <w:top w:val="nil"/>
              <w:left w:val="nil"/>
              <w:bottom w:val="single" w:sz="4" w:space="0" w:color="auto"/>
              <w:right w:val="single" w:sz="4" w:space="0" w:color="auto"/>
            </w:tcBorders>
            <w:noWrap/>
            <w:vAlign w:val="bottom"/>
          </w:tcPr>
          <w:p w14:paraId="7111410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DF9AA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2E043B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36C765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03FE2F" w14:textId="77777777" w:rsidR="003F7F01" w:rsidRPr="00A64A7D" w:rsidRDefault="003F7F01" w:rsidP="004B0BB6">
            <w:pPr>
              <w:rPr>
                <w:rFonts w:ascii="Arial" w:hAnsi="Arial" w:cs="Arial"/>
                <w:sz w:val="14"/>
                <w:szCs w:val="14"/>
                <w:lang w:val="es-ES_tradnl"/>
              </w:rPr>
            </w:pPr>
          </w:p>
        </w:tc>
      </w:tr>
      <w:tr w:rsidR="003F7F01" w:rsidRPr="00A64A7D" w14:paraId="03C7700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A88A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60CA0C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424707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9F284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DABC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D88AC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12/02/1981</w:t>
            </w:r>
          </w:p>
        </w:tc>
        <w:tc>
          <w:tcPr>
            <w:tcW w:w="1285" w:type="dxa"/>
            <w:tcBorders>
              <w:top w:val="nil"/>
              <w:left w:val="nil"/>
              <w:bottom w:val="single" w:sz="4" w:space="0" w:color="auto"/>
              <w:right w:val="single" w:sz="4" w:space="0" w:color="auto"/>
            </w:tcBorders>
            <w:noWrap/>
            <w:vAlign w:val="bottom"/>
          </w:tcPr>
          <w:p w14:paraId="4F4704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08/02/2024</w:t>
            </w:r>
          </w:p>
        </w:tc>
        <w:tc>
          <w:tcPr>
            <w:tcW w:w="1264" w:type="dxa"/>
            <w:tcBorders>
              <w:top w:val="nil"/>
              <w:left w:val="nil"/>
              <w:bottom w:val="single" w:sz="4" w:space="0" w:color="auto"/>
              <w:right w:val="single" w:sz="4" w:space="0" w:color="auto"/>
            </w:tcBorders>
            <w:noWrap/>
            <w:vAlign w:val="bottom"/>
          </w:tcPr>
          <w:p w14:paraId="7293E03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E0D97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5A692F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03E272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B714742" w14:textId="77777777" w:rsidR="003F7F01" w:rsidRPr="00A64A7D" w:rsidRDefault="003F7F01" w:rsidP="004B0BB6">
            <w:pPr>
              <w:rPr>
                <w:rFonts w:ascii="Arial" w:hAnsi="Arial" w:cs="Arial"/>
                <w:sz w:val="14"/>
                <w:szCs w:val="14"/>
                <w:lang w:val="es-ES_tradnl"/>
              </w:rPr>
            </w:pPr>
          </w:p>
        </w:tc>
      </w:tr>
      <w:tr w:rsidR="003F7F01" w:rsidRPr="00A64A7D" w14:paraId="6051456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52116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31655C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188D7C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F0A1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86498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639C1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01/06/1989</w:t>
            </w:r>
          </w:p>
        </w:tc>
        <w:tc>
          <w:tcPr>
            <w:tcW w:w="1285" w:type="dxa"/>
            <w:tcBorders>
              <w:top w:val="nil"/>
              <w:left w:val="nil"/>
              <w:bottom w:val="single" w:sz="4" w:space="0" w:color="auto"/>
              <w:right w:val="single" w:sz="4" w:space="0" w:color="auto"/>
            </w:tcBorders>
            <w:noWrap/>
            <w:vAlign w:val="bottom"/>
          </w:tcPr>
          <w:p w14:paraId="10C250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27/09/2017</w:t>
            </w:r>
          </w:p>
        </w:tc>
        <w:tc>
          <w:tcPr>
            <w:tcW w:w="1264" w:type="dxa"/>
            <w:tcBorders>
              <w:top w:val="nil"/>
              <w:left w:val="nil"/>
              <w:bottom w:val="single" w:sz="4" w:space="0" w:color="auto"/>
              <w:right w:val="single" w:sz="4" w:space="0" w:color="auto"/>
            </w:tcBorders>
            <w:noWrap/>
            <w:vAlign w:val="bottom"/>
          </w:tcPr>
          <w:p w14:paraId="098408C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951D9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440CB6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C3288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F72B9E" w14:textId="77777777" w:rsidR="003F7F01" w:rsidRPr="00A64A7D" w:rsidRDefault="003F7F01" w:rsidP="004B0BB6">
            <w:pPr>
              <w:rPr>
                <w:rFonts w:ascii="Arial" w:hAnsi="Arial" w:cs="Arial"/>
                <w:sz w:val="14"/>
                <w:szCs w:val="14"/>
                <w:lang w:val="es-ES_tradnl"/>
              </w:rPr>
            </w:pPr>
          </w:p>
        </w:tc>
      </w:tr>
      <w:tr w:rsidR="003F7F01" w:rsidRPr="00A64A7D" w14:paraId="07CAD9B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8E08E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49B88E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483261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C15B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D4B7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6A0D7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26/06/1975</w:t>
            </w:r>
          </w:p>
        </w:tc>
        <w:tc>
          <w:tcPr>
            <w:tcW w:w="1285" w:type="dxa"/>
            <w:tcBorders>
              <w:top w:val="nil"/>
              <w:left w:val="nil"/>
              <w:bottom w:val="single" w:sz="4" w:space="0" w:color="auto"/>
              <w:right w:val="single" w:sz="4" w:space="0" w:color="auto"/>
            </w:tcBorders>
            <w:noWrap/>
            <w:vAlign w:val="bottom"/>
          </w:tcPr>
          <w:p w14:paraId="2372E3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28/09/2017</w:t>
            </w:r>
          </w:p>
        </w:tc>
        <w:tc>
          <w:tcPr>
            <w:tcW w:w="1264" w:type="dxa"/>
            <w:tcBorders>
              <w:top w:val="nil"/>
              <w:left w:val="nil"/>
              <w:bottom w:val="single" w:sz="4" w:space="0" w:color="auto"/>
              <w:right w:val="single" w:sz="4" w:space="0" w:color="auto"/>
            </w:tcBorders>
            <w:noWrap/>
            <w:vAlign w:val="bottom"/>
          </w:tcPr>
          <w:p w14:paraId="0991619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95A64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0BBC4F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2518E2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C77471" w14:textId="77777777" w:rsidR="003F7F01" w:rsidRPr="00A64A7D" w:rsidRDefault="003F7F01" w:rsidP="004B0BB6">
            <w:pPr>
              <w:rPr>
                <w:rFonts w:ascii="Arial" w:hAnsi="Arial" w:cs="Arial"/>
                <w:sz w:val="14"/>
                <w:szCs w:val="14"/>
                <w:lang w:val="es-ES_tradnl"/>
              </w:rPr>
            </w:pPr>
          </w:p>
        </w:tc>
      </w:tr>
      <w:tr w:rsidR="003F7F01" w:rsidRPr="00A64A7D" w14:paraId="5A45FD5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0ED9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30BEFB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29D1C8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FF812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E5CC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CD143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30/08/1975</w:t>
            </w:r>
          </w:p>
        </w:tc>
        <w:tc>
          <w:tcPr>
            <w:tcW w:w="1285" w:type="dxa"/>
            <w:tcBorders>
              <w:top w:val="nil"/>
              <w:left w:val="nil"/>
              <w:bottom w:val="single" w:sz="4" w:space="0" w:color="auto"/>
              <w:right w:val="single" w:sz="4" w:space="0" w:color="auto"/>
            </w:tcBorders>
            <w:noWrap/>
            <w:vAlign w:val="bottom"/>
          </w:tcPr>
          <w:p w14:paraId="0308CB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29/09/2014</w:t>
            </w:r>
          </w:p>
        </w:tc>
        <w:tc>
          <w:tcPr>
            <w:tcW w:w="1264" w:type="dxa"/>
            <w:tcBorders>
              <w:top w:val="nil"/>
              <w:left w:val="nil"/>
              <w:bottom w:val="single" w:sz="4" w:space="0" w:color="auto"/>
              <w:right w:val="single" w:sz="4" w:space="0" w:color="auto"/>
            </w:tcBorders>
            <w:noWrap/>
            <w:vAlign w:val="bottom"/>
          </w:tcPr>
          <w:p w14:paraId="0375278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07946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079078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C63AD9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073341" w14:textId="77777777" w:rsidR="003F7F01" w:rsidRPr="00A64A7D" w:rsidRDefault="003F7F01" w:rsidP="004B0BB6">
            <w:pPr>
              <w:rPr>
                <w:rFonts w:ascii="Arial" w:hAnsi="Arial" w:cs="Arial"/>
                <w:sz w:val="14"/>
                <w:szCs w:val="14"/>
                <w:lang w:val="es-ES_tradnl"/>
              </w:rPr>
            </w:pPr>
          </w:p>
        </w:tc>
      </w:tr>
      <w:tr w:rsidR="003F7F01" w:rsidRPr="00A64A7D" w14:paraId="0C4CE8F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1492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125746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392FFA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09FFE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EBD1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5DA7D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18/05/1970</w:t>
            </w:r>
          </w:p>
        </w:tc>
        <w:tc>
          <w:tcPr>
            <w:tcW w:w="1285" w:type="dxa"/>
            <w:tcBorders>
              <w:top w:val="nil"/>
              <w:left w:val="nil"/>
              <w:bottom w:val="single" w:sz="4" w:space="0" w:color="auto"/>
              <w:right w:val="single" w:sz="4" w:space="0" w:color="auto"/>
            </w:tcBorders>
            <w:noWrap/>
            <w:vAlign w:val="bottom"/>
          </w:tcPr>
          <w:p w14:paraId="1A05F4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30/09/2014</w:t>
            </w:r>
          </w:p>
        </w:tc>
        <w:tc>
          <w:tcPr>
            <w:tcW w:w="1264" w:type="dxa"/>
            <w:tcBorders>
              <w:top w:val="nil"/>
              <w:left w:val="nil"/>
              <w:bottom w:val="single" w:sz="4" w:space="0" w:color="auto"/>
              <w:right w:val="single" w:sz="4" w:space="0" w:color="auto"/>
            </w:tcBorders>
            <w:noWrap/>
            <w:vAlign w:val="bottom"/>
          </w:tcPr>
          <w:p w14:paraId="717E44D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2417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47A519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3E18AC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E966FD4" w14:textId="77777777" w:rsidR="003F7F01" w:rsidRPr="00A64A7D" w:rsidRDefault="003F7F01" w:rsidP="004B0BB6">
            <w:pPr>
              <w:rPr>
                <w:rFonts w:ascii="Arial" w:hAnsi="Arial" w:cs="Arial"/>
                <w:sz w:val="14"/>
                <w:szCs w:val="14"/>
                <w:lang w:val="es-ES_tradnl"/>
              </w:rPr>
            </w:pPr>
          </w:p>
        </w:tc>
      </w:tr>
      <w:tr w:rsidR="003F7F01" w:rsidRPr="00A64A7D" w14:paraId="2C00FFB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911F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4376E7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43A8C4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9682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126A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E92E4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04/03/1967</w:t>
            </w:r>
          </w:p>
        </w:tc>
        <w:tc>
          <w:tcPr>
            <w:tcW w:w="1285" w:type="dxa"/>
            <w:tcBorders>
              <w:top w:val="nil"/>
              <w:left w:val="nil"/>
              <w:bottom w:val="single" w:sz="4" w:space="0" w:color="auto"/>
              <w:right w:val="single" w:sz="4" w:space="0" w:color="auto"/>
            </w:tcBorders>
            <w:noWrap/>
            <w:vAlign w:val="bottom"/>
          </w:tcPr>
          <w:p w14:paraId="445AE6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28/09/2015</w:t>
            </w:r>
          </w:p>
        </w:tc>
        <w:tc>
          <w:tcPr>
            <w:tcW w:w="1264" w:type="dxa"/>
            <w:tcBorders>
              <w:top w:val="nil"/>
              <w:left w:val="nil"/>
              <w:bottom w:val="single" w:sz="4" w:space="0" w:color="auto"/>
              <w:right w:val="single" w:sz="4" w:space="0" w:color="auto"/>
            </w:tcBorders>
            <w:noWrap/>
            <w:vAlign w:val="bottom"/>
          </w:tcPr>
          <w:p w14:paraId="6E405B0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5F0E8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760E58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F7377B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BC47D20" w14:textId="77777777" w:rsidR="003F7F01" w:rsidRPr="00A64A7D" w:rsidRDefault="003F7F01" w:rsidP="004B0BB6">
            <w:pPr>
              <w:rPr>
                <w:rFonts w:ascii="Arial" w:hAnsi="Arial" w:cs="Arial"/>
                <w:sz w:val="14"/>
                <w:szCs w:val="14"/>
                <w:lang w:val="es-ES_tradnl"/>
              </w:rPr>
            </w:pPr>
          </w:p>
        </w:tc>
      </w:tr>
      <w:tr w:rsidR="003F7F01" w:rsidRPr="00A64A7D" w14:paraId="2949B2B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5E76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6BF046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7BDAC3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29D43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62920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2D28D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07/01/1962</w:t>
            </w:r>
          </w:p>
        </w:tc>
        <w:tc>
          <w:tcPr>
            <w:tcW w:w="1285" w:type="dxa"/>
            <w:tcBorders>
              <w:top w:val="nil"/>
              <w:left w:val="nil"/>
              <w:bottom w:val="single" w:sz="4" w:space="0" w:color="auto"/>
              <w:right w:val="single" w:sz="4" w:space="0" w:color="auto"/>
            </w:tcBorders>
            <w:noWrap/>
            <w:vAlign w:val="bottom"/>
          </w:tcPr>
          <w:p w14:paraId="427FBE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05/10/2015</w:t>
            </w:r>
          </w:p>
        </w:tc>
        <w:tc>
          <w:tcPr>
            <w:tcW w:w="1264" w:type="dxa"/>
            <w:tcBorders>
              <w:top w:val="nil"/>
              <w:left w:val="nil"/>
              <w:bottom w:val="single" w:sz="4" w:space="0" w:color="auto"/>
              <w:right w:val="single" w:sz="4" w:space="0" w:color="auto"/>
            </w:tcBorders>
            <w:noWrap/>
            <w:vAlign w:val="bottom"/>
          </w:tcPr>
          <w:p w14:paraId="39B896A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978CD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2A6CB3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72EE94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DB80FF9" w14:textId="77777777" w:rsidR="003F7F01" w:rsidRPr="00A64A7D" w:rsidRDefault="003F7F01" w:rsidP="004B0BB6">
            <w:pPr>
              <w:rPr>
                <w:rFonts w:ascii="Arial" w:hAnsi="Arial" w:cs="Arial"/>
                <w:sz w:val="14"/>
                <w:szCs w:val="14"/>
                <w:lang w:val="es-ES_tradnl"/>
              </w:rPr>
            </w:pPr>
          </w:p>
        </w:tc>
      </w:tr>
      <w:tr w:rsidR="003F7F01" w:rsidRPr="00A64A7D" w14:paraId="5A6FE7A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5A59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242076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0C6648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E7E9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ED23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D7BD0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16/10/1960</w:t>
            </w:r>
          </w:p>
        </w:tc>
        <w:tc>
          <w:tcPr>
            <w:tcW w:w="1285" w:type="dxa"/>
            <w:tcBorders>
              <w:top w:val="nil"/>
              <w:left w:val="nil"/>
              <w:bottom w:val="single" w:sz="4" w:space="0" w:color="auto"/>
              <w:right w:val="single" w:sz="4" w:space="0" w:color="auto"/>
            </w:tcBorders>
            <w:noWrap/>
            <w:vAlign w:val="bottom"/>
          </w:tcPr>
          <w:p w14:paraId="2207B8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1D438B6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47B2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30A162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A56CC1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DFCAB2" w14:textId="77777777" w:rsidR="003F7F01" w:rsidRPr="00A64A7D" w:rsidRDefault="003F7F01" w:rsidP="004B0BB6">
            <w:pPr>
              <w:rPr>
                <w:rFonts w:ascii="Arial" w:hAnsi="Arial" w:cs="Arial"/>
                <w:sz w:val="14"/>
                <w:szCs w:val="14"/>
                <w:lang w:val="es-ES_tradnl"/>
              </w:rPr>
            </w:pPr>
          </w:p>
        </w:tc>
      </w:tr>
      <w:tr w:rsidR="003F7F01" w:rsidRPr="00A64A7D" w14:paraId="66BF3B3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17CF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3691CA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120D1B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F3C5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1FE10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ACA4B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02/03/1960</w:t>
            </w:r>
          </w:p>
        </w:tc>
        <w:tc>
          <w:tcPr>
            <w:tcW w:w="1285" w:type="dxa"/>
            <w:tcBorders>
              <w:top w:val="nil"/>
              <w:left w:val="nil"/>
              <w:bottom w:val="single" w:sz="4" w:space="0" w:color="auto"/>
              <w:right w:val="single" w:sz="4" w:space="0" w:color="auto"/>
            </w:tcBorders>
            <w:noWrap/>
            <w:vAlign w:val="bottom"/>
          </w:tcPr>
          <w:p w14:paraId="7DB1A0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03/10/2008</w:t>
            </w:r>
          </w:p>
        </w:tc>
        <w:tc>
          <w:tcPr>
            <w:tcW w:w="1264" w:type="dxa"/>
            <w:tcBorders>
              <w:top w:val="nil"/>
              <w:left w:val="nil"/>
              <w:bottom w:val="single" w:sz="4" w:space="0" w:color="auto"/>
              <w:right w:val="single" w:sz="4" w:space="0" w:color="auto"/>
            </w:tcBorders>
            <w:noWrap/>
            <w:vAlign w:val="bottom"/>
          </w:tcPr>
          <w:p w14:paraId="2279B58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357E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493DA7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5C35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6B0C2F" w14:textId="77777777" w:rsidR="003F7F01" w:rsidRPr="00A64A7D" w:rsidRDefault="003F7F01" w:rsidP="004B0BB6">
            <w:pPr>
              <w:rPr>
                <w:rFonts w:ascii="Arial" w:hAnsi="Arial" w:cs="Arial"/>
                <w:sz w:val="14"/>
                <w:szCs w:val="14"/>
                <w:lang w:val="es-ES_tradnl"/>
              </w:rPr>
            </w:pPr>
          </w:p>
        </w:tc>
      </w:tr>
      <w:tr w:rsidR="003F7F01" w:rsidRPr="00A64A7D" w14:paraId="33948F8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4FAC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7899D6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40D680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01683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AC708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0A773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03/10/1973</w:t>
            </w:r>
          </w:p>
        </w:tc>
        <w:tc>
          <w:tcPr>
            <w:tcW w:w="1285" w:type="dxa"/>
            <w:tcBorders>
              <w:top w:val="nil"/>
              <w:left w:val="nil"/>
              <w:bottom w:val="single" w:sz="4" w:space="0" w:color="auto"/>
              <w:right w:val="single" w:sz="4" w:space="0" w:color="auto"/>
            </w:tcBorders>
            <w:noWrap/>
            <w:vAlign w:val="bottom"/>
          </w:tcPr>
          <w:p w14:paraId="73016E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07/09/2011</w:t>
            </w:r>
          </w:p>
        </w:tc>
        <w:tc>
          <w:tcPr>
            <w:tcW w:w="1264" w:type="dxa"/>
            <w:tcBorders>
              <w:top w:val="nil"/>
              <w:left w:val="nil"/>
              <w:bottom w:val="single" w:sz="4" w:space="0" w:color="auto"/>
              <w:right w:val="single" w:sz="4" w:space="0" w:color="auto"/>
            </w:tcBorders>
            <w:noWrap/>
            <w:vAlign w:val="bottom"/>
          </w:tcPr>
          <w:p w14:paraId="18EBD74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AEF4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14F7B1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D5597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79CC092" w14:textId="77777777" w:rsidR="003F7F01" w:rsidRPr="00A64A7D" w:rsidRDefault="003F7F01" w:rsidP="004B0BB6">
            <w:pPr>
              <w:rPr>
                <w:rFonts w:ascii="Arial" w:hAnsi="Arial" w:cs="Arial"/>
                <w:sz w:val="14"/>
                <w:szCs w:val="14"/>
                <w:lang w:val="es-ES_tradnl"/>
              </w:rPr>
            </w:pPr>
          </w:p>
        </w:tc>
      </w:tr>
      <w:tr w:rsidR="003F7F01" w:rsidRPr="00A64A7D" w14:paraId="67B6FF6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55437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6AEA4E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39CCE1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40559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C3D15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E6E02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11/07/1972</w:t>
            </w:r>
          </w:p>
        </w:tc>
        <w:tc>
          <w:tcPr>
            <w:tcW w:w="1285" w:type="dxa"/>
            <w:tcBorders>
              <w:top w:val="nil"/>
              <w:left w:val="nil"/>
              <w:bottom w:val="single" w:sz="4" w:space="0" w:color="auto"/>
              <w:right w:val="single" w:sz="4" w:space="0" w:color="auto"/>
            </w:tcBorders>
            <w:noWrap/>
            <w:vAlign w:val="bottom"/>
          </w:tcPr>
          <w:p w14:paraId="4D701F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07/04/2008</w:t>
            </w:r>
          </w:p>
        </w:tc>
        <w:tc>
          <w:tcPr>
            <w:tcW w:w="1264" w:type="dxa"/>
            <w:tcBorders>
              <w:top w:val="nil"/>
              <w:left w:val="nil"/>
              <w:bottom w:val="single" w:sz="4" w:space="0" w:color="auto"/>
              <w:right w:val="single" w:sz="4" w:space="0" w:color="auto"/>
            </w:tcBorders>
            <w:noWrap/>
            <w:vAlign w:val="bottom"/>
          </w:tcPr>
          <w:p w14:paraId="617AA42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8F75F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052139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B3E46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E4F6A8A" w14:textId="77777777" w:rsidR="003F7F01" w:rsidRPr="00A64A7D" w:rsidRDefault="003F7F01" w:rsidP="004B0BB6">
            <w:pPr>
              <w:rPr>
                <w:rFonts w:ascii="Arial" w:hAnsi="Arial" w:cs="Arial"/>
                <w:sz w:val="14"/>
                <w:szCs w:val="14"/>
                <w:lang w:val="es-ES_tradnl"/>
              </w:rPr>
            </w:pPr>
          </w:p>
        </w:tc>
      </w:tr>
      <w:tr w:rsidR="003F7F01" w:rsidRPr="00A64A7D" w14:paraId="4DCF3E1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7119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77E6E3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6FBDC8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D003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D1112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305C5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18/08/1976</w:t>
            </w:r>
          </w:p>
        </w:tc>
        <w:tc>
          <w:tcPr>
            <w:tcW w:w="1285" w:type="dxa"/>
            <w:tcBorders>
              <w:top w:val="nil"/>
              <w:left w:val="nil"/>
              <w:bottom w:val="single" w:sz="4" w:space="0" w:color="auto"/>
              <w:right w:val="single" w:sz="4" w:space="0" w:color="auto"/>
            </w:tcBorders>
            <w:noWrap/>
            <w:vAlign w:val="bottom"/>
          </w:tcPr>
          <w:p w14:paraId="4F7851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10/09/2008</w:t>
            </w:r>
          </w:p>
        </w:tc>
        <w:tc>
          <w:tcPr>
            <w:tcW w:w="1264" w:type="dxa"/>
            <w:tcBorders>
              <w:top w:val="nil"/>
              <w:left w:val="nil"/>
              <w:bottom w:val="single" w:sz="4" w:space="0" w:color="auto"/>
              <w:right w:val="single" w:sz="4" w:space="0" w:color="auto"/>
            </w:tcBorders>
            <w:noWrap/>
            <w:vAlign w:val="bottom"/>
          </w:tcPr>
          <w:p w14:paraId="55EB77D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615A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2D15A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48C416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B6906B" w14:textId="77777777" w:rsidR="003F7F01" w:rsidRPr="00A64A7D" w:rsidRDefault="003F7F01" w:rsidP="004B0BB6">
            <w:pPr>
              <w:rPr>
                <w:rFonts w:ascii="Arial" w:hAnsi="Arial" w:cs="Arial"/>
                <w:sz w:val="14"/>
                <w:szCs w:val="14"/>
                <w:lang w:val="es-ES_tradnl"/>
              </w:rPr>
            </w:pPr>
          </w:p>
        </w:tc>
      </w:tr>
      <w:tr w:rsidR="003F7F01" w:rsidRPr="00A64A7D" w14:paraId="4240F03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28E2E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438C9B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042907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523CF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D749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322F3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05/02/1974</w:t>
            </w:r>
          </w:p>
        </w:tc>
        <w:tc>
          <w:tcPr>
            <w:tcW w:w="1285" w:type="dxa"/>
            <w:tcBorders>
              <w:top w:val="nil"/>
              <w:left w:val="nil"/>
              <w:bottom w:val="single" w:sz="4" w:space="0" w:color="auto"/>
              <w:right w:val="single" w:sz="4" w:space="0" w:color="auto"/>
            </w:tcBorders>
            <w:noWrap/>
            <w:vAlign w:val="bottom"/>
          </w:tcPr>
          <w:p w14:paraId="3EE42C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5291AA2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9398F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704EB2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61F91E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42C4ADD" w14:textId="77777777" w:rsidR="003F7F01" w:rsidRPr="00A64A7D" w:rsidRDefault="003F7F01" w:rsidP="004B0BB6">
            <w:pPr>
              <w:rPr>
                <w:rFonts w:ascii="Arial" w:hAnsi="Arial" w:cs="Arial"/>
                <w:sz w:val="14"/>
                <w:szCs w:val="14"/>
                <w:lang w:val="es-ES_tradnl"/>
              </w:rPr>
            </w:pPr>
          </w:p>
        </w:tc>
      </w:tr>
      <w:tr w:rsidR="003F7F01" w:rsidRPr="00A64A7D" w14:paraId="2379CF5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04CC9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2CCD75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612AEA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6170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2C7E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CEBC2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01/09/1964</w:t>
            </w:r>
          </w:p>
        </w:tc>
        <w:tc>
          <w:tcPr>
            <w:tcW w:w="1285" w:type="dxa"/>
            <w:tcBorders>
              <w:top w:val="nil"/>
              <w:left w:val="nil"/>
              <w:bottom w:val="single" w:sz="4" w:space="0" w:color="auto"/>
              <w:right w:val="single" w:sz="4" w:space="0" w:color="auto"/>
            </w:tcBorders>
            <w:noWrap/>
            <w:vAlign w:val="bottom"/>
          </w:tcPr>
          <w:p w14:paraId="7BA236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09/10/2003</w:t>
            </w:r>
          </w:p>
        </w:tc>
        <w:tc>
          <w:tcPr>
            <w:tcW w:w="1264" w:type="dxa"/>
            <w:tcBorders>
              <w:top w:val="nil"/>
              <w:left w:val="nil"/>
              <w:bottom w:val="single" w:sz="4" w:space="0" w:color="auto"/>
              <w:right w:val="single" w:sz="4" w:space="0" w:color="auto"/>
            </w:tcBorders>
            <w:noWrap/>
            <w:vAlign w:val="bottom"/>
          </w:tcPr>
          <w:p w14:paraId="190BC0F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2F756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15BDFC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48DE8D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29539F" w14:textId="77777777" w:rsidR="003F7F01" w:rsidRPr="00A64A7D" w:rsidRDefault="003F7F01" w:rsidP="004B0BB6">
            <w:pPr>
              <w:rPr>
                <w:rFonts w:ascii="Arial" w:hAnsi="Arial" w:cs="Arial"/>
                <w:sz w:val="14"/>
                <w:szCs w:val="14"/>
                <w:lang w:val="es-ES_tradnl"/>
              </w:rPr>
            </w:pPr>
          </w:p>
        </w:tc>
      </w:tr>
      <w:tr w:rsidR="003F7F01" w:rsidRPr="00A64A7D" w14:paraId="28B38EC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14B2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1C1737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41B6C4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99F2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BFC94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3CB60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03/06/1965</w:t>
            </w:r>
          </w:p>
        </w:tc>
        <w:tc>
          <w:tcPr>
            <w:tcW w:w="1285" w:type="dxa"/>
            <w:tcBorders>
              <w:top w:val="nil"/>
              <w:left w:val="nil"/>
              <w:bottom w:val="single" w:sz="4" w:space="0" w:color="auto"/>
              <w:right w:val="single" w:sz="4" w:space="0" w:color="auto"/>
            </w:tcBorders>
            <w:noWrap/>
            <w:vAlign w:val="bottom"/>
          </w:tcPr>
          <w:p w14:paraId="4C40DB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15/09/2004</w:t>
            </w:r>
          </w:p>
        </w:tc>
        <w:tc>
          <w:tcPr>
            <w:tcW w:w="1264" w:type="dxa"/>
            <w:tcBorders>
              <w:top w:val="nil"/>
              <w:left w:val="nil"/>
              <w:bottom w:val="single" w:sz="4" w:space="0" w:color="auto"/>
              <w:right w:val="single" w:sz="4" w:space="0" w:color="auto"/>
            </w:tcBorders>
            <w:noWrap/>
            <w:vAlign w:val="bottom"/>
          </w:tcPr>
          <w:p w14:paraId="6F31734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2114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2B1BA5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EB656A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269F22" w14:textId="77777777" w:rsidR="003F7F01" w:rsidRPr="00A64A7D" w:rsidRDefault="003F7F01" w:rsidP="004B0BB6">
            <w:pPr>
              <w:rPr>
                <w:rFonts w:ascii="Arial" w:hAnsi="Arial" w:cs="Arial"/>
                <w:sz w:val="14"/>
                <w:szCs w:val="14"/>
                <w:lang w:val="es-ES_tradnl"/>
              </w:rPr>
            </w:pPr>
          </w:p>
        </w:tc>
      </w:tr>
      <w:tr w:rsidR="003F7F01" w:rsidRPr="00A64A7D" w14:paraId="0642CF3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784C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2127CB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0EB455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7425E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2C9C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2777A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24/05/1974</w:t>
            </w:r>
          </w:p>
        </w:tc>
        <w:tc>
          <w:tcPr>
            <w:tcW w:w="1285" w:type="dxa"/>
            <w:tcBorders>
              <w:top w:val="nil"/>
              <w:left w:val="nil"/>
              <w:bottom w:val="single" w:sz="4" w:space="0" w:color="auto"/>
              <w:right w:val="single" w:sz="4" w:space="0" w:color="auto"/>
            </w:tcBorders>
            <w:noWrap/>
            <w:vAlign w:val="bottom"/>
          </w:tcPr>
          <w:p w14:paraId="2CAEA3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10/05/2000</w:t>
            </w:r>
          </w:p>
        </w:tc>
        <w:tc>
          <w:tcPr>
            <w:tcW w:w="1264" w:type="dxa"/>
            <w:tcBorders>
              <w:top w:val="nil"/>
              <w:left w:val="nil"/>
              <w:bottom w:val="single" w:sz="4" w:space="0" w:color="auto"/>
              <w:right w:val="single" w:sz="4" w:space="0" w:color="auto"/>
            </w:tcBorders>
            <w:noWrap/>
            <w:vAlign w:val="bottom"/>
          </w:tcPr>
          <w:p w14:paraId="42D191F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D925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3188C2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A562A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C74F86" w14:textId="77777777" w:rsidR="003F7F01" w:rsidRPr="00A64A7D" w:rsidRDefault="003F7F01" w:rsidP="004B0BB6">
            <w:pPr>
              <w:rPr>
                <w:rFonts w:ascii="Arial" w:hAnsi="Arial" w:cs="Arial"/>
                <w:sz w:val="14"/>
                <w:szCs w:val="14"/>
                <w:lang w:val="es-ES_tradnl"/>
              </w:rPr>
            </w:pPr>
          </w:p>
        </w:tc>
      </w:tr>
      <w:tr w:rsidR="003F7F01" w:rsidRPr="00A64A7D" w14:paraId="7A524F3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14AE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506AC0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2A66D0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5642E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5B6D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181FF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14/03/1969</w:t>
            </w:r>
          </w:p>
        </w:tc>
        <w:tc>
          <w:tcPr>
            <w:tcW w:w="1285" w:type="dxa"/>
            <w:tcBorders>
              <w:top w:val="nil"/>
              <w:left w:val="nil"/>
              <w:bottom w:val="single" w:sz="4" w:space="0" w:color="auto"/>
              <w:right w:val="single" w:sz="4" w:space="0" w:color="auto"/>
            </w:tcBorders>
            <w:noWrap/>
            <w:vAlign w:val="bottom"/>
          </w:tcPr>
          <w:p w14:paraId="532E43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23/09/1996</w:t>
            </w:r>
          </w:p>
        </w:tc>
        <w:tc>
          <w:tcPr>
            <w:tcW w:w="1264" w:type="dxa"/>
            <w:tcBorders>
              <w:top w:val="nil"/>
              <w:left w:val="nil"/>
              <w:bottom w:val="single" w:sz="4" w:space="0" w:color="auto"/>
              <w:right w:val="single" w:sz="4" w:space="0" w:color="auto"/>
            </w:tcBorders>
            <w:noWrap/>
            <w:vAlign w:val="bottom"/>
          </w:tcPr>
          <w:p w14:paraId="30E2CEA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81F4A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8604,82</w:t>
            </w:r>
          </w:p>
        </w:tc>
        <w:tc>
          <w:tcPr>
            <w:tcW w:w="864" w:type="dxa"/>
            <w:tcBorders>
              <w:top w:val="nil"/>
              <w:left w:val="nil"/>
              <w:bottom w:val="single" w:sz="4" w:space="0" w:color="auto"/>
              <w:right w:val="single" w:sz="4" w:space="0" w:color="auto"/>
            </w:tcBorders>
            <w:noWrap/>
            <w:vAlign w:val="bottom"/>
          </w:tcPr>
          <w:p w14:paraId="3376AB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AA2571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0F4CC66" w14:textId="77777777" w:rsidR="003F7F01" w:rsidRPr="00A64A7D" w:rsidRDefault="003F7F01" w:rsidP="004B0BB6">
            <w:pPr>
              <w:rPr>
                <w:rFonts w:ascii="Arial" w:hAnsi="Arial" w:cs="Arial"/>
                <w:sz w:val="14"/>
                <w:szCs w:val="14"/>
                <w:lang w:val="es-ES_tradnl"/>
              </w:rPr>
            </w:pPr>
          </w:p>
        </w:tc>
      </w:tr>
      <w:tr w:rsidR="003F7F01" w:rsidRPr="00A64A7D" w14:paraId="16DA669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B64C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66AB0B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4AEFF4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71EB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587C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8A0F8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15/01/1963</w:t>
            </w:r>
          </w:p>
        </w:tc>
        <w:tc>
          <w:tcPr>
            <w:tcW w:w="1285" w:type="dxa"/>
            <w:tcBorders>
              <w:top w:val="nil"/>
              <w:left w:val="nil"/>
              <w:bottom w:val="single" w:sz="4" w:space="0" w:color="auto"/>
              <w:right w:val="single" w:sz="4" w:space="0" w:color="auto"/>
            </w:tcBorders>
            <w:noWrap/>
            <w:vAlign w:val="bottom"/>
          </w:tcPr>
          <w:p w14:paraId="127205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3B3F7B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IP REVISABLE</w:t>
            </w:r>
          </w:p>
        </w:tc>
        <w:tc>
          <w:tcPr>
            <w:tcW w:w="992" w:type="dxa"/>
            <w:tcBorders>
              <w:top w:val="nil"/>
              <w:left w:val="nil"/>
              <w:bottom w:val="single" w:sz="4" w:space="0" w:color="auto"/>
              <w:right w:val="single" w:sz="4" w:space="0" w:color="auto"/>
            </w:tcBorders>
            <w:noWrap/>
            <w:vAlign w:val="bottom"/>
          </w:tcPr>
          <w:p w14:paraId="0D6755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03EA2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DDE03E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48BF2A" w14:textId="77777777" w:rsidR="003F7F01" w:rsidRPr="00A64A7D" w:rsidRDefault="003F7F01" w:rsidP="004B0BB6">
            <w:pPr>
              <w:rPr>
                <w:rFonts w:ascii="Arial" w:hAnsi="Arial" w:cs="Arial"/>
                <w:sz w:val="14"/>
                <w:szCs w:val="14"/>
                <w:lang w:val="es-ES_tradnl"/>
              </w:rPr>
            </w:pPr>
          </w:p>
        </w:tc>
      </w:tr>
      <w:tr w:rsidR="003F7F01" w:rsidRPr="00A64A7D" w14:paraId="7A86AA7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9F12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1897F8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192061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A476C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10D7C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2D801D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01/05/1973</w:t>
            </w:r>
          </w:p>
        </w:tc>
        <w:tc>
          <w:tcPr>
            <w:tcW w:w="1285" w:type="dxa"/>
            <w:tcBorders>
              <w:top w:val="nil"/>
              <w:left w:val="nil"/>
              <w:bottom w:val="single" w:sz="4" w:space="0" w:color="auto"/>
              <w:right w:val="single" w:sz="4" w:space="0" w:color="auto"/>
            </w:tcBorders>
            <w:noWrap/>
            <w:vAlign w:val="bottom"/>
          </w:tcPr>
          <w:p w14:paraId="26FE1D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17/10/2025</w:t>
            </w:r>
          </w:p>
        </w:tc>
        <w:tc>
          <w:tcPr>
            <w:tcW w:w="1264" w:type="dxa"/>
            <w:tcBorders>
              <w:top w:val="nil"/>
              <w:left w:val="nil"/>
              <w:bottom w:val="single" w:sz="4" w:space="0" w:color="auto"/>
              <w:right w:val="single" w:sz="4" w:space="0" w:color="auto"/>
            </w:tcBorders>
            <w:noWrap/>
            <w:vAlign w:val="bottom"/>
          </w:tcPr>
          <w:p w14:paraId="7DD0F4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TZM</w:t>
            </w:r>
          </w:p>
        </w:tc>
        <w:tc>
          <w:tcPr>
            <w:tcW w:w="992" w:type="dxa"/>
            <w:tcBorders>
              <w:top w:val="nil"/>
              <w:left w:val="nil"/>
              <w:bottom w:val="single" w:sz="4" w:space="0" w:color="auto"/>
              <w:right w:val="single" w:sz="4" w:space="0" w:color="auto"/>
            </w:tcBorders>
            <w:noWrap/>
            <w:vAlign w:val="bottom"/>
          </w:tcPr>
          <w:p w14:paraId="54376C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6D3D0E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A6E9BC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5A128E" w14:textId="77777777" w:rsidR="003F7F01" w:rsidRPr="00A64A7D" w:rsidRDefault="003F7F01" w:rsidP="004B0BB6">
            <w:pPr>
              <w:rPr>
                <w:rFonts w:ascii="Arial" w:hAnsi="Arial" w:cs="Arial"/>
                <w:sz w:val="14"/>
                <w:szCs w:val="14"/>
                <w:lang w:val="es-ES_tradnl"/>
              </w:rPr>
            </w:pPr>
          </w:p>
        </w:tc>
      </w:tr>
      <w:tr w:rsidR="003F7F01" w:rsidRPr="00A64A7D" w14:paraId="19A9618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45E7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14464</w:t>
            </w:r>
          </w:p>
        </w:tc>
        <w:tc>
          <w:tcPr>
            <w:tcW w:w="1843" w:type="dxa"/>
            <w:tcBorders>
              <w:top w:val="nil"/>
              <w:left w:val="nil"/>
              <w:bottom w:val="single" w:sz="4" w:space="0" w:color="auto"/>
              <w:right w:val="single" w:sz="4" w:space="0" w:color="auto"/>
            </w:tcBorders>
            <w:noWrap/>
            <w:vAlign w:val="bottom"/>
          </w:tcPr>
          <w:p w14:paraId="63E03D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2CB589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B7A97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91D9F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40766B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24/09/2003</w:t>
            </w:r>
          </w:p>
        </w:tc>
        <w:tc>
          <w:tcPr>
            <w:tcW w:w="1285" w:type="dxa"/>
            <w:tcBorders>
              <w:top w:val="nil"/>
              <w:left w:val="nil"/>
              <w:bottom w:val="single" w:sz="4" w:space="0" w:color="auto"/>
              <w:right w:val="single" w:sz="4" w:space="0" w:color="auto"/>
            </w:tcBorders>
            <w:noWrap/>
            <w:vAlign w:val="bottom"/>
          </w:tcPr>
          <w:p w14:paraId="19FD5B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18/11/2025</w:t>
            </w:r>
          </w:p>
        </w:tc>
        <w:tc>
          <w:tcPr>
            <w:tcW w:w="1264" w:type="dxa"/>
            <w:tcBorders>
              <w:top w:val="nil"/>
              <w:left w:val="nil"/>
              <w:bottom w:val="single" w:sz="4" w:space="0" w:color="auto"/>
              <w:right w:val="single" w:sz="4" w:space="0" w:color="auto"/>
            </w:tcBorders>
            <w:noWrap/>
            <w:vAlign w:val="bottom"/>
          </w:tcPr>
          <w:p w14:paraId="27A2A0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HFB</w:t>
            </w:r>
          </w:p>
        </w:tc>
        <w:tc>
          <w:tcPr>
            <w:tcW w:w="992" w:type="dxa"/>
            <w:tcBorders>
              <w:top w:val="nil"/>
              <w:left w:val="nil"/>
              <w:bottom w:val="single" w:sz="4" w:space="0" w:color="auto"/>
              <w:right w:val="single" w:sz="4" w:space="0" w:color="auto"/>
            </w:tcBorders>
            <w:noWrap/>
            <w:vAlign w:val="bottom"/>
          </w:tcPr>
          <w:p w14:paraId="24FE0B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411172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5594C7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DD6EF5B" w14:textId="77777777" w:rsidR="003F7F01" w:rsidRPr="00A64A7D" w:rsidRDefault="003F7F01" w:rsidP="004B0BB6">
            <w:pPr>
              <w:rPr>
                <w:rFonts w:ascii="Arial" w:hAnsi="Arial" w:cs="Arial"/>
                <w:sz w:val="14"/>
                <w:szCs w:val="14"/>
                <w:lang w:val="es-ES_tradnl"/>
              </w:rPr>
            </w:pPr>
          </w:p>
        </w:tc>
      </w:tr>
      <w:tr w:rsidR="003F7F01" w:rsidRPr="00A64A7D" w14:paraId="5ABFBF8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0E7D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14464</w:t>
            </w:r>
          </w:p>
        </w:tc>
        <w:tc>
          <w:tcPr>
            <w:tcW w:w="1843" w:type="dxa"/>
            <w:tcBorders>
              <w:top w:val="nil"/>
              <w:left w:val="nil"/>
              <w:bottom w:val="single" w:sz="4" w:space="0" w:color="auto"/>
              <w:right w:val="single" w:sz="4" w:space="0" w:color="auto"/>
            </w:tcBorders>
            <w:noWrap/>
            <w:vAlign w:val="bottom"/>
          </w:tcPr>
          <w:p w14:paraId="50FE4A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Derio HLHI</w:t>
            </w:r>
          </w:p>
        </w:tc>
        <w:tc>
          <w:tcPr>
            <w:tcW w:w="1268" w:type="dxa"/>
            <w:tcBorders>
              <w:top w:val="nil"/>
              <w:left w:val="nil"/>
              <w:bottom w:val="single" w:sz="4" w:space="0" w:color="auto"/>
              <w:right w:val="single" w:sz="4" w:space="0" w:color="auto"/>
            </w:tcBorders>
            <w:noWrap/>
            <w:vAlign w:val="bottom"/>
          </w:tcPr>
          <w:p w14:paraId="46871A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19C7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FFB3F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4D11A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18/06/1994</w:t>
            </w:r>
          </w:p>
        </w:tc>
        <w:tc>
          <w:tcPr>
            <w:tcW w:w="1285" w:type="dxa"/>
            <w:tcBorders>
              <w:top w:val="nil"/>
              <w:left w:val="nil"/>
              <w:bottom w:val="single" w:sz="4" w:space="0" w:color="auto"/>
              <w:right w:val="single" w:sz="4" w:space="0" w:color="auto"/>
            </w:tcBorders>
            <w:noWrap/>
            <w:vAlign w:val="bottom"/>
          </w:tcPr>
          <w:p w14:paraId="64DF72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11/02/2025</w:t>
            </w:r>
          </w:p>
        </w:tc>
        <w:tc>
          <w:tcPr>
            <w:tcW w:w="1264" w:type="dxa"/>
            <w:tcBorders>
              <w:top w:val="nil"/>
              <w:left w:val="nil"/>
              <w:bottom w:val="single" w:sz="4" w:space="0" w:color="auto"/>
              <w:right w:val="single" w:sz="4" w:space="0" w:color="auto"/>
            </w:tcBorders>
            <w:noWrap/>
            <w:vAlign w:val="bottom"/>
          </w:tcPr>
          <w:p w14:paraId="6B2D06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ALM</w:t>
            </w:r>
          </w:p>
        </w:tc>
        <w:tc>
          <w:tcPr>
            <w:tcW w:w="992" w:type="dxa"/>
            <w:tcBorders>
              <w:top w:val="nil"/>
              <w:left w:val="nil"/>
              <w:bottom w:val="single" w:sz="4" w:space="0" w:color="auto"/>
              <w:right w:val="single" w:sz="4" w:space="0" w:color="auto"/>
            </w:tcBorders>
            <w:noWrap/>
            <w:vAlign w:val="bottom"/>
          </w:tcPr>
          <w:p w14:paraId="39619B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09F16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23657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B5490A" w14:textId="77777777" w:rsidR="003F7F01" w:rsidRPr="00A64A7D" w:rsidRDefault="003F7F01" w:rsidP="004B0BB6">
            <w:pPr>
              <w:rPr>
                <w:rFonts w:ascii="Arial" w:hAnsi="Arial" w:cs="Arial"/>
                <w:sz w:val="14"/>
                <w:szCs w:val="14"/>
                <w:lang w:val="es-ES_tradnl"/>
              </w:rPr>
            </w:pPr>
          </w:p>
        </w:tc>
      </w:tr>
      <w:tr w:rsidR="003F7F01" w:rsidRPr="00A64A7D" w14:paraId="5B45EA6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236F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2F67BA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3958B8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A02B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AA1D6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DB512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25/04/1998</w:t>
            </w:r>
          </w:p>
        </w:tc>
        <w:tc>
          <w:tcPr>
            <w:tcW w:w="1285" w:type="dxa"/>
            <w:tcBorders>
              <w:top w:val="nil"/>
              <w:left w:val="nil"/>
              <w:bottom w:val="single" w:sz="4" w:space="0" w:color="auto"/>
              <w:right w:val="single" w:sz="4" w:space="0" w:color="auto"/>
            </w:tcBorders>
            <w:noWrap/>
            <w:vAlign w:val="bottom"/>
          </w:tcPr>
          <w:p w14:paraId="068ACB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159E0C0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B3FED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E83CD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7FF5C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05D193" w14:textId="77777777" w:rsidR="003F7F01" w:rsidRPr="00A64A7D" w:rsidRDefault="003F7F01" w:rsidP="004B0BB6">
            <w:pPr>
              <w:rPr>
                <w:rFonts w:ascii="Arial" w:hAnsi="Arial" w:cs="Arial"/>
                <w:sz w:val="14"/>
                <w:szCs w:val="14"/>
                <w:lang w:val="es-ES_tradnl"/>
              </w:rPr>
            </w:pPr>
          </w:p>
        </w:tc>
      </w:tr>
      <w:tr w:rsidR="003F7F01" w:rsidRPr="00A64A7D" w14:paraId="07ACBA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3EC1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1694C8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64DA7F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D48F4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2C7B1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1E6C6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23/07/2000</w:t>
            </w:r>
          </w:p>
        </w:tc>
        <w:tc>
          <w:tcPr>
            <w:tcW w:w="1285" w:type="dxa"/>
            <w:tcBorders>
              <w:top w:val="nil"/>
              <w:left w:val="nil"/>
              <w:bottom w:val="single" w:sz="4" w:space="0" w:color="auto"/>
              <w:right w:val="single" w:sz="4" w:space="0" w:color="auto"/>
            </w:tcBorders>
            <w:noWrap/>
            <w:vAlign w:val="bottom"/>
          </w:tcPr>
          <w:p w14:paraId="2D5535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29/10/2024</w:t>
            </w:r>
          </w:p>
        </w:tc>
        <w:tc>
          <w:tcPr>
            <w:tcW w:w="1264" w:type="dxa"/>
            <w:tcBorders>
              <w:top w:val="nil"/>
              <w:left w:val="nil"/>
              <w:bottom w:val="single" w:sz="4" w:space="0" w:color="auto"/>
              <w:right w:val="single" w:sz="4" w:space="0" w:color="auto"/>
            </w:tcBorders>
            <w:noWrap/>
            <w:vAlign w:val="bottom"/>
          </w:tcPr>
          <w:p w14:paraId="38F54D6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5A72B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694476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285CB9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1E0C9DB" w14:textId="77777777" w:rsidR="003F7F01" w:rsidRPr="00A64A7D" w:rsidRDefault="003F7F01" w:rsidP="004B0BB6">
            <w:pPr>
              <w:rPr>
                <w:rFonts w:ascii="Arial" w:hAnsi="Arial" w:cs="Arial"/>
                <w:sz w:val="14"/>
                <w:szCs w:val="14"/>
                <w:lang w:val="es-ES_tradnl"/>
              </w:rPr>
            </w:pPr>
          </w:p>
        </w:tc>
      </w:tr>
      <w:tr w:rsidR="003F7F01" w:rsidRPr="00A64A7D" w14:paraId="6A8C3B0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7C30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1F54AA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0E1DA5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25F1D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5E9BA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294B3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17/02/1989</w:t>
            </w:r>
          </w:p>
        </w:tc>
        <w:tc>
          <w:tcPr>
            <w:tcW w:w="1285" w:type="dxa"/>
            <w:tcBorders>
              <w:top w:val="nil"/>
              <w:left w:val="nil"/>
              <w:bottom w:val="single" w:sz="4" w:space="0" w:color="auto"/>
              <w:right w:val="single" w:sz="4" w:space="0" w:color="auto"/>
            </w:tcBorders>
            <w:noWrap/>
            <w:vAlign w:val="bottom"/>
          </w:tcPr>
          <w:p w14:paraId="7DB0BF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09/09/2022</w:t>
            </w:r>
          </w:p>
        </w:tc>
        <w:tc>
          <w:tcPr>
            <w:tcW w:w="1264" w:type="dxa"/>
            <w:tcBorders>
              <w:top w:val="nil"/>
              <w:left w:val="nil"/>
              <w:bottom w:val="single" w:sz="4" w:space="0" w:color="auto"/>
              <w:right w:val="single" w:sz="4" w:space="0" w:color="auto"/>
            </w:tcBorders>
            <w:noWrap/>
            <w:vAlign w:val="bottom"/>
          </w:tcPr>
          <w:p w14:paraId="00BB52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2D5F6E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1257C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61F583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878F2C" w14:textId="77777777" w:rsidR="003F7F01" w:rsidRPr="00A64A7D" w:rsidRDefault="003F7F01" w:rsidP="004B0BB6">
            <w:pPr>
              <w:rPr>
                <w:rFonts w:ascii="Arial" w:hAnsi="Arial" w:cs="Arial"/>
                <w:sz w:val="14"/>
                <w:szCs w:val="14"/>
                <w:lang w:val="es-ES_tradnl"/>
              </w:rPr>
            </w:pPr>
          </w:p>
        </w:tc>
      </w:tr>
      <w:tr w:rsidR="003F7F01" w:rsidRPr="00A64A7D" w14:paraId="03D8F06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0C0CC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1F71AE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67423A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CE14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E46A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3D87A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01/06/2002</w:t>
            </w:r>
          </w:p>
        </w:tc>
        <w:tc>
          <w:tcPr>
            <w:tcW w:w="1285" w:type="dxa"/>
            <w:tcBorders>
              <w:top w:val="nil"/>
              <w:left w:val="nil"/>
              <w:bottom w:val="single" w:sz="4" w:space="0" w:color="auto"/>
              <w:right w:val="single" w:sz="4" w:space="0" w:color="auto"/>
            </w:tcBorders>
            <w:noWrap/>
            <w:vAlign w:val="bottom"/>
          </w:tcPr>
          <w:p w14:paraId="02E6A4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01/10/2024</w:t>
            </w:r>
          </w:p>
        </w:tc>
        <w:tc>
          <w:tcPr>
            <w:tcW w:w="1264" w:type="dxa"/>
            <w:tcBorders>
              <w:top w:val="nil"/>
              <w:left w:val="nil"/>
              <w:bottom w:val="single" w:sz="4" w:space="0" w:color="auto"/>
              <w:right w:val="single" w:sz="4" w:space="0" w:color="auto"/>
            </w:tcBorders>
            <w:noWrap/>
            <w:vAlign w:val="bottom"/>
          </w:tcPr>
          <w:p w14:paraId="654651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55C226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44903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29981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6BD364C" w14:textId="77777777" w:rsidR="003F7F01" w:rsidRPr="00A64A7D" w:rsidRDefault="003F7F01" w:rsidP="004B0BB6">
            <w:pPr>
              <w:rPr>
                <w:rFonts w:ascii="Arial" w:hAnsi="Arial" w:cs="Arial"/>
                <w:sz w:val="14"/>
                <w:szCs w:val="14"/>
                <w:lang w:val="es-ES_tradnl"/>
              </w:rPr>
            </w:pPr>
          </w:p>
        </w:tc>
      </w:tr>
      <w:tr w:rsidR="003F7F01" w:rsidRPr="00A64A7D" w14:paraId="1DC364C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8C78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0BED92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341C15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4764B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4AC0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3BF11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12/04/1977</w:t>
            </w:r>
          </w:p>
        </w:tc>
        <w:tc>
          <w:tcPr>
            <w:tcW w:w="1285" w:type="dxa"/>
            <w:tcBorders>
              <w:top w:val="nil"/>
              <w:left w:val="nil"/>
              <w:bottom w:val="single" w:sz="4" w:space="0" w:color="auto"/>
              <w:right w:val="single" w:sz="4" w:space="0" w:color="auto"/>
            </w:tcBorders>
            <w:noWrap/>
            <w:vAlign w:val="bottom"/>
          </w:tcPr>
          <w:p w14:paraId="5417CD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08/09/2016</w:t>
            </w:r>
          </w:p>
        </w:tc>
        <w:tc>
          <w:tcPr>
            <w:tcW w:w="1264" w:type="dxa"/>
            <w:tcBorders>
              <w:top w:val="nil"/>
              <w:left w:val="nil"/>
              <w:bottom w:val="single" w:sz="4" w:space="0" w:color="auto"/>
              <w:right w:val="single" w:sz="4" w:space="0" w:color="auto"/>
            </w:tcBorders>
            <w:noWrap/>
            <w:vAlign w:val="bottom"/>
          </w:tcPr>
          <w:p w14:paraId="302C272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8E668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2A54CF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B1D4C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3DD28E" w14:textId="77777777" w:rsidR="003F7F01" w:rsidRPr="00A64A7D" w:rsidRDefault="003F7F01" w:rsidP="004B0BB6">
            <w:pPr>
              <w:rPr>
                <w:rFonts w:ascii="Arial" w:hAnsi="Arial" w:cs="Arial"/>
                <w:sz w:val="14"/>
                <w:szCs w:val="14"/>
                <w:lang w:val="es-ES_tradnl"/>
              </w:rPr>
            </w:pPr>
          </w:p>
        </w:tc>
      </w:tr>
      <w:tr w:rsidR="003F7F01" w:rsidRPr="00A64A7D" w14:paraId="78C49DD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FD31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6B6B8E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183A9A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4CFD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B612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AE1B2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28/08/1983</w:t>
            </w:r>
          </w:p>
        </w:tc>
        <w:tc>
          <w:tcPr>
            <w:tcW w:w="1285" w:type="dxa"/>
            <w:tcBorders>
              <w:top w:val="nil"/>
              <w:left w:val="nil"/>
              <w:bottom w:val="single" w:sz="4" w:space="0" w:color="auto"/>
              <w:right w:val="single" w:sz="4" w:space="0" w:color="auto"/>
            </w:tcBorders>
            <w:noWrap/>
            <w:vAlign w:val="bottom"/>
          </w:tcPr>
          <w:p w14:paraId="2F77D2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27/09/2010</w:t>
            </w:r>
          </w:p>
        </w:tc>
        <w:tc>
          <w:tcPr>
            <w:tcW w:w="1264" w:type="dxa"/>
            <w:tcBorders>
              <w:top w:val="nil"/>
              <w:left w:val="nil"/>
              <w:bottom w:val="single" w:sz="4" w:space="0" w:color="auto"/>
              <w:right w:val="single" w:sz="4" w:space="0" w:color="auto"/>
            </w:tcBorders>
            <w:noWrap/>
            <w:vAlign w:val="bottom"/>
          </w:tcPr>
          <w:p w14:paraId="22D21F3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20417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2201F0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3F6EA04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08DAF5" w14:textId="77777777" w:rsidR="003F7F01" w:rsidRPr="00A64A7D" w:rsidRDefault="003F7F01" w:rsidP="004B0BB6">
            <w:pPr>
              <w:rPr>
                <w:rFonts w:ascii="Arial" w:hAnsi="Arial" w:cs="Arial"/>
                <w:sz w:val="14"/>
                <w:szCs w:val="14"/>
                <w:lang w:val="es-ES_tradnl"/>
              </w:rPr>
            </w:pPr>
          </w:p>
        </w:tc>
      </w:tr>
      <w:tr w:rsidR="003F7F01" w:rsidRPr="00A64A7D" w14:paraId="2366346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E7AA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3772AA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450305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FFCB0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C15DB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D86C3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30/05/1978</w:t>
            </w:r>
          </w:p>
        </w:tc>
        <w:tc>
          <w:tcPr>
            <w:tcW w:w="1285" w:type="dxa"/>
            <w:tcBorders>
              <w:top w:val="nil"/>
              <w:left w:val="nil"/>
              <w:bottom w:val="single" w:sz="4" w:space="0" w:color="auto"/>
              <w:right w:val="single" w:sz="4" w:space="0" w:color="auto"/>
            </w:tcBorders>
            <w:noWrap/>
            <w:vAlign w:val="bottom"/>
          </w:tcPr>
          <w:p w14:paraId="25F521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01/10/2012</w:t>
            </w:r>
          </w:p>
        </w:tc>
        <w:tc>
          <w:tcPr>
            <w:tcW w:w="1264" w:type="dxa"/>
            <w:tcBorders>
              <w:top w:val="nil"/>
              <w:left w:val="nil"/>
              <w:bottom w:val="single" w:sz="4" w:space="0" w:color="auto"/>
              <w:right w:val="single" w:sz="4" w:space="0" w:color="auto"/>
            </w:tcBorders>
            <w:noWrap/>
            <w:vAlign w:val="bottom"/>
          </w:tcPr>
          <w:p w14:paraId="48041E2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0525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1D747C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8D519D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4D1D34" w14:textId="77777777" w:rsidR="003F7F01" w:rsidRPr="00A64A7D" w:rsidRDefault="003F7F01" w:rsidP="004B0BB6">
            <w:pPr>
              <w:rPr>
                <w:rFonts w:ascii="Arial" w:hAnsi="Arial" w:cs="Arial"/>
                <w:sz w:val="14"/>
                <w:szCs w:val="14"/>
                <w:lang w:val="es-ES_tradnl"/>
              </w:rPr>
            </w:pPr>
          </w:p>
        </w:tc>
      </w:tr>
      <w:tr w:rsidR="003F7F01" w:rsidRPr="00A64A7D" w14:paraId="44104E9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2F505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2CD153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758F1A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DF0C1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830E1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6533D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23/01/1970</w:t>
            </w:r>
          </w:p>
        </w:tc>
        <w:tc>
          <w:tcPr>
            <w:tcW w:w="1285" w:type="dxa"/>
            <w:tcBorders>
              <w:top w:val="nil"/>
              <w:left w:val="nil"/>
              <w:bottom w:val="single" w:sz="4" w:space="0" w:color="auto"/>
              <w:right w:val="single" w:sz="4" w:space="0" w:color="auto"/>
            </w:tcBorders>
            <w:noWrap/>
            <w:vAlign w:val="bottom"/>
          </w:tcPr>
          <w:p w14:paraId="3261C0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09/09/2008</w:t>
            </w:r>
          </w:p>
        </w:tc>
        <w:tc>
          <w:tcPr>
            <w:tcW w:w="1264" w:type="dxa"/>
            <w:tcBorders>
              <w:top w:val="nil"/>
              <w:left w:val="nil"/>
              <w:bottom w:val="single" w:sz="4" w:space="0" w:color="auto"/>
              <w:right w:val="single" w:sz="4" w:space="0" w:color="auto"/>
            </w:tcBorders>
            <w:noWrap/>
            <w:vAlign w:val="bottom"/>
          </w:tcPr>
          <w:p w14:paraId="6B32330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FDCC7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53D67F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D9058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B72B99" w14:textId="77777777" w:rsidR="003F7F01" w:rsidRPr="00A64A7D" w:rsidRDefault="003F7F01" w:rsidP="004B0BB6">
            <w:pPr>
              <w:rPr>
                <w:rFonts w:ascii="Arial" w:hAnsi="Arial" w:cs="Arial"/>
                <w:sz w:val="14"/>
                <w:szCs w:val="14"/>
                <w:lang w:val="es-ES_tradnl"/>
              </w:rPr>
            </w:pPr>
          </w:p>
        </w:tc>
      </w:tr>
      <w:tr w:rsidR="003F7F01" w:rsidRPr="00A64A7D" w14:paraId="0C8C86E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A3F8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6D6F2A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5CBBFB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2A1D9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28BA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386EB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14/09/1985</w:t>
            </w:r>
          </w:p>
        </w:tc>
        <w:tc>
          <w:tcPr>
            <w:tcW w:w="1285" w:type="dxa"/>
            <w:tcBorders>
              <w:top w:val="nil"/>
              <w:left w:val="nil"/>
              <w:bottom w:val="single" w:sz="4" w:space="0" w:color="auto"/>
              <w:right w:val="single" w:sz="4" w:space="0" w:color="auto"/>
            </w:tcBorders>
            <w:noWrap/>
            <w:vAlign w:val="bottom"/>
          </w:tcPr>
          <w:p w14:paraId="4A03BB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27/09/2010</w:t>
            </w:r>
          </w:p>
        </w:tc>
        <w:tc>
          <w:tcPr>
            <w:tcW w:w="1264" w:type="dxa"/>
            <w:tcBorders>
              <w:top w:val="nil"/>
              <w:left w:val="nil"/>
              <w:bottom w:val="single" w:sz="4" w:space="0" w:color="auto"/>
              <w:right w:val="single" w:sz="4" w:space="0" w:color="auto"/>
            </w:tcBorders>
            <w:noWrap/>
            <w:vAlign w:val="bottom"/>
          </w:tcPr>
          <w:p w14:paraId="0C2E896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058FE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116C1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109BB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D7DC21B" w14:textId="77777777" w:rsidR="003F7F01" w:rsidRPr="00A64A7D" w:rsidRDefault="003F7F01" w:rsidP="004B0BB6">
            <w:pPr>
              <w:rPr>
                <w:rFonts w:ascii="Arial" w:hAnsi="Arial" w:cs="Arial"/>
                <w:sz w:val="14"/>
                <w:szCs w:val="14"/>
                <w:lang w:val="es-ES_tradnl"/>
              </w:rPr>
            </w:pPr>
          </w:p>
        </w:tc>
      </w:tr>
      <w:tr w:rsidR="003F7F01" w:rsidRPr="00A64A7D" w14:paraId="771F310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207C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27617E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624D11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9794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15C2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0E112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11/09/1963</w:t>
            </w:r>
          </w:p>
        </w:tc>
        <w:tc>
          <w:tcPr>
            <w:tcW w:w="1285" w:type="dxa"/>
            <w:tcBorders>
              <w:top w:val="nil"/>
              <w:left w:val="nil"/>
              <w:bottom w:val="single" w:sz="4" w:space="0" w:color="auto"/>
              <w:right w:val="single" w:sz="4" w:space="0" w:color="auto"/>
            </w:tcBorders>
            <w:noWrap/>
            <w:vAlign w:val="bottom"/>
          </w:tcPr>
          <w:p w14:paraId="459E8B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12/09/2005</w:t>
            </w:r>
          </w:p>
        </w:tc>
        <w:tc>
          <w:tcPr>
            <w:tcW w:w="1264" w:type="dxa"/>
            <w:tcBorders>
              <w:top w:val="nil"/>
              <w:left w:val="nil"/>
              <w:bottom w:val="single" w:sz="4" w:space="0" w:color="auto"/>
              <w:right w:val="single" w:sz="4" w:space="0" w:color="auto"/>
            </w:tcBorders>
            <w:noWrap/>
            <w:vAlign w:val="bottom"/>
          </w:tcPr>
          <w:p w14:paraId="6E610CF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C3B44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8C014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BEECE6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7192F2" w14:textId="77777777" w:rsidR="003F7F01" w:rsidRPr="00A64A7D" w:rsidRDefault="003F7F01" w:rsidP="004B0BB6">
            <w:pPr>
              <w:rPr>
                <w:rFonts w:ascii="Arial" w:hAnsi="Arial" w:cs="Arial"/>
                <w:sz w:val="14"/>
                <w:szCs w:val="14"/>
                <w:lang w:val="es-ES_tradnl"/>
              </w:rPr>
            </w:pPr>
          </w:p>
        </w:tc>
      </w:tr>
      <w:tr w:rsidR="003F7F01" w:rsidRPr="00A64A7D" w14:paraId="026F2CF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A958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35BE8B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69E763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CD7A6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26FF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B2F78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16/03/1962</w:t>
            </w:r>
          </w:p>
        </w:tc>
        <w:tc>
          <w:tcPr>
            <w:tcW w:w="1285" w:type="dxa"/>
            <w:tcBorders>
              <w:top w:val="nil"/>
              <w:left w:val="nil"/>
              <w:bottom w:val="single" w:sz="4" w:space="0" w:color="auto"/>
              <w:right w:val="single" w:sz="4" w:space="0" w:color="auto"/>
            </w:tcBorders>
            <w:noWrap/>
            <w:vAlign w:val="bottom"/>
          </w:tcPr>
          <w:p w14:paraId="672E55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02/10/1995</w:t>
            </w:r>
          </w:p>
        </w:tc>
        <w:tc>
          <w:tcPr>
            <w:tcW w:w="1264" w:type="dxa"/>
            <w:tcBorders>
              <w:top w:val="nil"/>
              <w:left w:val="nil"/>
              <w:bottom w:val="single" w:sz="4" w:space="0" w:color="auto"/>
              <w:right w:val="single" w:sz="4" w:space="0" w:color="auto"/>
            </w:tcBorders>
            <w:noWrap/>
            <w:vAlign w:val="bottom"/>
          </w:tcPr>
          <w:p w14:paraId="77981C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8506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8736,7</w:t>
            </w:r>
          </w:p>
        </w:tc>
        <w:tc>
          <w:tcPr>
            <w:tcW w:w="864" w:type="dxa"/>
            <w:tcBorders>
              <w:top w:val="nil"/>
              <w:left w:val="nil"/>
              <w:bottom w:val="single" w:sz="4" w:space="0" w:color="auto"/>
              <w:right w:val="single" w:sz="4" w:space="0" w:color="auto"/>
            </w:tcBorders>
            <w:noWrap/>
            <w:vAlign w:val="bottom"/>
          </w:tcPr>
          <w:p w14:paraId="0767CF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47FD3F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6F43A59" w14:textId="77777777" w:rsidR="003F7F01" w:rsidRPr="00A64A7D" w:rsidRDefault="003F7F01" w:rsidP="004B0BB6">
            <w:pPr>
              <w:rPr>
                <w:rFonts w:ascii="Arial" w:hAnsi="Arial" w:cs="Arial"/>
                <w:sz w:val="14"/>
                <w:szCs w:val="14"/>
                <w:lang w:val="es-ES_tradnl"/>
              </w:rPr>
            </w:pPr>
          </w:p>
        </w:tc>
      </w:tr>
      <w:tr w:rsidR="003F7F01" w:rsidRPr="00A64A7D" w14:paraId="53C2872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1CE8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3606EE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42F354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F04B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87F7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273051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06/07/1978</w:t>
            </w:r>
          </w:p>
        </w:tc>
        <w:tc>
          <w:tcPr>
            <w:tcW w:w="1285" w:type="dxa"/>
            <w:tcBorders>
              <w:top w:val="nil"/>
              <w:left w:val="nil"/>
              <w:bottom w:val="single" w:sz="4" w:space="0" w:color="auto"/>
              <w:right w:val="single" w:sz="4" w:space="0" w:color="auto"/>
            </w:tcBorders>
            <w:noWrap/>
            <w:vAlign w:val="bottom"/>
          </w:tcPr>
          <w:p w14:paraId="03AB23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11/09/2006</w:t>
            </w:r>
          </w:p>
        </w:tc>
        <w:tc>
          <w:tcPr>
            <w:tcW w:w="1264" w:type="dxa"/>
            <w:tcBorders>
              <w:top w:val="nil"/>
              <w:left w:val="nil"/>
              <w:bottom w:val="single" w:sz="4" w:space="0" w:color="auto"/>
              <w:right w:val="single" w:sz="4" w:space="0" w:color="auto"/>
            </w:tcBorders>
            <w:noWrap/>
            <w:vAlign w:val="bottom"/>
          </w:tcPr>
          <w:p w14:paraId="577AF87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39BE9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28321,16</w:t>
            </w:r>
          </w:p>
        </w:tc>
        <w:tc>
          <w:tcPr>
            <w:tcW w:w="864" w:type="dxa"/>
            <w:tcBorders>
              <w:top w:val="nil"/>
              <w:left w:val="nil"/>
              <w:bottom w:val="single" w:sz="4" w:space="0" w:color="auto"/>
              <w:right w:val="single" w:sz="4" w:space="0" w:color="auto"/>
            </w:tcBorders>
            <w:noWrap/>
            <w:vAlign w:val="bottom"/>
          </w:tcPr>
          <w:p w14:paraId="2F4DDA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C2BCA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1CC4010" w14:textId="77777777" w:rsidR="003F7F01" w:rsidRPr="00A64A7D" w:rsidRDefault="003F7F01" w:rsidP="004B0BB6">
            <w:pPr>
              <w:rPr>
                <w:rFonts w:ascii="Arial" w:hAnsi="Arial" w:cs="Arial"/>
                <w:sz w:val="14"/>
                <w:szCs w:val="14"/>
                <w:lang w:val="es-ES_tradnl"/>
              </w:rPr>
            </w:pPr>
          </w:p>
        </w:tc>
      </w:tr>
      <w:tr w:rsidR="003F7F01" w:rsidRPr="00A64A7D" w14:paraId="696B503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C76E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45E36F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412886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AED7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09EE9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5B673F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14/04/2002</w:t>
            </w:r>
          </w:p>
        </w:tc>
        <w:tc>
          <w:tcPr>
            <w:tcW w:w="1285" w:type="dxa"/>
            <w:tcBorders>
              <w:top w:val="nil"/>
              <w:left w:val="nil"/>
              <w:bottom w:val="single" w:sz="4" w:space="0" w:color="auto"/>
              <w:right w:val="single" w:sz="4" w:space="0" w:color="auto"/>
            </w:tcBorders>
            <w:noWrap/>
            <w:vAlign w:val="bottom"/>
          </w:tcPr>
          <w:p w14:paraId="22E8BB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17/09/2024</w:t>
            </w:r>
          </w:p>
        </w:tc>
        <w:tc>
          <w:tcPr>
            <w:tcW w:w="1264" w:type="dxa"/>
            <w:tcBorders>
              <w:top w:val="nil"/>
              <w:left w:val="nil"/>
              <w:bottom w:val="single" w:sz="4" w:space="0" w:color="auto"/>
              <w:right w:val="single" w:sz="4" w:space="0" w:color="auto"/>
            </w:tcBorders>
            <w:noWrap/>
            <w:vAlign w:val="bottom"/>
          </w:tcPr>
          <w:p w14:paraId="556AB8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FRE</w:t>
            </w:r>
          </w:p>
        </w:tc>
        <w:tc>
          <w:tcPr>
            <w:tcW w:w="992" w:type="dxa"/>
            <w:tcBorders>
              <w:top w:val="nil"/>
              <w:left w:val="nil"/>
              <w:bottom w:val="single" w:sz="4" w:space="0" w:color="auto"/>
              <w:right w:val="single" w:sz="4" w:space="0" w:color="auto"/>
            </w:tcBorders>
            <w:noWrap/>
            <w:vAlign w:val="bottom"/>
          </w:tcPr>
          <w:p w14:paraId="7A2AB0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52CBEF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4C0FF4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B0E94B3" w14:textId="77777777" w:rsidR="003F7F01" w:rsidRPr="00A64A7D" w:rsidRDefault="003F7F01" w:rsidP="004B0BB6">
            <w:pPr>
              <w:rPr>
                <w:rFonts w:ascii="Arial" w:hAnsi="Arial" w:cs="Arial"/>
                <w:sz w:val="14"/>
                <w:szCs w:val="14"/>
                <w:lang w:val="es-ES_tradnl"/>
              </w:rPr>
            </w:pPr>
          </w:p>
        </w:tc>
      </w:tr>
      <w:tr w:rsidR="003F7F01" w:rsidRPr="00A64A7D" w14:paraId="59FC8F9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F07E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2939B8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267547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C45F9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37087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F042A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14/04/2002</w:t>
            </w:r>
          </w:p>
        </w:tc>
        <w:tc>
          <w:tcPr>
            <w:tcW w:w="1285" w:type="dxa"/>
            <w:tcBorders>
              <w:top w:val="nil"/>
              <w:left w:val="nil"/>
              <w:bottom w:val="single" w:sz="4" w:space="0" w:color="auto"/>
              <w:right w:val="single" w:sz="4" w:space="0" w:color="auto"/>
            </w:tcBorders>
            <w:noWrap/>
            <w:vAlign w:val="bottom"/>
          </w:tcPr>
          <w:p w14:paraId="4DE82E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07/01/2026</w:t>
            </w:r>
          </w:p>
        </w:tc>
        <w:tc>
          <w:tcPr>
            <w:tcW w:w="1264" w:type="dxa"/>
            <w:tcBorders>
              <w:top w:val="nil"/>
              <w:left w:val="nil"/>
              <w:bottom w:val="single" w:sz="4" w:space="0" w:color="auto"/>
              <w:right w:val="single" w:sz="4" w:space="0" w:color="auto"/>
            </w:tcBorders>
            <w:noWrap/>
            <w:vAlign w:val="bottom"/>
          </w:tcPr>
          <w:p w14:paraId="5F5B83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SOA</w:t>
            </w:r>
          </w:p>
        </w:tc>
        <w:tc>
          <w:tcPr>
            <w:tcW w:w="992" w:type="dxa"/>
            <w:tcBorders>
              <w:top w:val="nil"/>
              <w:left w:val="nil"/>
              <w:bottom w:val="single" w:sz="4" w:space="0" w:color="auto"/>
              <w:right w:val="single" w:sz="4" w:space="0" w:color="auto"/>
            </w:tcBorders>
            <w:noWrap/>
            <w:vAlign w:val="bottom"/>
          </w:tcPr>
          <w:p w14:paraId="54E2A2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57567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421C4E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8C5DF0" w14:textId="77777777" w:rsidR="003F7F01" w:rsidRPr="00A64A7D" w:rsidRDefault="003F7F01" w:rsidP="004B0BB6">
            <w:pPr>
              <w:rPr>
                <w:rFonts w:ascii="Arial" w:hAnsi="Arial" w:cs="Arial"/>
                <w:sz w:val="14"/>
                <w:szCs w:val="14"/>
                <w:lang w:val="es-ES_tradnl"/>
              </w:rPr>
            </w:pPr>
          </w:p>
        </w:tc>
      </w:tr>
      <w:tr w:rsidR="003F7F01" w:rsidRPr="00A64A7D" w14:paraId="1B0C0B0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91E42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15006</w:t>
            </w:r>
          </w:p>
        </w:tc>
        <w:tc>
          <w:tcPr>
            <w:tcW w:w="1843" w:type="dxa"/>
            <w:tcBorders>
              <w:top w:val="nil"/>
              <w:left w:val="nil"/>
              <w:bottom w:val="single" w:sz="4" w:space="0" w:color="auto"/>
              <w:right w:val="single" w:sz="4" w:space="0" w:color="auto"/>
            </w:tcBorders>
            <w:noWrap/>
            <w:vAlign w:val="bottom"/>
          </w:tcPr>
          <w:p w14:paraId="28DE28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Alonsotegi HLHI</w:t>
            </w:r>
          </w:p>
        </w:tc>
        <w:tc>
          <w:tcPr>
            <w:tcW w:w="1268" w:type="dxa"/>
            <w:tcBorders>
              <w:top w:val="nil"/>
              <w:left w:val="nil"/>
              <w:bottom w:val="single" w:sz="4" w:space="0" w:color="auto"/>
              <w:right w:val="single" w:sz="4" w:space="0" w:color="auto"/>
            </w:tcBorders>
            <w:noWrap/>
            <w:vAlign w:val="bottom"/>
          </w:tcPr>
          <w:p w14:paraId="6DC729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C91EF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58F5D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8026D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25/05/1998</w:t>
            </w:r>
          </w:p>
        </w:tc>
        <w:tc>
          <w:tcPr>
            <w:tcW w:w="1285" w:type="dxa"/>
            <w:tcBorders>
              <w:top w:val="nil"/>
              <w:left w:val="nil"/>
              <w:bottom w:val="single" w:sz="4" w:space="0" w:color="auto"/>
              <w:right w:val="single" w:sz="4" w:space="0" w:color="auto"/>
            </w:tcBorders>
            <w:noWrap/>
            <w:vAlign w:val="bottom"/>
          </w:tcPr>
          <w:p w14:paraId="102E14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22/01/2024</w:t>
            </w:r>
          </w:p>
        </w:tc>
        <w:tc>
          <w:tcPr>
            <w:tcW w:w="1264" w:type="dxa"/>
            <w:tcBorders>
              <w:top w:val="nil"/>
              <w:left w:val="nil"/>
              <w:bottom w:val="single" w:sz="4" w:space="0" w:color="auto"/>
              <w:right w:val="single" w:sz="4" w:space="0" w:color="auto"/>
            </w:tcBorders>
            <w:noWrap/>
            <w:vAlign w:val="bottom"/>
          </w:tcPr>
          <w:p w14:paraId="52DBC50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4218B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260032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70A7947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F77338" w14:textId="77777777" w:rsidR="003F7F01" w:rsidRPr="00A64A7D" w:rsidRDefault="003F7F01" w:rsidP="004B0BB6">
            <w:pPr>
              <w:rPr>
                <w:rFonts w:ascii="Arial" w:hAnsi="Arial" w:cs="Arial"/>
                <w:sz w:val="14"/>
                <w:szCs w:val="14"/>
                <w:lang w:val="es-ES_tradnl"/>
              </w:rPr>
            </w:pPr>
          </w:p>
        </w:tc>
      </w:tr>
      <w:tr w:rsidR="003F7F01" w:rsidRPr="00A64A7D" w14:paraId="1FD47C5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0FE3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549D95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3C737D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59C11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F65A8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3,29</w:t>
            </w:r>
          </w:p>
        </w:tc>
        <w:tc>
          <w:tcPr>
            <w:tcW w:w="1133" w:type="dxa"/>
            <w:tcBorders>
              <w:top w:val="nil"/>
              <w:left w:val="nil"/>
              <w:bottom w:val="single" w:sz="4" w:space="0" w:color="auto"/>
              <w:right w:val="single" w:sz="4" w:space="0" w:color="auto"/>
            </w:tcBorders>
            <w:noWrap/>
            <w:vAlign w:val="bottom"/>
          </w:tcPr>
          <w:p w14:paraId="39F345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26/03/1960</w:t>
            </w:r>
          </w:p>
        </w:tc>
        <w:tc>
          <w:tcPr>
            <w:tcW w:w="1285" w:type="dxa"/>
            <w:tcBorders>
              <w:top w:val="nil"/>
              <w:left w:val="nil"/>
              <w:bottom w:val="single" w:sz="4" w:space="0" w:color="auto"/>
              <w:right w:val="single" w:sz="4" w:space="0" w:color="auto"/>
            </w:tcBorders>
            <w:noWrap/>
            <w:vAlign w:val="bottom"/>
          </w:tcPr>
          <w:p w14:paraId="44CCCB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08/09/1999</w:t>
            </w:r>
          </w:p>
        </w:tc>
        <w:tc>
          <w:tcPr>
            <w:tcW w:w="1264" w:type="dxa"/>
            <w:tcBorders>
              <w:top w:val="nil"/>
              <w:left w:val="nil"/>
              <w:bottom w:val="single" w:sz="4" w:space="0" w:color="auto"/>
              <w:right w:val="single" w:sz="4" w:space="0" w:color="auto"/>
            </w:tcBorders>
            <w:noWrap/>
            <w:vAlign w:val="bottom"/>
          </w:tcPr>
          <w:p w14:paraId="7F9EB3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064E11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931,59</w:t>
            </w:r>
          </w:p>
        </w:tc>
        <w:tc>
          <w:tcPr>
            <w:tcW w:w="864" w:type="dxa"/>
            <w:tcBorders>
              <w:top w:val="nil"/>
              <w:left w:val="nil"/>
              <w:bottom w:val="single" w:sz="4" w:space="0" w:color="auto"/>
              <w:right w:val="single" w:sz="4" w:space="0" w:color="auto"/>
            </w:tcBorders>
            <w:noWrap/>
            <w:vAlign w:val="bottom"/>
          </w:tcPr>
          <w:p w14:paraId="7C0A26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C7766E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B3125D" w14:textId="77777777" w:rsidR="003F7F01" w:rsidRPr="00A64A7D" w:rsidRDefault="003F7F01" w:rsidP="004B0BB6">
            <w:pPr>
              <w:rPr>
                <w:rFonts w:ascii="Arial" w:hAnsi="Arial" w:cs="Arial"/>
                <w:sz w:val="14"/>
                <w:szCs w:val="14"/>
                <w:lang w:val="es-ES_tradnl"/>
              </w:rPr>
            </w:pPr>
          </w:p>
        </w:tc>
      </w:tr>
      <w:tr w:rsidR="003F7F01" w:rsidRPr="00A64A7D" w14:paraId="39BD230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5B1CC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0107AF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1EF2CF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1366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74084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612A88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12/03/1997</w:t>
            </w:r>
          </w:p>
        </w:tc>
        <w:tc>
          <w:tcPr>
            <w:tcW w:w="1285" w:type="dxa"/>
            <w:tcBorders>
              <w:top w:val="nil"/>
              <w:left w:val="nil"/>
              <w:bottom w:val="single" w:sz="4" w:space="0" w:color="auto"/>
              <w:right w:val="single" w:sz="4" w:space="0" w:color="auto"/>
            </w:tcBorders>
            <w:noWrap/>
            <w:vAlign w:val="bottom"/>
          </w:tcPr>
          <w:p w14:paraId="37CCA1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25/10/2023</w:t>
            </w:r>
          </w:p>
        </w:tc>
        <w:tc>
          <w:tcPr>
            <w:tcW w:w="1264" w:type="dxa"/>
            <w:tcBorders>
              <w:top w:val="nil"/>
              <w:left w:val="nil"/>
              <w:bottom w:val="single" w:sz="4" w:space="0" w:color="auto"/>
              <w:right w:val="single" w:sz="4" w:space="0" w:color="auto"/>
            </w:tcBorders>
            <w:noWrap/>
            <w:vAlign w:val="bottom"/>
          </w:tcPr>
          <w:p w14:paraId="40526E3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559F6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575D64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4E80FE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B7DD99" w14:textId="77777777" w:rsidR="003F7F01" w:rsidRPr="00A64A7D" w:rsidRDefault="003F7F01" w:rsidP="004B0BB6">
            <w:pPr>
              <w:rPr>
                <w:rFonts w:ascii="Arial" w:hAnsi="Arial" w:cs="Arial"/>
                <w:sz w:val="14"/>
                <w:szCs w:val="14"/>
                <w:lang w:val="es-ES_tradnl"/>
              </w:rPr>
            </w:pPr>
          </w:p>
        </w:tc>
      </w:tr>
      <w:tr w:rsidR="003F7F01" w:rsidRPr="00A64A7D" w14:paraId="458D70A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7F4B0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7130C2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76A49F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49ACE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1EC49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40DA68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21/11/1987</w:t>
            </w:r>
          </w:p>
        </w:tc>
        <w:tc>
          <w:tcPr>
            <w:tcW w:w="1285" w:type="dxa"/>
            <w:tcBorders>
              <w:top w:val="nil"/>
              <w:left w:val="nil"/>
              <w:bottom w:val="single" w:sz="4" w:space="0" w:color="auto"/>
              <w:right w:val="single" w:sz="4" w:space="0" w:color="auto"/>
            </w:tcBorders>
            <w:noWrap/>
            <w:vAlign w:val="bottom"/>
          </w:tcPr>
          <w:p w14:paraId="15F9C9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31/10/2024</w:t>
            </w:r>
          </w:p>
        </w:tc>
        <w:tc>
          <w:tcPr>
            <w:tcW w:w="1264" w:type="dxa"/>
            <w:tcBorders>
              <w:top w:val="nil"/>
              <w:left w:val="nil"/>
              <w:bottom w:val="single" w:sz="4" w:space="0" w:color="auto"/>
              <w:right w:val="single" w:sz="4" w:space="0" w:color="auto"/>
            </w:tcBorders>
            <w:noWrap/>
            <w:vAlign w:val="bottom"/>
          </w:tcPr>
          <w:p w14:paraId="2AA4266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66266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380A07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3D0FDF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AB1690" w14:textId="77777777" w:rsidR="003F7F01" w:rsidRPr="00A64A7D" w:rsidRDefault="003F7F01" w:rsidP="004B0BB6">
            <w:pPr>
              <w:rPr>
                <w:rFonts w:ascii="Arial" w:hAnsi="Arial" w:cs="Arial"/>
                <w:sz w:val="14"/>
                <w:szCs w:val="14"/>
                <w:lang w:val="es-ES_tradnl"/>
              </w:rPr>
            </w:pPr>
          </w:p>
        </w:tc>
      </w:tr>
      <w:tr w:rsidR="003F7F01" w:rsidRPr="00A64A7D" w14:paraId="737B7A7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E275E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275113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6C769C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D5FC5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2F67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7BA531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20/03/2001</w:t>
            </w:r>
          </w:p>
        </w:tc>
        <w:tc>
          <w:tcPr>
            <w:tcW w:w="1285" w:type="dxa"/>
            <w:tcBorders>
              <w:top w:val="nil"/>
              <w:left w:val="nil"/>
              <w:bottom w:val="single" w:sz="4" w:space="0" w:color="auto"/>
              <w:right w:val="single" w:sz="4" w:space="0" w:color="auto"/>
            </w:tcBorders>
            <w:noWrap/>
            <w:vAlign w:val="bottom"/>
          </w:tcPr>
          <w:p w14:paraId="0B5D07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18/09/2023</w:t>
            </w:r>
          </w:p>
        </w:tc>
        <w:tc>
          <w:tcPr>
            <w:tcW w:w="1264" w:type="dxa"/>
            <w:tcBorders>
              <w:top w:val="nil"/>
              <w:left w:val="nil"/>
              <w:bottom w:val="single" w:sz="4" w:space="0" w:color="auto"/>
              <w:right w:val="single" w:sz="4" w:space="0" w:color="auto"/>
            </w:tcBorders>
            <w:noWrap/>
            <w:vAlign w:val="bottom"/>
          </w:tcPr>
          <w:p w14:paraId="0AE39CD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904C3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26C3D5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1DEB81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84A3FBA" w14:textId="77777777" w:rsidR="003F7F01" w:rsidRPr="00A64A7D" w:rsidRDefault="003F7F01" w:rsidP="004B0BB6">
            <w:pPr>
              <w:rPr>
                <w:rFonts w:ascii="Arial" w:hAnsi="Arial" w:cs="Arial"/>
                <w:sz w:val="14"/>
                <w:szCs w:val="14"/>
                <w:lang w:val="es-ES_tradnl"/>
              </w:rPr>
            </w:pPr>
          </w:p>
        </w:tc>
      </w:tr>
      <w:tr w:rsidR="003F7F01" w:rsidRPr="00A64A7D" w14:paraId="651EC22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1614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61197F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2A4D45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1768F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5EC9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0B7070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21/01/2004</w:t>
            </w:r>
          </w:p>
        </w:tc>
        <w:tc>
          <w:tcPr>
            <w:tcW w:w="1285" w:type="dxa"/>
            <w:tcBorders>
              <w:top w:val="nil"/>
              <w:left w:val="nil"/>
              <w:bottom w:val="single" w:sz="4" w:space="0" w:color="auto"/>
              <w:right w:val="single" w:sz="4" w:space="0" w:color="auto"/>
            </w:tcBorders>
            <w:noWrap/>
            <w:vAlign w:val="bottom"/>
          </w:tcPr>
          <w:p w14:paraId="73876D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30/09/2024</w:t>
            </w:r>
          </w:p>
        </w:tc>
        <w:tc>
          <w:tcPr>
            <w:tcW w:w="1264" w:type="dxa"/>
            <w:tcBorders>
              <w:top w:val="nil"/>
              <w:left w:val="nil"/>
              <w:bottom w:val="single" w:sz="4" w:space="0" w:color="auto"/>
              <w:right w:val="single" w:sz="4" w:space="0" w:color="auto"/>
            </w:tcBorders>
            <w:noWrap/>
            <w:vAlign w:val="bottom"/>
          </w:tcPr>
          <w:p w14:paraId="2D838BD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98EF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483A41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DF3823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D86170" w14:textId="77777777" w:rsidR="003F7F01" w:rsidRPr="00A64A7D" w:rsidRDefault="003F7F01" w:rsidP="004B0BB6">
            <w:pPr>
              <w:rPr>
                <w:rFonts w:ascii="Arial" w:hAnsi="Arial" w:cs="Arial"/>
                <w:sz w:val="14"/>
                <w:szCs w:val="14"/>
                <w:lang w:val="es-ES_tradnl"/>
              </w:rPr>
            </w:pPr>
          </w:p>
        </w:tc>
      </w:tr>
      <w:tr w:rsidR="003F7F01" w:rsidRPr="00A64A7D" w14:paraId="6D7DD92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0B42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12FFAA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7545BA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FF50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C7C4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51B955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19/01/2002</w:t>
            </w:r>
          </w:p>
        </w:tc>
        <w:tc>
          <w:tcPr>
            <w:tcW w:w="1285" w:type="dxa"/>
            <w:tcBorders>
              <w:top w:val="nil"/>
              <w:left w:val="nil"/>
              <w:bottom w:val="single" w:sz="4" w:space="0" w:color="auto"/>
              <w:right w:val="single" w:sz="4" w:space="0" w:color="auto"/>
            </w:tcBorders>
            <w:noWrap/>
            <w:vAlign w:val="bottom"/>
          </w:tcPr>
          <w:p w14:paraId="4E2172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08/09/2025</w:t>
            </w:r>
          </w:p>
        </w:tc>
        <w:tc>
          <w:tcPr>
            <w:tcW w:w="1264" w:type="dxa"/>
            <w:tcBorders>
              <w:top w:val="nil"/>
              <w:left w:val="nil"/>
              <w:bottom w:val="single" w:sz="4" w:space="0" w:color="auto"/>
              <w:right w:val="single" w:sz="4" w:space="0" w:color="auto"/>
            </w:tcBorders>
            <w:noWrap/>
            <w:vAlign w:val="bottom"/>
          </w:tcPr>
          <w:p w14:paraId="743F2F2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70069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25CE8E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02B775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E8EF5F1" w14:textId="77777777" w:rsidR="003F7F01" w:rsidRPr="00A64A7D" w:rsidRDefault="003F7F01" w:rsidP="004B0BB6">
            <w:pPr>
              <w:rPr>
                <w:rFonts w:ascii="Arial" w:hAnsi="Arial" w:cs="Arial"/>
                <w:sz w:val="14"/>
                <w:szCs w:val="14"/>
                <w:lang w:val="es-ES_tradnl"/>
              </w:rPr>
            </w:pPr>
          </w:p>
        </w:tc>
      </w:tr>
      <w:tr w:rsidR="003F7F01" w:rsidRPr="00A64A7D" w14:paraId="46C1054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0004A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762FD2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23A0DB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D2014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B734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496B8F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01/02/1985</w:t>
            </w:r>
          </w:p>
        </w:tc>
        <w:tc>
          <w:tcPr>
            <w:tcW w:w="1285" w:type="dxa"/>
            <w:tcBorders>
              <w:top w:val="nil"/>
              <w:left w:val="nil"/>
              <w:bottom w:val="single" w:sz="4" w:space="0" w:color="auto"/>
              <w:right w:val="single" w:sz="4" w:space="0" w:color="auto"/>
            </w:tcBorders>
            <w:noWrap/>
            <w:vAlign w:val="bottom"/>
          </w:tcPr>
          <w:p w14:paraId="3E5FDC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08/09/2023</w:t>
            </w:r>
          </w:p>
        </w:tc>
        <w:tc>
          <w:tcPr>
            <w:tcW w:w="1264" w:type="dxa"/>
            <w:tcBorders>
              <w:top w:val="nil"/>
              <w:left w:val="nil"/>
              <w:bottom w:val="single" w:sz="4" w:space="0" w:color="auto"/>
              <w:right w:val="single" w:sz="4" w:space="0" w:color="auto"/>
            </w:tcBorders>
            <w:noWrap/>
            <w:vAlign w:val="bottom"/>
          </w:tcPr>
          <w:p w14:paraId="7EAD65C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D270A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3DBA08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4E9521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5FF1B24" w14:textId="77777777" w:rsidR="003F7F01" w:rsidRPr="00A64A7D" w:rsidRDefault="003F7F01" w:rsidP="004B0BB6">
            <w:pPr>
              <w:rPr>
                <w:rFonts w:ascii="Arial" w:hAnsi="Arial" w:cs="Arial"/>
                <w:sz w:val="14"/>
                <w:szCs w:val="14"/>
                <w:lang w:val="es-ES_tradnl"/>
              </w:rPr>
            </w:pPr>
          </w:p>
        </w:tc>
      </w:tr>
      <w:tr w:rsidR="003F7F01" w:rsidRPr="00A64A7D" w14:paraId="2181884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F530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5A6267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0C3B12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2F38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A531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2B59A2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24/09/1979</w:t>
            </w:r>
          </w:p>
        </w:tc>
        <w:tc>
          <w:tcPr>
            <w:tcW w:w="1285" w:type="dxa"/>
            <w:tcBorders>
              <w:top w:val="nil"/>
              <w:left w:val="nil"/>
              <w:bottom w:val="single" w:sz="4" w:space="0" w:color="auto"/>
              <w:right w:val="single" w:sz="4" w:space="0" w:color="auto"/>
            </w:tcBorders>
            <w:noWrap/>
            <w:vAlign w:val="bottom"/>
          </w:tcPr>
          <w:p w14:paraId="28C8D7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03/10/2023</w:t>
            </w:r>
          </w:p>
        </w:tc>
        <w:tc>
          <w:tcPr>
            <w:tcW w:w="1264" w:type="dxa"/>
            <w:tcBorders>
              <w:top w:val="nil"/>
              <w:left w:val="nil"/>
              <w:bottom w:val="single" w:sz="4" w:space="0" w:color="auto"/>
              <w:right w:val="single" w:sz="4" w:space="0" w:color="auto"/>
            </w:tcBorders>
            <w:noWrap/>
            <w:vAlign w:val="bottom"/>
          </w:tcPr>
          <w:p w14:paraId="3BF7184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6B4E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5C9E6F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5231B6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DFF9DD" w14:textId="77777777" w:rsidR="003F7F01" w:rsidRPr="00A64A7D" w:rsidRDefault="003F7F01" w:rsidP="004B0BB6">
            <w:pPr>
              <w:rPr>
                <w:rFonts w:ascii="Arial" w:hAnsi="Arial" w:cs="Arial"/>
                <w:sz w:val="14"/>
                <w:szCs w:val="14"/>
                <w:lang w:val="es-ES_tradnl"/>
              </w:rPr>
            </w:pPr>
          </w:p>
        </w:tc>
      </w:tr>
      <w:tr w:rsidR="003F7F01" w:rsidRPr="00A64A7D" w14:paraId="25EF518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54C7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2C7877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248530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4A32D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062B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3EB729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18/12/1993</w:t>
            </w:r>
          </w:p>
        </w:tc>
        <w:tc>
          <w:tcPr>
            <w:tcW w:w="1285" w:type="dxa"/>
            <w:tcBorders>
              <w:top w:val="nil"/>
              <w:left w:val="nil"/>
              <w:bottom w:val="single" w:sz="4" w:space="0" w:color="auto"/>
              <w:right w:val="single" w:sz="4" w:space="0" w:color="auto"/>
            </w:tcBorders>
            <w:noWrap/>
            <w:vAlign w:val="bottom"/>
          </w:tcPr>
          <w:p w14:paraId="13BC5E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05/10/2023</w:t>
            </w:r>
          </w:p>
        </w:tc>
        <w:tc>
          <w:tcPr>
            <w:tcW w:w="1264" w:type="dxa"/>
            <w:tcBorders>
              <w:top w:val="nil"/>
              <w:left w:val="nil"/>
              <w:bottom w:val="single" w:sz="4" w:space="0" w:color="auto"/>
              <w:right w:val="single" w:sz="4" w:space="0" w:color="auto"/>
            </w:tcBorders>
            <w:noWrap/>
            <w:vAlign w:val="bottom"/>
          </w:tcPr>
          <w:p w14:paraId="3C81287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FA35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36DA82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7C626A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C4DA17" w14:textId="77777777" w:rsidR="003F7F01" w:rsidRPr="00A64A7D" w:rsidRDefault="003F7F01" w:rsidP="004B0BB6">
            <w:pPr>
              <w:rPr>
                <w:rFonts w:ascii="Arial" w:hAnsi="Arial" w:cs="Arial"/>
                <w:sz w:val="14"/>
                <w:szCs w:val="14"/>
                <w:lang w:val="es-ES_tradnl"/>
              </w:rPr>
            </w:pPr>
          </w:p>
        </w:tc>
      </w:tr>
      <w:tr w:rsidR="003F7F01" w:rsidRPr="00A64A7D" w14:paraId="6FCA799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17E2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546905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5BFD09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56B0B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A8BD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2699F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26/10/1965</w:t>
            </w:r>
          </w:p>
        </w:tc>
        <w:tc>
          <w:tcPr>
            <w:tcW w:w="1285" w:type="dxa"/>
            <w:tcBorders>
              <w:top w:val="nil"/>
              <w:left w:val="nil"/>
              <w:bottom w:val="single" w:sz="4" w:space="0" w:color="auto"/>
              <w:right w:val="single" w:sz="4" w:space="0" w:color="auto"/>
            </w:tcBorders>
            <w:noWrap/>
            <w:vAlign w:val="bottom"/>
          </w:tcPr>
          <w:p w14:paraId="39085F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113E525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EA97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28CC4B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080557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5C58E1" w14:textId="77777777" w:rsidR="003F7F01" w:rsidRPr="00A64A7D" w:rsidRDefault="003F7F01" w:rsidP="004B0BB6">
            <w:pPr>
              <w:rPr>
                <w:rFonts w:ascii="Arial" w:hAnsi="Arial" w:cs="Arial"/>
                <w:sz w:val="14"/>
                <w:szCs w:val="14"/>
                <w:lang w:val="es-ES_tradnl"/>
              </w:rPr>
            </w:pPr>
          </w:p>
        </w:tc>
      </w:tr>
      <w:tr w:rsidR="003F7F01" w:rsidRPr="00A64A7D" w14:paraId="0ABCC78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A87F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6C42BB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571DB0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8FC64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B4A8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2EA3AE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04/08/2001</w:t>
            </w:r>
          </w:p>
        </w:tc>
        <w:tc>
          <w:tcPr>
            <w:tcW w:w="1285" w:type="dxa"/>
            <w:tcBorders>
              <w:top w:val="nil"/>
              <w:left w:val="nil"/>
              <w:bottom w:val="single" w:sz="4" w:space="0" w:color="auto"/>
              <w:right w:val="single" w:sz="4" w:space="0" w:color="auto"/>
            </w:tcBorders>
            <w:noWrap/>
            <w:vAlign w:val="bottom"/>
          </w:tcPr>
          <w:p w14:paraId="585D84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28/09/2022</w:t>
            </w:r>
          </w:p>
        </w:tc>
        <w:tc>
          <w:tcPr>
            <w:tcW w:w="1264" w:type="dxa"/>
            <w:tcBorders>
              <w:top w:val="nil"/>
              <w:left w:val="nil"/>
              <w:bottom w:val="single" w:sz="4" w:space="0" w:color="auto"/>
              <w:right w:val="single" w:sz="4" w:space="0" w:color="auto"/>
            </w:tcBorders>
            <w:noWrap/>
            <w:vAlign w:val="bottom"/>
          </w:tcPr>
          <w:p w14:paraId="16C0979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58457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7070,3</w:t>
            </w:r>
          </w:p>
        </w:tc>
        <w:tc>
          <w:tcPr>
            <w:tcW w:w="864" w:type="dxa"/>
            <w:tcBorders>
              <w:top w:val="nil"/>
              <w:left w:val="nil"/>
              <w:bottom w:val="single" w:sz="4" w:space="0" w:color="auto"/>
              <w:right w:val="single" w:sz="4" w:space="0" w:color="auto"/>
            </w:tcBorders>
            <w:noWrap/>
            <w:vAlign w:val="bottom"/>
          </w:tcPr>
          <w:p w14:paraId="711D5C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682D2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D993CC2" w14:textId="77777777" w:rsidR="003F7F01" w:rsidRPr="00A64A7D" w:rsidRDefault="003F7F01" w:rsidP="004B0BB6">
            <w:pPr>
              <w:rPr>
                <w:rFonts w:ascii="Arial" w:hAnsi="Arial" w:cs="Arial"/>
                <w:sz w:val="14"/>
                <w:szCs w:val="14"/>
                <w:lang w:val="es-ES_tradnl"/>
              </w:rPr>
            </w:pPr>
          </w:p>
        </w:tc>
      </w:tr>
      <w:tr w:rsidR="003F7F01" w:rsidRPr="00A64A7D" w14:paraId="4356232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73F52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235A09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5022B6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BA27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9322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758C37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12/02/1974</w:t>
            </w:r>
          </w:p>
        </w:tc>
        <w:tc>
          <w:tcPr>
            <w:tcW w:w="1285" w:type="dxa"/>
            <w:tcBorders>
              <w:top w:val="nil"/>
              <w:left w:val="nil"/>
              <w:bottom w:val="single" w:sz="4" w:space="0" w:color="auto"/>
              <w:right w:val="single" w:sz="4" w:space="0" w:color="auto"/>
            </w:tcBorders>
            <w:noWrap/>
            <w:vAlign w:val="bottom"/>
          </w:tcPr>
          <w:p w14:paraId="1F3A6A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10/02/2023</w:t>
            </w:r>
          </w:p>
        </w:tc>
        <w:tc>
          <w:tcPr>
            <w:tcW w:w="1264" w:type="dxa"/>
            <w:tcBorders>
              <w:top w:val="nil"/>
              <w:left w:val="nil"/>
              <w:bottom w:val="single" w:sz="4" w:space="0" w:color="auto"/>
              <w:right w:val="single" w:sz="4" w:space="0" w:color="auto"/>
            </w:tcBorders>
            <w:noWrap/>
            <w:vAlign w:val="bottom"/>
          </w:tcPr>
          <w:p w14:paraId="1F12406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A3D70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7070,3</w:t>
            </w:r>
          </w:p>
        </w:tc>
        <w:tc>
          <w:tcPr>
            <w:tcW w:w="864" w:type="dxa"/>
            <w:tcBorders>
              <w:top w:val="nil"/>
              <w:left w:val="nil"/>
              <w:bottom w:val="single" w:sz="4" w:space="0" w:color="auto"/>
              <w:right w:val="single" w:sz="4" w:space="0" w:color="auto"/>
            </w:tcBorders>
            <w:noWrap/>
            <w:vAlign w:val="bottom"/>
          </w:tcPr>
          <w:p w14:paraId="4215C5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3AF5A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8EF672D" w14:textId="77777777" w:rsidR="003F7F01" w:rsidRPr="00A64A7D" w:rsidRDefault="003F7F01" w:rsidP="004B0BB6">
            <w:pPr>
              <w:rPr>
                <w:rFonts w:ascii="Arial" w:hAnsi="Arial" w:cs="Arial"/>
                <w:sz w:val="14"/>
                <w:szCs w:val="14"/>
                <w:lang w:val="es-ES_tradnl"/>
              </w:rPr>
            </w:pPr>
          </w:p>
        </w:tc>
      </w:tr>
      <w:tr w:rsidR="003F7F01" w:rsidRPr="00A64A7D" w14:paraId="132DBDD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9082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74FA1C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3A3292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1C73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B88A1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43A343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21/02/2002</w:t>
            </w:r>
          </w:p>
        </w:tc>
        <w:tc>
          <w:tcPr>
            <w:tcW w:w="1285" w:type="dxa"/>
            <w:tcBorders>
              <w:top w:val="nil"/>
              <w:left w:val="nil"/>
              <w:bottom w:val="single" w:sz="4" w:space="0" w:color="auto"/>
              <w:right w:val="single" w:sz="4" w:space="0" w:color="auto"/>
            </w:tcBorders>
            <w:noWrap/>
            <w:vAlign w:val="bottom"/>
          </w:tcPr>
          <w:p w14:paraId="696BFE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29/09/2024</w:t>
            </w:r>
          </w:p>
        </w:tc>
        <w:tc>
          <w:tcPr>
            <w:tcW w:w="1264" w:type="dxa"/>
            <w:tcBorders>
              <w:top w:val="nil"/>
              <w:left w:val="nil"/>
              <w:bottom w:val="single" w:sz="4" w:space="0" w:color="auto"/>
              <w:right w:val="single" w:sz="4" w:space="0" w:color="auto"/>
            </w:tcBorders>
            <w:noWrap/>
            <w:vAlign w:val="bottom"/>
          </w:tcPr>
          <w:p w14:paraId="6F1A488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E5D1E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7070,3</w:t>
            </w:r>
          </w:p>
        </w:tc>
        <w:tc>
          <w:tcPr>
            <w:tcW w:w="864" w:type="dxa"/>
            <w:tcBorders>
              <w:top w:val="nil"/>
              <w:left w:val="nil"/>
              <w:bottom w:val="single" w:sz="4" w:space="0" w:color="auto"/>
              <w:right w:val="single" w:sz="4" w:space="0" w:color="auto"/>
            </w:tcBorders>
            <w:noWrap/>
            <w:vAlign w:val="bottom"/>
          </w:tcPr>
          <w:p w14:paraId="3577AF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B979FE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DF14CD" w14:textId="77777777" w:rsidR="003F7F01" w:rsidRPr="00A64A7D" w:rsidRDefault="003F7F01" w:rsidP="004B0BB6">
            <w:pPr>
              <w:rPr>
                <w:rFonts w:ascii="Arial" w:hAnsi="Arial" w:cs="Arial"/>
                <w:sz w:val="14"/>
                <w:szCs w:val="14"/>
                <w:lang w:val="es-ES_tradnl"/>
              </w:rPr>
            </w:pPr>
          </w:p>
        </w:tc>
      </w:tr>
      <w:tr w:rsidR="003F7F01" w:rsidRPr="00A64A7D" w14:paraId="70F9C7C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D797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15053</w:t>
            </w:r>
          </w:p>
        </w:tc>
        <w:tc>
          <w:tcPr>
            <w:tcW w:w="1843" w:type="dxa"/>
            <w:tcBorders>
              <w:top w:val="nil"/>
              <w:left w:val="nil"/>
              <w:bottom w:val="single" w:sz="4" w:space="0" w:color="auto"/>
              <w:right w:val="single" w:sz="4" w:space="0" w:color="auto"/>
            </w:tcBorders>
            <w:noWrap/>
            <w:vAlign w:val="bottom"/>
          </w:tcPr>
          <w:p w14:paraId="55C99F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32F678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4875C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EEA6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297C83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17/01/1975</w:t>
            </w:r>
          </w:p>
        </w:tc>
        <w:tc>
          <w:tcPr>
            <w:tcW w:w="1285" w:type="dxa"/>
            <w:tcBorders>
              <w:top w:val="nil"/>
              <w:left w:val="nil"/>
              <w:bottom w:val="single" w:sz="4" w:space="0" w:color="auto"/>
              <w:right w:val="single" w:sz="4" w:space="0" w:color="auto"/>
            </w:tcBorders>
            <w:noWrap/>
            <w:vAlign w:val="bottom"/>
          </w:tcPr>
          <w:p w14:paraId="28CF90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11/09/2023</w:t>
            </w:r>
          </w:p>
        </w:tc>
        <w:tc>
          <w:tcPr>
            <w:tcW w:w="1264" w:type="dxa"/>
            <w:tcBorders>
              <w:top w:val="nil"/>
              <w:left w:val="nil"/>
              <w:bottom w:val="single" w:sz="4" w:space="0" w:color="auto"/>
              <w:right w:val="single" w:sz="4" w:space="0" w:color="auto"/>
            </w:tcBorders>
            <w:noWrap/>
            <w:vAlign w:val="bottom"/>
          </w:tcPr>
          <w:p w14:paraId="3DD884D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6D4A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7070,3</w:t>
            </w:r>
          </w:p>
        </w:tc>
        <w:tc>
          <w:tcPr>
            <w:tcW w:w="864" w:type="dxa"/>
            <w:tcBorders>
              <w:top w:val="nil"/>
              <w:left w:val="nil"/>
              <w:bottom w:val="single" w:sz="4" w:space="0" w:color="auto"/>
              <w:right w:val="single" w:sz="4" w:space="0" w:color="auto"/>
            </w:tcBorders>
            <w:noWrap/>
            <w:vAlign w:val="bottom"/>
          </w:tcPr>
          <w:p w14:paraId="19C770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3391E2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472241" w14:textId="77777777" w:rsidR="003F7F01" w:rsidRPr="00A64A7D" w:rsidRDefault="003F7F01" w:rsidP="004B0BB6">
            <w:pPr>
              <w:rPr>
                <w:rFonts w:ascii="Arial" w:hAnsi="Arial" w:cs="Arial"/>
                <w:sz w:val="14"/>
                <w:szCs w:val="14"/>
                <w:lang w:val="es-ES_tradnl"/>
              </w:rPr>
            </w:pPr>
          </w:p>
        </w:tc>
      </w:tr>
      <w:tr w:rsidR="003F7F01" w:rsidRPr="00A64A7D" w14:paraId="2893195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7288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79F3C9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189521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412D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B6EBD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426B09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20/04/2001</w:t>
            </w:r>
          </w:p>
        </w:tc>
        <w:tc>
          <w:tcPr>
            <w:tcW w:w="1285" w:type="dxa"/>
            <w:tcBorders>
              <w:top w:val="nil"/>
              <w:left w:val="nil"/>
              <w:bottom w:val="single" w:sz="4" w:space="0" w:color="auto"/>
              <w:right w:val="single" w:sz="4" w:space="0" w:color="auto"/>
            </w:tcBorders>
            <w:noWrap/>
            <w:vAlign w:val="bottom"/>
          </w:tcPr>
          <w:p w14:paraId="1F4D5C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27/09/2023</w:t>
            </w:r>
          </w:p>
        </w:tc>
        <w:tc>
          <w:tcPr>
            <w:tcW w:w="1264" w:type="dxa"/>
            <w:tcBorders>
              <w:top w:val="nil"/>
              <w:left w:val="nil"/>
              <w:bottom w:val="single" w:sz="4" w:space="0" w:color="auto"/>
              <w:right w:val="single" w:sz="4" w:space="0" w:color="auto"/>
            </w:tcBorders>
            <w:noWrap/>
            <w:vAlign w:val="bottom"/>
          </w:tcPr>
          <w:p w14:paraId="75F195D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0DE1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7070,3</w:t>
            </w:r>
          </w:p>
        </w:tc>
        <w:tc>
          <w:tcPr>
            <w:tcW w:w="864" w:type="dxa"/>
            <w:tcBorders>
              <w:top w:val="nil"/>
              <w:left w:val="nil"/>
              <w:bottom w:val="single" w:sz="4" w:space="0" w:color="auto"/>
              <w:right w:val="single" w:sz="4" w:space="0" w:color="auto"/>
            </w:tcBorders>
            <w:noWrap/>
            <w:vAlign w:val="bottom"/>
          </w:tcPr>
          <w:p w14:paraId="3F966C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8BC2B4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D4321B" w14:textId="77777777" w:rsidR="003F7F01" w:rsidRPr="00A64A7D" w:rsidRDefault="003F7F01" w:rsidP="004B0BB6">
            <w:pPr>
              <w:rPr>
                <w:rFonts w:ascii="Arial" w:hAnsi="Arial" w:cs="Arial"/>
                <w:sz w:val="14"/>
                <w:szCs w:val="14"/>
                <w:lang w:val="es-ES_tradnl"/>
              </w:rPr>
            </w:pPr>
          </w:p>
        </w:tc>
      </w:tr>
      <w:tr w:rsidR="003F7F01" w:rsidRPr="00A64A7D" w14:paraId="79B627C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3EF4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402EC0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5C8CA3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7C65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5B10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0D9943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24/05/1985</w:t>
            </w:r>
          </w:p>
        </w:tc>
        <w:tc>
          <w:tcPr>
            <w:tcW w:w="1285" w:type="dxa"/>
            <w:tcBorders>
              <w:top w:val="nil"/>
              <w:left w:val="nil"/>
              <w:bottom w:val="single" w:sz="4" w:space="0" w:color="auto"/>
              <w:right w:val="single" w:sz="4" w:space="0" w:color="auto"/>
            </w:tcBorders>
            <w:noWrap/>
            <w:vAlign w:val="bottom"/>
          </w:tcPr>
          <w:p w14:paraId="4BBAD3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27/09/2021</w:t>
            </w:r>
          </w:p>
        </w:tc>
        <w:tc>
          <w:tcPr>
            <w:tcW w:w="1264" w:type="dxa"/>
            <w:tcBorders>
              <w:top w:val="nil"/>
              <w:left w:val="nil"/>
              <w:bottom w:val="single" w:sz="4" w:space="0" w:color="auto"/>
              <w:right w:val="single" w:sz="4" w:space="0" w:color="auto"/>
            </w:tcBorders>
            <w:noWrap/>
            <w:vAlign w:val="bottom"/>
          </w:tcPr>
          <w:p w14:paraId="594177B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F9B92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7195,88</w:t>
            </w:r>
          </w:p>
        </w:tc>
        <w:tc>
          <w:tcPr>
            <w:tcW w:w="864" w:type="dxa"/>
            <w:tcBorders>
              <w:top w:val="nil"/>
              <w:left w:val="nil"/>
              <w:bottom w:val="single" w:sz="4" w:space="0" w:color="auto"/>
              <w:right w:val="single" w:sz="4" w:space="0" w:color="auto"/>
            </w:tcBorders>
            <w:noWrap/>
            <w:vAlign w:val="bottom"/>
          </w:tcPr>
          <w:p w14:paraId="4E3F21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FD424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CE43446" w14:textId="77777777" w:rsidR="003F7F01" w:rsidRPr="00A64A7D" w:rsidRDefault="003F7F01" w:rsidP="004B0BB6">
            <w:pPr>
              <w:rPr>
                <w:rFonts w:ascii="Arial" w:hAnsi="Arial" w:cs="Arial"/>
                <w:sz w:val="14"/>
                <w:szCs w:val="14"/>
                <w:lang w:val="es-ES_tradnl"/>
              </w:rPr>
            </w:pPr>
          </w:p>
        </w:tc>
      </w:tr>
      <w:tr w:rsidR="003F7F01" w:rsidRPr="00A64A7D" w14:paraId="4D4D070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2139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01A27B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516D96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4458C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B3A38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738634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25/03/1982</w:t>
            </w:r>
          </w:p>
        </w:tc>
        <w:tc>
          <w:tcPr>
            <w:tcW w:w="1285" w:type="dxa"/>
            <w:tcBorders>
              <w:top w:val="nil"/>
              <w:left w:val="nil"/>
              <w:bottom w:val="single" w:sz="4" w:space="0" w:color="auto"/>
              <w:right w:val="single" w:sz="4" w:space="0" w:color="auto"/>
            </w:tcBorders>
            <w:noWrap/>
            <w:vAlign w:val="bottom"/>
          </w:tcPr>
          <w:p w14:paraId="7EA664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18/06/2021</w:t>
            </w:r>
          </w:p>
        </w:tc>
        <w:tc>
          <w:tcPr>
            <w:tcW w:w="1264" w:type="dxa"/>
            <w:tcBorders>
              <w:top w:val="nil"/>
              <w:left w:val="nil"/>
              <w:bottom w:val="single" w:sz="4" w:space="0" w:color="auto"/>
              <w:right w:val="single" w:sz="4" w:space="0" w:color="auto"/>
            </w:tcBorders>
            <w:noWrap/>
            <w:vAlign w:val="bottom"/>
          </w:tcPr>
          <w:p w14:paraId="5057B89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51F3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7195,88</w:t>
            </w:r>
          </w:p>
        </w:tc>
        <w:tc>
          <w:tcPr>
            <w:tcW w:w="864" w:type="dxa"/>
            <w:tcBorders>
              <w:top w:val="nil"/>
              <w:left w:val="nil"/>
              <w:bottom w:val="single" w:sz="4" w:space="0" w:color="auto"/>
              <w:right w:val="single" w:sz="4" w:space="0" w:color="auto"/>
            </w:tcBorders>
            <w:noWrap/>
            <w:vAlign w:val="bottom"/>
          </w:tcPr>
          <w:p w14:paraId="72F133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A40BA3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0349BE3" w14:textId="77777777" w:rsidR="003F7F01" w:rsidRPr="00A64A7D" w:rsidRDefault="003F7F01" w:rsidP="004B0BB6">
            <w:pPr>
              <w:rPr>
                <w:rFonts w:ascii="Arial" w:hAnsi="Arial" w:cs="Arial"/>
                <w:sz w:val="14"/>
                <w:szCs w:val="14"/>
                <w:lang w:val="es-ES_tradnl"/>
              </w:rPr>
            </w:pPr>
          </w:p>
        </w:tc>
      </w:tr>
      <w:tr w:rsidR="003F7F01" w:rsidRPr="00A64A7D" w14:paraId="26FDC87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12FD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368456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0E09F6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F42C7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F8A1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704645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19/03/1976</w:t>
            </w:r>
          </w:p>
        </w:tc>
        <w:tc>
          <w:tcPr>
            <w:tcW w:w="1285" w:type="dxa"/>
            <w:tcBorders>
              <w:top w:val="nil"/>
              <w:left w:val="nil"/>
              <w:bottom w:val="single" w:sz="4" w:space="0" w:color="auto"/>
              <w:right w:val="single" w:sz="4" w:space="0" w:color="auto"/>
            </w:tcBorders>
            <w:noWrap/>
            <w:vAlign w:val="bottom"/>
          </w:tcPr>
          <w:p w14:paraId="52F5CB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26/09/2018</w:t>
            </w:r>
          </w:p>
        </w:tc>
        <w:tc>
          <w:tcPr>
            <w:tcW w:w="1264" w:type="dxa"/>
            <w:tcBorders>
              <w:top w:val="nil"/>
              <w:left w:val="nil"/>
              <w:bottom w:val="single" w:sz="4" w:space="0" w:color="auto"/>
              <w:right w:val="single" w:sz="4" w:space="0" w:color="auto"/>
            </w:tcBorders>
            <w:noWrap/>
            <w:vAlign w:val="bottom"/>
          </w:tcPr>
          <w:p w14:paraId="3A7D5FD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6D37C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7321,46</w:t>
            </w:r>
          </w:p>
        </w:tc>
        <w:tc>
          <w:tcPr>
            <w:tcW w:w="864" w:type="dxa"/>
            <w:tcBorders>
              <w:top w:val="nil"/>
              <w:left w:val="nil"/>
              <w:bottom w:val="single" w:sz="4" w:space="0" w:color="auto"/>
              <w:right w:val="single" w:sz="4" w:space="0" w:color="auto"/>
            </w:tcBorders>
            <w:noWrap/>
            <w:vAlign w:val="bottom"/>
          </w:tcPr>
          <w:p w14:paraId="2A63A9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C6D88C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25175B" w14:textId="77777777" w:rsidR="003F7F01" w:rsidRPr="00A64A7D" w:rsidRDefault="003F7F01" w:rsidP="004B0BB6">
            <w:pPr>
              <w:rPr>
                <w:rFonts w:ascii="Arial" w:hAnsi="Arial" w:cs="Arial"/>
                <w:sz w:val="14"/>
                <w:szCs w:val="14"/>
                <w:lang w:val="es-ES_tradnl"/>
              </w:rPr>
            </w:pPr>
          </w:p>
        </w:tc>
      </w:tr>
      <w:tr w:rsidR="003F7F01" w:rsidRPr="00A64A7D" w14:paraId="589D440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003E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3178A8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7CF799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C4AD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3A50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25256D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05/12/1965</w:t>
            </w:r>
          </w:p>
        </w:tc>
        <w:tc>
          <w:tcPr>
            <w:tcW w:w="1285" w:type="dxa"/>
            <w:tcBorders>
              <w:top w:val="nil"/>
              <w:left w:val="nil"/>
              <w:bottom w:val="single" w:sz="4" w:space="0" w:color="auto"/>
              <w:right w:val="single" w:sz="4" w:space="0" w:color="auto"/>
            </w:tcBorders>
            <w:noWrap/>
            <w:vAlign w:val="bottom"/>
          </w:tcPr>
          <w:p w14:paraId="27F362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29/09/2014</w:t>
            </w:r>
          </w:p>
        </w:tc>
        <w:tc>
          <w:tcPr>
            <w:tcW w:w="1264" w:type="dxa"/>
            <w:tcBorders>
              <w:top w:val="nil"/>
              <w:left w:val="nil"/>
              <w:bottom w:val="single" w:sz="4" w:space="0" w:color="auto"/>
              <w:right w:val="single" w:sz="4" w:space="0" w:color="auto"/>
            </w:tcBorders>
            <w:noWrap/>
            <w:vAlign w:val="bottom"/>
          </w:tcPr>
          <w:p w14:paraId="3F0D950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1B34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7321,46</w:t>
            </w:r>
          </w:p>
        </w:tc>
        <w:tc>
          <w:tcPr>
            <w:tcW w:w="864" w:type="dxa"/>
            <w:tcBorders>
              <w:top w:val="nil"/>
              <w:left w:val="nil"/>
              <w:bottom w:val="single" w:sz="4" w:space="0" w:color="auto"/>
              <w:right w:val="single" w:sz="4" w:space="0" w:color="auto"/>
            </w:tcBorders>
            <w:noWrap/>
            <w:vAlign w:val="bottom"/>
          </w:tcPr>
          <w:p w14:paraId="39CABD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1DA305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7D6BCC" w14:textId="77777777" w:rsidR="003F7F01" w:rsidRPr="00A64A7D" w:rsidRDefault="003F7F01" w:rsidP="004B0BB6">
            <w:pPr>
              <w:rPr>
                <w:rFonts w:ascii="Arial" w:hAnsi="Arial" w:cs="Arial"/>
                <w:sz w:val="14"/>
                <w:szCs w:val="14"/>
                <w:lang w:val="es-ES_tradnl"/>
              </w:rPr>
            </w:pPr>
          </w:p>
        </w:tc>
      </w:tr>
      <w:tr w:rsidR="003F7F01" w:rsidRPr="00A64A7D" w14:paraId="68F6C10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48A9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12A8BE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6EA9B7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F8DE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96EC0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78E19B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23/09/1976</w:t>
            </w:r>
          </w:p>
        </w:tc>
        <w:tc>
          <w:tcPr>
            <w:tcW w:w="1285" w:type="dxa"/>
            <w:tcBorders>
              <w:top w:val="nil"/>
              <w:left w:val="nil"/>
              <w:bottom w:val="single" w:sz="4" w:space="0" w:color="auto"/>
              <w:right w:val="single" w:sz="4" w:space="0" w:color="auto"/>
            </w:tcBorders>
            <w:noWrap/>
            <w:vAlign w:val="bottom"/>
          </w:tcPr>
          <w:p w14:paraId="021F75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30/09/2014</w:t>
            </w:r>
          </w:p>
        </w:tc>
        <w:tc>
          <w:tcPr>
            <w:tcW w:w="1264" w:type="dxa"/>
            <w:tcBorders>
              <w:top w:val="nil"/>
              <w:left w:val="nil"/>
              <w:bottom w:val="single" w:sz="4" w:space="0" w:color="auto"/>
              <w:right w:val="single" w:sz="4" w:space="0" w:color="auto"/>
            </w:tcBorders>
            <w:noWrap/>
            <w:vAlign w:val="bottom"/>
          </w:tcPr>
          <w:p w14:paraId="0BDF141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812A0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7447,04</w:t>
            </w:r>
          </w:p>
        </w:tc>
        <w:tc>
          <w:tcPr>
            <w:tcW w:w="864" w:type="dxa"/>
            <w:tcBorders>
              <w:top w:val="nil"/>
              <w:left w:val="nil"/>
              <w:bottom w:val="single" w:sz="4" w:space="0" w:color="auto"/>
              <w:right w:val="single" w:sz="4" w:space="0" w:color="auto"/>
            </w:tcBorders>
            <w:noWrap/>
            <w:vAlign w:val="bottom"/>
          </w:tcPr>
          <w:p w14:paraId="4DB3B9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2F308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892900" w14:textId="77777777" w:rsidR="003F7F01" w:rsidRPr="00A64A7D" w:rsidRDefault="003F7F01" w:rsidP="004B0BB6">
            <w:pPr>
              <w:rPr>
                <w:rFonts w:ascii="Arial" w:hAnsi="Arial" w:cs="Arial"/>
                <w:sz w:val="14"/>
                <w:szCs w:val="14"/>
                <w:lang w:val="es-ES_tradnl"/>
              </w:rPr>
            </w:pPr>
          </w:p>
        </w:tc>
      </w:tr>
      <w:tr w:rsidR="003F7F01" w:rsidRPr="00A64A7D" w14:paraId="4130F95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D5783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014A95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256200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AB31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8A6C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266298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26/05/1971</w:t>
            </w:r>
          </w:p>
        </w:tc>
        <w:tc>
          <w:tcPr>
            <w:tcW w:w="1285" w:type="dxa"/>
            <w:tcBorders>
              <w:top w:val="nil"/>
              <w:left w:val="nil"/>
              <w:bottom w:val="single" w:sz="4" w:space="0" w:color="auto"/>
              <w:right w:val="single" w:sz="4" w:space="0" w:color="auto"/>
            </w:tcBorders>
            <w:noWrap/>
            <w:vAlign w:val="bottom"/>
          </w:tcPr>
          <w:p w14:paraId="2F7242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29/09/2015</w:t>
            </w:r>
          </w:p>
        </w:tc>
        <w:tc>
          <w:tcPr>
            <w:tcW w:w="1264" w:type="dxa"/>
            <w:tcBorders>
              <w:top w:val="nil"/>
              <w:left w:val="nil"/>
              <w:bottom w:val="single" w:sz="4" w:space="0" w:color="auto"/>
              <w:right w:val="single" w:sz="4" w:space="0" w:color="auto"/>
            </w:tcBorders>
            <w:noWrap/>
            <w:vAlign w:val="bottom"/>
          </w:tcPr>
          <w:p w14:paraId="4D6E7B5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27EE4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7447,04</w:t>
            </w:r>
          </w:p>
        </w:tc>
        <w:tc>
          <w:tcPr>
            <w:tcW w:w="864" w:type="dxa"/>
            <w:tcBorders>
              <w:top w:val="nil"/>
              <w:left w:val="nil"/>
              <w:bottom w:val="single" w:sz="4" w:space="0" w:color="auto"/>
              <w:right w:val="single" w:sz="4" w:space="0" w:color="auto"/>
            </w:tcBorders>
            <w:noWrap/>
            <w:vAlign w:val="bottom"/>
          </w:tcPr>
          <w:p w14:paraId="790DA3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4A36C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23E5BB" w14:textId="77777777" w:rsidR="003F7F01" w:rsidRPr="00A64A7D" w:rsidRDefault="003F7F01" w:rsidP="004B0BB6">
            <w:pPr>
              <w:rPr>
                <w:rFonts w:ascii="Arial" w:hAnsi="Arial" w:cs="Arial"/>
                <w:sz w:val="14"/>
                <w:szCs w:val="14"/>
                <w:lang w:val="es-ES_tradnl"/>
              </w:rPr>
            </w:pPr>
          </w:p>
        </w:tc>
      </w:tr>
      <w:tr w:rsidR="003F7F01" w:rsidRPr="00A64A7D" w14:paraId="04F4679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D996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4C5F6E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042130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83B57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7A616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69BD9B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29/03/1968</w:t>
            </w:r>
          </w:p>
        </w:tc>
        <w:tc>
          <w:tcPr>
            <w:tcW w:w="1285" w:type="dxa"/>
            <w:tcBorders>
              <w:top w:val="nil"/>
              <w:left w:val="nil"/>
              <w:bottom w:val="single" w:sz="4" w:space="0" w:color="auto"/>
              <w:right w:val="single" w:sz="4" w:space="0" w:color="auto"/>
            </w:tcBorders>
            <w:noWrap/>
            <w:vAlign w:val="bottom"/>
          </w:tcPr>
          <w:p w14:paraId="29F93A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594E6A3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04E14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7698,2</w:t>
            </w:r>
          </w:p>
        </w:tc>
        <w:tc>
          <w:tcPr>
            <w:tcW w:w="864" w:type="dxa"/>
            <w:tcBorders>
              <w:top w:val="nil"/>
              <w:left w:val="nil"/>
              <w:bottom w:val="single" w:sz="4" w:space="0" w:color="auto"/>
              <w:right w:val="single" w:sz="4" w:space="0" w:color="auto"/>
            </w:tcBorders>
            <w:noWrap/>
            <w:vAlign w:val="bottom"/>
          </w:tcPr>
          <w:p w14:paraId="3E774B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189E5A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23C78D6" w14:textId="77777777" w:rsidR="003F7F01" w:rsidRPr="00A64A7D" w:rsidRDefault="003F7F01" w:rsidP="004B0BB6">
            <w:pPr>
              <w:rPr>
                <w:rFonts w:ascii="Arial" w:hAnsi="Arial" w:cs="Arial"/>
                <w:sz w:val="14"/>
                <w:szCs w:val="14"/>
                <w:lang w:val="es-ES_tradnl"/>
              </w:rPr>
            </w:pPr>
          </w:p>
        </w:tc>
      </w:tr>
      <w:tr w:rsidR="003F7F01" w:rsidRPr="00A64A7D" w14:paraId="3DCE504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35B8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3AFA66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334A87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4C21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CAB26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4CE321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16/06/1970</w:t>
            </w:r>
          </w:p>
        </w:tc>
        <w:tc>
          <w:tcPr>
            <w:tcW w:w="1285" w:type="dxa"/>
            <w:tcBorders>
              <w:top w:val="nil"/>
              <w:left w:val="nil"/>
              <w:bottom w:val="single" w:sz="4" w:space="0" w:color="auto"/>
              <w:right w:val="single" w:sz="4" w:space="0" w:color="auto"/>
            </w:tcBorders>
            <w:noWrap/>
            <w:vAlign w:val="bottom"/>
          </w:tcPr>
          <w:p w14:paraId="407E62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08/09/2010</w:t>
            </w:r>
          </w:p>
        </w:tc>
        <w:tc>
          <w:tcPr>
            <w:tcW w:w="1264" w:type="dxa"/>
            <w:tcBorders>
              <w:top w:val="nil"/>
              <w:left w:val="nil"/>
              <w:bottom w:val="single" w:sz="4" w:space="0" w:color="auto"/>
              <w:right w:val="single" w:sz="4" w:space="0" w:color="auto"/>
            </w:tcBorders>
            <w:noWrap/>
            <w:vAlign w:val="bottom"/>
          </w:tcPr>
          <w:p w14:paraId="4B88087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CBACE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7698,2</w:t>
            </w:r>
          </w:p>
        </w:tc>
        <w:tc>
          <w:tcPr>
            <w:tcW w:w="864" w:type="dxa"/>
            <w:tcBorders>
              <w:top w:val="nil"/>
              <w:left w:val="nil"/>
              <w:bottom w:val="single" w:sz="4" w:space="0" w:color="auto"/>
              <w:right w:val="single" w:sz="4" w:space="0" w:color="auto"/>
            </w:tcBorders>
            <w:noWrap/>
            <w:vAlign w:val="bottom"/>
          </w:tcPr>
          <w:p w14:paraId="65A104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D4800F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E592ADD" w14:textId="77777777" w:rsidR="003F7F01" w:rsidRPr="00A64A7D" w:rsidRDefault="003F7F01" w:rsidP="004B0BB6">
            <w:pPr>
              <w:rPr>
                <w:rFonts w:ascii="Arial" w:hAnsi="Arial" w:cs="Arial"/>
                <w:sz w:val="14"/>
                <w:szCs w:val="14"/>
                <w:lang w:val="es-ES_tradnl"/>
              </w:rPr>
            </w:pPr>
          </w:p>
        </w:tc>
      </w:tr>
      <w:tr w:rsidR="003F7F01" w:rsidRPr="00A64A7D" w14:paraId="3E77512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EB89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1CF71F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4F8084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059F8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9578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0F3526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20/04/1983</w:t>
            </w:r>
          </w:p>
        </w:tc>
        <w:tc>
          <w:tcPr>
            <w:tcW w:w="1285" w:type="dxa"/>
            <w:tcBorders>
              <w:top w:val="nil"/>
              <w:left w:val="nil"/>
              <w:bottom w:val="single" w:sz="4" w:space="0" w:color="auto"/>
              <w:right w:val="single" w:sz="4" w:space="0" w:color="auto"/>
            </w:tcBorders>
            <w:noWrap/>
            <w:vAlign w:val="bottom"/>
          </w:tcPr>
          <w:p w14:paraId="04FF83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29/09/2008</w:t>
            </w:r>
          </w:p>
        </w:tc>
        <w:tc>
          <w:tcPr>
            <w:tcW w:w="1264" w:type="dxa"/>
            <w:tcBorders>
              <w:top w:val="nil"/>
              <w:left w:val="nil"/>
              <w:bottom w:val="single" w:sz="4" w:space="0" w:color="auto"/>
              <w:right w:val="single" w:sz="4" w:space="0" w:color="auto"/>
            </w:tcBorders>
            <w:noWrap/>
            <w:vAlign w:val="bottom"/>
          </w:tcPr>
          <w:p w14:paraId="5961B3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3508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7698,2</w:t>
            </w:r>
          </w:p>
        </w:tc>
        <w:tc>
          <w:tcPr>
            <w:tcW w:w="864" w:type="dxa"/>
            <w:tcBorders>
              <w:top w:val="nil"/>
              <w:left w:val="nil"/>
              <w:bottom w:val="single" w:sz="4" w:space="0" w:color="auto"/>
              <w:right w:val="single" w:sz="4" w:space="0" w:color="auto"/>
            </w:tcBorders>
            <w:noWrap/>
            <w:vAlign w:val="bottom"/>
          </w:tcPr>
          <w:p w14:paraId="51A038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A9AF8E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4B3684" w14:textId="77777777" w:rsidR="003F7F01" w:rsidRPr="00A64A7D" w:rsidRDefault="003F7F01" w:rsidP="004B0BB6">
            <w:pPr>
              <w:rPr>
                <w:rFonts w:ascii="Arial" w:hAnsi="Arial" w:cs="Arial"/>
                <w:sz w:val="14"/>
                <w:szCs w:val="14"/>
                <w:lang w:val="es-ES_tradnl"/>
              </w:rPr>
            </w:pPr>
          </w:p>
        </w:tc>
      </w:tr>
      <w:tr w:rsidR="003F7F01" w:rsidRPr="00A64A7D" w14:paraId="206354E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7202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6AD658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3C182B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49A5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25509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236996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29/08/1984</w:t>
            </w:r>
          </w:p>
        </w:tc>
        <w:tc>
          <w:tcPr>
            <w:tcW w:w="1285" w:type="dxa"/>
            <w:tcBorders>
              <w:top w:val="nil"/>
              <w:left w:val="nil"/>
              <w:bottom w:val="single" w:sz="4" w:space="0" w:color="auto"/>
              <w:right w:val="single" w:sz="4" w:space="0" w:color="auto"/>
            </w:tcBorders>
            <w:noWrap/>
            <w:vAlign w:val="bottom"/>
          </w:tcPr>
          <w:p w14:paraId="24B5B2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14/10/2008</w:t>
            </w:r>
          </w:p>
        </w:tc>
        <w:tc>
          <w:tcPr>
            <w:tcW w:w="1264" w:type="dxa"/>
            <w:tcBorders>
              <w:top w:val="nil"/>
              <w:left w:val="nil"/>
              <w:bottom w:val="single" w:sz="4" w:space="0" w:color="auto"/>
              <w:right w:val="single" w:sz="4" w:space="0" w:color="auto"/>
            </w:tcBorders>
            <w:noWrap/>
            <w:vAlign w:val="bottom"/>
          </w:tcPr>
          <w:p w14:paraId="69925F6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F6273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7698,2</w:t>
            </w:r>
          </w:p>
        </w:tc>
        <w:tc>
          <w:tcPr>
            <w:tcW w:w="864" w:type="dxa"/>
            <w:tcBorders>
              <w:top w:val="nil"/>
              <w:left w:val="nil"/>
              <w:bottom w:val="single" w:sz="4" w:space="0" w:color="auto"/>
              <w:right w:val="single" w:sz="4" w:space="0" w:color="auto"/>
            </w:tcBorders>
            <w:noWrap/>
            <w:vAlign w:val="bottom"/>
          </w:tcPr>
          <w:p w14:paraId="6EE90B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D67D6B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A447CE" w14:textId="77777777" w:rsidR="003F7F01" w:rsidRPr="00A64A7D" w:rsidRDefault="003F7F01" w:rsidP="004B0BB6">
            <w:pPr>
              <w:rPr>
                <w:rFonts w:ascii="Arial" w:hAnsi="Arial" w:cs="Arial"/>
                <w:sz w:val="14"/>
                <w:szCs w:val="14"/>
                <w:lang w:val="es-ES_tradnl"/>
              </w:rPr>
            </w:pPr>
          </w:p>
        </w:tc>
      </w:tr>
      <w:tr w:rsidR="003F7F01" w:rsidRPr="00A64A7D" w14:paraId="1DE3D06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BDA6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0F9E8C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509177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7A073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182D2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72D413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11/09/1982</w:t>
            </w:r>
          </w:p>
        </w:tc>
        <w:tc>
          <w:tcPr>
            <w:tcW w:w="1285" w:type="dxa"/>
            <w:tcBorders>
              <w:top w:val="nil"/>
              <w:left w:val="nil"/>
              <w:bottom w:val="single" w:sz="4" w:space="0" w:color="auto"/>
              <w:right w:val="single" w:sz="4" w:space="0" w:color="auto"/>
            </w:tcBorders>
            <w:noWrap/>
            <w:vAlign w:val="bottom"/>
          </w:tcPr>
          <w:p w14:paraId="4D0C9D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28/09/2010</w:t>
            </w:r>
          </w:p>
        </w:tc>
        <w:tc>
          <w:tcPr>
            <w:tcW w:w="1264" w:type="dxa"/>
            <w:tcBorders>
              <w:top w:val="nil"/>
              <w:left w:val="nil"/>
              <w:bottom w:val="single" w:sz="4" w:space="0" w:color="auto"/>
              <w:right w:val="single" w:sz="4" w:space="0" w:color="auto"/>
            </w:tcBorders>
            <w:noWrap/>
            <w:vAlign w:val="bottom"/>
          </w:tcPr>
          <w:p w14:paraId="77FC3E4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2EF4F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7698,2</w:t>
            </w:r>
          </w:p>
        </w:tc>
        <w:tc>
          <w:tcPr>
            <w:tcW w:w="864" w:type="dxa"/>
            <w:tcBorders>
              <w:top w:val="nil"/>
              <w:left w:val="nil"/>
              <w:bottom w:val="single" w:sz="4" w:space="0" w:color="auto"/>
              <w:right w:val="single" w:sz="4" w:space="0" w:color="auto"/>
            </w:tcBorders>
            <w:noWrap/>
            <w:vAlign w:val="bottom"/>
          </w:tcPr>
          <w:p w14:paraId="51CF12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00A925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9CE402" w14:textId="77777777" w:rsidR="003F7F01" w:rsidRPr="00A64A7D" w:rsidRDefault="003F7F01" w:rsidP="004B0BB6">
            <w:pPr>
              <w:rPr>
                <w:rFonts w:ascii="Arial" w:hAnsi="Arial" w:cs="Arial"/>
                <w:sz w:val="14"/>
                <w:szCs w:val="14"/>
                <w:lang w:val="es-ES_tradnl"/>
              </w:rPr>
            </w:pPr>
          </w:p>
        </w:tc>
      </w:tr>
      <w:tr w:rsidR="003F7F01" w:rsidRPr="00A64A7D" w14:paraId="71F62A5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BE07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602580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19CA42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619F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F3527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1529B4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01/04/1976</w:t>
            </w:r>
          </w:p>
        </w:tc>
        <w:tc>
          <w:tcPr>
            <w:tcW w:w="1285" w:type="dxa"/>
            <w:tcBorders>
              <w:top w:val="nil"/>
              <w:left w:val="nil"/>
              <w:bottom w:val="single" w:sz="4" w:space="0" w:color="auto"/>
              <w:right w:val="single" w:sz="4" w:space="0" w:color="auto"/>
            </w:tcBorders>
            <w:noWrap/>
            <w:vAlign w:val="bottom"/>
          </w:tcPr>
          <w:p w14:paraId="7C03A0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323C3B7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C285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7823,78</w:t>
            </w:r>
          </w:p>
        </w:tc>
        <w:tc>
          <w:tcPr>
            <w:tcW w:w="864" w:type="dxa"/>
            <w:tcBorders>
              <w:top w:val="nil"/>
              <w:left w:val="nil"/>
              <w:bottom w:val="single" w:sz="4" w:space="0" w:color="auto"/>
              <w:right w:val="single" w:sz="4" w:space="0" w:color="auto"/>
            </w:tcBorders>
            <w:noWrap/>
            <w:vAlign w:val="bottom"/>
          </w:tcPr>
          <w:p w14:paraId="009876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418BF7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4761AFC" w14:textId="77777777" w:rsidR="003F7F01" w:rsidRPr="00A64A7D" w:rsidRDefault="003F7F01" w:rsidP="004B0BB6">
            <w:pPr>
              <w:rPr>
                <w:rFonts w:ascii="Arial" w:hAnsi="Arial" w:cs="Arial"/>
                <w:sz w:val="14"/>
                <w:szCs w:val="14"/>
                <w:lang w:val="es-ES_tradnl"/>
              </w:rPr>
            </w:pPr>
          </w:p>
        </w:tc>
      </w:tr>
      <w:tr w:rsidR="003F7F01" w:rsidRPr="00A64A7D" w14:paraId="5CC4A9E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C3EC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764781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3033F3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4094A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7FE5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5C8C1E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12/04/1978</w:t>
            </w:r>
          </w:p>
        </w:tc>
        <w:tc>
          <w:tcPr>
            <w:tcW w:w="1285" w:type="dxa"/>
            <w:tcBorders>
              <w:top w:val="nil"/>
              <w:left w:val="nil"/>
              <w:bottom w:val="single" w:sz="4" w:space="0" w:color="auto"/>
              <w:right w:val="single" w:sz="4" w:space="0" w:color="auto"/>
            </w:tcBorders>
            <w:noWrap/>
            <w:vAlign w:val="bottom"/>
          </w:tcPr>
          <w:p w14:paraId="067DCD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233A3CB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3843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7823,78</w:t>
            </w:r>
          </w:p>
        </w:tc>
        <w:tc>
          <w:tcPr>
            <w:tcW w:w="864" w:type="dxa"/>
            <w:tcBorders>
              <w:top w:val="nil"/>
              <w:left w:val="nil"/>
              <w:bottom w:val="single" w:sz="4" w:space="0" w:color="auto"/>
              <w:right w:val="single" w:sz="4" w:space="0" w:color="auto"/>
            </w:tcBorders>
            <w:noWrap/>
            <w:vAlign w:val="bottom"/>
          </w:tcPr>
          <w:p w14:paraId="6589F0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7D20F3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09E1CD3" w14:textId="77777777" w:rsidR="003F7F01" w:rsidRPr="00A64A7D" w:rsidRDefault="003F7F01" w:rsidP="004B0BB6">
            <w:pPr>
              <w:rPr>
                <w:rFonts w:ascii="Arial" w:hAnsi="Arial" w:cs="Arial"/>
                <w:sz w:val="14"/>
                <w:szCs w:val="14"/>
                <w:lang w:val="es-ES_tradnl"/>
              </w:rPr>
            </w:pPr>
          </w:p>
        </w:tc>
      </w:tr>
      <w:tr w:rsidR="003F7F01" w:rsidRPr="00A64A7D" w14:paraId="253C336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B63E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0D7A81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2FD770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70CBE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EE200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7F45D3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21/02/1961</w:t>
            </w:r>
          </w:p>
        </w:tc>
        <w:tc>
          <w:tcPr>
            <w:tcW w:w="1285" w:type="dxa"/>
            <w:tcBorders>
              <w:top w:val="nil"/>
              <w:left w:val="nil"/>
              <w:bottom w:val="single" w:sz="4" w:space="0" w:color="auto"/>
              <w:right w:val="single" w:sz="4" w:space="0" w:color="auto"/>
            </w:tcBorders>
            <w:noWrap/>
            <w:vAlign w:val="bottom"/>
          </w:tcPr>
          <w:p w14:paraId="34E0E7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27/09/1999</w:t>
            </w:r>
          </w:p>
        </w:tc>
        <w:tc>
          <w:tcPr>
            <w:tcW w:w="1264" w:type="dxa"/>
            <w:tcBorders>
              <w:top w:val="nil"/>
              <w:left w:val="nil"/>
              <w:bottom w:val="single" w:sz="4" w:space="0" w:color="auto"/>
              <w:right w:val="single" w:sz="4" w:space="0" w:color="auto"/>
            </w:tcBorders>
            <w:noWrap/>
            <w:vAlign w:val="bottom"/>
          </w:tcPr>
          <w:p w14:paraId="331BD60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DEFC8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7949,36</w:t>
            </w:r>
          </w:p>
        </w:tc>
        <w:tc>
          <w:tcPr>
            <w:tcW w:w="864" w:type="dxa"/>
            <w:tcBorders>
              <w:top w:val="nil"/>
              <w:left w:val="nil"/>
              <w:bottom w:val="single" w:sz="4" w:space="0" w:color="auto"/>
              <w:right w:val="single" w:sz="4" w:space="0" w:color="auto"/>
            </w:tcBorders>
            <w:noWrap/>
            <w:vAlign w:val="bottom"/>
          </w:tcPr>
          <w:p w14:paraId="02ECBD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F1CBB8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C52881B" w14:textId="77777777" w:rsidR="003F7F01" w:rsidRPr="00A64A7D" w:rsidRDefault="003F7F01" w:rsidP="004B0BB6">
            <w:pPr>
              <w:rPr>
                <w:rFonts w:ascii="Arial" w:hAnsi="Arial" w:cs="Arial"/>
                <w:sz w:val="14"/>
                <w:szCs w:val="14"/>
                <w:lang w:val="es-ES_tradnl"/>
              </w:rPr>
            </w:pPr>
          </w:p>
        </w:tc>
      </w:tr>
      <w:tr w:rsidR="003F7F01" w:rsidRPr="00A64A7D" w14:paraId="0F61318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18D98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00164C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7280C8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A70A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3A54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28BACF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22/03/1964</w:t>
            </w:r>
          </w:p>
        </w:tc>
        <w:tc>
          <w:tcPr>
            <w:tcW w:w="1285" w:type="dxa"/>
            <w:tcBorders>
              <w:top w:val="nil"/>
              <w:left w:val="nil"/>
              <w:bottom w:val="single" w:sz="4" w:space="0" w:color="auto"/>
              <w:right w:val="single" w:sz="4" w:space="0" w:color="auto"/>
            </w:tcBorders>
            <w:noWrap/>
            <w:vAlign w:val="bottom"/>
          </w:tcPr>
          <w:p w14:paraId="21C00C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02/10/2000</w:t>
            </w:r>
          </w:p>
        </w:tc>
        <w:tc>
          <w:tcPr>
            <w:tcW w:w="1264" w:type="dxa"/>
            <w:tcBorders>
              <w:top w:val="nil"/>
              <w:left w:val="nil"/>
              <w:bottom w:val="single" w:sz="4" w:space="0" w:color="auto"/>
              <w:right w:val="single" w:sz="4" w:space="0" w:color="auto"/>
            </w:tcBorders>
            <w:noWrap/>
            <w:vAlign w:val="bottom"/>
          </w:tcPr>
          <w:p w14:paraId="5FBCD1B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9C534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8074,94</w:t>
            </w:r>
          </w:p>
        </w:tc>
        <w:tc>
          <w:tcPr>
            <w:tcW w:w="864" w:type="dxa"/>
            <w:tcBorders>
              <w:top w:val="nil"/>
              <w:left w:val="nil"/>
              <w:bottom w:val="single" w:sz="4" w:space="0" w:color="auto"/>
              <w:right w:val="single" w:sz="4" w:space="0" w:color="auto"/>
            </w:tcBorders>
            <w:noWrap/>
            <w:vAlign w:val="bottom"/>
          </w:tcPr>
          <w:p w14:paraId="4D89D9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C6FAD9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625B9C" w14:textId="77777777" w:rsidR="003F7F01" w:rsidRPr="00A64A7D" w:rsidRDefault="003F7F01" w:rsidP="004B0BB6">
            <w:pPr>
              <w:rPr>
                <w:rFonts w:ascii="Arial" w:hAnsi="Arial" w:cs="Arial"/>
                <w:sz w:val="14"/>
                <w:szCs w:val="14"/>
                <w:lang w:val="es-ES_tradnl"/>
              </w:rPr>
            </w:pPr>
          </w:p>
        </w:tc>
      </w:tr>
      <w:tr w:rsidR="003F7F01" w:rsidRPr="00A64A7D" w14:paraId="77F6AD4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B621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4C359E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4016C2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27D1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69F95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26,16</w:t>
            </w:r>
          </w:p>
        </w:tc>
        <w:tc>
          <w:tcPr>
            <w:tcW w:w="1133" w:type="dxa"/>
            <w:tcBorders>
              <w:top w:val="nil"/>
              <w:left w:val="nil"/>
              <w:bottom w:val="single" w:sz="4" w:space="0" w:color="auto"/>
              <w:right w:val="single" w:sz="4" w:space="0" w:color="auto"/>
            </w:tcBorders>
            <w:noWrap/>
            <w:vAlign w:val="bottom"/>
          </w:tcPr>
          <w:p w14:paraId="732C74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20/10/1976</w:t>
            </w:r>
          </w:p>
        </w:tc>
        <w:tc>
          <w:tcPr>
            <w:tcW w:w="1285" w:type="dxa"/>
            <w:tcBorders>
              <w:top w:val="nil"/>
              <w:left w:val="nil"/>
              <w:bottom w:val="single" w:sz="4" w:space="0" w:color="auto"/>
              <w:right w:val="single" w:sz="4" w:space="0" w:color="auto"/>
            </w:tcBorders>
            <w:noWrap/>
            <w:vAlign w:val="bottom"/>
          </w:tcPr>
          <w:p w14:paraId="0B827A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17/11/2024</w:t>
            </w:r>
          </w:p>
        </w:tc>
        <w:tc>
          <w:tcPr>
            <w:tcW w:w="1264" w:type="dxa"/>
            <w:tcBorders>
              <w:top w:val="nil"/>
              <w:left w:val="nil"/>
              <w:bottom w:val="single" w:sz="4" w:space="0" w:color="auto"/>
              <w:right w:val="single" w:sz="4" w:space="0" w:color="auto"/>
            </w:tcBorders>
            <w:noWrap/>
            <w:vAlign w:val="bottom"/>
          </w:tcPr>
          <w:p w14:paraId="27AC48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GOL</w:t>
            </w:r>
          </w:p>
        </w:tc>
        <w:tc>
          <w:tcPr>
            <w:tcW w:w="992" w:type="dxa"/>
            <w:tcBorders>
              <w:top w:val="nil"/>
              <w:left w:val="nil"/>
              <w:bottom w:val="single" w:sz="4" w:space="0" w:color="auto"/>
              <w:right w:val="single" w:sz="4" w:space="0" w:color="auto"/>
            </w:tcBorders>
            <w:noWrap/>
            <w:vAlign w:val="bottom"/>
          </w:tcPr>
          <w:p w14:paraId="176669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6589,21</w:t>
            </w:r>
          </w:p>
        </w:tc>
        <w:tc>
          <w:tcPr>
            <w:tcW w:w="864" w:type="dxa"/>
            <w:tcBorders>
              <w:top w:val="nil"/>
              <w:left w:val="nil"/>
              <w:bottom w:val="single" w:sz="4" w:space="0" w:color="auto"/>
              <w:right w:val="single" w:sz="4" w:space="0" w:color="auto"/>
            </w:tcBorders>
            <w:noWrap/>
            <w:vAlign w:val="bottom"/>
          </w:tcPr>
          <w:p w14:paraId="4EEA88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68756C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1183002" w14:textId="77777777" w:rsidR="003F7F01" w:rsidRPr="00A64A7D" w:rsidRDefault="003F7F01" w:rsidP="004B0BB6">
            <w:pPr>
              <w:rPr>
                <w:rFonts w:ascii="Arial" w:hAnsi="Arial" w:cs="Arial"/>
                <w:sz w:val="14"/>
                <w:szCs w:val="14"/>
                <w:lang w:val="es-ES_tradnl"/>
              </w:rPr>
            </w:pPr>
          </w:p>
        </w:tc>
      </w:tr>
      <w:tr w:rsidR="003F7F01" w:rsidRPr="00A64A7D" w14:paraId="3F524C9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6203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442026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207841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7EE4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F1B56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26,16</w:t>
            </w:r>
          </w:p>
        </w:tc>
        <w:tc>
          <w:tcPr>
            <w:tcW w:w="1133" w:type="dxa"/>
            <w:tcBorders>
              <w:top w:val="nil"/>
              <w:left w:val="nil"/>
              <w:bottom w:val="single" w:sz="4" w:space="0" w:color="auto"/>
              <w:right w:val="single" w:sz="4" w:space="0" w:color="auto"/>
            </w:tcBorders>
            <w:noWrap/>
            <w:vAlign w:val="bottom"/>
          </w:tcPr>
          <w:p w14:paraId="36C2D2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04/04/2002</w:t>
            </w:r>
          </w:p>
        </w:tc>
        <w:tc>
          <w:tcPr>
            <w:tcW w:w="1285" w:type="dxa"/>
            <w:tcBorders>
              <w:top w:val="nil"/>
              <w:left w:val="nil"/>
              <w:bottom w:val="single" w:sz="4" w:space="0" w:color="auto"/>
              <w:right w:val="single" w:sz="4" w:space="0" w:color="auto"/>
            </w:tcBorders>
            <w:noWrap/>
            <w:vAlign w:val="bottom"/>
          </w:tcPr>
          <w:p w14:paraId="6B1534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02/02/2025</w:t>
            </w:r>
          </w:p>
        </w:tc>
        <w:tc>
          <w:tcPr>
            <w:tcW w:w="1264" w:type="dxa"/>
            <w:tcBorders>
              <w:top w:val="nil"/>
              <w:left w:val="nil"/>
              <w:bottom w:val="single" w:sz="4" w:space="0" w:color="auto"/>
              <w:right w:val="single" w:sz="4" w:space="0" w:color="auto"/>
            </w:tcBorders>
            <w:noWrap/>
            <w:vAlign w:val="bottom"/>
          </w:tcPr>
          <w:p w14:paraId="279B8A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IME</w:t>
            </w:r>
          </w:p>
        </w:tc>
        <w:tc>
          <w:tcPr>
            <w:tcW w:w="992" w:type="dxa"/>
            <w:tcBorders>
              <w:top w:val="nil"/>
              <w:left w:val="nil"/>
              <w:bottom w:val="single" w:sz="4" w:space="0" w:color="auto"/>
              <w:right w:val="single" w:sz="4" w:space="0" w:color="auto"/>
            </w:tcBorders>
            <w:noWrap/>
            <w:vAlign w:val="bottom"/>
          </w:tcPr>
          <w:p w14:paraId="151DA2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6589,21</w:t>
            </w:r>
          </w:p>
        </w:tc>
        <w:tc>
          <w:tcPr>
            <w:tcW w:w="864" w:type="dxa"/>
            <w:tcBorders>
              <w:top w:val="nil"/>
              <w:left w:val="nil"/>
              <w:bottom w:val="single" w:sz="4" w:space="0" w:color="auto"/>
              <w:right w:val="single" w:sz="4" w:space="0" w:color="auto"/>
            </w:tcBorders>
            <w:noWrap/>
            <w:vAlign w:val="bottom"/>
          </w:tcPr>
          <w:p w14:paraId="2CF0CD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D157EC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AE8C8A" w14:textId="77777777" w:rsidR="003F7F01" w:rsidRPr="00A64A7D" w:rsidRDefault="003F7F01" w:rsidP="004B0BB6">
            <w:pPr>
              <w:rPr>
                <w:rFonts w:ascii="Arial" w:hAnsi="Arial" w:cs="Arial"/>
                <w:sz w:val="14"/>
                <w:szCs w:val="14"/>
                <w:lang w:val="es-ES_tradnl"/>
              </w:rPr>
            </w:pPr>
          </w:p>
        </w:tc>
      </w:tr>
      <w:tr w:rsidR="003F7F01" w:rsidRPr="00A64A7D" w14:paraId="4A4B633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5141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6F49D2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7E1CF8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6AA0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DA9D3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26,16</w:t>
            </w:r>
          </w:p>
        </w:tc>
        <w:tc>
          <w:tcPr>
            <w:tcW w:w="1133" w:type="dxa"/>
            <w:tcBorders>
              <w:top w:val="nil"/>
              <w:left w:val="nil"/>
              <w:bottom w:val="single" w:sz="4" w:space="0" w:color="auto"/>
              <w:right w:val="single" w:sz="4" w:space="0" w:color="auto"/>
            </w:tcBorders>
            <w:noWrap/>
            <w:vAlign w:val="bottom"/>
          </w:tcPr>
          <w:p w14:paraId="272ECB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03/11/2003</w:t>
            </w:r>
          </w:p>
        </w:tc>
        <w:tc>
          <w:tcPr>
            <w:tcW w:w="1285" w:type="dxa"/>
            <w:tcBorders>
              <w:top w:val="nil"/>
              <w:left w:val="nil"/>
              <w:bottom w:val="single" w:sz="4" w:space="0" w:color="auto"/>
              <w:right w:val="single" w:sz="4" w:space="0" w:color="auto"/>
            </w:tcBorders>
            <w:noWrap/>
            <w:vAlign w:val="bottom"/>
          </w:tcPr>
          <w:p w14:paraId="4937E1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13/03/2023</w:t>
            </w:r>
          </w:p>
        </w:tc>
        <w:tc>
          <w:tcPr>
            <w:tcW w:w="1264" w:type="dxa"/>
            <w:tcBorders>
              <w:top w:val="nil"/>
              <w:left w:val="nil"/>
              <w:bottom w:val="single" w:sz="4" w:space="0" w:color="auto"/>
              <w:right w:val="single" w:sz="4" w:space="0" w:color="auto"/>
            </w:tcBorders>
            <w:noWrap/>
            <w:vAlign w:val="bottom"/>
          </w:tcPr>
          <w:p w14:paraId="7FE0BB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CII</w:t>
            </w:r>
          </w:p>
        </w:tc>
        <w:tc>
          <w:tcPr>
            <w:tcW w:w="992" w:type="dxa"/>
            <w:tcBorders>
              <w:top w:val="nil"/>
              <w:left w:val="nil"/>
              <w:bottom w:val="single" w:sz="4" w:space="0" w:color="auto"/>
              <w:right w:val="single" w:sz="4" w:space="0" w:color="auto"/>
            </w:tcBorders>
            <w:noWrap/>
            <w:vAlign w:val="bottom"/>
          </w:tcPr>
          <w:p w14:paraId="6B7474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6589,21</w:t>
            </w:r>
          </w:p>
        </w:tc>
        <w:tc>
          <w:tcPr>
            <w:tcW w:w="864" w:type="dxa"/>
            <w:tcBorders>
              <w:top w:val="nil"/>
              <w:left w:val="nil"/>
              <w:bottom w:val="single" w:sz="4" w:space="0" w:color="auto"/>
              <w:right w:val="single" w:sz="4" w:space="0" w:color="auto"/>
            </w:tcBorders>
            <w:noWrap/>
            <w:vAlign w:val="bottom"/>
          </w:tcPr>
          <w:p w14:paraId="6D9610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101653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93CDD0" w14:textId="77777777" w:rsidR="003F7F01" w:rsidRPr="00A64A7D" w:rsidRDefault="003F7F01" w:rsidP="004B0BB6">
            <w:pPr>
              <w:rPr>
                <w:rFonts w:ascii="Arial" w:hAnsi="Arial" w:cs="Arial"/>
                <w:sz w:val="14"/>
                <w:szCs w:val="14"/>
                <w:lang w:val="es-ES_tradnl"/>
              </w:rPr>
            </w:pPr>
          </w:p>
        </w:tc>
      </w:tr>
      <w:tr w:rsidR="003F7F01" w:rsidRPr="00A64A7D" w14:paraId="1CCF2AB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92996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15053</w:t>
            </w:r>
          </w:p>
        </w:tc>
        <w:tc>
          <w:tcPr>
            <w:tcW w:w="1843" w:type="dxa"/>
            <w:tcBorders>
              <w:top w:val="nil"/>
              <w:left w:val="nil"/>
              <w:bottom w:val="single" w:sz="4" w:space="0" w:color="auto"/>
              <w:right w:val="single" w:sz="4" w:space="0" w:color="auto"/>
            </w:tcBorders>
            <w:noWrap/>
            <w:vAlign w:val="bottom"/>
          </w:tcPr>
          <w:p w14:paraId="5B6DB0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Gandasegi HLHI</w:t>
            </w:r>
          </w:p>
        </w:tc>
        <w:tc>
          <w:tcPr>
            <w:tcW w:w="1268" w:type="dxa"/>
            <w:tcBorders>
              <w:top w:val="nil"/>
              <w:left w:val="nil"/>
              <w:bottom w:val="single" w:sz="4" w:space="0" w:color="auto"/>
              <w:right w:val="single" w:sz="4" w:space="0" w:color="auto"/>
            </w:tcBorders>
            <w:noWrap/>
            <w:vAlign w:val="bottom"/>
          </w:tcPr>
          <w:p w14:paraId="1A1672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A208E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E14BF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w:t>
            </w:r>
          </w:p>
        </w:tc>
        <w:tc>
          <w:tcPr>
            <w:tcW w:w="1133" w:type="dxa"/>
            <w:tcBorders>
              <w:top w:val="nil"/>
              <w:left w:val="nil"/>
              <w:bottom w:val="single" w:sz="4" w:space="0" w:color="auto"/>
              <w:right w:val="single" w:sz="4" w:space="0" w:color="auto"/>
            </w:tcBorders>
            <w:noWrap/>
            <w:vAlign w:val="bottom"/>
          </w:tcPr>
          <w:p w14:paraId="7CFC98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10/09/1999</w:t>
            </w:r>
          </w:p>
        </w:tc>
        <w:tc>
          <w:tcPr>
            <w:tcW w:w="1285" w:type="dxa"/>
            <w:tcBorders>
              <w:top w:val="nil"/>
              <w:left w:val="nil"/>
              <w:bottom w:val="single" w:sz="4" w:space="0" w:color="auto"/>
              <w:right w:val="single" w:sz="4" w:space="0" w:color="auto"/>
            </w:tcBorders>
            <w:noWrap/>
            <w:vAlign w:val="bottom"/>
          </w:tcPr>
          <w:p w14:paraId="016921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18/09/2024</w:t>
            </w:r>
          </w:p>
        </w:tc>
        <w:tc>
          <w:tcPr>
            <w:tcW w:w="1264" w:type="dxa"/>
            <w:tcBorders>
              <w:top w:val="nil"/>
              <w:left w:val="nil"/>
              <w:bottom w:val="single" w:sz="4" w:space="0" w:color="auto"/>
              <w:right w:val="single" w:sz="4" w:space="0" w:color="auto"/>
            </w:tcBorders>
            <w:noWrap/>
            <w:vAlign w:val="bottom"/>
          </w:tcPr>
          <w:p w14:paraId="394712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AGR</w:t>
            </w:r>
          </w:p>
        </w:tc>
        <w:tc>
          <w:tcPr>
            <w:tcW w:w="992" w:type="dxa"/>
            <w:tcBorders>
              <w:top w:val="nil"/>
              <w:left w:val="nil"/>
              <w:bottom w:val="single" w:sz="4" w:space="0" w:color="auto"/>
              <w:right w:val="single" w:sz="4" w:space="0" w:color="auto"/>
            </w:tcBorders>
            <w:noWrap/>
            <w:vAlign w:val="bottom"/>
          </w:tcPr>
          <w:p w14:paraId="7699F8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7070,3</w:t>
            </w:r>
          </w:p>
        </w:tc>
        <w:tc>
          <w:tcPr>
            <w:tcW w:w="864" w:type="dxa"/>
            <w:tcBorders>
              <w:top w:val="nil"/>
              <w:left w:val="nil"/>
              <w:bottom w:val="single" w:sz="4" w:space="0" w:color="auto"/>
              <w:right w:val="single" w:sz="4" w:space="0" w:color="auto"/>
            </w:tcBorders>
            <w:noWrap/>
            <w:vAlign w:val="bottom"/>
          </w:tcPr>
          <w:p w14:paraId="0BCDC8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0960A5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18C876" w14:textId="77777777" w:rsidR="003F7F01" w:rsidRPr="00A64A7D" w:rsidRDefault="003F7F01" w:rsidP="004B0BB6">
            <w:pPr>
              <w:rPr>
                <w:rFonts w:ascii="Arial" w:hAnsi="Arial" w:cs="Arial"/>
                <w:sz w:val="14"/>
                <w:szCs w:val="14"/>
                <w:lang w:val="es-ES_tradnl"/>
              </w:rPr>
            </w:pPr>
          </w:p>
        </w:tc>
      </w:tr>
      <w:tr w:rsidR="003F7F01" w:rsidRPr="00A64A7D" w14:paraId="3B65A2D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A66B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15088</w:t>
            </w:r>
          </w:p>
        </w:tc>
        <w:tc>
          <w:tcPr>
            <w:tcW w:w="1843" w:type="dxa"/>
            <w:tcBorders>
              <w:top w:val="nil"/>
              <w:left w:val="nil"/>
              <w:bottom w:val="single" w:sz="4" w:space="0" w:color="auto"/>
              <w:right w:val="single" w:sz="4" w:space="0" w:color="auto"/>
            </w:tcBorders>
            <w:noWrap/>
            <w:vAlign w:val="bottom"/>
          </w:tcPr>
          <w:p w14:paraId="558154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Bengoetxe BHI</w:t>
            </w:r>
          </w:p>
        </w:tc>
        <w:tc>
          <w:tcPr>
            <w:tcW w:w="1268" w:type="dxa"/>
            <w:tcBorders>
              <w:top w:val="nil"/>
              <w:left w:val="nil"/>
              <w:bottom w:val="single" w:sz="4" w:space="0" w:color="auto"/>
              <w:right w:val="single" w:sz="4" w:space="0" w:color="auto"/>
            </w:tcBorders>
            <w:noWrap/>
            <w:vAlign w:val="bottom"/>
          </w:tcPr>
          <w:p w14:paraId="5D9C86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8F097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10210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672ECD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23/12/1969</w:t>
            </w:r>
          </w:p>
        </w:tc>
        <w:tc>
          <w:tcPr>
            <w:tcW w:w="1285" w:type="dxa"/>
            <w:tcBorders>
              <w:top w:val="nil"/>
              <w:left w:val="nil"/>
              <w:bottom w:val="single" w:sz="4" w:space="0" w:color="auto"/>
              <w:right w:val="single" w:sz="4" w:space="0" w:color="auto"/>
            </w:tcBorders>
            <w:noWrap/>
            <w:vAlign w:val="bottom"/>
          </w:tcPr>
          <w:p w14:paraId="0990FD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03/10/2011</w:t>
            </w:r>
          </w:p>
        </w:tc>
        <w:tc>
          <w:tcPr>
            <w:tcW w:w="1264" w:type="dxa"/>
            <w:tcBorders>
              <w:top w:val="nil"/>
              <w:left w:val="nil"/>
              <w:bottom w:val="single" w:sz="4" w:space="0" w:color="auto"/>
              <w:right w:val="single" w:sz="4" w:space="0" w:color="auto"/>
            </w:tcBorders>
            <w:noWrap/>
            <w:vAlign w:val="bottom"/>
          </w:tcPr>
          <w:p w14:paraId="1A564E6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0BAF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4159,91</w:t>
            </w:r>
          </w:p>
        </w:tc>
        <w:tc>
          <w:tcPr>
            <w:tcW w:w="864" w:type="dxa"/>
            <w:tcBorders>
              <w:top w:val="nil"/>
              <w:left w:val="nil"/>
              <w:bottom w:val="single" w:sz="4" w:space="0" w:color="auto"/>
              <w:right w:val="single" w:sz="4" w:space="0" w:color="auto"/>
            </w:tcBorders>
            <w:noWrap/>
            <w:vAlign w:val="bottom"/>
          </w:tcPr>
          <w:p w14:paraId="674643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D9B933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6B1732" w14:textId="77777777" w:rsidR="003F7F01" w:rsidRPr="00A64A7D" w:rsidRDefault="003F7F01" w:rsidP="004B0BB6">
            <w:pPr>
              <w:rPr>
                <w:rFonts w:ascii="Arial" w:hAnsi="Arial" w:cs="Arial"/>
                <w:sz w:val="14"/>
                <w:szCs w:val="14"/>
                <w:lang w:val="es-ES_tradnl"/>
              </w:rPr>
            </w:pPr>
          </w:p>
        </w:tc>
      </w:tr>
      <w:tr w:rsidR="003F7F01" w:rsidRPr="00A64A7D" w14:paraId="3B51F82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241A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15088</w:t>
            </w:r>
          </w:p>
        </w:tc>
        <w:tc>
          <w:tcPr>
            <w:tcW w:w="1843" w:type="dxa"/>
            <w:tcBorders>
              <w:top w:val="nil"/>
              <w:left w:val="nil"/>
              <w:bottom w:val="single" w:sz="4" w:space="0" w:color="auto"/>
              <w:right w:val="single" w:sz="4" w:space="0" w:color="auto"/>
            </w:tcBorders>
            <w:noWrap/>
            <w:vAlign w:val="bottom"/>
          </w:tcPr>
          <w:p w14:paraId="152B7D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Bengoetxe BHI</w:t>
            </w:r>
          </w:p>
        </w:tc>
        <w:tc>
          <w:tcPr>
            <w:tcW w:w="1268" w:type="dxa"/>
            <w:tcBorders>
              <w:top w:val="nil"/>
              <w:left w:val="nil"/>
              <w:bottom w:val="single" w:sz="4" w:space="0" w:color="auto"/>
              <w:right w:val="single" w:sz="4" w:space="0" w:color="auto"/>
            </w:tcBorders>
            <w:noWrap/>
            <w:vAlign w:val="bottom"/>
          </w:tcPr>
          <w:p w14:paraId="4071D6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A4B21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F5CF5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0C3531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19/03/1966</w:t>
            </w:r>
          </w:p>
        </w:tc>
        <w:tc>
          <w:tcPr>
            <w:tcW w:w="1285" w:type="dxa"/>
            <w:tcBorders>
              <w:top w:val="nil"/>
              <w:left w:val="nil"/>
              <w:bottom w:val="single" w:sz="4" w:space="0" w:color="auto"/>
              <w:right w:val="single" w:sz="4" w:space="0" w:color="auto"/>
            </w:tcBorders>
            <w:noWrap/>
            <w:vAlign w:val="bottom"/>
          </w:tcPr>
          <w:p w14:paraId="6FCB44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08/01/2009</w:t>
            </w:r>
          </w:p>
        </w:tc>
        <w:tc>
          <w:tcPr>
            <w:tcW w:w="1264" w:type="dxa"/>
            <w:tcBorders>
              <w:top w:val="nil"/>
              <w:left w:val="nil"/>
              <w:bottom w:val="single" w:sz="4" w:space="0" w:color="auto"/>
              <w:right w:val="single" w:sz="4" w:space="0" w:color="auto"/>
            </w:tcBorders>
            <w:noWrap/>
            <w:vAlign w:val="bottom"/>
          </w:tcPr>
          <w:p w14:paraId="64004BB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65CD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4230,05</w:t>
            </w:r>
          </w:p>
        </w:tc>
        <w:tc>
          <w:tcPr>
            <w:tcW w:w="864" w:type="dxa"/>
            <w:tcBorders>
              <w:top w:val="nil"/>
              <w:left w:val="nil"/>
              <w:bottom w:val="single" w:sz="4" w:space="0" w:color="auto"/>
              <w:right w:val="single" w:sz="4" w:space="0" w:color="auto"/>
            </w:tcBorders>
            <w:noWrap/>
            <w:vAlign w:val="bottom"/>
          </w:tcPr>
          <w:p w14:paraId="2E8B6F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4C830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4AA969" w14:textId="77777777" w:rsidR="003F7F01" w:rsidRPr="00A64A7D" w:rsidRDefault="003F7F01" w:rsidP="004B0BB6">
            <w:pPr>
              <w:rPr>
                <w:rFonts w:ascii="Arial" w:hAnsi="Arial" w:cs="Arial"/>
                <w:sz w:val="14"/>
                <w:szCs w:val="14"/>
                <w:lang w:val="es-ES_tradnl"/>
              </w:rPr>
            </w:pPr>
          </w:p>
        </w:tc>
      </w:tr>
      <w:tr w:rsidR="003F7F01" w:rsidRPr="00A64A7D" w14:paraId="6F8A892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A92C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15088</w:t>
            </w:r>
          </w:p>
        </w:tc>
        <w:tc>
          <w:tcPr>
            <w:tcW w:w="1843" w:type="dxa"/>
            <w:tcBorders>
              <w:top w:val="nil"/>
              <w:left w:val="nil"/>
              <w:bottom w:val="single" w:sz="4" w:space="0" w:color="auto"/>
              <w:right w:val="single" w:sz="4" w:space="0" w:color="auto"/>
            </w:tcBorders>
            <w:noWrap/>
            <w:vAlign w:val="bottom"/>
          </w:tcPr>
          <w:p w14:paraId="3F0EF0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Bengoetxe BHI</w:t>
            </w:r>
          </w:p>
        </w:tc>
        <w:tc>
          <w:tcPr>
            <w:tcW w:w="1268" w:type="dxa"/>
            <w:tcBorders>
              <w:top w:val="nil"/>
              <w:left w:val="nil"/>
              <w:bottom w:val="single" w:sz="4" w:space="0" w:color="auto"/>
              <w:right w:val="single" w:sz="4" w:space="0" w:color="auto"/>
            </w:tcBorders>
            <w:noWrap/>
            <w:vAlign w:val="bottom"/>
          </w:tcPr>
          <w:p w14:paraId="3B3C1A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DDA2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0AC71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0298C4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17/04/1963</w:t>
            </w:r>
          </w:p>
        </w:tc>
        <w:tc>
          <w:tcPr>
            <w:tcW w:w="1285" w:type="dxa"/>
            <w:tcBorders>
              <w:top w:val="nil"/>
              <w:left w:val="nil"/>
              <w:bottom w:val="single" w:sz="4" w:space="0" w:color="auto"/>
              <w:right w:val="single" w:sz="4" w:space="0" w:color="auto"/>
            </w:tcBorders>
            <w:noWrap/>
            <w:vAlign w:val="bottom"/>
          </w:tcPr>
          <w:p w14:paraId="39C9DD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01/10/2009</w:t>
            </w:r>
          </w:p>
        </w:tc>
        <w:tc>
          <w:tcPr>
            <w:tcW w:w="1264" w:type="dxa"/>
            <w:tcBorders>
              <w:top w:val="nil"/>
              <w:left w:val="nil"/>
              <w:bottom w:val="single" w:sz="4" w:space="0" w:color="auto"/>
              <w:right w:val="single" w:sz="4" w:space="0" w:color="auto"/>
            </w:tcBorders>
            <w:noWrap/>
            <w:vAlign w:val="bottom"/>
          </w:tcPr>
          <w:p w14:paraId="1030209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5F3E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4230,05</w:t>
            </w:r>
          </w:p>
        </w:tc>
        <w:tc>
          <w:tcPr>
            <w:tcW w:w="864" w:type="dxa"/>
            <w:tcBorders>
              <w:top w:val="nil"/>
              <w:left w:val="nil"/>
              <w:bottom w:val="single" w:sz="4" w:space="0" w:color="auto"/>
              <w:right w:val="single" w:sz="4" w:space="0" w:color="auto"/>
            </w:tcBorders>
            <w:noWrap/>
            <w:vAlign w:val="bottom"/>
          </w:tcPr>
          <w:p w14:paraId="5DF3B2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90A782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B03267" w14:textId="77777777" w:rsidR="003F7F01" w:rsidRPr="00A64A7D" w:rsidRDefault="003F7F01" w:rsidP="004B0BB6">
            <w:pPr>
              <w:rPr>
                <w:rFonts w:ascii="Arial" w:hAnsi="Arial" w:cs="Arial"/>
                <w:sz w:val="14"/>
                <w:szCs w:val="14"/>
                <w:lang w:val="es-ES_tradnl"/>
              </w:rPr>
            </w:pPr>
          </w:p>
        </w:tc>
      </w:tr>
      <w:tr w:rsidR="003F7F01" w:rsidRPr="00A64A7D" w14:paraId="420B013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BBD6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15088</w:t>
            </w:r>
          </w:p>
        </w:tc>
        <w:tc>
          <w:tcPr>
            <w:tcW w:w="1843" w:type="dxa"/>
            <w:tcBorders>
              <w:top w:val="nil"/>
              <w:left w:val="nil"/>
              <w:bottom w:val="single" w:sz="4" w:space="0" w:color="auto"/>
              <w:right w:val="single" w:sz="4" w:space="0" w:color="auto"/>
            </w:tcBorders>
            <w:noWrap/>
            <w:vAlign w:val="bottom"/>
          </w:tcPr>
          <w:p w14:paraId="312F8D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Bengoetxe BHI</w:t>
            </w:r>
          </w:p>
        </w:tc>
        <w:tc>
          <w:tcPr>
            <w:tcW w:w="1268" w:type="dxa"/>
            <w:tcBorders>
              <w:top w:val="nil"/>
              <w:left w:val="nil"/>
              <w:bottom w:val="single" w:sz="4" w:space="0" w:color="auto"/>
              <w:right w:val="single" w:sz="4" w:space="0" w:color="auto"/>
            </w:tcBorders>
            <w:noWrap/>
            <w:vAlign w:val="bottom"/>
          </w:tcPr>
          <w:p w14:paraId="086446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09FE71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4612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50,79</w:t>
            </w:r>
          </w:p>
        </w:tc>
        <w:tc>
          <w:tcPr>
            <w:tcW w:w="1133" w:type="dxa"/>
            <w:tcBorders>
              <w:top w:val="nil"/>
              <w:left w:val="nil"/>
              <w:bottom w:val="single" w:sz="4" w:space="0" w:color="auto"/>
              <w:right w:val="single" w:sz="4" w:space="0" w:color="auto"/>
            </w:tcBorders>
            <w:noWrap/>
            <w:vAlign w:val="bottom"/>
          </w:tcPr>
          <w:p w14:paraId="7834C5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29/07/1969</w:t>
            </w:r>
          </w:p>
        </w:tc>
        <w:tc>
          <w:tcPr>
            <w:tcW w:w="1285" w:type="dxa"/>
            <w:tcBorders>
              <w:top w:val="nil"/>
              <w:left w:val="nil"/>
              <w:bottom w:val="single" w:sz="4" w:space="0" w:color="auto"/>
              <w:right w:val="single" w:sz="4" w:space="0" w:color="auto"/>
            </w:tcBorders>
            <w:noWrap/>
            <w:vAlign w:val="bottom"/>
          </w:tcPr>
          <w:p w14:paraId="1B8AC3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356E99B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0D0C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13929,84</w:t>
            </w:r>
          </w:p>
        </w:tc>
        <w:tc>
          <w:tcPr>
            <w:tcW w:w="864" w:type="dxa"/>
            <w:tcBorders>
              <w:top w:val="nil"/>
              <w:left w:val="nil"/>
              <w:bottom w:val="single" w:sz="4" w:space="0" w:color="auto"/>
              <w:right w:val="single" w:sz="4" w:space="0" w:color="auto"/>
            </w:tcBorders>
            <w:noWrap/>
            <w:vAlign w:val="bottom"/>
          </w:tcPr>
          <w:p w14:paraId="62AB3B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E14DAC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11A1E58" w14:textId="77777777" w:rsidR="003F7F01" w:rsidRPr="00A64A7D" w:rsidRDefault="003F7F01" w:rsidP="004B0BB6">
            <w:pPr>
              <w:rPr>
                <w:rFonts w:ascii="Arial" w:hAnsi="Arial" w:cs="Arial"/>
                <w:sz w:val="14"/>
                <w:szCs w:val="14"/>
                <w:lang w:val="es-ES_tradnl"/>
              </w:rPr>
            </w:pPr>
          </w:p>
        </w:tc>
      </w:tr>
      <w:tr w:rsidR="003F7F01" w:rsidRPr="00A64A7D" w14:paraId="52345A3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B398B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15088</w:t>
            </w:r>
          </w:p>
        </w:tc>
        <w:tc>
          <w:tcPr>
            <w:tcW w:w="1843" w:type="dxa"/>
            <w:tcBorders>
              <w:top w:val="nil"/>
              <w:left w:val="nil"/>
              <w:bottom w:val="single" w:sz="4" w:space="0" w:color="auto"/>
              <w:right w:val="single" w:sz="4" w:space="0" w:color="auto"/>
            </w:tcBorders>
            <w:noWrap/>
            <w:vAlign w:val="bottom"/>
          </w:tcPr>
          <w:p w14:paraId="29B7A0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Bengoetxe BHI</w:t>
            </w:r>
          </w:p>
        </w:tc>
        <w:tc>
          <w:tcPr>
            <w:tcW w:w="1268" w:type="dxa"/>
            <w:tcBorders>
              <w:top w:val="nil"/>
              <w:left w:val="nil"/>
              <w:bottom w:val="single" w:sz="4" w:space="0" w:color="auto"/>
              <w:right w:val="single" w:sz="4" w:space="0" w:color="auto"/>
            </w:tcBorders>
            <w:noWrap/>
            <w:vAlign w:val="bottom"/>
          </w:tcPr>
          <w:p w14:paraId="048351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3CE18D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F69D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1715C7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06/07/1963</w:t>
            </w:r>
          </w:p>
        </w:tc>
        <w:tc>
          <w:tcPr>
            <w:tcW w:w="1285" w:type="dxa"/>
            <w:tcBorders>
              <w:top w:val="nil"/>
              <w:left w:val="nil"/>
              <w:bottom w:val="single" w:sz="4" w:space="0" w:color="auto"/>
              <w:right w:val="single" w:sz="4" w:space="0" w:color="auto"/>
            </w:tcBorders>
            <w:noWrap/>
            <w:vAlign w:val="bottom"/>
          </w:tcPr>
          <w:p w14:paraId="398B70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21/10/1992</w:t>
            </w:r>
          </w:p>
        </w:tc>
        <w:tc>
          <w:tcPr>
            <w:tcW w:w="1264" w:type="dxa"/>
            <w:tcBorders>
              <w:top w:val="nil"/>
              <w:left w:val="nil"/>
              <w:bottom w:val="single" w:sz="4" w:space="0" w:color="auto"/>
              <w:right w:val="single" w:sz="4" w:space="0" w:color="auto"/>
            </w:tcBorders>
            <w:noWrap/>
            <w:vAlign w:val="bottom"/>
          </w:tcPr>
          <w:p w14:paraId="35697EB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2EA3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31568,32</w:t>
            </w:r>
          </w:p>
        </w:tc>
        <w:tc>
          <w:tcPr>
            <w:tcW w:w="864" w:type="dxa"/>
            <w:tcBorders>
              <w:top w:val="nil"/>
              <w:left w:val="nil"/>
              <w:bottom w:val="single" w:sz="4" w:space="0" w:color="auto"/>
              <w:right w:val="single" w:sz="4" w:space="0" w:color="auto"/>
            </w:tcBorders>
            <w:noWrap/>
            <w:vAlign w:val="bottom"/>
          </w:tcPr>
          <w:p w14:paraId="3731CD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989AE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7A5C50" w14:textId="77777777" w:rsidR="003F7F01" w:rsidRPr="00A64A7D" w:rsidRDefault="003F7F01" w:rsidP="004B0BB6">
            <w:pPr>
              <w:rPr>
                <w:rFonts w:ascii="Arial" w:hAnsi="Arial" w:cs="Arial"/>
                <w:sz w:val="14"/>
                <w:szCs w:val="14"/>
                <w:lang w:val="es-ES_tradnl"/>
              </w:rPr>
            </w:pPr>
          </w:p>
        </w:tc>
      </w:tr>
      <w:tr w:rsidR="003F7F01" w:rsidRPr="00A64A7D" w14:paraId="6E58E22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7561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15088</w:t>
            </w:r>
          </w:p>
        </w:tc>
        <w:tc>
          <w:tcPr>
            <w:tcW w:w="1843" w:type="dxa"/>
            <w:tcBorders>
              <w:top w:val="nil"/>
              <w:left w:val="nil"/>
              <w:bottom w:val="single" w:sz="4" w:space="0" w:color="auto"/>
              <w:right w:val="single" w:sz="4" w:space="0" w:color="auto"/>
            </w:tcBorders>
            <w:noWrap/>
            <w:vAlign w:val="bottom"/>
          </w:tcPr>
          <w:p w14:paraId="5B2543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Bengoetxe BHI</w:t>
            </w:r>
          </w:p>
        </w:tc>
        <w:tc>
          <w:tcPr>
            <w:tcW w:w="1268" w:type="dxa"/>
            <w:tcBorders>
              <w:top w:val="nil"/>
              <w:left w:val="nil"/>
              <w:bottom w:val="single" w:sz="4" w:space="0" w:color="auto"/>
              <w:right w:val="single" w:sz="4" w:space="0" w:color="auto"/>
            </w:tcBorders>
            <w:noWrap/>
            <w:vAlign w:val="bottom"/>
          </w:tcPr>
          <w:p w14:paraId="3F9171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49AF82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410</w:t>
            </w:r>
          </w:p>
        </w:tc>
        <w:tc>
          <w:tcPr>
            <w:tcW w:w="1408" w:type="dxa"/>
            <w:tcBorders>
              <w:top w:val="nil"/>
              <w:left w:val="nil"/>
              <w:bottom w:val="single" w:sz="4" w:space="0" w:color="auto"/>
              <w:right w:val="single" w:sz="4" w:space="0" w:color="auto"/>
            </w:tcBorders>
            <w:noWrap/>
            <w:vAlign w:val="bottom"/>
          </w:tcPr>
          <w:p w14:paraId="6D1CD0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0581B0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28/01/1981</w:t>
            </w:r>
          </w:p>
        </w:tc>
        <w:tc>
          <w:tcPr>
            <w:tcW w:w="1285" w:type="dxa"/>
            <w:tcBorders>
              <w:top w:val="nil"/>
              <w:left w:val="nil"/>
              <w:bottom w:val="single" w:sz="4" w:space="0" w:color="auto"/>
              <w:right w:val="single" w:sz="4" w:space="0" w:color="auto"/>
            </w:tcBorders>
            <w:noWrap/>
            <w:vAlign w:val="bottom"/>
          </w:tcPr>
          <w:p w14:paraId="5B6A06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09/09/2023</w:t>
            </w:r>
          </w:p>
        </w:tc>
        <w:tc>
          <w:tcPr>
            <w:tcW w:w="1264" w:type="dxa"/>
            <w:tcBorders>
              <w:top w:val="nil"/>
              <w:left w:val="nil"/>
              <w:bottom w:val="single" w:sz="4" w:space="0" w:color="auto"/>
              <w:right w:val="single" w:sz="4" w:space="0" w:color="auto"/>
            </w:tcBorders>
            <w:noWrap/>
            <w:vAlign w:val="bottom"/>
          </w:tcPr>
          <w:p w14:paraId="0D85EA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CDM</w:t>
            </w:r>
          </w:p>
        </w:tc>
        <w:tc>
          <w:tcPr>
            <w:tcW w:w="992" w:type="dxa"/>
            <w:tcBorders>
              <w:top w:val="nil"/>
              <w:left w:val="nil"/>
              <w:bottom w:val="single" w:sz="4" w:space="0" w:color="auto"/>
              <w:right w:val="single" w:sz="4" w:space="0" w:color="auto"/>
            </w:tcBorders>
            <w:noWrap/>
            <w:vAlign w:val="bottom"/>
          </w:tcPr>
          <w:p w14:paraId="658E8F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27092,52</w:t>
            </w:r>
          </w:p>
        </w:tc>
        <w:tc>
          <w:tcPr>
            <w:tcW w:w="864" w:type="dxa"/>
            <w:tcBorders>
              <w:top w:val="nil"/>
              <w:left w:val="nil"/>
              <w:bottom w:val="single" w:sz="4" w:space="0" w:color="auto"/>
              <w:right w:val="single" w:sz="4" w:space="0" w:color="auto"/>
            </w:tcBorders>
            <w:noWrap/>
            <w:vAlign w:val="bottom"/>
          </w:tcPr>
          <w:p w14:paraId="291D21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5D9ABD6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61286F" w14:textId="77777777" w:rsidR="003F7F01" w:rsidRPr="00A64A7D" w:rsidRDefault="003F7F01" w:rsidP="004B0BB6">
            <w:pPr>
              <w:rPr>
                <w:rFonts w:ascii="Arial" w:hAnsi="Arial" w:cs="Arial"/>
                <w:sz w:val="14"/>
                <w:szCs w:val="14"/>
                <w:lang w:val="es-ES_tradnl"/>
              </w:rPr>
            </w:pPr>
          </w:p>
        </w:tc>
      </w:tr>
      <w:tr w:rsidR="003F7F01" w:rsidRPr="00A64A7D" w14:paraId="14123F3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2E88B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15088</w:t>
            </w:r>
          </w:p>
        </w:tc>
        <w:tc>
          <w:tcPr>
            <w:tcW w:w="1843" w:type="dxa"/>
            <w:tcBorders>
              <w:top w:val="nil"/>
              <w:left w:val="nil"/>
              <w:bottom w:val="single" w:sz="4" w:space="0" w:color="auto"/>
              <w:right w:val="single" w:sz="4" w:space="0" w:color="auto"/>
            </w:tcBorders>
            <w:noWrap/>
            <w:vAlign w:val="bottom"/>
          </w:tcPr>
          <w:p w14:paraId="0E4209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Bengoetxe BHI</w:t>
            </w:r>
          </w:p>
        </w:tc>
        <w:tc>
          <w:tcPr>
            <w:tcW w:w="1268" w:type="dxa"/>
            <w:tcBorders>
              <w:top w:val="nil"/>
              <w:left w:val="nil"/>
              <w:bottom w:val="single" w:sz="4" w:space="0" w:color="auto"/>
              <w:right w:val="single" w:sz="4" w:space="0" w:color="auto"/>
            </w:tcBorders>
            <w:noWrap/>
            <w:vAlign w:val="bottom"/>
          </w:tcPr>
          <w:p w14:paraId="1672E4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0AFA9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E0500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13,77</w:t>
            </w:r>
          </w:p>
        </w:tc>
        <w:tc>
          <w:tcPr>
            <w:tcW w:w="1133" w:type="dxa"/>
            <w:tcBorders>
              <w:top w:val="nil"/>
              <w:left w:val="nil"/>
              <w:bottom w:val="single" w:sz="4" w:space="0" w:color="auto"/>
              <w:right w:val="single" w:sz="4" w:space="0" w:color="auto"/>
            </w:tcBorders>
            <w:noWrap/>
            <w:vAlign w:val="bottom"/>
          </w:tcPr>
          <w:p w14:paraId="20EBCA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26/04/1985</w:t>
            </w:r>
          </w:p>
        </w:tc>
        <w:tc>
          <w:tcPr>
            <w:tcW w:w="1285" w:type="dxa"/>
            <w:tcBorders>
              <w:top w:val="nil"/>
              <w:left w:val="nil"/>
              <w:bottom w:val="single" w:sz="4" w:space="0" w:color="auto"/>
              <w:right w:val="single" w:sz="4" w:space="0" w:color="auto"/>
            </w:tcBorders>
            <w:noWrap/>
            <w:vAlign w:val="bottom"/>
          </w:tcPr>
          <w:p w14:paraId="10B9CF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13/01/2026</w:t>
            </w:r>
          </w:p>
        </w:tc>
        <w:tc>
          <w:tcPr>
            <w:tcW w:w="1264" w:type="dxa"/>
            <w:tcBorders>
              <w:top w:val="nil"/>
              <w:left w:val="nil"/>
              <w:bottom w:val="single" w:sz="4" w:space="0" w:color="auto"/>
              <w:right w:val="single" w:sz="4" w:space="0" w:color="auto"/>
            </w:tcBorders>
            <w:noWrap/>
            <w:vAlign w:val="bottom"/>
          </w:tcPr>
          <w:p w14:paraId="43672A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CP RGM</w:t>
            </w:r>
          </w:p>
        </w:tc>
        <w:tc>
          <w:tcPr>
            <w:tcW w:w="992" w:type="dxa"/>
            <w:tcBorders>
              <w:top w:val="nil"/>
              <w:left w:val="nil"/>
              <w:bottom w:val="single" w:sz="4" w:space="0" w:color="auto"/>
              <w:right w:val="single" w:sz="4" w:space="0" w:color="auto"/>
            </w:tcBorders>
            <w:noWrap/>
            <w:vAlign w:val="bottom"/>
          </w:tcPr>
          <w:p w14:paraId="67D617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3468,4</w:t>
            </w:r>
          </w:p>
        </w:tc>
        <w:tc>
          <w:tcPr>
            <w:tcW w:w="864" w:type="dxa"/>
            <w:tcBorders>
              <w:top w:val="nil"/>
              <w:left w:val="nil"/>
              <w:bottom w:val="single" w:sz="4" w:space="0" w:color="auto"/>
              <w:right w:val="single" w:sz="4" w:space="0" w:color="auto"/>
            </w:tcBorders>
            <w:noWrap/>
            <w:vAlign w:val="bottom"/>
          </w:tcPr>
          <w:p w14:paraId="1B4655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44A0CB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7D7FD03" w14:textId="77777777" w:rsidR="003F7F01" w:rsidRPr="00A64A7D" w:rsidRDefault="003F7F01" w:rsidP="004B0BB6">
            <w:pPr>
              <w:rPr>
                <w:rFonts w:ascii="Arial" w:hAnsi="Arial" w:cs="Arial"/>
                <w:sz w:val="14"/>
                <w:szCs w:val="14"/>
                <w:lang w:val="es-ES_tradnl"/>
              </w:rPr>
            </w:pPr>
          </w:p>
        </w:tc>
      </w:tr>
      <w:tr w:rsidR="003F7F01" w:rsidRPr="00A64A7D" w14:paraId="6F53CEA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102D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569EE5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28CB12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118D69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1F12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381EBF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29/03/1970</w:t>
            </w:r>
          </w:p>
        </w:tc>
        <w:tc>
          <w:tcPr>
            <w:tcW w:w="1285" w:type="dxa"/>
            <w:tcBorders>
              <w:top w:val="nil"/>
              <w:left w:val="nil"/>
              <w:bottom w:val="single" w:sz="4" w:space="0" w:color="auto"/>
              <w:right w:val="single" w:sz="4" w:space="0" w:color="auto"/>
            </w:tcBorders>
            <w:noWrap/>
            <w:vAlign w:val="bottom"/>
          </w:tcPr>
          <w:p w14:paraId="0EAACE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04/11/2022</w:t>
            </w:r>
          </w:p>
        </w:tc>
        <w:tc>
          <w:tcPr>
            <w:tcW w:w="1264" w:type="dxa"/>
            <w:tcBorders>
              <w:top w:val="nil"/>
              <w:left w:val="nil"/>
              <w:bottom w:val="single" w:sz="4" w:space="0" w:color="auto"/>
              <w:right w:val="single" w:sz="4" w:space="0" w:color="auto"/>
            </w:tcBorders>
            <w:noWrap/>
            <w:vAlign w:val="bottom"/>
          </w:tcPr>
          <w:p w14:paraId="49BFADE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97F6E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4230,05</w:t>
            </w:r>
          </w:p>
        </w:tc>
        <w:tc>
          <w:tcPr>
            <w:tcW w:w="864" w:type="dxa"/>
            <w:tcBorders>
              <w:top w:val="nil"/>
              <w:left w:val="nil"/>
              <w:bottom w:val="single" w:sz="4" w:space="0" w:color="auto"/>
              <w:right w:val="single" w:sz="4" w:space="0" w:color="auto"/>
            </w:tcBorders>
            <w:noWrap/>
            <w:vAlign w:val="bottom"/>
          </w:tcPr>
          <w:p w14:paraId="08C7C0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22DA37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BE4B07F" w14:textId="77777777" w:rsidR="003F7F01" w:rsidRPr="00A64A7D" w:rsidRDefault="003F7F01" w:rsidP="004B0BB6">
            <w:pPr>
              <w:rPr>
                <w:rFonts w:ascii="Arial" w:hAnsi="Arial" w:cs="Arial"/>
                <w:sz w:val="14"/>
                <w:szCs w:val="14"/>
                <w:lang w:val="es-ES_tradnl"/>
              </w:rPr>
            </w:pPr>
          </w:p>
        </w:tc>
      </w:tr>
      <w:tr w:rsidR="003F7F01" w:rsidRPr="00A64A7D" w14:paraId="5EB01DB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2CBB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3815C9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36D19C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26901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607B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D7CA1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21/02/1972</w:t>
            </w:r>
          </w:p>
        </w:tc>
        <w:tc>
          <w:tcPr>
            <w:tcW w:w="1285" w:type="dxa"/>
            <w:tcBorders>
              <w:top w:val="nil"/>
              <w:left w:val="nil"/>
              <w:bottom w:val="single" w:sz="4" w:space="0" w:color="auto"/>
              <w:right w:val="single" w:sz="4" w:space="0" w:color="auto"/>
            </w:tcBorders>
            <w:noWrap/>
            <w:vAlign w:val="bottom"/>
          </w:tcPr>
          <w:p w14:paraId="115831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15/09/2022</w:t>
            </w:r>
          </w:p>
        </w:tc>
        <w:tc>
          <w:tcPr>
            <w:tcW w:w="1264" w:type="dxa"/>
            <w:tcBorders>
              <w:top w:val="nil"/>
              <w:left w:val="nil"/>
              <w:bottom w:val="single" w:sz="4" w:space="0" w:color="auto"/>
              <w:right w:val="single" w:sz="4" w:space="0" w:color="auto"/>
            </w:tcBorders>
            <w:noWrap/>
            <w:vAlign w:val="bottom"/>
          </w:tcPr>
          <w:p w14:paraId="7F6F06C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6340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7BAE4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7E47F2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EE794C" w14:textId="77777777" w:rsidR="003F7F01" w:rsidRPr="00A64A7D" w:rsidRDefault="003F7F01" w:rsidP="004B0BB6">
            <w:pPr>
              <w:rPr>
                <w:rFonts w:ascii="Arial" w:hAnsi="Arial" w:cs="Arial"/>
                <w:sz w:val="14"/>
                <w:szCs w:val="14"/>
                <w:lang w:val="es-ES_tradnl"/>
              </w:rPr>
            </w:pPr>
          </w:p>
        </w:tc>
      </w:tr>
      <w:tr w:rsidR="003F7F01" w:rsidRPr="00A64A7D" w14:paraId="5ACC5AC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6FFB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15101</w:t>
            </w:r>
          </w:p>
        </w:tc>
        <w:tc>
          <w:tcPr>
            <w:tcW w:w="1843" w:type="dxa"/>
            <w:tcBorders>
              <w:top w:val="nil"/>
              <w:left w:val="nil"/>
              <w:bottom w:val="single" w:sz="4" w:space="0" w:color="auto"/>
              <w:right w:val="single" w:sz="4" w:space="0" w:color="auto"/>
            </w:tcBorders>
            <w:noWrap/>
            <w:vAlign w:val="bottom"/>
          </w:tcPr>
          <w:p w14:paraId="54077C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3E3E47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650BA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0AB8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0507A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05/02/1980</w:t>
            </w:r>
          </w:p>
        </w:tc>
        <w:tc>
          <w:tcPr>
            <w:tcW w:w="1285" w:type="dxa"/>
            <w:tcBorders>
              <w:top w:val="nil"/>
              <w:left w:val="nil"/>
              <w:bottom w:val="single" w:sz="4" w:space="0" w:color="auto"/>
              <w:right w:val="single" w:sz="4" w:space="0" w:color="auto"/>
            </w:tcBorders>
            <w:noWrap/>
            <w:vAlign w:val="bottom"/>
          </w:tcPr>
          <w:p w14:paraId="6A8292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04/10/2023</w:t>
            </w:r>
          </w:p>
        </w:tc>
        <w:tc>
          <w:tcPr>
            <w:tcW w:w="1264" w:type="dxa"/>
            <w:tcBorders>
              <w:top w:val="nil"/>
              <w:left w:val="nil"/>
              <w:bottom w:val="single" w:sz="4" w:space="0" w:color="auto"/>
              <w:right w:val="single" w:sz="4" w:space="0" w:color="auto"/>
            </w:tcBorders>
            <w:noWrap/>
            <w:vAlign w:val="bottom"/>
          </w:tcPr>
          <w:p w14:paraId="2E284AA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AC44F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824AD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2277C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F3107C" w14:textId="77777777" w:rsidR="003F7F01" w:rsidRPr="00A64A7D" w:rsidRDefault="003F7F01" w:rsidP="004B0BB6">
            <w:pPr>
              <w:rPr>
                <w:rFonts w:ascii="Arial" w:hAnsi="Arial" w:cs="Arial"/>
                <w:sz w:val="14"/>
                <w:szCs w:val="14"/>
                <w:lang w:val="es-ES_tradnl"/>
              </w:rPr>
            </w:pPr>
          </w:p>
        </w:tc>
      </w:tr>
      <w:tr w:rsidR="003F7F01" w:rsidRPr="00A64A7D" w14:paraId="1D036A5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CC2AC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035143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5F8FC3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94C00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B1DC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96531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25/09/1977</w:t>
            </w:r>
          </w:p>
        </w:tc>
        <w:tc>
          <w:tcPr>
            <w:tcW w:w="1285" w:type="dxa"/>
            <w:tcBorders>
              <w:top w:val="nil"/>
              <w:left w:val="nil"/>
              <w:bottom w:val="single" w:sz="4" w:space="0" w:color="auto"/>
              <w:right w:val="single" w:sz="4" w:space="0" w:color="auto"/>
            </w:tcBorders>
            <w:noWrap/>
            <w:vAlign w:val="bottom"/>
          </w:tcPr>
          <w:p w14:paraId="7A2815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10/06/2024</w:t>
            </w:r>
          </w:p>
        </w:tc>
        <w:tc>
          <w:tcPr>
            <w:tcW w:w="1264" w:type="dxa"/>
            <w:tcBorders>
              <w:top w:val="nil"/>
              <w:left w:val="nil"/>
              <w:bottom w:val="single" w:sz="4" w:space="0" w:color="auto"/>
              <w:right w:val="single" w:sz="4" w:space="0" w:color="auto"/>
            </w:tcBorders>
            <w:noWrap/>
            <w:vAlign w:val="bottom"/>
          </w:tcPr>
          <w:p w14:paraId="6ED726F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FE9E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92027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1A29AF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1FCCDF" w14:textId="77777777" w:rsidR="003F7F01" w:rsidRPr="00A64A7D" w:rsidRDefault="003F7F01" w:rsidP="004B0BB6">
            <w:pPr>
              <w:rPr>
                <w:rFonts w:ascii="Arial" w:hAnsi="Arial" w:cs="Arial"/>
                <w:sz w:val="14"/>
                <w:szCs w:val="14"/>
                <w:lang w:val="es-ES_tradnl"/>
              </w:rPr>
            </w:pPr>
          </w:p>
        </w:tc>
      </w:tr>
      <w:tr w:rsidR="003F7F01" w:rsidRPr="00A64A7D" w14:paraId="2DB14E1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71477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5748DE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218782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6B4DD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3A49F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D83ED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15/07/1973</w:t>
            </w:r>
          </w:p>
        </w:tc>
        <w:tc>
          <w:tcPr>
            <w:tcW w:w="1285" w:type="dxa"/>
            <w:tcBorders>
              <w:top w:val="nil"/>
              <w:left w:val="nil"/>
              <w:bottom w:val="single" w:sz="4" w:space="0" w:color="auto"/>
              <w:right w:val="single" w:sz="4" w:space="0" w:color="auto"/>
            </w:tcBorders>
            <w:noWrap/>
            <w:vAlign w:val="bottom"/>
          </w:tcPr>
          <w:p w14:paraId="694806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19/10/2020</w:t>
            </w:r>
          </w:p>
        </w:tc>
        <w:tc>
          <w:tcPr>
            <w:tcW w:w="1264" w:type="dxa"/>
            <w:tcBorders>
              <w:top w:val="nil"/>
              <w:left w:val="nil"/>
              <w:bottom w:val="single" w:sz="4" w:space="0" w:color="auto"/>
              <w:right w:val="single" w:sz="4" w:space="0" w:color="auto"/>
            </w:tcBorders>
            <w:noWrap/>
            <w:vAlign w:val="bottom"/>
          </w:tcPr>
          <w:p w14:paraId="0B20F71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AB3D6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303B4E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E49AA1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0F1BFC" w14:textId="77777777" w:rsidR="003F7F01" w:rsidRPr="00A64A7D" w:rsidRDefault="003F7F01" w:rsidP="004B0BB6">
            <w:pPr>
              <w:rPr>
                <w:rFonts w:ascii="Arial" w:hAnsi="Arial" w:cs="Arial"/>
                <w:sz w:val="14"/>
                <w:szCs w:val="14"/>
                <w:lang w:val="es-ES_tradnl"/>
              </w:rPr>
            </w:pPr>
          </w:p>
        </w:tc>
      </w:tr>
      <w:tr w:rsidR="003F7F01" w:rsidRPr="00A64A7D" w14:paraId="0E36330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0E97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78E5A1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1C7C1F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0D5BF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1E6A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0E6CF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09/08/1975</w:t>
            </w:r>
          </w:p>
        </w:tc>
        <w:tc>
          <w:tcPr>
            <w:tcW w:w="1285" w:type="dxa"/>
            <w:tcBorders>
              <w:top w:val="nil"/>
              <w:left w:val="nil"/>
              <w:bottom w:val="single" w:sz="4" w:space="0" w:color="auto"/>
              <w:right w:val="single" w:sz="4" w:space="0" w:color="auto"/>
            </w:tcBorders>
            <w:noWrap/>
            <w:vAlign w:val="bottom"/>
          </w:tcPr>
          <w:p w14:paraId="71B3B9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22/09/2017</w:t>
            </w:r>
          </w:p>
        </w:tc>
        <w:tc>
          <w:tcPr>
            <w:tcW w:w="1264" w:type="dxa"/>
            <w:tcBorders>
              <w:top w:val="nil"/>
              <w:left w:val="nil"/>
              <w:bottom w:val="single" w:sz="4" w:space="0" w:color="auto"/>
              <w:right w:val="single" w:sz="4" w:space="0" w:color="auto"/>
            </w:tcBorders>
            <w:noWrap/>
            <w:vAlign w:val="bottom"/>
          </w:tcPr>
          <w:p w14:paraId="16E3E75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02FD1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0580FE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0A2548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911097" w14:textId="77777777" w:rsidR="003F7F01" w:rsidRPr="00A64A7D" w:rsidRDefault="003F7F01" w:rsidP="004B0BB6">
            <w:pPr>
              <w:rPr>
                <w:rFonts w:ascii="Arial" w:hAnsi="Arial" w:cs="Arial"/>
                <w:sz w:val="14"/>
                <w:szCs w:val="14"/>
                <w:lang w:val="es-ES_tradnl"/>
              </w:rPr>
            </w:pPr>
          </w:p>
        </w:tc>
      </w:tr>
      <w:tr w:rsidR="003F7F01" w:rsidRPr="00A64A7D" w14:paraId="241B1FB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05009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297DE7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5E1AC1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36B0F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3B3D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4ADC2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09/07/1976</w:t>
            </w:r>
          </w:p>
        </w:tc>
        <w:tc>
          <w:tcPr>
            <w:tcW w:w="1285" w:type="dxa"/>
            <w:tcBorders>
              <w:top w:val="nil"/>
              <w:left w:val="nil"/>
              <w:bottom w:val="single" w:sz="4" w:space="0" w:color="auto"/>
              <w:right w:val="single" w:sz="4" w:space="0" w:color="auto"/>
            </w:tcBorders>
            <w:noWrap/>
            <w:vAlign w:val="bottom"/>
          </w:tcPr>
          <w:p w14:paraId="7917C8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nil"/>
              <w:bottom w:val="single" w:sz="4" w:space="0" w:color="auto"/>
              <w:right w:val="single" w:sz="4" w:space="0" w:color="auto"/>
            </w:tcBorders>
            <w:noWrap/>
            <w:vAlign w:val="bottom"/>
          </w:tcPr>
          <w:p w14:paraId="206F262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31681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716956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192C3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DC11A4E" w14:textId="77777777" w:rsidR="003F7F01" w:rsidRPr="00A64A7D" w:rsidRDefault="003F7F01" w:rsidP="004B0BB6">
            <w:pPr>
              <w:rPr>
                <w:rFonts w:ascii="Arial" w:hAnsi="Arial" w:cs="Arial"/>
                <w:sz w:val="14"/>
                <w:szCs w:val="14"/>
                <w:lang w:val="es-ES_tradnl"/>
              </w:rPr>
            </w:pPr>
          </w:p>
        </w:tc>
      </w:tr>
      <w:tr w:rsidR="003F7F01" w:rsidRPr="00A64A7D" w14:paraId="3CCDD83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9B9E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5027B5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1E613A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0D5F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172F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B8D44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20/02/1976</w:t>
            </w:r>
          </w:p>
        </w:tc>
        <w:tc>
          <w:tcPr>
            <w:tcW w:w="1285" w:type="dxa"/>
            <w:tcBorders>
              <w:top w:val="nil"/>
              <w:left w:val="nil"/>
              <w:bottom w:val="single" w:sz="4" w:space="0" w:color="auto"/>
              <w:right w:val="single" w:sz="4" w:space="0" w:color="auto"/>
            </w:tcBorders>
            <w:noWrap/>
            <w:vAlign w:val="bottom"/>
          </w:tcPr>
          <w:p w14:paraId="6593AD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20/11/2017</w:t>
            </w:r>
          </w:p>
        </w:tc>
        <w:tc>
          <w:tcPr>
            <w:tcW w:w="1264" w:type="dxa"/>
            <w:tcBorders>
              <w:top w:val="nil"/>
              <w:left w:val="nil"/>
              <w:bottom w:val="single" w:sz="4" w:space="0" w:color="auto"/>
              <w:right w:val="single" w:sz="4" w:space="0" w:color="auto"/>
            </w:tcBorders>
            <w:noWrap/>
            <w:vAlign w:val="bottom"/>
          </w:tcPr>
          <w:p w14:paraId="6D7F94D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27D26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262B06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B96647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9A2D6F" w14:textId="77777777" w:rsidR="003F7F01" w:rsidRPr="00A64A7D" w:rsidRDefault="003F7F01" w:rsidP="004B0BB6">
            <w:pPr>
              <w:rPr>
                <w:rFonts w:ascii="Arial" w:hAnsi="Arial" w:cs="Arial"/>
                <w:sz w:val="14"/>
                <w:szCs w:val="14"/>
                <w:lang w:val="es-ES_tradnl"/>
              </w:rPr>
            </w:pPr>
          </w:p>
        </w:tc>
      </w:tr>
      <w:tr w:rsidR="003F7F01" w:rsidRPr="00A64A7D" w14:paraId="2FB9BD6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ED58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0F6DE2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05920D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25BA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61DC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643BF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27/04/1987</w:t>
            </w:r>
          </w:p>
        </w:tc>
        <w:tc>
          <w:tcPr>
            <w:tcW w:w="1285" w:type="dxa"/>
            <w:tcBorders>
              <w:top w:val="nil"/>
              <w:left w:val="nil"/>
              <w:bottom w:val="single" w:sz="4" w:space="0" w:color="auto"/>
              <w:right w:val="single" w:sz="4" w:space="0" w:color="auto"/>
            </w:tcBorders>
            <w:noWrap/>
            <w:vAlign w:val="bottom"/>
          </w:tcPr>
          <w:p w14:paraId="301D51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29/11/2017</w:t>
            </w:r>
          </w:p>
        </w:tc>
        <w:tc>
          <w:tcPr>
            <w:tcW w:w="1264" w:type="dxa"/>
            <w:tcBorders>
              <w:top w:val="nil"/>
              <w:left w:val="nil"/>
              <w:bottom w:val="single" w:sz="4" w:space="0" w:color="auto"/>
              <w:right w:val="single" w:sz="4" w:space="0" w:color="auto"/>
            </w:tcBorders>
            <w:noWrap/>
            <w:vAlign w:val="bottom"/>
          </w:tcPr>
          <w:p w14:paraId="6FD9D14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23EED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132878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AEF50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FB4CAF" w14:textId="77777777" w:rsidR="003F7F01" w:rsidRPr="00A64A7D" w:rsidRDefault="003F7F01" w:rsidP="004B0BB6">
            <w:pPr>
              <w:rPr>
                <w:rFonts w:ascii="Arial" w:hAnsi="Arial" w:cs="Arial"/>
                <w:sz w:val="14"/>
                <w:szCs w:val="14"/>
                <w:lang w:val="es-ES_tradnl"/>
              </w:rPr>
            </w:pPr>
          </w:p>
        </w:tc>
      </w:tr>
      <w:tr w:rsidR="003F7F01" w:rsidRPr="00A64A7D" w14:paraId="59D89DC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A4CF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64A5E2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4AF50E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3D7C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D411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5B5A6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28/07/1969</w:t>
            </w:r>
          </w:p>
        </w:tc>
        <w:tc>
          <w:tcPr>
            <w:tcW w:w="1285" w:type="dxa"/>
            <w:tcBorders>
              <w:top w:val="nil"/>
              <w:left w:val="nil"/>
              <w:bottom w:val="single" w:sz="4" w:space="0" w:color="auto"/>
              <w:right w:val="single" w:sz="4" w:space="0" w:color="auto"/>
            </w:tcBorders>
            <w:noWrap/>
            <w:vAlign w:val="bottom"/>
          </w:tcPr>
          <w:p w14:paraId="14C097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01/10/2018</w:t>
            </w:r>
          </w:p>
        </w:tc>
        <w:tc>
          <w:tcPr>
            <w:tcW w:w="1264" w:type="dxa"/>
            <w:tcBorders>
              <w:top w:val="nil"/>
              <w:left w:val="nil"/>
              <w:bottom w:val="single" w:sz="4" w:space="0" w:color="auto"/>
              <w:right w:val="single" w:sz="4" w:space="0" w:color="auto"/>
            </w:tcBorders>
            <w:noWrap/>
            <w:vAlign w:val="bottom"/>
          </w:tcPr>
          <w:p w14:paraId="3B89624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08C48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40BFDF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EC920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DA9E590" w14:textId="77777777" w:rsidR="003F7F01" w:rsidRPr="00A64A7D" w:rsidRDefault="003F7F01" w:rsidP="004B0BB6">
            <w:pPr>
              <w:rPr>
                <w:rFonts w:ascii="Arial" w:hAnsi="Arial" w:cs="Arial"/>
                <w:sz w:val="14"/>
                <w:szCs w:val="14"/>
                <w:lang w:val="es-ES_tradnl"/>
              </w:rPr>
            </w:pPr>
          </w:p>
        </w:tc>
      </w:tr>
      <w:tr w:rsidR="003F7F01" w:rsidRPr="00A64A7D" w14:paraId="762F677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2AAF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0E8EDB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19862B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B47C9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193B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F17C0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07/08/1974</w:t>
            </w:r>
          </w:p>
        </w:tc>
        <w:tc>
          <w:tcPr>
            <w:tcW w:w="1285" w:type="dxa"/>
            <w:tcBorders>
              <w:top w:val="nil"/>
              <w:left w:val="nil"/>
              <w:bottom w:val="single" w:sz="4" w:space="0" w:color="auto"/>
              <w:right w:val="single" w:sz="4" w:space="0" w:color="auto"/>
            </w:tcBorders>
            <w:noWrap/>
            <w:vAlign w:val="bottom"/>
          </w:tcPr>
          <w:p w14:paraId="1D381B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01/10/2018</w:t>
            </w:r>
          </w:p>
        </w:tc>
        <w:tc>
          <w:tcPr>
            <w:tcW w:w="1264" w:type="dxa"/>
            <w:tcBorders>
              <w:top w:val="nil"/>
              <w:left w:val="nil"/>
              <w:bottom w:val="single" w:sz="4" w:space="0" w:color="auto"/>
              <w:right w:val="single" w:sz="4" w:space="0" w:color="auto"/>
            </w:tcBorders>
            <w:noWrap/>
            <w:vAlign w:val="bottom"/>
          </w:tcPr>
          <w:p w14:paraId="0C969B9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8DBD2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741A54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131114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70A324" w14:textId="77777777" w:rsidR="003F7F01" w:rsidRPr="00A64A7D" w:rsidRDefault="003F7F01" w:rsidP="004B0BB6">
            <w:pPr>
              <w:rPr>
                <w:rFonts w:ascii="Arial" w:hAnsi="Arial" w:cs="Arial"/>
                <w:sz w:val="14"/>
                <w:szCs w:val="14"/>
                <w:lang w:val="es-ES_tradnl"/>
              </w:rPr>
            </w:pPr>
          </w:p>
        </w:tc>
      </w:tr>
      <w:tr w:rsidR="003F7F01" w:rsidRPr="00A64A7D" w14:paraId="4C56D49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A0C3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1965CC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716589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692C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0D292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95A55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24/04/1976</w:t>
            </w:r>
          </w:p>
        </w:tc>
        <w:tc>
          <w:tcPr>
            <w:tcW w:w="1285" w:type="dxa"/>
            <w:tcBorders>
              <w:top w:val="nil"/>
              <w:left w:val="nil"/>
              <w:bottom w:val="single" w:sz="4" w:space="0" w:color="auto"/>
              <w:right w:val="single" w:sz="4" w:space="0" w:color="auto"/>
            </w:tcBorders>
            <w:noWrap/>
            <w:vAlign w:val="bottom"/>
          </w:tcPr>
          <w:p w14:paraId="6993AD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18/09/2006</w:t>
            </w:r>
          </w:p>
        </w:tc>
        <w:tc>
          <w:tcPr>
            <w:tcW w:w="1264" w:type="dxa"/>
            <w:tcBorders>
              <w:top w:val="nil"/>
              <w:left w:val="nil"/>
              <w:bottom w:val="single" w:sz="4" w:space="0" w:color="auto"/>
              <w:right w:val="single" w:sz="4" w:space="0" w:color="auto"/>
            </w:tcBorders>
            <w:noWrap/>
            <w:vAlign w:val="bottom"/>
          </w:tcPr>
          <w:p w14:paraId="616D069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EA2CC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69DC7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E049DB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233937" w14:textId="77777777" w:rsidR="003F7F01" w:rsidRPr="00A64A7D" w:rsidRDefault="003F7F01" w:rsidP="004B0BB6">
            <w:pPr>
              <w:rPr>
                <w:rFonts w:ascii="Arial" w:hAnsi="Arial" w:cs="Arial"/>
                <w:sz w:val="14"/>
                <w:szCs w:val="14"/>
                <w:lang w:val="es-ES_tradnl"/>
              </w:rPr>
            </w:pPr>
          </w:p>
        </w:tc>
      </w:tr>
      <w:tr w:rsidR="003F7F01" w:rsidRPr="00A64A7D" w14:paraId="22F2929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2758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127E4C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12404A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77DD2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09D1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0A5FB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31/03/1971</w:t>
            </w:r>
          </w:p>
        </w:tc>
        <w:tc>
          <w:tcPr>
            <w:tcW w:w="1285" w:type="dxa"/>
            <w:tcBorders>
              <w:top w:val="nil"/>
              <w:left w:val="nil"/>
              <w:bottom w:val="single" w:sz="4" w:space="0" w:color="auto"/>
              <w:right w:val="single" w:sz="4" w:space="0" w:color="auto"/>
            </w:tcBorders>
            <w:noWrap/>
            <w:vAlign w:val="bottom"/>
          </w:tcPr>
          <w:p w14:paraId="6AB6C8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0141CC6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44AFE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5C1098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3A7512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E1BBE8" w14:textId="77777777" w:rsidR="003F7F01" w:rsidRPr="00A64A7D" w:rsidRDefault="003F7F01" w:rsidP="004B0BB6">
            <w:pPr>
              <w:rPr>
                <w:rFonts w:ascii="Arial" w:hAnsi="Arial" w:cs="Arial"/>
                <w:sz w:val="14"/>
                <w:szCs w:val="14"/>
                <w:lang w:val="es-ES_tradnl"/>
              </w:rPr>
            </w:pPr>
          </w:p>
        </w:tc>
      </w:tr>
      <w:tr w:rsidR="003F7F01" w:rsidRPr="00A64A7D" w14:paraId="146C80D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EEE86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2FAA6F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387A14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E5E67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C672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631CB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18/02/1965</w:t>
            </w:r>
          </w:p>
        </w:tc>
        <w:tc>
          <w:tcPr>
            <w:tcW w:w="1285" w:type="dxa"/>
            <w:tcBorders>
              <w:top w:val="nil"/>
              <w:left w:val="nil"/>
              <w:bottom w:val="single" w:sz="4" w:space="0" w:color="auto"/>
              <w:right w:val="single" w:sz="4" w:space="0" w:color="auto"/>
            </w:tcBorders>
            <w:noWrap/>
            <w:vAlign w:val="bottom"/>
          </w:tcPr>
          <w:p w14:paraId="7F5AA1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52EC342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99F3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0F1FFB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ED05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80BB6B2" w14:textId="77777777" w:rsidR="003F7F01" w:rsidRPr="00A64A7D" w:rsidRDefault="003F7F01" w:rsidP="004B0BB6">
            <w:pPr>
              <w:rPr>
                <w:rFonts w:ascii="Arial" w:hAnsi="Arial" w:cs="Arial"/>
                <w:sz w:val="14"/>
                <w:szCs w:val="14"/>
                <w:lang w:val="es-ES_tradnl"/>
              </w:rPr>
            </w:pPr>
          </w:p>
        </w:tc>
      </w:tr>
      <w:tr w:rsidR="003F7F01" w:rsidRPr="00A64A7D" w14:paraId="1F8085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9778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4AE70F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1D3F19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C60F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4894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8879F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29/01/1967</w:t>
            </w:r>
          </w:p>
        </w:tc>
        <w:tc>
          <w:tcPr>
            <w:tcW w:w="1285" w:type="dxa"/>
            <w:tcBorders>
              <w:top w:val="nil"/>
              <w:left w:val="nil"/>
              <w:bottom w:val="single" w:sz="4" w:space="0" w:color="auto"/>
              <w:right w:val="single" w:sz="4" w:space="0" w:color="auto"/>
            </w:tcBorders>
            <w:noWrap/>
            <w:vAlign w:val="bottom"/>
          </w:tcPr>
          <w:p w14:paraId="65F7F3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29/09/2008</w:t>
            </w:r>
          </w:p>
        </w:tc>
        <w:tc>
          <w:tcPr>
            <w:tcW w:w="1264" w:type="dxa"/>
            <w:tcBorders>
              <w:top w:val="nil"/>
              <w:left w:val="nil"/>
              <w:bottom w:val="single" w:sz="4" w:space="0" w:color="auto"/>
              <w:right w:val="single" w:sz="4" w:space="0" w:color="auto"/>
            </w:tcBorders>
            <w:noWrap/>
            <w:vAlign w:val="bottom"/>
          </w:tcPr>
          <w:p w14:paraId="7448D53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929D9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58D01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D72B8D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2B0C37" w14:textId="77777777" w:rsidR="003F7F01" w:rsidRPr="00A64A7D" w:rsidRDefault="003F7F01" w:rsidP="004B0BB6">
            <w:pPr>
              <w:rPr>
                <w:rFonts w:ascii="Arial" w:hAnsi="Arial" w:cs="Arial"/>
                <w:sz w:val="14"/>
                <w:szCs w:val="14"/>
                <w:lang w:val="es-ES_tradnl"/>
              </w:rPr>
            </w:pPr>
          </w:p>
        </w:tc>
      </w:tr>
      <w:tr w:rsidR="003F7F01" w:rsidRPr="00A64A7D" w14:paraId="2E96C8A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09152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020F8E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29E7CE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F3BD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DBD6E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73B54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25/12/1987</w:t>
            </w:r>
          </w:p>
        </w:tc>
        <w:tc>
          <w:tcPr>
            <w:tcW w:w="1285" w:type="dxa"/>
            <w:tcBorders>
              <w:top w:val="nil"/>
              <w:left w:val="nil"/>
              <w:bottom w:val="single" w:sz="4" w:space="0" w:color="auto"/>
              <w:right w:val="single" w:sz="4" w:space="0" w:color="auto"/>
            </w:tcBorders>
            <w:noWrap/>
            <w:vAlign w:val="bottom"/>
          </w:tcPr>
          <w:p w14:paraId="5A2B8E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541697B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1C68F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96B14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C0DD5A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CB7D68" w14:textId="77777777" w:rsidR="003F7F01" w:rsidRPr="00A64A7D" w:rsidRDefault="003F7F01" w:rsidP="004B0BB6">
            <w:pPr>
              <w:rPr>
                <w:rFonts w:ascii="Arial" w:hAnsi="Arial" w:cs="Arial"/>
                <w:sz w:val="14"/>
                <w:szCs w:val="14"/>
                <w:lang w:val="es-ES_tradnl"/>
              </w:rPr>
            </w:pPr>
          </w:p>
        </w:tc>
      </w:tr>
      <w:tr w:rsidR="003F7F01" w:rsidRPr="00A64A7D" w14:paraId="6C4568F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9CD8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413CEA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58E9F3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22FEF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1399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EE67E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15/04/1978</w:t>
            </w:r>
          </w:p>
        </w:tc>
        <w:tc>
          <w:tcPr>
            <w:tcW w:w="1285" w:type="dxa"/>
            <w:tcBorders>
              <w:top w:val="nil"/>
              <w:left w:val="nil"/>
              <w:bottom w:val="single" w:sz="4" w:space="0" w:color="auto"/>
              <w:right w:val="single" w:sz="4" w:space="0" w:color="auto"/>
            </w:tcBorders>
            <w:noWrap/>
            <w:vAlign w:val="bottom"/>
          </w:tcPr>
          <w:p w14:paraId="0B9E22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4CAAF57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59861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1D002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40616C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8A3BAE2" w14:textId="77777777" w:rsidR="003F7F01" w:rsidRPr="00A64A7D" w:rsidRDefault="003F7F01" w:rsidP="004B0BB6">
            <w:pPr>
              <w:rPr>
                <w:rFonts w:ascii="Arial" w:hAnsi="Arial" w:cs="Arial"/>
                <w:sz w:val="14"/>
                <w:szCs w:val="14"/>
                <w:lang w:val="es-ES_tradnl"/>
              </w:rPr>
            </w:pPr>
          </w:p>
        </w:tc>
      </w:tr>
      <w:tr w:rsidR="003F7F01" w:rsidRPr="00A64A7D" w14:paraId="1CFC20E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D87E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3580C6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2858A9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C61EE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FC98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C6ED0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14/09/1964</w:t>
            </w:r>
          </w:p>
        </w:tc>
        <w:tc>
          <w:tcPr>
            <w:tcW w:w="1285" w:type="dxa"/>
            <w:tcBorders>
              <w:top w:val="nil"/>
              <w:left w:val="nil"/>
              <w:bottom w:val="single" w:sz="4" w:space="0" w:color="auto"/>
              <w:right w:val="single" w:sz="4" w:space="0" w:color="auto"/>
            </w:tcBorders>
            <w:noWrap/>
            <w:vAlign w:val="bottom"/>
          </w:tcPr>
          <w:p w14:paraId="124A43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46063D4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6A34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1D6052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33F579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10BBAA" w14:textId="77777777" w:rsidR="003F7F01" w:rsidRPr="00A64A7D" w:rsidRDefault="003F7F01" w:rsidP="004B0BB6">
            <w:pPr>
              <w:rPr>
                <w:rFonts w:ascii="Arial" w:hAnsi="Arial" w:cs="Arial"/>
                <w:sz w:val="14"/>
                <w:szCs w:val="14"/>
                <w:lang w:val="es-ES_tradnl"/>
              </w:rPr>
            </w:pPr>
          </w:p>
        </w:tc>
      </w:tr>
      <w:tr w:rsidR="003F7F01" w:rsidRPr="00A64A7D" w14:paraId="4520995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F8633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2A70B6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41233D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006F0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4B61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7EE30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22/12/1980</w:t>
            </w:r>
          </w:p>
        </w:tc>
        <w:tc>
          <w:tcPr>
            <w:tcW w:w="1285" w:type="dxa"/>
            <w:tcBorders>
              <w:top w:val="nil"/>
              <w:left w:val="nil"/>
              <w:bottom w:val="single" w:sz="4" w:space="0" w:color="auto"/>
              <w:right w:val="single" w:sz="4" w:space="0" w:color="auto"/>
            </w:tcBorders>
            <w:noWrap/>
            <w:vAlign w:val="bottom"/>
          </w:tcPr>
          <w:p w14:paraId="67D482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15/10/2002</w:t>
            </w:r>
          </w:p>
        </w:tc>
        <w:tc>
          <w:tcPr>
            <w:tcW w:w="1264" w:type="dxa"/>
            <w:tcBorders>
              <w:top w:val="nil"/>
              <w:left w:val="nil"/>
              <w:bottom w:val="single" w:sz="4" w:space="0" w:color="auto"/>
              <w:right w:val="single" w:sz="4" w:space="0" w:color="auto"/>
            </w:tcBorders>
            <w:noWrap/>
            <w:vAlign w:val="bottom"/>
          </w:tcPr>
          <w:p w14:paraId="5E92923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7FF7B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5F33C5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3D496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A34C2C4" w14:textId="77777777" w:rsidR="003F7F01" w:rsidRPr="00A64A7D" w:rsidRDefault="003F7F01" w:rsidP="004B0BB6">
            <w:pPr>
              <w:rPr>
                <w:rFonts w:ascii="Arial" w:hAnsi="Arial" w:cs="Arial"/>
                <w:sz w:val="14"/>
                <w:szCs w:val="14"/>
                <w:lang w:val="es-ES_tradnl"/>
              </w:rPr>
            </w:pPr>
          </w:p>
        </w:tc>
      </w:tr>
      <w:tr w:rsidR="003F7F01" w:rsidRPr="00A64A7D" w14:paraId="6FF9B0B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A78B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4C8D5F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6682DD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56F58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B9425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D66FF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02/05/1972</w:t>
            </w:r>
          </w:p>
        </w:tc>
        <w:tc>
          <w:tcPr>
            <w:tcW w:w="1285" w:type="dxa"/>
            <w:tcBorders>
              <w:top w:val="nil"/>
              <w:left w:val="nil"/>
              <w:bottom w:val="single" w:sz="4" w:space="0" w:color="auto"/>
              <w:right w:val="single" w:sz="4" w:space="0" w:color="auto"/>
            </w:tcBorders>
            <w:noWrap/>
            <w:vAlign w:val="bottom"/>
          </w:tcPr>
          <w:p w14:paraId="535E91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29/09/2003</w:t>
            </w:r>
          </w:p>
        </w:tc>
        <w:tc>
          <w:tcPr>
            <w:tcW w:w="1264" w:type="dxa"/>
            <w:tcBorders>
              <w:top w:val="nil"/>
              <w:left w:val="nil"/>
              <w:bottom w:val="single" w:sz="4" w:space="0" w:color="auto"/>
              <w:right w:val="single" w:sz="4" w:space="0" w:color="auto"/>
            </w:tcBorders>
            <w:noWrap/>
            <w:vAlign w:val="bottom"/>
          </w:tcPr>
          <w:p w14:paraId="6E07C1A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A9E51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66BBEA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21900F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47C267" w14:textId="77777777" w:rsidR="003F7F01" w:rsidRPr="00A64A7D" w:rsidRDefault="003F7F01" w:rsidP="004B0BB6">
            <w:pPr>
              <w:rPr>
                <w:rFonts w:ascii="Arial" w:hAnsi="Arial" w:cs="Arial"/>
                <w:sz w:val="14"/>
                <w:szCs w:val="14"/>
                <w:lang w:val="es-ES_tradnl"/>
              </w:rPr>
            </w:pPr>
          </w:p>
        </w:tc>
      </w:tr>
      <w:tr w:rsidR="003F7F01" w:rsidRPr="00A64A7D" w14:paraId="5A60C8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FE8C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38646A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7F6119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4B22E3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77F3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56,99</w:t>
            </w:r>
          </w:p>
        </w:tc>
        <w:tc>
          <w:tcPr>
            <w:tcW w:w="1133" w:type="dxa"/>
            <w:tcBorders>
              <w:top w:val="nil"/>
              <w:left w:val="nil"/>
              <w:bottom w:val="single" w:sz="4" w:space="0" w:color="auto"/>
              <w:right w:val="single" w:sz="4" w:space="0" w:color="auto"/>
            </w:tcBorders>
            <w:noWrap/>
            <w:vAlign w:val="bottom"/>
          </w:tcPr>
          <w:p w14:paraId="58C50A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01/10/1980</w:t>
            </w:r>
          </w:p>
        </w:tc>
        <w:tc>
          <w:tcPr>
            <w:tcW w:w="1285" w:type="dxa"/>
            <w:tcBorders>
              <w:top w:val="nil"/>
              <w:left w:val="nil"/>
              <w:bottom w:val="single" w:sz="4" w:space="0" w:color="auto"/>
              <w:right w:val="single" w:sz="4" w:space="0" w:color="auto"/>
            </w:tcBorders>
            <w:noWrap/>
            <w:vAlign w:val="bottom"/>
          </w:tcPr>
          <w:p w14:paraId="1A3B64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26/01/2015</w:t>
            </w:r>
          </w:p>
        </w:tc>
        <w:tc>
          <w:tcPr>
            <w:tcW w:w="1264" w:type="dxa"/>
            <w:tcBorders>
              <w:top w:val="nil"/>
              <w:left w:val="nil"/>
              <w:bottom w:val="single" w:sz="4" w:space="0" w:color="auto"/>
              <w:right w:val="single" w:sz="4" w:space="0" w:color="auto"/>
            </w:tcBorders>
            <w:noWrap/>
            <w:vAlign w:val="bottom"/>
          </w:tcPr>
          <w:p w14:paraId="738F993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F616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15119,94</w:t>
            </w:r>
          </w:p>
        </w:tc>
        <w:tc>
          <w:tcPr>
            <w:tcW w:w="864" w:type="dxa"/>
            <w:tcBorders>
              <w:top w:val="nil"/>
              <w:left w:val="nil"/>
              <w:bottom w:val="single" w:sz="4" w:space="0" w:color="auto"/>
              <w:right w:val="single" w:sz="4" w:space="0" w:color="auto"/>
            </w:tcBorders>
            <w:noWrap/>
            <w:vAlign w:val="bottom"/>
          </w:tcPr>
          <w:p w14:paraId="09D44F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0EE090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6DD144E" w14:textId="77777777" w:rsidR="003F7F01" w:rsidRPr="00A64A7D" w:rsidRDefault="003F7F01" w:rsidP="004B0BB6">
            <w:pPr>
              <w:rPr>
                <w:rFonts w:ascii="Arial" w:hAnsi="Arial" w:cs="Arial"/>
                <w:sz w:val="14"/>
                <w:szCs w:val="14"/>
                <w:lang w:val="es-ES_tradnl"/>
              </w:rPr>
            </w:pPr>
          </w:p>
        </w:tc>
      </w:tr>
      <w:tr w:rsidR="003F7F01" w:rsidRPr="00A64A7D" w14:paraId="2A2BC48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E990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145926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3B160A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578C97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9EB5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62,22</w:t>
            </w:r>
          </w:p>
        </w:tc>
        <w:tc>
          <w:tcPr>
            <w:tcW w:w="1133" w:type="dxa"/>
            <w:tcBorders>
              <w:top w:val="nil"/>
              <w:left w:val="nil"/>
              <w:bottom w:val="single" w:sz="4" w:space="0" w:color="auto"/>
              <w:right w:val="single" w:sz="4" w:space="0" w:color="auto"/>
            </w:tcBorders>
            <w:noWrap/>
            <w:vAlign w:val="bottom"/>
          </w:tcPr>
          <w:p w14:paraId="2E9BEE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24/09/1965</w:t>
            </w:r>
          </w:p>
        </w:tc>
        <w:tc>
          <w:tcPr>
            <w:tcW w:w="1285" w:type="dxa"/>
            <w:tcBorders>
              <w:top w:val="nil"/>
              <w:left w:val="nil"/>
              <w:bottom w:val="single" w:sz="4" w:space="0" w:color="auto"/>
              <w:right w:val="single" w:sz="4" w:space="0" w:color="auto"/>
            </w:tcBorders>
            <w:noWrap/>
            <w:vAlign w:val="bottom"/>
          </w:tcPr>
          <w:p w14:paraId="2F0B43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09/10/2017</w:t>
            </w:r>
          </w:p>
        </w:tc>
        <w:tc>
          <w:tcPr>
            <w:tcW w:w="1264" w:type="dxa"/>
            <w:tcBorders>
              <w:top w:val="nil"/>
              <w:left w:val="nil"/>
              <w:bottom w:val="single" w:sz="4" w:space="0" w:color="auto"/>
              <w:right w:val="single" w:sz="4" w:space="0" w:color="auto"/>
            </w:tcBorders>
            <w:noWrap/>
            <w:vAlign w:val="bottom"/>
          </w:tcPr>
          <w:p w14:paraId="5E22B11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F106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15950,5</w:t>
            </w:r>
          </w:p>
        </w:tc>
        <w:tc>
          <w:tcPr>
            <w:tcW w:w="864" w:type="dxa"/>
            <w:tcBorders>
              <w:top w:val="nil"/>
              <w:left w:val="nil"/>
              <w:bottom w:val="single" w:sz="4" w:space="0" w:color="auto"/>
              <w:right w:val="single" w:sz="4" w:space="0" w:color="auto"/>
            </w:tcBorders>
            <w:noWrap/>
            <w:vAlign w:val="bottom"/>
          </w:tcPr>
          <w:p w14:paraId="008568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9122C2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934D066" w14:textId="77777777" w:rsidR="003F7F01" w:rsidRPr="00A64A7D" w:rsidRDefault="003F7F01" w:rsidP="004B0BB6">
            <w:pPr>
              <w:rPr>
                <w:rFonts w:ascii="Arial" w:hAnsi="Arial" w:cs="Arial"/>
                <w:sz w:val="14"/>
                <w:szCs w:val="14"/>
                <w:lang w:val="es-ES_tradnl"/>
              </w:rPr>
            </w:pPr>
          </w:p>
        </w:tc>
      </w:tr>
      <w:tr w:rsidR="003F7F01" w:rsidRPr="00A64A7D" w14:paraId="490A99D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C1FBE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18D9EC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7B609E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BAA6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8021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56,99</w:t>
            </w:r>
          </w:p>
        </w:tc>
        <w:tc>
          <w:tcPr>
            <w:tcW w:w="1133" w:type="dxa"/>
            <w:tcBorders>
              <w:top w:val="nil"/>
              <w:left w:val="nil"/>
              <w:bottom w:val="single" w:sz="4" w:space="0" w:color="auto"/>
              <w:right w:val="single" w:sz="4" w:space="0" w:color="auto"/>
            </w:tcBorders>
            <w:noWrap/>
            <w:vAlign w:val="bottom"/>
          </w:tcPr>
          <w:p w14:paraId="198686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27/03/1977</w:t>
            </w:r>
          </w:p>
        </w:tc>
        <w:tc>
          <w:tcPr>
            <w:tcW w:w="1285" w:type="dxa"/>
            <w:tcBorders>
              <w:top w:val="nil"/>
              <w:left w:val="nil"/>
              <w:bottom w:val="single" w:sz="4" w:space="0" w:color="auto"/>
              <w:right w:val="single" w:sz="4" w:space="0" w:color="auto"/>
            </w:tcBorders>
            <w:noWrap/>
            <w:vAlign w:val="bottom"/>
          </w:tcPr>
          <w:p w14:paraId="58DE23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11/09/2000</w:t>
            </w:r>
          </w:p>
        </w:tc>
        <w:tc>
          <w:tcPr>
            <w:tcW w:w="1264" w:type="dxa"/>
            <w:tcBorders>
              <w:top w:val="nil"/>
              <w:left w:val="nil"/>
              <w:bottom w:val="single" w:sz="4" w:space="0" w:color="auto"/>
              <w:right w:val="single" w:sz="4" w:space="0" w:color="auto"/>
            </w:tcBorders>
            <w:noWrap/>
            <w:vAlign w:val="bottom"/>
          </w:tcPr>
          <w:p w14:paraId="5D109D9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7B22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16140,26</w:t>
            </w:r>
          </w:p>
        </w:tc>
        <w:tc>
          <w:tcPr>
            <w:tcW w:w="864" w:type="dxa"/>
            <w:tcBorders>
              <w:top w:val="nil"/>
              <w:left w:val="nil"/>
              <w:bottom w:val="single" w:sz="4" w:space="0" w:color="auto"/>
              <w:right w:val="single" w:sz="4" w:space="0" w:color="auto"/>
            </w:tcBorders>
            <w:noWrap/>
            <w:vAlign w:val="bottom"/>
          </w:tcPr>
          <w:p w14:paraId="4BDD83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119E4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F1CB22" w14:textId="77777777" w:rsidR="003F7F01" w:rsidRPr="00A64A7D" w:rsidRDefault="003F7F01" w:rsidP="004B0BB6">
            <w:pPr>
              <w:rPr>
                <w:rFonts w:ascii="Arial" w:hAnsi="Arial" w:cs="Arial"/>
                <w:sz w:val="14"/>
                <w:szCs w:val="14"/>
                <w:lang w:val="es-ES_tradnl"/>
              </w:rPr>
            </w:pPr>
          </w:p>
        </w:tc>
      </w:tr>
      <w:tr w:rsidR="003F7F01" w:rsidRPr="00A64A7D" w14:paraId="376AAD1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6BB9E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56C8CB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70323A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51F333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A0E70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70,76</w:t>
            </w:r>
          </w:p>
        </w:tc>
        <w:tc>
          <w:tcPr>
            <w:tcW w:w="1133" w:type="dxa"/>
            <w:tcBorders>
              <w:top w:val="nil"/>
              <w:left w:val="nil"/>
              <w:bottom w:val="single" w:sz="4" w:space="0" w:color="auto"/>
              <w:right w:val="single" w:sz="4" w:space="0" w:color="auto"/>
            </w:tcBorders>
            <w:noWrap/>
            <w:vAlign w:val="bottom"/>
          </w:tcPr>
          <w:p w14:paraId="1703D5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30/06/1965</w:t>
            </w:r>
          </w:p>
        </w:tc>
        <w:tc>
          <w:tcPr>
            <w:tcW w:w="1285" w:type="dxa"/>
            <w:tcBorders>
              <w:top w:val="nil"/>
              <w:left w:val="nil"/>
              <w:bottom w:val="single" w:sz="4" w:space="0" w:color="auto"/>
              <w:right w:val="single" w:sz="4" w:space="0" w:color="auto"/>
            </w:tcBorders>
            <w:noWrap/>
            <w:vAlign w:val="bottom"/>
          </w:tcPr>
          <w:p w14:paraId="092A7F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25/12/2007</w:t>
            </w:r>
          </w:p>
        </w:tc>
        <w:tc>
          <w:tcPr>
            <w:tcW w:w="1264" w:type="dxa"/>
            <w:tcBorders>
              <w:top w:val="nil"/>
              <w:left w:val="nil"/>
              <w:bottom w:val="single" w:sz="4" w:space="0" w:color="auto"/>
              <w:right w:val="single" w:sz="4" w:space="0" w:color="auto"/>
            </w:tcBorders>
            <w:noWrap/>
            <w:vAlign w:val="bottom"/>
          </w:tcPr>
          <w:p w14:paraId="3E688B4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B368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19406,5</w:t>
            </w:r>
          </w:p>
        </w:tc>
        <w:tc>
          <w:tcPr>
            <w:tcW w:w="864" w:type="dxa"/>
            <w:tcBorders>
              <w:top w:val="nil"/>
              <w:left w:val="nil"/>
              <w:bottom w:val="single" w:sz="4" w:space="0" w:color="auto"/>
              <w:right w:val="single" w:sz="4" w:space="0" w:color="auto"/>
            </w:tcBorders>
            <w:noWrap/>
            <w:vAlign w:val="bottom"/>
          </w:tcPr>
          <w:p w14:paraId="3CB9E4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79565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F209B1" w14:textId="77777777" w:rsidR="003F7F01" w:rsidRPr="00A64A7D" w:rsidRDefault="003F7F01" w:rsidP="004B0BB6">
            <w:pPr>
              <w:rPr>
                <w:rFonts w:ascii="Arial" w:hAnsi="Arial" w:cs="Arial"/>
                <w:sz w:val="14"/>
                <w:szCs w:val="14"/>
                <w:lang w:val="es-ES_tradnl"/>
              </w:rPr>
            </w:pPr>
          </w:p>
        </w:tc>
      </w:tr>
      <w:tr w:rsidR="003F7F01" w:rsidRPr="00A64A7D" w14:paraId="1E413C8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7EDA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277FA2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668BCA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1BEFCA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2CFB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78,75</w:t>
            </w:r>
          </w:p>
        </w:tc>
        <w:tc>
          <w:tcPr>
            <w:tcW w:w="1133" w:type="dxa"/>
            <w:tcBorders>
              <w:top w:val="nil"/>
              <w:left w:val="nil"/>
              <w:bottom w:val="single" w:sz="4" w:space="0" w:color="auto"/>
              <w:right w:val="single" w:sz="4" w:space="0" w:color="auto"/>
            </w:tcBorders>
            <w:noWrap/>
            <w:vAlign w:val="bottom"/>
          </w:tcPr>
          <w:p w14:paraId="2DB5F9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08/04/1973</w:t>
            </w:r>
          </w:p>
        </w:tc>
        <w:tc>
          <w:tcPr>
            <w:tcW w:w="1285" w:type="dxa"/>
            <w:tcBorders>
              <w:top w:val="nil"/>
              <w:left w:val="nil"/>
              <w:bottom w:val="single" w:sz="4" w:space="0" w:color="auto"/>
              <w:right w:val="single" w:sz="4" w:space="0" w:color="auto"/>
            </w:tcBorders>
            <w:noWrap/>
            <w:vAlign w:val="bottom"/>
          </w:tcPr>
          <w:p w14:paraId="39236F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24/09/2018</w:t>
            </w:r>
          </w:p>
        </w:tc>
        <w:tc>
          <w:tcPr>
            <w:tcW w:w="1264" w:type="dxa"/>
            <w:tcBorders>
              <w:top w:val="nil"/>
              <w:left w:val="nil"/>
              <w:bottom w:val="single" w:sz="4" w:space="0" w:color="auto"/>
              <w:right w:val="single" w:sz="4" w:space="0" w:color="auto"/>
            </w:tcBorders>
            <w:noWrap/>
            <w:vAlign w:val="bottom"/>
          </w:tcPr>
          <w:p w14:paraId="1F6E26A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CD01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20188,15</w:t>
            </w:r>
          </w:p>
        </w:tc>
        <w:tc>
          <w:tcPr>
            <w:tcW w:w="864" w:type="dxa"/>
            <w:tcBorders>
              <w:top w:val="nil"/>
              <w:left w:val="nil"/>
              <w:bottom w:val="single" w:sz="4" w:space="0" w:color="auto"/>
              <w:right w:val="single" w:sz="4" w:space="0" w:color="auto"/>
            </w:tcBorders>
            <w:noWrap/>
            <w:vAlign w:val="bottom"/>
          </w:tcPr>
          <w:p w14:paraId="56C50D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9A492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F6705C" w14:textId="77777777" w:rsidR="003F7F01" w:rsidRPr="00A64A7D" w:rsidRDefault="003F7F01" w:rsidP="004B0BB6">
            <w:pPr>
              <w:rPr>
                <w:rFonts w:ascii="Arial" w:hAnsi="Arial" w:cs="Arial"/>
                <w:sz w:val="14"/>
                <w:szCs w:val="14"/>
                <w:lang w:val="es-ES_tradnl"/>
              </w:rPr>
            </w:pPr>
          </w:p>
        </w:tc>
      </w:tr>
      <w:tr w:rsidR="003F7F01" w:rsidRPr="00A64A7D" w14:paraId="127240F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BD0A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3A3D0E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536646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15AA54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7C0D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98,3</w:t>
            </w:r>
          </w:p>
        </w:tc>
        <w:tc>
          <w:tcPr>
            <w:tcW w:w="1133" w:type="dxa"/>
            <w:tcBorders>
              <w:top w:val="nil"/>
              <w:left w:val="nil"/>
              <w:bottom w:val="single" w:sz="4" w:space="0" w:color="auto"/>
              <w:right w:val="single" w:sz="4" w:space="0" w:color="auto"/>
            </w:tcBorders>
            <w:noWrap/>
            <w:vAlign w:val="bottom"/>
          </w:tcPr>
          <w:p w14:paraId="2C1A2A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27/12/1970</w:t>
            </w:r>
          </w:p>
        </w:tc>
        <w:tc>
          <w:tcPr>
            <w:tcW w:w="1285" w:type="dxa"/>
            <w:tcBorders>
              <w:top w:val="nil"/>
              <w:left w:val="nil"/>
              <w:bottom w:val="single" w:sz="4" w:space="0" w:color="auto"/>
              <w:right w:val="single" w:sz="4" w:space="0" w:color="auto"/>
            </w:tcBorders>
            <w:noWrap/>
            <w:vAlign w:val="bottom"/>
          </w:tcPr>
          <w:p w14:paraId="02F003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30/09/1996</w:t>
            </w:r>
          </w:p>
        </w:tc>
        <w:tc>
          <w:tcPr>
            <w:tcW w:w="1264" w:type="dxa"/>
            <w:tcBorders>
              <w:top w:val="nil"/>
              <w:left w:val="nil"/>
              <w:bottom w:val="single" w:sz="4" w:space="0" w:color="auto"/>
              <w:right w:val="single" w:sz="4" w:space="0" w:color="auto"/>
            </w:tcBorders>
            <w:noWrap/>
            <w:vAlign w:val="bottom"/>
          </w:tcPr>
          <w:p w14:paraId="4CB7ACD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D6DC0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28720,08</w:t>
            </w:r>
          </w:p>
        </w:tc>
        <w:tc>
          <w:tcPr>
            <w:tcW w:w="864" w:type="dxa"/>
            <w:tcBorders>
              <w:top w:val="nil"/>
              <w:left w:val="nil"/>
              <w:bottom w:val="single" w:sz="4" w:space="0" w:color="auto"/>
              <w:right w:val="single" w:sz="4" w:space="0" w:color="auto"/>
            </w:tcBorders>
            <w:noWrap/>
            <w:vAlign w:val="bottom"/>
          </w:tcPr>
          <w:p w14:paraId="3678C8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2AF1E3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26615F" w14:textId="77777777" w:rsidR="003F7F01" w:rsidRPr="00A64A7D" w:rsidRDefault="003F7F01" w:rsidP="004B0BB6">
            <w:pPr>
              <w:rPr>
                <w:rFonts w:ascii="Arial" w:hAnsi="Arial" w:cs="Arial"/>
                <w:sz w:val="14"/>
                <w:szCs w:val="14"/>
                <w:lang w:val="es-ES_tradnl"/>
              </w:rPr>
            </w:pPr>
          </w:p>
        </w:tc>
      </w:tr>
      <w:tr w:rsidR="003F7F01" w:rsidRPr="00A64A7D" w14:paraId="539B982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3435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21E419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46AC6A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5F8573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DB72F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179C66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11/03/1972</w:t>
            </w:r>
          </w:p>
        </w:tc>
        <w:tc>
          <w:tcPr>
            <w:tcW w:w="1285" w:type="dxa"/>
            <w:tcBorders>
              <w:top w:val="nil"/>
              <w:left w:val="nil"/>
              <w:bottom w:val="single" w:sz="4" w:space="0" w:color="auto"/>
              <w:right w:val="single" w:sz="4" w:space="0" w:color="auto"/>
            </w:tcBorders>
            <w:noWrap/>
            <w:vAlign w:val="bottom"/>
          </w:tcPr>
          <w:p w14:paraId="66094B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03/05/1999</w:t>
            </w:r>
          </w:p>
        </w:tc>
        <w:tc>
          <w:tcPr>
            <w:tcW w:w="1264" w:type="dxa"/>
            <w:tcBorders>
              <w:top w:val="nil"/>
              <w:left w:val="nil"/>
              <w:bottom w:val="single" w:sz="4" w:space="0" w:color="auto"/>
              <w:right w:val="single" w:sz="4" w:space="0" w:color="auto"/>
            </w:tcBorders>
            <w:noWrap/>
            <w:vAlign w:val="bottom"/>
          </w:tcPr>
          <w:p w14:paraId="0DA7339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71C7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30657,37</w:t>
            </w:r>
          </w:p>
        </w:tc>
        <w:tc>
          <w:tcPr>
            <w:tcW w:w="864" w:type="dxa"/>
            <w:tcBorders>
              <w:top w:val="nil"/>
              <w:left w:val="nil"/>
              <w:bottom w:val="single" w:sz="4" w:space="0" w:color="auto"/>
              <w:right w:val="single" w:sz="4" w:space="0" w:color="auto"/>
            </w:tcBorders>
            <w:noWrap/>
            <w:vAlign w:val="bottom"/>
          </w:tcPr>
          <w:p w14:paraId="41F1BA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82DAA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0A20DD" w14:textId="77777777" w:rsidR="003F7F01" w:rsidRPr="00A64A7D" w:rsidRDefault="003F7F01" w:rsidP="004B0BB6">
            <w:pPr>
              <w:rPr>
                <w:rFonts w:ascii="Arial" w:hAnsi="Arial" w:cs="Arial"/>
                <w:sz w:val="14"/>
                <w:szCs w:val="14"/>
                <w:lang w:val="es-ES_tradnl"/>
              </w:rPr>
            </w:pPr>
          </w:p>
        </w:tc>
      </w:tr>
      <w:tr w:rsidR="003F7F01" w:rsidRPr="00A64A7D" w14:paraId="04D7AB2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27D5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7A2E9D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697034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109060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DDF4A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A3EE3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11/06/1974</w:t>
            </w:r>
          </w:p>
        </w:tc>
        <w:tc>
          <w:tcPr>
            <w:tcW w:w="1285" w:type="dxa"/>
            <w:tcBorders>
              <w:top w:val="nil"/>
              <w:left w:val="nil"/>
              <w:bottom w:val="single" w:sz="4" w:space="0" w:color="auto"/>
              <w:right w:val="single" w:sz="4" w:space="0" w:color="auto"/>
            </w:tcBorders>
            <w:noWrap/>
            <w:vAlign w:val="bottom"/>
          </w:tcPr>
          <w:p w14:paraId="69A588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22/10/1996</w:t>
            </w:r>
          </w:p>
        </w:tc>
        <w:tc>
          <w:tcPr>
            <w:tcW w:w="1264" w:type="dxa"/>
            <w:tcBorders>
              <w:top w:val="nil"/>
              <w:left w:val="nil"/>
              <w:bottom w:val="single" w:sz="4" w:space="0" w:color="auto"/>
              <w:right w:val="single" w:sz="4" w:space="0" w:color="auto"/>
            </w:tcBorders>
            <w:noWrap/>
            <w:vAlign w:val="bottom"/>
          </w:tcPr>
          <w:p w14:paraId="0E60708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CA9C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31104,67</w:t>
            </w:r>
          </w:p>
        </w:tc>
        <w:tc>
          <w:tcPr>
            <w:tcW w:w="864" w:type="dxa"/>
            <w:tcBorders>
              <w:top w:val="nil"/>
              <w:left w:val="nil"/>
              <w:bottom w:val="single" w:sz="4" w:space="0" w:color="auto"/>
              <w:right w:val="single" w:sz="4" w:space="0" w:color="auto"/>
            </w:tcBorders>
            <w:noWrap/>
            <w:vAlign w:val="bottom"/>
          </w:tcPr>
          <w:p w14:paraId="0BDB0F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E002FF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83D5AF8" w14:textId="77777777" w:rsidR="003F7F01" w:rsidRPr="00A64A7D" w:rsidRDefault="003F7F01" w:rsidP="004B0BB6">
            <w:pPr>
              <w:rPr>
                <w:rFonts w:ascii="Arial" w:hAnsi="Arial" w:cs="Arial"/>
                <w:sz w:val="14"/>
                <w:szCs w:val="14"/>
                <w:lang w:val="es-ES_tradnl"/>
              </w:rPr>
            </w:pPr>
          </w:p>
        </w:tc>
      </w:tr>
      <w:tr w:rsidR="003F7F01" w:rsidRPr="00A64A7D" w14:paraId="6136B21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0CD76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453948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419664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4189DA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410</w:t>
            </w:r>
          </w:p>
        </w:tc>
        <w:tc>
          <w:tcPr>
            <w:tcW w:w="1408" w:type="dxa"/>
            <w:tcBorders>
              <w:top w:val="nil"/>
              <w:left w:val="nil"/>
              <w:bottom w:val="single" w:sz="4" w:space="0" w:color="auto"/>
              <w:right w:val="single" w:sz="4" w:space="0" w:color="auto"/>
            </w:tcBorders>
            <w:noWrap/>
            <w:vAlign w:val="bottom"/>
          </w:tcPr>
          <w:p w14:paraId="609744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w:t>
            </w:r>
          </w:p>
        </w:tc>
        <w:tc>
          <w:tcPr>
            <w:tcW w:w="1133" w:type="dxa"/>
            <w:tcBorders>
              <w:top w:val="nil"/>
              <w:left w:val="nil"/>
              <w:bottom w:val="single" w:sz="4" w:space="0" w:color="auto"/>
              <w:right w:val="single" w:sz="4" w:space="0" w:color="auto"/>
            </w:tcBorders>
            <w:noWrap/>
            <w:vAlign w:val="bottom"/>
          </w:tcPr>
          <w:p w14:paraId="2634E6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02/05/1984</w:t>
            </w:r>
          </w:p>
        </w:tc>
        <w:tc>
          <w:tcPr>
            <w:tcW w:w="1285" w:type="dxa"/>
            <w:tcBorders>
              <w:top w:val="nil"/>
              <w:left w:val="nil"/>
              <w:bottom w:val="single" w:sz="4" w:space="0" w:color="auto"/>
              <w:right w:val="single" w:sz="4" w:space="0" w:color="auto"/>
            </w:tcBorders>
            <w:noWrap/>
            <w:vAlign w:val="bottom"/>
          </w:tcPr>
          <w:p w14:paraId="567596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14/03/2024</w:t>
            </w:r>
          </w:p>
        </w:tc>
        <w:tc>
          <w:tcPr>
            <w:tcW w:w="1264" w:type="dxa"/>
            <w:tcBorders>
              <w:top w:val="nil"/>
              <w:left w:val="nil"/>
              <w:bottom w:val="single" w:sz="4" w:space="0" w:color="auto"/>
              <w:right w:val="single" w:sz="4" w:space="0" w:color="auto"/>
            </w:tcBorders>
            <w:noWrap/>
            <w:vAlign w:val="bottom"/>
          </w:tcPr>
          <w:p w14:paraId="780B94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AAS</w:t>
            </w:r>
          </w:p>
        </w:tc>
        <w:tc>
          <w:tcPr>
            <w:tcW w:w="992" w:type="dxa"/>
            <w:tcBorders>
              <w:top w:val="nil"/>
              <w:left w:val="nil"/>
              <w:bottom w:val="single" w:sz="4" w:space="0" w:color="auto"/>
              <w:right w:val="single" w:sz="4" w:space="0" w:color="auto"/>
            </w:tcBorders>
            <w:noWrap/>
            <w:vAlign w:val="bottom"/>
          </w:tcPr>
          <w:p w14:paraId="6F5A0D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26561,51</w:t>
            </w:r>
          </w:p>
        </w:tc>
        <w:tc>
          <w:tcPr>
            <w:tcW w:w="864" w:type="dxa"/>
            <w:tcBorders>
              <w:top w:val="nil"/>
              <w:left w:val="nil"/>
              <w:bottom w:val="single" w:sz="4" w:space="0" w:color="auto"/>
              <w:right w:val="single" w:sz="4" w:space="0" w:color="auto"/>
            </w:tcBorders>
            <w:noWrap/>
            <w:vAlign w:val="bottom"/>
          </w:tcPr>
          <w:p w14:paraId="6CD4B6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375BEE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C73485" w14:textId="77777777" w:rsidR="003F7F01" w:rsidRPr="00A64A7D" w:rsidRDefault="003F7F01" w:rsidP="004B0BB6">
            <w:pPr>
              <w:rPr>
                <w:rFonts w:ascii="Arial" w:hAnsi="Arial" w:cs="Arial"/>
                <w:sz w:val="14"/>
                <w:szCs w:val="14"/>
                <w:lang w:val="es-ES_tradnl"/>
              </w:rPr>
            </w:pPr>
          </w:p>
        </w:tc>
      </w:tr>
      <w:tr w:rsidR="003F7F01" w:rsidRPr="00A64A7D" w14:paraId="462F6F5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5A61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15101</w:t>
            </w:r>
          </w:p>
        </w:tc>
        <w:tc>
          <w:tcPr>
            <w:tcW w:w="1843" w:type="dxa"/>
            <w:tcBorders>
              <w:top w:val="nil"/>
              <w:left w:val="nil"/>
              <w:bottom w:val="single" w:sz="4" w:space="0" w:color="auto"/>
              <w:right w:val="single" w:sz="4" w:space="0" w:color="auto"/>
            </w:tcBorders>
            <w:noWrap/>
            <w:vAlign w:val="bottom"/>
          </w:tcPr>
          <w:p w14:paraId="486DED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Urreta HLHI</w:t>
            </w:r>
          </w:p>
        </w:tc>
        <w:tc>
          <w:tcPr>
            <w:tcW w:w="1268" w:type="dxa"/>
            <w:tcBorders>
              <w:top w:val="nil"/>
              <w:left w:val="nil"/>
              <w:bottom w:val="single" w:sz="4" w:space="0" w:color="auto"/>
              <w:right w:val="single" w:sz="4" w:space="0" w:color="auto"/>
            </w:tcBorders>
            <w:noWrap/>
            <w:vAlign w:val="bottom"/>
          </w:tcPr>
          <w:p w14:paraId="3C4298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1DD69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6255B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6239A4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15/08/1998</w:t>
            </w:r>
          </w:p>
        </w:tc>
        <w:tc>
          <w:tcPr>
            <w:tcW w:w="1285" w:type="dxa"/>
            <w:tcBorders>
              <w:top w:val="nil"/>
              <w:left w:val="nil"/>
              <w:bottom w:val="single" w:sz="4" w:space="0" w:color="auto"/>
              <w:right w:val="single" w:sz="4" w:space="0" w:color="auto"/>
            </w:tcBorders>
            <w:noWrap/>
            <w:vAlign w:val="bottom"/>
          </w:tcPr>
          <w:p w14:paraId="586301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21/10/2023</w:t>
            </w:r>
          </w:p>
        </w:tc>
        <w:tc>
          <w:tcPr>
            <w:tcW w:w="1264" w:type="dxa"/>
            <w:tcBorders>
              <w:top w:val="nil"/>
              <w:left w:val="nil"/>
              <w:bottom w:val="single" w:sz="4" w:space="0" w:color="auto"/>
              <w:right w:val="single" w:sz="4" w:space="0" w:color="auto"/>
            </w:tcBorders>
            <w:noWrap/>
            <w:vAlign w:val="bottom"/>
          </w:tcPr>
          <w:p w14:paraId="6941B3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SGA</w:t>
            </w:r>
          </w:p>
        </w:tc>
        <w:tc>
          <w:tcPr>
            <w:tcW w:w="992" w:type="dxa"/>
            <w:tcBorders>
              <w:top w:val="nil"/>
              <w:left w:val="nil"/>
              <w:bottom w:val="single" w:sz="4" w:space="0" w:color="auto"/>
              <w:right w:val="single" w:sz="4" w:space="0" w:color="auto"/>
            </w:tcBorders>
            <w:noWrap/>
            <w:vAlign w:val="bottom"/>
          </w:tcPr>
          <w:p w14:paraId="18943D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0A1256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C96053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2523106" w14:textId="77777777" w:rsidR="003F7F01" w:rsidRPr="00A64A7D" w:rsidRDefault="003F7F01" w:rsidP="004B0BB6">
            <w:pPr>
              <w:rPr>
                <w:rFonts w:ascii="Arial" w:hAnsi="Arial" w:cs="Arial"/>
                <w:sz w:val="14"/>
                <w:szCs w:val="14"/>
                <w:lang w:val="es-ES_tradnl"/>
              </w:rPr>
            </w:pPr>
          </w:p>
        </w:tc>
      </w:tr>
      <w:tr w:rsidR="003F7F01" w:rsidRPr="00A64A7D" w14:paraId="289C915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CF7D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15245</w:t>
            </w:r>
          </w:p>
        </w:tc>
        <w:tc>
          <w:tcPr>
            <w:tcW w:w="1843" w:type="dxa"/>
            <w:tcBorders>
              <w:top w:val="nil"/>
              <w:left w:val="nil"/>
              <w:bottom w:val="single" w:sz="4" w:space="0" w:color="auto"/>
              <w:right w:val="single" w:sz="4" w:space="0" w:color="auto"/>
            </w:tcBorders>
            <w:noWrap/>
            <w:vAlign w:val="bottom"/>
          </w:tcPr>
          <w:p w14:paraId="47162A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Zaratamo HLHI</w:t>
            </w:r>
          </w:p>
        </w:tc>
        <w:tc>
          <w:tcPr>
            <w:tcW w:w="1268" w:type="dxa"/>
            <w:tcBorders>
              <w:top w:val="nil"/>
              <w:left w:val="nil"/>
              <w:bottom w:val="single" w:sz="4" w:space="0" w:color="auto"/>
              <w:right w:val="single" w:sz="4" w:space="0" w:color="auto"/>
            </w:tcBorders>
            <w:noWrap/>
            <w:vAlign w:val="bottom"/>
          </w:tcPr>
          <w:p w14:paraId="3859D4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364C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27AF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48BA0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30/10/1986</w:t>
            </w:r>
          </w:p>
        </w:tc>
        <w:tc>
          <w:tcPr>
            <w:tcW w:w="1285" w:type="dxa"/>
            <w:tcBorders>
              <w:top w:val="nil"/>
              <w:left w:val="nil"/>
              <w:bottom w:val="single" w:sz="4" w:space="0" w:color="auto"/>
              <w:right w:val="single" w:sz="4" w:space="0" w:color="auto"/>
            </w:tcBorders>
            <w:noWrap/>
            <w:vAlign w:val="bottom"/>
          </w:tcPr>
          <w:p w14:paraId="7B9BCC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01/10/2020</w:t>
            </w:r>
          </w:p>
        </w:tc>
        <w:tc>
          <w:tcPr>
            <w:tcW w:w="1264" w:type="dxa"/>
            <w:tcBorders>
              <w:top w:val="nil"/>
              <w:left w:val="nil"/>
              <w:bottom w:val="single" w:sz="4" w:space="0" w:color="auto"/>
              <w:right w:val="single" w:sz="4" w:space="0" w:color="auto"/>
            </w:tcBorders>
            <w:noWrap/>
            <w:vAlign w:val="bottom"/>
          </w:tcPr>
          <w:p w14:paraId="22F834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707DB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738D12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604E45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4B82CD5" w14:textId="77777777" w:rsidR="003F7F01" w:rsidRPr="00A64A7D" w:rsidRDefault="003F7F01" w:rsidP="004B0BB6">
            <w:pPr>
              <w:rPr>
                <w:rFonts w:ascii="Arial" w:hAnsi="Arial" w:cs="Arial"/>
                <w:sz w:val="14"/>
                <w:szCs w:val="14"/>
                <w:lang w:val="es-ES_tradnl"/>
              </w:rPr>
            </w:pPr>
          </w:p>
        </w:tc>
      </w:tr>
      <w:tr w:rsidR="003F7F01" w:rsidRPr="00A64A7D" w14:paraId="5348A71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8085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15245</w:t>
            </w:r>
          </w:p>
        </w:tc>
        <w:tc>
          <w:tcPr>
            <w:tcW w:w="1843" w:type="dxa"/>
            <w:tcBorders>
              <w:top w:val="nil"/>
              <w:left w:val="nil"/>
              <w:bottom w:val="single" w:sz="4" w:space="0" w:color="auto"/>
              <w:right w:val="single" w:sz="4" w:space="0" w:color="auto"/>
            </w:tcBorders>
            <w:noWrap/>
            <w:vAlign w:val="bottom"/>
          </w:tcPr>
          <w:p w14:paraId="729449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Zaratamo HLHI</w:t>
            </w:r>
          </w:p>
        </w:tc>
        <w:tc>
          <w:tcPr>
            <w:tcW w:w="1268" w:type="dxa"/>
            <w:tcBorders>
              <w:top w:val="nil"/>
              <w:left w:val="nil"/>
              <w:bottom w:val="single" w:sz="4" w:space="0" w:color="auto"/>
              <w:right w:val="single" w:sz="4" w:space="0" w:color="auto"/>
            </w:tcBorders>
            <w:noWrap/>
            <w:vAlign w:val="bottom"/>
          </w:tcPr>
          <w:p w14:paraId="3DDC90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9200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31D4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7B22D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14/03/1966</w:t>
            </w:r>
          </w:p>
        </w:tc>
        <w:tc>
          <w:tcPr>
            <w:tcW w:w="1285" w:type="dxa"/>
            <w:tcBorders>
              <w:top w:val="nil"/>
              <w:left w:val="nil"/>
              <w:bottom w:val="single" w:sz="4" w:space="0" w:color="auto"/>
              <w:right w:val="single" w:sz="4" w:space="0" w:color="auto"/>
            </w:tcBorders>
            <w:noWrap/>
            <w:vAlign w:val="bottom"/>
          </w:tcPr>
          <w:p w14:paraId="4997FD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11/02/2011</w:t>
            </w:r>
          </w:p>
        </w:tc>
        <w:tc>
          <w:tcPr>
            <w:tcW w:w="1264" w:type="dxa"/>
            <w:tcBorders>
              <w:top w:val="nil"/>
              <w:left w:val="nil"/>
              <w:bottom w:val="single" w:sz="4" w:space="0" w:color="auto"/>
              <w:right w:val="single" w:sz="4" w:space="0" w:color="auto"/>
            </w:tcBorders>
            <w:noWrap/>
            <w:vAlign w:val="bottom"/>
          </w:tcPr>
          <w:p w14:paraId="66DEC73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B8CCC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338048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B585BA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C031F0" w14:textId="77777777" w:rsidR="003F7F01" w:rsidRPr="00A64A7D" w:rsidRDefault="003F7F01" w:rsidP="004B0BB6">
            <w:pPr>
              <w:rPr>
                <w:rFonts w:ascii="Arial" w:hAnsi="Arial" w:cs="Arial"/>
                <w:sz w:val="14"/>
                <w:szCs w:val="14"/>
                <w:lang w:val="es-ES_tradnl"/>
              </w:rPr>
            </w:pPr>
          </w:p>
        </w:tc>
      </w:tr>
      <w:tr w:rsidR="003F7F01" w:rsidRPr="00A64A7D" w14:paraId="7D4DE47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3F14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15245</w:t>
            </w:r>
          </w:p>
        </w:tc>
        <w:tc>
          <w:tcPr>
            <w:tcW w:w="1843" w:type="dxa"/>
            <w:tcBorders>
              <w:top w:val="nil"/>
              <w:left w:val="nil"/>
              <w:bottom w:val="single" w:sz="4" w:space="0" w:color="auto"/>
              <w:right w:val="single" w:sz="4" w:space="0" w:color="auto"/>
            </w:tcBorders>
            <w:noWrap/>
            <w:vAlign w:val="bottom"/>
          </w:tcPr>
          <w:p w14:paraId="0004D8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Zaratamo HLHI</w:t>
            </w:r>
          </w:p>
        </w:tc>
        <w:tc>
          <w:tcPr>
            <w:tcW w:w="1268" w:type="dxa"/>
            <w:tcBorders>
              <w:top w:val="nil"/>
              <w:left w:val="nil"/>
              <w:bottom w:val="single" w:sz="4" w:space="0" w:color="auto"/>
              <w:right w:val="single" w:sz="4" w:space="0" w:color="auto"/>
            </w:tcBorders>
            <w:noWrap/>
            <w:vAlign w:val="bottom"/>
          </w:tcPr>
          <w:p w14:paraId="54E4B2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97EF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BB13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AD5C1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23/04/1964</w:t>
            </w:r>
          </w:p>
        </w:tc>
        <w:tc>
          <w:tcPr>
            <w:tcW w:w="1285" w:type="dxa"/>
            <w:tcBorders>
              <w:top w:val="nil"/>
              <w:left w:val="nil"/>
              <w:bottom w:val="single" w:sz="4" w:space="0" w:color="auto"/>
              <w:right w:val="single" w:sz="4" w:space="0" w:color="auto"/>
            </w:tcBorders>
            <w:noWrap/>
            <w:vAlign w:val="bottom"/>
          </w:tcPr>
          <w:p w14:paraId="65748E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4389A1E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213EE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1C02C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46A4B5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D89EB8" w14:textId="77777777" w:rsidR="003F7F01" w:rsidRPr="00A64A7D" w:rsidRDefault="003F7F01" w:rsidP="004B0BB6">
            <w:pPr>
              <w:rPr>
                <w:rFonts w:ascii="Arial" w:hAnsi="Arial" w:cs="Arial"/>
                <w:sz w:val="14"/>
                <w:szCs w:val="14"/>
                <w:lang w:val="es-ES_tradnl"/>
              </w:rPr>
            </w:pPr>
          </w:p>
        </w:tc>
      </w:tr>
      <w:tr w:rsidR="003F7F01" w:rsidRPr="00A64A7D" w14:paraId="4A9BA97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4196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15245</w:t>
            </w:r>
          </w:p>
        </w:tc>
        <w:tc>
          <w:tcPr>
            <w:tcW w:w="1843" w:type="dxa"/>
            <w:tcBorders>
              <w:top w:val="nil"/>
              <w:left w:val="nil"/>
              <w:bottom w:val="single" w:sz="4" w:space="0" w:color="auto"/>
              <w:right w:val="single" w:sz="4" w:space="0" w:color="auto"/>
            </w:tcBorders>
            <w:noWrap/>
            <w:vAlign w:val="bottom"/>
          </w:tcPr>
          <w:p w14:paraId="5F3B33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Zaratamo HLHI</w:t>
            </w:r>
          </w:p>
        </w:tc>
        <w:tc>
          <w:tcPr>
            <w:tcW w:w="1268" w:type="dxa"/>
            <w:tcBorders>
              <w:top w:val="nil"/>
              <w:left w:val="nil"/>
              <w:bottom w:val="single" w:sz="4" w:space="0" w:color="auto"/>
              <w:right w:val="single" w:sz="4" w:space="0" w:color="auto"/>
            </w:tcBorders>
            <w:noWrap/>
            <w:vAlign w:val="bottom"/>
          </w:tcPr>
          <w:p w14:paraId="7D3130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32F84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0AC6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55F67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24/04/1963</w:t>
            </w:r>
          </w:p>
        </w:tc>
        <w:tc>
          <w:tcPr>
            <w:tcW w:w="1285" w:type="dxa"/>
            <w:tcBorders>
              <w:top w:val="nil"/>
              <w:left w:val="nil"/>
              <w:bottom w:val="single" w:sz="4" w:space="0" w:color="auto"/>
              <w:right w:val="single" w:sz="4" w:space="0" w:color="auto"/>
            </w:tcBorders>
            <w:noWrap/>
            <w:vAlign w:val="bottom"/>
          </w:tcPr>
          <w:p w14:paraId="38063A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61F8BAE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27ED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7CBF60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4F0687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5E483A9" w14:textId="77777777" w:rsidR="003F7F01" w:rsidRPr="00A64A7D" w:rsidRDefault="003F7F01" w:rsidP="004B0BB6">
            <w:pPr>
              <w:rPr>
                <w:rFonts w:ascii="Arial" w:hAnsi="Arial" w:cs="Arial"/>
                <w:sz w:val="14"/>
                <w:szCs w:val="14"/>
                <w:lang w:val="es-ES_tradnl"/>
              </w:rPr>
            </w:pPr>
          </w:p>
        </w:tc>
      </w:tr>
      <w:tr w:rsidR="003F7F01" w:rsidRPr="00A64A7D" w14:paraId="37AB85B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0C1D1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15245</w:t>
            </w:r>
          </w:p>
        </w:tc>
        <w:tc>
          <w:tcPr>
            <w:tcW w:w="1843" w:type="dxa"/>
            <w:tcBorders>
              <w:top w:val="nil"/>
              <w:left w:val="nil"/>
              <w:bottom w:val="single" w:sz="4" w:space="0" w:color="auto"/>
              <w:right w:val="single" w:sz="4" w:space="0" w:color="auto"/>
            </w:tcBorders>
            <w:noWrap/>
            <w:vAlign w:val="bottom"/>
          </w:tcPr>
          <w:p w14:paraId="369441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Zaratamo HLHI</w:t>
            </w:r>
          </w:p>
        </w:tc>
        <w:tc>
          <w:tcPr>
            <w:tcW w:w="1268" w:type="dxa"/>
            <w:tcBorders>
              <w:top w:val="nil"/>
              <w:left w:val="nil"/>
              <w:bottom w:val="single" w:sz="4" w:space="0" w:color="auto"/>
              <w:right w:val="single" w:sz="4" w:space="0" w:color="auto"/>
            </w:tcBorders>
            <w:noWrap/>
            <w:vAlign w:val="bottom"/>
          </w:tcPr>
          <w:p w14:paraId="708F18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A750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D963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3BBBA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04/05/1977</w:t>
            </w:r>
          </w:p>
        </w:tc>
        <w:tc>
          <w:tcPr>
            <w:tcW w:w="1285" w:type="dxa"/>
            <w:tcBorders>
              <w:top w:val="nil"/>
              <w:left w:val="nil"/>
              <w:bottom w:val="single" w:sz="4" w:space="0" w:color="auto"/>
              <w:right w:val="single" w:sz="4" w:space="0" w:color="auto"/>
            </w:tcBorders>
            <w:noWrap/>
            <w:vAlign w:val="bottom"/>
          </w:tcPr>
          <w:p w14:paraId="73F678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09/09/2002</w:t>
            </w:r>
          </w:p>
        </w:tc>
        <w:tc>
          <w:tcPr>
            <w:tcW w:w="1264" w:type="dxa"/>
            <w:tcBorders>
              <w:top w:val="nil"/>
              <w:left w:val="nil"/>
              <w:bottom w:val="single" w:sz="4" w:space="0" w:color="auto"/>
              <w:right w:val="single" w:sz="4" w:space="0" w:color="auto"/>
            </w:tcBorders>
            <w:noWrap/>
            <w:vAlign w:val="bottom"/>
          </w:tcPr>
          <w:p w14:paraId="5181B87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8F22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63B82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3FF40B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635474" w14:textId="77777777" w:rsidR="003F7F01" w:rsidRPr="00A64A7D" w:rsidRDefault="003F7F01" w:rsidP="004B0BB6">
            <w:pPr>
              <w:rPr>
                <w:rFonts w:ascii="Arial" w:hAnsi="Arial" w:cs="Arial"/>
                <w:sz w:val="14"/>
                <w:szCs w:val="14"/>
                <w:lang w:val="es-ES_tradnl"/>
              </w:rPr>
            </w:pPr>
          </w:p>
        </w:tc>
      </w:tr>
      <w:tr w:rsidR="003F7F01" w:rsidRPr="00A64A7D" w14:paraId="3BF7A2F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3476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15245</w:t>
            </w:r>
          </w:p>
        </w:tc>
        <w:tc>
          <w:tcPr>
            <w:tcW w:w="1843" w:type="dxa"/>
            <w:tcBorders>
              <w:top w:val="nil"/>
              <w:left w:val="nil"/>
              <w:bottom w:val="single" w:sz="4" w:space="0" w:color="auto"/>
              <w:right w:val="single" w:sz="4" w:space="0" w:color="auto"/>
            </w:tcBorders>
            <w:noWrap/>
            <w:vAlign w:val="bottom"/>
          </w:tcPr>
          <w:p w14:paraId="59B1E0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Zaratamo HLHI</w:t>
            </w:r>
          </w:p>
        </w:tc>
        <w:tc>
          <w:tcPr>
            <w:tcW w:w="1268" w:type="dxa"/>
            <w:tcBorders>
              <w:top w:val="nil"/>
              <w:left w:val="nil"/>
              <w:bottom w:val="single" w:sz="4" w:space="0" w:color="auto"/>
              <w:right w:val="single" w:sz="4" w:space="0" w:color="auto"/>
            </w:tcBorders>
            <w:noWrap/>
            <w:vAlign w:val="bottom"/>
          </w:tcPr>
          <w:p w14:paraId="17EBCE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C4C7E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DAFDD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ECE05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16/11/1969</w:t>
            </w:r>
          </w:p>
        </w:tc>
        <w:tc>
          <w:tcPr>
            <w:tcW w:w="1285" w:type="dxa"/>
            <w:tcBorders>
              <w:top w:val="nil"/>
              <w:left w:val="nil"/>
              <w:bottom w:val="single" w:sz="4" w:space="0" w:color="auto"/>
              <w:right w:val="single" w:sz="4" w:space="0" w:color="auto"/>
            </w:tcBorders>
            <w:noWrap/>
            <w:vAlign w:val="bottom"/>
          </w:tcPr>
          <w:p w14:paraId="50C418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01/10/2020</w:t>
            </w:r>
          </w:p>
        </w:tc>
        <w:tc>
          <w:tcPr>
            <w:tcW w:w="1264" w:type="dxa"/>
            <w:tcBorders>
              <w:top w:val="nil"/>
              <w:left w:val="nil"/>
              <w:bottom w:val="single" w:sz="4" w:space="0" w:color="auto"/>
              <w:right w:val="single" w:sz="4" w:space="0" w:color="auto"/>
            </w:tcBorders>
            <w:noWrap/>
            <w:vAlign w:val="bottom"/>
          </w:tcPr>
          <w:p w14:paraId="0DDD59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7FD20F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38B35E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44E18E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31DDEC2" w14:textId="77777777" w:rsidR="003F7F01" w:rsidRPr="00A64A7D" w:rsidRDefault="003F7F01" w:rsidP="004B0BB6">
            <w:pPr>
              <w:rPr>
                <w:rFonts w:ascii="Arial" w:hAnsi="Arial" w:cs="Arial"/>
                <w:sz w:val="14"/>
                <w:szCs w:val="14"/>
                <w:lang w:val="es-ES_tradnl"/>
              </w:rPr>
            </w:pPr>
          </w:p>
        </w:tc>
      </w:tr>
      <w:tr w:rsidR="003F7F01" w:rsidRPr="00A64A7D" w14:paraId="2CA88A0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63322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15245</w:t>
            </w:r>
          </w:p>
        </w:tc>
        <w:tc>
          <w:tcPr>
            <w:tcW w:w="1843" w:type="dxa"/>
            <w:tcBorders>
              <w:top w:val="nil"/>
              <w:left w:val="nil"/>
              <w:bottom w:val="single" w:sz="4" w:space="0" w:color="auto"/>
              <w:right w:val="single" w:sz="4" w:space="0" w:color="auto"/>
            </w:tcBorders>
            <w:noWrap/>
            <w:vAlign w:val="bottom"/>
          </w:tcPr>
          <w:p w14:paraId="12BB0F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Zaratamo HLHI</w:t>
            </w:r>
          </w:p>
        </w:tc>
        <w:tc>
          <w:tcPr>
            <w:tcW w:w="1268" w:type="dxa"/>
            <w:tcBorders>
              <w:top w:val="nil"/>
              <w:left w:val="nil"/>
              <w:bottom w:val="single" w:sz="4" w:space="0" w:color="auto"/>
              <w:right w:val="single" w:sz="4" w:space="0" w:color="auto"/>
            </w:tcBorders>
            <w:noWrap/>
            <w:vAlign w:val="bottom"/>
          </w:tcPr>
          <w:p w14:paraId="2D42EC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6C1D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DBDEB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9F5C4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05/06/1979</w:t>
            </w:r>
          </w:p>
        </w:tc>
        <w:tc>
          <w:tcPr>
            <w:tcW w:w="1285" w:type="dxa"/>
            <w:tcBorders>
              <w:top w:val="nil"/>
              <w:left w:val="nil"/>
              <w:bottom w:val="single" w:sz="4" w:space="0" w:color="auto"/>
              <w:right w:val="single" w:sz="4" w:space="0" w:color="auto"/>
            </w:tcBorders>
            <w:noWrap/>
            <w:vAlign w:val="bottom"/>
          </w:tcPr>
          <w:p w14:paraId="647E22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26/11/2025</w:t>
            </w:r>
          </w:p>
        </w:tc>
        <w:tc>
          <w:tcPr>
            <w:tcW w:w="1264" w:type="dxa"/>
            <w:tcBorders>
              <w:top w:val="nil"/>
              <w:left w:val="nil"/>
              <w:bottom w:val="single" w:sz="4" w:space="0" w:color="auto"/>
              <w:right w:val="single" w:sz="4" w:space="0" w:color="auto"/>
            </w:tcBorders>
            <w:noWrap/>
            <w:vAlign w:val="bottom"/>
          </w:tcPr>
          <w:p w14:paraId="55ED48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EAA</w:t>
            </w:r>
          </w:p>
        </w:tc>
        <w:tc>
          <w:tcPr>
            <w:tcW w:w="992" w:type="dxa"/>
            <w:tcBorders>
              <w:top w:val="nil"/>
              <w:left w:val="nil"/>
              <w:bottom w:val="single" w:sz="4" w:space="0" w:color="auto"/>
              <w:right w:val="single" w:sz="4" w:space="0" w:color="auto"/>
            </w:tcBorders>
            <w:noWrap/>
            <w:vAlign w:val="bottom"/>
          </w:tcPr>
          <w:p w14:paraId="0B0079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2C431A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255D18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F70FD0B" w14:textId="77777777" w:rsidR="003F7F01" w:rsidRPr="00A64A7D" w:rsidRDefault="003F7F01" w:rsidP="004B0BB6">
            <w:pPr>
              <w:rPr>
                <w:rFonts w:ascii="Arial" w:hAnsi="Arial" w:cs="Arial"/>
                <w:sz w:val="14"/>
                <w:szCs w:val="14"/>
                <w:lang w:val="es-ES_tradnl"/>
              </w:rPr>
            </w:pPr>
          </w:p>
        </w:tc>
      </w:tr>
      <w:tr w:rsidR="003F7F01" w:rsidRPr="00A64A7D" w14:paraId="40EC4E6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C412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74FDD8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495C15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6CAD50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FF081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19,80</w:t>
            </w:r>
          </w:p>
        </w:tc>
        <w:tc>
          <w:tcPr>
            <w:tcW w:w="1133" w:type="dxa"/>
            <w:tcBorders>
              <w:top w:val="nil"/>
              <w:left w:val="nil"/>
              <w:bottom w:val="single" w:sz="4" w:space="0" w:color="auto"/>
              <w:right w:val="single" w:sz="4" w:space="0" w:color="auto"/>
            </w:tcBorders>
            <w:noWrap/>
            <w:vAlign w:val="bottom"/>
          </w:tcPr>
          <w:p w14:paraId="589C99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21.09.1981</w:t>
            </w:r>
          </w:p>
        </w:tc>
        <w:tc>
          <w:tcPr>
            <w:tcW w:w="1285" w:type="dxa"/>
            <w:tcBorders>
              <w:top w:val="nil"/>
              <w:left w:val="nil"/>
              <w:bottom w:val="single" w:sz="4" w:space="0" w:color="auto"/>
              <w:right w:val="single" w:sz="4" w:space="0" w:color="auto"/>
            </w:tcBorders>
            <w:noWrap/>
            <w:vAlign w:val="bottom"/>
          </w:tcPr>
          <w:p w14:paraId="0AB0DE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16/10/2025</w:t>
            </w:r>
          </w:p>
        </w:tc>
        <w:tc>
          <w:tcPr>
            <w:tcW w:w="1264" w:type="dxa"/>
            <w:tcBorders>
              <w:top w:val="nil"/>
              <w:left w:val="nil"/>
              <w:bottom w:val="single" w:sz="4" w:space="0" w:color="auto"/>
              <w:right w:val="single" w:sz="4" w:space="0" w:color="auto"/>
            </w:tcBorders>
            <w:noWrap/>
            <w:vAlign w:val="bottom"/>
          </w:tcPr>
          <w:p w14:paraId="3E511C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8C57A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4.987,22</w:t>
            </w:r>
          </w:p>
        </w:tc>
        <w:tc>
          <w:tcPr>
            <w:tcW w:w="864" w:type="dxa"/>
            <w:tcBorders>
              <w:top w:val="nil"/>
              <w:left w:val="nil"/>
              <w:bottom w:val="single" w:sz="4" w:space="0" w:color="auto"/>
              <w:right w:val="single" w:sz="4" w:space="0" w:color="auto"/>
            </w:tcBorders>
            <w:noWrap/>
            <w:vAlign w:val="bottom"/>
          </w:tcPr>
          <w:p w14:paraId="5AF0CB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62B952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AA903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28F22A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88E3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528483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40AAE6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75660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7ADC4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25,81</w:t>
            </w:r>
          </w:p>
        </w:tc>
        <w:tc>
          <w:tcPr>
            <w:tcW w:w="1133" w:type="dxa"/>
            <w:tcBorders>
              <w:top w:val="nil"/>
              <w:left w:val="nil"/>
              <w:bottom w:val="single" w:sz="4" w:space="0" w:color="auto"/>
              <w:right w:val="single" w:sz="4" w:space="0" w:color="auto"/>
            </w:tcBorders>
            <w:noWrap/>
            <w:vAlign w:val="bottom"/>
          </w:tcPr>
          <w:p w14:paraId="705D2C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04/06/1999</w:t>
            </w:r>
          </w:p>
        </w:tc>
        <w:tc>
          <w:tcPr>
            <w:tcW w:w="1285" w:type="dxa"/>
            <w:tcBorders>
              <w:top w:val="nil"/>
              <w:left w:val="nil"/>
              <w:bottom w:val="single" w:sz="4" w:space="0" w:color="auto"/>
              <w:right w:val="single" w:sz="4" w:space="0" w:color="auto"/>
            </w:tcBorders>
            <w:noWrap/>
            <w:vAlign w:val="bottom"/>
          </w:tcPr>
          <w:p w14:paraId="4176A1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20/11/2024</w:t>
            </w:r>
          </w:p>
        </w:tc>
        <w:tc>
          <w:tcPr>
            <w:tcW w:w="1264" w:type="dxa"/>
            <w:tcBorders>
              <w:top w:val="nil"/>
              <w:left w:val="nil"/>
              <w:bottom w:val="single" w:sz="4" w:space="0" w:color="auto"/>
              <w:right w:val="single" w:sz="4" w:space="0" w:color="auto"/>
            </w:tcBorders>
            <w:noWrap/>
            <w:vAlign w:val="bottom"/>
          </w:tcPr>
          <w:p w14:paraId="7F2A5C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1719BD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6.501,04</w:t>
            </w:r>
          </w:p>
        </w:tc>
        <w:tc>
          <w:tcPr>
            <w:tcW w:w="864" w:type="dxa"/>
            <w:tcBorders>
              <w:top w:val="nil"/>
              <w:left w:val="nil"/>
              <w:bottom w:val="single" w:sz="4" w:space="0" w:color="auto"/>
              <w:right w:val="single" w:sz="4" w:space="0" w:color="auto"/>
            </w:tcBorders>
            <w:noWrap/>
            <w:vAlign w:val="bottom"/>
          </w:tcPr>
          <w:p w14:paraId="518032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3E2C97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FBE4C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4D7306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31D3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0A9D56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50FA97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38808F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Dur. temp. T. Parc. Interinidad</w:t>
            </w:r>
          </w:p>
        </w:tc>
        <w:tc>
          <w:tcPr>
            <w:tcW w:w="1408" w:type="dxa"/>
            <w:tcBorders>
              <w:top w:val="nil"/>
              <w:left w:val="nil"/>
              <w:bottom w:val="single" w:sz="4" w:space="0" w:color="auto"/>
              <w:right w:val="single" w:sz="4" w:space="0" w:color="auto"/>
            </w:tcBorders>
            <w:noWrap/>
            <w:vAlign w:val="bottom"/>
          </w:tcPr>
          <w:p w14:paraId="370A54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31,31</w:t>
            </w:r>
          </w:p>
        </w:tc>
        <w:tc>
          <w:tcPr>
            <w:tcW w:w="1133" w:type="dxa"/>
            <w:tcBorders>
              <w:top w:val="nil"/>
              <w:left w:val="nil"/>
              <w:bottom w:val="single" w:sz="4" w:space="0" w:color="auto"/>
              <w:right w:val="single" w:sz="4" w:space="0" w:color="auto"/>
            </w:tcBorders>
            <w:noWrap/>
            <w:vAlign w:val="bottom"/>
          </w:tcPr>
          <w:p w14:paraId="2259D7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12.11.1992</w:t>
            </w:r>
          </w:p>
        </w:tc>
        <w:tc>
          <w:tcPr>
            <w:tcW w:w="1285" w:type="dxa"/>
            <w:tcBorders>
              <w:top w:val="nil"/>
              <w:left w:val="nil"/>
              <w:bottom w:val="single" w:sz="4" w:space="0" w:color="auto"/>
              <w:right w:val="single" w:sz="4" w:space="0" w:color="auto"/>
            </w:tcBorders>
            <w:noWrap/>
            <w:vAlign w:val="bottom"/>
          </w:tcPr>
          <w:p w14:paraId="6BB69B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26/01/2026</w:t>
            </w:r>
          </w:p>
        </w:tc>
        <w:tc>
          <w:tcPr>
            <w:tcW w:w="1264" w:type="dxa"/>
            <w:tcBorders>
              <w:top w:val="nil"/>
              <w:left w:val="nil"/>
              <w:bottom w:val="single" w:sz="4" w:space="0" w:color="auto"/>
              <w:right w:val="single" w:sz="4" w:space="0" w:color="auto"/>
            </w:tcBorders>
            <w:noWrap/>
            <w:vAlign w:val="bottom"/>
          </w:tcPr>
          <w:p w14:paraId="576F7A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24.01.2027</w:t>
            </w:r>
          </w:p>
        </w:tc>
        <w:tc>
          <w:tcPr>
            <w:tcW w:w="992" w:type="dxa"/>
            <w:tcBorders>
              <w:top w:val="nil"/>
              <w:left w:val="nil"/>
              <w:bottom w:val="single" w:sz="4" w:space="0" w:color="auto"/>
              <w:right w:val="single" w:sz="4" w:space="0" w:color="auto"/>
            </w:tcBorders>
            <w:noWrap/>
            <w:vAlign w:val="bottom"/>
          </w:tcPr>
          <w:p w14:paraId="6ABEA2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7.886,34</w:t>
            </w:r>
          </w:p>
        </w:tc>
        <w:tc>
          <w:tcPr>
            <w:tcW w:w="864" w:type="dxa"/>
            <w:tcBorders>
              <w:top w:val="nil"/>
              <w:left w:val="nil"/>
              <w:bottom w:val="single" w:sz="4" w:space="0" w:color="auto"/>
              <w:right w:val="single" w:sz="4" w:space="0" w:color="auto"/>
            </w:tcBorders>
            <w:noWrap/>
            <w:vAlign w:val="bottom"/>
          </w:tcPr>
          <w:p w14:paraId="2E5EE3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0955BC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93657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B574F4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69BA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39354E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4CFFF9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131386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F2953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29,94</w:t>
            </w:r>
          </w:p>
        </w:tc>
        <w:tc>
          <w:tcPr>
            <w:tcW w:w="1133" w:type="dxa"/>
            <w:tcBorders>
              <w:top w:val="nil"/>
              <w:left w:val="nil"/>
              <w:bottom w:val="single" w:sz="4" w:space="0" w:color="auto"/>
              <w:right w:val="single" w:sz="4" w:space="0" w:color="auto"/>
            </w:tcBorders>
            <w:noWrap/>
            <w:vAlign w:val="bottom"/>
          </w:tcPr>
          <w:p w14:paraId="1F82B9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25.02.2001</w:t>
            </w:r>
          </w:p>
        </w:tc>
        <w:tc>
          <w:tcPr>
            <w:tcW w:w="1285" w:type="dxa"/>
            <w:tcBorders>
              <w:top w:val="nil"/>
              <w:left w:val="nil"/>
              <w:bottom w:val="single" w:sz="4" w:space="0" w:color="auto"/>
              <w:right w:val="single" w:sz="4" w:space="0" w:color="auto"/>
            </w:tcBorders>
            <w:noWrap/>
            <w:vAlign w:val="bottom"/>
          </w:tcPr>
          <w:p w14:paraId="750B70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18/09/2023</w:t>
            </w:r>
          </w:p>
        </w:tc>
        <w:tc>
          <w:tcPr>
            <w:tcW w:w="1264" w:type="dxa"/>
            <w:tcBorders>
              <w:top w:val="nil"/>
              <w:left w:val="nil"/>
              <w:bottom w:val="single" w:sz="4" w:space="0" w:color="auto"/>
              <w:right w:val="single" w:sz="4" w:space="0" w:color="auto"/>
            </w:tcBorders>
            <w:noWrap/>
            <w:vAlign w:val="bottom"/>
          </w:tcPr>
          <w:p w14:paraId="52D67B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095013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7.541,38</w:t>
            </w:r>
          </w:p>
        </w:tc>
        <w:tc>
          <w:tcPr>
            <w:tcW w:w="864" w:type="dxa"/>
            <w:tcBorders>
              <w:top w:val="nil"/>
              <w:left w:val="nil"/>
              <w:bottom w:val="single" w:sz="4" w:space="0" w:color="auto"/>
              <w:right w:val="single" w:sz="4" w:space="0" w:color="auto"/>
            </w:tcBorders>
            <w:noWrap/>
            <w:vAlign w:val="bottom"/>
          </w:tcPr>
          <w:p w14:paraId="601509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masculino</w:t>
            </w:r>
          </w:p>
        </w:tc>
        <w:tc>
          <w:tcPr>
            <w:tcW w:w="1276" w:type="dxa"/>
            <w:tcBorders>
              <w:top w:val="nil"/>
              <w:left w:val="nil"/>
              <w:bottom w:val="single" w:sz="4" w:space="0" w:color="auto"/>
              <w:right w:val="single" w:sz="4" w:space="0" w:color="auto"/>
            </w:tcBorders>
            <w:noWrap/>
            <w:vAlign w:val="bottom"/>
          </w:tcPr>
          <w:p w14:paraId="220AEB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7FBA0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423DF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88F6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54568D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178049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2F8F10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1E7525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29,94</w:t>
            </w:r>
          </w:p>
        </w:tc>
        <w:tc>
          <w:tcPr>
            <w:tcW w:w="1133" w:type="dxa"/>
            <w:tcBorders>
              <w:top w:val="nil"/>
              <w:left w:val="nil"/>
              <w:bottom w:val="single" w:sz="4" w:space="0" w:color="auto"/>
              <w:right w:val="single" w:sz="4" w:space="0" w:color="auto"/>
            </w:tcBorders>
            <w:noWrap/>
            <w:vAlign w:val="bottom"/>
          </w:tcPr>
          <w:p w14:paraId="0F36D5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31.12.1989</w:t>
            </w:r>
          </w:p>
        </w:tc>
        <w:tc>
          <w:tcPr>
            <w:tcW w:w="1285" w:type="dxa"/>
            <w:tcBorders>
              <w:top w:val="nil"/>
              <w:left w:val="nil"/>
              <w:bottom w:val="single" w:sz="4" w:space="0" w:color="auto"/>
              <w:right w:val="single" w:sz="4" w:space="0" w:color="auto"/>
            </w:tcBorders>
            <w:noWrap/>
            <w:vAlign w:val="bottom"/>
          </w:tcPr>
          <w:p w14:paraId="45982F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22/09/2010</w:t>
            </w:r>
          </w:p>
        </w:tc>
        <w:tc>
          <w:tcPr>
            <w:tcW w:w="1264" w:type="dxa"/>
            <w:tcBorders>
              <w:top w:val="nil"/>
              <w:left w:val="nil"/>
              <w:bottom w:val="single" w:sz="4" w:space="0" w:color="auto"/>
              <w:right w:val="single" w:sz="4" w:space="0" w:color="auto"/>
            </w:tcBorders>
            <w:noWrap/>
            <w:vAlign w:val="bottom"/>
          </w:tcPr>
          <w:p w14:paraId="7A609B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743FA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8.211,28</w:t>
            </w:r>
          </w:p>
        </w:tc>
        <w:tc>
          <w:tcPr>
            <w:tcW w:w="864" w:type="dxa"/>
            <w:tcBorders>
              <w:top w:val="nil"/>
              <w:left w:val="nil"/>
              <w:bottom w:val="single" w:sz="4" w:space="0" w:color="auto"/>
              <w:right w:val="single" w:sz="4" w:space="0" w:color="auto"/>
            </w:tcBorders>
            <w:noWrap/>
            <w:vAlign w:val="bottom"/>
          </w:tcPr>
          <w:p w14:paraId="35E274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4BA139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31D3F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64EB7E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44EC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521FF9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2FBD04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0161B2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1C0343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31,31</w:t>
            </w:r>
          </w:p>
        </w:tc>
        <w:tc>
          <w:tcPr>
            <w:tcW w:w="1133" w:type="dxa"/>
            <w:tcBorders>
              <w:top w:val="nil"/>
              <w:left w:val="nil"/>
              <w:bottom w:val="single" w:sz="4" w:space="0" w:color="auto"/>
              <w:right w:val="single" w:sz="4" w:space="0" w:color="auto"/>
            </w:tcBorders>
            <w:noWrap/>
            <w:vAlign w:val="bottom"/>
          </w:tcPr>
          <w:p w14:paraId="44523E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28.10.1975</w:t>
            </w:r>
          </w:p>
        </w:tc>
        <w:tc>
          <w:tcPr>
            <w:tcW w:w="1285" w:type="dxa"/>
            <w:tcBorders>
              <w:top w:val="nil"/>
              <w:left w:val="nil"/>
              <w:bottom w:val="single" w:sz="4" w:space="0" w:color="auto"/>
              <w:right w:val="single" w:sz="4" w:space="0" w:color="auto"/>
            </w:tcBorders>
            <w:noWrap/>
            <w:vAlign w:val="bottom"/>
          </w:tcPr>
          <w:p w14:paraId="22460A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18/09/2000</w:t>
            </w:r>
          </w:p>
        </w:tc>
        <w:tc>
          <w:tcPr>
            <w:tcW w:w="1264" w:type="dxa"/>
            <w:tcBorders>
              <w:top w:val="nil"/>
              <w:left w:val="nil"/>
              <w:bottom w:val="single" w:sz="4" w:space="0" w:color="auto"/>
              <w:right w:val="single" w:sz="4" w:space="0" w:color="auto"/>
            </w:tcBorders>
            <w:noWrap/>
            <w:vAlign w:val="bottom"/>
          </w:tcPr>
          <w:p w14:paraId="73FFF4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3D4168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9.007,46</w:t>
            </w:r>
          </w:p>
        </w:tc>
        <w:tc>
          <w:tcPr>
            <w:tcW w:w="864" w:type="dxa"/>
            <w:tcBorders>
              <w:top w:val="nil"/>
              <w:left w:val="nil"/>
              <w:bottom w:val="single" w:sz="4" w:space="0" w:color="auto"/>
              <w:right w:val="single" w:sz="4" w:space="0" w:color="auto"/>
            </w:tcBorders>
            <w:noWrap/>
            <w:vAlign w:val="bottom"/>
          </w:tcPr>
          <w:p w14:paraId="11421E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309BFB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B166C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9E935C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F22E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79DF67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0A9AFA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768CAA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D64B9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31,31</w:t>
            </w:r>
          </w:p>
        </w:tc>
        <w:tc>
          <w:tcPr>
            <w:tcW w:w="1133" w:type="dxa"/>
            <w:tcBorders>
              <w:top w:val="nil"/>
              <w:left w:val="nil"/>
              <w:bottom w:val="single" w:sz="4" w:space="0" w:color="auto"/>
              <w:right w:val="single" w:sz="4" w:space="0" w:color="auto"/>
            </w:tcBorders>
            <w:noWrap/>
            <w:vAlign w:val="bottom"/>
          </w:tcPr>
          <w:p w14:paraId="6C2192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04.12.1973</w:t>
            </w:r>
          </w:p>
        </w:tc>
        <w:tc>
          <w:tcPr>
            <w:tcW w:w="1285" w:type="dxa"/>
            <w:tcBorders>
              <w:top w:val="nil"/>
              <w:left w:val="nil"/>
              <w:bottom w:val="single" w:sz="4" w:space="0" w:color="auto"/>
              <w:right w:val="single" w:sz="4" w:space="0" w:color="auto"/>
            </w:tcBorders>
            <w:noWrap/>
            <w:vAlign w:val="bottom"/>
          </w:tcPr>
          <w:p w14:paraId="5EFA27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01/02/2008</w:t>
            </w:r>
          </w:p>
        </w:tc>
        <w:tc>
          <w:tcPr>
            <w:tcW w:w="1264" w:type="dxa"/>
            <w:tcBorders>
              <w:top w:val="nil"/>
              <w:left w:val="nil"/>
              <w:bottom w:val="single" w:sz="4" w:space="0" w:color="auto"/>
              <w:right w:val="single" w:sz="4" w:space="0" w:color="auto"/>
            </w:tcBorders>
            <w:noWrap/>
            <w:vAlign w:val="bottom"/>
          </w:tcPr>
          <w:p w14:paraId="3DD2C7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5A4D12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8.587,04</w:t>
            </w:r>
          </w:p>
        </w:tc>
        <w:tc>
          <w:tcPr>
            <w:tcW w:w="864" w:type="dxa"/>
            <w:tcBorders>
              <w:top w:val="nil"/>
              <w:left w:val="nil"/>
              <w:bottom w:val="single" w:sz="4" w:space="0" w:color="auto"/>
              <w:right w:val="single" w:sz="4" w:space="0" w:color="auto"/>
            </w:tcBorders>
            <w:noWrap/>
            <w:vAlign w:val="bottom"/>
          </w:tcPr>
          <w:p w14:paraId="59DD39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1701AC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64757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E818A2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2C06B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1AF4A2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3600E7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5BB5AF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41286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56,98</w:t>
            </w:r>
          </w:p>
        </w:tc>
        <w:tc>
          <w:tcPr>
            <w:tcW w:w="1133" w:type="dxa"/>
            <w:tcBorders>
              <w:top w:val="nil"/>
              <w:left w:val="nil"/>
              <w:bottom w:val="single" w:sz="4" w:space="0" w:color="auto"/>
              <w:right w:val="single" w:sz="4" w:space="0" w:color="auto"/>
            </w:tcBorders>
            <w:noWrap/>
            <w:vAlign w:val="bottom"/>
          </w:tcPr>
          <w:p w14:paraId="35C15C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18.06.1966</w:t>
            </w:r>
          </w:p>
        </w:tc>
        <w:tc>
          <w:tcPr>
            <w:tcW w:w="1285" w:type="dxa"/>
            <w:tcBorders>
              <w:top w:val="nil"/>
              <w:left w:val="nil"/>
              <w:bottom w:val="single" w:sz="4" w:space="0" w:color="auto"/>
              <w:right w:val="single" w:sz="4" w:space="0" w:color="auto"/>
            </w:tcBorders>
            <w:noWrap/>
            <w:vAlign w:val="bottom"/>
          </w:tcPr>
          <w:p w14:paraId="561845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12/09/2000</w:t>
            </w:r>
          </w:p>
        </w:tc>
        <w:tc>
          <w:tcPr>
            <w:tcW w:w="1264" w:type="dxa"/>
            <w:tcBorders>
              <w:top w:val="nil"/>
              <w:left w:val="nil"/>
              <w:bottom w:val="single" w:sz="4" w:space="0" w:color="auto"/>
              <w:right w:val="single" w:sz="4" w:space="0" w:color="auto"/>
            </w:tcBorders>
            <w:noWrap/>
            <w:vAlign w:val="bottom"/>
          </w:tcPr>
          <w:p w14:paraId="7C413D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DF13F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16.392,88</w:t>
            </w:r>
          </w:p>
        </w:tc>
        <w:tc>
          <w:tcPr>
            <w:tcW w:w="864" w:type="dxa"/>
            <w:tcBorders>
              <w:top w:val="nil"/>
              <w:left w:val="nil"/>
              <w:bottom w:val="single" w:sz="4" w:space="0" w:color="auto"/>
              <w:right w:val="single" w:sz="4" w:space="0" w:color="auto"/>
            </w:tcBorders>
            <w:noWrap/>
            <w:vAlign w:val="bottom"/>
          </w:tcPr>
          <w:p w14:paraId="5B27B1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1CDC9B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63807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BAFE78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9EFF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10C23D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06B39D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33A2CA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73F7E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29,94</w:t>
            </w:r>
          </w:p>
        </w:tc>
        <w:tc>
          <w:tcPr>
            <w:tcW w:w="1133" w:type="dxa"/>
            <w:tcBorders>
              <w:top w:val="nil"/>
              <w:left w:val="nil"/>
              <w:bottom w:val="single" w:sz="4" w:space="0" w:color="auto"/>
              <w:right w:val="single" w:sz="4" w:space="0" w:color="auto"/>
            </w:tcBorders>
            <w:noWrap/>
            <w:vAlign w:val="bottom"/>
          </w:tcPr>
          <w:p w14:paraId="29F5D9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27.08.1975</w:t>
            </w:r>
          </w:p>
        </w:tc>
        <w:tc>
          <w:tcPr>
            <w:tcW w:w="1285" w:type="dxa"/>
            <w:tcBorders>
              <w:top w:val="nil"/>
              <w:left w:val="nil"/>
              <w:bottom w:val="single" w:sz="4" w:space="0" w:color="auto"/>
              <w:right w:val="single" w:sz="4" w:space="0" w:color="auto"/>
            </w:tcBorders>
            <w:noWrap/>
            <w:vAlign w:val="bottom"/>
          </w:tcPr>
          <w:p w14:paraId="57AE06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06/03/2006</w:t>
            </w:r>
          </w:p>
        </w:tc>
        <w:tc>
          <w:tcPr>
            <w:tcW w:w="1264" w:type="dxa"/>
            <w:tcBorders>
              <w:top w:val="nil"/>
              <w:left w:val="nil"/>
              <w:bottom w:val="single" w:sz="4" w:space="0" w:color="auto"/>
              <w:right w:val="single" w:sz="4" w:space="0" w:color="auto"/>
            </w:tcBorders>
            <w:noWrap/>
            <w:vAlign w:val="bottom"/>
          </w:tcPr>
          <w:p w14:paraId="4A2D6F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C0A7B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8.211,28</w:t>
            </w:r>
          </w:p>
        </w:tc>
        <w:tc>
          <w:tcPr>
            <w:tcW w:w="864" w:type="dxa"/>
            <w:tcBorders>
              <w:top w:val="nil"/>
              <w:left w:val="nil"/>
              <w:bottom w:val="single" w:sz="4" w:space="0" w:color="auto"/>
              <w:right w:val="single" w:sz="4" w:space="0" w:color="auto"/>
            </w:tcBorders>
            <w:noWrap/>
            <w:vAlign w:val="bottom"/>
          </w:tcPr>
          <w:p w14:paraId="49252A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31E885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04B81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1041BE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528F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78671A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266551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17E7F0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380DF7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56,98</w:t>
            </w:r>
          </w:p>
        </w:tc>
        <w:tc>
          <w:tcPr>
            <w:tcW w:w="1133" w:type="dxa"/>
            <w:tcBorders>
              <w:top w:val="nil"/>
              <w:left w:val="nil"/>
              <w:bottom w:val="single" w:sz="4" w:space="0" w:color="auto"/>
              <w:right w:val="single" w:sz="4" w:space="0" w:color="auto"/>
            </w:tcBorders>
            <w:noWrap/>
            <w:vAlign w:val="bottom"/>
          </w:tcPr>
          <w:p w14:paraId="0AD48D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05.11.1963</w:t>
            </w:r>
          </w:p>
        </w:tc>
        <w:tc>
          <w:tcPr>
            <w:tcW w:w="1285" w:type="dxa"/>
            <w:tcBorders>
              <w:top w:val="nil"/>
              <w:left w:val="nil"/>
              <w:bottom w:val="single" w:sz="4" w:space="0" w:color="auto"/>
              <w:right w:val="single" w:sz="4" w:space="0" w:color="auto"/>
            </w:tcBorders>
            <w:noWrap/>
            <w:vAlign w:val="bottom"/>
          </w:tcPr>
          <w:p w14:paraId="173D9E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03/10/2000</w:t>
            </w:r>
          </w:p>
        </w:tc>
        <w:tc>
          <w:tcPr>
            <w:tcW w:w="1264" w:type="dxa"/>
            <w:tcBorders>
              <w:top w:val="nil"/>
              <w:left w:val="nil"/>
              <w:bottom w:val="single" w:sz="4" w:space="0" w:color="auto"/>
              <w:right w:val="single" w:sz="4" w:space="0" w:color="auto"/>
            </w:tcBorders>
            <w:noWrap/>
            <w:vAlign w:val="bottom"/>
          </w:tcPr>
          <w:p w14:paraId="31F206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2CF0EB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16.392,88</w:t>
            </w:r>
          </w:p>
        </w:tc>
        <w:tc>
          <w:tcPr>
            <w:tcW w:w="864" w:type="dxa"/>
            <w:tcBorders>
              <w:top w:val="nil"/>
              <w:left w:val="nil"/>
              <w:bottom w:val="single" w:sz="4" w:space="0" w:color="auto"/>
              <w:right w:val="single" w:sz="4" w:space="0" w:color="auto"/>
            </w:tcBorders>
            <w:noWrap/>
            <w:vAlign w:val="bottom"/>
          </w:tcPr>
          <w:p w14:paraId="31965F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70EAAF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6525E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FA8331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AE49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2A5206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27D9E6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6D6580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A0CF3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31,31</w:t>
            </w:r>
          </w:p>
        </w:tc>
        <w:tc>
          <w:tcPr>
            <w:tcW w:w="1133" w:type="dxa"/>
            <w:tcBorders>
              <w:top w:val="nil"/>
              <w:left w:val="nil"/>
              <w:bottom w:val="single" w:sz="4" w:space="0" w:color="auto"/>
              <w:right w:val="single" w:sz="4" w:space="0" w:color="auto"/>
            </w:tcBorders>
            <w:noWrap/>
            <w:vAlign w:val="bottom"/>
          </w:tcPr>
          <w:p w14:paraId="0DE09A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03.09.1961</w:t>
            </w:r>
          </w:p>
        </w:tc>
        <w:tc>
          <w:tcPr>
            <w:tcW w:w="1285" w:type="dxa"/>
            <w:tcBorders>
              <w:top w:val="nil"/>
              <w:left w:val="nil"/>
              <w:bottom w:val="single" w:sz="4" w:space="0" w:color="auto"/>
              <w:right w:val="single" w:sz="4" w:space="0" w:color="auto"/>
            </w:tcBorders>
            <w:noWrap/>
            <w:vAlign w:val="bottom"/>
          </w:tcPr>
          <w:p w14:paraId="7C9567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nil"/>
              <w:bottom w:val="single" w:sz="4" w:space="0" w:color="auto"/>
              <w:right w:val="single" w:sz="4" w:space="0" w:color="auto"/>
            </w:tcBorders>
            <w:noWrap/>
            <w:vAlign w:val="bottom"/>
          </w:tcPr>
          <w:p w14:paraId="0AB4D6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56A1CF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8.727,18</w:t>
            </w:r>
          </w:p>
        </w:tc>
        <w:tc>
          <w:tcPr>
            <w:tcW w:w="864" w:type="dxa"/>
            <w:tcBorders>
              <w:top w:val="nil"/>
              <w:left w:val="nil"/>
              <w:bottom w:val="single" w:sz="4" w:space="0" w:color="auto"/>
              <w:right w:val="single" w:sz="4" w:space="0" w:color="auto"/>
            </w:tcBorders>
            <w:noWrap/>
            <w:vAlign w:val="bottom"/>
          </w:tcPr>
          <w:p w14:paraId="189843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24685E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2FD04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52599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BCCA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1FB465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66AEB7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57CA7B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DE791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15,67</w:t>
            </w:r>
          </w:p>
        </w:tc>
        <w:tc>
          <w:tcPr>
            <w:tcW w:w="1133" w:type="dxa"/>
            <w:tcBorders>
              <w:top w:val="nil"/>
              <w:left w:val="nil"/>
              <w:bottom w:val="single" w:sz="4" w:space="0" w:color="auto"/>
              <w:right w:val="single" w:sz="4" w:space="0" w:color="auto"/>
            </w:tcBorders>
            <w:noWrap/>
            <w:vAlign w:val="bottom"/>
          </w:tcPr>
          <w:p w14:paraId="07C120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25.01.1974</w:t>
            </w:r>
          </w:p>
        </w:tc>
        <w:tc>
          <w:tcPr>
            <w:tcW w:w="1285" w:type="dxa"/>
            <w:tcBorders>
              <w:top w:val="nil"/>
              <w:left w:val="nil"/>
              <w:bottom w:val="single" w:sz="4" w:space="0" w:color="auto"/>
              <w:right w:val="single" w:sz="4" w:space="0" w:color="auto"/>
            </w:tcBorders>
            <w:noWrap/>
            <w:vAlign w:val="bottom"/>
          </w:tcPr>
          <w:p w14:paraId="170824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22/09/2010</w:t>
            </w:r>
          </w:p>
        </w:tc>
        <w:tc>
          <w:tcPr>
            <w:tcW w:w="1264" w:type="dxa"/>
            <w:tcBorders>
              <w:top w:val="nil"/>
              <w:left w:val="nil"/>
              <w:bottom w:val="single" w:sz="4" w:space="0" w:color="auto"/>
              <w:right w:val="single" w:sz="4" w:space="0" w:color="auto"/>
            </w:tcBorders>
            <w:noWrap/>
            <w:vAlign w:val="bottom"/>
          </w:tcPr>
          <w:p w14:paraId="2E7186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5446C8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4.297,72</w:t>
            </w:r>
          </w:p>
        </w:tc>
        <w:tc>
          <w:tcPr>
            <w:tcW w:w="864" w:type="dxa"/>
            <w:tcBorders>
              <w:top w:val="nil"/>
              <w:left w:val="nil"/>
              <w:bottom w:val="single" w:sz="4" w:space="0" w:color="auto"/>
              <w:right w:val="single" w:sz="4" w:space="0" w:color="auto"/>
            </w:tcBorders>
            <w:noWrap/>
            <w:vAlign w:val="bottom"/>
          </w:tcPr>
          <w:p w14:paraId="3A82B8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43F9C4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FE23C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35A01C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7356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79D2FA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2DE303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7905B2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AA641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56,98</w:t>
            </w:r>
          </w:p>
        </w:tc>
        <w:tc>
          <w:tcPr>
            <w:tcW w:w="1133" w:type="dxa"/>
            <w:tcBorders>
              <w:top w:val="nil"/>
              <w:left w:val="nil"/>
              <w:bottom w:val="single" w:sz="4" w:space="0" w:color="auto"/>
              <w:right w:val="single" w:sz="4" w:space="0" w:color="auto"/>
            </w:tcBorders>
            <w:noWrap/>
            <w:vAlign w:val="bottom"/>
          </w:tcPr>
          <w:p w14:paraId="071EE0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17.02.1964</w:t>
            </w:r>
          </w:p>
        </w:tc>
        <w:tc>
          <w:tcPr>
            <w:tcW w:w="1285" w:type="dxa"/>
            <w:tcBorders>
              <w:top w:val="nil"/>
              <w:left w:val="nil"/>
              <w:bottom w:val="single" w:sz="4" w:space="0" w:color="auto"/>
              <w:right w:val="single" w:sz="4" w:space="0" w:color="auto"/>
            </w:tcBorders>
            <w:noWrap/>
            <w:vAlign w:val="bottom"/>
          </w:tcPr>
          <w:p w14:paraId="4686D7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11/09/2000</w:t>
            </w:r>
          </w:p>
        </w:tc>
        <w:tc>
          <w:tcPr>
            <w:tcW w:w="1264" w:type="dxa"/>
            <w:tcBorders>
              <w:top w:val="nil"/>
              <w:left w:val="nil"/>
              <w:bottom w:val="single" w:sz="4" w:space="0" w:color="auto"/>
              <w:right w:val="single" w:sz="4" w:space="0" w:color="auto"/>
            </w:tcBorders>
            <w:noWrap/>
            <w:vAlign w:val="bottom"/>
          </w:tcPr>
          <w:p w14:paraId="3DF3DB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F42DF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16.392,88</w:t>
            </w:r>
          </w:p>
        </w:tc>
        <w:tc>
          <w:tcPr>
            <w:tcW w:w="864" w:type="dxa"/>
            <w:tcBorders>
              <w:top w:val="nil"/>
              <w:left w:val="nil"/>
              <w:bottom w:val="single" w:sz="4" w:space="0" w:color="auto"/>
              <w:right w:val="single" w:sz="4" w:space="0" w:color="auto"/>
            </w:tcBorders>
            <w:noWrap/>
            <w:vAlign w:val="bottom"/>
          </w:tcPr>
          <w:p w14:paraId="537957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71268C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EF18A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576B2A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02DD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5BEDBA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4A246E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72B562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338E73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42,33</w:t>
            </w:r>
          </w:p>
        </w:tc>
        <w:tc>
          <w:tcPr>
            <w:tcW w:w="1133" w:type="dxa"/>
            <w:tcBorders>
              <w:top w:val="nil"/>
              <w:left w:val="nil"/>
              <w:bottom w:val="single" w:sz="4" w:space="0" w:color="auto"/>
              <w:right w:val="single" w:sz="4" w:space="0" w:color="auto"/>
            </w:tcBorders>
            <w:noWrap/>
            <w:vAlign w:val="bottom"/>
          </w:tcPr>
          <w:p w14:paraId="7AE73A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24.05.1964</w:t>
            </w:r>
          </w:p>
        </w:tc>
        <w:tc>
          <w:tcPr>
            <w:tcW w:w="1285" w:type="dxa"/>
            <w:tcBorders>
              <w:top w:val="nil"/>
              <w:left w:val="nil"/>
              <w:bottom w:val="single" w:sz="4" w:space="0" w:color="auto"/>
              <w:right w:val="single" w:sz="4" w:space="0" w:color="auto"/>
            </w:tcBorders>
            <w:noWrap/>
            <w:vAlign w:val="bottom"/>
          </w:tcPr>
          <w:p w14:paraId="13B791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046600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58207D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11.798,64</w:t>
            </w:r>
          </w:p>
        </w:tc>
        <w:tc>
          <w:tcPr>
            <w:tcW w:w="864" w:type="dxa"/>
            <w:tcBorders>
              <w:top w:val="nil"/>
              <w:left w:val="nil"/>
              <w:bottom w:val="single" w:sz="4" w:space="0" w:color="auto"/>
              <w:right w:val="single" w:sz="4" w:space="0" w:color="auto"/>
            </w:tcBorders>
            <w:noWrap/>
            <w:vAlign w:val="bottom"/>
          </w:tcPr>
          <w:p w14:paraId="717AC3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0D99D5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190A7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085989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5B103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62DDDE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74A0E2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5B1D27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87D86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46,46</w:t>
            </w:r>
          </w:p>
        </w:tc>
        <w:tc>
          <w:tcPr>
            <w:tcW w:w="1133" w:type="dxa"/>
            <w:tcBorders>
              <w:top w:val="nil"/>
              <w:left w:val="nil"/>
              <w:bottom w:val="single" w:sz="4" w:space="0" w:color="auto"/>
              <w:right w:val="single" w:sz="4" w:space="0" w:color="auto"/>
            </w:tcBorders>
            <w:noWrap/>
            <w:vAlign w:val="bottom"/>
          </w:tcPr>
          <w:p w14:paraId="529F3A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03/01/1970</w:t>
            </w:r>
          </w:p>
        </w:tc>
        <w:tc>
          <w:tcPr>
            <w:tcW w:w="1285" w:type="dxa"/>
            <w:tcBorders>
              <w:top w:val="nil"/>
              <w:left w:val="nil"/>
              <w:bottom w:val="single" w:sz="4" w:space="0" w:color="auto"/>
              <w:right w:val="single" w:sz="4" w:space="0" w:color="auto"/>
            </w:tcBorders>
            <w:noWrap/>
            <w:vAlign w:val="bottom"/>
          </w:tcPr>
          <w:p w14:paraId="41847C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11/10/2002</w:t>
            </w:r>
          </w:p>
        </w:tc>
        <w:tc>
          <w:tcPr>
            <w:tcW w:w="1264" w:type="dxa"/>
            <w:tcBorders>
              <w:top w:val="nil"/>
              <w:left w:val="nil"/>
              <w:bottom w:val="single" w:sz="4" w:space="0" w:color="auto"/>
              <w:right w:val="single" w:sz="4" w:space="0" w:color="auto"/>
            </w:tcBorders>
            <w:noWrap/>
            <w:vAlign w:val="bottom"/>
          </w:tcPr>
          <w:p w14:paraId="129682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3140C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13.157,76</w:t>
            </w:r>
          </w:p>
        </w:tc>
        <w:tc>
          <w:tcPr>
            <w:tcW w:w="864" w:type="dxa"/>
            <w:tcBorders>
              <w:top w:val="nil"/>
              <w:left w:val="nil"/>
              <w:bottom w:val="single" w:sz="4" w:space="0" w:color="auto"/>
              <w:right w:val="single" w:sz="4" w:space="0" w:color="auto"/>
            </w:tcBorders>
            <w:noWrap/>
            <w:vAlign w:val="bottom"/>
          </w:tcPr>
          <w:p w14:paraId="2334D3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3C9A28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10BE6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261B72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03C2C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7F9380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58C3B4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66F10D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891C1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56,98</w:t>
            </w:r>
          </w:p>
        </w:tc>
        <w:tc>
          <w:tcPr>
            <w:tcW w:w="1133" w:type="dxa"/>
            <w:tcBorders>
              <w:top w:val="nil"/>
              <w:left w:val="nil"/>
              <w:bottom w:val="single" w:sz="4" w:space="0" w:color="auto"/>
              <w:right w:val="single" w:sz="4" w:space="0" w:color="auto"/>
            </w:tcBorders>
            <w:noWrap/>
            <w:vAlign w:val="bottom"/>
          </w:tcPr>
          <w:p w14:paraId="1AC281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06.06.1960</w:t>
            </w:r>
          </w:p>
        </w:tc>
        <w:tc>
          <w:tcPr>
            <w:tcW w:w="1285" w:type="dxa"/>
            <w:tcBorders>
              <w:top w:val="nil"/>
              <w:left w:val="nil"/>
              <w:bottom w:val="single" w:sz="4" w:space="0" w:color="auto"/>
              <w:right w:val="single" w:sz="4" w:space="0" w:color="auto"/>
            </w:tcBorders>
            <w:noWrap/>
            <w:vAlign w:val="bottom"/>
          </w:tcPr>
          <w:p w14:paraId="32F0A4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11/09/2000</w:t>
            </w:r>
          </w:p>
        </w:tc>
        <w:tc>
          <w:tcPr>
            <w:tcW w:w="1264" w:type="dxa"/>
            <w:tcBorders>
              <w:top w:val="nil"/>
              <w:left w:val="nil"/>
              <w:bottom w:val="single" w:sz="4" w:space="0" w:color="auto"/>
              <w:right w:val="single" w:sz="4" w:space="0" w:color="auto"/>
            </w:tcBorders>
            <w:noWrap/>
            <w:vAlign w:val="bottom"/>
          </w:tcPr>
          <w:p w14:paraId="54E128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5CDF02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16.392,88</w:t>
            </w:r>
          </w:p>
        </w:tc>
        <w:tc>
          <w:tcPr>
            <w:tcW w:w="864" w:type="dxa"/>
            <w:tcBorders>
              <w:top w:val="nil"/>
              <w:left w:val="nil"/>
              <w:bottom w:val="single" w:sz="4" w:space="0" w:color="auto"/>
              <w:right w:val="single" w:sz="4" w:space="0" w:color="auto"/>
            </w:tcBorders>
            <w:noWrap/>
            <w:vAlign w:val="bottom"/>
          </w:tcPr>
          <w:p w14:paraId="727A18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50FF7E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4A5A9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537EE6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9BB42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2FF80B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59EE83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2E35B2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5D0951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29,94</w:t>
            </w:r>
          </w:p>
        </w:tc>
        <w:tc>
          <w:tcPr>
            <w:tcW w:w="1133" w:type="dxa"/>
            <w:tcBorders>
              <w:top w:val="nil"/>
              <w:left w:val="nil"/>
              <w:bottom w:val="single" w:sz="4" w:space="0" w:color="auto"/>
              <w:right w:val="single" w:sz="4" w:space="0" w:color="auto"/>
            </w:tcBorders>
            <w:noWrap/>
            <w:vAlign w:val="bottom"/>
          </w:tcPr>
          <w:p w14:paraId="497994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12.12.1981</w:t>
            </w:r>
          </w:p>
        </w:tc>
        <w:tc>
          <w:tcPr>
            <w:tcW w:w="1285" w:type="dxa"/>
            <w:tcBorders>
              <w:top w:val="nil"/>
              <w:left w:val="nil"/>
              <w:bottom w:val="single" w:sz="4" w:space="0" w:color="auto"/>
              <w:right w:val="single" w:sz="4" w:space="0" w:color="auto"/>
            </w:tcBorders>
            <w:noWrap/>
            <w:vAlign w:val="bottom"/>
          </w:tcPr>
          <w:p w14:paraId="58432A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11/10/2006</w:t>
            </w:r>
          </w:p>
        </w:tc>
        <w:tc>
          <w:tcPr>
            <w:tcW w:w="1264" w:type="dxa"/>
            <w:tcBorders>
              <w:top w:val="nil"/>
              <w:left w:val="nil"/>
              <w:bottom w:val="single" w:sz="4" w:space="0" w:color="auto"/>
              <w:right w:val="single" w:sz="4" w:space="0" w:color="auto"/>
            </w:tcBorders>
            <w:noWrap/>
            <w:vAlign w:val="bottom"/>
          </w:tcPr>
          <w:p w14:paraId="23BA95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7F6EB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8.345,26</w:t>
            </w:r>
          </w:p>
        </w:tc>
        <w:tc>
          <w:tcPr>
            <w:tcW w:w="864" w:type="dxa"/>
            <w:tcBorders>
              <w:top w:val="nil"/>
              <w:left w:val="nil"/>
              <w:bottom w:val="single" w:sz="4" w:space="0" w:color="auto"/>
              <w:right w:val="single" w:sz="4" w:space="0" w:color="auto"/>
            </w:tcBorders>
            <w:noWrap/>
            <w:vAlign w:val="bottom"/>
          </w:tcPr>
          <w:p w14:paraId="66A50F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65531B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050C2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939DA5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C2D7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36C355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7EBE1F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5EBD60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223A3F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29,94</w:t>
            </w:r>
          </w:p>
        </w:tc>
        <w:tc>
          <w:tcPr>
            <w:tcW w:w="1133" w:type="dxa"/>
            <w:tcBorders>
              <w:top w:val="nil"/>
              <w:left w:val="nil"/>
              <w:bottom w:val="single" w:sz="4" w:space="0" w:color="auto"/>
              <w:right w:val="single" w:sz="4" w:space="0" w:color="auto"/>
            </w:tcBorders>
            <w:noWrap/>
            <w:vAlign w:val="bottom"/>
          </w:tcPr>
          <w:p w14:paraId="2F9863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03.02.1984</w:t>
            </w:r>
          </w:p>
        </w:tc>
        <w:tc>
          <w:tcPr>
            <w:tcW w:w="1285" w:type="dxa"/>
            <w:tcBorders>
              <w:top w:val="nil"/>
              <w:left w:val="nil"/>
              <w:bottom w:val="single" w:sz="4" w:space="0" w:color="auto"/>
              <w:right w:val="single" w:sz="4" w:space="0" w:color="auto"/>
            </w:tcBorders>
            <w:noWrap/>
            <w:vAlign w:val="bottom"/>
          </w:tcPr>
          <w:p w14:paraId="042807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23/03/2007</w:t>
            </w:r>
          </w:p>
        </w:tc>
        <w:tc>
          <w:tcPr>
            <w:tcW w:w="1264" w:type="dxa"/>
            <w:tcBorders>
              <w:top w:val="nil"/>
              <w:left w:val="nil"/>
              <w:bottom w:val="single" w:sz="4" w:space="0" w:color="auto"/>
              <w:right w:val="single" w:sz="4" w:space="0" w:color="auto"/>
            </w:tcBorders>
            <w:noWrap/>
            <w:vAlign w:val="bottom"/>
          </w:tcPr>
          <w:p w14:paraId="0EB68B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0C083C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8.345,26</w:t>
            </w:r>
          </w:p>
        </w:tc>
        <w:tc>
          <w:tcPr>
            <w:tcW w:w="864" w:type="dxa"/>
            <w:tcBorders>
              <w:top w:val="nil"/>
              <w:left w:val="nil"/>
              <w:bottom w:val="single" w:sz="4" w:space="0" w:color="auto"/>
              <w:right w:val="single" w:sz="4" w:space="0" w:color="auto"/>
            </w:tcBorders>
            <w:noWrap/>
            <w:vAlign w:val="bottom"/>
          </w:tcPr>
          <w:p w14:paraId="330829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5B3BF7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6A23E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D46977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7AEA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3581B8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4C8C84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45C847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2F5EDE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56,98</w:t>
            </w:r>
          </w:p>
        </w:tc>
        <w:tc>
          <w:tcPr>
            <w:tcW w:w="1133" w:type="dxa"/>
            <w:tcBorders>
              <w:top w:val="nil"/>
              <w:left w:val="nil"/>
              <w:bottom w:val="single" w:sz="4" w:space="0" w:color="auto"/>
              <w:right w:val="single" w:sz="4" w:space="0" w:color="auto"/>
            </w:tcBorders>
            <w:noWrap/>
            <w:vAlign w:val="bottom"/>
          </w:tcPr>
          <w:p w14:paraId="6592DE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28.01.1960</w:t>
            </w:r>
          </w:p>
        </w:tc>
        <w:tc>
          <w:tcPr>
            <w:tcW w:w="1285" w:type="dxa"/>
            <w:tcBorders>
              <w:top w:val="nil"/>
              <w:left w:val="nil"/>
              <w:bottom w:val="single" w:sz="4" w:space="0" w:color="auto"/>
              <w:right w:val="single" w:sz="4" w:space="0" w:color="auto"/>
            </w:tcBorders>
            <w:noWrap/>
            <w:vAlign w:val="bottom"/>
          </w:tcPr>
          <w:p w14:paraId="4E788E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11/01/1999</w:t>
            </w:r>
          </w:p>
        </w:tc>
        <w:tc>
          <w:tcPr>
            <w:tcW w:w="1264" w:type="dxa"/>
            <w:tcBorders>
              <w:top w:val="nil"/>
              <w:left w:val="nil"/>
              <w:bottom w:val="single" w:sz="4" w:space="0" w:color="auto"/>
              <w:right w:val="single" w:sz="4" w:space="0" w:color="auto"/>
            </w:tcBorders>
            <w:noWrap/>
            <w:vAlign w:val="bottom"/>
          </w:tcPr>
          <w:p w14:paraId="020DC5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54D34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16.392,88</w:t>
            </w:r>
          </w:p>
        </w:tc>
        <w:tc>
          <w:tcPr>
            <w:tcW w:w="864" w:type="dxa"/>
            <w:tcBorders>
              <w:top w:val="nil"/>
              <w:left w:val="nil"/>
              <w:bottom w:val="single" w:sz="4" w:space="0" w:color="auto"/>
              <w:right w:val="single" w:sz="4" w:space="0" w:color="auto"/>
            </w:tcBorders>
            <w:noWrap/>
            <w:vAlign w:val="bottom"/>
          </w:tcPr>
          <w:p w14:paraId="5DE3F5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0D5BBD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38F58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101C43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82E48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42AD1D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063F3C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43010C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1A397F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31,31</w:t>
            </w:r>
          </w:p>
        </w:tc>
        <w:tc>
          <w:tcPr>
            <w:tcW w:w="1133" w:type="dxa"/>
            <w:tcBorders>
              <w:top w:val="nil"/>
              <w:left w:val="nil"/>
              <w:bottom w:val="single" w:sz="4" w:space="0" w:color="auto"/>
              <w:right w:val="single" w:sz="4" w:space="0" w:color="auto"/>
            </w:tcBorders>
            <w:noWrap/>
            <w:vAlign w:val="bottom"/>
          </w:tcPr>
          <w:p w14:paraId="2ACC3E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31.07.1964</w:t>
            </w:r>
          </w:p>
        </w:tc>
        <w:tc>
          <w:tcPr>
            <w:tcW w:w="1285" w:type="dxa"/>
            <w:tcBorders>
              <w:top w:val="nil"/>
              <w:left w:val="nil"/>
              <w:bottom w:val="single" w:sz="4" w:space="0" w:color="auto"/>
              <w:right w:val="single" w:sz="4" w:space="0" w:color="auto"/>
            </w:tcBorders>
            <w:noWrap/>
            <w:vAlign w:val="bottom"/>
          </w:tcPr>
          <w:p w14:paraId="789370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24/09/2007</w:t>
            </w:r>
          </w:p>
        </w:tc>
        <w:tc>
          <w:tcPr>
            <w:tcW w:w="1264" w:type="dxa"/>
            <w:tcBorders>
              <w:top w:val="nil"/>
              <w:left w:val="nil"/>
              <w:bottom w:val="single" w:sz="4" w:space="0" w:color="auto"/>
              <w:right w:val="single" w:sz="4" w:space="0" w:color="auto"/>
            </w:tcBorders>
            <w:noWrap/>
            <w:vAlign w:val="bottom"/>
          </w:tcPr>
          <w:p w14:paraId="4B4295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5464E0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8.727,18</w:t>
            </w:r>
          </w:p>
        </w:tc>
        <w:tc>
          <w:tcPr>
            <w:tcW w:w="864" w:type="dxa"/>
            <w:tcBorders>
              <w:top w:val="nil"/>
              <w:left w:val="nil"/>
              <w:bottom w:val="single" w:sz="4" w:space="0" w:color="auto"/>
              <w:right w:val="single" w:sz="4" w:space="0" w:color="auto"/>
            </w:tcBorders>
            <w:noWrap/>
            <w:vAlign w:val="bottom"/>
          </w:tcPr>
          <w:p w14:paraId="3CF2C7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48DD6A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140E0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611EF6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D1E7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5E9A7C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67BA2C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6C3EEA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4C3D7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51,47</w:t>
            </w:r>
          </w:p>
        </w:tc>
        <w:tc>
          <w:tcPr>
            <w:tcW w:w="1133" w:type="dxa"/>
            <w:tcBorders>
              <w:top w:val="nil"/>
              <w:left w:val="nil"/>
              <w:bottom w:val="single" w:sz="4" w:space="0" w:color="auto"/>
              <w:right w:val="single" w:sz="4" w:space="0" w:color="auto"/>
            </w:tcBorders>
            <w:noWrap/>
            <w:vAlign w:val="bottom"/>
          </w:tcPr>
          <w:p w14:paraId="2836E4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19.05.1965</w:t>
            </w:r>
          </w:p>
        </w:tc>
        <w:tc>
          <w:tcPr>
            <w:tcW w:w="1285" w:type="dxa"/>
            <w:tcBorders>
              <w:top w:val="nil"/>
              <w:left w:val="nil"/>
              <w:bottom w:val="single" w:sz="4" w:space="0" w:color="auto"/>
              <w:right w:val="single" w:sz="4" w:space="0" w:color="auto"/>
            </w:tcBorders>
            <w:noWrap/>
            <w:vAlign w:val="bottom"/>
          </w:tcPr>
          <w:p w14:paraId="5CEE2F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18/09/2001</w:t>
            </w:r>
          </w:p>
        </w:tc>
        <w:tc>
          <w:tcPr>
            <w:tcW w:w="1264" w:type="dxa"/>
            <w:tcBorders>
              <w:top w:val="nil"/>
              <w:left w:val="nil"/>
              <w:bottom w:val="single" w:sz="4" w:space="0" w:color="auto"/>
              <w:right w:val="single" w:sz="4" w:space="0" w:color="auto"/>
            </w:tcBorders>
            <w:noWrap/>
            <w:vAlign w:val="bottom"/>
          </w:tcPr>
          <w:p w14:paraId="38A736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01D6E0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14.806,68</w:t>
            </w:r>
          </w:p>
        </w:tc>
        <w:tc>
          <w:tcPr>
            <w:tcW w:w="864" w:type="dxa"/>
            <w:tcBorders>
              <w:top w:val="nil"/>
              <w:left w:val="nil"/>
              <w:bottom w:val="single" w:sz="4" w:space="0" w:color="auto"/>
              <w:right w:val="single" w:sz="4" w:space="0" w:color="auto"/>
            </w:tcBorders>
            <w:noWrap/>
            <w:vAlign w:val="bottom"/>
          </w:tcPr>
          <w:p w14:paraId="2B7ADA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232261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9073F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3BEEEA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1975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00CD80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66D131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0261D6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7E7852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15,67</w:t>
            </w:r>
          </w:p>
        </w:tc>
        <w:tc>
          <w:tcPr>
            <w:tcW w:w="1133" w:type="dxa"/>
            <w:tcBorders>
              <w:top w:val="nil"/>
              <w:left w:val="nil"/>
              <w:bottom w:val="single" w:sz="4" w:space="0" w:color="auto"/>
              <w:right w:val="single" w:sz="4" w:space="0" w:color="auto"/>
            </w:tcBorders>
            <w:noWrap/>
            <w:vAlign w:val="bottom"/>
          </w:tcPr>
          <w:p w14:paraId="69102E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30.01.1971</w:t>
            </w:r>
          </w:p>
        </w:tc>
        <w:tc>
          <w:tcPr>
            <w:tcW w:w="1285" w:type="dxa"/>
            <w:tcBorders>
              <w:top w:val="nil"/>
              <w:left w:val="nil"/>
              <w:bottom w:val="single" w:sz="4" w:space="0" w:color="auto"/>
              <w:right w:val="single" w:sz="4" w:space="0" w:color="auto"/>
            </w:tcBorders>
            <w:noWrap/>
            <w:vAlign w:val="bottom"/>
          </w:tcPr>
          <w:p w14:paraId="2CC274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08/09/2009</w:t>
            </w:r>
          </w:p>
        </w:tc>
        <w:tc>
          <w:tcPr>
            <w:tcW w:w="1264" w:type="dxa"/>
            <w:tcBorders>
              <w:top w:val="nil"/>
              <w:left w:val="nil"/>
              <w:bottom w:val="single" w:sz="4" w:space="0" w:color="auto"/>
              <w:right w:val="single" w:sz="4" w:space="0" w:color="auto"/>
            </w:tcBorders>
            <w:noWrap/>
            <w:vAlign w:val="bottom"/>
          </w:tcPr>
          <w:p w14:paraId="3AEBB2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7F3926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4.297,72</w:t>
            </w:r>
          </w:p>
        </w:tc>
        <w:tc>
          <w:tcPr>
            <w:tcW w:w="864" w:type="dxa"/>
            <w:tcBorders>
              <w:top w:val="nil"/>
              <w:left w:val="nil"/>
              <w:bottom w:val="single" w:sz="4" w:space="0" w:color="auto"/>
              <w:right w:val="single" w:sz="4" w:space="0" w:color="auto"/>
            </w:tcBorders>
            <w:noWrap/>
            <w:vAlign w:val="bottom"/>
          </w:tcPr>
          <w:p w14:paraId="4E8C4C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775CCC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E17D7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4B9125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ED636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3B0761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252E4E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7C9896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4DD0E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31,31</w:t>
            </w:r>
          </w:p>
        </w:tc>
        <w:tc>
          <w:tcPr>
            <w:tcW w:w="1133" w:type="dxa"/>
            <w:tcBorders>
              <w:top w:val="nil"/>
              <w:left w:val="nil"/>
              <w:bottom w:val="single" w:sz="4" w:space="0" w:color="auto"/>
              <w:right w:val="single" w:sz="4" w:space="0" w:color="auto"/>
            </w:tcBorders>
            <w:noWrap/>
            <w:vAlign w:val="bottom"/>
          </w:tcPr>
          <w:p w14:paraId="2F817B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20.06.1956</w:t>
            </w:r>
          </w:p>
        </w:tc>
        <w:tc>
          <w:tcPr>
            <w:tcW w:w="1285" w:type="dxa"/>
            <w:tcBorders>
              <w:top w:val="nil"/>
              <w:left w:val="nil"/>
              <w:bottom w:val="single" w:sz="4" w:space="0" w:color="auto"/>
              <w:right w:val="single" w:sz="4" w:space="0" w:color="auto"/>
            </w:tcBorders>
            <w:noWrap/>
            <w:vAlign w:val="bottom"/>
          </w:tcPr>
          <w:p w14:paraId="157AD9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22/09/2010</w:t>
            </w:r>
          </w:p>
        </w:tc>
        <w:tc>
          <w:tcPr>
            <w:tcW w:w="1264" w:type="dxa"/>
            <w:tcBorders>
              <w:top w:val="nil"/>
              <w:left w:val="nil"/>
              <w:bottom w:val="single" w:sz="4" w:space="0" w:color="auto"/>
              <w:right w:val="single" w:sz="4" w:space="0" w:color="auto"/>
            </w:tcBorders>
            <w:noWrap/>
            <w:vAlign w:val="bottom"/>
          </w:tcPr>
          <w:p w14:paraId="24FCD7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12D993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8.446,90</w:t>
            </w:r>
          </w:p>
        </w:tc>
        <w:tc>
          <w:tcPr>
            <w:tcW w:w="864" w:type="dxa"/>
            <w:tcBorders>
              <w:top w:val="nil"/>
              <w:left w:val="nil"/>
              <w:bottom w:val="single" w:sz="4" w:space="0" w:color="auto"/>
              <w:right w:val="single" w:sz="4" w:space="0" w:color="auto"/>
            </w:tcBorders>
            <w:noWrap/>
            <w:vAlign w:val="bottom"/>
          </w:tcPr>
          <w:p w14:paraId="40042C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7B3552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7A65F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72517B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0107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518290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18E8DC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385C6A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C6CDA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15,67</w:t>
            </w:r>
          </w:p>
        </w:tc>
        <w:tc>
          <w:tcPr>
            <w:tcW w:w="1133" w:type="dxa"/>
            <w:tcBorders>
              <w:top w:val="nil"/>
              <w:left w:val="nil"/>
              <w:bottom w:val="single" w:sz="4" w:space="0" w:color="auto"/>
              <w:right w:val="single" w:sz="4" w:space="0" w:color="auto"/>
            </w:tcBorders>
            <w:noWrap/>
            <w:vAlign w:val="bottom"/>
          </w:tcPr>
          <w:p w14:paraId="0713C6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24.04.1981</w:t>
            </w:r>
          </w:p>
        </w:tc>
        <w:tc>
          <w:tcPr>
            <w:tcW w:w="1285" w:type="dxa"/>
            <w:tcBorders>
              <w:top w:val="nil"/>
              <w:left w:val="nil"/>
              <w:bottom w:val="single" w:sz="4" w:space="0" w:color="auto"/>
              <w:right w:val="single" w:sz="4" w:space="0" w:color="auto"/>
            </w:tcBorders>
            <w:noWrap/>
            <w:vAlign w:val="bottom"/>
          </w:tcPr>
          <w:p w14:paraId="1CA245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24/10/2008</w:t>
            </w:r>
          </w:p>
        </w:tc>
        <w:tc>
          <w:tcPr>
            <w:tcW w:w="1264" w:type="dxa"/>
            <w:tcBorders>
              <w:top w:val="nil"/>
              <w:left w:val="nil"/>
              <w:bottom w:val="single" w:sz="4" w:space="0" w:color="auto"/>
              <w:right w:val="single" w:sz="4" w:space="0" w:color="auto"/>
            </w:tcBorders>
            <w:noWrap/>
            <w:vAlign w:val="bottom"/>
          </w:tcPr>
          <w:p w14:paraId="185EA7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024F4A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4.297,72</w:t>
            </w:r>
          </w:p>
        </w:tc>
        <w:tc>
          <w:tcPr>
            <w:tcW w:w="864" w:type="dxa"/>
            <w:tcBorders>
              <w:top w:val="nil"/>
              <w:left w:val="nil"/>
              <w:bottom w:val="single" w:sz="4" w:space="0" w:color="auto"/>
              <w:right w:val="single" w:sz="4" w:space="0" w:color="auto"/>
            </w:tcBorders>
            <w:noWrap/>
            <w:vAlign w:val="bottom"/>
          </w:tcPr>
          <w:p w14:paraId="36F0C9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4E6981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08F5E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1506CC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0C9F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105781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080C0B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511112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17032A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25,81</w:t>
            </w:r>
          </w:p>
        </w:tc>
        <w:tc>
          <w:tcPr>
            <w:tcW w:w="1133" w:type="dxa"/>
            <w:tcBorders>
              <w:top w:val="nil"/>
              <w:left w:val="nil"/>
              <w:bottom w:val="single" w:sz="4" w:space="0" w:color="auto"/>
              <w:right w:val="single" w:sz="4" w:space="0" w:color="auto"/>
            </w:tcBorders>
            <w:noWrap/>
            <w:vAlign w:val="bottom"/>
          </w:tcPr>
          <w:p w14:paraId="6F7DD1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04.03.1985</w:t>
            </w:r>
          </w:p>
        </w:tc>
        <w:tc>
          <w:tcPr>
            <w:tcW w:w="1285" w:type="dxa"/>
            <w:tcBorders>
              <w:top w:val="nil"/>
              <w:left w:val="nil"/>
              <w:bottom w:val="single" w:sz="4" w:space="0" w:color="auto"/>
              <w:right w:val="single" w:sz="4" w:space="0" w:color="auto"/>
            </w:tcBorders>
            <w:noWrap/>
            <w:vAlign w:val="bottom"/>
          </w:tcPr>
          <w:p w14:paraId="48D2B5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07/09/2016</w:t>
            </w:r>
          </w:p>
        </w:tc>
        <w:tc>
          <w:tcPr>
            <w:tcW w:w="1264" w:type="dxa"/>
            <w:tcBorders>
              <w:top w:val="nil"/>
              <w:left w:val="nil"/>
              <w:bottom w:val="single" w:sz="4" w:space="0" w:color="auto"/>
              <w:right w:val="single" w:sz="4" w:space="0" w:color="auto"/>
            </w:tcBorders>
            <w:noWrap/>
            <w:vAlign w:val="bottom"/>
          </w:tcPr>
          <w:p w14:paraId="568EF9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5F5EC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6.847,54</w:t>
            </w:r>
          </w:p>
        </w:tc>
        <w:tc>
          <w:tcPr>
            <w:tcW w:w="864" w:type="dxa"/>
            <w:tcBorders>
              <w:top w:val="nil"/>
              <w:left w:val="nil"/>
              <w:bottom w:val="single" w:sz="4" w:space="0" w:color="auto"/>
              <w:right w:val="single" w:sz="4" w:space="0" w:color="auto"/>
            </w:tcBorders>
            <w:noWrap/>
            <w:vAlign w:val="bottom"/>
          </w:tcPr>
          <w:p w14:paraId="06837B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7D2EAB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26F42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86040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68F2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262F90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09D3AC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189433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887A5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25,81</w:t>
            </w:r>
          </w:p>
        </w:tc>
        <w:tc>
          <w:tcPr>
            <w:tcW w:w="1133" w:type="dxa"/>
            <w:tcBorders>
              <w:top w:val="nil"/>
              <w:left w:val="nil"/>
              <w:bottom w:val="single" w:sz="4" w:space="0" w:color="auto"/>
              <w:right w:val="single" w:sz="4" w:space="0" w:color="auto"/>
            </w:tcBorders>
            <w:noWrap/>
            <w:vAlign w:val="bottom"/>
          </w:tcPr>
          <w:p w14:paraId="56F2E1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12.11.1978</w:t>
            </w:r>
          </w:p>
        </w:tc>
        <w:tc>
          <w:tcPr>
            <w:tcW w:w="1285" w:type="dxa"/>
            <w:tcBorders>
              <w:top w:val="nil"/>
              <w:left w:val="nil"/>
              <w:bottom w:val="single" w:sz="4" w:space="0" w:color="auto"/>
              <w:right w:val="single" w:sz="4" w:space="0" w:color="auto"/>
            </w:tcBorders>
            <w:noWrap/>
            <w:vAlign w:val="bottom"/>
          </w:tcPr>
          <w:p w14:paraId="3EB86F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44A8C8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1A1FE3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6.501,04</w:t>
            </w:r>
          </w:p>
        </w:tc>
        <w:tc>
          <w:tcPr>
            <w:tcW w:w="864" w:type="dxa"/>
            <w:tcBorders>
              <w:top w:val="nil"/>
              <w:left w:val="nil"/>
              <w:bottom w:val="single" w:sz="4" w:space="0" w:color="auto"/>
              <w:right w:val="single" w:sz="4" w:space="0" w:color="auto"/>
            </w:tcBorders>
            <w:noWrap/>
            <w:vAlign w:val="bottom"/>
          </w:tcPr>
          <w:p w14:paraId="54782C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213FD6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912FC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FC2A03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8820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14029</w:t>
            </w:r>
          </w:p>
        </w:tc>
        <w:tc>
          <w:tcPr>
            <w:tcW w:w="1843" w:type="dxa"/>
            <w:tcBorders>
              <w:top w:val="nil"/>
              <w:left w:val="nil"/>
              <w:bottom w:val="single" w:sz="4" w:space="0" w:color="auto"/>
              <w:right w:val="single" w:sz="4" w:space="0" w:color="auto"/>
            </w:tcBorders>
            <w:noWrap/>
            <w:vAlign w:val="bottom"/>
          </w:tcPr>
          <w:p w14:paraId="245E4B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507EC7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2AB42A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5CD090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25,81</w:t>
            </w:r>
          </w:p>
        </w:tc>
        <w:tc>
          <w:tcPr>
            <w:tcW w:w="1133" w:type="dxa"/>
            <w:tcBorders>
              <w:top w:val="nil"/>
              <w:left w:val="nil"/>
              <w:bottom w:val="single" w:sz="4" w:space="0" w:color="auto"/>
              <w:right w:val="single" w:sz="4" w:space="0" w:color="auto"/>
            </w:tcBorders>
            <w:noWrap/>
            <w:vAlign w:val="bottom"/>
          </w:tcPr>
          <w:p w14:paraId="48360A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03.05.2001</w:t>
            </w:r>
          </w:p>
        </w:tc>
        <w:tc>
          <w:tcPr>
            <w:tcW w:w="1285" w:type="dxa"/>
            <w:tcBorders>
              <w:top w:val="nil"/>
              <w:left w:val="nil"/>
              <w:bottom w:val="single" w:sz="4" w:space="0" w:color="auto"/>
              <w:right w:val="single" w:sz="4" w:space="0" w:color="auto"/>
            </w:tcBorders>
            <w:noWrap/>
            <w:vAlign w:val="bottom"/>
          </w:tcPr>
          <w:p w14:paraId="5C4FA2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7624D8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7EA2E9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6.501,04</w:t>
            </w:r>
          </w:p>
        </w:tc>
        <w:tc>
          <w:tcPr>
            <w:tcW w:w="864" w:type="dxa"/>
            <w:tcBorders>
              <w:top w:val="nil"/>
              <w:left w:val="nil"/>
              <w:bottom w:val="single" w:sz="4" w:space="0" w:color="auto"/>
              <w:right w:val="single" w:sz="4" w:space="0" w:color="auto"/>
            </w:tcBorders>
            <w:noWrap/>
            <w:vAlign w:val="bottom"/>
          </w:tcPr>
          <w:p w14:paraId="4AD608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masculino</w:t>
            </w:r>
          </w:p>
        </w:tc>
        <w:tc>
          <w:tcPr>
            <w:tcW w:w="1276" w:type="dxa"/>
            <w:tcBorders>
              <w:top w:val="nil"/>
              <w:left w:val="nil"/>
              <w:bottom w:val="single" w:sz="4" w:space="0" w:color="auto"/>
              <w:right w:val="single" w:sz="4" w:space="0" w:color="auto"/>
            </w:tcBorders>
            <w:noWrap/>
            <w:vAlign w:val="bottom"/>
          </w:tcPr>
          <w:p w14:paraId="101D7A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5E866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AA7B14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8853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21042E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3878B9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0A72E9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7576C1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25,81</w:t>
            </w:r>
          </w:p>
        </w:tc>
        <w:tc>
          <w:tcPr>
            <w:tcW w:w="1133" w:type="dxa"/>
            <w:tcBorders>
              <w:top w:val="nil"/>
              <w:left w:val="nil"/>
              <w:bottom w:val="single" w:sz="4" w:space="0" w:color="auto"/>
              <w:right w:val="single" w:sz="4" w:space="0" w:color="auto"/>
            </w:tcBorders>
            <w:noWrap/>
            <w:vAlign w:val="bottom"/>
          </w:tcPr>
          <w:p w14:paraId="67DDDE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11.09.1971</w:t>
            </w:r>
          </w:p>
        </w:tc>
        <w:tc>
          <w:tcPr>
            <w:tcW w:w="1285" w:type="dxa"/>
            <w:tcBorders>
              <w:top w:val="nil"/>
              <w:left w:val="nil"/>
              <w:bottom w:val="single" w:sz="4" w:space="0" w:color="auto"/>
              <w:right w:val="single" w:sz="4" w:space="0" w:color="auto"/>
            </w:tcBorders>
            <w:noWrap/>
            <w:vAlign w:val="bottom"/>
          </w:tcPr>
          <w:p w14:paraId="45A6DD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07/01/2025</w:t>
            </w:r>
          </w:p>
        </w:tc>
        <w:tc>
          <w:tcPr>
            <w:tcW w:w="1264" w:type="dxa"/>
            <w:tcBorders>
              <w:top w:val="nil"/>
              <w:left w:val="nil"/>
              <w:bottom w:val="single" w:sz="4" w:space="0" w:color="auto"/>
              <w:right w:val="single" w:sz="4" w:space="0" w:color="auto"/>
            </w:tcBorders>
            <w:noWrap/>
            <w:vAlign w:val="bottom"/>
          </w:tcPr>
          <w:p w14:paraId="2D7D55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3C4744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6.501,04</w:t>
            </w:r>
          </w:p>
        </w:tc>
        <w:tc>
          <w:tcPr>
            <w:tcW w:w="864" w:type="dxa"/>
            <w:tcBorders>
              <w:top w:val="nil"/>
              <w:left w:val="nil"/>
              <w:bottom w:val="single" w:sz="4" w:space="0" w:color="auto"/>
              <w:right w:val="single" w:sz="4" w:space="0" w:color="auto"/>
            </w:tcBorders>
            <w:noWrap/>
            <w:vAlign w:val="bottom"/>
          </w:tcPr>
          <w:p w14:paraId="152968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70996E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920CE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07020E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E48C6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28EEA1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65C5AC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6B6FE5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3EB8F6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31,31</w:t>
            </w:r>
          </w:p>
        </w:tc>
        <w:tc>
          <w:tcPr>
            <w:tcW w:w="1133" w:type="dxa"/>
            <w:tcBorders>
              <w:top w:val="nil"/>
              <w:left w:val="nil"/>
              <w:bottom w:val="single" w:sz="4" w:space="0" w:color="auto"/>
              <w:right w:val="single" w:sz="4" w:space="0" w:color="auto"/>
            </w:tcBorders>
            <w:noWrap/>
            <w:vAlign w:val="bottom"/>
          </w:tcPr>
          <w:p w14:paraId="58E59F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20.09.1979</w:t>
            </w:r>
          </w:p>
        </w:tc>
        <w:tc>
          <w:tcPr>
            <w:tcW w:w="1285" w:type="dxa"/>
            <w:tcBorders>
              <w:top w:val="nil"/>
              <w:left w:val="nil"/>
              <w:bottom w:val="single" w:sz="4" w:space="0" w:color="auto"/>
              <w:right w:val="single" w:sz="4" w:space="0" w:color="auto"/>
            </w:tcBorders>
            <w:noWrap/>
            <w:vAlign w:val="bottom"/>
          </w:tcPr>
          <w:p w14:paraId="7C2369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01/10/2003</w:t>
            </w:r>
          </w:p>
        </w:tc>
        <w:tc>
          <w:tcPr>
            <w:tcW w:w="1264" w:type="dxa"/>
            <w:tcBorders>
              <w:top w:val="nil"/>
              <w:left w:val="nil"/>
              <w:bottom w:val="single" w:sz="4" w:space="0" w:color="auto"/>
              <w:right w:val="single" w:sz="4" w:space="0" w:color="auto"/>
            </w:tcBorders>
            <w:noWrap/>
            <w:vAlign w:val="bottom"/>
          </w:tcPr>
          <w:p w14:paraId="75801D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F065A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8.867,32</w:t>
            </w:r>
          </w:p>
        </w:tc>
        <w:tc>
          <w:tcPr>
            <w:tcW w:w="864" w:type="dxa"/>
            <w:tcBorders>
              <w:top w:val="nil"/>
              <w:left w:val="nil"/>
              <w:bottom w:val="single" w:sz="4" w:space="0" w:color="auto"/>
              <w:right w:val="single" w:sz="4" w:space="0" w:color="auto"/>
            </w:tcBorders>
            <w:noWrap/>
            <w:vAlign w:val="bottom"/>
          </w:tcPr>
          <w:p w14:paraId="41C37D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03AD2B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56AE2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A23E46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AA75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7E6917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20AE7F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614BAB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2EF668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100,00</w:t>
            </w:r>
          </w:p>
        </w:tc>
        <w:tc>
          <w:tcPr>
            <w:tcW w:w="1133" w:type="dxa"/>
            <w:tcBorders>
              <w:top w:val="nil"/>
              <w:left w:val="nil"/>
              <w:bottom w:val="single" w:sz="4" w:space="0" w:color="auto"/>
              <w:right w:val="single" w:sz="4" w:space="0" w:color="auto"/>
            </w:tcBorders>
            <w:noWrap/>
            <w:vAlign w:val="bottom"/>
          </w:tcPr>
          <w:p w14:paraId="3E1BBE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15/08/1990</w:t>
            </w:r>
          </w:p>
        </w:tc>
        <w:tc>
          <w:tcPr>
            <w:tcW w:w="1285" w:type="dxa"/>
            <w:tcBorders>
              <w:top w:val="nil"/>
              <w:left w:val="nil"/>
              <w:bottom w:val="single" w:sz="4" w:space="0" w:color="auto"/>
              <w:right w:val="single" w:sz="4" w:space="0" w:color="auto"/>
            </w:tcBorders>
            <w:noWrap/>
            <w:vAlign w:val="bottom"/>
          </w:tcPr>
          <w:p w14:paraId="495A7B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28/09/2024</w:t>
            </w:r>
          </w:p>
        </w:tc>
        <w:tc>
          <w:tcPr>
            <w:tcW w:w="1264" w:type="dxa"/>
            <w:tcBorders>
              <w:top w:val="nil"/>
              <w:left w:val="nil"/>
              <w:bottom w:val="single" w:sz="4" w:space="0" w:color="auto"/>
              <w:right w:val="single" w:sz="4" w:space="0" w:color="auto"/>
            </w:tcBorders>
            <w:noWrap/>
            <w:vAlign w:val="bottom"/>
          </w:tcPr>
          <w:p w14:paraId="2F4DBE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4885A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25.188,10</w:t>
            </w:r>
          </w:p>
        </w:tc>
        <w:tc>
          <w:tcPr>
            <w:tcW w:w="864" w:type="dxa"/>
            <w:tcBorders>
              <w:top w:val="nil"/>
              <w:left w:val="nil"/>
              <w:bottom w:val="single" w:sz="4" w:space="0" w:color="auto"/>
              <w:right w:val="single" w:sz="4" w:space="0" w:color="auto"/>
            </w:tcBorders>
            <w:noWrap/>
            <w:vAlign w:val="bottom"/>
          </w:tcPr>
          <w:p w14:paraId="0DFAD0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6A29C9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011E8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75FE7A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FE7A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14029</w:t>
            </w:r>
          </w:p>
        </w:tc>
        <w:tc>
          <w:tcPr>
            <w:tcW w:w="1843" w:type="dxa"/>
            <w:tcBorders>
              <w:top w:val="nil"/>
              <w:left w:val="nil"/>
              <w:bottom w:val="single" w:sz="4" w:space="0" w:color="auto"/>
              <w:right w:val="single" w:sz="4" w:space="0" w:color="auto"/>
            </w:tcBorders>
            <w:noWrap/>
            <w:vAlign w:val="bottom"/>
          </w:tcPr>
          <w:p w14:paraId="66A75E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ARRIGORRIAGA HL</w:t>
            </w:r>
          </w:p>
        </w:tc>
        <w:tc>
          <w:tcPr>
            <w:tcW w:w="1268" w:type="dxa"/>
            <w:tcBorders>
              <w:top w:val="nil"/>
              <w:left w:val="nil"/>
              <w:bottom w:val="single" w:sz="4" w:space="0" w:color="auto"/>
              <w:right w:val="single" w:sz="4" w:space="0" w:color="auto"/>
            </w:tcBorders>
            <w:noWrap/>
            <w:vAlign w:val="bottom"/>
          </w:tcPr>
          <w:p w14:paraId="3DCEFB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48A279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Dur. temp. T. Parc. Interinidad</w:t>
            </w:r>
          </w:p>
        </w:tc>
        <w:tc>
          <w:tcPr>
            <w:tcW w:w="1408" w:type="dxa"/>
            <w:tcBorders>
              <w:top w:val="nil"/>
              <w:left w:val="nil"/>
              <w:bottom w:val="single" w:sz="4" w:space="0" w:color="auto"/>
              <w:right w:val="single" w:sz="4" w:space="0" w:color="auto"/>
            </w:tcBorders>
            <w:noWrap/>
            <w:vAlign w:val="bottom"/>
          </w:tcPr>
          <w:p w14:paraId="1C249F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22,56</w:t>
            </w:r>
          </w:p>
        </w:tc>
        <w:tc>
          <w:tcPr>
            <w:tcW w:w="1133" w:type="dxa"/>
            <w:tcBorders>
              <w:top w:val="nil"/>
              <w:left w:val="nil"/>
              <w:bottom w:val="single" w:sz="4" w:space="0" w:color="auto"/>
              <w:right w:val="single" w:sz="4" w:space="0" w:color="auto"/>
            </w:tcBorders>
            <w:noWrap/>
            <w:vAlign w:val="bottom"/>
          </w:tcPr>
          <w:p w14:paraId="44161C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17.06.2003</w:t>
            </w:r>
          </w:p>
        </w:tc>
        <w:tc>
          <w:tcPr>
            <w:tcW w:w="1285" w:type="dxa"/>
            <w:tcBorders>
              <w:top w:val="nil"/>
              <w:left w:val="nil"/>
              <w:bottom w:val="single" w:sz="4" w:space="0" w:color="auto"/>
              <w:right w:val="single" w:sz="4" w:space="0" w:color="auto"/>
            </w:tcBorders>
            <w:noWrap/>
            <w:vAlign w:val="bottom"/>
          </w:tcPr>
          <w:p w14:paraId="1F5FC3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26/01/2026</w:t>
            </w:r>
          </w:p>
        </w:tc>
        <w:tc>
          <w:tcPr>
            <w:tcW w:w="1264" w:type="dxa"/>
            <w:tcBorders>
              <w:top w:val="nil"/>
              <w:left w:val="nil"/>
              <w:bottom w:val="single" w:sz="4" w:space="0" w:color="auto"/>
              <w:right w:val="single" w:sz="4" w:space="0" w:color="auto"/>
            </w:tcBorders>
            <w:noWrap/>
            <w:vAlign w:val="bottom"/>
          </w:tcPr>
          <w:p w14:paraId="37DCE4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24.01.2027</w:t>
            </w:r>
          </w:p>
        </w:tc>
        <w:tc>
          <w:tcPr>
            <w:tcW w:w="992" w:type="dxa"/>
            <w:tcBorders>
              <w:top w:val="nil"/>
              <w:left w:val="nil"/>
              <w:bottom w:val="single" w:sz="4" w:space="0" w:color="auto"/>
              <w:right w:val="single" w:sz="4" w:space="0" w:color="auto"/>
            </w:tcBorders>
            <w:noWrap/>
            <w:vAlign w:val="bottom"/>
          </w:tcPr>
          <w:p w14:paraId="302FBB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5.682,46</w:t>
            </w:r>
          </w:p>
        </w:tc>
        <w:tc>
          <w:tcPr>
            <w:tcW w:w="864" w:type="dxa"/>
            <w:tcBorders>
              <w:top w:val="nil"/>
              <w:left w:val="nil"/>
              <w:bottom w:val="single" w:sz="4" w:space="0" w:color="auto"/>
              <w:right w:val="single" w:sz="4" w:space="0" w:color="auto"/>
            </w:tcBorders>
            <w:noWrap/>
            <w:vAlign w:val="bottom"/>
          </w:tcPr>
          <w:p w14:paraId="3245D4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3BF0C2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E63D7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D156E28"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3547E1B7"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10.- URIBE</w:t>
            </w:r>
          </w:p>
        </w:tc>
        <w:tc>
          <w:tcPr>
            <w:tcW w:w="1268" w:type="dxa"/>
            <w:tcBorders>
              <w:top w:val="nil"/>
              <w:left w:val="nil"/>
              <w:bottom w:val="single" w:sz="4" w:space="0" w:color="auto"/>
              <w:right w:val="single" w:sz="4" w:space="0" w:color="auto"/>
            </w:tcBorders>
            <w:noWrap/>
            <w:vAlign w:val="bottom"/>
          </w:tcPr>
          <w:p w14:paraId="21AB0BB7"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39ED23FA"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598A0602"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1F1572EA"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14E63BF9"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5F978570"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2E70C8D"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04D96886"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238B945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CC718F6"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02D96A5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A2FD7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187434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3CFC6C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AE984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B9396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3,29</w:t>
            </w:r>
          </w:p>
        </w:tc>
        <w:tc>
          <w:tcPr>
            <w:tcW w:w="1133" w:type="dxa"/>
            <w:tcBorders>
              <w:top w:val="nil"/>
              <w:left w:val="nil"/>
              <w:bottom w:val="single" w:sz="4" w:space="0" w:color="auto"/>
              <w:right w:val="single" w:sz="4" w:space="0" w:color="auto"/>
            </w:tcBorders>
            <w:noWrap/>
            <w:vAlign w:val="bottom"/>
          </w:tcPr>
          <w:p w14:paraId="57F8C2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01/06/1979</w:t>
            </w:r>
          </w:p>
        </w:tc>
        <w:tc>
          <w:tcPr>
            <w:tcW w:w="1285" w:type="dxa"/>
            <w:tcBorders>
              <w:top w:val="nil"/>
              <w:left w:val="nil"/>
              <w:bottom w:val="single" w:sz="4" w:space="0" w:color="auto"/>
              <w:right w:val="single" w:sz="4" w:space="0" w:color="auto"/>
            </w:tcBorders>
            <w:noWrap/>
            <w:vAlign w:val="bottom"/>
          </w:tcPr>
          <w:p w14:paraId="7D490A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27/01/2018</w:t>
            </w:r>
          </w:p>
        </w:tc>
        <w:tc>
          <w:tcPr>
            <w:tcW w:w="1264" w:type="dxa"/>
            <w:tcBorders>
              <w:top w:val="nil"/>
              <w:left w:val="nil"/>
              <w:bottom w:val="single" w:sz="4" w:space="0" w:color="auto"/>
              <w:right w:val="single" w:sz="4" w:space="0" w:color="auto"/>
            </w:tcBorders>
            <w:noWrap/>
            <w:vAlign w:val="bottom"/>
          </w:tcPr>
          <w:p w14:paraId="76191E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3CB3AB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843,39</w:t>
            </w:r>
          </w:p>
        </w:tc>
        <w:tc>
          <w:tcPr>
            <w:tcW w:w="864" w:type="dxa"/>
            <w:tcBorders>
              <w:top w:val="nil"/>
              <w:left w:val="nil"/>
              <w:bottom w:val="single" w:sz="4" w:space="0" w:color="auto"/>
              <w:right w:val="single" w:sz="4" w:space="0" w:color="auto"/>
            </w:tcBorders>
            <w:noWrap/>
            <w:vAlign w:val="bottom"/>
          </w:tcPr>
          <w:p w14:paraId="53BBC5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58A2C0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C78F84" w14:textId="77777777" w:rsidR="003F7F01" w:rsidRPr="00A64A7D" w:rsidRDefault="003F7F01" w:rsidP="004B0BB6">
            <w:pPr>
              <w:rPr>
                <w:rFonts w:ascii="Arial" w:hAnsi="Arial" w:cs="Arial"/>
                <w:sz w:val="14"/>
                <w:szCs w:val="14"/>
                <w:lang w:val="es-ES_tradnl"/>
              </w:rPr>
            </w:pPr>
          </w:p>
        </w:tc>
      </w:tr>
      <w:tr w:rsidR="003F7F01" w:rsidRPr="00A64A7D" w14:paraId="7687FF8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D02A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7204C2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3BB03D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33EE9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85A8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5598D9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14/03/1978</w:t>
            </w:r>
          </w:p>
        </w:tc>
        <w:tc>
          <w:tcPr>
            <w:tcW w:w="1285" w:type="dxa"/>
            <w:tcBorders>
              <w:top w:val="nil"/>
              <w:left w:val="nil"/>
              <w:bottom w:val="single" w:sz="4" w:space="0" w:color="auto"/>
              <w:right w:val="single" w:sz="4" w:space="0" w:color="auto"/>
            </w:tcBorders>
            <w:noWrap/>
            <w:vAlign w:val="bottom"/>
          </w:tcPr>
          <w:p w14:paraId="63D9AB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20/03/2023</w:t>
            </w:r>
          </w:p>
        </w:tc>
        <w:tc>
          <w:tcPr>
            <w:tcW w:w="1264" w:type="dxa"/>
            <w:tcBorders>
              <w:top w:val="nil"/>
              <w:left w:val="nil"/>
              <w:bottom w:val="single" w:sz="4" w:space="0" w:color="auto"/>
              <w:right w:val="single" w:sz="4" w:space="0" w:color="auto"/>
            </w:tcBorders>
            <w:noWrap/>
            <w:vAlign w:val="bottom"/>
          </w:tcPr>
          <w:p w14:paraId="308F482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3CEE8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33C650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A12B46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9F90F0" w14:textId="77777777" w:rsidR="003F7F01" w:rsidRPr="00A64A7D" w:rsidRDefault="003F7F01" w:rsidP="004B0BB6">
            <w:pPr>
              <w:rPr>
                <w:rFonts w:ascii="Arial" w:hAnsi="Arial" w:cs="Arial"/>
                <w:sz w:val="14"/>
                <w:szCs w:val="14"/>
                <w:lang w:val="es-ES_tradnl"/>
              </w:rPr>
            </w:pPr>
          </w:p>
        </w:tc>
      </w:tr>
      <w:tr w:rsidR="003F7F01" w:rsidRPr="00A64A7D" w14:paraId="1C03C49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62F5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215EC1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4B2B2D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28F72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2329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3FC44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29/09/1976</w:t>
            </w:r>
          </w:p>
        </w:tc>
        <w:tc>
          <w:tcPr>
            <w:tcW w:w="1285" w:type="dxa"/>
            <w:tcBorders>
              <w:top w:val="nil"/>
              <w:left w:val="nil"/>
              <w:bottom w:val="single" w:sz="4" w:space="0" w:color="auto"/>
              <w:right w:val="single" w:sz="4" w:space="0" w:color="auto"/>
            </w:tcBorders>
            <w:noWrap/>
            <w:vAlign w:val="bottom"/>
          </w:tcPr>
          <w:p w14:paraId="6FD35E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07/04/2017</w:t>
            </w:r>
          </w:p>
        </w:tc>
        <w:tc>
          <w:tcPr>
            <w:tcW w:w="1264" w:type="dxa"/>
            <w:tcBorders>
              <w:top w:val="nil"/>
              <w:left w:val="nil"/>
              <w:bottom w:val="single" w:sz="4" w:space="0" w:color="auto"/>
              <w:right w:val="single" w:sz="4" w:space="0" w:color="auto"/>
            </w:tcBorders>
            <w:noWrap/>
            <w:vAlign w:val="bottom"/>
          </w:tcPr>
          <w:p w14:paraId="1AD3F25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0541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74B1D7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5AA27E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C9E930" w14:textId="77777777" w:rsidR="003F7F01" w:rsidRPr="00A64A7D" w:rsidRDefault="003F7F01" w:rsidP="004B0BB6">
            <w:pPr>
              <w:rPr>
                <w:rFonts w:ascii="Arial" w:hAnsi="Arial" w:cs="Arial"/>
                <w:sz w:val="14"/>
                <w:szCs w:val="14"/>
                <w:lang w:val="es-ES_tradnl"/>
              </w:rPr>
            </w:pPr>
          </w:p>
        </w:tc>
      </w:tr>
      <w:tr w:rsidR="003F7F01" w:rsidRPr="00A64A7D" w14:paraId="4C0D38A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9962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326177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60450B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3E7C6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BD1E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B4359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23/01/1964</w:t>
            </w:r>
          </w:p>
        </w:tc>
        <w:tc>
          <w:tcPr>
            <w:tcW w:w="1285" w:type="dxa"/>
            <w:tcBorders>
              <w:top w:val="nil"/>
              <w:left w:val="nil"/>
              <w:bottom w:val="single" w:sz="4" w:space="0" w:color="auto"/>
              <w:right w:val="single" w:sz="4" w:space="0" w:color="auto"/>
            </w:tcBorders>
            <w:noWrap/>
            <w:vAlign w:val="bottom"/>
          </w:tcPr>
          <w:p w14:paraId="41BB9A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03/10/2011</w:t>
            </w:r>
          </w:p>
        </w:tc>
        <w:tc>
          <w:tcPr>
            <w:tcW w:w="1264" w:type="dxa"/>
            <w:tcBorders>
              <w:top w:val="nil"/>
              <w:left w:val="nil"/>
              <w:bottom w:val="single" w:sz="4" w:space="0" w:color="auto"/>
              <w:right w:val="single" w:sz="4" w:space="0" w:color="auto"/>
            </w:tcBorders>
            <w:noWrap/>
            <w:vAlign w:val="bottom"/>
          </w:tcPr>
          <w:p w14:paraId="551ECC4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99004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44FD35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0FEF79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06D4C1A" w14:textId="77777777" w:rsidR="003F7F01" w:rsidRPr="00A64A7D" w:rsidRDefault="003F7F01" w:rsidP="004B0BB6">
            <w:pPr>
              <w:rPr>
                <w:rFonts w:ascii="Arial" w:hAnsi="Arial" w:cs="Arial"/>
                <w:sz w:val="14"/>
                <w:szCs w:val="14"/>
                <w:lang w:val="es-ES_tradnl"/>
              </w:rPr>
            </w:pPr>
          </w:p>
        </w:tc>
      </w:tr>
      <w:tr w:rsidR="003F7F01" w:rsidRPr="00A64A7D" w14:paraId="1691060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243CC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6E1A04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77334E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5187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0DA14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9562E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02/01/1967</w:t>
            </w:r>
          </w:p>
        </w:tc>
        <w:tc>
          <w:tcPr>
            <w:tcW w:w="1285" w:type="dxa"/>
            <w:tcBorders>
              <w:top w:val="nil"/>
              <w:left w:val="nil"/>
              <w:bottom w:val="single" w:sz="4" w:space="0" w:color="auto"/>
              <w:right w:val="single" w:sz="4" w:space="0" w:color="auto"/>
            </w:tcBorders>
            <w:noWrap/>
            <w:vAlign w:val="bottom"/>
          </w:tcPr>
          <w:p w14:paraId="0A4929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22/09/2014</w:t>
            </w:r>
          </w:p>
        </w:tc>
        <w:tc>
          <w:tcPr>
            <w:tcW w:w="1264" w:type="dxa"/>
            <w:tcBorders>
              <w:top w:val="nil"/>
              <w:left w:val="nil"/>
              <w:bottom w:val="single" w:sz="4" w:space="0" w:color="auto"/>
              <w:right w:val="single" w:sz="4" w:space="0" w:color="auto"/>
            </w:tcBorders>
            <w:noWrap/>
            <w:vAlign w:val="bottom"/>
          </w:tcPr>
          <w:p w14:paraId="33BF192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3465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061672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630A85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B735A0" w14:textId="77777777" w:rsidR="003F7F01" w:rsidRPr="00A64A7D" w:rsidRDefault="003F7F01" w:rsidP="004B0BB6">
            <w:pPr>
              <w:rPr>
                <w:rFonts w:ascii="Arial" w:hAnsi="Arial" w:cs="Arial"/>
                <w:sz w:val="14"/>
                <w:szCs w:val="14"/>
                <w:lang w:val="es-ES_tradnl"/>
              </w:rPr>
            </w:pPr>
          </w:p>
        </w:tc>
      </w:tr>
      <w:tr w:rsidR="003F7F01" w:rsidRPr="00A64A7D" w14:paraId="03B1138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A213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68C50D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6AA644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8E62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C75BF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C3865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16/01/1984</w:t>
            </w:r>
          </w:p>
        </w:tc>
        <w:tc>
          <w:tcPr>
            <w:tcW w:w="1285" w:type="dxa"/>
            <w:tcBorders>
              <w:top w:val="nil"/>
              <w:left w:val="nil"/>
              <w:bottom w:val="single" w:sz="4" w:space="0" w:color="auto"/>
              <w:right w:val="single" w:sz="4" w:space="0" w:color="auto"/>
            </w:tcBorders>
            <w:noWrap/>
            <w:vAlign w:val="bottom"/>
          </w:tcPr>
          <w:p w14:paraId="2A9FB3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03/11/2014</w:t>
            </w:r>
          </w:p>
        </w:tc>
        <w:tc>
          <w:tcPr>
            <w:tcW w:w="1264" w:type="dxa"/>
            <w:tcBorders>
              <w:top w:val="nil"/>
              <w:left w:val="nil"/>
              <w:bottom w:val="single" w:sz="4" w:space="0" w:color="auto"/>
              <w:right w:val="single" w:sz="4" w:space="0" w:color="auto"/>
            </w:tcBorders>
            <w:noWrap/>
            <w:vAlign w:val="bottom"/>
          </w:tcPr>
          <w:p w14:paraId="4BA779B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2F61A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6661C9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7578A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A2700A" w14:textId="77777777" w:rsidR="003F7F01" w:rsidRPr="00A64A7D" w:rsidRDefault="003F7F01" w:rsidP="004B0BB6">
            <w:pPr>
              <w:rPr>
                <w:rFonts w:ascii="Arial" w:hAnsi="Arial" w:cs="Arial"/>
                <w:sz w:val="14"/>
                <w:szCs w:val="14"/>
                <w:lang w:val="es-ES_tradnl"/>
              </w:rPr>
            </w:pPr>
          </w:p>
        </w:tc>
      </w:tr>
      <w:tr w:rsidR="003F7F01" w:rsidRPr="00A64A7D" w14:paraId="0364FB6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B4667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16F5BF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6CB5EE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7D74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FB9B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48BB9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06/07/1961</w:t>
            </w:r>
          </w:p>
        </w:tc>
        <w:tc>
          <w:tcPr>
            <w:tcW w:w="1285" w:type="dxa"/>
            <w:tcBorders>
              <w:top w:val="nil"/>
              <w:left w:val="nil"/>
              <w:bottom w:val="single" w:sz="4" w:space="0" w:color="auto"/>
              <w:right w:val="single" w:sz="4" w:space="0" w:color="auto"/>
            </w:tcBorders>
            <w:noWrap/>
            <w:vAlign w:val="bottom"/>
          </w:tcPr>
          <w:p w14:paraId="1F5D38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03/06/2016</w:t>
            </w:r>
          </w:p>
        </w:tc>
        <w:tc>
          <w:tcPr>
            <w:tcW w:w="1264" w:type="dxa"/>
            <w:tcBorders>
              <w:top w:val="nil"/>
              <w:left w:val="nil"/>
              <w:bottom w:val="single" w:sz="4" w:space="0" w:color="auto"/>
              <w:right w:val="single" w:sz="4" w:space="0" w:color="auto"/>
            </w:tcBorders>
            <w:noWrap/>
            <w:vAlign w:val="bottom"/>
          </w:tcPr>
          <w:p w14:paraId="565D6AA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8D0AB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585CE2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E5E6D8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9BE9CC" w14:textId="77777777" w:rsidR="003F7F01" w:rsidRPr="00A64A7D" w:rsidRDefault="003F7F01" w:rsidP="004B0BB6">
            <w:pPr>
              <w:rPr>
                <w:rFonts w:ascii="Arial" w:hAnsi="Arial" w:cs="Arial"/>
                <w:sz w:val="14"/>
                <w:szCs w:val="14"/>
                <w:lang w:val="es-ES_tradnl"/>
              </w:rPr>
            </w:pPr>
          </w:p>
        </w:tc>
      </w:tr>
      <w:tr w:rsidR="003F7F01" w:rsidRPr="00A64A7D" w14:paraId="0229242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0C31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72C822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02D32D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A969F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F7DD4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95E0A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24/10/1985</w:t>
            </w:r>
          </w:p>
        </w:tc>
        <w:tc>
          <w:tcPr>
            <w:tcW w:w="1285" w:type="dxa"/>
            <w:tcBorders>
              <w:top w:val="nil"/>
              <w:left w:val="nil"/>
              <w:bottom w:val="single" w:sz="4" w:space="0" w:color="auto"/>
              <w:right w:val="single" w:sz="4" w:space="0" w:color="auto"/>
            </w:tcBorders>
            <w:noWrap/>
            <w:vAlign w:val="bottom"/>
          </w:tcPr>
          <w:p w14:paraId="47C85C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6C9A35A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09C2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588133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FA7DA9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79F142" w14:textId="77777777" w:rsidR="003F7F01" w:rsidRPr="00A64A7D" w:rsidRDefault="003F7F01" w:rsidP="004B0BB6">
            <w:pPr>
              <w:rPr>
                <w:rFonts w:ascii="Arial" w:hAnsi="Arial" w:cs="Arial"/>
                <w:sz w:val="14"/>
                <w:szCs w:val="14"/>
                <w:lang w:val="es-ES_tradnl"/>
              </w:rPr>
            </w:pPr>
          </w:p>
        </w:tc>
      </w:tr>
      <w:tr w:rsidR="003F7F01" w:rsidRPr="00A64A7D" w14:paraId="7FBF9B7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5CC8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257E28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73E068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304D8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BE7D5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7F0C4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16/08/1971</w:t>
            </w:r>
          </w:p>
        </w:tc>
        <w:tc>
          <w:tcPr>
            <w:tcW w:w="1285" w:type="dxa"/>
            <w:tcBorders>
              <w:top w:val="nil"/>
              <w:left w:val="nil"/>
              <w:bottom w:val="single" w:sz="4" w:space="0" w:color="auto"/>
              <w:right w:val="single" w:sz="4" w:space="0" w:color="auto"/>
            </w:tcBorders>
            <w:noWrap/>
            <w:vAlign w:val="bottom"/>
          </w:tcPr>
          <w:p w14:paraId="2AC074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01/10/2002</w:t>
            </w:r>
          </w:p>
        </w:tc>
        <w:tc>
          <w:tcPr>
            <w:tcW w:w="1264" w:type="dxa"/>
            <w:tcBorders>
              <w:top w:val="nil"/>
              <w:left w:val="nil"/>
              <w:bottom w:val="single" w:sz="4" w:space="0" w:color="auto"/>
              <w:right w:val="single" w:sz="4" w:space="0" w:color="auto"/>
            </w:tcBorders>
            <w:noWrap/>
            <w:vAlign w:val="bottom"/>
          </w:tcPr>
          <w:p w14:paraId="343D2F0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4253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D995A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F2060B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82C1F74" w14:textId="77777777" w:rsidR="003F7F01" w:rsidRPr="00A64A7D" w:rsidRDefault="003F7F01" w:rsidP="004B0BB6">
            <w:pPr>
              <w:rPr>
                <w:rFonts w:ascii="Arial" w:hAnsi="Arial" w:cs="Arial"/>
                <w:sz w:val="14"/>
                <w:szCs w:val="14"/>
                <w:lang w:val="es-ES_tradnl"/>
              </w:rPr>
            </w:pPr>
          </w:p>
        </w:tc>
      </w:tr>
      <w:tr w:rsidR="003F7F01" w:rsidRPr="00A64A7D" w14:paraId="2C6FB39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BB83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58B8BD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424C9B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F15A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2932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C7498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08/12/1971</w:t>
            </w:r>
          </w:p>
        </w:tc>
        <w:tc>
          <w:tcPr>
            <w:tcW w:w="1285" w:type="dxa"/>
            <w:tcBorders>
              <w:top w:val="nil"/>
              <w:left w:val="nil"/>
              <w:bottom w:val="single" w:sz="4" w:space="0" w:color="auto"/>
              <w:right w:val="single" w:sz="4" w:space="0" w:color="auto"/>
            </w:tcBorders>
            <w:noWrap/>
            <w:vAlign w:val="bottom"/>
          </w:tcPr>
          <w:p w14:paraId="200718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06/10/2004</w:t>
            </w:r>
          </w:p>
        </w:tc>
        <w:tc>
          <w:tcPr>
            <w:tcW w:w="1264" w:type="dxa"/>
            <w:tcBorders>
              <w:top w:val="nil"/>
              <w:left w:val="nil"/>
              <w:bottom w:val="single" w:sz="4" w:space="0" w:color="auto"/>
              <w:right w:val="single" w:sz="4" w:space="0" w:color="auto"/>
            </w:tcBorders>
            <w:noWrap/>
            <w:vAlign w:val="bottom"/>
          </w:tcPr>
          <w:p w14:paraId="4B5546B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87DB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7406A1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D6FA22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EAC20B5" w14:textId="77777777" w:rsidR="003F7F01" w:rsidRPr="00A64A7D" w:rsidRDefault="003F7F01" w:rsidP="004B0BB6">
            <w:pPr>
              <w:rPr>
                <w:rFonts w:ascii="Arial" w:hAnsi="Arial" w:cs="Arial"/>
                <w:sz w:val="14"/>
                <w:szCs w:val="14"/>
                <w:lang w:val="es-ES_tradnl"/>
              </w:rPr>
            </w:pPr>
          </w:p>
        </w:tc>
      </w:tr>
      <w:tr w:rsidR="003F7F01" w:rsidRPr="00A64A7D" w14:paraId="2E5466C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49A1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27B8A5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719F85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D969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2A726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16983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11/04/1977</w:t>
            </w:r>
          </w:p>
        </w:tc>
        <w:tc>
          <w:tcPr>
            <w:tcW w:w="1285" w:type="dxa"/>
            <w:tcBorders>
              <w:top w:val="nil"/>
              <w:left w:val="nil"/>
              <w:bottom w:val="single" w:sz="4" w:space="0" w:color="auto"/>
              <w:right w:val="single" w:sz="4" w:space="0" w:color="auto"/>
            </w:tcBorders>
            <w:noWrap/>
            <w:vAlign w:val="bottom"/>
          </w:tcPr>
          <w:p w14:paraId="47E693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10/10/2005</w:t>
            </w:r>
          </w:p>
        </w:tc>
        <w:tc>
          <w:tcPr>
            <w:tcW w:w="1264" w:type="dxa"/>
            <w:tcBorders>
              <w:top w:val="nil"/>
              <w:left w:val="nil"/>
              <w:bottom w:val="single" w:sz="4" w:space="0" w:color="auto"/>
              <w:right w:val="single" w:sz="4" w:space="0" w:color="auto"/>
            </w:tcBorders>
            <w:noWrap/>
            <w:vAlign w:val="bottom"/>
          </w:tcPr>
          <w:p w14:paraId="73B572B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2FE93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B7D9C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CE8C2B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82005A" w14:textId="77777777" w:rsidR="003F7F01" w:rsidRPr="00A64A7D" w:rsidRDefault="003F7F01" w:rsidP="004B0BB6">
            <w:pPr>
              <w:rPr>
                <w:rFonts w:ascii="Arial" w:hAnsi="Arial" w:cs="Arial"/>
                <w:sz w:val="14"/>
                <w:szCs w:val="14"/>
                <w:lang w:val="es-ES_tradnl"/>
              </w:rPr>
            </w:pPr>
          </w:p>
        </w:tc>
      </w:tr>
      <w:tr w:rsidR="003F7F01" w:rsidRPr="00A64A7D" w14:paraId="1A5F41D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F85B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30D665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2C08F0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DFC62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5638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4BB4D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03/11/1962</w:t>
            </w:r>
          </w:p>
        </w:tc>
        <w:tc>
          <w:tcPr>
            <w:tcW w:w="1285" w:type="dxa"/>
            <w:tcBorders>
              <w:top w:val="nil"/>
              <w:left w:val="nil"/>
              <w:bottom w:val="single" w:sz="4" w:space="0" w:color="auto"/>
              <w:right w:val="single" w:sz="4" w:space="0" w:color="auto"/>
            </w:tcBorders>
            <w:noWrap/>
            <w:vAlign w:val="bottom"/>
          </w:tcPr>
          <w:p w14:paraId="109DB0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09/10/2006</w:t>
            </w:r>
          </w:p>
        </w:tc>
        <w:tc>
          <w:tcPr>
            <w:tcW w:w="1264" w:type="dxa"/>
            <w:tcBorders>
              <w:top w:val="nil"/>
              <w:left w:val="nil"/>
              <w:bottom w:val="single" w:sz="4" w:space="0" w:color="auto"/>
              <w:right w:val="single" w:sz="4" w:space="0" w:color="auto"/>
            </w:tcBorders>
            <w:noWrap/>
            <w:vAlign w:val="bottom"/>
          </w:tcPr>
          <w:p w14:paraId="0C8B826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1711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12FD77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0E12C8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9750C21" w14:textId="77777777" w:rsidR="003F7F01" w:rsidRPr="00A64A7D" w:rsidRDefault="003F7F01" w:rsidP="004B0BB6">
            <w:pPr>
              <w:rPr>
                <w:rFonts w:ascii="Arial" w:hAnsi="Arial" w:cs="Arial"/>
                <w:sz w:val="14"/>
                <w:szCs w:val="14"/>
                <w:lang w:val="es-ES_tradnl"/>
              </w:rPr>
            </w:pPr>
          </w:p>
        </w:tc>
      </w:tr>
      <w:tr w:rsidR="003F7F01" w:rsidRPr="00A64A7D" w14:paraId="02D3549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6D34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1F959E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49E02C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26AC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EA9E3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68B27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16/06/1966</w:t>
            </w:r>
          </w:p>
        </w:tc>
        <w:tc>
          <w:tcPr>
            <w:tcW w:w="1285" w:type="dxa"/>
            <w:tcBorders>
              <w:top w:val="nil"/>
              <w:left w:val="nil"/>
              <w:bottom w:val="single" w:sz="4" w:space="0" w:color="auto"/>
              <w:right w:val="single" w:sz="4" w:space="0" w:color="auto"/>
            </w:tcBorders>
            <w:noWrap/>
            <w:vAlign w:val="bottom"/>
          </w:tcPr>
          <w:p w14:paraId="7371C2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6E3C867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2FE9B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1CAA1A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4D89BF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E43BB4" w14:textId="77777777" w:rsidR="003F7F01" w:rsidRPr="00A64A7D" w:rsidRDefault="003F7F01" w:rsidP="004B0BB6">
            <w:pPr>
              <w:rPr>
                <w:rFonts w:ascii="Arial" w:hAnsi="Arial" w:cs="Arial"/>
                <w:sz w:val="14"/>
                <w:szCs w:val="14"/>
                <w:lang w:val="es-ES_tradnl"/>
              </w:rPr>
            </w:pPr>
          </w:p>
        </w:tc>
      </w:tr>
      <w:tr w:rsidR="003F7F01" w:rsidRPr="00A64A7D" w14:paraId="6814B62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60E3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200173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72B577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B37C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CD1C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DCDB9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14/06/1966</w:t>
            </w:r>
          </w:p>
        </w:tc>
        <w:tc>
          <w:tcPr>
            <w:tcW w:w="1285" w:type="dxa"/>
            <w:tcBorders>
              <w:top w:val="nil"/>
              <w:left w:val="nil"/>
              <w:bottom w:val="single" w:sz="4" w:space="0" w:color="auto"/>
              <w:right w:val="single" w:sz="4" w:space="0" w:color="auto"/>
            </w:tcBorders>
            <w:noWrap/>
            <w:vAlign w:val="bottom"/>
          </w:tcPr>
          <w:p w14:paraId="185405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6A69B0A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ABFB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7D559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EC9D10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660683" w14:textId="77777777" w:rsidR="003F7F01" w:rsidRPr="00A64A7D" w:rsidRDefault="003F7F01" w:rsidP="004B0BB6">
            <w:pPr>
              <w:rPr>
                <w:rFonts w:ascii="Arial" w:hAnsi="Arial" w:cs="Arial"/>
                <w:sz w:val="14"/>
                <w:szCs w:val="14"/>
                <w:lang w:val="es-ES_tradnl"/>
              </w:rPr>
            </w:pPr>
          </w:p>
        </w:tc>
      </w:tr>
      <w:tr w:rsidR="003F7F01" w:rsidRPr="00A64A7D" w14:paraId="7138573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9D5C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18F81B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0149BD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4EFC8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DC6F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CBAE9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14/08/1964</w:t>
            </w:r>
          </w:p>
        </w:tc>
        <w:tc>
          <w:tcPr>
            <w:tcW w:w="1285" w:type="dxa"/>
            <w:tcBorders>
              <w:top w:val="nil"/>
              <w:left w:val="nil"/>
              <w:bottom w:val="single" w:sz="4" w:space="0" w:color="auto"/>
              <w:right w:val="single" w:sz="4" w:space="0" w:color="auto"/>
            </w:tcBorders>
            <w:noWrap/>
            <w:vAlign w:val="bottom"/>
          </w:tcPr>
          <w:p w14:paraId="79ADBF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03/04/2000</w:t>
            </w:r>
          </w:p>
        </w:tc>
        <w:tc>
          <w:tcPr>
            <w:tcW w:w="1264" w:type="dxa"/>
            <w:tcBorders>
              <w:top w:val="nil"/>
              <w:left w:val="nil"/>
              <w:bottom w:val="single" w:sz="4" w:space="0" w:color="auto"/>
              <w:right w:val="single" w:sz="4" w:space="0" w:color="auto"/>
            </w:tcBorders>
            <w:noWrap/>
            <w:vAlign w:val="bottom"/>
          </w:tcPr>
          <w:p w14:paraId="19A7FCB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C963B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0A77E9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54BFD3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F3F0F3C" w14:textId="77777777" w:rsidR="003F7F01" w:rsidRPr="00A64A7D" w:rsidRDefault="003F7F01" w:rsidP="004B0BB6">
            <w:pPr>
              <w:rPr>
                <w:rFonts w:ascii="Arial" w:hAnsi="Arial" w:cs="Arial"/>
                <w:sz w:val="14"/>
                <w:szCs w:val="14"/>
                <w:lang w:val="es-ES_tradnl"/>
              </w:rPr>
            </w:pPr>
          </w:p>
        </w:tc>
      </w:tr>
      <w:tr w:rsidR="003F7F01" w:rsidRPr="00A64A7D" w14:paraId="0846BE5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770B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06F3FB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59096A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94AFC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C74A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4858A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27/12/1968</w:t>
            </w:r>
          </w:p>
        </w:tc>
        <w:tc>
          <w:tcPr>
            <w:tcW w:w="1285" w:type="dxa"/>
            <w:tcBorders>
              <w:top w:val="nil"/>
              <w:left w:val="nil"/>
              <w:bottom w:val="single" w:sz="4" w:space="0" w:color="auto"/>
              <w:right w:val="single" w:sz="4" w:space="0" w:color="auto"/>
            </w:tcBorders>
            <w:noWrap/>
            <w:vAlign w:val="bottom"/>
          </w:tcPr>
          <w:p w14:paraId="422C9A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01/10/2001</w:t>
            </w:r>
          </w:p>
        </w:tc>
        <w:tc>
          <w:tcPr>
            <w:tcW w:w="1264" w:type="dxa"/>
            <w:tcBorders>
              <w:top w:val="nil"/>
              <w:left w:val="nil"/>
              <w:bottom w:val="single" w:sz="4" w:space="0" w:color="auto"/>
              <w:right w:val="single" w:sz="4" w:space="0" w:color="auto"/>
            </w:tcBorders>
            <w:noWrap/>
            <w:vAlign w:val="bottom"/>
          </w:tcPr>
          <w:p w14:paraId="44368B6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B8FD7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5853A9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C8B1CA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D6A363" w14:textId="77777777" w:rsidR="003F7F01" w:rsidRPr="00A64A7D" w:rsidRDefault="003F7F01" w:rsidP="004B0BB6">
            <w:pPr>
              <w:rPr>
                <w:rFonts w:ascii="Arial" w:hAnsi="Arial" w:cs="Arial"/>
                <w:sz w:val="14"/>
                <w:szCs w:val="14"/>
                <w:lang w:val="es-ES_tradnl"/>
              </w:rPr>
            </w:pPr>
          </w:p>
        </w:tc>
      </w:tr>
      <w:tr w:rsidR="003F7F01" w:rsidRPr="00A64A7D" w14:paraId="61497DD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0104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4B107D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52B180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E8D53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CDC8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7879F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27/07/1971</w:t>
            </w:r>
          </w:p>
        </w:tc>
        <w:tc>
          <w:tcPr>
            <w:tcW w:w="1285" w:type="dxa"/>
            <w:tcBorders>
              <w:top w:val="nil"/>
              <w:left w:val="nil"/>
              <w:bottom w:val="single" w:sz="4" w:space="0" w:color="auto"/>
              <w:right w:val="single" w:sz="4" w:space="0" w:color="auto"/>
            </w:tcBorders>
            <w:noWrap/>
            <w:vAlign w:val="bottom"/>
          </w:tcPr>
          <w:p w14:paraId="78EFAB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01/10/2001</w:t>
            </w:r>
          </w:p>
        </w:tc>
        <w:tc>
          <w:tcPr>
            <w:tcW w:w="1264" w:type="dxa"/>
            <w:tcBorders>
              <w:top w:val="nil"/>
              <w:left w:val="nil"/>
              <w:bottom w:val="single" w:sz="4" w:space="0" w:color="auto"/>
              <w:right w:val="single" w:sz="4" w:space="0" w:color="auto"/>
            </w:tcBorders>
            <w:noWrap/>
            <w:vAlign w:val="bottom"/>
          </w:tcPr>
          <w:p w14:paraId="1D95D4E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16A7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38124E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15F018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C9803E" w14:textId="77777777" w:rsidR="003F7F01" w:rsidRPr="00A64A7D" w:rsidRDefault="003F7F01" w:rsidP="004B0BB6">
            <w:pPr>
              <w:rPr>
                <w:rFonts w:ascii="Arial" w:hAnsi="Arial" w:cs="Arial"/>
                <w:sz w:val="14"/>
                <w:szCs w:val="14"/>
                <w:lang w:val="es-ES_tradnl"/>
              </w:rPr>
            </w:pPr>
          </w:p>
        </w:tc>
      </w:tr>
      <w:tr w:rsidR="003F7F01" w:rsidRPr="00A64A7D" w14:paraId="687EAF4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6DD7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2001A7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7A7411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C47D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A2115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239B5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22/10/1960</w:t>
            </w:r>
          </w:p>
        </w:tc>
        <w:tc>
          <w:tcPr>
            <w:tcW w:w="1285" w:type="dxa"/>
            <w:tcBorders>
              <w:top w:val="nil"/>
              <w:left w:val="nil"/>
              <w:bottom w:val="single" w:sz="4" w:space="0" w:color="auto"/>
              <w:right w:val="single" w:sz="4" w:space="0" w:color="auto"/>
            </w:tcBorders>
            <w:noWrap/>
            <w:vAlign w:val="bottom"/>
          </w:tcPr>
          <w:p w14:paraId="5B0093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09/10/2001</w:t>
            </w:r>
          </w:p>
        </w:tc>
        <w:tc>
          <w:tcPr>
            <w:tcW w:w="1264" w:type="dxa"/>
            <w:tcBorders>
              <w:top w:val="nil"/>
              <w:left w:val="nil"/>
              <w:bottom w:val="single" w:sz="4" w:space="0" w:color="auto"/>
              <w:right w:val="single" w:sz="4" w:space="0" w:color="auto"/>
            </w:tcBorders>
            <w:noWrap/>
            <w:vAlign w:val="bottom"/>
          </w:tcPr>
          <w:p w14:paraId="4025870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BA19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506189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8EDA6D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278DFB" w14:textId="77777777" w:rsidR="003F7F01" w:rsidRPr="00A64A7D" w:rsidRDefault="003F7F01" w:rsidP="004B0BB6">
            <w:pPr>
              <w:rPr>
                <w:rFonts w:ascii="Arial" w:hAnsi="Arial" w:cs="Arial"/>
                <w:sz w:val="14"/>
                <w:szCs w:val="14"/>
                <w:lang w:val="es-ES_tradnl"/>
              </w:rPr>
            </w:pPr>
          </w:p>
        </w:tc>
      </w:tr>
      <w:tr w:rsidR="003F7F01" w:rsidRPr="00A64A7D" w14:paraId="7C2A0E7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16E9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0CFB0C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162239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A0C03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FEB5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B8597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12/11/1962</w:t>
            </w:r>
          </w:p>
        </w:tc>
        <w:tc>
          <w:tcPr>
            <w:tcW w:w="1285" w:type="dxa"/>
            <w:tcBorders>
              <w:top w:val="nil"/>
              <w:left w:val="nil"/>
              <w:bottom w:val="single" w:sz="4" w:space="0" w:color="auto"/>
              <w:right w:val="single" w:sz="4" w:space="0" w:color="auto"/>
            </w:tcBorders>
            <w:noWrap/>
            <w:vAlign w:val="bottom"/>
          </w:tcPr>
          <w:p w14:paraId="0F09B6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22/10/2001</w:t>
            </w:r>
          </w:p>
        </w:tc>
        <w:tc>
          <w:tcPr>
            <w:tcW w:w="1264" w:type="dxa"/>
            <w:tcBorders>
              <w:top w:val="nil"/>
              <w:left w:val="nil"/>
              <w:bottom w:val="single" w:sz="4" w:space="0" w:color="auto"/>
              <w:right w:val="single" w:sz="4" w:space="0" w:color="auto"/>
            </w:tcBorders>
            <w:noWrap/>
            <w:vAlign w:val="bottom"/>
          </w:tcPr>
          <w:p w14:paraId="02B46E1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EF044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428A05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3FF976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F60B5C5" w14:textId="77777777" w:rsidR="003F7F01" w:rsidRPr="00A64A7D" w:rsidRDefault="003F7F01" w:rsidP="004B0BB6">
            <w:pPr>
              <w:rPr>
                <w:rFonts w:ascii="Arial" w:hAnsi="Arial" w:cs="Arial"/>
                <w:sz w:val="14"/>
                <w:szCs w:val="14"/>
                <w:lang w:val="es-ES_tradnl"/>
              </w:rPr>
            </w:pPr>
          </w:p>
        </w:tc>
      </w:tr>
      <w:tr w:rsidR="003F7F01" w:rsidRPr="00A64A7D" w14:paraId="6FF8EE0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7B06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2EAFEA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2DCD1D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0E2D4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F298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DDA75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28/09/1980</w:t>
            </w:r>
          </w:p>
        </w:tc>
        <w:tc>
          <w:tcPr>
            <w:tcW w:w="1285" w:type="dxa"/>
            <w:tcBorders>
              <w:top w:val="nil"/>
              <w:left w:val="nil"/>
              <w:bottom w:val="single" w:sz="4" w:space="0" w:color="auto"/>
              <w:right w:val="single" w:sz="4" w:space="0" w:color="auto"/>
            </w:tcBorders>
            <w:noWrap/>
            <w:vAlign w:val="bottom"/>
          </w:tcPr>
          <w:p w14:paraId="20C997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13/05/2002</w:t>
            </w:r>
          </w:p>
        </w:tc>
        <w:tc>
          <w:tcPr>
            <w:tcW w:w="1264" w:type="dxa"/>
            <w:tcBorders>
              <w:top w:val="nil"/>
              <w:left w:val="nil"/>
              <w:bottom w:val="single" w:sz="4" w:space="0" w:color="auto"/>
              <w:right w:val="single" w:sz="4" w:space="0" w:color="auto"/>
            </w:tcBorders>
            <w:noWrap/>
            <w:vAlign w:val="bottom"/>
          </w:tcPr>
          <w:p w14:paraId="70C95F3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566E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26E9C7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A3A1C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8204A5" w14:textId="77777777" w:rsidR="003F7F01" w:rsidRPr="00A64A7D" w:rsidRDefault="003F7F01" w:rsidP="004B0BB6">
            <w:pPr>
              <w:rPr>
                <w:rFonts w:ascii="Arial" w:hAnsi="Arial" w:cs="Arial"/>
                <w:sz w:val="14"/>
                <w:szCs w:val="14"/>
                <w:lang w:val="es-ES_tradnl"/>
              </w:rPr>
            </w:pPr>
          </w:p>
        </w:tc>
      </w:tr>
      <w:tr w:rsidR="003F7F01" w:rsidRPr="00A64A7D" w14:paraId="4D45135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BCF81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22B406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6F709C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308D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7BDC1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5C1A4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09/09/1964</w:t>
            </w:r>
          </w:p>
        </w:tc>
        <w:tc>
          <w:tcPr>
            <w:tcW w:w="1285" w:type="dxa"/>
            <w:tcBorders>
              <w:top w:val="nil"/>
              <w:left w:val="nil"/>
              <w:bottom w:val="single" w:sz="4" w:space="0" w:color="auto"/>
              <w:right w:val="single" w:sz="4" w:space="0" w:color="auto"/>
            </w:tcBorders>
            <w:noWrap/>
            <w:vAlign w:val="bottom"/>
          </w:tcPr>
          <w:p w14:paraId="70C71A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10/10/2002</w:t>
            </w:r>
          </w:p>
        </w:tc>
        <w:tc>
          <w:tcPr>
            <w:tcW w:w="1264" w:type="dxa"/>
            <w:tcBorders>
              <w:top w:val="nil"/>
              <w:left w:val="nil"/>
              <w:bottom w:val="single" w:sz="4" w:space="0" w:color="auto"/>
              <w:right w:val="single" w:sz="4" w:space="0" w:color="auto"/>
            </w:tcBorders>
            <w:noWrap/>
            <w:vAlign w:val="bottom"/>
          </w:tcPr>
          <w:p w14:paraId="21626F4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8534F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0F1088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83E330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378062" w14:textId="77777777" w:rsidR="003F7F01" w:rsidRPr="00A64A7D" w:rsidRDefault="003F7F01" w:rsidP="004B0BB6">
            <w:pPr>
              <w:rPr>
                <w:rFonts w:ascii="Arial" w:hAnsi="Arial" w:cs="Arial"/>
                <w:sz w:val="14"/>
                <w:szCs w:val="14"/>
                <w:lang w:val="es-ES_tradnl"/>
              </w:rPr>
            </w:pPr>
          </w:p>
        </w:tc>
      </w:tr>
      <w:tr w:rsidR="003F7F01" w:rsidRPr="00A64A7D" w14:paraId="7B7346B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0374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159EFD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0F630D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60F67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80398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CF128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22/10/1971</w:t>
            </w:r>
          </w:p>
        </w:tc>
        <w:tc>
          <w:tcPr>
            <w:tcW w:w="1285" w:type="dxa"/>
            <w:tcBorders>
              <w:top w:val="nil"/>
              <w:left w:val="nil"/>
              <w:bottom w:val="single" w:sz="4" w:space="0" w:color="auto"/>
              <w:right w:val="single" w:sz="4" w:space="0" w:color="auto"/>
            </w:tcBorders>
            <w:noWrap/>
            <w:vAlign w:val="bottom"/>
          </w:tcPr>
          <w:p w14:paraId="0AB9D4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09/01/2003</w:t>
            </w:r>
          </w:p>
        </w:tc>
        <w:tc>
          <w:tcPr>
            <w:tcW w:w="1264" w:type="dxa"/>
            <w:tcBorders>
              <w:top w:val="nil"/>
              <w:left w:val="nil"/>
              <w:bottom w:val="single" w:sz="4" w:space="0" w:color="auto"/>
              <w:right w:val="single" w:sz="4" w:space="0" w:color="auto"/>
            </w:tcBorders>
            <w:noWrap/>
            <w:vAlign w:val="bottom"/>
          </w:tcPr>
          <w:p w14:paraId="16088C7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010B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00249F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801061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53C9D7" w14:textId="77777777" w:rsidR="003F7F01" w:rsidRPr="00A64A7D" w:rsidRDefault="003F7F01" w:rsidP="004B0BB6">
            <w:pPr>
              <w:rPr>
                <w:rFonts w:ascii="Arial" w:hAnsi="Arial" w:cs="Arial"/>
                <w:sz w:val="14"/>
                <w:szCs w:val="14"/>
                <w:lang w:val="es-ES_tradnl"/>
              </w:rPr>
            </w:pPr>
          </w:p>
        </w:tc>
      </w:tr>
      <w:tr w:rsidR="003F7F01" w:rsidRPr="00A64A7D" w14:paraId="20D49F3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06D49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4B9B3E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1DC105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10F6D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F39E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81B00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03/04/1975</w:t>
            </w:r>
          </w:p>
        </w:tc>
        <w:tc>
          <w:tcPr>
            <w:tcW w:w="1285" w:type="dxa"/>
            <w:tcBorders>
              <w:top w:val="nil"/>
              <w:left w:val="nil"/>
              <w:bottom w:val="single" w:sz="4" w:space="0" w:color="auto"/>
              <w:right w:val="single" w:sz="4" w:space="0" w:color="auto"/>
            </w:tcBorders>
            <w:noWrap/>
            <w:vAlign w:val="bottom"/>
          </w:tcPr>
          <w:p w14:paraId="3EEE39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09/09/2003</w:t>
            </w:r>
          </w:p>
        </w:tc>
        <w:tc>
          <w:tcPr>
            <w:tcW w:w="1264" w:type="dxa"/>
            <w:tcBorders>
              <w:top w:val="nil"/>
              <w:left w:val="nil"/>
              <w:bottom w:val="single" w:sz="4" w:space="0" w:color="auto"/>
              <w:right w:val="single" w:sz="4" w:space="0" w:color="auto"/>
            </w:tcBorders>
            <w:noWrap/>
            <w:vAlign w:val="bottom"/>
          </w:tcPr>
          <w:p w14:paraId="5430879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4CDC3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44CE3E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747612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668A4E" w14:textId="77777777" w:rsidR="003F7F01" w:rsidRPr="00A64A7D" w:rsidRDefault="003F7F01" w:rsidP="004B0BB6">
            <w:pPr>
              <w:rPr>
                <w:rFonts w:ascii="Arial" w:hAnsi="Arial" w:cs="Arial"/>
                <w:sz w:val="14"/>
                <w:szCs w:val="14"/>
                <w:lang w:val="es-ES_tradnl"/>
              </w:rPr>
            </w:pPr>
          </w:p>
        </w:tc>
      </w:tr>
      <w:tr w:rsidR="003F7F01" w:rsidRPr="00A64A7D" w14:paraId="6C286F4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ECC2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70EA66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6B5C8D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8A96F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72E0F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D20D7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13/11/1966</w:t>
            </w:r>
          </w:p>
        </w:tc>
        <w:tc>
          <w:tcPr>
            <w:tcW w:w="1285" w:type="dxa"/>
            <w:tcBorders>
              <w:top w:val="nil"/>
              <w:left w:val="nil"/>
              <w:bottom w:val="single" w:sz="4" w:space="0" w:color="auto"/>
              <w:right w:val="single" w:sz="4" w:space="0" w:color="auto"/>
            </w:tcBorders>
            <w:noWrap/>
            <w:vAlign w:val="bottom"/>
          </w:tcPr>
          <w:p w14:paraId="2FFF0E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06/10/2003</w:t>
            </w:r>
          </w:p>
        </w:tc>
        <w:tc>
          <w:tcPr>
            <w:tcW w:w="1264" w:type="dxa"/>
            <w:tcBorders>
              <w:top w:val="nil"/>
              <w:left w:val="nil"/>
              <w:bottom w:val="single" w:sz="4" w:space="0" w:color="auto"/>
              <w:right w:val="single" w:sz="4" w:space="0" w:color="auto"/>
            </w:tcBorders>
            <w:noWrap/>
            <w:vAlign w:val="bottom"/>
          </w:tcPr>
          <w:p w14:paraId="66E1A10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EADE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65651D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33124C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F5CF4CF" w14:textId="77777777" w:rsidR="003F7F01" w:rsidRPr="00A64A7D" w:rsidRDefault="003F7F01" w:rsidP="004B0BB6">
            <w:pPr>
              <w:rPr>
                <w:rFonts w:ascii="Arial" w:hAnsi="Arial" w:cs="Arial"/>
                <w:sz w:val="14"/>
                <w:szCs w:val="14"/>
                <w:lang w:val="es-ES_tradnl"/>
              </w:rPr>
            </w:pPr>
          </w:p>
        </w:tc>
      </w:tr>
      <w:tr w:rsidR="003F7F01" w:rsidRPr="00A64A7D" w14:paraId="693DB0E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410A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14367</w:t>
            </w:r>
          </w:p>
        </w:tc>
        <w:tc>
          <w:tcPr>
            <w:tcW w:w="1843" w:type="dxa"/>
            <w:tcBorders>
              <w:top w:val="nil"/>
              <w:left w:val="nil"/>
              <w:bottom w:val="single" w:sz="4" w:space="0" w:color="auto"/>
              <w:right w:val="single" w:sz="4" w:space="0" w:color="auto"/>
            </w:tcBorders>
            <w:noWrap/>
            <w:vAlign w:val="bottom"/>
          </w:tcPr>
          <w:p w14:paraId="683A9E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2BE8A5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0F0A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7083E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24D7A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07/06/1968</w:t>
            </w:r>
          </w:p>
        </w:tc>
        <w:tc>
          <w:tcPr>
            <w:tcW w:w="1285" w:type="dxa"/>
            <w:tcBorders>
              <w:top w:val="nil"/>
              <w:left w:val="nil"/>
              <w:bottom w:val="single" w:sz="4" w:space="0" w:color="auto"/>
              <w:right w:val="single" w:sz="4" w:space="0" w:color="auto"/>
            </w:tcBorders>
            <w:noWrap/>
            <w:vAlign w:val="bottom"/>
          </w:tcPr>
          <w:p w14:paraId="015535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06/10/2004</w:t>
            </w:r>
          </w:p>
        </w:tc>
        <w:tc>
          <w:tcPr>
            <w:tcW w:w="1264" w:type="dxa"/>
            <w:tcBorders>
              <w:top w:val="nil"/>
              <w:left w:val="nil"/>
              <w:bottom w:val="single" w:sz="4" w:space="0" w:color="auto"/>
              <w:right w:val="single" w:sz="4" w:space="0" w:color="auto"/>
            </w:tcBorders>
            <w:noWrap/>
            <w:vAlign w:val="bottom"/>
          </w:tcPr>
          <w:p w14:paraId="3CEC236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16BC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655995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C46B3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2516FDF" w14:textId="77777777" w:rsidR="003F7F01" w:rsidRPr="00A64A7D" w:rsidRDefault="003F7F01" w:rsidP="004B0BB6">
            <w:pPr>
              <w:rPr>
                <w:rFonts w:ascii="Arial" w:hAnsi="Arial" w:cs="Arial"/>
                <w:sz w:val="14"/>
                <w:szCs w:val="14"/>
                <w:lang w:val="es-ES_tradnl"/>
              </w:rPr>
            </w:pPr>
          </w:p>
        </w:tc>
      </w:tr>
      <w:tr w:rsidR="003F7F01" w:rsidRPr="00A64A7D" w14:paraId="3CA3A6F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B76C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5DD0E0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314226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D1DA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AC356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2D900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13/12/1963</w:t>
            </w:r>
          </w:p>
        </w:tc>
        <w:tc>
          <w:tcPr>
            <w:tcW w:w="1285" w:type="dxa"/>
            <w:tcBorders>
              <w:top w:val="nil"/>
              <w:left w:val="nil"/>
              <w:bottom w:val="single" w:sz="4" w:space="0" w:color="auto"/>
              <w:right w:val="single" w:sz="4" w:space="0" w:color="auto"/>
            </w:tcBorders>
            <w:noWrap/>
            <w:vAlign w:val="bottom"/>
          </w:tcPr>
          <w:p w14:paraId="49EE5B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25/10/2004</w:t>
            </w:r>
          </w:p>
        </w:tc>
        <w:tc>
          <w:tcPr>
            <w:tcW w:w="1264" w:type="dxa"/>
            <w:tcBorders>
              <w:top w:val="nil"/>
              <w:left w:val="nil"/>
              <w:bottom w:val="single" w:sz="4" w:space="0" w:color="auto"/>
              <w:right w:val="single" w:sz="4" w:space="0" w:color="auto"/>
            </w:tcBorders>
            <w:noWrap/>
            <w:vAlign w:val="bottom"/>
          </w:tcPr>
          <w:p w14:paraId="584B47E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B1271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6D884E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12DD1A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CFB6C5" w14:textId="77777777" w:rsidR="003F7F01" w:rsidRPr="00A64A7D" w:rsidRDefault="003F7F01" w:rsidP="004B0BB6">
            <w:pPr>
              <w:rPr>
                <w:rFonts w:ascii="Arial" w:hAnsi="Arial" w:cs="Arial"/>
                <w:sz w:val="14"/>
                <w:szCs w:val="14"/>
                <w:lang w:val="es-ES_tradnl"/>
              </w:rPr>
            </w:pPr>
          </w:p>
        </w:tc>
      </w:tr>
      <w:tr w:rsidR="003F7F01" w:rsidRPr="00A64A7D" w14:paraId="29FFD1F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D4A28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510D1C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7F0EA3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F93D2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00FE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21E43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24/09/1961</w:t>
            </w:r>
          </w:p>
        </w:tc>
        <w:tc>
          <w:tcPr>
            <w:tcW w:w="1285" w:type="dxa"/>
            <w:tcBorders>
              <w:top w:val="nil"/>
              <w:left w:val="nil"/>
              <w:bottom w:val="single" w:sz="4" w:space="0" w:color="auto"/>
              <w:right w:val="single" w:sz="4" w:space="0" w:color="auto"/>
            </w:tcBorders>
            <w:noWrap/>
            <w:vAlign w:val="bottom"/>
          </w:tcPr>
          <w:p w14:paraId="3E0355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17/10/1996</w:t>
            </w:r>
          </w:p>
        </w:tc>
        <w:tc>
          <w:tcPr>
            <w:tcW w:w="1264" w:type="dxa"/>
            <w:tcBorders>
              <w:top w:val="nil"/>
              <w:left w:val="nil"/>
              <w:bottom w:val="single" w:sz="4" w:space="0" w:color="auto"/>
              <w:right w:val="single" w:sz="4" w:space="0" w:color="auto"/>
            </w:tcBorders>
            <w:noWrap/>
            <w:vAlign w:val="bottom"/>
          </w:tcPr>
          <w:p w14:paraId="21057E9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D5E7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8604,82</w:t>
            </w:r>
          </w:p>
        </w:tc>
        <w:tc>
          <w:tcPr>
            <w:tcW w:w="864" w:type="dxa"/>
            <w:tcBorders>
              <w:top w:val="nil"/>
              <w:left w:val="nil"/>
              <w:bottom w:val="single" w:sz="4" w:space="0" w:color="auto"/>
              <w:right w:val="single" w:sz="4" w:space="0" w:color="auto"/>
            </w:tcBorders>
            <w:noWrap/>
            <w:vAlign w:val="bottom"/>
          </w:tcPr>
          <w:p w14:paraId="2B11B8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1EE77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660CA5" w14:textId="77777777" w:rsidR="003F7F01" w:rsidRPr="00A64A7D" w:rsidRDefault="003F7F01" w:rsidP="004B0BB6">
            <w:pPr>
              <w:rPr>
                <w:rFonts w:ascii="Arial" w:hAnsi="Arial" w:cs="Arial"/>
                <w:sz w:val="14"/>
                <w:szCs w:val="14"/>
                <w:lang w:val="es-ES_tradnl"/>
              </w:rPr>
            </w:pPr>
          </w:p>
        </w:tc>
      </w:tr>
      <w:tr w:rsidR="003F7F01" w:rsidRPr="00A64A7D" w14:paraId="1B141C1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2690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208DD8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7CB479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2B1B4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57CC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14C15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01/04/1959</w:t>
            </w:r>
          </w:p>
        </w:tc>
        <w:tc>
          <w:tcPr>
            <w:tcW w:w="1285" w:type="dxa"/>
            <w:tcBorders>
              <w:top w:val="nil"/>
              <w:left w:val="nil"/>
              <w:bottom w:val="single" w:sz="4" w:space="0" w:color="auto"/>
              <w:right w:val="single" w:sz="4" w:space="0" w:color="auto"/>
            </w:tcBorders>
            <w:noWrap/>
            <w:vAlign w:val="bottom"/>
          </w:tcPr>
          <w:p w14:paraId="6ED523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29/09/1992</w:t>
            </w:r>
          </w:p>
        </w:tc>
        <w:tc>
          <w:tcPr>
            <w:tcW w:w="1264" w:type="dxa"/>
            <w:tcBorders>
              <w:top w:val="nil"/>
              <w:left w:val="nil"/>
              <w:bottom w:val="single" w:sz="4" w:space="0" w:color="auto"/>
              <w:right w:val="single" w:sz="4" w:space="0" w:color="auto"/>
            </w:tcBorders>
            <w:noWrap/>
            <w:vAlign w:val="bottom"/>
          </w:tcPr>
          <w:p w14:paraId="01B85DE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F61B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8868,58</w:t>
            </w:r>
          </w:p>
        </w:tc>
        <w:tc>
          <w:tcPr>
            <w:tcW w:w="864" w:type="dxa"/>
            <w:tcBorders>
              <w:top w:val="nil"/>
              <w:left w:val="nil"/>
              <w:bottom w:val="single" w:sz="4" w:space="0" w:color="auto"/>
              <w:right w:val="single" w:sz="4" w:space="0" w:color="auto"/>
            </w:tcBorders>
            <w:noWrap/>
            <w:vAlign w:val="bottom"/>
          </w:tcPr>
          <w:p w14:paraId="348F1E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8191E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C7EE78" w14:textId="77777777" w:rsidR="003F7F01" w:rsidRPr="00A64A7D" w:rsidRDefault="003F7F01" w:rsidP="004B0BB6">
            <w:pPr>
              <w:rPr>
                <w:rFonts w:ascii="Arial" w:hAnsi="Arial" w:cs="Arial"/>
                <w:sz w:val="14"/>
                <w:szCs w:val="14"/>
                <w:lang w:val="es-ES_tradnl"/>
              </w:rPr>
            </w:pPr>
          </w:p>
        </w:tc>
      </w:tr>
      <w:tr w:rsidR="003F7F01" w:rsidRPr="00A64A7D" w14:paraId="3111E89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D8604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49704F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74986C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68EBB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CCE8B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56,99</w:t>
            </w:r>
          </w:p>
        </w:tc>
        <w:tc>
          <w:tcPr>
            <w:tcW w:w="1133" w:type="dxa"/>
            <w:tcBorders>
              <w:top w:val="nil"/>
              <w:left w:val="nil"/>
              <w:bottom w:val="single" w:sz="4" w:space="0" w:color="auto"/>
              <w:right w:val="single" w:sz="4" w:space="0" w:color="auto"/>
            </w:tcBorders>
            <w:noWrap/>
            <w:vAlign w:val="bottom"/>
          </w:tcPr>
          <w:p w14:paraId="1AD584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08/07/1978</w:t>
            </w:r>
          </w:p>
        </w:tc>
        <w:tc>
          <w:tcPr>
            <w:tcW w:w="1285" w:type="dxa"/>
            <w:tcBorders>
              <w:top w:val="nil"/>
              <w:left w:val="nil"/>
              <w:bottom w:val="single" w:sz="4" w:space="0" w:color="auto"/>
              <w:right w:val="single" w:sz="4" w:space="0" w:color="auto"/>
            </w:tcBorders>
            <w:noWrap/>
            <w:vAlign w:val="bottom"/>
          </w:tcPr>
          <w:p w14:paraId="0C4F8E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04/10/1999</w:t>
            </w:r>
          </w:p>
        </w:tc>
        <w:tc>
          <w:tcPr>
            <w:tcW w:w="1264" w:type="dxa"/>
            <w:tcBorders>
              <w:top w:val="nil"/>
              <w:left w:val="nil"/>
              <w:bottom w:val="single" w:sz="4" w:space="0" w:color="auto"/>
              <w:right w:val="single" w:sz="4" w:space="0" w:color="auto"/>
            </w:tcBorders>
            <w:noWrap/>
            <w:vAlign w:val="bottom"/>
          </w:tcPr>
          <w:p w14:paraId="631F8FA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D6D9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16395,34</w:t>
            </w:r>
          </w:p>
        </w:tc>
        <w:tc>
          <w:tcPr>
            <w:tcW w:w="864" w:type="dxa"/>
            <w:tcBorders>
              <w:top w:val="nil"/>
              <w:left w:val="nil"/>
              <w:bottom w:val="single" w:sz="4" w:space="0" w:color="auto"/>
              <w:right w:val="single" w:sz="4" w:space="0" w:color="auto"/>
            </w:tcBorders>
            <w:noWrap/>
            <w:vAlign w:val="bottom"/>
          </w:tcPr>
          <w:p w14:paraId="695D29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19DB6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035CF5" w14:textId="77777777" w:rsidR="003F7F01" w:rsidRPr="00A64A7D" w:rsidRDefault="003F7F01" w:rsidP="004B0BB6">
            <w:pPr>
              <w:rPr>
                <w:rFonts w:ascii="Arial" w:hAnsi="Arial" w:cs="Arial"/>
                <w:sz w:val="14"/>
                <w:szCs w:val="14"/>
                <w:lang w:val="es-ES_tradnl"/>
              </w:rPr>
            </w:pPr>
          </w:p>
        </w:tc>
      </w:tr>
      <w:tr w:rsidR="003F7F01" w:rsidRPr="00A64A7D" w14:paraId="311C42C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159F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3383DB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649B55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1B7D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7A718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40598F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06/09/1984</w:t>
            </w:r>
          </w:p>
        </w:tc>
        <w:tc>
          <w:tcPr>
            <w:tcW w:w="1285" w:type="dxa"/>
            <w:tcBorders>
              <w:top w:val="nil"/>
              <w:left w:val="nil"/>
              <w:bottom w:val="single" w:sz="4" w:space="0" w:color="auto"/>
              <w:right w:val="single" w:sz="4" w:space="0" w:color="auto"/>
            </w:tcBorders>
            <w:noWrap/>
            <w:vAlign w:val="bottom"/>
          </w:tcPr>
          <w:p w14:paraId="46E831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26/08/2024</w:t>
            </w:r>
          </w:p>
        </w:tc>
        <w:tc>
          <w:tcPr>
            <w:tcW w:w="1264" w:type="dxa"/>
            <w:tcBorders>
              <w:top w:val="nil"/>
              <w:left w:val="nil"/>
              <w:bottom w:val="single" w:sz="4" w:space="0" w:color="auto"/>
              <w:right w:val="single" w:sz="4" w:space="0" w:color="auto"/>
            </w:tcBorders>
            <w:noWrap/>
            <w:vAlign w:val="bottom"/>
          </w:tcPr>
          <w:p w14:paraId="54CEAA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GLA</w:t>
            </w:r>
          </w:p>
        </w:tc>
        <w:tc>
          <w:tcPr>
            <w:tcW w:w="992" w:type="dxa"/>
            <w:tcBorders>
              <w:top w:val="nil"/>
              <w:left w:val="nil"/>
              <w:bottom w:val="single" w:sz="4" w:space="0" w:color="auto"/>
              <w:right w:val="single" w:sz="4" w:space="0" w:color="auto"/>
            </w:tcBorders>
            <w:noWrap/>
            <w:vAlign w:val="bottom"/>
          </w:tcPr>
          <w:p w14:paraId="177D61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401D27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98BA2E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F57F2A" w14:textId="77777777" w:rsidR="003F7F01" w:rsidRPr="00A64A7D" w:rsidRDefault="003F7F01" w:rsidP="004B0BB6">
            <w:pPr>
              <w:rPr>
                <w:rFonts w:ascii="Arial" w:hAnsi="Arial" w:cs="Arial"/>
                <w:sz w:val="14"/>
                <w:szCs w:val="14"/>
                <w:lang w:val="es-ES_tradnl"/>
              </w:rPr>
            </w:pPr>
          </w:p>
        </w:tc>
      </w:tr>
      <w:tr w:rsidR="003F7F01" w:rsidRPr="00A64A7D" w14:paraId="47F8285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3AA1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78633F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127EED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A717E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F2161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1EAC81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16/07/1998</w:t>
            </w:r>
          </w:p>
        </w:tc>
        <w:tc>
          <w:tcPr>
            <w:tcW w:w="1285" w:type="dxa"/>
            <w:tcBorders>
              <w:top w:val="nil"/>
              <w:left w:val="nil"/>
              <w:bottom w:val="single" w:sz="4" w:space="0" w:color="auto"/>
              <w:right w:val="single" w:sz="4" w:space="0" w:color="auto"/>
            </w:tcBorders>
            <w:noWrap/>
            <w:vAlign w:val="bottom"/>
          </w:tcPr>
          <w:p w14:paraId="5AF529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17/02/2024</w:t>
            </w:r>
          </w:p>
        </w:tc>
        <w:tc>
          <w:tcPr>
            <w:tcW w:w="1264" w:type="dxa"/>
            <w:tcBorders>
              <w:top w:val="nil"/>
              <w:left w:val="nil"/>
              <w:bottom w:val="single" w:sz="4" w:space="0" w:color="auto"/>
              <w:right w:val="single" w:sz="4" w:space="0" w:color="auto"/>
            </w:tcBorders>
            <w:noWrap/>
            <w:vAlign w:val="bottom"/>
          </w:tcPr>
          <w:p w14:paraId="0A374F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EZM</w:t>
            </w:r>
          </w:p>
        </w:tc>
        <w:tc>
          <w:tcPr>
            <w:tcW w:w="992" w:type="dxa"/>
            <w:tcBorders>
              <w:top w:val="nil"/>
              <w:left w:val="nil"/>
              <w:bottom w:val="single" w:sz="4" w:space="0" w:color="auto"/>
              <w:right w:val="single" w:sz="4" w:space="0" w:color="auto"/>
            </w:tcBorders>
            <w:noWrap/>
            <w:vAlign w:val="bottom"/>
          </w:tcPr>
          <w:p w14:paraId="06FFEE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235BA8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0E67E9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70584C" w14:textId="77777777" w:rsidR="003F7F01" w:rsidRPr="00A64A7D" w:rsidRDefault="003F7F01" w:rsidP="004B0BB6">
            <w:pPr>
              <w:rPr>
                <w:rFonts w:ascii="Arial" w:hAnsi="Arial" w:cs="Arial"/>
                <w:sz w:val="14"/>
                <w:szCs w:val="14"/>
                <w:lang w:val="es-ES_tradnl"/>
              </w:rPr>
            </w:pPr>
          </w:p>
        </w:tc>
      </w:tr>
      <w:tr w:rsidR="003F7F01" w:rsidRPr="00A64A7D" w14:paraId="04270D5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3045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54D708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58664B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765FD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EA827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240D55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21/09/1968</w:t>
            </w:r>
          </w:p>
        </w:tc>
        <w:tc>
          <w:tcPr>
            <w:tcW w:w="1285" w:type="dxa"/>
            <w:tcBorders>
              <w:top w:val="nil"/>
              <w:left w:val="nil"/>
              <w:bottom w:val="single" w:sz="4" w:space="0" w:color="auto"/>
              <w:right w:val="single" w:sz="4" w:space="0" w:color="auto"/>
            </w:tcBorders>
            <w:noWrap/>
            <w:vAlign w:val="bottom"/>
          </w:tcPr>
          <w:p w14:paraId="2E93D7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25/03/2024</w:t>
            </w:r>
          </w:p>
        </w:tc>
        <w:tc>
          <w:tcPr>
            <w:tcW w:w="1264" w:type="dxa"/>
            <w:tcBorders>
              <w:top w:val="nil"/>
              <w:left w:val="nil"/>
              <w:bottom w:val="single" w:sz="4" w:space="0" w:color="auto"/>
              <w:right w:val="single" w:sz="4" w:space="0" w:color="auto"/>
            </w:tcBorders>
            <w:noWrap/>
            <w:vAlign w:val="bottom"/>
          </w:tcPr>
          <w:p w14:paraId="78B753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ULM</w:t>
            </w:r>
          </w:p>
        </w:tc>
        <w:tc>
          <w:tcPr>
            <w:tcW w:w="992" w:type="dxa"/>
            <w:tcBorders>
              <w:top w:val="nil"/>
              <w:left w:val="nil"/>
              <w:bottom w:val="single" w:sz="4" w:space="0" w:color="auto"/>
              <w:right w:val="single" w:sz="4" w:space="0" w:color="auto"/>
            </w:tcBorders>
            <w:noWrap/>
            <w:vAlign w:val="bottom"/>
          </w:tcPr>
          <w:p w14:paraId="2BFCEE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215B88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F7D6F5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247847" w14:textId="77777777" w:rsidR="003F7F01" w:rsidRPr="00A64A7D" w:rsidRDefault="003F7F01" w:rsidP="004B0BB6">
            <w:pPr>
              <w:rPr>
                <w:rFonts w:ascii="Arial" w:hAnsi="Arial" w:cs="Arial"/>
                <w:sz w:val="14"/>
                <w:szCs w:val="14"/>
                <w:lang w:val="es-ES_tradnl"/>
              </w:rPr>
            </w:pPr>
          </w:p>
        </w:tc>
      </w:tr>
      <w:tr w:rsidR="003F7F01" w:rsidRPr="00A64A7D" w14:paraId="47E677B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36A7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70D339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724671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73C4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B35D1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3AABBD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27/05/1985</w:t>
            </w:r>
          </w:p>
        </w:tc>
        <w:tc>
          <w:tcPr>
            <w:tcW w:w="1285" w:type="dxa"/>
            <w:tcBorders>
              <w:top w:val="nil"/>
              <w:left w:val="nil"/>
              <w:bottom w:val="single" w:sz="4" w:space="0" w:color="auto"/>
              <w:right w:val="single" w:sz="4" w:space="0" w:color="auto"/>
            </w:tcBorders>
            <w:noWrap/>
            <w:vAlign w:val="bottom"/>
          </w:tcPr>
          <w:p w14:paraId="6998B1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28/03/2023</w:t>
            </w:r>
          </w:p>
        </w:tc>
        <w:tc>
          <w:tcPr>
            <w:tcW w:w="1264" w:type="dxa"/>
            <w:tcBorders>
              <w:top w:val="nil"/>
              <w:left w:val="nil"/>
              <w:bottom w:val="single" w:sz="4" w:space="0" w:color="auto"/>
              <w:right w:val="single" w:sz="4" w:space="0" w:color="auto"/>
            </w:tcBorders>
            <w:noWrap/>
            <w:vAlign w:val="bottom"/>
          </w:tcPr>
          <w:p w14:paraId="21D793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BGA</w:t>
            </w:r>
          </w:p>
        </w:tc>
        <w:tc>
          <w:tcPr>
            <w:tcW w:w="992" w:type="dxa"/>
            <w:tcBorders>
              <w:top w:val="nil"/>
              <w:left w:val="nil"/>
              <w:bottom w:val="single" w:sz="4" w:space="0" w:color="auto"/>
              <w:right w:val="single" w:sz="4" w:space="0" w:color="auto"/>
            </w:tcBorders>
            <w:noWrap/>
            <w:vAlign w:val="bottom"/>
          </w:tcPr>
          <w:p w14:paraId="663B86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149B5B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71844A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90D8CFB" w14:textId="77777777" w:rsidR="003F7F01" w:rsidRPr="00A64A7D" w:rsidRDefault="003F7F01" w:rsidP="004B0BB6">
            <w:pPr>
              <w:rPr>
                <w:rFonts w:ascii="Arial" w:hAnsi="Arial" w:cs="Arial"/>
                <w:sz w:val="14"/>
                <w:szCs w:val="14"/>
                <w:lang w:val="es-ES_tradnl"/>
              </w:rPr>
            </w:pPr>
          </w:p>
        </w:tc>
      </w:tr>
      <w:tr w:rsidR="003F7F01" w:rsidRPr="00A64A7D" w14:paraId="11D523D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8C5F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14367</w:t>
            </w:r>
          </w:p>
        </w:tc>
        <w:tc>
          <w:tcPr>
            <w:tcW w:w="1843" w:type="dxa"/>
            <w:tcBorders>
              <w:top w:val="nil"/>
              <w:left w:val="nil"/>
              <w:bottom w:val="single" w:sz="4" w:space="0" w:color="auto"/>
              <w:right w:val="single" w:sz="4" w:space="0" w:color="auto"/>
            </w:tcBorders>
            <w:noWrap/>
            <w:vAlign w:val="bottom"/>
          </w:tcPr>
          <w:p w14:paraId="7737D9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Legarda HLHI</w:t>
            </w:r>
          </w:p>
        </w:tc>
        <w:tc>
          <w:tcPr>
            <w:tcW w:w="1268" w:type="dxa"/>
            <w:tcBorders>
              <w:top w:val="nil"/>
              <w:left w:val="nil"/>
              <w:bottom w:val="single" w:sz="4" w:space="0" w:color="auto"/>
              <w:right w:val="single" w:sz="4" w:space="0" w:color="auto"/>
            </w:tcBorders>
            <w:noWrap/>
            <w:vAlign w:val="bottom"/>
          </w:tcPr>
          <w:p w14:paraId="348D0E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2649B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8A893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62E89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14/12/1989</w:t>
            </w:r>
          </w:p>
        </w:tc>
        <w:tc>
          <w:tcPr>
            <w:tcW w:w="1285" w:type="dxa"/>
            <w:tcBorders>
              <w:top w:val="nil"/>
              <w:left w:val="nil"/>
              <w:bottom w:val="single" w:sz="4" w:space="0" w:color="auto"/>
              <w:right w:val="single" w:sz="4" w:space="0" w:color="auto"/>
            </w:tcBorders>
            <w:noWrap/>
            <w:vAlign w:val="bottom"/>
          </w:tcPr>
          <w:p w14:paraId="0261FA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28/10/2025</w:t>
            </w:r>
          </w:p>
        </w:tc>
        <w:tc>
          <w:tcPr>
            <w:tcW w:w="1264" w:type="dxa"/>
            <w:tcBorders>
              <w:top w:val="nil"/>
              <w:left w:val="nil"/>
              <w:bottom w:val="single" w:sz="4" w:space="0" w:color="auto"/>
              <w:right w:val="single" w:sz="4" w:space="0" w:color="auto"/>
            </w:tcBorders>
            <w:noWrap/>
            <w:vAlign w:val="bottom"/>
          </w:tcPr>
          <w:p w14:paraId="03DEFE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PS EUO</w:t>
            </w:r>
          </w:p>
        </w:tc>
        <w:tc>
          <w:tcPr>
            <w:tcW w:w="992" w:type="dxa"/>
            <w:tcBorders>
              <w:top w:val="nil"/>
              <w:left w:val="nil"/>
              <w:bottom w:val="single" w:sz="4" w:space="0" w:color="auto"/>
              <w:right w:val="single" w:sz="4" w:space="0" w:color="auto"/>
            </w:tcBorders>
            <w:noWrap/>
            <w:vAlign w:val="bottom"/>
          </w:tcPr>
          <w:p w14:paraId="1CD2D2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5EE6EB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5BE0B9B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741C952" w14:textId="77777777" w:rsidR="003F7F01" w:rsidRPr="00A64A7D" w:rsidRDefault="003F7F01" w:rsidP="004B0BB6">
            <w:pPr>
              <w:rPr>
                <w:rFonts w:ascii="Arial" w:hAnsi="Arial" w:cs="Arial"/>
                <w:sz w:val="14"/>
                <w:szCs w:val="14"/>
                <w:lang w:val="es-ES_tradnl"/>
              </w:rPr>
            </w:pPr>
          </w:p>
        </w:tc>
      </w:tr>
      <w:tr w:rsidR="003F7F01" w:rsidRPr="00A64A7D" w14:paraId="03D9717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CC82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18B4D7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6CB3C1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71D69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E6614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D1EA5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01/07/2000</w:t>
            </w:r>
          </w:p>
        </w:tc>
        <w:tc>
          <w:tcPr>
            <w:tcW w:w="1285" w:type="dxa"/>
            <w:tcBorders>
              <w:top w:val="nil"/>
              <w:left w:val="nil"/>
              <w:bottom w:val="single" w:sz="4" w:space="0" w:color="auto"/>
              <w:right w:val="single" w:sz="4" w:space="0" w:color="auto"/>
            </w:tcBorders>
            <w:noWrap/>
            <w:vAlign w:val="bottom"/>
          </w:tcPr>
          <w:p w14:paraId="5BD160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12/11/2024</w:t>
            </w:r>
          </w:p>
        </w:tc>
        <w:tc>
          <w:tcPr>
            <w:tcW w:w="1264" w:type="dxa"/>
            <w:tcBorders>
              <w:top w:val="nil"/>
              <w:left w:val="nil"/>
              <w:bottom w:val="single" w:sz="4" w:space="0" w:color="auto"/>
              <w:right w:val="single" w:sz="4" w:space="0" w:color="auto"/>
            </w:tcBorders>
            <w:noWrap/>
            <w:vAlign w:val="bottom"/>
          </w:tcPr>
          <w:p w14:paraId="0A6D06D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3AB7C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34C9CA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C66017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5339B4" w14:textId="77777777" w:rsidR="003F7F01" w:rsidRPr="00A64A7D" w:rsidRDefault="003F7F01" w:rsidP="004B0BB6">
            <w:pPr>
              <w:rPr>
                <w:rFonts w:ascii="Arial" w:hAnsi="Arial" w:cs="Arial"/>
                <w:sz w:val="14"/>
                <w:szCs w:val="14"/>
                <w:lang w:val="es-ES_tradnl"/>
              </w:rPr>
            </w:pPr>
          </w:p>
        </w:tc>
      </w:tr>
      <w:tr w:rsidR="003F7F01" w:rsidRPr="00A64A7D" w14:paraId="5086ED0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E238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4C9B53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7DDCBF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9C83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74F4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CC6F6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17/11/1982</w:t>
            </w:r>
          </w:p>
        </w:tc>
        <w:tc>
          <w:tcPr>
            <w:tcW w:w="1285" w:type="dxa"/>
            <w:tcBorders>
              <w:top w:val="nil"/>
              <w:left w:val="nil"/>
              <w:bottom w:val="single" w:sz="4" w:space="0" w:color="auto"/>
              <w:right w:val="single" w:sz="4" w:space="0" w:color="auto"/>
            </w:tcBorders>
            <w:noWrap/>
            <w:vAlign w:val="bottom"/>
          </w:tcPr>
          <w:p w14:paraId="27FBA0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03/10/2025</w:t>
            </w:r>
          </w:p>
        </w:tc>
        <w:tc>
          <w:tcPr>
            <w:tcW w:w="1264" w:type="dxa"/>
            <w:tcBorders>
              <w:top w:val="nil"/>
              <w:left w:val="nil"/>
              <w:bottom w:val="single" w:sz="4" w:space="0" w:color="auto"/>
              <w:right w:val="single" w:sz="4" w:space="0" w:color="auto"/>
            </w:tcBorders>
            <w:noWrap/>
            <w:vAlign w:val="bottom"/>
          </w:tcPr>
          <w:p w14:paraId="7B49A74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3A2C8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26E726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CEB4C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0FA61CD" w14:textId="77777777" w:rsidR="003F7F01" w:rsidRPr="00A64A7D" w:rsidRDefault="003F7F01" w:rsidP="004B0BB6">
            <w:pPr>
              <w:rPr>
                <w:rFonts w:ascii="Arial" w:hAnsi="Arial" w:cs="Arial"/>
                <w:sz w:val="14"/>
                <w:szCs w:val="14"/>
                <w:lang w:val="es-ES_tradnl"/>
              </w:rPr>
            </w:pPr>
          </w:p>
        </w:tc>
      </w:tr>
      <w:tr w:rsidR="003F7F01" w:rsidRPr="00A64A7D" w14:paraId="41F4515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412E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569D99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770E28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3ABC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5E63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52C44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13/12/1968</w:t>
            </w:r>
          </w:p>
        </w:tc>
        <w:tc>
          <w:tcPr>
            <w:tcW w:w="1285" w:type="dxa"/>
            <w:tcBorders>
              <w:top w:val="nil"/>
              <w:left w:val="nil"/>
              <w:bottom w:val="single" w:sz="4" w:space="0" w:color="auto"/>
              <w:right w:val="single" w:sz="4" w:space="0" w:color="auto"/>
            </w:tcBorders>
            <w:noWrap/>
            <w:vAlign w:val="bottom"/>
          </w:tcPr>
          <w:p w14:paraId="6E4AE9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27/10/2022</w:t>
            </w:r>
          </w:p>
        </w:tc>
        <w:tc>
          <w:tcPr>
            <w:tcW w:w="1264" w:type="dxa"/>
            <w:tcBorders>
              <w:top w:val="nil"/>
              <w:left w:val="nil"/>
              <w:bottom w:val="single" w:sz="4" w:space="0" w:color="auto"/>
              <w:right w:val="single" w:sz="4" w:space="0" w:color="auto"/>
            </w:tcBorders>
            <w:noWrap/>
            <w:vAlign w:val="bottom"/>
          </w:tcPr>
          <w:p w14:paraId="4AE56D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EA177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737C01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74BC1A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5181FB" w14:textId="77777777" w:rsidR="003F7F01" w:rsidRPr="00A64A7D" w:rsidRDefault="003F7F01" w:rsidP="004B0BB6">
            <w:pPr>
              <w:rPr>
                <w:rFonts w:ascii="Arial" w:hAnsi="Arial" w:cs="Arial"/>
                <w:sz w:val="14"/>
                <w:szCs w:val="14"/>
                <w:lang w:val="es-ES_tradnl"/>
              </w:rPr>
            </w:pPr>
          </w:p>
        </w:tc>
      </w:tr>
      <w:tr w:rsidR="003F7F01" w:rsidRPr="00A64A7D" w14:paraId="26C06A2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E0C0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4D460F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13CE48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BD08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F4BD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412717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28/01/1959</w:t>
            </w:r>
          </w:p>
        </w:tc>
        <w:tc>
          <w:tcPr>
            <w:tcW w:w="1285" w:type="dxa"/>
            <w:tcBorders>
              <w:top w:val="nil"/>
              <w:left w:val="nil"/>
              <w:bottom w:val="single" w:sz="4" w:space="0" w:color="auto"/>
              <w:right w:val="single" w:sz="4" w:space="0" w:color="auto"/>
            </w:tcBorders>
            <w:noWrap/>
            <w:vAlign w:val="bottom"/>
          </w:tcPr>
          <w:p w14:paraId="13BA5A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nil"/>
              <w:bottom w:val="single" w:sz="4" w:space="0" w:color="auto"/>
              <w:right w:val="single" w:sz="4" w:space="0" w:color="auto"/>
            </w:tcBorders>
            <w:noWrap/>
            <w:vAlign w:val="bottom"/>
          </w:tcPr>
          <w:p w14:paraId="6F2B2F4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C0CA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0D349D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97209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ECAD7A9" w14:textId="77777777" w:rsidR="003F7F01" w:rsidRPr="00A64A7D" w:rsidRDefault="003F7F01" w:rsidP="004B0BB6">
            <w:pPr>
              <w:rPr>
                <w:rFonts w:ascii="Arial" w:hAnsi="Arial" w:cs="Arial"/>
                <w:sz w:val="14"/>
                <w:szCs w:val="14"/>
                <w:lang w:val="es-ES_tradnl"/>
              </w:rPr>
            </w:pPr>
          </w:p>
        </w:tc>
      </w:tr>
      <w:tr w:rsidR="003F7F01" w:rsidRPr="00A64A7D" w14:paraId="59D2167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EB61C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6B7EF0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7FDB70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07C85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2A29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407825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19/12/1970</w:t>
            </w:r>
          </w:p>
        </w:tc>
        <w:tc>
          <w:tcPr>
            <w:tcW w:w="1285" w:type="dxa"/>
            <w:tcBorders>
              <w:top w:val="nil"/>
              <w:left w:val="nil"/>
              <w:bottom w:val="single" w:sz="4" w:space="0" w:color="auto"/>
              <w:right w:val="single" w:sz="4" w:space="0" w:color="auto"/>
            </w:tcBorders>
            <w:noWrap/>
            <w:vAlign w:val="bottom"/>
          </w:tcPr>
          <w:p w14:paraId="5C5056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22/09/2007</w:t>
            </w:r>
          </w:p>
        </w:tc>
        <w:tc>
          <w:tcPr>
            <w:tcW w:w="1264" w:type="dxa"/>
            <w:tcBorders>
              <w:top w:val="nil"/>
              <w:left w:val="nil"/>
              <w:bottom w:val="single" w:sz="4" w:space="0" w:color="auto"/>
              <w:right w:val="single" w:sz="4" w:space="0" w:color="auto"/>
            </w:tcBorders>
            <w:noWrap/>
            <w:vAlign w:val="bottom"/>
          </w:tcPr>
          <w:p w14:paraId="11169C2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7127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2F0962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60C89D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102E6D" w14:textId="77777777" w:rsidR="003F7F01" w:rsidRPr="00A64A7D" w:rsidRDefault="003F7F01" w:rsidP="004B0BB6">
            <w:pPr>
              <w:rPr>
                <w:rFonts w:ascii="Arial" w:hAnsi="Arial" w:cs="Arial"/>
                <w:sz w:val="14"/>
                <w:szCs w:val="14"/>
                <w:lang w:val="es-ES_tradnl"/>
              </w:rPr>
            </w:pPr>
          </w:p>
        </w:tc>
      </w:tr>
      <w:tr w:rsidR="003F7F01" w:rsidRPr="00A64A7D" w14:paraId="1D4AB89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B3B6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687AC6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491185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3332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72B61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65698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26/01/1968</w:t>
            </w:r>
          </w:p>
        </w:tc>
        <w:tc>
          <w:tcPr>
            <w:tcW w:w="1285" w:type="dxa"/>
            <w:tcBorders>
              <w:top w:val="nil"/>
              <w:left w:val="nil"/>
              <w:bottom w:val="single" w:sz="4" w:space="0" w:color="auto"/>
              <w:right w:val="single" w:sz="4" w:space="0" w:color="auto"/>
            </w:tcBorders>
            <w:noWrap/>
            <w:vAlign w:val="bottom"/>
          </w:tcPr>
          <w:p w14:paraId="631613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27/09/2007</w:t>
            </w:r>
          </w:p>
        </w:tc>
        <w:tc>
          <w:tcPr>
            <w:tcW w:w="1264" w:type="dxa"/>
            <w:tcBorders>
              <w:top w:val="nil"/>
              <w:left w:val="nil"/>
              <w:bottom w:val="single" w:sz="4" w:space="0" w:color="auto"/>
              <w:right w:val="single" w:sz="4" w:space="0" w:color="auto"/>
            </w:tcBorders>
            <w:noWrap/>
            <w:vAlign w:val="bottom"/>
          </w:tcPr>
          <w:p w14:paraId="60F54C9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D8721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040CE4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D9DE30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1BC469" w14:textId="77777777" w:rsidR="003F7F01" w:rsidRPr="00A64A7D" w:rsidRDefault="003F7F01" w:rsidP="004B0BB6">
            <w:pPr>
              <w:rPr>
                <w:rFonts w:ascii="Arial" w:hAnsi="Arial" w:cs="Arial"/>
                <w:sz w:val="14"/>
                <w:szCs w:val="14"/>
                <w:lang w:val="es-ES_tradnl"/>
              </w:rPr>
            </w:pPr>
          </w:p>
        </w:tc>
      </w:tr>
      <w:tr w:rsidR="003F7F01" w:rsidRPr="00A64A7D" w14:paraId="4A5D7FE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98B8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3BE039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23FB5E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646B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8961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15B5E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05/05/1969</w:t>
            </w:r>
          </w:p>
        </w:tc>
        <w:tc>
          <w:tcPr>
            <w:tcW w:w="1285" w:type="dxa"/>
            <w:tcBorders>
              <w:top w:val="nil"/>
              <w:left w:val="nil"/>
              <w:bottom w:val="single" w:sz="4" w:space="0" w:color="auto"/>
              <w:right w:val="single" w:sz="4" w:space="0" w:color="auto"/>
            </w:tcBorders>
            <w:noWrap/>
            <w:vAlign w:val="bottom"/>
          </w:tcPr>
          <w:p w14:paraId="29388C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03/10/2007</w:t>
            </w:r>
          </w:p>
        </w:tc>
        <w:tc>
          <w:tcPr>
            <w:tcW w:w="1264" w:type="dxa"/>
            <w:tcBorders>
              <w:top w:val="nil"/>
              <w:left w:val="nil"/>
              <w:bottom w:val="single" w:sz="4" w:space="0" w:color="auto"/>
              <w:right w:val="single" w:sz="4" w:space="0" w:color="auto"/>
            </w:tcBorders>
            <w:noWrap/>
            <w:vAlign w:val="bottom"/>
          </w:tcPr>
          <w:p w14:paraId="7978FE9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1CBF2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781C98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C1ABB2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89D282" w14:textId="77777777" w:rsidR="003F7F01" w:rsidRPr="00A64A7D" w:rsidRDefault="003F7F01" w:rsidP="004B0BB6">
            <w:pPr>
              <w:rPr>
                <w:rFonts w:ascii="Arial" w:hAnsi="Arial" w:cs="Arial"/>
                <w:sz w:val="14"/>
                <w:szCs w:val="14"/>
                <w:lang w:val="es-ES_tradnl"/>
              </w:rPr>
            </w:pPr>
          </w:p>
        </w:tc>
      </w:tr>
      <w:tr w:rsidR="003F7F01" w:rsidRPr="00A64A7D" w14:paraId="211BDC9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0056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2808EB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79474A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0516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4AE2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0F11C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02/04/1966</w:t>
            </w:r>
          </w:p>
        </w:tc>
        <w:tc>
          <w:tcPr>
            <w:tcW w:w="1285" w:type="dxa"/>
            <w:tcBorders>
              <w:top w:val="nil"/>
              <w:left w:val="nil"/>
              <w:bottom w:val="single" w:sz="4" w:space="0" w:color="auto"/>
              <w:right w:val="single" w:sz="4" w:space="0" w:color="auto"/>
            </w:tcBorders>
            <w:noWrap/>
            <w:vAlign w:val="bottom"/>
          </w:tcPr>
          <w:p w14:paraId="6CDB87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04/02/2008</w:t>
            </w:r>
          </w:p>
        </w:tc>
        <w:tc>
          <w:tcPr>
            <w:tcW w:w="1264" w:type="dxa"/>
            <w:tcBorders>
              <w:top w:val="nil"/>
              <w:left w:val="nil"/>
              <w:bottom w:val="single" w:sz="4" w:space="0" w:color="auto"/>
              <w:right w:val="single" w:sz="4" w:space="0" w:color="auto"/>
            </w:tcBorders>
            <w:noWrap/>
            <w:vAlign w:val="bottom"/>
          </w:tcPr>
          <w:p w14:paraId="3CFCD66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B9A0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4E47B2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F91A3E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4A794B" w14:textId="77777777" w:rsidR="003F7F01" w:rsidRPr="00A64A7D" w:rsidRDefault="003F7F01" w:rsidP="004B0BB6">
            <w:pPr>
              <w:rPr>
                <w:rFonts w:ascii="Arial" w:hAnsi="Arial" w:cs="Arial"/>
                <w:sz w:val="14"/>
                <w:szCs w:val="14"/>
                <w:lang w:val="es-ES_tradnl"/>
              </w:rPr>
            </w:pPr>
          </w:p>
        </w:tc>
      </w:tr>
      <w:tr w:rsidR="003F7F01" w:rsidRPr="00A64A7D" w14:paraId="6760D78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EA0B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61CE14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3A0743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3BB94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4AE6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A837F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30/10/1959</w:t>
            </w:r>
          </w:p>
        </w:tc>
        <w:tc>
          <w:tcPr>
            <w:tcW w:w="1285" w:type="dxa"/>
            <w:tcBorders>
              <w:top w:val="nil"/>
              <w:left w:val="nil"/>
              <w:bottom w:val="single" w:sz="4" w:space="0" w:color="auto"/>
              <w:right w:val="single" w:sz="4" w:space="0" w:color="auto"/>
            </w:tcBorders>
            <w:noWrap/>
            <w:vAlign w:val="bottom"/>
          </w:tcPr>
          <w:p w14:paraId="51C73D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14/04/2008</w:t>
            </w:r>
          </w:p>
        </w:tc>
        <w:tc>
          <w:tcPr>
            <w:tcW w:w="1264" w:type="dxa"/>
            <w:tcBorders>
              <w:top w:val="nil"/>
              <w:left w:val="nil"/>
              <w:bottom w:val="single" w:sz="4" w:space="0" w:color="auto"/>
              <w:right w:val="single" w:sz="4" w:space="0" w:color="auto"/>
            </w:tcBorders>
            <w:noWrap/>
            <w:vAlign w:val="bottom"/>
          </w:tcPr>
          <w:p w14:paraId="639A2B9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C8775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63BE54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7B87F4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F6D547" w14:textId="77777777" w:rsidR="003F7F01" w:rsidRPr="00A64A7D" w:rsidRDefault="003F7F01" w:rsidP="004B0BB6">
            <w:pPr>
              <w:rPr>
                <w:rFonts w:ascii="Arial" w:hAnsi="Arial" w:cs="Arial"/>
                <w:sz w:val="14"/>
                <w:szCs w:val="14"/>
                <w:lang w:val="es-ES_tradnl"/>
              </w:rPr>
            </w:pPr>
          </w:p>
        </w:tc>
      </w:tr>
      <w:tr w:rsidR="003F7F01" w:rsidRPr="00A64A7D" w14:paraId="49363E2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38AA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5DFDA8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673461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8D52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BB234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EA317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04/04/1969</w:t>
            </w:r>
          </w:p>
        </w:tc>
        <w:tc>
          <w:tcPr>
            <w:tcW w:w="1285" w:type="dxa"/>
            <w:tcBorders>
              <w:top w:val="nil"/>
              <w:left w:val="nil"/>
              <w:bottom w:val="single" w:sz="4" w:space="0" w:color="auto"/>
              <w:right w:val="single" w:sz="4" w:space="0" w:color="auto"/>
            </w:tcBorders>
            <w:noWrap/>
            <w:vAlign w:val="bottom"/>
          </w:tcPr>
          <w:p w14:paraId="21C543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25/09/2006</w:t>
            </w:r>
          </w:p>
        </w:tc>
        <w:tc>
          <w:tcPr>
            <w:tcW w:w="1264" w:type="dxa"/>
            <w:tcBorders>
              <w:top w:val="nil"/>
              <w:left w:val="nil"/>
              <w:bottom w:val="single" w:sz="4" w:space="0" w:color="auto"/>
              <w:right w:val="single" w:sz="4" w:space="0" w:color="auto"/>
            </w:tcBorders>
            <w:noWrap/>
            <w:vAlign w:val="bottom"/>
          </w:tcPr>
          <w:p w14:paraId="27A8318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8058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28D459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81F9C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58014A" w14:textId="77777777" w:rsidR="003F7F01" w:rsidRPr="00A64A7D" w:rsidRDefault="003F7F01" w:rsidP="004B0BB6">
            <w:pPr>
              <w:rPr>
                <w:rFonts w:ascii="Arial" w:hAnsi="Arial" w:cs="Arial"/>
                <w:sz w:val="14"/>
                <w:szCs w:val="14"/>
                <w:lang w:val="es-ES_tradnl"/>
              </w:rPr>
            </w:pPr>
          </w:p>
        </w:tc>
      </w:tr>
      <w:tr w:rsidR="003F7F01" w:rsidRPr="00A64A7D" w14:paraId="1473284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FA9E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69AA1E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3E6F1E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7E034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F5D68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D87CF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18/05/1980</w:t>
            </w:r>
          </w:p>
        </w:tc>
        <w:tc>
          <w:tcPr>
            <w:tcW w:w="1285" w:type="dxa"/>
            <w:tcBorders>
              <w:top w:val="nil"/>
              <w:left w:val="nil"/>
              <w:bottom w:val="single" w:sz="4" w:space="0" w:color="auto"/>
              <w:right w:val="single" w:sz="4" w:space="0" w:color="auto"/>
            </w:tcBorders>
            <w:noWrap/>
            <w:vAlign w:val="bottom"/>
          </w:tcPr>
          <w:p w14:paraId="1E2424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15/09/2003</w:t>
            </w:r>
          </w:p>
        </w:tc>
        <w:tc>
          <w:tcPr>
            <w:tcW w:w="1264" w:type="dxa"/>
            <w:tcBorders>
              <w:top w:val="nil"/>
              <w:left w:val="nil"/>
              <w:bottom w:val="single" w:sz="4" w:space="0" w:color="auto"/>
              <w:right w:val="single" w:sz="4" w:space="0" w:color="auto"/>
            </w:tcBorders>
            <w:noWrap/>
            <w:vAlign w:val="bottom"/>
          </w:tcPr>
          <w:p w14:paraId="6B9EE7B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2B67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6392,51</w:t>
            </w:r>
          </w:p>
        </w:tc>
        <w:tc>
          <w:tcPr>
            <w:tcW w:w="864" w:type="dxa"/>
            <w:tcBorders>
              <w:top w:val="nil"/>
              <w:left w:val="nil"/>
              <w:bottom w:val="single" w:sz="4" w:space="0" w:color="auto"/>
              <w:right w:val="single" w:sz="4" w:space="0" w:color="auto"/>
            </w:tcBorders>
            <w:noWrap/>
            <w:vAlign w:val="bottom"/>
          </w:tcPr>
          <w:p w14:paraId="7E1BC5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A7CDF5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90C8C5" w14:textId="77777777" w:rsidR="003F7F01" w:rsidRPr="00A64A7D" w:rsidRDefault="003F7F01" w:rsidP="004B0BB6">
            <w:pPr>
              <w:rPr>
                <w:rFonts w:ascii="Arial" w:hAnsi="Arial" w:cs="Arial"/>
                <w:sz w:val="14"/>
                <w:szCs w:val="14"/>
                <w:lang w:val="es-ES_tradnl"/>
              </w:rPr>
            </w:pPr>
          </w:p>
        </w:tc>
      </w:tr>
      <w:tr w:rsidR="003F7F01" w:rsidRPr="00A64A7D" w14:paraId="5C208BC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0DDD9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79FA7B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1957FD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A226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A9B7A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9C3B4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30/09/1970</w:t>
            </w:r>
          </w:p>
        </w:tc>
        <w:tc>
          <w:tcPr>
            <w:tcW w:w="1285" w:type="dxa"/>
            <w:tcBorders>
              <w:top w:val="nil"/>
              <w:left w:val="nil"/>
              <w:bottom w:val="single" w:sz="4" w:space="0" w:color="auto"/>
              <w:right w:val="single" w:sz="4" w:space="0" w:color="auto"/>
            </w:tcBorders>
            <w:noWrap/>
            <w:vAlign w:val="bottom"/>
          </w:tcPr>
          <w:p w14:paraId="14003A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13/10/1999</w:t>
            </w:r>
          </w:p>
        </w:tc>
        <w:tc>
          <w:tcPr>
            <w:tcW w:w="1264" w:type="dxa"/>
            <w:tcBorders>
              <w:top w:val="nil"/>
              <w:left w:val="nil"/>
              <w:bottom w:val="single" w:sz="4" w:space="0" w:color="auto"/>
              <w:right w:val="single" w:sz="4" w:space="0" w:color="auto"/>
            </w:tcBorders>
            <w:noWrap/>
            <w:vAlign w:val="bottom"/>
          </w:tcPr>
          <w:p w14:paraId="67D86F4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53265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6493,59</w:t>
            </w:r>
          </w:p>
        </w:tc>
        <w:tc>
          <w:tcPr>
            <w:tcW w:w="864" w:type="dxa"/>
            <w:tcBorders>
              <w:top w:val="nil"/>
              <w:left w:val="nil"/>
              <w:bottom w:val="single" w:sz="4" w:space="0" w:color="auto"/>
              <w:right w:val="single" w:sz="4" w:space="0" w:color="auto"/>
            </w:tcBorders>
            <w:noWrap/>
            <w:vAlign w:val="bottom"/>
          </w:tcPr>
          <w:p w14:paraId="297307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CEBAEA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898E1F0" w14:textId="77777777" w:rsidR="003F7F01" w:rsidRPr="00A64A7D" w:rsidRDefault="003F7F01" w:rsidP="004B0BB6">
            <w:pPr>
              <w:rPr>
                <w:rFonts w:ascii="Arial" w:hAnsi="Arial" w:cs="Arial"/>
                <w:sz w:val="14"/>
                <w:szCs w:val="14"/>
                <w:lang w:val="es-ES_tradnl"/>
              </w:rPr>
            </w:pPr>
          </w:p>
        </w:tc>
      </w:tr>
      <w:tr w:rsidR="003F7F01" w:rsidRPr="00A64A7D" w14:paraId="46187F2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9F38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6237D2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129913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593D6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392BE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0F9B12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23/10/1997</w:t>
            </w:r>
          </w:p>
        </w:tc>
        <w:tc>
          <w:tcPr>
            <w:tcW w:w="1285" w:type="dxa"/>
            <w:tcBorders>
              <w:top w:val="nil"/>
              <w:left w:val="nil"/>
              <w:bottom w:val="single" w:sz="4" w:space="0" w:color="auto"/>
              <w:right w:val="single" w:sz="4" w:space="0" w:color="auto"/>
            </w:tcBorders>
            <w:noWrap/>
            <w:vAlign w:val="bottom"/>
          </w:tcPr>
          <w:p w14:paraId="4B19B9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16/01/2026</w:t>
            </w:r>
          </w:p>
        </w:tc>
        <w:tc>
          <w:tcPr>
            <w:tcW w:w="1264" w:type="dxa"/>
            <w:tcBorders>
              <w:top w:val="nil"/>
              <w:left w:val="nil"/>
              <w:bottom w:val="single" w:sz="4" w:space="0" w:color="auto"/>
              <w:right w:val="single" w:sz="4" w:space="0" w:color="auto"/>
            </w:tcBorders>
            <w:noWrap/>
            <w:vAlign w:val="bottom"/>
          </w:tcPr>
          <w:p w14:paraId="34E610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GMR</w:t>
            </w:r>
          </w:p>
        </w:tc>
        <w:tc>
          <w:tcPr>
            <w:tcW w:w="992" w:type="dxa"/>
            <w:tcBorders>
              <w:top w:val="nil"/>
              <w:left w:val="nil"/>
              <w:bottom w:val="single" w:sz="4" w:space="0" w:color="auto"/>
              <w:right w:val="single" w:sz="4" w:space="0" w:color="auto"/>
            </w:tcBorders>
            <w:noWrap/>
            <w:vAlign w:val="bottom"/>
          </w:tcPr>
          <w:p w14:paraId="7922DF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49F1C2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AC067E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25F8906" w14:textId="77777777" w:rsidR="003F7F01" w:rsidRPr="00A64A7D" w:rsidRDefault="003F7F01" w:rsidP="004B0BB6">
            <w:pPr>
              <w:rPr>
                <w:rFonts w:ascii="Arial" w:hAnsi="Arial" w:cs="Arial"/>
                <w:sz w:val="14"/>
                <w:szCs w:val="14"/>
                <w:lang w:val="es-ES_tradnl"/>
              </w:rPr>
            </w:pPr>
          </w:p>
        </w:tc>
      </w:tr>
      <w:tr w:rsidR="003F7F01" w:rsidRPr="00A64A7D" w14:paraId="74487EB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D3AC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14384</w:t>
            </w:r>
          </w:p>
        </w:tc>
        <w:tc>
          <w:tcPr>
            <w:tcW w:w="1843" w:type="dxa"/>
            <w:tcBorders>
              <w:top w:val="nil"/>
              <w:left w:val="nil"/>
              <w:bottom w:val="single" w:sz="4" w:space="0" w:color="auto"/>
              <w:right w:val="single" w:sz="4" w:space="0" w:color="auto"/>
            </w:tcBorders>
            <w:noWrap/>
            <w:vAlign w:val="bottom"/>
          </w:tcPr>
          <w:p w14:paraId="37906B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Plentzia HLHI</w:t>
            </w:r>
          </w:p>
        </w:tc>
        <w:tc>
          <w:tcPr>
            <w:tcW w:w="1268" w:type="dxa"/>
            <w:tcBorders>
              <w:top w:val="nil"/>
              <w:left w:val="nil"/>
              <w:bottom w:val="single" w:sz="4" w:space="0" w:color="auto"/>
              <w:right w:val="single" w:sz="4" w:space="0" w:color="auto"/>
            </w:tcBorders>
            <w:noWrap/>
            <w:vAlign w:val="bottom"/>
          </w:tcPr>
          <w:p w14:paraId="3A724C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FC4B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2FC63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079289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11/03/1974</w:t>
            </w:r>
          </w:p>
        </w:tc>
        <w:tc>
          <w:tcPr>
            <w:tcW w:w="1285" w:type="dxa"/>
            <w:tcBorders>
              <w:top w:val="nil"/>
              <w:left w:val="nil"/>
              <w:bottom w:val="single" w:sz="4" w:space="0" w:color="auto"/>
              <w:right w:val="single" w:sz="4" w:space="0" w:color="auto"/>
            </w:tcBorders>
            <w:noWrap/>
            <w:vAlign w:val="bottom"/>
          </w:tcPr>
          <w:p w14:paraId="1BB8F1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09/05/2025</w:t>
            </w:r>
          </w:p>
        </w:tc>
        <w:tc>
          <w:tcPr>
            <w:tcW w:w="1264" w:type="dxa"/>
            <w:tcBorders>
              <w:top w:val="nil"/>
              <w:left w:val="nil"/>
              <w:bottom w:val="single" w:sz="4" w:space="0" w:color="auto"/>
              <w:right w:val="single" w:sz="4" w:space="0" w:color="auto"/>
            </w:tcBorders>
            <w:noWrap/>
            <w:vAlign w:val="bottom"/>
          </w:tcPr>
          <w:p w14:paraId="2121A0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SGM</w:t>
            </w:r>
          </w:p>
        </w:tc>
        <w:tc>
          <w:tcPr>
            <w:tcW w:w="992" w:type="dxa"/>
            <w:tcBorders>
              <w:top w:val="nil"/>
              <w:left w:val="nil"/>
              <w:bottom w:val="single" w:sz="4" w:space="0" w:color="auto"/>
              <w:right w:val="single" w:sz="4" w:space="0" w:color="auto"/>
            </w:tcBorders>
            <w:noWrap/>
            <w:vAlign w:val="bottom"/>
          </w:tcPr>
          <w:p w14:paraId="2210F3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7F487A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1A8CD55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E0C093" w14:textId="77777777" w:rsidR="003F7F01" w:rsidRPr="00A64A7D" w:rsidRDefault="003F7F01" w:rsidP="004B0BB6">
            <w:pPr>
              <w:rPr>
                <w:rFonts w:ascii="Arial" w:hAnsi="Arial" w:cs="Arial"/>
                <w:sz w:val="14"/>
                <w:szCs w:val="14"/>
                <w:lang w:val="es-ES_tradnl"/>
              </w:rPr>
            </w:pPr>
          </w:p>
        </w:tc>
      </w:tr>
      <w:tr w:rsidR="003F7F01" w:rsidRPr="00A64A7D" w14:paraId="4FB2688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3174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305B3D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374144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DE279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4C97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965F7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16/10/1995</w:t>
            </w:r>
          </w:p>
        </w:tc>
        <w:tc>
          <w:tcPr>
            <w:tcW w:w="1285" w:type="dxa"/>
            <w:tcBorders>
              <w:top w:val="nil"/>
              <w:left w:val="nil"/>
              <w:bottom w:val="single" w:sz="4" w:space="0" w:color="auto"/>
              <w:right w:val="single" w:sz="4" w:space="0" w:color="auto"/>
            </w:tcBorders>
            <w:noWrap/>
            <w:vAlign w:val="bottom"/>
          </w:tcPr>
          <w:p w14:paraId="77D366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07/02/2023</w:t>
            </w:r>
          </w:p>
        </w:tc>
        <w:tc>
          <w:tcPr>
            <w:tcW w:w="1264" w:type="dxa"/>
            <w:tcBorders>
              <w:top w:val="nil"/>
              <w:left w:val="nil"/>
              <w:bottom w:val="single" w:sz="4" w:space="0" w:color="auto"/>
              <w:right w:val="single" w:sz="4" w:space="0" w:color="auto"/>
            </w:tcBorders>
            <w:noWrap/>
            <w:vAlign w:val="bottom"/>
          </w:tcPr>
          <w:p w14:paraId="041D6BC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7BC55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F33C5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1D629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5B32A4" w14:textId="77777777" w:rsidR="003F7F01" w:rsidRPr="00A64A7D" w:rsidRDefault="003F7F01" w:rsidP="004B0BB6">
            <w:pPr>
              <w:rPr>
                <w:rFonts w:ascii="Arial" w:hAnsi="Arial" w:cs="Arial"/>
                <w:sz w:val="14"/>
                <w:szCs w:val="14"/>
                <w:lang w:val="es-ES_tradnl"/>
              </w:rPr>
            </w:pPr>
          </w:p>
        </w:tc>
      </w:tr>
      <w:tr w:rsidR="003F7F01" w:rsidRPr="00A64A7D" w14:paraId="25C0E8A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6046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2A7D7F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2B8AA9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9F55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88F1B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523E1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03/01/1997</w:t>
            </w:r>
          </w:p>
        </w:tc>
        <w:tc>
          <w:tcPr>
            <w:tcW w:w="1285" w:type="dxa"/>
            <w:tcBorders>
              <w:top w:val="nil"/>
              <w:left w:val="nil"/>
              <w:bottom w:val="single" w:sz="4" w:space="0" w:color="auto"/>
              <w:right w:val="single" w:sz="4" w:space="0" w:color="auto"/>
            </w:tcBorders>
            <w:noWrap/>
            <w:vAlign w:val="bottom"/>
          </w:tcPr>
          <w:p w14:paraId="4C7BCF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19/09/2023</w:t>
            </w:r>
          </w:p>
        </w:tc>
        <w:tc>
          <w:tcPr>
            <w:tcW w:w="1264" w:type="dxa"/>
            <w:tcBorders>
              <w:top w:val="nil"/>
              <w:left w:val="nil"/>
              <w:bottom w:val="single" w:sz="4" w:space="0" w:color="auto"/>
              <w:right w:val="single" w:sz="4" w:space="0" w:color="auto"/>
            </w:tcBorders>
            <w:noWrap/>
            <w:vAlign w:val="bottom"/>
          </w:tcPr>
          <w:p w14:paraId="44DF257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FAE13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4323F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CA55A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451EF0" w14:textId="77777777" w:rsidR="003F7F01" w:rsidRPr="00A64A7D" w:rsidRDefault="003F7F01" w:rsidP="004B0BB6">
            <w:pPr>
              <w:rPr>
                <w:rFonts w:ascii="Arial" w:hAnsi="Arial" w:cs="Arial"/>
                <w:sz w:val="14"/>
                <w:szCs w:val="14"/>
                <w:lang w:val="es-ES_tradnl"/>
              </w:rPr>
            </w:pPr>
          </w:p>
        </w:tc>
      </w:tr>
      <w:tr w:rsidR="003F7F01" w:rsidRPr="00A64A7D" w14:paraId="2D0283D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A943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1C961F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465116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FE6CA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0265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B0CC1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23/09/1999</w:t>
            </w:r>
          </w:p>
        </w:tc>
        <w:tc>
          <w:tcPr>
            <w:tcW w:w="1285" w:type="dxa"/>
            <w:tcBorders>
              <w:top w:val="nil"/>
              <w:left w:val="nil"/>
              <w:bottom w:val="single" w:sz="4" w:space="0" w:color="auto"/>
              <w:right w:val="single" w:sz="4" w:space="0" w:color="auto"/>
            </w:tcBorders>
            <w:noWrap/>
            <w:vAlign w:val="bottom"/>
          </w:tcPr>
          <w:p w14:paraId="235845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16/02/2024</w:t>
            </w:r>
          </w:p>
        </w:tc>
        <w:tc>
          <w:tcPr>
            <w:tcW w:w="1264" w:type="dxa"/>
            <w:tcBorders>
              <w:top w:val="nil"/>
              <w:left w:val="nil"/>
              <w:bottom w:val="single" w:sz="4" w:space="0" w:color="auto"/>
              <w:right w:val="single" w:sz="4" w:space="0" w:color="auto"/>
            </w:tcBorders>
            <w:noWrap/>
            <w:vAlign w:val="bottom"/>
          </w:tcPr>
          <w:p w14:paraId="0C64B2E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3083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635F8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F817D6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B49D46" w14:textId="77777777" w:rsidR="003F7F01" w:rsidRPr="00A64A7D" w:rsidRDefault="003F7F01" w:rsidP="004B0BB6">
            <w:pPr>
              <w:rPr>
                <w:rFonts w:ascii="Arial" w:hAnsi="Arial" w:cs="Arial"/>
                <w:sz w:val="14"/>
                <w:szCs w:val="14"/>
                <w:lang w:val="es-ES_tradnl"/>
              </w:rPr>
            </w:pPr>
          </w:p>
        </w:tc>
      </w:tr>
      <w:tr w:rsidR="003F7F01" w:rsidRPr="00A64A7D" w14:paraId="7ECADCD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896B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36EC4D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2273A9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28E6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2794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F6C8E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08/02/1976</w:t>
            </w:r>
          </w:p>
        </w:tc>
        <w:tc>
          <w:tcPr>
            <w:tcW w:w="1285" w:type="dxa"/>
            <w:tcBorders>
              <w:top w:val="nil"/>
              <w:left w:val="nil"/>
              <w:bottom w:val="single" w:sz="4" w:space="0" w:color="auto"/>
              <w:right w:val="single" w:sz="4" w:space="0" w:color="auto"/>
            </w:tcBorders>
            <w:noWrap/>
            <w:vAlign w:val="bottom"/>
          </w:tcPr>
          <w:p w14:paraId="3296B8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24/04/2024</w:t>
            </w:r>
          </w:p>
        </w:tc>
        <w:tc>
          <w:tcPr>
            <w:tcW w:w="1264" w:type="dxa"/>
            <w:tcBorders>
              <w:top w:val="nil"/>
              <w:left w:val="nil"/>
              <w:bottom w:val="single" w:sz="4" w:space="0" w:color="auto"/>
              <w:right w:val="single" w:sz="4" w:space="0" w:color="auto"/>
            </w:tcBorders>
            <w:noWrap/>
            <w:vAlign w:val="bottom"/>
          </w:tcPr>
          <w:p w14:paraId="5B3E43B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EB85F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23A6E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6BD305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F36732" w14:textId="77777777" w:rsidR="003F7F01" w:rsidRPr="00A64A7D" w:rsidRDefault="003F7F01" w:rsidP="004B0BB6">
            <w:pPr>
              <w:rPr>
                <w:rFonts w:ascii="Arial" w:hAnsi="Arial" w:cs="Arial"/>
                <w:sz w:val="14"/>
                <w:szCs w:val="14"/>
                <w:lang w:val="es-ES_tradnl"/>
              </w:rPr>
            </w:pPr>
          </w:p>
        </w:tc>
      </w:tr>
      <w:tr w:rsidR="003F7F01" w:rsidRPr="00A64A7D" w14:paraId="79B74C1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8782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34A31A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7029C8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DFB91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711B3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D308F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28/10/1968</w:t>
            </w:r>
          </w:p>
        </w:tc>
        <w:tc>
          <w:tcPr>
            <w:tcW w:w="1285" w:type="dxa"/>
            <w:tcBorders>
              <w:top w:val="nil"/>
              <w:left w:val="nil"/>
              <w:bottom w:val="single" w:sz="4" w:space="0" w:color="auto"/>
              <w:right w:val="single" w:sz="4" w:space="0" w:color="auto"/>
            </w:tcBorders>
            <w:noWrap/>
            <w:vAlign w:val="bottom"/>
          </w:tcPr>
          <w:p w14:paraId="5B0C32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23/10/2017</w:t>
            </w:r>
          </w:p>
        </w:tc>
        <w:tc>
          <w:tcPr>
            <w:tcW w:w="1264" w:type="dxa"/>
            <w:tcBorders>
              <w:top w:val="nil"/>
              <w:left w:val="nil"/>
              <w:bottom w:val="single" w:sz="4" w:space="0" w:color="auto"/>
              <w:right w:val="single" w:sz="4" w:space="0" w:color="auto"/>
            </w:tcBorders>
            <w:noWrap/>
            <w:vAlign w:val="bottom"/>
          </w:tcPr>
          <w:p w14:paraId="7E0400A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9A38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097555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50488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FB45F3" w14:textId="77777777" w:rsidR="003F7F01" w:rsidRPr="00A64A7D" w:rsidRDefault="003F7F01" w:rsidP="004B0BB6">
            <w:pPr>
              <w:rPr>
                <w:rFonts w:ascii="Arial" w:hAnsi="Arial" w:cs="Arial"/>
                <w:sz w:val="14"/>
                <w:szCs w:val="14"/>
                <w:lang w:val="es-ES_tradnl"/>
              </w:rPr>
            </w:pPr>
          </w:p>
        </w:tc>
      </w:tr>
      <w:tr w:rsidR="003F7F01" w:rsidRPr="00A64A7D" w14:paraId="77F3BDE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7F041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26FDE4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753B7C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27BD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A50D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00334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27/01/1976</w:t>
            </w:r>
          </w:p>
        </w:tc>
        <w:tc>
          <w:tcPr>
            <w:tcW w:w="1285" w:type="dxa"/>
            <w:tcBorders>
              <w:top w:val="nil"/>
              <w:left w:val="nil"/>
              <w:bottom w:val="single" w:sz="4" w:space="0" w:color="auto"/>
              <w:right w:val="single" w:sz="4" w:space="0" w:color="auto"/>
            </w:tcBorders>
            <w:noWrap/>
            <w:vAlign w:val="bottom"/>
          </w:tcPr>
          <w:p w14:paraId="15F84B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28/05/2019</w:t>
            </w:r>
          </w:p>
        </w:tc>
        <w:tc>
          <w:tcPr>
            <w:tcW w:w="1264" w:type="dxa"/>
            <w:tcBorders>
              <w:top w:val="nil"/>
              <w:left w:val="nil"/>
              <w:bottom w:val="single" w:sz="4" w:space="0" w:color="auto"/>
              <w:right w:val="single" w:sz="4" w:space="0" w:color="auto"/>
            </w:tcBorders>
            <w:noWrap/>
            <w:vAlign w:val="bottom"/>
          </w:tcPr>
          <w:p w14:paraId="7180B51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1AF1A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65915C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486768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57F1921" w14:textId="77777777" w:rsidR="003F7F01" w:rsidRPr="00A64A7D" w:rsidRDefault="003F7F01" w:rsidP="004B0BB6">
            <w:pPr>
              <w:rPr>
                <w:rFonts w:ascii="Arial" w:hAnsi="Arial" w:cs="Arial"/>
                <w:sz w:val="14"/>
                <w:szCs w:val="14"/>
                <w:lang w:val="es-ES_tradnl"/>
              </w:rPr>
            </w:pPr>
          </w:p>
        </w:tc>
      </w:tr>
      <w:tr w:rsidR="003F7F01" w:rsidRPr="00A64A7D" w14:paraId="7CFD572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C972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14448</w:t>
            </w:r>
          </w:p>
        </w:tc>
        <w:tc>
          <w:tcPr>
            <w:tcW w:w="1843" w:type="dxa"/>
            <w:tcBorders>
              <w:top w:val="nil"/>
              <w:left w:val="nil"/>
              <w:bottom w:val="single" w:sz="4" w:space="0" w:color="auto"/>
              <w:right w:val="single" w:sz="4" w:space="0" w:color="auto"/>
            </w:tcBorders>
            <w:noWrap/>
            <w:vAlign w:val="bottom"/>
          </w:tcPr>
          <w:p w14:paraId="374BD6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736841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9C1D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30FE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BB154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19/12/1975</w:t>
            </w:r>
          </w:p>
        </w:tc>
        <w:tc>
          <w:tcPr>
            <w:tcW w:w="1285" w:type="dxa"/>
            <w:tcBorders>
              <w:top w:val="nil"/>
              <w:left w:val="nil"/>
              <w:bottom w:val="single" w:sz="4" w:space="0" w:color="auto"/>
              <w:right w:val="single" w:sz="4" w:space="0" w:color="auto"/>
            </w:tcBorders>
            <w:noWrap/>
            <w:vAlign w:val="bottom"/>
          </w:tcPr>
          <w:p w14:paraId="1D10B9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09/09/2019</w:t>
            </w:r>
          </w:p>
        </w:tc>
        <w:tc>
          <w:tcPr>
            <w:tcW w:w="1264" w:type="dxa"/>
            <w:tcBorders>
              <w:top w:val="nil"/>
              <w:left w:val="nil"/>
              <w:bottom w:val="single" w:sz="4" w:space="0" w:color="auto"/>
              <w:right w:val="single" w:sz="4" w:space="0" w:color="auto"/>
            </w:tcBorders>
            <w:noWrap/>
            <w:vAlign w:val="bottom"/>
          </w:tcPr>
          <w:p w14:paraId="25BBD86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68E7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7D7DEA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2A7BFC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74340A" w14:textId="77777777" w:rsidR="003F7F01" w:rsidRPr="00A64A7D" w:rsidRDefault="003F7F01" w:rsidP="004B0BB6">
            <w:pPr>
              <w:rPr>
                <w:rFonts w:ascii="Arial" w:hAnsi="Arial" w:cs="Arial"/>
                <w:sz w:val="14"/>
                <w:szCs w:val="14"/>
                <w:lang w:val="es-ES_tradnl"/>
              </w:rPr>
            </w:pPr>
          </w:p>
        </w:tc>
      </w:tr>
      <w:tr w:rsidR="003F7F01" w:rsidRPr="00A64A7D" w14:paraId="2F90AE5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0610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69AB06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61234C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23626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80AF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DCBA5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11/09/1969</w:t>
            </w:r>
          </w:p>
        </w:tc>
        <w:tc>
          <w:tcPr>
            <w:tcW w:w="1285" w:type="dxa"/>
            <w:tcBorders>
              <w:top w:val="nil"/>
              <w:left w:val="nil"/>
              <w:bottom w:val="single" w:sz="4" w:space="0" w:color="auto"/>
              <w:right w:val="single" w:sz="4" w:space="0" w:color="auto"/>
            </w:tcBorders>
            <w:noWrap/>
            <w:vAlign w:val="bottom"/>
          </w:tcPr>
          <w:p w14:paraId="389582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03/10/2022</w:t>
            </w:r>
          </w:p>
        </w:tc>
        <w:tc>
          <w:tcPr>
            <w:tcW w:w="1264" w:type="dxa"/>
            <w:tcBorders>
              <w:top w:val="nil"/>
              <w:left w:val="nil"/>
              <w:bottom w:val="single" w:sz="4" w:space="0" w:color="auto"/>
              <w:right w:val="single" w:sz="4" w:space="0" w:color="auto"/>
            </w:tcBorders>
            <w:noWrap/>
            <w:vAlign w:val="bottom"/>
          </w:tcPr>
          <w:p w14:paraId="5ACA2A5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C6D4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1EDC83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A8A12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3A9C73" w14:textId="77777777" w:rsidR="003F7F01" w:rsidRPr="00A64A7D" w:rsidRDefault="003F7F01" w:rsidP="004B0BB6">
            <w:pPr>
              <w:rPr>
                <w:rFonts w:ascii="Arial" w:hAnsi="Arial" w:cs="Arial"/>
                <w:sz w:val="14"/>
                <w:szCs w:val="14"/>
                <w:lang w:val="es-ES_tradnl"/>
              </w:rPr>
            </w:pPr>
          </w:p>
        </w:tc>
      </w:tr>
      <w:tr w:rsidR="003F7F01" w:rsidRPr="00A64A7D" w14:paraId="2F9E51E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7DDD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639FEA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08E1EF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B0BC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4A11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D8768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04/12/1981</w:t>
            </w:r>
          </w:p>
        </w:tc>
        <w:tc>
          <w:tcPr>
            <w:tcW w:w="1285" w:type="dxa"/>
            <w:tcBorders>
              <w:top w:val="nil"/>
              <w:left w:val="nil"/>
              <w:bottom w:val="single" w:sz="4" w:space="0" w:color="auto"/>
              <w:right w:val="single" w:sz="4" w:space="0" w:color="auto"/>
            </w:tcBorders>
            <w:noWrap/>
            <w:vAlign w:val="bottom"/>
          </w:tcPr>
          <w:p w14:paraId="2ED338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15/11/2022</w:t>
            </w:r>
          </w:p>
        </w:tc>
        <w:tc>
          <w:tcPr>
            <w:tcW w:w="1264" w:type="dxa"/>
            <w:tcBorders>
              <w:top w:val="nil"/>
              <w:left w:val="nil"/>
              <w:bottom w:val="single" w:sz="4" w:space="0" w:color="auto"/>
              <w:right w:val="single" w:sz="4" w:space="0" w:color="auto"/>
            </w:tcBorders>
            <w:noWrap/>
            <w:vAlign w:val="bottom"/>
          </w:tcPr>
          <w:p w14:paraId="781D26B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6468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540F54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B1BA68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ED0140F" w14:textId="77777777" w:rsidR="003F7F01" w:rsidRPr="00A64A7D" w:rsidRDefault="003F7F01" w:rsidP="004B0BB6">
            <w:pPr>
              <w:rPr>
                <w:rFonts w:ascii="Arial" w:hAnsi="Arial" w:cs="Arial"/>
                <w:sz w:val="14"/>
                <w:szCs w:val="14"/>
                <w:lang w:val="es-ES_tradnl"/>
              </w:rPr>
            </w:pPr>
          </w:p>
        </w:tc>
      </w:tr>
      <w:tr w:rsidR="003F7F01" w:rsidRPr="00A64A7D" w14:paraId="4B80131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B8C5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36728E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63D53F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E75E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0EF0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9362C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04/04/1963</w:t>
            </w:r>
          </w:p>
        </w:tc>
        <w:tc>
          <w:tcPr>
            <w:tcW w:w="1285" w:type="dxa"/>
            <w:tcBorders>
              <w:top w:val="nil"/>
              <w:left w:val="nil"/>
              <w:bottom w:val="single" w:sz="4" w:space="0" w:color="auto"/>
              <w:right w:val="single" w:sz="4" w:space="0" w:color="auto"/>
            </w:tcBorders>
            <w:noWrap/>
            <w:vAlign w:val="bottom"/>
          </w:tcPr>
          <w:p w14:paraId="0E68FE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01/02/2016</w:t>
            </w:r>
          </w:p>
        </w:tc>
        <w:tc>
          <w:tcPr>
            <w:tcW w:w="1264" w:type="dxa"/>
            <w:tcBorders>
              <w:top w:val="nil"/>
              <w:left w:val="nil"/>
              <w:bottom w:val="single" w:sz="4" w:space="0" w:color="auto"/>
              <w:right w:val="single" w:sz="4" w:space="0" w:color="auto"/>
            </w:tcBorders>
            <w:noWrap/>
            <w:vAlign w:val="bottom"/>
          </w:tcPr>
          <w:p w14:paraId="6CEE4E9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D48D3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3DE443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8FF9C0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12DB9F" w14:textId="77777777" w:rsidR="003F7F01" w:rsidRPr="00A64A7D" w:rsidRDefault="003F7F01" w:rsidP="004B0BB6">
            <w:pPr>
              <w:rPr>
                <w:rFonts w:ascii="Arial" w:hAnsi="Arial" w:cs="Arial"/>
                <w:sz w:val="14"/>
                <w:szCs w:val="14"/>
                <w:lang w:val="es-ES_tradnl"/>
              </w:rPr>
            </w:pPr>
          </w:p>
        </w:tc>
      </w:tr>
      <w:tr w:rsidR="003F7F01" w:rsidRPr="00A64A7D" w14:paraId="39F3ABC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6939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5EC6B7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0886F6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AAF5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5904C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BD0F5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04/02/1963</w:t>
            </w:r>
          </w:p>
        </w:tc>
        <w:tc>
          <w:tcPr>
            <w:tcW w:w="1285" w:type="dxa"/>
            <w:tcBorders>
              <w:top w:val="nil"/>
              <w:left w:val="nil"/>
              <w:bottom w:val="single" w:sz="4" w:space="0" w:color="auto"/>
              <w:right w:val="single" w:sz="4" w:space="0" w:color="auto"/>
            </w:tcBorders>
            <w:noWrap/>
            <w:vAlign w:val="bottom"/>
          </w:tcPr>
          <w:p w14:paraId="6A5A71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02/02/2016</w:t>
            </w:r>
          </w:p>
        </w:tc>
        <w:tc>
          <w:tcPr>
            <w:tcW w:w="1264" w:type="dxa"/>
            <w:tcBorders>
              <w:top w:val="nil"/>
              <w:left w:val="nil"/>
              <w:bottom w:val="single" w:sz="4" w:space="0" w:color="auto"/>
              <w:right w:val="single" w:sz="4" w:space="0" w:color="auto"/>
            </w:tcBorders>
            <w:noWrap/>
            <w:vAlign w:val="bottom"/>
          </w:tcPr>
          <w:p w14:paraId="2ABA5CE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8B35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59990D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FAE1E9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D7FC37" w14:textId="77777777" w:rsidR="003F7F01" w:rsidRPr="00A64A7D" w:rsidRDefault="003F7F01" w:rsidP="004B0BB6">
            <w:pPr>
              <w:rPr>
                <w:rFonts w:ascii="Arial" w:hAnsi="Arial" w:cs="Arial"/>
                <w:sz w:val="14"/>
                <w:szCs w:val="14"/>
                <w:lang w:val="es-ES_tradnl"/>
              </w:rPr>
            </w:pPr>
          </w:p>
        </w:tc>
      </w:tr>
      <w:tr w:rsidR="003F7F01" w:rsidRPr="00A64A7D" w14:paraId="777AC96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1133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32E80F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0B9AB4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FFB8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4C8A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46A38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23/11/1964</w:t>
            </w:r>
          </w:p>
        </w:tc>
        <w:tc>
          <w:tcPr>
            <w:tcW w:w="1285" w:type="dxa"/>
            <w:tcBorders>
              <w:top w:val="nil"/>
              <w:left w:val="nil"/>
              <w:bottom w:val="single" w:sz="4" w:space="0" w:color="auto"/>
              <w:right w:val="single" w:sz="4" w:space="0" w:color="auto"/>
            </w:tcBorders>
            <w:noWrap/>
            <w:vAlign w:val="bottom"/>
          </w:tcPr>
          <w:p w14:paraId="69F805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22/03/2010</w:t>
            </w:r>
          </w:p>
        </w:tc>
        <w:tc>
          <w:tcPr>
            <w:tcW w:w="1264" w:type="dxa"/>
            <w:tcBorders>
              <w:top w:val="nil"/>
              <w:left w:val="nil"/>
              <w:bottom w:val="single" w:sz="4" w:space="0" w:color="auto"/>
              <w:right w:val="single" w:sz="4" w:space="0" w:color="auto"/>
            </w:tcBorders>
            <w:noWrap/>
            <w:vAlign w:val="bottom"/>
          </w:tcPr>
          <w:p w14:paraId="6AF7221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5E2AC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0404AC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5F225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B4F729" w14:textId="77777777" w:rsidR="003F7F01" w:rsidRPr="00A64A7D" w:rsidRDefault="003F7F01" w:rsidP="004B0BB6">
            <w:pPr>
              <w:rPr>
                <w:rFonts w:ascii="Arial" w:hAnsi="Arial" w:cs="Arial"/>
                <w:sz w:val="14"/>
                <w:szCs w:val="14"/>
                <w:lang w:val="es-ES_tradnl"/>
              </w:rPr>
            </w:pPr>
          </w:p>
        </w:tc>
      </w:tr>
      <w:tr w:rsidR="003F7F01" w:rsidRPr="00A64A7D" w14:paraId="7C41D0E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8CF7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0710A0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23F216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956D3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2F0E7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EF5A3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06/02/1969</w:t>
            </w:r>
          </w:p>
        </w:tc>
        <w:tc>
          <w:tcPr>
            <w:tcW w:w="1285" w:type="dxa"/>
            <w:tcBorders>
              <w:top w:val="nil"/>
              <w:left w:val="nil"/>
              <w:bottom w:val="single" w:sz="4" w:space="0" w:color="auto"/>
              <w:right w:val="single" w:sz="4" w:space="0" w:color="auto"/>
            </w:tcBorders>
            <w:noWrap/>
            <w:vAlign w:val="bottom"/>
          </w:tcPr>
          <w:p w14:paraId="1084DD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12/03/2007</w:t>
            </w:r>
          </w:p>
        </w:tc>
        <w:tc>
          <w:tcPr>
            <w:tcW w:w="1264" w:type="dxa"/>
            <w:tcBorders>
              <w:top w:val="nil"/>
              <w:left w:val="nil"/>
              <w:bottom w:val="single" w:sz="4" w:space="0" w:color="auto"/>
              <w:right w:val="single" w:sz="4" w:space="0" w:color="auto"/>
            </w:tcBorders>
            <w:noWrap/>
            <w:vAlign w:val="bottom"/>
          </w:tcPr>
          <w:p w14:paraId="54388F8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E841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12F7D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5DC4F4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DB5467" w14:textId="77777777" w:rsidR="003F7F01" w:rsidRPr="00A64A7D" w:rsidRDefault="003F7F01" w:rsidP="004B0BB6">
            <w:pPr>
              <w:rPr>
                <w:rFonts w:ascii="Arial" w:hAnsi="Arial" w:cs="Arial"/>
                <w:sz w:val="14"/>
                <w:szCs w:val="14"/>
                <w:lang w:val="es-ES_tradnl"/>
              </w:rPr>
            </w:pPr>
          </w:p>
        </w:tc>
      </w:tr>
      <w:tr w:rsidR="003F7F01" w:rsidRPr="00A64A7D" w14:paraId="4A0B671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F908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03C0B4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12D607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7F212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CBE91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5E952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03/09/1960</w:t>
            </w:r>
          </w:p>
        </w:tc>
        <w:tc>
          <w:tcPr>
            <w:tcW w:w="1285" w:type="dxa"/>
            <w:tcBorders>
              <w:top w:val="nil"/>
              <w:left w:val="nil"/>
              <w:bottom w:val="single" w:sz="4" w:space="0" w:color="auto"/>
              <w:right w:val="single" w:sz="4" w:space="0" w:color="auto"/>
            </w:tcBorders>
            <w:noWrap/>
            <w:vAlign w:val="bottom"/>
          </w:tcPr>
          <w:p w14:paraId="3313BD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176B472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9968E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6FD710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88DE0E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FA2FDF" w14:textId="77777777" w:rsidR="003F7F01" w:rsidRPr="00A64A7D" w:rsidRDefault="003F7F01" w:rsidP="004B0BB6">
            <w:pPr>
              <w:rPr>
                <w:rFonts w:ascii="Arial" w:hAnsi="Arial" w:cs="Arial"/>
                <w:sz w:val="14"/>
                <w:szCs w:val="14"/>
                <w:lang w:val="es-ES_tradnl"/>
              </w:rPr>
            </w:pPr>
          </w:p>
        </w:tc>
      </w:tr>
      <w:tr w:rsidR="003F7F01" w:rsidRPr="00A64A7D" w14:paraId="51E98B3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27D9D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181470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6339DC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DBA85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7A36F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4061B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21/06/1971</w:t>
            </w:r>
          </w:p>
        </w:tc>
        <w:tc>
          <w:tcPr>
            <w:tcW w:w="1285" w:type="dxa"/>
            <w:tcBorders>
              <w:top w:val="nil"/>
              <w:left w:val="nil"/>
              <w:bottom w:val="single" w:sz="4" w:space="0" w:color="auto"/>
              <w:right w:val="single" w:sz="4" w:space="0" w:color="auto"/>
            </w:tcBorders>
            <w:noWrap/>
            <w:vAlign w:val="bottom"/>
          </w:tcPr>
          <w:p w14:paraId="4968C7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21/01/2008</w:t>
            </w:r>
          </w:p>
        </w:tc>
        <w:tc>
          <w:tcPr>
            <w:tcW w:w="1264" w:type="dxa"/>
            <w:tcBorders>
              <w:top w:val="nil"/>
              <w:left w:val="nil"/>
              <w:bottom w:val="single" w:sz="4" w:space="0" w:color="auto"/>
              <w:right w:val="single" w:sz="4" w:space="0" w:color="auto"/>
            </w:tcBorders>
            <w:noWrap/>
            <w:vAlign w:val="bottom"/>
          </w:tcPr>
          <w:p w14:paraId="53C12D7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4FACE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14D5D5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A6C4F4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29AD48" w14:textId="77777777" w:rsidR="003F7F01" w:rsidRPr="00A64A7D" w:rsidRDefault="003F7F01" w:rsidP="004B0BB6">
            <w:pPr>
              <w:rPr>
                <w:rFonts w:ascii="Arial" w:hAnsi="Arial" w:cs="Arial"/>
                <w:sz w:val="14"/>
                <w:szCs w:val="14"/>
                <w:lang w:val="es-ES_tradnl"/>
              </w:rPr>
            </w:pPr>
          </w:p>
        </w:tc>
      </w:tr>
      <w:tr w:rsidR="003F7F01" w:rsidRPr="00A64A7D" w14:paraId="4D90305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78F3B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1CF38B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46346B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3FDCB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8799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F110A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26/04/1966</w:t>
            </w:r>
          </w:p>
        </w:tc>
        <w:tc>
          <w:tcPr>
            <w:tcW w:w="1285" w:type="dxa"/>
            <w:tcBorders>
              <w:top w:val="nil"/>
              <w:left w:val="nil"/>
              <w:bottom w:val="single" w:sz="4" w:space="0" w:color="auto"/>
              <w:right w:val="single" w:sz="4" w:space="0" w:color="auto"/>
            </w:tcBorders>
            <w:noWrap/>
            <w:vAlign w:val="bottom"/>
          </w:tcPr>
          <w:p w14:paraId="2BCC76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5DF3166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1AE87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F91AB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270BB7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D57903" w14:textId="77777777" w:rsidR="003F7F01" w:rsidRPr="00A64A7D" w:rsidRDefault="003F7F01" w:rsidP="004B0BB6">
            <w:pPr>
              <w:rPr>
                <w:rFonts w:ascii="Arial" w:hAnsi="Arial" w:cs="Arial"/>
                <w:sz w:val="14"/>
                <w:szCs w:val="14"/>
                <w:lang w:val="es-ES_tradnl"/>
              </w:rPr>
            </w:pPr>
          </w:p>
        </w:tc>
      </w:tr>
      <w:tr w:rsidR="003F7F01" w:rsidRPr="00A64A7D" w14:paraId="1BD157A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9AAE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5C264A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440DD2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13F5E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71AA1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3B6B0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13/05/1976</w:t>
            </w:r>
          </w:p>
        </w:tc>
        <w:tc>
          <w:tcPr>
            <w:tcW w:w="1285" w:type="dxa"/>
            <w:tcBorders>
              <w:top w:val="nil"/>
              <w:left w:val="nil"/>
              <w:bottom w:val="single" w:sz="4" w:space="0" w:color="auto"/>
              <w:right w:val="single" w:sz="4" w:space="0" w:color="auto"/>
            </w:tcBorders>
            <w:noWrap/>
            <w:vAlign w:val="bottom"/>
          </w:tcPr>
          <w:p w14:paraId="029CBA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51A8780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10B6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6726D7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37F45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A6D1F3" w14:textId="77777777" w:rsidR="003F7F01" w:rsidRPr="00A64A7D" w:rsidRDefault="003F7F01" w:rsidP="004B0BB6">
            <w:pPr>
              <w:rPr>
                <w:rFonts w:ascii="Arial" w:hAnsi="Arial" w:cs="Arial"/>
                <w:sz w:val="14"/>
                <w:szCs w:val="14"/>
                <w:lang w:val="es-ES_tradnl"/>
              </w:rPr>
            </w:pPr>
          </w:p>
        </w:tc>
      </w:tr>
      <w:tr w:rsidR="003F7F01" w:rsidRPr="00A64A7D" w14:paraId="55B31C8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91B9B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431CBF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40DC13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DD36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26FA3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FCF46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24/06/1961</w:t>
            </w:r>
          </w:p>
        </w:tc>
        <w:tc>
          <w:tcPr>
            <w:tcW w:w="1285" w:type="dxa"/>
            <w:tcBorders>
              <w:top w:val="nil"/>
              <w:left w:val="nil"/>
              <w:bottom w:val="single" w:sz="4" w:space="0" w:color="auto"/>
              <w:right w:val="single" w:sz="4" w:space="0" w:color="auto"/>
            </w:tcBorders>
            <w:noWrap/>
            <w:vAlign w:val="bottom"/>
          </w:tcPr>
          <w:p w14:paraId="3DCF69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16/04/2007</w:t>
            </w:r>
          </w:p>
        </w:tc>
        <w:tc>
          <w:tcPr>
            <w:tcW w:w="1264" w:type="dxa"/>
            <w:tcBorders>
              <w:top w:val="nil"/>
              <w:left w:val="nil"/>
              <w:bottom w:val="single" w:sz="4" w:space="0" w:color="auto"/>
              <w:right w:val="single" w:sz="4" w:space="0" w:color="auto"/>
            </w:tcBorders>
            <w:noWrap/>
            <w:vAlign w:val="bottom"/>
          </w:tcPr>
          <w:p w14:paraId="590F094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0E492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BD46B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F3764C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21AB3C" w14:textId="77777777" w:rsidR="003F7F01" w:rsidRPr="00A64A7D" w:rsidRDefault="003F7F01" w:rsidP="004B0BB6">
            <w:pPr>
              <w:rPr>
                <w:rFonts w:ascii="Arial" w:hAnsi="Arial" w:cs="Arial"/>
                <w:sz w:val="14"/>
                <w:szCs w:val="14"/>
                <w:lang w:val="es-ES_tradnl"/>
              </w:rPr>
            </w:pPr>
          </w:p>
        </w:tc>
      </w:tr>
      <w:tr w:rsidR="003F7F01" w:rsidRPr="00A64A7D" w14:paraId="3699B94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5B1B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693BB6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32D155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C13F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B513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8CA9F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24/09/1970</w:t>
            </w:r>
          </w:p>
        </w:tc>
        <w:tc>
          <w:tcPr>
            <w:tcW w:w="1285" w:type="dxa"/>
            <w:tcBorders>
              <w:top w:val="nil"/>
              <w:left w:val="nil"/>
              <w:bottom w:val="single" w:sz="4" w:space="0" w:color="auto"/>
              <w:right w:val="single" w:sz="4" w:space="0" w:color="auto"/>
            </w:tcBorders>
            <w:noWrap/>
            <w:vAlign w:val="bottom"/>
          </w:tcPr>
          <w:p w14:paraId="604B41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19/09/2000</w:t>
            </w:r>
          </w:p>
        </w:tc>
        <w:tc>
          <w:tcPr>
            <w:tcW w:w="1264" w:type="dxa"/>
            <w:tcBorders>
              <w:top w:val="nil"/>
              <w:left w:val="nil"/>
              <w:bottom w:val="single" w:sz="4" w:space="0" w:color="auto"/>
              <w:right w:val="single" w:sz="4" w:space="0" w:color="auto"/>
            </w:tcBorders>
            <w:noWrap/>
            <w:vAlign w:val="bottom"/>
          </w:tcPr>
          <w:p w14:paraId="420A4B9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00198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7848E6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FB6F57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F33DE1" w14:textId="77777777" w:rsidR="003F7F01" w:rsidRPr="00A64A7D" w:rsidRDefault="003F7F01" w:rsidP="004B0BB6">
            <w:pPr>
              <w:rPr>
                <w:rFonts w:ascii="Arial" w:hAnsi="Arial" w:cs="Arial"/>
                <w:sz w:val="14"/>
                <w:szCs w:val="14"/>
                <w:lang w:val="es-ES_tradnl"/>
              </w:rPr>
            </w:pPr>
          </w:p>
        </w:tc>
      </w:tr>
      <w:tr w:rsidR="003F7F01" w:rsidRPr="00A64A7D" w14:paraId="171DB48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66B3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790646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00DC2D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9B8E0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82CE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93833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15/01/1978</w:t>
            </w:r>
          </w:p>
        </w:tc>
        <w:tc>
          <w:tcPr>
            <w:tcW w:w="1285" w:type="dxa"/>
            <w:tcBorders>
              <w:top w:val="nil"/>
              <w:left w:val="nil"/>
              <w:bottom w:val="single" w:sz="4" w:space="0" w:color="auto"/>
              <w:right w:val="single" w:sz="4" w:space="0" w:color="auto"/>
            </w:tcBorders>
            <w:noWrap/>
            <w:vAlign w:val="bottom"/>
          </w:tcPr>
          <w:p w14:paraId="4C1B38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01/10/2021</w:t>
            </w:r>
          </w:p>
        </w:tc>
        <w:tc>
          <w:tcPr>
            <w:tcW w:w="1264" w:type="dxa"/>
            <w:tcBorders>
              <w:top w:val="nil"/>
              <w:left w:val="nil"/>
              <w:bottom w:val="single" w:sz="4" w:space="0" w:color="auto"/>
              <w:right w:val="single" w:sz="4" w:space="0" w:color="auto"/>
            </w:tcBorders>
            <w:noWrap/>
            <w:vAlign w:val="bottom"/>
          </w:tcPr>
          <w:p w14:paraId="4B497E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5D8549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5D6E6F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0C5171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413CFF4" w14:textId="77777777" w:rsidR="003F7F01" w:rsidRPr="00A64A7D" w:rsidRDefault="003F7F01" w:rsidP="004B0BB6">
            <w:pPr>
              <w:rPr>
                <w:rFonts w:ascii="Arial" w:hAnsi="Arial" w:cs="Arial"/>
                <w:sz w:val="14"/>
                <w:szCs w:val="14"/>
                <w:lang w:val="es-ES_tradnl"/>
              </w:rPr>
            </w:pPr>
          </w:p>
        </w:tc>
      </w:tr>
      <w:tr w:rsidR="003F7F01" w:rsidRPr="00A64A7D" w14:paraId="3CB92A9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A4A1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6BD567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74FAE5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8417A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30F93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678C68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23/01/2005</w:t>
            </w:r>
          </w:p>
        </w:tc>
        <w:tc>
          <w:tcPr>
            <w:tcW w:w="1285" w:type="dxa"/>
            <w:tcBorders>
              <w:top w:val="nil"/>
              <w:left w:val="nil"/>
              <w:bottom w:val="single" w:sz="4" w:space="0" w:color="auto"/>
              <w:right w:val="single" w:sz="4" w:space="0" w:color="auto"/>
            </w:tcBorders>
            <w:noWrap/>
            <w:vAlign w:val="bottom"/>
          </w:tcPr>
          <w:p w14:paraId="109983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31/05/2024</w:t>
            </w:r>
          </w:p>
        </w:tc>
        <w:tc>
          <w:tcPr>
            <w:tcW w:w="1264" w:type="dxa"/>
            <w:tcBorders>
              <w:top w:val="nil"/>
              <w:left w:val="nil"/>
              <w:bottom w:val="single" w:sz="4" w:space="0" w:color="auto"/>
              <w:right w:val="single" w:sz="4" w:space="0" w:color="auto"/>
            </w:tcBorders>
            <w:noWrap/>
            <w:vAlign w:val="bottom"/>
          </w:tcPr>
          <w:p w14:paraId="6C5E60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CMG</w:t>
            </w:r>
          </w:p>
        </w:tc>
        <w:tc>
          <w:tcPr>
            <w:tcW w:w="992" w:type="dxa"/>
            <w:tcBorders>
              <w:top w:val="nil"/>
              <w:left w:val="nil"/>
              <w:bottom w:val="single" w:sz="4" w:space="0" w:color="auto"/>
              <w:right w:val="single" w:sz="4" w:space="0" w:color="auto"/>
            </w:tcBorders>
            <w:noWrap/>
            <w:vAlign w:val="bottom"/>
          </w:tcPr>
          <w:p w14:paraId="7BB11B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5479FC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66CB7CF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8537C4" w14:textId="77777777" w:rsidR="003F7F01" w:rsidRPr="00A64A7D" w:rsidRDefault="003F7F01" w:rsidP="004B0BB6">
            <w:pPr>
              <w:rPr>
                <w:rFonts w:ascii="Arial" w:hAnsi="Arial" w:cs="Arial"/>
                <w:sz w:val="14"/>
                <w:szCs w:val="14"/>
                <w:lang w:val="es-ES_tradnl"/>
              </w:rPr>
            </w:pPr>
          </w:p>
        </w:tc>
      </w:tr>
      <w:tr w:rsidR="003F7F01" w:rsidRPr="00A64A7D" w14:paraId="34950C6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6A42B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14448</w:t>
            </w:r>
          </w:p>
        </w:tc>
        <w:tc>
          <w:tcPr>
            <w:tcW w:w="1843" w:type="dxa"/>
            <w:tcBorders>
              <w:top w:val="nil"/>
              <w:left w:val="nil"/>
              <w:bottom w:val="single" w:sz="4" w:space="0" w:color="auto"/>
              <w:right w:val="single" w:sz="4" w:space="0" w:color="auto"/>
            </w:tcBorders>
            <w:noWrap/>
            <w:vAlign w:val="bottom"/>
          </w:tcPr>
          <w:p w14:paraId="03376A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Elortza HLHI</w:t>
            </w:r>
          </w:p>
        </w:tc>
        <w:tc>
          <w:tcPr>
            <w:tcW w:w="1268" w:type="dxa"/>
            <w:tcBorders>
              <w:top w:val="nil"/>
              <w:left w:val="nil"/>
              <w:bottom w:val="single" w:sz="4" w:space="0" w:color="auto"/>
              <w:right w:val="single" w:sz="4" w:space="0" w:color="auto"/>
            </w:tcBorders>
            <w:noWrap/>
            <w:vAlign w:val="bottom"/>
          </w:tcPr>
          <w:p w14:paraId="7FF55E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32E38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F2E5F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5124F2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27/12/1999</w:t>
            </w:r>
          </w:p>
        </w:tc>
        <w:tc>
          <w:tcPr>
            <w:tcW w:w="1285" w:type="dxa"/>
            <w:tcBorders>
              <w:top w:val="nil"/>
              <w:left w:val="nil"/>
              <w:bottom w:val="single" w:sz="4" w:space="0" w:color="auto"/>
              <w:right w:val="single" w:sz="4" w:space="0" w:color="auto"/>
            </w:tcBorders>
            <w:noWrap/>
            <w:vAlign w:val="bottom"/>
          </w:tcPr>
          <w:p w14:paraId="116ACE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26/02/2025</w:t>
            </w:r>
          </w:p>
        </w:tc>
        <w:tc>
          <w:tcPr>
            <w:tcW w:w="1264" w:type="dxa"/>
            <w:tcBorders>
              <w:top w:val="nil"/>
              <w:left w:val="nil"/>
              <w:bottom w:val="single" w:sz="4" w:space="0" w:color="auto"/>
              <w:right w:val="single" w:sz="4" w:space="0" w:color="auto"/>
            </w:tcBorders>
            <w:noWrap/>
            <w:vAlign w:val="bottom"/>
          </w:tcPr>
          <w:p w14:paraId="497E53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AGI</w:t>
            </w:r>
          </w:p>
        </w:tc>
        <w:tc>
          <w:tcPr>
            <w:tcW w:w="992" w:type="dxa"/>
            <w:tcBorders>
              <w:top w:val="nil"/>
              <w:left w:val="nil"/>
              <w:bottom w:val="single" w:sz="4" w:space="0" w:color="auto"/>
              <w:right w:val="single" w:sz="4" w:space="0" w:color="auto"/>
            </w:tcBorders>
            <w:noWrap/>
            <w:vAlign w:val="bottom"/>
          </w:tcPr>
          <w:p w14:paraId="0E50E4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068B0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5B38A9A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D1BEE5" w14:textId="77777777" w:rsidR="003F7F01" w:rsidRPr="00A64A7D" w:rsidRDefault="003F7F01" w:rsidP="004B0BB6">
            <w:pPr>
              <w:rPr>
                <w:rFonts w:ascii="Arial" w:hAnsi="Arial" w:cs="Arial"/>
                <w:sz w:val="14"/>
                <w:szCs w:val="14"/>
                <w:lang w:val="es-ES_tradnl"/>
              </w:rPr>
            </w:pPr>
          </w:p>
        </w:tc>
      </w:tr>
      <w:tr w:rsidR="003F7F01" w:rsidRPr="00A64A7D" w14:paraId="5274EFA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0930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5CA2AF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8383D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0A02A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B966C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4C046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18/08/1994</w:t>
            </w:r>
          </w:p>
        </w:tc>
        <w:tc>
          <w:tcPr>
            <w:tcW w:w="1285" w:type="dxa"/>
            <w:tcBorders>
              <w:top w:val="nil"/>
              <w:left w:val="nil"/>
              <w:bottom w:val="single" w:sz="4" w:space="0" w:color="auto"/>
              <w:right w:val="single" w:sz="4" w:space="0" w:color="auto"/>
            </w:tcBorders>
            <w:noWrap/>
            <w:vAlign w:val="bottom"/>
          </w:tcPr>
          <w:p w14:paraId="1F5D5B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22/03/2019</w:t>
            </w:r>
          </w:p>
        </w:tc>
        <w:tc>
          <w:tcPr>
            <w:tcW w:w="1264" w:type="dxa"/>
            <w:tcBorders>
              <w:top w:val="nil"/>
              <w:left w:val="nil"/>
              <w:bottom w:val="single" w:sz="4" w:space="0" w:color="auto"/>
              <w:right w:val="single" w:sz="4" w:space="0" w:color="auto"/>
            </w:tcBorders>
            <w:noWrap/>
            <w:vAlign w:val="bottom"/>
          </w:tcPr>
          <w:p w14:paraId="5B92675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A9271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7F09FB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3CF36D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1B75CEE" w14:textId="77777777" w:rsidR="003F7F01" w:rsidRPr="00A64A7D" w:rsidRDefault="003F7F01" w:rsidP="004B0BB6">
            <w:pPr>
              <w:rPr>
                <w:rFonts w:ascii="Arial" w:hAnsi="Arial" w:cs="Arial"/>
                <w:sz w:val="14"/>
                <w:szCs w:val="14"/>
                <w:lang w:val="es-ES_tradnl"/>
              </w:rPr>
            </w:pPr>
          </w:p>
        </w:tc>
      </w:tr>
      <w:tr w:rsidR="003F7F01" w:rsidRPr="00A64A7D" w14:paraId="09F45BB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19AC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530759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5BFA43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AF3E6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D49E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CC34E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07/10/1993</w:t>
            </w:r>
          </w:p>
        </w:tc>
        <w:tc>
          <w:tcPr>
            <w:tcW w:w="1285" w:type="dxa"/>
            <w:tcBorders>
              <w:top w:val="nil"/>
              <w:left w:val="nil"/>
              <w:bottom w:val="single" w:sz="4" w:space="0" w:color="auto"/>
              <w:right w:val="single" w:sz="4" w:space="0" w:color="auto"/>
            </w:tcBorders>
            <w:noWrap/>
            <w:vAlign w:val="bottom"/>
          </w:tcPr>
          <w:p w14:paraId="0BA292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28/09/2020</w:t>
            </w:r>
          </w:p>
        </w:tc>
        <w:tc>
          <w:tcPr>
            <w:tcW w:w="1264" w:type="dxa"/>
            <w:tcBorders>
              <w:top w:val="nil"/>
              <w:left w:val="nil"/>
              <w:bottom w:val="single" w:sz="4" w:space="0" w:color="auto"/>
              <w:right w:val="single" w:sz="4" w:space="0" w:color="auto"/>
            </w:tcBorders>
            <w:noWrap/>
            <w:vAlign w:val="bottom"/>
          </w:tcPr>
          <w:p w14:paraId="76D7C8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4F3A31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069CD0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48F5397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AB8AB1" w14:textId="77777777" w:rsidR="003F7F01" w:rsidRPr="00A64A7D" w:rsidRDefault="003F7F01" w:rsidP="004B0BB6">
            <w:pPr>
              <w:rPr>
                <w:rFonts w:ascii="Arial" w:hAnsi="Arial" w:cs="Arial"/>
                <w:sz w:val="14"/>
                <w:szCs w:val="14"/>
                <w:lang w:val="es-ES_tradnl"/>
              </w:rPr>
            </w:pPr>
          </w:p>
        </w:tc>
      </w:tr>
      <w:tr w:rsidR="003F7F01" w:rsidRPr="00A64A7D" w14:paraId="0539C2A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6ED3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7CA534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8D14A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2970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E053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8F435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04/03/1981</w:t>
            </w:r>
          </w:p>
        </w:tc>
        <w:tc>
          <w:tcPr>
            <w:tcW w:w="1285" w:type="dxa"/>
            <w:tcBorders>
              <w:top w:val="nil"/>
              <w:left w:val="nil"/>
              <w:bottom w:val="single" w:sz="4" w:space="0" w:color="auto"/>
              <w:right w:val="single" w:sz="4" w:space="0" w:color="auto"/>
            </w:tcBorders>
            <w:noWrap/>
            <w:vAlign w:val="bottom"/>
          </w:tcPr>
          <w:p w14:paraId="1BC4BB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16/06/2017</w:t>
            </w:r>
          </w:p>
        </w:tc>
        <w:tc>
          <w:tcPr>
            <w:tcW w:w="1264" w:type="dxa"/>
            <w:tcBorders>
              <w:top w:val="nil"/>
              <w:left w:val="nil"/>
              <w:bottom w:val="single" w:sz="4" w:space="0" w:color="auto"/>
              <w:right w:val="single" w:sz="4" w:space="0" w:color="auto"/>
            </w:tcBorders>
            <w:noWrap/>
            <w:vAlign w:val="bottom"/>
          </w:tcPr>
          <w:p w14:paraId="655B17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729C25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6B49FE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0C453D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D00417" w14:textId="77777777" w:rsidR="003F7F01" w:rsidRPr="00A64A7D" w:rsidRDefault="003F7F01" w:rsidP="004B0BB6">
            <w:pPr>
              <w:rPr>
                <w:rFonts w:ascii="Arial" w:hAnsi="Arial" w:cs="Arial"/>
                <w:sz w:val="14"/>
                <w:szCs w:val="14"/>
                <w:lang w:val="es-ES_tradnl"/>
              </w:rPr>
            </w:pPr>
          </w:p>
        </w:tc>
      </w:tr>
      <w:tr w:rsidR="003F7F01" w:rsidRPr="00A64A7D" w14:paraId="1B7EBCB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EDEB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297304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3C8163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CA18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223B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A4632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19/05/1962</w:t>
            </w:r>
          </w:p>
        </w:tc>
        <w:tc>
          <w:tcPr>
            <w:tcW w:w="1285" w:type="dxa"/>
            <w:tcBorders>
              <w:top w:val="nil"/>
              <w:left w:val="nil"/>
              <w:bottom w:val="single" w:sz="4" w:space="0" w:color="auto"/>
              <w:right w:val="single" w:sz="4" w:space="0" w:color="auto"/>
            </w:tcBorders>
            <w:noWrap/>
            <w:vAlign w:val="bottom"/>
          </w:tcPr>
          <w:p w14:paraId="6201A9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05/10/2008</w:t>
            </w:r>
          </w:p>
        </w:tc>
        <w:tc>
          <w:tcPr>
            <w:tcW w:w="1264" w:type="dxa"/>
            <w:tcBorders>
              <w:top w:val="nil"/>
              <w:left w:val="nil"/>
              <w:bottom w:val="single" w:sz="4" w:space="0" w:color="auto"/>
              <w:right w:val="single" w:sz="4" w:space="0" w:color="auto"/>
            </w:tcBorders>
            <w:noWrap/>
            <w:vAlign w:val="bottom"/>
          </w:tcPr>
          <w:p w14:paraId="74E2733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E6A38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3C110E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6ACBE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1DCE44" w14:textId="77777777" w:rsidR="003F7F01" w:rsidRPr="00A64A7D" w:rsidRDefault="003F7F01" w:rsidP="004B0BB6">
            <w:pPr>
              <w:rPr>
                <w:rFonts w:ascii="Arial" w:hAnsi="Arial" w:cs="Arial"/>
                <w:sz w:val="14"/>
                <w:szCs w:val="14"/>
                <w:lang w:val="es-ES_tradnl"/>
              </w:rPr>
            </w:pPr>
          </w:p>
        </w:tc>
      </w:tr>
      <w:tr w:rsidR="003F7F01" w:rsidRPr="00A64A7D" w14:paraId="1D3E2FF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1B03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6F74C1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D2775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DCF6A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46BC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69AFCF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28/06/1999</w:t>
            </w:r>
          </w:p>
        </w:tc>
        <w:tc>
          <w:tcPr>
            <w:tcW w:w="1285" w:type="dxa"/>
            <w:tcBorders>
              <w:top w:val="nil"/>
              <w:left w:val="nil"/>
              <w:bottom w:val="single" w:sz="4" w:space="0" w:color="auto"/>
              <w:right w:val="single" w:sz="4" w:space="0" w:color="auto"/>
            </w:tcBorders>
            <w:noWrap/>
            <w:vAlign w:val="bottom"/>
          </w:tcPr>
          <w:p w14:paraId="18BDA6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19/10/2023</w:t>
            </w:r>
          </w:p>
        </w:tc>
        <w:tc>
          <w:tcPr>
            <w:tcW w:w="1264" w:type="dxa"/>
            <w:tcBorders>
              <w:top w:val="nil"/>
              <w:left w:val="nil"/>
              <w:bottom w:val="single" w:sz="4" w:space="0" w:color="auto"/>
              <w:right w:val="single" w:sz="4" w:space="0" w:color="auto"/>
            </w:tcBorders>
            <w:noWrap/>
            <w:vAlign w:val="bottom"/>
          </w:tcPr>
          <w:p w14:paraId="3EB72F6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A312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7972,03</w:t>
            </w:r>
          </w:p>
        </w:tc>
        <w:tc>
          <w:tcPr>
            <w:tcW w:w="864" w:type="dxa"/>
            <w:tcBorders>
              <w:top w:val="nil"/>
              <w:left w:val="nil"/>
              <w:bottom w:val="single" w:sz="4" w:space="0" w:color="auto"/>
              <w:right w:val="single" w:sz="4" w:space="0" w:color="auto"/>
            </w:tcBorders>
            <w:noWrap/>
            <w:vAlign w:val="bottom"/>
          </w:tcPr>
          <w:p w14:paraId="4F08E7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397ACC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CC8605" w14:textId="77777777" w:rsidR="003F7F01" w:rsidRPr="00A64A7D" w:rsidRDefault="003F7F01" w:rsidP="004B0BB6">
            <w:pPr>
              <w:rPr>
                <w:rFonts w:ascii="Arial" w:hAnsi="Arial" w:cs="Arial"/>
                <w:sz w:val="14"/>
                <w:szCs w:val="14"/>
                <w:lang w:val="es-ES_tradnl"/>
              </w:rPr>
            </w:pPr>
          </w:p>
        </w:tc>
      </w:tr>
      <w:tr w:rsidR="003F7F01" w:rsidRPr="00A64A7D" w14:paraId="0951D71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C372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660F22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DA4E1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7A6E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8DF7E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5117A7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17/05/1979</w:t>
            </w:r>
          </w:p>
        </w:tc>
        <w:tc>
          <w:tcPr>
            <w:tcW w:w="1285" w:type="dxa"/>
            <w:tcBorders>
              <w:top w:val="nil"/>
              <w:left w:val="nil"/>
              <w:bottom w:val="single" w:sz="4" w:space="0" w:color="auto"/>
              <w:right w:val="single" w:sz="4" w:space="0" w:color="auto"/>
            </w:tcBorders>
            <w:noWrap/>
            <w:vAlign w:val="bottom"/>
          </w:tcPr>
          <w:p w14:paraId="137049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27/02/2024</w:t>
            </w:r>
          </w:p>
        </w:tc>
        <w:tc>
          <w:tcPr>
            <w:tcW w:w="1264" w:type="dxa"/>
            <w:tcBorders>
              <w:top w:val="nil"/>
              <w:left w:val="nil"/>
              <w:bottom w:val="single" w:sz="4" w:space="0" w:color="auto"/>
              <w:right w:val="single" w:sz="4" w:space="0" w:color="auto"/>
            </w:tcBorders>
            <w:noWrap/>
            <w:vAlign w:val="bottom"/>
          </w:tcPr>
          <w:p w14:paraId="55CE2FD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0F6B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7972,03</w:t>
            </w:r>
          </w:p>
        </w:tc>
        <w:tc>
          <w:tcPr>
            <w:tcW w:w="864" w:type="dxa"/>
            <w:tcBorders>
              <w:top w:val="nil"/>
              <w:left w:val="nil"/>
              <w:bottom w:val="single" w:sz="4" w:space="0" w:color="auto"/>
              <w:right w:val="single" w:sz="4" w:space="0" w:color="auto"/>
            </w:tcBorders>
            <w:noWrap/>
            <w:vAlign w:val="bottom"/>
          </w:tcPr>
          <w:p w14:paraId="04A0F5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DFFAC2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7CF863" w14:textId="77777777" w:rsidR="003F7F01" w:rsidRPr="00A64A7D" w:rsidRDefault="003F7F01" w:rsidP="004B0BB6">
            <w:pPr>
              <w:rPr>
                <w:rFonts w:ascii="Arial" w:hAnsi="Arial" w:cs="Arial"/>
                <w:sz w:val="14"/>
                <w:szCs w:val="14"/>
                <w:lang w:val="es-ES_tradnl"/>
              </w:rPr>
            </w:pPr>
          </w:p>
        </w:tc>
      </w:tr>
      <w:tr w:rsidR="003F7F01" w:rsidRPr="00A64A7D" w14:paraId="0FB7DEC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B561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005BE5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078FB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C67EF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A4E96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13DDF2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04/03/2003</w:t>
            </w:r>
          </w:p>
        </w:tc>
        <w:tc>
          <w:tcPr>
            <w:tcW w:w="1285" w:type="dxa"/>
            <w:tcBorders>
              <w:top w:val="nil"/>
              <w:left w:val="nil"/>
              <w:bottom w:val="single" w:sz="4" w:space="0" w:color="auto"/>
              <w:right w:val="single" w:sz="4" w:space="0" w:color="auto"/>
            </w:tcBorders>
            <w:noWrap/>
            <w:vAlign w:val="bottom"/>
          </w:tcPr>
          <w:p w14:paraId="449B5A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24/10/2024</w:t>
            </w:r>
          </w:p>
        </w:tc>
        <w:tc>
          <w:tcPr>
            <w:tcW w:w="1264" w:type="dxa"/>
            <w:tcBorders>
              <w:top w:val="nil"/>
              <w:left w:val="nil"/>
              <w:bottom w:val="single" w:sz="4" w:space="0" w:color="auto"/>
              <w:right w:val="single" w:sz="4" w:space="0" w:color="auto"/>
            </w:tcBorders>
            <w:noWrap/>
            <w:vAlign w:val="bottom"/>
          </w:tcPr>
          <w:p w14:paraId="16F082A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3D1AC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7972,03</w:t>
            </w:r>
          </w:p>
        </w:tc>
        <w:tc>
          <w:tcPr>
            <w:tcW w:w="864" w:type="dxa"/>
            <w:tcBorders>
              <w:top w:val="nil"/>
              <w:left w:val="nil"/>
              <w:bottom w:val="single" w:sz="4" w:space="0" w:color="auto"/>
              <w:right w:val="single" w:sz="4" w:space="0" w:color="auto"/>
            </w:tcBorders>
            <w:noWrap/>
            <w:vAlign w:val="bottom"/>
          </w:tcPr>
          <w:p w14:paraId="3DC3E3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F00088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530A1D" w14:textId="77777777" w:rsidR="003F7F01" w:rsidRPr="00A64A7D" w:rsidRDefault="003F7F01" w:rsidP="004B0BB6">
            <w:pPr>
              <w:rPr>
                <w:rFonts w:ascii="Arial" w:hAnsi="Arial" w:cs="Arial"/>
                <w:sz w:val="14"/>
                <w:szCs w:val="14"/>
                <w:lang w:val="es-ES_tradnl"/>
              </w:rPr>
            </w:pPr>
          </w:p>
        </w:tc>
      </w:tr>
      <w:tr w:rsidR="003F7F01" w:rsidRPr="00A64A7D" w14:paraId="1F29551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EAC6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18D0AB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183EED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3041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4865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3B791B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29/01/1998</w:t>
            </w:r>
          </w:p>
        </w:tc>
        <w:tc>
          <w:tcPr>
            <w:tcW w:w="1285" w:type="dxa"/>
            <w:tcBorders>
              <w:top w:val="nil"/>
              <w:left w:val="nil"/>
              <w:bottom w:val="single" w:sz="4" w:space="0" w:color="auto"/>
              <w:right w:val="single" w:sz="4" w:space="0" w:color="auto"/>
            </w:tcBorders>
            <w:noWrap/>
            <w:vAlign w:val="bottom"/>
          </w:tcPr>
          <w:p w14:paraId="30111D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21/09/2025</w:t>
            </w:r>
          </w:p>
        </w:tc>
        <w:tc>
          <w:tcPr>
            <w:tcW w:w="1264" w:type="dxa"/>
            <w:tcBorders>
              <w:top w:val="nil"/>
              <w:left w:val="nil"/>
              <w:bottom w:val="single" w:sz="4" w:space="0" w:color="auto"/>
              <w:right w:val="single" w:sz="4" w:space="0" w:color="auto"/>
            </w:tcBorders>
            <w:noWrap/>
            <w:vAlign w:val="bottom"/>
          </w:tcPr>
          <w:p w14:paraId="1BA91AB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720D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7972,03</w:t>
            </w:r>
          </w:p>
        </w:tc>
        <w:tc>
          <w:tcPr>
            <w:tcW w:w="864" w:type="dxa"/>
            <w:tcBorders>
              <w:top w:val="nil"/>
              <w:left w:val="nil"/>
              <w:bottom w:val="single" w:sz="4" w:space="0" w:color="auto"/>
              <w:right w:val="single" w:sz="4" w:space="0" w:color="auto"/>
            </w:tcBorders>
            <w:noWrap/>
            <w:vAlign w:val="bottom"/>
          </w:tcPr>
          <w:p w14:paraId="4F81DA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3978C5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EF374D" w14:textId="77777777" w:rsidR="003F7F01" w:rsidRPr="00A64A7D" w:rsidRDefault="003F7F01" w:rsidP="004B0BB6">
            <w:pPr>
              <w:rPr>
                <w:rFonts w:ascii="Arial" w:hAnsi="Arial" w:cs="Arial"/>
                <w:sz w:val="14"/>
                <w:szCs w:val="14"/>
                <w:lang w:val="es-ES_tradnl"/>
              </w:rPr>
            </w:pPr>
          </w:p>
        </w:tc>
      </w:tr>
      <w:tr w:rsidR="003F7F01" w:rsidRPr="00A64A7D" w14:paraId="7A54EBE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FB174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25BDC8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7CBDDB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9308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BB81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556F96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03/08/1983</w:t>
            </w:r>
          </w:p>
        </w:tc>
        <w:tc>
          <w:tcPr>
            <w:tcW w:w="1285" w:type="dxa"/>
            <w:tcBorders>
              <w:top w:val="nil"/>
              <w:left w:val="nil"/>
              <w:bottom w:val="single" w:sz="4" w:space="0" w:color="auto"/>
              <w:right w:val="single" w:sz="4" w:space="0" w:color="auto"/>
            </w:tcBorders>
            <w:noWrap/>
            <w:vAlign w:val="bottom"/>
          </w:tcPr>
          <w:p w14:paraId="34E7BE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12/09/2023</w:t>
            </w:r>
          </w:p>
        </w:tc>
        <w:tc>
          <w:tcPr>
            <w:tcW w:w="1264" w:type="dxa"/>
            <w:tcBorders>
              <w:top w:val="nil"/>
              <w:left w:val="nil"/>
              <w:bottom w:val="single" w:sz="4" w:space="0" w:color="auto"/>
              <w:right w:val="single" w:sz="4" w:space="0" w:color="auto"/>
            </w:tcBorders>
            <w:noWrap/>
            <w:vAlign w:val="bottom"/>
          </w:tcPr>
          <w:p w14:paraId="397E83B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9021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7972,03</w:t>
            </w:r>
          </w:p>
        </w:tc>
        <w:tc>
          <w:tcPr>
            <w:tcW w:w="864" w:type="dxa"/>
            <w:tcBorders>
              <w:top w:val="nil"/>
              <w:left w:val="nil"/>
              <w:bottom w:val="single" w:sz="4" w:space="0" w:color="auto"/>
              <w:right w:val="single" w:sz="4" w:space="0" w:color="auto"/>
            </w:tcBorders>
            <w:noWrap/>
            <w:vAlign w:val="bottom"/>
          </w:tcPr>
          <w:p w14:paraId="456DAE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C2EC5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F0F788" w14:textId="77777777" w:rsidR="003F7F01" w:rsidRPr="00A64A7D" w:rsidRDefault="003F7F01" w:rsidP="004B0BB6">
            <w:pPr>
              <w:rPr>
                <w:rFonts w:ascii="Arial" w:hAnsi="Arial" w:cs="Arial"/>
                <w:sz w:val="14"/>
                <w:szCs w:val="14"/>
                <w:lang w:val="es-ES_tradnl"/>
              </w:rPr>
            </w:pPr>
          </w:p>
        </w:tc>
      </w:tr>
      <w:tr w:rsidR="003F7F01" w:rsidRPr="00A64A7D" w14:paraId="7302ABC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6EAF2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1E6252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3D0106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7098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8C20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6FBDAF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20/12/1966</w:t>
            </w:r>
          </w:p>
        </w:tc>
        <w:tc>
          <w:tcPr>
            <w:tcW w:w="1285" w:type="dxa"/>
            <w:tcBorders>
              <w:top w:val="nil"/>
              <w:left w:val="nil"/>
              <w:bottom w:val="single" w:sz="4" w:space="0" w:color="auto"/>
              <w:right w:val="single" w:sz="4" w:space="0" w:color="auto"/>
            </w:tcBorders>
            <w:noWrap/>
            <w:vAlign w:val="bottom"/>
          </w:tcPr>
          <w:p w14:paraId="5AF29A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07/02/2024</w:t>
            </w:r>
          </w:p>
        </w:tc>
        <w:tc>
          <w:tcPr>
            <w:tcW w:w="1264" w:type="dxa"/>
            <w:tcBorders>
              <w:top w:val="nil"/>
              <w:left w:val="nil"/>
              <w:bottom w:val="single" w:sz="4" w:space="0" w:color="auto"/>
              <w:right w:val="single" w:sz="4" w:space="0" w:color="auto"/>
            </w:tcBorders>
            <w:noWrap/>
            <w:vAlign w:val="bottom"/>
          </w:tcPr>
          <w:p w14:paraId="2811EA1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24E7F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7972,03</w:t>
            </w:r>
          </w:p>
        </w:tc>
        <w:tc>
          <w:tcPr>
            <w:tcW w:w="864" w:type="dxa"/>
            <w:tcBorders>
              <w:top w:val="nil"/>
              <w:left w:val="nil"/>
              <w:bottom w:val="single" w:sz="4" w:space="0" w:color="auto"/>
              <w:right w:val="single" w:sz="4" w:space="0" w:color="auto"/>
            </w:tcBorders>
            <w:noWrap/>
            <w:vAlign w:val="bottom"/>
          </w:tcPr>
          <w:p w14:paraId="2880F0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9B721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744833" w14:textId="77777777" w:rsidR="003F7F01" w:rsidRPr="00A64A7D" w:rsidRDefault="003F7F01" w:rsidP="004B0BB6">
            <w:pPr>
              <w:rPr>
                <w:rFonts w:ascii="Arial" w:hAnsi="Arial" w:cs="Arial"/>
                <w:sz w:val="14"/>
                <w:szCs w:val="14"/>
                <w:lang w:val="es-ES_tradnl"/>
              </w:rPr>
            </w:pPr>
          </w:p>
        </w:tc>
      </w:tr>
      <w:tr w:rsidR="003F7F01" w:rsidRPr="00A64A7D" w14:paraId="06AD159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842C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11AC5A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1C2A39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F759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3C73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31,93</w:t>
            </w:r>
          </w:p>
        </w:tc>
        <w:tc>
          <w:tcPr>
            <w:tcW w:w="1133" w:type="dxa"/>
            <w:tcBorders>
              <w:top w:val="nil"/>
              <w:left w:val="nil"/>
              <w:bottom w:val="single" w:sz="4" w:space="0" w:color="auto"/>
              <w:right w:val="single" w:sz="4" w:space="0" w:color="auto"/>
            </w:tcBorders>
            <w:noWrap/>
            <w:vAlign w:val="bottom"/>
          </w:tcPr>
          <w:p w14:paraId="102F61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29/04/1994</w:t>
            </w:r>
          </w:p>
        </w:tc>
        <w:tc>
          <w:tcPr>
            <w:tcW w:w="1285" w:type="dxa"/>
            <w:tcBorders>
              <w:top w:val="nil"/>
              <w:left w:val="nil"/>
              <w:bottom w:val="single" w:sz="4" w:space="0" w:color="auto"/>
              <w:right w:val="single" w:sz="4" w:space="0" w:color="auto"/>
            </w:tcBorders>
            <w:noWrap/>
            <w:vAlign w:val="bottom"/>
          </w:tcPr>
          <w:p w14:paraId="04B3FD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05/10/2022</w:t>
            </w:r>
          </w:p>
        </w:tc>
        <w:tc>
          <w:tcPr>
            <w:tcW w:w="1264" w:type="dxa"/>
            <w:tcBorders>
              <w:top w:val="nil"/>
              <w:left w:val="nil"/>
              <w:bottom w:val="single" w:sz="4" w:space="0" w:color="auto"/>
              <w:right w:val="single" w:sz="4" w:space="0" w:color="auto"/>
            </w:tcBorders>
            <w:noWrap/>
            <w:vAlign w:val="bottom"/>
          </w:tcPr>
          <w:p w14:paraId="080CD74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AC3C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8042,56</w:t>
            </w:r>
          </w:p>
        </w:tc>
        <w:tc>
          <w:tcPr>
            <w:tcW w:w="864" w:type="dxa"/>
            <w:tcBorders>
              <w:top w:val="nil"/>
              <w:left w:val="nil"/>
              <w:bottom w:val="single" w:sz="4" w:space="0" w:color="auto"/>
              <w:right w:val="single" w:sz="4" w:space="0" w:color="auto"/>
            </w:tcBorders>
            <w:noWrap/>
            <w:vAlign w:val="bottom"/>
          </w:tcPr>
          <w:p w14:paraId="3D9F95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E3470C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D8727E" w14:textId="77777777" w:rsidR="003F7F01" w:rsidRPr="00A64A7D" w:rsidRDefault="003F7F01" w:rsidP="004B0BB6">
            <w:pPr>
              <w:rPr>
                <w:rFonts w:ascii="Arial" w:hAnsi="Arial" w:cs="Arial"/>
                <w:sz w:val="14"/>
                <w:szCs w:val="14"/>
                <w:lang w:val="es-ES_tradnl"/>
              </w:rPr>
            </w:pPr>
          </w:p>
        </w:tc>
      </w:tr>
      <w:tr w:rsidR="003F7F01" w:rsidRPr="00A64A7D" w14:paraId="658508E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21A5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5AD279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578D94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D7E25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8125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483A3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27/06/1963</w:t>
            </w:r>
          </w:p>
        </w:tc>
        <w:tc>
          <w:tcPr>
            <w:tcW w:w="1285" w:type="dxa"/>
            <w:tcBorders>
              <w:top w:val="nil"/>
              <w:left w:val="nil"/>
              <w:bottom w:val="single" w:sz="4" w:space="0" w:color="auto"/>
              <w:right w:val="single" w:sz="4" w:space="0" w:color="auto"/>
            </w:tcBorders>
            <w:noWrap/>
            <w:vAlign w:val="bottom"/>
          </w:tcPr>
          <w:p w14:paraId="092528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10/03/2008</w:t>
            </w:r>
          </w:p>
        </w:tc>
        <w:tc>
          <w:tcPr>
            <w:tcW w:w="1264" w:type="dxa"/>
            <w:tcBorders>
              <w:top w:val="nil"/>
              <w:left w:val="nil"/>
              <w:bottom w:val="single" w:sz="4" w:space="0" w:color="auto"/>
              <w:right w:val="single" w:sz="4" w:space="0" w:color="auto"/>
            </w:tcBorders>
            <w:noWrap/>
            <w:vAlign w:val="bottom"/>
          </w:tcPr>
          <w:p w14:paraId="7198CB6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DC0FC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FA757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E4A02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AE09A1D" w14:textId="77777777" w:rsidR="003F7F01" w:rsidRPr="00A64A7D" w:rsidRDefault="003F7F01" w:rsidP="004B0BB6">
            <w:pPr>
              <w:rPr>
                <w:rFonts w:ascii="Arial" w:hAnsi="Arial" w:cs="Arial"/>
                <w:sz w:val="14"/>
                <w:szCs w:val="14"/>
                <w:lang w:val="es-ES_tradnl"/>
              </w:rPr>
            </w:pPr>
          </w:p>
        </w:tc>
      </w:tr>
      <w:tr w:rsidR="003F7F01" w:rsidRPr="00A64A7D" w14:paraId="7E6DD1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BB258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43E72E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16EAF7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14E0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EFB37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36821C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06/08/1961</w:t>
            </w:r>
          </w:p>
        </w:tc>
        <w:tc>
          <w:tcPr>
            <w:tcW w:w="1285" w:type="dxa"/>
            <w:tcBorders>
              <w:top w:val="nil"/>
              <w:left w:val="nil"/>
              <w:bottom w:val="single" w:sz="4" w:space="0" w:color="auto"/>
              <w:right w:val="single" w:sz="4" w:space="0" w:color="auto"/>
            </w:tcBorders>
            <w:noWrap/>
            <w:vAlign w:val="bottom"/>
          </w:tcPr>
          <w:p w14:paraId="389CE2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03/10/2022</w:t>
            </w:r>
          </w:p>
        </w:tc>
        <w:tc>
          <w:tcPr>
            <w:tcW w:w="1264" w:type="dxa"/>
            <w:tcBorders>
              <w:top w:val="nil"/>
              <w:left w:val="nil"/>
              <w:bottom w:val="single" w:sz="4" w:space="0" w:color="auto"/>
              <w:right w:val="single" w:sz="4" w:space="0" w:color="auto"/>
            </w:tcBorders>
            <w:noWrap/>
            <w:vAlign w:val="bottom"/>
          </w:tcPr>
          <w:p w14:paraId="75AFF4B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4CC8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8113,71</w:t>
            </w:r>
          </w:p>
        </w:tc>
        <w:tc>
          <w:tcPr>
            <w:tcW w:w="864" w:type="dxa"/>
            <w:tcBorders>
              <w:top w:val="nil"/>
              <w:left w:val="nil"/>
              <w:bottom w:val="single" w:sz="4" w:space="0" w:color="auto"/>
              <w:right w:val="single" w:sz="4" w:space="0" w:color="auto"/>
            </w:tcBorders>
            <w:noWrap/>
            <w:vAlign w:val="bottom"/>
          </w:tcPr>
          <w:p w14:paraId="6EC25D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187707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F2A341" w14:textId="77777777" w:rsidR="003F7F01" w:rsidRPr="00A64A7D" w:rsidRDefault="003F7F01" w:rsidP="004B0BB6">
            <w:pPr>
              <w:rPr>
                <w:rFonts w:ascii="Arial" w:hAnsi="Arial" w:cs="Arial"/>
                <w:sz w:val="14"/>
                <w:szCs w:val="14"/>
                <w:lang w:val="es-ES_tradnl"/>
              </w:rPr>
            </w:pPr>
          </w:p>
        </w:tc>
      </w:tr>
      <w:tr w:rsidR="003F7F01" w:rsidRPr="00A64A7D" w14:paraId="503B012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0BE4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214A3F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38749C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C936F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264D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2B820F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21/05/1960</w:t>
            </w:r>
          </w:p>
        </w:tc>
        <w:tc>
          <w:tcPr>
            <w:tcW w:w="1285" w:type="dxa"/>
            <w:tcBorders>
              <w:top w:val="nil"/>
              <w:left w:val="nil"/>
              <w:bottom w:val="single" w:sz="4" w:space="0" w:color="auto"/>
              <w:right w:val="single" w:sz="4" w:space="0" w:color="auto"/>
            </w:tcBorders>
            <w:noWrap/>
            <w:vAlign w:val="bottom"/>
          </w:tcPr>
          <w:p w14:paraId="3790DD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01/02/2016</w:t>
            </w:r>
          </w:p>
        </w:tc>
        <w:tc>
          <w:tcPr>
            <w:tcW w:w="1264" w:type="dxa"/>
            <w:tcBorders>
              <w:top w:val="nil"/>
              <w:left w:val="nil"/>
              <w:bottom w:val="single" w:sz="4" w:space="0" w:color="auto"/>
              <w:right w:val="single" w:sz="4" w:space="0" w:color="auto"/>
            </w:tcBorders>
            <w:noWrap/>
            <w:vAlign w:val="bottom"/>
          </w:tcPr>
          <w:p w14:paraId="4B97E91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DD6D9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8255,39</w:t>
            </w:r>
          </w:p>
        </w:tc>
        <w:tc>
          <w:tcPr>
            <w:tcW w:w="864" w:type="dxa"/>
            <w:tcBorders>
              <w:top w:val="nil"/>
              <w:left w:val="nil"/>
              <w:bottom w:val="single" w:sz="4" w:space="0" w:color="auto"/>
              <w:right w:val="single" w:sz="4" w:space="0" w:color="auto"/>
            </w:tcBorders>
            <w:noWrap/>
            <w:vAlign w:val="bottom"/>
          </w:tcPr>
          <w:p w14:paraId="56678B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65EFF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AB3D68F" w14:textId="77777777" w:rsidR="003F7F01" w:rsidRPr="00A64A7D" w:rsidRDefault="003F7F01" w:rsidP="004B0BB6">
            <w:pPr>
              <w:rPr>
                <w:rFonts w:ascii="Arial" w:hAnsi="Arial" w:cs="Arial"/>
                <w:sz w:val="14"/>
                <w:szCs w:val="14"/>
                <w:lang w:val="es-ES_tradnl"/>
              </w:rPr>
            </w:pPr>
          </w:p>
        </w:tc>
      </w:tr>
      <w:tr w:rsidR="003F7F01" w:rsidRPr="00A64A7D" w14:paraId="2E5D5C4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A7B0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15104</w:t>
            </w:r>
          </w:p>
        </w:tc>
        <w:tc>
          <w:tcPr>
            <w:tcW w:w="1843" w:type="dxa"/>
            <w:tcBorders>
              <w:top w:val="nil"/>
              <w:left w:val="nil"/>
              <w:bottom w:val="single" w:sz="4" w:space="0" w:color="auto"/>
              <w:right w:val="single" w:sz="4" w:space="0" w:color="auto"/>
            </w:tcBorders>
            <w:noWrap/>
            <w:vAlign w:val="bottom"/>
          </w:tcPr>
          <w:p w14:paraId="761A95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74DCBB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3243C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3DCD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4DF075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03/12/1974</w:t>
            </w:r>
          </w:p>
        </w:tc>
        <w:tc>
          <w:tcPr>
            <w:tcW w:w="1285" w:type="dxa"/>
            <w:tcBorders>
              <w:top w:val="nil"/>
              <w:left w:val="nil"/>
              <w:bottom w:val="single" w:sz="4" w:space="0" w:color="auto"/>
              <w:right w:val="single" w:sz="4" w:space="0" w:color="auto"/>
            </w:tcBorders>
            <w:noWrap/>
            <w:vAlign w:val="bottom"/>
          </w:tcPr>
          <w:p w14:paraId="1CDC04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nil"/>
              <w:bottom w:val="single" w:sz="4" w:space="0" w:color="auto"/>
              <w:right w:val="single" w:sz="4" w:space="0" w:color="auto"/>
            </w:tcBorders>
            <w:noWrap/>
            <w:vAlign w:val="bottom"/>
          </w:tcPr>
          <w:p w14:paraId="3F959ED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9FBE9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8255,39</w:t>
            </w:r>
          </w:p>
        </w:tc>
        <w:tc>
          <w:tcPr>
            <w:tcW w:w="864" w:type="dxa"/>
            <w:tcBorders>
              <w:top w:val="nil"/>
              <w:left w:val="nil"/>
              <w:bottom w:val="single" w:sz="4" w:space="0" w:color="auto"/>
              <w:right w:val="single" w:sz="4" w:space="0" w:color="auto"/>
            </w:tcBorders>
            <w:noWrap/>
            <w:vAlign w:val="bottom"/>
          </w:tcPr>
          <w:p w14:paraId="00354C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7CFA25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93F652" w14:textId="77777777" w:rsidR="003F7F01" w:rsidRPr="00A64A7D" w:rsidRDefault="003F7F01" w:rsidP="004B0BB6">
            <w:pPr>
              <w:rPr>
                <w:rFonts w:ascii="Arial" w:hAnsi="Arial" w:cs="Arial"/>
                <w:sz w:val="14"/>
                <w:szCs w:val="14"/>
                <w:lang w:val="es-ES_tradnl"/>
              </w:rPr>
            </w:pPr>
          </w:p>
        </w:tc>
      </w:tr>
      <w:tr w:rsidR="003F7F01" w:rsidRPr="00A64A7D" w14:paraId="48DCE45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EAA97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018699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23B32A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B7959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589A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072AF6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22/09/1981</w:t>
            </w:r>
          </w:p>
        </w:tc>
        <w:tc>
          <w:tcPr>
            <w:tcW w:w="1285" w:type="dxa"/>
            <w:tcBorders>
              <w:top w:val="nil"/>
              <w:left w:val="nil"/>
              <w:bottom w:val="single" w:sz="4" w:space="0" w:color="auto"/>
              <w:right w:val="single" w:sz="4" w:space="0" w:color="auto"/>
            </w:tcBorders>
            <w:noWrap/>
            <w:vAlign w:val="bottom"/>
          </w:tcPr>
          <w:p w14:paraId="162C3E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nil"/>
              <w:bottom w:val="single" w:sz="4" w:space="0" w:color="auto"/>
              <w:right w:val="single" w:sz="4" w:space="0" w:color="auto"/>
            </w:tcBorders>
            <w:noWrap/>
            <w:vAlign w:val="bottom"/>
          </w:tcPr>
          <w:p w14:paraId="3A6C990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36C3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8255,39</w:t>
            </w:r>
          </w:p>
        </w:tc>
        <w:tc>
          <w:tcPr>
            <w:tcW w:w="864" w:type="dxa"/>
            <w:tcBorders>
              <w:top w:val="nil"/>
              <w:left w:val="nil"/>
              <w:bottom w:val="single" w:sz="4" w:space="0" w:color="auto"/>
              <w:right w:val="single" w:sz="4" w:space="0" w:color="auto"/>
            </w:tcBorders>
            <w:noWrap/>
            <w:vAlign w:val="bottom"/>
          </w:tcPr>
          <w:p w14:paraId="16FFCD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E71F4E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CC3368" w14:textId="77777777" w:rsidR="003F7F01" w:rsidRPr="00A64A7D" w:rsidRDefault="003F7F01" w:rsidP="004B0BB6">
            <w:pPr>
              <w:rPr>
                <w:rFonts w:ascii="Arial" w:hAnsi="Arial" w:cs="Arial"/>
                <w:sz w:val="14"/>
                <w:szCs w:val="14"/>
                <w:lang w:val="es-ES_tradnl"/>
              </w:rPr>
            </w:pPr>
          </w:p>
        </w:tc>
      </w:tr>
      <w:tr w:rsidR="003F7F01" w:rsidRPr="00A64A7D" w14:paraId="2A890AE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D30A2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2DE9A5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777AD3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E0659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A345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569F07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19/11/1971</w:t>
            </w:r>
          </w:p>
        </w:tc>
        <w:tc>
          <w:tcPr>
            <w:tcW w:w="1285" w:type="dxa"/>
            <w:tcBorders>
              <w:top w:val="nil"/>
              <w:left w:val="nil"/>
              <w:bottom w:val="single" w:sz="4" w:space="0" w:color="auto"/>
              <w:right w:val="single" w:sz="4" w:space="0" w:color="auto"/>
            </w:tcBorders>
            <w:noWrap/>
            <w:vAlign w:val="bottom"/>
          </w:tcPr>
          <w:p w14:paraId="2E0112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26/09/2019</w:t>
            </w:r>
          </w:p>
        </w:tc>
        <w:tc>
          <w:tcPr>
            <w:tcW w:w="1264" w:type="dxa"/>
            <w:tcBorders>
              <w:top w:val="nil"/>
              <w:left w:val="nil"/>
              <w:bottom w:val="single" w:sz="4" w:space="0" w:color="auto"/>
              <w:right w:val="single" w:sz="4" w:space="0" w:color="auto"/>
            </w:tcBorders>
            <w:noWrap/>
            <w:vAlign w:val="bottom"/>
          </w:tcPr>
          <w:p w14:paraId="7A204FF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4A81B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8255,39</w:t>
            </w:r>
          </w:p>
        </w:tc>
        <w:tc>
          <w:tcPr>
            <w:tcW w:w="864" w:type="dxa"/>
            <w:tcBorders>
              <w:top w:val="nil"/>
              <w:left w:val="nil"/>
              <w:bottom w:val="single" w:sz="4" w:space="0" w:color="auto"/>
              <w:right w:val="single" w:sz="4" w:space="0" w:color="auto"/>
            </w:tcBorders>
            <w:noWrap/>
            <w:vAlign w:val="bottom"/>
          </w:tcPr>
          <w:p w14:paraId="003ACC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AC573F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FDCC07" w14:textId="77777777" w:rsidR="003F7F01" w:rsidRPr="00A64A7D" w:rsidRDefault="003F7F01" w:rsidP="004B0BB6">
            <w:pPr>
              <w:rPr>
                <w:rFonts w:ascii="Arial" w:hAnsi="Arial" w:cs="Arial"/>
                <w:sz w:val="14"/>
                <w:szCs w:val="14"/>
                <w:lang w:val="es-ES_tradnl"/>
              </w:rPr>
            </w:pPr>
          </w:p>
        </w:tc>
      </w:tr>
      <w:tr w:rsidR="003F7F01" w:rsidRPr="00A64A7D" w14:paraId="4E1E35F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74EC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2EA2ED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3B788E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0496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18ED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494B75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06/04/1976</w:t>
            </w:r>
          </w:p>
        </w:tc>
        <w:tc>
          <w:tcPr>
            <w:tcW w:w="1285" w:type="dxa"/>
            <w:tcBorders>
              <w:top w:val="nil"/>
              <w:left w:val="nil"/>
              <w:bottom w:val="single" w:sz="4" w:space="0" w:color="auto"/>
              <w:right w:val="single" w:sz="4" w:space="0" w:color="auto"/>
            </w:tcBorders>
            <w:noWrap/>
            <w:vAlign w:val="bottom"/>
          </w:tcPr>
          <w:p w14:paraId="6EE49E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01/10/2012</w:t>
            </w:r>
          </w:p>
        </w:tc>
        <w:tc>
          <w:tcPr>
            <w:tcW w:w="1264" w:type="dxa"/>
            <w:tcBorders>
              <w:top w:val="nil"/>
              <w:left w:val="nil"/>
              <w:bottom w:val="single" w:sz="4" w:space="0" w:color="auto"/>
              <w:right w:val="single" w:sz="4" w:space="0" w:color="auto"/>
            </w:tcBorders>
            <w:noWrap/>
            <w:vAlign w:val="bottom"/>
          </w:tcPr>
          <w:p w14:paraId="53A8490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05BC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8397,07</w:t>
            </w:r>
          </w:p>
        </w:tc>
        <w:tc>
          <w:tcPr>
            <w:tcW w:w="864" w:type="dxa"/>
            <w:tcBorders>
              <w:top w:val="nil"/>
              <w:left w:val="nil"/>
              <w:bottom w:val="single" w:sz="4" w:space="0" w:color="auto"/>
              <w:right w:val="single" w:sz="4" w:space="0" w:color="auto"/>
            </w:tcBorders>
            <w:noWrap/>
            <w:vAlign w:val="bottom"/>
          </w:tcPr>
          <w:p w14:paraId="4928CD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D64719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65EC11" w14:textId="77777777" w:rsidR="003F7F01" w:rsidRPr="00A64A7D" w:rsidRDefault="003F7F01" w:rsidP="004B0BB6">
            <w:pPr>
              <w:rPr>
                <w:rFonts w:ascii="Arial" w:hAnsi="Arial" w:cs="Arial"/>
                <w:sz w:val="14"/>
                <w:szCs w:val="14"/>
                <w:lang w:val="es-ES_tradnl"/>
              </w:rPr>
            </w:pPr>
          </w:p>
        </w:tc>
      </w:tr>
      <w:tr w:rsidR="003F7F01" w:rsidRPr="00A64A7D" w14:paraId="6CABF6D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0862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74C03C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0DEE5B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C4058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7F31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799DFD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06/11/1973</w:t>
            </w:r>
          </w:p>
        </w:tc>
        <w:tc>
          <w:tcPr>
            <w:tcW w:w="1285" w:type="dxa"/>
            <w:tcBorders>
              <w:top w:val="nil"/>
              <w:left w:val="nil"/>
              <w:bottom w:val="single" w:sz="4" w:space="0" w:color="auto"/>
              <w:right w:val="single" w:sz="4" w:space="0" w:color="auto"/>
            </w:tcBorders>
            <w:noWrap/>
            <w:vAlign w:val="bottom"/>
          </w:tcPr>
          <w:p w14:paraId="3D1F08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01/02/2016</w:t>
            </w:r>
          </w:p>
        </w:tc>
        <w:tc>
          <w:tcPr>
            <w:tcW w:w="1264" w:type="dxa"/>
            <w:tcBorders>
              <w:top w:val="nil"/>
              <w:left w:val="nil"/>
              <w:bottom w:val="single" w:sz="4" w:space="0" w:color="auto"/>
              <w:right w:val="single" w:sz="4" w:space="0" w:color="auto"/>
            </w:tcBorders>
            <w:noWrap/>
            <w:vAlign w:val="bottom"/>
          </w:tcPr>
          <w:p w14:paraId="6AA3696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A10CA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8397,07</w:t>
            </w:r>
          </w:p>
        </w:tc>
        <w:tc>
          <w:tcPr>
            <w:tcW w:w="864" w:type="dxa"/>
            <w:tcBorders>
              <w:top w:val="nil"/>
              <w:left w:val="nil"/>
              <w:bottom w:val="single" w:sz="4" w:space="0" w:color="auto"/>
              <w:right w:val="single" w:sz="4" w:space="0" w:color="auto"/>
            </w:tcBorders>
            <w:noWrap/>
            <w:vAlign w:val="bottom"/>
          </w:tcPr>
          <w:p w14:paraId="1127F3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4A95B0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169056" w14:textId="77777777" w:rsidR="003F7F01" w:rsidRPr="00A64A7D" w:rsidRDefault="003F7F01" w:rsidP="004B0BB6">
            <w:pPr>
              <w:rPr>
                <w:rFonts w:ascii="Arial" w:hAnsi="Arial" w:cs="Arial"/>
                <w:sz w:val="14"/>
                <w:szCs w:val="14"/>
                <w:lang w:val="es-ES_tradnl"/>
              </w:rPr>
            </w:pPr>
          </w:p>
        </w:tc>
      </w:tr>
      <w:tr w:rsidR="003F7F01" w:rsidRPr="00A64A7D" w14:paraId="46C570D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28F6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6A8D79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508AB8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4DAFD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2E2E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56B848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07/06/1983</w:t>
            </w:r>
          </w:p>
        </w:tc>
        <w:tc>
          <w:tcPr>
            <w:tcW w:w="1285" w:type="dxa"/>
            <w:tcBorders>
              <w:top w:val="nil"/>
              <w:left w:val="nil"/>
              <w:bottom w:val="single" w:sz="4" w:space="0" w:color="auto"/>
              <w:right w:val="single" w:sz="4" w:space="0" w:color="auto"/>
            </w:tcBorders>
            <w:noWrap/>
            <w:vAlign w:val="bottom"/>
          </w:tcPr>
          <w:p w14:paraId="76D31F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02/10/2008</w:t>
            </w:r>
          </w:p>
        </w:tc>
        <w:tc>
          <w:tcPr>
            <w:tcW w:w="1264" w:type="dxa"/>
            <w:tcBorders>
              <w:top w:val="nil"/>
              <w:left w:val="nil"/>
              <w:bottom w:val="single" w:sz="4" w:space="0" w:color="auto"/>
              <w:right w:val="single" w:sz="4" w:space="0" w:color="auto"/>
            </w:tcBorders>
            <w:noWrap/>
            <w:vAlign w:val="bottom"/>
          </w:tcPr>
          <w:p w14:paraId="1C70B09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3444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8538,75</w:t>
            </w:r>
          </w:p>
        </w:tc>
        <w:tc>
          <w:tcPr>
            <w:tcW w:w="864" w:type="dxa"/>
            <w:tcBorders>
              <w:top w:val="nil"/>
              <w:left w:val="nil"/>
              <w:bottom w:val="single" w:sz="4" w:space="0" w:color="auto"/>
              <w:right w:val="single" w:sz="4" w:space="0" w:color="auto"/>
            </w:tcBorders>
            <w:noWrap/>
            <w:vAlign w:val="bottom"/>
          </w:tcPr>
          <w:p w14:paraId="3226C9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4FB1B5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548D82" w14:textId="77777777" w:rsidR="003F7F01" w:rsidRPr="00A64A7D" w:rsidRDefault="003F7F01" w:rsidP="004B0BB6">
            <w:pPr>
              <w:rPr>
                <w:rFonts w:ascii="Arial" w:hAnsi="Arial" w:cs="Arial"/>
                <w:sz w:val="14"/>
                <w:szCs w:val="14"/>
                <w:lang w:val="es-ES_tradnl"/>
              </w:rPr>
            </w:pPr>
          </w:p>
        </w:tc>
      </w:tr>
      <w:tr w:rsidR="003F7F01" w:rsidRPr="00A64A7D" w14:paraId="5BF5807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86E6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153D62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EEF02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22D72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49530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6A6862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20/10/1975</w:t>
            </w:r>
          </w:p>
        </w:tc>
        <w:tc>
          <w:tcPr>
            <w:tcW w:w="1285" w:type="dxa"/>
            <w:tcBorders>
              <w:top w:val="nil"/>
              <w:left w:val="nil"/>
              <w:bottom w:val="single" w:sz="4" w:space="0" w:color="auto"/>
              <w:right w:val="single" w:sz="4" w:space="0" w:color="auto"/>
            </w:tcBorders>
            <w:noWrap/>
            <w:vAlign w:val="bottom"/>
          </w:tcPr>
          <w:p w14:paraId="41933B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05/10/2008</w:t>
            </w:r>
          </w:p>
        </w:tc>
        <w:tc>
          <w:tcPr>
            <w:tcW w:w="1264" w:type="dxa"/>
            <w:tcBorders>
              <w:top w:val="nil"/>
              <w:left w:val="nil"/>
              <w:bottom w:val="single" w:sz="4" w:space="0" w:color="auto"/>
              <w:right w:val="single" w:sz="4" w:space="0" w:color="auto"/>
            </w:tcBorders>
            <w:noWrap/>
            <w:vAlign w:val="bottom"/>
          </w:tcPr>
          <w:p w14:paraId="4866CDD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F2D2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8538,75</w:t>
            </w:r>
          </w:p>
        </w:tc>
        <w:tc>
          <w:tcPr>
            <w:tcW w:w="864" w:type="dxa"/>
            <w:tcBorders>
              <w:top w:val="nil"/>
              <w:left w:val="nil"/>
              <w:bottom w:val="single" w:sz="4" w:space="0" w:color="auto"/>
              <w:right w:val="single" w:sz="4" w:space="0" w:color="auto"/>
            </w:tcBorders>
            <w:noWrap/>
            <w:vAlign w:val="bottom"/>
          </w:tcPr>
          <w:p w14:paraId="4075B6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EE7488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D56E4F" w14:textId="77777777" w:rsidR="003F7F01" w:rsidRPr="00A64A7D" w:rsidRDefault="003F7F01" w:rsidP="004B0BB6">
            <w:pPr>
              <w:rPr>
                <w:rFonts w:ascii="Arial" w:hAnsi="Arial" w:cs="Arial"/>
                <w:sz w:val="14"/>
                <w:szCs w:val="14"/>
                <w:lang w:val="es-ES_tradnl"/>
              </w:rPr>
            </w:pPr>
          </w:p>
        </w:tc>
      </w:tr>
      <w:tr w:rsidR="003F7F01" w:rsidRPr="00A64A7D" w14:paraId="267C23F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4E8F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04E410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3C6425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8FA4B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3A20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01F16D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02/08/1988</w:t>
            </w:r>
          </w:p>
        </w:tc>
        <w:tc>
          <w:tcPr>
            <w:tcW w:w="1285" w:type="dxa"/>
            <w:tcBorders>
              <w:top w:val="nil"/>
              <w:left w:val="nil"/>
              <w:bottom w:val="single" w:sz="4" w:space="0" w:color="auto"/>
              <w:right w:val="single" w:sz="4" w:space="0" w:color="auto"/>
            </w:tcBorders>
            <w:noWrap/>
            <w:vAlign w:val="bottom"/>
          </w:tcPr>
          <w:p w14:paraId="26011F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06/10/2008</w:t>
            </w:r>
          </w:p>
        </w:tc>
        <w:tc>
          <w:tcPr>
            <w:tcW w:w="1264" w:type="dxa"/>
            <w:tcBorders>
              <w:top w:val="nil"/>
              <w:left w:val="nil"/>
              <w:bottom w:val="single" w:sz="4" w:space="0" w:color="auto"/>
              <w:right w:val="single" w:sz="4" w:space="0" w:color="auto"/>
            </w:tcBorders>
            <w:noWrap/>
            <w:vAlign w:val="bottom"/>
          </w:tcPr>
          <w:p w14:paraId="141532D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4BAB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8538,75</w:t>
            </w:r>
          </w:p>
        </w:tc>
        <w:tc>
          <w:tcPr>
            <w:tcW w:w="864" w:type="dxa"/>
            <w:tcBorders>
              <w:top w:val="nil"/>
              <w:left w:val="nil"/>
              <w:bottom w:val="single" w:sz="4" w:space="0" w:color="auto"/>
              <w:right w:val="single" w:sz="4" w:space="0" w:color="auto"/>
            </w:tcBorders>
            <w:noWrap/>
            <w:vAlign w:val="bottom"/>
          </w:tcPr>
          <w:p w14:paraId="4E071D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205085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1E6101" w14:textId="77777777" w:rsidR="003F7F01" w:rsidRPr="00A64A7D" w:rsidRDefault="003F7F01" w:rsidP="004B0BB6">
            <w:pPr>
              <w:rPr>
                <w:rFonts w:ascii="Arial" w:hAnsi="Arial" w:cs="Arial"/>
                <w:sz w:val="14"/>
                <w:szCs w:val="14"/>
                <w:lang w:val="es-ES_tradnl"/>
              </w:rPr>
            </w:pPr>
          </w:p>
        </w:tc>
      </w:tr>
      <w:tr w:rsidR="003F7F01" w:rsidRPr="00A64A7D" w14:paraId="56C8DE5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7C28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4D1D11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F4275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3AADD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EF01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68076A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04/03/1976</w:t>
            </w:r>
          </w:p>
        </w:tc>
        <w:tc>
          <w:tcPr>
            <w:tcW w:w="1285" w:type="dxa"/>
            <w:tcBorders>
              <w:top w:val="nil"/>
              <w:left w:val="nil"/>
              <w:bottom w:val="single" w:sz="4" w:space="0" w:color="auto"/>
              <w:right w:val="single" w:sz="4" w:space="0" w:color="auto"/>
            </w:tcBorders>
            <w:noWrap/>
            <w:vAlign w:val="bottom"/>
          </w:tcPr>
          <w:p w14:paraId="7F8A74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08/10/2008</w:t>
            </w:r>
          </w:p>
        </w:tc>
        <w:tc>
          <w:tcPr>
            <w:tcW w:w="1264" w:type="dxa"/>
            <w:tcBorders>
              <w:top w:val="nil"/>
              <w:left w:val="nil"/>
              <w:bottom w:val="single" w:sz="4" w:space="0" w:color="auto"/>
              <w:right w:val="single" w:sz="4" w:space="0" w:color="auto"/>
            </w:tcBorders>
            <w:noWrap/>
            <w:vAlign w:val="bottom"/>
          </w:tcPr>
          <w:p w14:paraId="7DB34FD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30B56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8538,75</w:t>
            </w:r>
          </w:p>
        </w:tc>
        <w:tc>
          <w:tcPr>
            <w:tcW w:w="864" w:type="dxa"/>
            <w:tcBorders>
              <w:top w:val="nil"/>
              <w:left w:val="nil"/>
              <w:bottom w:val="single" w:sz="4" w:space="0" w:color="auto"/>
              <w:right w:val="single" w:sz="4" w:space="0" w:color="auto"/>
            </w:tcBorders>
            <w:noWrap/>
            <w:vAlign w:val="bottom"/>
          </w:tcPr>
          <w:p w14:paraId="44FACE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4DB2CA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4C5796" w14:textId="77777777" w:rsidR="003F7F01" w:rsidRPr="00A64A7D" w:rsidRDefault="003F7F01" w:rsidP="004B0BB6">
            <w:pPr>
              <w:rPr>
                <w:rFonts w:ascii="Arial" w:hAnsi="Arial" w:cs="Arial"/>
                <w:sz w:val="14"/>
                <w:szCs w:val="14"/>
                <w:lang w:val="es-ES_tradnl"/>
              </w:rPr>
            </w:pPr>
          </w:p>
        </w:tc>
      </w:tr>
      <w:tr w:rsidR="003F7F01" w:rsidRPr="00A64A7D" w14:paraId="293673C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05DE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434552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557832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31AD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C972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5E42B4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01/03/1975</w:t>
            </w:r>
          </w:p>
        </w:tc>
        <w:tc>
          <w:tcPr>
            <w:tcW w:w="1285" w:type="dxa"/>
            <w:tcBorders>
              <w:top w:val="nil"/>
              <w:left w:val="nil"/>
              <w:bottom w:val="single" w:sz="4" w:space="0" w:color="auto"/>
              <w:right w:val="single" w:sz="4" w:space="0" w:color="auto"/>
            </w:tcBorders>
            <w:noWrap/>
            <w:vAlign w:val="bottom"/>
          </w:tcPr>
          <w:p w14:paraId="402543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01/10/2009</w:t>
            </w:r>
          </w:p>
        </w:tc>
        <w:tc>
          <w:tcPr>
            <w:tcW w:w="1264" w:type="dxa"/>
            <w:tcBorders>
              <w:top w:val="nil"/>
              <w:left w:val="nil"/>
              <w:bottom w:val="single" w:sz="4" w:space="0" w:color="auto"/>
              <w:right w:val="single" w:sz="4" w:space="0" w:color="auto"/>
            </w:tcBorders>
            <w:noWrap/>
            <w:vAlign w:val="bottom"/>
          </w:tcPr>
          <w:p w14:paraId="70992C7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F4C29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8538,75</w:t>
            </w:r>
          </w:p>
        </w:tc>
        <w:tc>
          <w:tcPr>
            <w:tcW w:w="864" w:type="dxa"/>
            <w:tcBorders>
              <w:top w:val="nil"/>
              <w:left w:val="nil"/>
              <w:bottom w:val="single" w:sz="4" w:space="0" w:color="auto"/>
              <w:right w:val="single" w:sz="4" w:space="0" w:color="auto"/>
            </w:tcBorders>
            <w:noWrap/>
            <w:vAlign w:val="bottom"/>
          </w:tcPr>
          <w:p w14:paraId="67EB68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D1B5CD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C63D9D" w14:textId="77777777" w:rsidR="003F7F01" w:rsidRPr="00A64A7D" w:rsidRDefault="003F7F01" w:rsidP="004B0BB6">
            <w:pPr>
              <w:rPr>
                <w:rFonts w:ascii="Arial" w:hAnsi="Arial" w:cs="Arial"/>
                <w:sz w:val="14"/>
                <w:szCs w:val="14"/>
                <w:lang w:val="es-ES_tradnl"/>
              </w:rPr>
            </w:pPr>
          </w:p>
        </w:tc>
      </w:tr>
      <w:tr w:rsidR="003F7F01" w:rsidRPr="00A64A7D" w14:paraId="796DD59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042E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206D28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16A481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FBD0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A82FF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4EA311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12/10/1962</w:t>
            </w:r>
          </w:p>
        </w:tc>
        <w:tc>
          <w:tcPr>
            <w:tcW w:w="1285" w:type="dxa"/>
            <w:tcBorders>
              <w:top w:val="nil"/>
              <w:left w:val="nil"/>
              <w:bottom w:val="single" w:sz="4" w:space="0" w:color="auto"/>
              <w:right w:val="single" w:sz="4" w:space="0" w:color="auto"/>
            </w:tcBorders>
            <w:noWrap/>
            <w:vAlign w:val="bottom"/>
          </w:tcPr>
          <w:p w14:paraId="60E558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01/10/2010</w:t>
            </w:r>
          </w:p>
        </w:tc>
        <w:tc>
          <w:tcPr>
            <w:tcW w:w="1264" w:type="dxa"/>
            <w:tcBorders>
              <w:top w:val="nil"/>
              <w:left w:val="nil"/>
              <w:bottom w:val="single" w:sz="4" w:space="0" w:color="auto"/>
              <w:right w:val="single" w:sz="4" w:space="0" w:color="auto"/>
            </w:tcBorders>
            <w:noWrap/>
            <w:vAlign w:val="bottom"/>
          </w:tcPr>
          <w:p w14:paraId="597FABF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F406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8538,75</w:t>
            </w:r>
          </w:p>
        </w:tc>
        <w:tc>
          <w:tcPr>
            <w:tcW w:w="864" w:type="dxa"/>
            <w:tcBorders>
              <w:top w:val="nil"/>
              <w:left w:val="nil"/>
              <w:bottom w:val="single" w:sz="4" w:space="0" w:color="auto"/>
              <w:right w:val="single" w:sz="4" w:space="0" w:color="auto"/>
            </w:tcBorders>
            <w:noWrap/>
            <w:vAlign w:val="bottom"/>
          </w:tcPr>
          <w:p w14:paraId="59B5E6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267EC2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7DAA160" w14:textId="77777777" w:rsidR="003F7F01" w:rsidRPr="00A64A7D" w:rsidRDefault="003F7F01" w:rsidP="004B0BB6">
            <w:pPr>
              <w:rPr>
                <w:rFonts w:ascii="Arial" w:hAnsi="Arial" w:cs="Arial"/>
                <w:sz w:val="14"/>
                <w:szCs w:val="14"/>
                <w:lang w:val="es-ES_tradnl"/>
              </w:rPr>
            </w:pPr>
          </w:p>
        </w:tc>
      </w:tr>
      <w:tr w:rsidR="003F7F01" w:rsidRPr="00A64A7D" w14:paraId="21181EE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A7C3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0FF258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5F281F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14757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8E721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65EAC3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22/09/1976</w:t>
            </w:r>
          </w:p>
        </w:tc>
        <w:tc>
          <w:tcPr>
            <w:tcW w:w="1285" w:type="dxa"/>
            <w:tcBorders>
              <w:top w:val="nil"/>
              <w:left w:val="nil"/>
              <w:bottom w:val="single" w:sz="4" w:space="0" w:color="auto"/>
              <w:right w:val="single" w:sz="4" w:space="0" w:color="auto"/>
            </w:tcBorders>
            <w:noWrap/>
            <w:vAlign w:val="bottom"/>
          </w:tcPr>
          <w:p w14:paraId="7A53AF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19/09/2011</w:t>
            </w:r>
          </w:p>
        </w:tc>
        <w:tc>
          <w:tcPr>
            <w:tcW w:w="1264" w:type="dxa"/>
            <w:tcBorders>
              <w:top w:val="nil"/>
              <w:left w:val="nil"/>
              <w:bottom w:val="single" w:sz="4" w:space="0" w:color="auto"/>
              <w:right w:val="single" w:sz="4" w:space="0" w:color="auto"/>
            </w:tcBorders>
            <w:noWrap/>
            <w:vAlign w:val="bottom"/>
          </w:tcPr>
          <w:p w14:paraId="7785659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39825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8538,75</w:t>
            </w:r>
          </w:p>
        </w:tc>
        <w:tc>
          <w:tcPr>
            <w:tcW w:w="864" w:type="dxa"/>
            <w:tcBorders>
              <w:top w:val="nil"/>
              <w:left w:val="nil"/>
              <w:bottom w:val="single" w:sz="4" w:space="0" w:color="auto"/>
              <w:right w:val="single" w:sz="4" w:space="0" w:color="auto"/>
            </w:tcBorders>
            <w:noWrap/>
            <w:vAlign w:val="bottom"/>
          </w:tcPr>
          <w:p w14:paraId="0EEF2D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8B9DC8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D4E54CD" w14:textId="77777777" w:rsidR="003F7F01" w:rsidRPr="00A64A7D" w:rsidRDefault="003F7F01" w:rsidP="004B0BB6">
            <w:pPr>
              <w:rPr>
                <w:rFonts w:ascii="Arial" w:hAnsi="Arial" w:cs="Arial"/>
                <w:sz w:val="14"/>
                <w:szCs w:val="14"/>
                <w:lang w:val="es-ES_tradnl"/>
              </w:rPr>
            </w:pPr>
          </w:p>
        </w:tc>
      </w:tr>
      <w:tr w:rsidR="003F7F01" w:rsidRPr="00A64A7D" w14:paraId="70EF127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5675D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5988B3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C4C32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23975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5B6B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1B3647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22/02/1986</w:t>
            </w:r>
          </w:p>
        </w:tc>
        <w:tc>
          <w:tcPr>
            <w:tcW w:w="1285" w:type="dxa"/>
            <w:tcBorders>
              <w:top w:val="nil"/>
              <w:left w:val="nil"/>
              <w:bottom w:val="single" w:sz="4" w:space="0" w:color="auto"/>
              <w:right w:val="single" w:sz="4" w:space="0" w:color="auto"/>
            </w:tcBorders>
            <w:noWrap/>
            <w:vAlign w:val="bottom"/>
          </w:tcPr>
          <w:p w14:paraId="0C6433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08/09/2006</w:t>
            </w:r>
          </w:p>
        </w:tc>
        <w:tc>
          <w:tcPr>
            <w:tcW w:w="1264" w:type="dxa"/>
            <w:tcBorders>
              <w:top w:val="nil"/>
              <w:left w:val="nil"/>
              <w:bottom w:val="single" w:sz="4" w:space="0" w:color="auto"/>
              <w:right w:val="single" w:sz="4" w:space="0" w:color="auto"/>
            </w:tcBorders>
            <w:noWrap/>
            <w:vAlign w:val="bottom"/>
          </w:tcPr>
          <w:p w14:paraId="7B2827E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8F43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8680,43</w:t>
            </w:r>
          </w:p>
        </w:tc>
        <w:tc>
          <w:tcPr>
            <w:tcW w:w="864" w:type="dxa"/>
            <w:tcBorders>
              <w:top w:val="nil"/>
              <w:left w:val="nil"/>
              <w:bottom w:val="single" w:sz="4" w:space="0" w:color="auto"/>
              <w:right w:val="single" w:sz="4" w:space="0" w:color="auto"/>
            </w:tcBorders>
            <w:noWrap/>
            <w:vAlign w:val="bottom"/>
          </w:tcPr>
          <w:p w14:paraId="690FE3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18DA49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EFA08D" w14:textId="77777777" w:rsidR="003F7F01" w:rsidRPr="00A64A7D" w:rsidRDefault="003F7F01" w:rsidP="004B0BB6">
            <w:pPr>
              <w:rPr>
                <w:rFonts w:ascii="Arial" w:hAnsi="Arial" w:cs="Arial"/>
                <w:sz w:val="14"/>
                <w:szCs w:val="14"/>
                <w:lang w:val="es-ES_tradnl"/>
              </w:rPr>
            </w:pPr>
          </w:p>
        </w:tc>
      </w:tr>
      <w:tr w:rsidR="003F7F01" w:rsidRPr="00A64A7D" w14:paraId="64741E7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A375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7FDA0B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AE81B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7281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4D9C4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6157E6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20/10/1968</w:t>
            </w:r>
          </w:p>
        </w:tc>
        <w:tc>
          <w:tcPr>
            <w:tcW w:w="1285" w:type="dxa"/>
            <w:tcBorders>
              <w:top w:val="nil"/>
              <w:left w:val="nil"/>
              <w:bottom w:val="single" w:sz="4" w:space="0" w:color="auto"/>
              <w:right w:val="single" w:sz="4" w:space="0" w:color="auto"/>
            </w:tcBorders>
            <w:noWrap/>
            <w:vAlign w:val="bottom"/>
          </w:tcPr>
          <w:p w14:paraId="0421F4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06/10/2008</w:t>
            </w:r>
          </w:p>
        </w:tc>
        <w:tc>
          <w:tcPr>
            <w:tcW w:w="1264" w:type="dxa"/>
            <w:tcBorders>
              <w:top w:val="nil"/>
              <w:left w:val="nil"/>
              <w:bottom w:val="single" w:sz="4" w:space="0" w:color="auto"/>
              <w:right w:val="single" w:sz="4" w:space="0" w:color="auto"/>
            </w:tcBorders>
            <w:noWrap/>
            <w:vAlign w:val="bottom"/>
          </w:tcPr>
          <w:p w14:paraId="25BD8D9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ED0E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8680,43</w:t>
            </w:r>
          </w:p>
        </w:tc>
        <w:tc>
          <w:tcPr>
            <w:tcW w:w="864" w:type="dxa"/>
            <w:tcBorders>
              <w:top w:val="nil"/>
              <w:left w:val="nil"/>
              <w:bottom w:val="single" w:sz="4" w:space="0" w:color="auto"/>
              <w:right w:val="single" w:sz="4" w:space="0" w:color="auto"/>
            </w:tcBorders>
            <w:noWrap/>
            <w:vAlign w:val="bottom"/>
          </w:tcPr>
          <w:p w14:paraId="6859E2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B443A6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380EF95" w14:textId="77777777" w:rsidR="003F7F01" w:rsidRPr="00A64A7D" w:rsidRDefault="003F7F01" w:rsidP="004B0BB6">
            <w:pPr>
              <w:rPr>
                <w:rFonts w:ascii="Arial" w:hAnsi="Arial" w:cs="Arial"/>
                <w:sz w:val="14"/>
                <w:szCs w:val="14"/>
                <w:lang w:val="es-ES_tradnl"/>
              </w:rPr>
            </w:pPr>
          </w:p>
        </w:tc>
      </w:tr>
      <w:tr w:rsidR="003F7F01" w:rsidRPr="00A64A7D" w14:paraId="74F31B7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C288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230760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D0E70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DF858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69F3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4ABB3D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13/07/1978</w:t>
            </w:r>
          </w:p>
        </w:tc>
        <w:tc>
          <w:tcPr>
            <w:tcW w:w="1285" w:type="dxa"/>
            <w:tcBorders>
              <w:top w:val="nil"/>
              <w:left w:val="nil"/>
              <w:bottom w:val="single" w:sz="4" w:space="0" w:color="auto"/>
              <w:right w:val="single" w:sz="4" w:space="0" w:color="auto"/>
            </w:tcBorders>
            <w:noWrap/>
            <w:vAlign w:val="bottom"/>
          </w:tcPr>
          <w:p w14:paraId="0C2757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nil"/>
              <w:bottom w:val="single" w:sz="4" w:space="0" w:color="auto"/>
              <w:right w:val="single" w:sz="4" w:space="0" w:color="auto"/>
            </w:tcBorders>
            <w:noWrap/>
            <w:vAlign w:val="bottom"/>
          </w:tcPr>
          <w:p w14:paraId="5C4E9C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4EE798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8680,43</w:t>
            </w:r>
          </w:p>
        </w:tc>
        <w:tc>
          <w:tcPr>
            <w:tcW w:w="864" w:type="dxa"/>
            <w:tcBorders>
              <w:top w:val="nil"/>
              <w:left w:val="nil"/>
              <w:bottom w:val="single" w:sz="4" w:space="0" w:color="auto"/>
              <w:right w:val="single" w:sz="4" w:space="0" w:color="auto"/>
            </w:tcBorders>
            <w:noWrap/>
            <w:vAlign w:val="bottom"/>
          </w:tcPr>
          <w:p w14:paraId="25D057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4C846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23FCEF3" w14:textId="77777777" w:rsidR="003F7F01" w:rsidRPr="00A64A7D" w:rsidRDefault="003F7F01" w:rsidP="004B0BB6">
            <w:pPr>
              <w:rPr>
                <w:rFonts w:ascii="Arial" w:hAnsi="Arial" w:cs="Arial"/>
                <w:sz w:val="14"/>
                <w:szCs w:val="14"/>
                <w:lang w:val="es-ES_tradnl"/>
              </w:rPr>
            </w:pPr>
          </w:p>
        </w:tc>
      </w:tr>
      <w:tr w:rsidR="003F7F01" w:rsidRPr="00A64A7D" w14:paraId="54D229B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7180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7651A6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356BD1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45DD7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339E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1A614B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13/11/1966</w:t>
            </w:r>
          </w:p>
        </w:tc>
        <w:tc>
          <w:tcPr>
            <w:tcW w:w="1285" w:type="dxa"/>
            <w:tcBorders>
              <w:top w:val="nil"/>
              <w:left w:val="nil"/>
              <w:bottom w:val="single" w:sz="4" w:space="0" w:color="auto"/>
              <w:right w:val="single" w:sz="4" w:space="0" w:color="auto"/>
            </w:tcBorders>
            <w:noWrap/>
            <w:vAlign w:val="bottom"/>
          </w:tcPr>
          <w:p w14:paraId="21A35C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02/11/2006</w:t>
            </w:r>
          </w:p>
        </w:tc>
        <w:tc>
          <w:tcPr>
            <w:tcW w:w="1264" w:type="dxa"/>
            <w:tcBorders>
              <w:top w:val="nil"/>
              <w:left w:val="nil"/>
              <w:bottom w:val="single" w:sz="4" w:space="0" w:color="auto"/>
              <w:right w:val="single" w:sz="4" w:space="0" w:color="auto"/>
            </w:tcBorders>
            <w:noWrap/>
            <w:vAlign w:val="bottom"/>
          </w:tcPr>
          <w:p w14:paraId="132F586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A5ECB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8822,11</w:t>
            </w:r>
          </w:p>
        </w:tc>
        <w:tc>
          <w:tcPr>
            <w:tcW w:w="864" w:type="dxa"/>
            <w:tcBorders>
              <w:top w:val="nil"/>
              <w:left w:val="nil"/>
              <w:bottom w:val="single" w:sz="4" w:space="0" w:color="auto"/>
              <w:right w:val="single" w:sz="4" w:space="0" w:color="auto"/>
            </w:tcBorders>
            <w:noWrap/>
            <w:vAlign w:val="bottom"/>
          </w:tcPr>
          <w:p w14:paraId="41B93D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A7B853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B383BF" w14:textId="77777777" w:rsidR="003F7F01" w:rsidRPr="00A64A7D" w:rsidRDefault="003F7F01" w:rsidP="004B0BB6">
            <w:pPr>
              <w:rPr>
                <w:rFonts w:ascii="Arial" w:hAnsi="Arial" w:cs="Arial"/>
                <w:sz w:val="14"/>
                <w:szCs w:val="14"/>
                <w:lang w:val="es-ES_tradnl"/>
              </w:rPr>
            </w:pPr>
          </w:p>
        </w:tc>
      </w:tr>
      <w:tr w:rsidR="003F7F01" w:rsidRPr="00A64A7D" w14:paraId="1C6D6D4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96A6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378B9F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0263CB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9853D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9D46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079D4C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28/04/1982</w:t>
            </w:r>
          </w:p>
        </w:tc>
        <w:tc>
          <w:tcPr>
            <w:tcW w:w="1285" w:type="dxa"/>
            <w:tcBorders>
              <w:top w:val="nil"/>
              <w:left w:val="nil"/>
              <w:bottom w:val="single" w:sz="4" w:space="0" w:color="auto"/>
              <w:right w:val="single" w:sz="4" w:space="0" w:color="auto"/>
            </w:tcBorders>
            <w:noWrap/>
            <w:vAlign w:val="bottom"/>
          </w:tcPr>
          <w:p w14:paraId="38864A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nil"/>
              <w:bottom w:val="single" w:sz="4" w:space="0" w:color="auto"/>
              <w:right w:val="single" w:sz="4" w:space="0" w:color="auto"/>
            </w:tcBorders>
            <w:noWrap/>
            <w:vAlign w:val="bottom"/>
          </w:tcPr>
          <w:p w14:paraId="12E3C58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1D56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8822,11</w:t>
            </w:r>
          </w:p>
        </w:tc>
        <w:tc>
          <w:tcPr>
            <w:tcW w:w="864" w:type="dxa"/>
            <w:tcBorders>
              <w:top w:val="nil"/>
              <w:left w:val="nil"/>
              <w:bottom w:val="single" w:sz="4" w:space="0" w:color="auto"/>
              <w:right w:val="single" w:sz="4" w:space="0" w:color="auto"/>
            </w:tcBorders>
            <w:noWrap/>
            <w:vAlign w:val="bottom"/>
          </w:tcPr>
          <w:p w14:paraId="4B9349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C766EE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88E2B1" w14:textId="77777777" w:rsidR="003F7F01" w:rsidRPr="00A64A7D" w:rsidRDefault="003F7F01" w:rsidP="004B0BB6">
            <w:pPr>
              <w:rPr>
                <w:rFonts w:ascii="Arial" w:hAnsi="Arial" w:cs="Arial"/>
                <w:sz w:val="14"/>
                <w:szCs w:val="14"/>
                <w:lang w:val="es-ES_tradnl"/>
              </w:rPr>
            </w:pPr>
          </w:p>
        </w:tc>
      </w:tr>
      <w:tr w:rsidR="003F7F01" w:rsidRPr="00A64A7D" w14:paraId="4AFA580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051E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3882E1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1022DB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448CE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82B84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58841B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16/10/1977</w:t>
            </w:r>
          </w:p>
        </w:tc>
        <w:tc>
          <w:tcPr>
            <w:tcW w:w="1285" w:type="dxa"/>
            <w:tcBorders>
              <w:top w:val="nil"/>
              <w:left w:val="nil"/>
              <w:bottom w:val="single" w:sz="4" w:space="0" w:color="auto"/>
              <w:right w:val="single" w:sz="4" w:space="0" w:color="auto"/>
            </w:tcBorders>
            <w:noWrap/>
            <w:vAlign w:val="bottom"/>
          </w:tcPr>
          <w:p w14:paraId="5F141F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220C8FD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F6F6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8822,11</w:t>
            </w:r>
          </w:p>
        </w:tc>
        <w:tc>
          <w:tcPr>
            <w:tcW w:w="864" w:type="dxa"/>
            <w:tcBorders>
              <w:top w:val="nil"/>
              <w:left w:val="nil"/>
              <w:bottom w:val="single" w:sz="4" w:space="0" w:color="auto"/>
              <w:right w:val="single" w:sz="4" w:space="0" w:color="auto"/>
            </w:tcBorders>
            <w:noWrap/>
            <w:vAlign w:val="bottom"/>
          </w:tcPr>
          <w:p w14:paraId="5B5AC2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3E643F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CAED31" w14:textId="77777777" w:rsidR="003F7F01" w:rsidRPr="00A64A7D" w:rsidRDefault="003F7F01" w:rsidP="004B0BB6">
            <w:pPr>
              <w:rPr>
                <w:rFonts w:ascii="Arial" w:hAnsi="Arial" w:cs="Arial"/>
                <w:sz w:val="14"/>
                <w:szCs w:val="14"/>
                <w:lang w:val="es-ES_tradnl"/>
              </w:rPr>
            </w:pPr>
          </w:p>
        </w:tc>
      </w:tr>
      <w:tr w:rsidR="003F7F01" w:rsidRPr="00A64A7D" w14:paraId="45B1D15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10D0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7D1205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3775B8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A427D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DB81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370E90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03/07/1967</w:t>
            </w:r>
          </w:p>
        </w:tc>
        <w:tc>
          <w:tcPr>
            <w:tcW w:w="1285" w:type="dxa"/>
            <w:tcBorders>
              <w:top w:val="nil"/>
              <w:left w:val="nil"/>
              <w:bottom w:val="single" w:sz="4" w:space="0" w:color="auto"/>
              <w:right w:val="single" w:sz="4" w:space="0" w:color="auto"/>
            </w:tcBorders>
            <w:noWrap/>
            <w:vAlign w:val="bottom"/>
          </w:tcPr>
          <w:p w14:paraId="44D4E1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16/10/2007</w:t>
            </w:r>
          </w:p>
        </w:tc>
        <w:tc>
          <w:tcPr>
            <w:tcW w:w="1264" w:type="dxa"/>
            <w:tcBorders>
              <w:top w:val="nil"/>
              <w:left w:val="nil"/>
              <w:bottom w:val="single" w:sz="4" w:space="0" w:color="auto"/>
              <w:right w:val="single" w:sz="4" w:space="0" w:color="auto"/>
            </w:tcBorders>
            <w:noWrap/>
            <w:vAlign w:val="bottom"/>
          </w:tcPr>
          <w:p w14:paraId="35E8836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4066D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8822,11</w:t>
            </w:r>
          </w:p>
        </w:tc>
        <w:tc>
          <w:tcPr>
            <w:tcW w:w="864" w:type="dxa"/>
            <w:tcBorders>
              <w:top w:val="nil"/>
              <w:left w:val="nil"/>
              <w:bottom w:val="single" w:sz="4" w:space="0" w:color="auto"/>
              <w:right w:val="single" w:sz="4" w:space="0" w:color="auto"/>
            </w:tcBorders>
            <w:noWrap/>
            <w:vAlign w:val="bottom"/>
          </w:tcPr>
          <w:p w14:paraId="75B4C1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26089F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989C52" w14:textId="77777777" w:rsidR="003F7F01" w:rsidRPr="00A64A7D" w:rsidRDefault="003F7F01" w:rsidP="004B0BB6">
            <w:pPr>
              <w:rPr>
                <w:rFonts w:ascii="Arial" w:hAnsi="Arial" w:cs="Arial"/>
                <w:sz w:val="14"/>
                <w:szCs w:val="14"/>
                <w:lang w:val="es-ES_tradnl"/>
              </w:rPr>
            </w:pPr>
          </w:p>
        </w:tc>
      </w:tr>
      <w:tr w:rsidR="003F7F01" w:rsidRPr="00A64A7D" w14:paraId="3FA3363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B942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4B2CF2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166A46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1BF1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116B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C6562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02/03/1968</w:t>
            </w:r>
          </w:p>
        </w:tc>
        <w:tc>
          <w:tcPr>
            <w:tcW w:w="1285" w:type="dxa"/>
            <w:tcBorders>
              <w:top w:val="nil"/>
              <w:left w:val="nil"/>
              <w:bottom w:val="single" w:sz="4" w:space="0" w:color="auto"/>
              <w:right w:val="single" w:sz="4" w:space="0" w:color="auto"/>
            </w:tcBorders>
            <w:noWrap/>
            <w:vAlign w:val="bottom"/>
          </w:tcPr>
          <w:p w14:paraId="48816D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01/10/2009</w:t>
            </w:r>
          </w:p>
        </w:tc>
        <w:tc>
          <w:tcPr>
            <w:tcW w:w="1264" w:type="dxa"/>
            <w:tcBorders>
              <w:top w:val="nil"/>
              <w:left w:val="nil"/>
              <w:bottom w:val="single" w:sz="4" w:space="0" w:color="auto"/>
              <w:right w:val="single" w:sz="4" w:space="0" w:color="auto"/>
            </w:tcBorders>
            <w:noWrap/>
            <w:vAlign w:val="bottom"/>
          </w:tcPr>
          <w:p w14:paraId="285FD6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7FA2AD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1EDC46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376C6E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EB9F970" w14:textId="77777777" w:rsidR="003F7F01" w:rsidRPr="00A64A7D" w:rsidRDefault="003F7F01" w:rsidP="004B0BB6">
            <w:pPr>
              <w:rPr>
                <w:rFonts w:ascii="Arial" w:hAnsi="Arial" w:cs="Arial"/>
                <w:sz w:val="14"/>
                <w:szCs w:val="14"/>
                <w:lang w:val="es-ES_tradnl"/>
              </w:rPr>
            </w:pPr>
          </w:p>
        </w:tc>
      </w:tr>
      <w:tr w:rsidR="003F7F01" w:rsidRPr="00A64A7D" w14:paraId="4F9F644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64F2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02C227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D8206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03712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BC9F7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E185E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30/01/2000</w:t>
            </w:r>
          </w:p>
        </w:tc>
        <w:tc>
          <w:tcPr>
            <w:tcW w:w="1285" w:type="dxa"/>
            <w:tcBorders>
              <w:top w:val="nil"/>
              <w:left w:val="nil"/>
              <w:bottom w:val="single" w:sz="4" w:space="0" w:color="auto"/>
              <w:right w:val="single" w:sz="4" w:space="0" w:color="auto"/>
            </w:tcBorders>
            <w:noWrap/>
            <w:vAlign w:val="bottom"/>
          </w:tcPr>
          <w:p w14:paraId="27FADD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21/02/2025</w:t>
            </w:r>
          </w:p>
        </w:tc>
        <w:tc>
          <w:tcPr>
            <w:tcW w:w="1264" w:type="dxa"/>
            <w:tcBorders>
              <w:top w:val="nil"/>
              <w:left w:val="nil"/>
              <w:bottom w:val="single" w:sz="4" w:space="0" w:color="auto"/>
              <w:right w:val="single" w:sz="4" w:space="0" w:color="auto"/>
            </w:tcBorders>
            <w:noWrap/>
            <w:vAlign w:val="bottom"/>
          </w:tcPr>
          <w:p w14:paraId="5E0DAC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DDP</w:t>
            </w:r>
          </w:p>
        </w:tc>
        <w:tc>
          <w:tcPr>
            <w:tcW w:w="992" w:type="dxa"/>
            <w:tcBorders>
              <w:top w:val="nil"/>
              <w:left w:val="nil"/>
              <w:bottom w:val="single" w:sz="4" w:space="0" w:color="auto"/>
              <w:right w:val="single" w:sz="4" w:space="0" w:color="auto"/>
            </w:tcBorders>
            <w:noWrap/>
            <w:vAlign w:val="bottom"/>
          </w:tcPr>
          <w:p w14:paraId="4DAB77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625EE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37138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F4C110" w14:textId="77777777" w:rsidR="003F7F01" w:rsidRPr="00A64A7D" w:rsidRDefault="003F7F01" w:rsidP="004B0BB6">
            <w:pPr>
              <w:rPr>
                <w:rFonts w:ascii="Arial" w:hAnsi="Arial" w:cs="Arial"/>
                <w:sz w:val="14"/>
                <w:szCs w:val="14"/>
                <w:lang w:val="es-ES_tradnl"/>
              </w:rPr>
            </w:pPr>
          </w:p>
        </w:tc>
      </w:tr>
      <w:tr w:rsidR="003F7F01" w:rsidRPr="00A64A7D" w14:paraId="7BC88D4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D777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5502C7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66B977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42BF3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53008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29,74</w:t>
            </w:r>
          </w:p>
        </w:tc>
        <w:tc>
          <w:tcPr>
            <w:tcW w:w="1133" w:type="dxa"/>
            <w:tcBorders>
              <w:top w:val="nil"/>
              <w:left w:val="nil"/>
              <w:bottom w:val="single" w:sz="4" w:space="0" w:color="auto"/>
              <w:right w:val="single" w:sz="4" w:space="0" w:color="auto"/>
            </w:tcBorders>
            <w:noWrap/>
            <w:vAlign w:val="bottom"/>
          </w:tcPr>
          <w:p w14:paraId="2EB254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08/01/2005</w:t>
            </w:r>
          </w:p>
        </w:tc>
        <w:tc>
          <w:tcPr>
            <w:tcW w:w="1285" w:type="dxa"/>
            <w:tcBorders>
              <w:top w:val="nil"/>
              <w:left w:val="nil"/>
              <w:bottom w:val="single" w:sz="4" w:space="0" w:color="auto"/>
              <w:right w:val="single" w:sz="4" w:space="0" w:color="auto"/>
            </w:tcBorders>
            <w:noWrap/>
            <w:vAlign w:val="bottom"/>
          </w:tcPr>
          <w:p w14:paraId="0A5936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20/11/2025</w:t>
            </w:r>
          </w:p>
        </w:tc>
        <w:tc>
          <w:tcPr>
            <w:tcW w:w="1264" w:type="dxa"/>
            <w:tcBorders>
              <w:top w:val="nil"/>
              <w:left w:val="nil"/>
              <w:bottom w:val="single" w:sz="4" w:space="0" w:color="auto"/>
              <w:right w:val="single" w:sz="4" w:space="0" w:color="auto"/>
            </w:tcBorders>
            <w:noWrap/>
            <w:vAlign w:val="bottom"/>
          </w:tcPr>
          <w:p w14:paraId="1B8380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MEI</w:t>
            </w:r>
          </w:p>
        </w:tc>
        <w:tc>
          <w:tcPr>
            <w:tcW w:w="992" w:type="dxa"/>
            <w:tcBorders>
              <w:top w:val="nil"/>
              <w:left w:val="nil"/>
              <w:bottom w:val="single" w:sz="4" w:space="0" w:color="auto"/>
              <w:right w:val="single" w:sz="4" w:space="0" w:color="auto"/>
            </w:tcBorders>
            <w:noWrap/>
            <w:vAlign w:val="bottom"/>
          </w:tcPr>
          <w:p w14:paraId="1EF232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7490,94</w:t>
            </w:r>
          </w:p>
        </w:tc>
        <w:tc>
          <w:tcPr>
            <w:tcW w:w="864" w:type="dxa"/>
            <w:tcBorders>
              <w:top w:val="nil"/>
              <w:left w:val="nil"/>
              <w:bottom w:val="single" w:sz="4" w:space="0" w:color="auto"/>
              <w:right w:val="single" w:sz="4" w:space="0" w:color="auto"/>
            </w:tcBorders>
            <w:noWrap/>
            <w:vAlign w:val="bottom"/>
          </w:tcPr>
          <w:p w14:paraId="4C9046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5FF12D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82F39D" w14:textId="77777777" w:rsidR="003F7F01" w:rsidRPr="00A64A7D" w:rsidRDefault="003F7F01" w:rsidP="004B0BB6">
            <w:pPr>
              <w:rPr>
                <w:rFonts w:ascii="Arial" w:hAnsi="Arial" w:cs="Arial"/>
                <w:sz w:val="14"/>
                <w:szCs w:val="14"/>
                <w:lang w:val="es-ES_tradnl"/>
              </w:rPr>
            </w:pPr>
          </w:p>
        </w:tc>
      </w:tr>
      <w:tr w:rsidR="003F7F01" w:rsidRPr="00A64A7D" w14:paraId="08C6E14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E09B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5ECBE4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4F0F2A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EC3E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92567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29,74</w:t>
            </w:r>
          </w:p>
        </w:tc>
        <w:tc>
          <w:tcPr>
            <w:tcW w:w="1133" w:type="dxa"/>
            <w:tcBorders>
              <w:top w:val="nil"/>
              <w:left w:val="nil"/>
              <w:bottom w:val="single" w:sz="4" w:space="0" w:color="auto"/>
              <w:right w:val="single" w:sz="4" w:space="0" w:color="auto"/>
            </w:tcBorders>
            <w:noWrap/>
            <w:vAlign w:val="bottom"/>
          </w:tcPr>
          <w:p w14:paraId="5B0BCD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01/10/1981</w:t>
            </w:r>
          </w:p>
        </w:tc>
        <w:tc>
          <w:tcPr>
            <w:tcW w:w="1285" w:type="dxa"/>
            <w:tcBorders>
              <w:top w:val="nil"/>
              <w:left w:val="nil"/>
              <w:bottom w:val="single" w:sz="4" w:space="0" w:color="auto"/>
              <w:right w:val="single" w:sz="4" w:space="0" w:color="auto"/>
            </w:tcBorders>
            <w:noWrap/>
            <w:vAlign w:val="bottom"/>
          </w:tcPr>
          <w:p w14:paraId="6EDD89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21/01/2025</w:t>
            </w:r>
          </w:p>
        </w:tc>
        <w:tc>
          <w:tcPr>
            <w:tcW w:w="1264" w:type="dxa"/>
            <w:tcBorders>
              <w:top w:val="nil"/>
              <w:left w:val="nil"/>
              <w:bottom w:val="single" w:sz="4" w:space="0" w:color="auto"/>
              <w:right w:val="single" w:sz="4" w:space="0" w:color="auto"/>
            </w:tcBorders>
            <w:noWrap/>
            <w:vAlign w:val="bottom"/>
          </w:tcPr>
          <w:p w14:paraId="44036E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LOC</w:t>
            </w:r>
          </w:p>
        </w:tc>
        <w:tc>
          <w:tcPr>
            <w:tcW w:w="992" w:type="dxa"/>
            <w:tcBorders>
              <w:top w:val="nil"/>
              <w:left w:val="nil"/>
              <w:bottom w:val="single" w:sz="4" w:space="0" w:color="auto"/>
              <w:right w:val="single" w:sz="4" w:space="0" w:color="auto"/>
            </w:tcBorders>
            <w:noWrap/>
            <w:vAlign w:val="bottom"/>
          </w:tcPr>
          <w:p w14:paraId="52A86D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7490,94</w:t>
            </w:r>
          </w:p>
        </w:tc>
        <w:tc>
          <w:tcPr>
            <w:tcW w:w="864" w:type="dxa"/>
            <w:tcBorders>
              <w:top w:val="nil"/>
              <w:left w:val="nil"/>
              <w:bottom w:val="single" w:sz="4" w:space="0" w:color="auto"/>
              <w:right w:val="single" w:sz="4" w:space="0" w:color="auto"/>
            </w:tcBorders>
            <w:noWrap/>
            <w:vAlign w:val="bottom"/>
          </w:tcPr>
          <w:p w14:paraId="22751E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214697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1EB306" w14:textId="77777777" w:rsidR="003F7F01" w:rsidRPr="00A64A7D" w:rsidRDefault="003F7F01" w:rsidP="004B0BB6">
            <w:pPr>
              <w:rPr>
                <w:rFonts w:ascii="Arial" w:hAnsi="Arial" w:cs="Arial"/>
                <w:sz w:val="14"/>
                <w:szCs w:val="14"/>
                <w:lang w:val="es-ES_tradnl"/>
              </w:rPr>
            </w:pPr>
          </w:p>
        </w:tc>
      </w:tr>
      <w:tr w:rsidR="003F7F01" w:rsidRPr="00A64A7D" w14:paraId="2CD0662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0BC06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5847BE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5370AA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43A6E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0A1A0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29,74</w:t>
            </w:r>
          </w:p>
        </w:tc>
        <w:tc>
          <w:tcPr>
            <w:tcW w:w="1133" w:type="dxa"/>
            <w:tcBorders>
              <w:top w:val="nil"/>
              <w:left w:val="nil"/>
              <w:bottom w:val="single" w:sz="4" w:space="0" w:color="auto"/>
              <w:right w:val="single" w:sz="4" w:space="0" w:color="auto"/>
            </w:tcBorders>
            <w:noWrap/>
            <w:vAlign w:val="bottom"/>
          </w:tcPr>
          <w:p w14:paraId="038A7A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09/04/2002</w:t>
            </w:r>
          </w:p>
        </w:tc>
        <w:tc>
          <w:tcPr>
            <w:tcW w:w="1285" w:type="dxa"/>
            <w:tcBorders>
              <w:top w:val="nil"/>
              <w:left w:val="nil"/>
              <w:bottom w:val="single" w:sz="4" w:space="0" w:color="auto"/>
              <w:right w:val="single" w:sz="4" w:space="0" w:color="auto"/>
            </w:tcBorders>
            <w:noWrap/>
            <w:vAlign w:val="bottom"/>
          </w:tcPr>
          <w:p w14:paraId="7279E6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05/09/2025</w:t>
            </w:r>
          </w:p>
        </w:tc>
        <w:tc>
          <w:tcPr>
            <w:tcW w:w="1264" w:type="dxa"/>
            <w:tcBorders>
              <w:top w:val="nil"/>
              <w:left w:val="nil"/>
              <w:bottom w:val="single" w:sz="4" w:space="0" w:color="auto"/>
              <w:right w:val="single" w:sz="4" w:space="0" w:color="auto"/>
            </w:tcBorders>
            <w:noWrap/>
            <w:vAlign w:val="bottom"/>
          </w:tcPr>
          <w:p w14:paraId="498B72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CRM</w:t>
            </w:r>
          </w:p>
        </w:tc>
        <w:tc>
          <w:tcPr>
            <w:tcW w:w="992" w:type="dxa"/>
            <w:tcBorders>
              <w:top w:val="nil"/>
              <w:left w:val="nil"/>
              <w:bottom w:val="single" w:sz="4" w:space="0" w:color="auto"/>
              <w:right w:val="single" w:sz="4" w:space="0" w:color="auto"/>
            </w:tcBorders>
            <w:noWrap/>
            <w:vAlign w:val="bottom"/>
          </w:tcPr>
          <w:p w14:paraId="05C570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7490,94</w:t>
            </w:r>
          </w:p>
        </w:tc>
        <w:tc>
          <w:tcPr>
            <w:tcW w:w="864" w:type="dxa"/>
            <w:tcBorders>
              <w:top w:val="nil"/>
              <w:left w:val="nil"/>
              <w:bottom w:val="single" w:sz="4" w:space="0" w:color="auto"/>
              <w:right w:val="single" w:sz="4" w:space="0" w:color="auto"/>
            </w:tcBorders>
            <w:noWrap/>
            <w:vAlign w:val="bottom"/>
          </w:tcPr>
          <w:p w14:paraId="0274F1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5B53928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28EB1C" w14:textId="77777777" w:rsidR="003F7F01" w:rsidRPr="00A64A7D" w:rsidRDefault="003F7F01" w:rsidP="004B0BB6">
            <w:pPr>
              <w:rPr>
                <w:rFonts w:ascii="Arial" w:hAnsi="Arial" w:cs="Arial"/>
                <w:sz w:val="14"/>
                <w:szCs w:val="14"/>
                <w:lang w:val="es-ES_tradnl"/>
              </w:rPr>
            </w:pPr>
          </w:p>
        </w:tc>
      </w:tr>
      <w:tr w:rsidR="003F7F01" w:rsidRPr="00A64A7D" w14:paraId="552C25C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EB4C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4AD5E6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0AF24D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C9332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5F83D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29,74</w:t>
            </w:r>
          </w:p>
        </w:tc>
        <w:tc>
          <w:tcPr>
            <w:tcW w:w="1133" w:type="dxa"/>
            <w:tcBorders>
              <w:top w:val="nil"/>
              <w:left w:val="nil"/>
              <w:bottom w:val="single" w:sz="4" w:space="0" w:color="auto"/>
              <w:right w:val="single" w:sz="4" w:space="0" w:color="auto"/>
            </w:tcBorders>
            <w:noWrap/>
            <w:vAlign w:val="bottom"/>
          </w:tcPr>
          <w:p w14:paraId="1F6A21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11/09/2001</w:t>
            </w:r>
          </w:p>
        </w:tc>
        <w:tc>
          <w:tcPr>
            <w:tcW w:w="1285" w:type="dxa"/>
            <w:tcBorders>
              <w:top w:val="nil"/>
              <w:left w:val="nil"/>
              <w:bottom w:val="single" w:sz="4" w:space="0" w:color="auto"/>
              <w:right w:val="single" w:sz="4" w:space="0" w:color="auto"/>
            </w:tcBorders>
            <w:noWrap/>
            <w:vAlign w:val="bottom"/>
          </w:tcPr>
          <w:p w14:paraId="4593F9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03/12/2025</w:t>
            </w:r>
          </w:p>
        </w:tc>
        <w:tc>
          <w:tcPr>
            <w:tcW w:w="1264" w:type="dxa"/>
            <w:tcBorders>
              <w:top w:val="nil"/>
              <w:left w:val="nil"/>
              <w:bottom w:val="single" w:sz="4" w:space="0" w:color="auto"/>
              <w:right w:val="single" w:sz="4" w:space="0" w:color="auto"/>
            </w:tcBorders>
            <w:noWrap/>
            <w:vAlign w:val="bottom"/>
          </w:tcPr>
          <w:p w14:paraId="58DD40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ZAA</w:t>
            </w:r>
          </w:p>
        </w:tc>
        <w:tc>
          <w:tcPr>
            <w:tcW w:w="992" w:type="dxa"/>
            <w:tcBorders>
              <w:top w:val="nil"/>
              <w:left w:val="nil"/>
              <w:bottom w:val="single" w:sz="4" w:space="0" w:color="auto"/>
              <w:right w:val="single" w:sz="4" w:space="0" w:color="auto"/>
            </w:tcBorders>
            <w:noWrap/>
            <w:vAlign w:val="bottom"/>
          </w:tcPr>
          <w:p w14:paraId="3AFE72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7490,94</w:t>
            </w:r>
          </w:p>
        </w:tc>
        <w:tc>
          <w:tcPr>
            <w:tcW w:w="864" w:type="dxa"/>
            <w:tcBorders>
              <w:top w:val="nil"/>
              <w:left w:val="nil"/>
              <w:bottom w:val="single" w:sz="4" w:space="0" w:color="auto"/>
              <w:right w:val="single" w:sz="4" w:space="0" w:color="auto"/>
            </w:tcBorders>
            <w:noWrap/>
            <w:vAlign w:val="bottom"/>
          </w:tcPr>
          <w:p w14:paraId="4E716E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0AF6E2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220525" w14:textId="77777777" w:rsidR="003F7F01" w:rsidRPr="00A64A7D" w:rsidRDefault="003F7F01" w:rsidP="004B0BB6">
            <w:pPr>
              <w:rPr>
                <w:rFonts w:ascii="Arial" w:hAnsi="Arial" w:cs="Arial"/>
                <w:sz w:val="14"/>
                <w:szCs w:val="14"/>
                <w:lang w:val="es-ES_tradnl"/>
              </w:rPr>
            </w:pPr>
          </w:p>
        </w:tc>
      </w:tr>
      <w:tr w:rsidR="003F7F01" w:rsidRPr="00A64A7D" w14:paraId="77B3348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B2D6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7CD353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52359E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0A82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43596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29,74</w:t>
            </w:r>
          </w:p>
        </w:tc>
        <w:tc>
          <w:tcPr>
            <w:tcW w:w="1133" w:type="dxa"/>
            <w:tcBorders>
              <w:top w:val="nil"/>
              <w:left w:val="nil"/>
              <w:bottom w:val="single" w:sz="4" w:space="0" w:color="auto"/>
              <w:right w:val="single" w:sz="4" w:space="0" w:color="auto"/>
            </w:tcBorders>
            <w:noWrap/>
            <w:vAlign w:val="bottom"/>
          </w:tcPr>
          <w:p w14:paraId="36D1B3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29/11/2002</w:t>
            </w:r>
          </w:p>
        </w:tc>
        <w:tc>
          <w:tcPr>
            <w:tcW w:w="1285" w:type="dxa"/>
            <w:tcBorders>
              <w:top w:val="nil"/>
              <w:left w:val="nil"/>
              <w:bottom w:val="single" w:sz="4" w:space="0" w:color="auto"/>
              <w:right w:val="single" w:sz="4" w:space="0" w:color="auto"/>
            </w:tcBorders>
            <w:noWrap/>
            <w:vAlign w:val="bottom"/>
          </w:tcPr>
          <w:p w14:paraId="25DDFD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17/12/2025</w:t>
            </w:r>
          </w:p>
        </w:tc>
        <w:tc>
          <w:tcPr>
            <w:tcW w:w="1264" w:type="dxa"/>
            <w:tcBorders>
              <w:top w:val="nil"/>
              <w:left w:val="nil"/>
              <w:bottom w:val="single" w:sz="4" w:space="0" w:color="auto"/>
              <w:right w:val="single" w:sz="4" w:space="0" w:color="auto"/>
            </w:tcBorders>
            <w:noWrap/>
            <w:vAlign w:val="bottom"/>
          </w:tcPr>
          <w:p w14:paraId="5064FF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PES</w:t>
            </w:r>
          </w:p>
        </w:tc>
        <w:tc>
          <w:tcPr>
            <w:tcW w:w="992" w:type="dxa"/>
            <w:tcBorders>
              <w:top w:val="nil"/>
              <w:left w:val="nil"/>
              <w:bottom w:val="single" w:sz="4" w:space="0" w:color="auto"/>
              <w:right w:val="single" w:sz="4" w:space="0" w:color="auto"/>
            </w:tcBorders>
            <w:noWrap/>
            <w:vAlign w:val="bottom"/>
          </w:tcPr>
          <w:p w14:paraId="4DBC7D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7490,94</w:t>
            </w:r>
          </w:p>
        </w:tc>
        <w:tc>
          <w:tcPr>
            <w:tcW w:w="864" w:type="dxa"/>
            <w:tcBorders>
              <w:top w:val="nil"/>
              <w:left w:val="nil"/>
              <w:bottom w:val="single" w:sz="4" w:space="0" w:color="auto"/>
              <w:right w:val="single" w:sz="4" w:space="0" w:color="auto"/>
            </w:tcBorders>
            <w:noWrap/>
            <w:vAlign w:val="bottom"/>
          </w:tcPr>
          <w:p w14:paraId="532D17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3F527C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03968B" w14:textId="77777777" w:rsidR="003F7F01" w:rsidRPr="00A64A7D" w:rsidRDefault="003F7F01" w:rsidP="004B0BB6">
            <w:pPr>
              <w:rPr>
                <w:rFonts w:ascii="Arial" w:hAnsi="Arial" w:cs="Arial"/>
                <w:sz w:val="14"/>
                <w:szCs w:val="14"/>
                <w:lang w:val="es-ES_tradnl"/>
              </w:rPr>
            </w:pPr>
          </w:p>
        </w:tc>
      </w:tr>
      <w:tr w:rsidR="003F7F01" w:rsidRPr="00A64A7D" w14:paraId="492D982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F202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4F62F0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21B34F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6F438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215F5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6F7CE4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26/06/2000</w:t>
            </w:r>
          </w:p>
        </w:tc>
        <w:tc>
          <w:tcPr>
            <w:tcW w:w="1285" w:type="dxa"/>
            <w:tcBorders>
              <w:top w:val="nil"/>
              <w:left w:val="nil"/>
              <w:bottom w:val="single" w:sz="4" w:space="0" w:color="auto"/>
              <w:right w:val="single" w:sz="4" w:space="0" w:color="auto"/>
            </w:tcBorders>
            <w:noWrap/>
            <w:vAlign w:val="bottom"/>
          </w:tcPr>
          <w:p w14:paraId="25643D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02/10/2025</w:t>
            </w:r>
          </w:p>
        </w:tc>
        <w:tc>
          <w:tcPr>
            <w:tcW w:w="1264" w:type="dxa"/>
            <w:tcBorders>
              <w:top w:val="nil"/>
              <w:left w:val="nil"/>
              <w:bottom w:val="single" w:sz="4" w:space="0" w:color="auto"/>
              <w:right w:val="single" w:sz="4" w:space="0" w:color="auto"/>
            </w:tcBorders>
            <w:noWrap/>
            <w:vAlign w:val="bottom"/>
          </w:tcPr>
          <w:p w14:paraId="11AACE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HME</w:t>
            </w:r>
          </w:p>
        </w:tc>
        <w:tc>
          <w:tcPr>
            <w:tcW w:w="992" w:type="dxa"/>
            <w:tcBorders>
              <w:top w:val="nil"/>
              <w:left w:val="nil"/>
              <w:bottom w:val="single" w:sz="4" w:space="0" w:color="auto"/>
              <w:right w:val="single" w:sz="4" w:space="0" w:color="auto"/>
            </w:tcBorders>
            <w:noWrap/>
            <w:vAlign w:val="bottom"/>
          </w:tcPr>
          <w:p w14:paraId="60CB87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7972,03</w:t>
            </w:r>
          </w:p>
        </w:tc>
        <w:tc>
          <w:tcPr>
            <w:tcW w:w="864" w:type="dxa"/>
            <w:tcBorders>
              <w:top w:val="nil"/>
              <w:left w:val="nil"/>
              <w:bottom w:val="single" w:sz="4" w:space="0" w:color="auto"/>
              <w:right w:val="single" w:sz="4" w:space="0" w:color="auto"/>
            </w:tcBorders>
            <w:noWrap/>
            <w:vAlign w:val="bottom"/>
          </w:tcPr>
          <w:p w14:paraId="7B0CBB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327C8A3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D053D9" w14:textId="77777777" w:rsidR="003F7F01" w:rsidRPr="00A64A7D" w:rsidRDefault="003F7F01" w:rsidP="004B0BB6">
            <w:pPr>
              <w:rPr>
                <w:rFonts w:ascii="Arial" w:hAnsi="Arial" w:cs="Arial"/>
                <w:sz w:val="14"/>
                <w:szCs w:val="14"/>
                <w:lang w:val="es-ES_tradnl"/>
              </w:rPr>
            </w:pPr>
          </w:p>
        </w:tc>
      </w:tr>
      <w:tr w:rsidR="003F7F01" w:rsidRPr="00A64A7D" w14:paraId="453B97F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33E9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15104</w:t>
            </w:r>
          </w:p>
        </w:tc>
        <w:tc>
          <w:tcPr>
            <w:tcW w:w="1843" w:type="dxa"/>
            <w:tcBorders>
              <w:top w:val="nil"/>
              <w:left w:val="nil"/>
              <w:bottom w:val="single" w:sz="4" w:space="0" w:color="auto"/>
              <w:right w:val="single" w:sz="4" w:space="0" w:color="auto"/>
            </w:tcBorders>
            <w:noWrap/>
            <w:vAlign w:val="bottom"/>
          </w:tcPr>
          <w:p w14:paraId="638C67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Zipiriñe HLHI</w:t>
            </w:r>
          </w:p>
        </w:tc>
        <w:tc>
          <w:tcPr>
            <w:tcW w:w="1268" w:type="dxa"/>
            <w:tcBorders>
              <w:top w:val="nil"/>
              <w:left w:val="nil"/>
              <w:bottom w:val="single" w:sz="4" w:space="0" w:color="auto"/>
              <w:right w:val="single" w:sz="4" w:space="0" w:color="auto"/>
            </w:tcBorders>
            <w:noWrap/>
            <w:vAlign w:val="bottom"/>
          </w:tcPr>
          <w:p w14:paraId="1C716D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94D0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60C15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31,65</w:t>
            </w:r>
          </w:p>
        </w:tc>
        <w:tc>
          <w:tcPr>
            <w:tcW w:w="1133" w:type="dxa"/>
            <w:tcBorders>
              <w:top w:val="nil"/>
              <w:left w:val="nil"/>
              <w:bottom w:val="single" w:sz="4" w:space="0" w:color="auto"/>
              <w:right w:val="single" w:sz="4" w:space="0" w:color="auto"/>
            </w:tcBorders>
            <w:noWrap/>
            <w:vAlign w:val="bottom"/>
          </w:tcPr>
          <w:p w14:paraId="28A762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24/02/2007</w:t>
            </w:r>
          </w:p>
        </w:tc>
        <w:tc>
          <w:tcPr>
            <w:tcW w:w="1285" w:type="dxa"/>
            <w:tcBorders>
              <w:top w:val="nil"/>
              <w:left w:val="nil"/>
              <w:bottom w:val="single" w:sz="4" w:space="0" w:color="auto"/>
              <w:right w:val="single" w:sz="4" w:space="0" w:color="auto"/>
            </w:tcBorders>
            <w:noWrap/>
            <w:vAlign w:val="bottom"/>
          </w:tcPr>
          <w:p w14:paraId="38773F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13/11/2025</w:t>
            </w:r>
          </w:p>
        </w:tc>
        <w:tc>
          <w:tcPr>
            <w:tcW w:w="1264" w:type="dxa"/>
            <w:tcBorders>
              <w:top w:val="nil"/>
              <w:left w:val="nil"/>
              <w:bottom w:val="single" w:sz="4" w:space="0" w:color="auto"/>
              <w:right w:val="single" w:sz="4" w:space="0" w:color="auto"/>
            </w:tcBorders>
            <w:noWrap/>
            <w:vAlign w:val="bottom"/>
          </w:tcPr>
          <w:p w14:paraId="51CE8D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LGE</w:t>
            </w:r>
          </w:p>
        </w:tc>
        <w:tc>
          <w:tcPr>
            <w:tcW w:w="992" w:type="dxa"/>
            <w:tcBorders>
              <w:top w:val="nil"/>
              <w:left w:val="nil"/>
              <w:bottom w:val="single" w:sz="4" w:space="0" w:color="auto"/>
              <w:right w:val="single" w:sz="4" w:space="0" w:color="auto"/>
            </w:tcBorders>
            <w:noWrap/>
            <w:vAlign w:val="bottom"/>
          </w:tcPr>
          <w:p w14:paraId="7C104E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7972,03</w:t>
            </w:r>
          </w:p>
        </w:tc>
        <w:tc>
          <w:tcPr>
            <w:tcW w:w="864" w:type="dxa"/>
            <w:tcBorders>
              <w:top w:val="nil"/>
              <w:left w:val="nil"/>
              <w:bottom w:val="single" w:sz="4" w:space="0" w:color="auto"/>
              <w:right w:val="single" w:sz="4" w:space="0" w:color="auto"/>
            </w:tcBorders>
            <w:noWrap/>
            <w:vAlign w:val="bottom"/>
          </w:tcPr>
          <w:p w14:paraId="18B335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2E1FDC2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74ECDD8" w14:textId="77777777" w:rsidR="003F7F01" w:rsidRPr="00A64A7D" w:rsidRDefault="003F7F01" w:rsidP="004B0BB6">
            <w:pPr>
              <w:rPr>
                <w:rFonts w:ascii="Arial" w:hAnsi="Arial" w:cs="Arial"/>
                <w:sz w:val="14"/>
                <w:szCs w:val="14"/>
                <w:lang w:val="es-ES_tradnl"/>
              </w:rPr>
            </w:pPr>
          </w:p>
        </w:tc>
      </w:tr>
      <w:tr w:rsidR="003F7F01" w:rsidRPr="00A64A7D" w14:paraId="76C67A5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A4261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15143</w:t>
            </w:r>
          </w:p>
        </w:tc>
        <w:tc>
          <w:tcPr>
            <w:tcW w:w="1843" w:type="dxa"/>
            <w:tcBorders>
              <w:top w:val="nil"/>
              <w:left w:val="nil"/>
              <w:bottom w:val="single" w:sz="4" w:space="0" w:color="auto"/>
              <w:right w:val="single" w:sz="4" w:space="0" w:color="auto"/>
            </w:tcBorders>
            <w:noWrap/>
            <w:vAlign w:val="bottom"/>
          </w:tcPr>
          <w:p w14:paraId="7F9347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Uribe-Kosta BHI</w:t>
            </w:r>
          </w:p>
        </w:tc>
        <w:tc>
          <w:tcPr>
            <w:tcW w:w="1268" w:type="dxa"/>
            <w:tcBorders>
              <w:top w:val="nil"/>
              <w:left w:val="nil"/>
              <w:bottom w:val="single" w:sz="4" w:space="0" w:color="auto"/>
              <w:right w:val="single" w:sz="4" w:space="0" w:color="auto"/>
            </w:tcBorders>
            <w:noWrap/>
            <w:vAlign w:val="bottom"/>
          </w:tcPr>
          <w:p w14:paraId="503885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6A7E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8888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BE9A8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02/11/1974</w:t>
            </w:r>
          </w:p>
        </w:tc>
        <w:tc>
          <w:tcPr>
            <w:tcW w:w="1285" w:type="dxa"/>
            <w:tcBorders>
              <w:top w:val="nil"/>
              <w:left w:val="nil"/>
              <w:bottom w:val="single" w:sz="4" w:space="0" w:color="auto"/>
              <w:right w:val="single" w:sz="4" w:space="0" w:color="auto"/>
            </w:tcBorders>
            <w:noWrap/>
            <w:vAlign w:val="bottom"/>
          </w:tcPr>
          <w:p w14:paraId="2DF36A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11/11/2021</w:t>
            </w:r>
          </w:p>
        </w:tc>
        <w:tc>
          <w:tcPr>
            <w:tcW w:w="1264" w:type="dxa"/>
            <w:tcBorders>
              <w:top w:val="nil"/>
              <w:left w:val="nil"/>
              <w:bottom w:val="single" w:sz="4" w:space="0" w:color="auto"/>
              <w:right w:val="single" w:sz="4" w:space="0" w:color="auto"/>
            </w:tcBorders>
            <w:noWrap/>
            <w:vAlign w:val="bottom"/>
          </w:tcPr>
          <w:p w14:paraId="6E41362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C85D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5FB2FD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0B89D1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70785D" w14:textId="77777777" w:rsidR="003F7F01" w:rsidRPr="00A64A7D" w:rsidRDefault="003F7F01" w:rsidP="004B0BB6">
            <w:pPr>
              <w:rPr>
                <w:rFonts w:ascii="Arial" w:hAnsi="Arial" w:cs="Arial"/>
                <w:sz w:val="14"/>
                <w:szCs w:val="14"/>
                <w:lang w:val="es-ES_tradnl"/>
              </w:rPr>
            </w:pPr>
          </w:p>
        </w:tc>
      </w:tr>
      <w:tr w:rsidR="003F7F01" w:rsidRPr="00A64A7D" w14:paraId="63448DB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509E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15143</w:t>
            </w:r>
          </w:p>
        </w:tc>
        <w:tc>
          <w:tcPr>
            <w:tcW w:w="1843" w:type="dxa"/>
            <w:tcBorders>
              <w:top w:val="nil"/>
              <w:left w:val="nil"/>
              <w:bottom w:val="single" w:sz="4" w:space="0" w:color="auto"/>
              <w:right w:val="single" w:sz="4" w:space="0" w:color="auto"/>
            </w:tcBorders>
            <w:noWrap/>
            <w:vAlign w:val="bottom"/>
          </w:tcPr>
          <w:p w14:paraId="2AD1B3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Uribe-Kosta BHI</w:t>
            </w:r>
          </w:p>
        </w:tc>
        <w:tc>
          <w:tcPr>
            <w:tcW w:w="1268" w:type="dxa"/>
            <w:tcBorders>
              <w:top w:val="nil"/>
              <w:left w:val="nil"/>
              <w:bottom w:val="single" w:sz="4" w:space="0" w:color="auto"/>
              <w:right w:val="single" w:sz="4" w:space="0" w:color="auto"/>
            </w:tcBorders>
            <w:noWrap/>
            <w:vAlign w:val="bottom"/>
          </w:tcPr>
          <w:p w14:paraId="49DAD0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A79BC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B353C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46B5E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05/10/1960</w:t>
            </w:r>
          </w:p>
        </w:tc>
        <w:tc>
          <w:tcPr>
            <w:tcW w:w="1285" w:type="dxa"/>
            <w:tcBorders>
              <w:top w:val="nil"/>
              <w:left w:val="nil"/>
              <w:bottom w:val="single" w:sz="4" w:space="0" w:color="auto"/>
              <w:right w:val="single" w:sz="4" w:space="0" w:color="auto"/>
            </w:tcBorders>
            <w:noWrap/>
            <w:vAlign w:val="bottom"/>
          </w:tcPr>
          <w:p w14:paraId="46067B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03/10/2008</w:t>
            </w:r>
          </w:p>
        </w:tc>
        <w:tc>
          <w:tcPr>
            <w:tcW w:w="1264" w:type="dxa"/>
            <w:tcBorders>
              <w:top w:val="nil"/>
              <w:left w:val="nil"/>
              <w:bottom w:val="single" w:sz="4" w:space="0" w:color="auto"/>
              <w:right w:val="single" w:sz="4" w:space="0" w:color="auto"/>
            </w:tcBorders>
            <w:noWrap/>
            <w:vAlign w:val="bottom"/>
          </w:tcPr>
          <w:p w14:paraId="01B1D06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D9527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9804,08</w:t>
            </w:r>
          </w:p>
        </w:tc>
        <w:tc>
          <w:tcPr>
            <w:tcW w:w="864" w:type="dxa"/>
            <w:tcBorders>
              <w:top w:val="nil"/>
              <w:left w:val="nil"/>
              <w:bottom w:val="single" w:sz="4" w:space="0" w:color="auto"/>
              <w:right w:val="single" w:sz="4" w:space="0" w:color="auto"/>
            </w:tcBorders>
            <w:noWrap/>
            <w:vAlign w:val="bottom"/>
          </w:tcPr>
          <w:p w14:paraId="7E15A3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F385EA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09445BF" w14:textId="77777777" w:rsidR="003F7F01" w:rsidRPr="00A64A7D" w:rsidRDefault="003F7F01" w:rsidP="004B0BB6">
            <w:pPr>
              <w:rPr>
                <w:rFonts w:ascii="Arial" w:hAnsi="Arial" w:cs="Arial"/>
                <w:sz w:val="14"/>
                <w:szCs w:val="14"/>
                <w:lang w:val="es-ES_tradnl"/>
              </w:rPr>
            </w:pPr>
          </w:p>
        </w:tc>
      </w:tr>
      <w:tr w:rsidR="003F7F01" w:rsidRPr="00A64A7D" w14:paraId="7E3AF8C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FEBE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15143</w:t>
            </w:r>
          </w:p>
        </w:tc>
        <w:tc>
          <w:tcPr>
            <w:tcW w:w="1843" w:type="dxa"/>
            <w:tcBorders>
              <w:top w:val="nil"/>
              <w:left w:val="nil"/>
              <w:bottom w:val="single" w:sz="4" w:space="0" w:color="auto"/>
              <w:right w:val="single" w:sz="4" w:space="0" w:color="auto"/>
            </w:tcBorders>
            <w:noWrap/>
            <w:vAlign w:val="bottom"/>
          </w:tcPr>
          <w:p w14:paraId="62E557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Uribe-Kosta BHI</w:t>
            </w:r>
          </w:p>
        </w:tc>
        <w:tc>
          <w:tcPr>
            <w:tcW w:w="1268" w:type="dxa"/>
            <w:tcBorders>
              <w:top w:val="nil"/>
              <w:left w:val="nil"/>
              <w:bottom w:val="single" w:sz="4" w:space="0" w:color="auto"/>
              <w:right w:val="single" w:sz="4" w:space="0" w:color="auto"/>
            </w:tcBorders>
            <w:noWrap/>
            <w:vAlign w:val="bottom"/>
          </w:tcPr>
          <w:p w14:paraId="1351F8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AE08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184CD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43,22</w:t>
            </w:r>
          </w:p>
        </w:tc>
        <w:tc>
          <w:tcPr>
            <w:tcW w:w="1133" w:type="dxa"/>
            <w:tcBorders>
              <w:top w:val="nil"/>
              <w:left w:val="nil"/>
              <w:bottom w:val="single" w:sz="4" w:space="0" w:color="auto"/>
              <w:right w:val="single" w:sz="4" w:space="0" w:color="auto"/>
            </w:tcBorders>
            <w:noWrap/>
            <w:vAlign w:val="bottom"/>
          </w:tcPr>
          <w:p w14:paraId="2EC4EF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22/11/1974</w:t>
            </w:r>
          </w:p>
        </w:tc>
        <w:tc>
          <w:tcPr>
            <w:tcW w:w="1285" w:type="dxa"/>
            <w:tcBorders>
              <w:top w:val="nil"/>
              <w:left w:val="nil"/>
              <w:bottom w:val="single" w:sz="4" w:space="0" w:color="auto"/>
              <w:right w:val="single" w:sz="4" w:space="0" w:color="auto"/>
            </w:tcBorders>
            <w:noWrap/>
            <w:vAlign w:val="bottom"/>
          </w:tcPr>
          <w:p w14:paraId="541829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23/03/2006</w:t>
            </w:r>
          </w:p>
        </w:tc>
        <w:tc>
          <w:tcPr>
            <w:tcW w:w="1264" w:type="dxa"/>
            <w:tcBorders>
              <w:top w:val="nil"/>
              <w:left w:val="nil"/>
              <w:bottom w:val="single" w:sz="4" w:space="0" w:color="auto"/>
              <w:right w:val="single" w:sz="4" w:space="0" w:color="auto"/>
            </w:tcBorders>
            <w:noWrap/>
            <w:vAlign w:val="bottom"/>
          </w:tcPr>
          <w:p w14:paraId="3DFED36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400CD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11853,7</w:t>
            </w:r>
          </w:p>
        </w:tc>
        <w:tc>
          <w:tcPr>
            <w:tcW w:w="864" w:type="dxa"/>
            <w:tcBorders>
              <w:top w:val="nil"/>
              <w:left w:val="nil"/>
              <w:bottom w:val="single" w:sz="4" w:space="0" w:color="auto"/>
              <w:right w:val="single" w:sz="4" w:space="0" w:color="auto"/>
            </w:tcBorders>
            <w:noWrap/>
            <w:vAlign w:val="bottom"/>
          </w:tcPr>
          <w:p w14:paraId="5DD261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B0329A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617E66" w14:textId="77777777" w:rsidR="003F7F01" w:rsidRPr="00A64A7D" w:rsidRDefault="003F7F01" w:rsidP="004B0BB6">
            <w:pPr>
              <w:rPr>
                <w:rFonts w:ascii="Arial" w:hAnsi="Arial" w:cs="Arial"/>
                <w:sz w:val="14"/>
                <w:szCs w:val="14"/>
                <w:lang w:val="es-ES_tradnl"/>
              </w:rPr>
            </w:pPr>
          </w:p>
        </w:tc>
      </w:tr>
      <w:tr w:rsidR="003F7F01" w:rsidRPr="00A64A7D" w14:paraId="7D22D83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66CF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15143</w:t>
            </w:r>
          </w:p>
        </w:tc>
        <w:tc>
          <w:tcPr>
            <w:tcW w:w="1843" w:type="dxa"/>
            <w:tcBorders>
              <w:top w:val="nil"/>
              <w:left w:val="nil"/>
              <w:bottom w:val="single" w:sz="4" w:space="0" w:color="auto"/>
              <w:right w:val="single" w:sz="4" w:space="0" w:color="auto"/>
            </w:tcBorders>
            <w:noWrap/>
            <w:vAlign w:val="bottom"/>
          </w:tcPr>
          <w:p w14:paraId="7E340A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Uribe-Kosta BHI</w:t>
            </w:r>
          </w:p>
        </w:tc>
        <w:tc>
          <w:tcPr>
            <w:tcW w:w="1268" w:type="dxa"/>
            <w:tcBorders>
              <w:top w:val="nil"/>
              <w:left w:val="nil"/>
              <w:bottom w:val="single" w:sz="4" w:space="0" w:color="auto"/>
              <w:right w:val="single" w:sz="4" w:space="0" w:color="auto"/>
            </w:tcBorders>
            <w:noWrap/>
            <w:vAlign w:val="bottom"/>
          </w:tcPr>
          <w:p w14:paraId="2D8164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805A9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360C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43,22</w:t>
            </w:r>
          </w:p>
        </w:tc>
        <w:tc>
          <w:tcPr>
            <w:tcW w:w="1133" w:type="dxa"/>
            <w:tcBorders>
              <w:top w:val="nil"/>
              <w:left w:val="nil"/>
              <w:bottom w:val="single" w:sz="4" w:space="0" w:color="auto"/>
              <w:right w:val="single" w:sz="4" w:space="0" w:color="auto"/>
            </w:tcBorders>
            <w:noWrap/>
            <w:vAlign w:val="bottom"/>
          </w:tcPr>
          <w:p w14:paraId="7089E5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29/02/1964</w:t>
            </w:r>
          </w:p>
        </w:tc>
        <w:tc>
          <w:tcPr>
            <w:tcW w:w="1285" w:type="dxa"/>
            <w:tcBorders>
              <w:top w:val="nil"/>
              <w:left w:val="nil"/>
              <w:bottom w:val="single" w:sz="4" w:space="0" w:color="auto"/>
              <w:right w:val="single" w:sz="4" w:space="0" w:color="auto"/>
            </w:tcBorders>
            <w:noWrap/>
            <w:vAlign w:val="bottom"/>
          </w:tcPr>
          <w:p w14:paraId="7532CA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11/09/2007</w:t>
            </w:r>
          </w:p>
        </w:tc>
        <w:tc>
          <w:tcPr>
            <w:tcW w:w="1264" w:type="dxa"/>
            <w:tcBorders>
              <w:top w:val="nil"/>
              <w:left w:val="nil"/>
              <w:bottom w:val="single" w:sz="4" w:space="0" w:color="auto"/>
              <w:right w:val="single" w:sz="4" w:space="0" w:color="auto"/>
            </w:tcBorders>
            <w:noWrap/>
            <w:vAlign w:val="bottom"/>
          </w:tcPr>
          <w:p w14:paraId="388CBD5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A48BB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11853,7</w:t>
            </w:r>
          </w:p>
        </w:tc>
        <w:tc>
          <w:tcPr>
            <w:tcW w:w="864" w:type="dxa"/>
            <w:tcBorders>
              <w:top w:val="nil"/>
              <w:left w:val="nil"/>
              <w:bottom w:val="single" w:sz="4" w:space="0" w:color="auto"/>
              <w:right w:val="single" w:sz="4" w:space="0" w:color="auto"/>
            </w:tcBorders>
            <w:noWrap/>
            <w:vAlign w:val="bottom"/>
          </w:tcPr>
          <w:p w14:paraId="2353B1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CD1937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146991" w14:textId="77777777" w:rsidR="003F7F01" w:rsidRPr="00A64A7D" w:rsidRDefault="003F7F01" w:rsidP="004B0BB6">
            <w:pPr>
              <w:rPr>
                <w:rFonts w:ascii="Arial" w:hAnsi="Arial" w:cs="Arial"/>
                <w:sz w:val="14"/>
                <w:szCs w:val="14"/>
                <w:lang w:val="es-ES_tradnl"/>
              </w:rPr>
            </w:pPr>
          </w:p>
        </w:tc>
      </w:tr>
      <w:tr w:rsidR="003F7F01" w:rsidRPr="00A64A7D" w14:paraId="55505AB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CE59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15143</w:t>
            </w:r>
          </w:p>
        </w:tc>
        <w:tc>
          <w:tcPr>
            <w:tcW w:w="1843" w:type="dxa"/>
            <w:tcBorders>
              <w:top w:val="nil"/>
              <w:left w:val="nil"/>
              <w:bottom w:val="single" w:sz="4" w:space="0" w:color="auto"/>
              <w:right w:val="single" w:sz="4" w:space="0" w:color="auto"/>
            </w:tcBorders>
            <w:noWrap/>
            <w:vAlign w:val="bottom"/>
          </w:tcPr>
          <w:p w14:paraId="535320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Uribe-Kosta BHI</w:t>
            </w:r>
          </w:p>
        </w:tc>
        <w:tc>
          <w:tcPr>
            <w:tcW w:w="1268" w:type="dxa"/>
            <w:tcBorders>
              <w:top w:val="nil"/>
              <w:left w:val="nil"/>
              <w:bottom w:val="single" w:sz="4" w:space="0" w:color="auto"/>
              <w:right w:val="single" w:sz="4" w:space="0" w:color="auto"/>
            </w:tcBorders>
            <w:noWrap/>
            <w:vAlign w:val="bottom"/>
          </w:tcPr>
          <w:p w14:paraId="3717B8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FD86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02AF3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AC93F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26/09/2002</w:t>
            </w:r>
          </w:p>
        </w:tc>
        <w:tc>
          <w:tcPr>
            <w:tcW w:w="1285" w:type="dxa"/>
            <w:tcBorders>
              <w:top w:val="nil"/>
              <w:left w:val="nil"/>
              <w:bottom w:val="single" w:sz="4" w:space="0" w:color="auto"/>
              <w:right w:val="single" w:sz="4" w:space="0" w:color="auto"/>
            </w:tcBorders>
            <w:noWrap/>
            <w:vAlign w:val="bottom"/>
          </w:tcPr>
          <w:p w14:paraId="359F16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03/02/2026</w:t>
            </w:r>
          </w:p>
        </w:tc>
        <w:tc>
          <w:tcPr>
            <w:tcW w:w="1264" w:type="dxa"/>
            <w:tcBorders>
              <w:top w:val="nil"/>
              <w:left w:val="nil"/>
              <w:bottom w:val="single" w:sz="4" w:space="0" w:color="auto"/>
              <w:right w:val="single" w:sz="4" w:space="0" w:color="auto"/>
            </w:tcBorders>
            <w:noWrap/>
            <w:vAlign w:val="bottom"/>
          </w:tcPr>
          <w:p w14:paraId="333946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CP UAA</w:t>
            </w:r>
          </w:p>
        </w:tc>
        <w:tc>
          <w:tcPr>
            <w:tcW w:w="992" w:type="dxa"/>
            <w:tcBorders>
              <w:top w:val="nil"/>
              <w:left w:val="nil"/>
              <w:bottom w:val="single" w:sz="4" w:space="0" w:color="auto"/>
              <w:right w:val="single" w:sz="4" w:space="0" w:color="auto"/>
            </w:tcBorders>
            <w:noWrap/>
            <w:vAlign w:val="bottom"/>
          </w:tcPr>
          <w:p w14:paraId="375757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2CCEEC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95E10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BEA86E" w14:textId="77777777" w:rsidR="003F7F01" w:rsidRPr="00A64A7D" w:rsidRDefault="003F7F01" w:rsidP="004B0BB6">
            <w:pPr>
              <w:rPr>
                <w:rFonts w:ascii="Arial" w:hAnsi="Arial" w:cs="Arial"/>
                <w:sz w:val="14"/>
                <w:szCs w:val="14"/>
                <w:lang w:val="es-ES_tradnl"/>
              </w:rPr>
            </w:pPr>
          </w:p>
        </w:tc>
      </w:tr>
      <w:tr w:rsidR="003F7F01" w:rsidRPr="00A64A7D" w14:paraId="5643A86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B578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7ADA96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2EC560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0BE0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39D80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C5764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09/09/1983</w:t>
            </w:r>
          </w:p>
        </w:tc>
        <w:tc>
          <w:tcPr>
            <w:tcW w:w="1285" w:type="dxa"/>
            <w:tcBorders>
              <w:top w:val="nil"/>
              <w:left w:val="nil"/>
              <w:bottom w:val="single" w:sz="4" w:space="0" w:color="auto"/>
              <w:right w:val="single" w:sz="4" w:space="0" w:color="auto"/>
            </w:tcBorders>
            <w:noWrap/>
            <w:vAlign w:val="bottom"/>
          </w:tcPr>
          <w:p w14:paraId="5FC3C0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20/09/2023</w:t>
            </w:r>
          </w:p>
        </w:tc>
        <w:tc>
          <w:tcPr>
            <w:tcW w:w="1264" w:type="dxa"/>
            <w:tcBorders>
              <w:top w:val="nil"/>
              <w:left w:val="nil"/>
              <w:bottom w:val="single" w:sz="4" w:space="0" w:color="auto"/>
              <w:right w:val="single" w:sz="4" w:space="0" w:color="auto"/>
            </w:tcBorders>
            <w:noWrap/>
            <w:vAlign w:val="bottom"/>
          </w:tcPr>
          <w:p w14:paraId="73BFC40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CF5D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436D9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754EFA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7A1350" w14:textId="77777777" w:rsidR="003F7F01" w:rsidRPr="00A64A7D" w:rsidRDefault="003F7F01" w:rsidP="004B0BB6">
            <w:pPr>
              <w:rPr>
                <w:rFonts w:ascii="Arial" w:hAnsi="Arial" w:cs="Arial"/>
                <w:sz w:val="14"/>
                <w:szCs w:val="14"/>
                <w:lang w:val="es-ES_tradnl"/>
              </w:rPr>
            </w:pPr>
          </w:p>
        </w:tc>
      </w:tr>
      <w:tr w:rsidR="003F7F01" w:rsidRPr="00A64A7D" w14:paraId="40CE62F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A01D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25A07B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18B37F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91E96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7239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A1477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28/04/1998</w:t>
            </w:r>
          </w:p>
        </w:tc>
        <w:tc>
          <w:tcPr>
            <w:tcW w:w="1285" w:type="dxa"/>
            <w:tcBorders>
              <w:top w:val="nil"/>
              <w:left w:val="nil"/>
              <w:bottom w:val="single" w:sz="4" w:space="0" w:color="auto"/>
              <w:right w:val="single" w:sz="4" w:space="0" w:color="auto"/>
            </w:tcBorders>
            <w:noWrap/>
            <w:vAlign w:val="bottom"/>
          </w:tcPr>
          <w:p w14:paraId="2E47DC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01/11/2023</w:t>
            </w:r>
          </w:p>
        </w:tc>
        <w:tc>
          <w:tcPr>
            <w:tcW w:w="1264" w:type="dxa"/>
            <w:tcBorders>
              <w:top w:val="nil"/>
              <w:left w:val="nil"/>
              <w:bottom w:val="single" w:sz="4" w:space="0" w:color="auto"/>
              <w:right w:val="single" w:sz="4" w:space="0" w:color="auto"/>
            </w:tcBorders>
            <w:noWrap/>
            <w:vAlign w:val="bottom"/>
          </w:tcPr>
          <w:p w14:paraId="15D6008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DDF7A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16504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B70DC4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3BF668F" w14:textId="77777777" w:rsidR="003F7F01" w:rsidRPr="00A64A7D" w:rsidRDefault="003F7F01" w:rsidP="004B0BB6">
            <w:pPr>
              <w:rPr>
                <w:rFonts w:ascii="Arial" w:hAnsi="Arial" w:cs="Arial"/>
                <w:sz w:val="14"/>
                <w:szCs w:val="14"/>
                <w:lang w:val="es-ES_tradnl"/>
              </w:rPr>
            </w:pPr>
          </w:p>
        </w:tc>
      </w:tr>
      <w:tr w:rsidR="003F7F01" w:rsidRPr="00A64A7D" w14:paraId="05B3FDC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B7E1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514AD7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3F2FDC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A20AF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FBB8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DE3A4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22/06/1981</w:t>
            </w:r>
          </w:p>
        </w:tc>
        <w:tc>
          <w:tcPr>
            <w:tcW w:w="1285" w:type="dxa"/>
            <w:tcBorders>
              <w:top w:val="nil"/>
              <w:left w:val="nil"/>
              <w:bottom w:val="single" w:sz="4" w:space="0" w:color="auto"/>
              <w:right w:val="single" w:sz="4" w:space="0" w:color="auto"/>
            </w:tcBorders>
            <w:noWrap/>
            <w:vAlign w:val="bottom"/>
          </w:tcPr>
          <w:p w14:paraId="311D6F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19/04/2018</w:t>
            </w:r>
          </w:p>
        </w:tc>
        <w:tc>
          <w:tcPr>
            <w:tcW w:w="1264" w:type="dxa"/>
            <w:tcBorders>
              <w:top w:val="nil"/>
              <w:left w:val="nil"/>
              <w:bottom w:val="single" w:sz="4" w:space="0" w:color="auto"/>
              <w:right w:val="single" w:sz="4" w:space="0" w:color="auto"/>
            </w:tcBorders>
            <w:noWrap/>
            <w:vAlign w:val="bottom"/>
          </w:tcPr>
          <w:p w14:paraId="514924E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E18BB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15F069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3167F7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24A3FD" w14:textId="77777777" w:rsidR="003F7F01" w:rsidRPr="00A64A7D" w:rsidRDefault="003F7F01" w:rsidP="004B0BB6">
            <w:pPr>
              <w:rPr>
                <w:rFonts w:ascii="Arial" w:hAnsi="Arial" w:cs="Arial"/>
                <w:sz w:val="14"/>
                <w:szCs w:val="14"/>
                <w:lang w:val="es-ES_tradnl"/>
              </w:rPr>
            </w:pPr>
          </w:p>
        </w:tc>
      </w:tr>
      <w:tr w:rsidR="003F7F01" w:rsidRPr="00A64A7D" w14:paraId="71BD649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51A64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4084B9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3EC3A9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348EC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9A8D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7208B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02/10/1968</w:t>
            </w:r>
          </w:p>
        </w:tc>
        <w:tc>
          <w:tcPr>
            <w:tcW w:w="1285" w:type="dxa"/>
            <w:tcBorders>
              <w:top w:val="nil"/>
              <w:left w:val="nil"/>
              <w:bottom w:val="single" w:sz="4" w:space="0" w:color="auto"/>
              <w:right w:val="single" w:sz="4" w:space="0" w:color="auto"/>
            </w:tcBorders>
            <w:noWrap/>
            <w:vAlign w:val="bottom"/>
          </w:tcPr>
          <w:p w14:paraId="368DC3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779E330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B1817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364DCE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1F7EBC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F1C0A20" w14:textId="77777777" w:rsidR="003F7F01" w:rsidRPr="00A64A7D" w:rsidRDefault="003F7F01" w:rsidP="004B0BB6">
            <w:pPr>
              <w:rPr>
                <w:rFonts w:ascii="Arial" w:hAnsi="Arial" w:cs="Arial"/>
                <w:sz w:val="14"/>
                <w:szCs w:val="14"/>
                <w:lang w:val="es-ES_tradnl"/>
              </w:rPr>
            </w:pPr>
          </w:p>
        </w:tc>
      </w:tr>
      <w:tr w:rsidR="003F7F01" w:rsidRPr="00A64A7D" w14:paraId="6C13D26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C99F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16FC6B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6CC257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76AA34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AA47D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69,11</w:t>
            </w:r>
          </w:p>
        </w:tc>
        <w:tc>
          <w:tcPr>
            <w:tcW w:w="1133" w:type="dxa"/>
            <w:tcBorders>
              <w:top w:val="nil"/>
              <w:left w:val="nil"/>
              <w:bottom w:val="single" w:sz="4" w:space="0" w:color="auto"/>
              <w:right w:val="single" w:sz="4" w:space="0" w:color="auto"/>
            </w:tcBorders>
            <w:noWrap/>
            <w:vAlign w:val="bottom"/>
          </w:tcPr>
          <w:p w14:paraId="135E66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24/11/1968</w:t>
            </w:r>
          </w:p>
        </w:tc>
        <w:tc>
          <w:tcPr>
            <w:tcW w:w="1285" w:type="dxa"/>
            <w:tcBorders>
              <w:top w:val="nil"/>
              <w:left w:val="nil"/>
              <w:bottom w:val="single" w:sz="4" w:space="0" w:color="auto"/>
              <w:right w:val="single" w:sz="4" w:space="0" w:color="auto"/>
            </w:tcBorders>
            <w:noWrap/>
            <w:vAlign w:val="bottom"/>
          </w:tcPr>
          <w:p w14:paraId="278613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21/11/2005</w:t>
            </w:r>
          </w:p>
        </w:tc>
        <w:tc>
          <w:tcPr>
            <w:tcW w:w="1264" w:type="dxa"/>
            <w:tcBorders>
              <w:top w:val="nil"/>
              <w:left w:val="nil"/>
              <w:bottom w:val="single" w:sz="4" w:space="0" w:color="auto"/>
              <w:right w:val="single" w:sz="4" w:space="0" w:color="auto"/>
            </w:tcBorders>
            <w:noWrap/>
            <w:vAlign w:val="bottom"/>
          </w:tcPr>
          <w:p w14:paraId="5D93A7B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496D5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18953,8</w:t>
            </w:r>
          </w:p>
        </w:tc>
        <w:tc>
          <w:tcPr>
            <w:tcW w:w="864" w:type="dxa"/>
            <w:tcBorders>
              <w:top w:val="nil"/>
              <w:left w:val="nil"/>
              <w:bottom w:val="single" w:sz="4" w:space="0" w:color="auto"/>
              <w:right w:val="single" w:sz="4" w:space="0" w:color="auto"/>
            </w:tcBorders>
            <w:noWrap/>
            <w:vAlign w:val="bottom"/>
          </w:tcPr>
          <w:p w14:paraId="297A1F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D1003D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716A9C" w14:textId="77777777" w:rsidR="003F7F01" w:rsidRPr="00A64A7D" w:rsidRDefault="003F7F01" w:rsidP="004B0BB6">
            <w:pPr>
              <w:rPr>
                <w:rFonts w:ascii="Arial" w:hAnsi="Arial" w:cs="Arial"/>
                <w:sz w:val="14"/>
                <w:szCs w:val="14"/>
                <w:lang w:val="es-ES_tradnl"/>
              </w:rPr>
            </w:pPr>
          </w:p>
        </w:tc>
      </w:tr>
      <w:tr w:rsidR="003F7F01" w:rsidRPr="00A64A7D" w14:paraId="3439AF5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7B19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4090EE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132407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68324C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AD26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9AC28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03/12/1979</w:t>
            </w:r>
          </w:p>
        </w:tc>
        <w:tc>
          <w:tcPr>
            <w:tcW w:w="1285" w:type="dxa"/>
            <w:tcBorders>
              <w:top w:val="nil"/>
              <w:left w:val="nil"/>
              <w:bottom w:val="single" w:sz="4" w:space="0" w:color="auto"/>
              <w:right w:val="single" w:sz="4" w:space="0" w:color="auto"/>
            </w:tcBorders>
            <w:noWrap/>
            <w:vAlign w:val="bottom"/>
          </w:tcPr>
          <w:p w14:paraId="6C9751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31/01/2023</w:t>
            </w:r>
          </w:p>
        </w:tc>
        <w:tc>
          <w:tcPr>
            <w:tcW w:w="1264" w:type="dxa"/>
            <w:tcBorders>
              <w:top w:val="nil"/>
              <w:left w:val="nil"/>
              <w:bottom w:val="single" w:sz="4" w:space="0" w:color="auto"/>
              <w:right w:val="single" w:sz="4" w:space="0" w:color="auto"/>
            </w:tcBorders>
            <w:noWrap/>
            <w:vAlign w:val="bottom"/>
          </w:tcPr>
          <w:p w14:paraId="042B44B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AF860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27078,97</w:t>
            </w:r>
          </w:p>
        </w:tc>
        <w:tc>
          <w:tcPr>
            <w:tcW w:w="864" w:type="dxa"/>
            <w:tcBorders>
              <w:top w:val="nil"/>
              <w:left w:val="nil"/>
              <w:bottom w:val="single" w:sz="4" w:space="0" w:color="auto"/>
              <w:right w:val="single" w:sz="4" w:space="0" w:color="auto"/>
            </w:tcBorders>
            <w:noWrap/>
            <w:vAlign w:val="bottom"/>
          </w:tcPr>
          <w:p w14:paraId="75903D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39972C8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954309" w14:textId="77777777" w:rsidR="003F7F01" w:rsidRPr="00A64A7D" w:rsidRDefault="003F7F01" w:rsidP="004B0BB6">
            <w:pPr>
              <w:rPr>
                <w:rFonts w:ascii="Arial" w:hAnsi="Arial" w:cs="Arial"/>
                <w:sz w:val="14"/>
                <w:szCs w:val="14"/>
                <w:lang w:val="es-ES_tradnl"/>
              </w:rPr>
            </w:pPr>
          </w:p>
        </w:tc>
      </w:tr>
      <w:tr w:rsidR="003F7F01" w:rsidRPr="00A64A7D" w14:paraId="5EC6032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08C5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7F903C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5B6E82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9A172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A025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7C3BB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09/03/1973</w:t>
            </w:r>
          </w:p>
        </w:tc>
        <w:tc>
          <w:tcPr>
            <w:tcW w:w="1285" w:type="dxa"/>
            <w:tcBorders>
              <w:top w:val="nil"/>
              <w:left w:val="nil"/>
              <w:bottom w:val="single" w:sz="4" w:space="0" w:color="auto"/>
              <w:right w:val="single" w:sz="4" w:space="0" w:color="auto"/>
            </w:tcBorders>
            <w:noWrap/>
            <w:vAlign w:val="bottom"/>
          </w:tcPr>
          <w:p w14:paraId="2B022C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22/11/2011</w:t>
            </w:r>
          </w:p>
        </w:tc>
        <w:tc>
          <w:tcPr>
            <w:tcW w:w="1264" w:type="dxa"/>
            <w:tcBorders>
              <w:top w:val="nil"/>
              <w:left w:val="nil"/>
              <w:bottom w:val="single" w:sz="4" w:space="0" w:color="auto"/>
              <w:right w:val="single" w:sz="4" w:space="0" w:color="auto"/>
            </w:tcBorders>
            <w:noWrap/>
            <w:vAlign w:val="bottom"/>
          </w:tcPr>
          <w:p w14:paraId="0D7944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00444B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7202,18</w:t>
            </w:r>
          </w:p>
        </w:tc>
        <w:tc>
          <w:tcPr>
            <w:tcW w:w="864" w:type="dxa"/>
            <w:tcBorders>
              <w:top w:val="nil"/>
              <w:left w:val="nil"/>
              <w:bottom w:val="single" w:sz="4" w:space="0" w:color="auto"/>
              <w:right w:val="single" w:sz="4" w:space="0" w:color="auto"/>
            </w:tcBorders>
            <w:noWrap/>
            <w:vAlign w:val="bottom"/>
          </w:tcPr>
          <w:p w14:paraId="5715C3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901283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7139DF" w14:textId="77777777" w:rsidR="003F7F01" w:rsidRPr="00A64A7D" w:rsidRDefault="003F7F01" w:rsidP="004B0BB6">
            <w:pPr>
              <w:rPr>
                <w:rFonts w:ascii="Arial" w:hAnsi="Arial" w:cs="Arial"/>
                <w:sz w:val="14"/>
                <w:szCs w:val="14"/>
                <w:lang w:val="es-ES_tradnl"/>
              </w:rPr>
            </w:pPr>
          </w:p>
        </w:tc>
      </w:tr>
      <w:tr w:rsidR="003F7F01" w:rsidRPr="00A64A7D" w14:paraId="435C9A9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D7361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7E7CF5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1AE246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A731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A1E0D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E0B5B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23/02/1989</w:t>
            </w:r>
          </w:p>
        </w:tc>
        <w:tc>
          <w:tcPr>
            <w:tcW w:w="1285" w:type="dxa"/>
            <w:tcBorders>
              <w:top w:val="nil"/>
              <w:left w:val="nil"/>
              <w:bottom w:val="single" w:sz="4" w:space="0" w:color="auto"/>
              <w:right w:val="single" w:sz="4" w:space="0" w:color="auto"/>
            </w:tcBorders>
            <w:noWrap/>
            <w:vAlign w:val="bottom"/>
          </w:tcPr>
          <w:p w14:paraId="74CCDC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09/09/2016</w:t>
            </w:r>
          </w:p>
        </w:tc>
        <w:tc>
          <w:tcPr>
            <w:tcW w:w="1264" w:type="dxa"/>
            <w:tcBorders>
              <w:top w:val="nil"/>
              <w:left w:val="nil"/>
              <w:bottom w:val="single" w:sz="4" w:space="0" w:color="auto"/>
              <w:right w:val="single" w:sz="4" w:space="0" w:color="auto"/>
            </w:tcBorders>
            <w:noWrap/>
            <w:vAlign w:val="bottom"/>
          </w:tcPr>
          <w:p w14:paraId="722D3F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4CF2D2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1A771D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66A1BDA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F6AD20" w14:textId="77777777" w:rsidR="003F7F01" w:rsidRPr="00A64A7D" w:rsidRDefault="003F7F01" w:rsidP="004B0BB6">
            <w:pPr>
              <w:rPr>
                <w:rFonts w:ascii="Arial" w:hAnsi="Arial" w:cs="Arial"/>
                <w:sz w:val="14"/>
                <w:szCs w:val="14"/>
                <w:lang w:val="es-ES_tradnl"/>
              </w:rPr>
            </w:pPr>
          </w:p>
        </w:tc>
      </w:tr>
      <w:tr w:rsidR="003F7F01" w:rsidRPr="00A64A7D" w14:paraId="5FA5B76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A25C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39BFD0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0EA727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DB4EA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08A6F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9D48B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06/04/1977</w:t>
            </w:r>
          </w:p>
        </w:tc>
        <w:tc>
          <w:tcPr>
            <w:tcW w:w="1285" w:type="dxa"/>
            <w:tcBorders>
              <w:top w:val="nil"/>
              <w:left w:val="nil"/>
              <w:bottom w:val="single" w:sz="4" w:space="0" w:color="auto"/>
              <w:right w:val="single" w:sz="4" w:space="0" w:color="auto"/>
            </w:tcBorders>
            <w:noWrap/>
            <w:vAlign w:val="bottom"/>
          </w:tcPr>
          <w:p w14:paraId="2A0394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665E53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4BB443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5D7D7F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2A25D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EACC20" w14:textId="77777777" w:rsidR="003F7F01" w:rsidRPr="00A64A7D" w:rsidRDefault="003F7F01" w:rsidP="004B0BB6">
            <w:pPr>
              <w:rPr>
                <w:rFonts w:ascii="Arial" w:hAnsi="Arial" w:cs="Arial"/>
                <w:sz w:val="14"/>
                <w:szCs w:val="14"/>
                <w:lang w:val="es-ES_tradnl"/>
              </w:rPr>
            </w:pPr>
          </w:p>
        </w:tc>
      </w:tr>
      <w:tr w:rsidR="003F7F01" w:rsidRPr="00A64A7D" w14:paraId="37A1253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7A95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40BBE0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02B1FF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B046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284D8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1D766F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23/10/1978</w:t>
            </w:r>
          </w:p>
        </w:tc>
        <w:tc>
          <w:tcPr>
            <w:tcW w:w="1285" w:type="dxa"/>
            <w:tcBorders>
              <w:top w:val="nil"/>
              <w:left w:val="nil"/>
              <w:bottom w:val="single" w:sz="4" w:space="0" w:color="auto"/>
              <w:right w:val="single" w:sz="4" w:space="0" w:color="auto"/>
            </w:tcBorders>
            <w:noWrap/>
            <w:vAlign w:val="bottom"/>
          </w:tcPr>
          <w:p w14:paraId="639B63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30/04/2025</w:t>
            </w:r>
          </w:p>
        </w:tc>
        <w:tc>
          <w:tcPr>
            <w:tcW w:w="1264" w:type="dxa"/>
            <w:tcBorders>
              <w:top w:val="nil"/>
              <w:left w:val="nil"/>
              <w:bottom w:val="single" w:sz="4" w:space="0" w:color="auto"/>
              <w:right w:val="single" w:sz="4" w:space="0" w:color="auto"/>
            </w:tcBorders>
            <w:noWrap/>
            <w:vAlign w:val="bottom"/>
          </w:tcPr>
          <w:p w14:paraId="5B36DE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HUX</w:t>
            </w:r>
          </w:p>
        </w:tc>
        <w:tc>
          <w:tcPr>
            <w:tcW w:w="992" w:type="dxa"/>
            <w:tcBorders>
              <w:top w:val="nil"/>
              <w:left w:val="nil"/>
              <w:bottom w:val="single" w:sz="4" w:space="0" w:color="auto"/>
              <w:right w:val="single" w:sz="4" w:space="0" w:color="auto"/>
            </w:tcBorders>
            <w:noWrap/>
            <w:vAlign w:val="bottom"/>
          </w:tcPr>
          <w:p w14:paraId="62F361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2DF499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B2B38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19EE417" w14:textId="77777777" w:rsidR="003F7F01" w:rsidRPr="00A64A7D" w:rsidRDefault="003F7F01" w:rsidP="004B0BB6">
            <w:pPr>
              <w:rPr>
                <w:rFonts w:ascii="Arial" w:hAnsi="Arial" w:cs="Arial"/>
                <w:sz w:val="14"/>
                <w:szCs w:val="14"/>
                <w:lang w:val="es-ES_tradnl"/>
              </w:rPr>
            </w:pPr>
          </w:p>
        </w:tc>
      </w:tr>
      <w:tr w:rsidR="003F7F01" w:rsidRPr="00A64A7D" w14:paraId="337CEA1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1D87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15336</w:t>
            </w:r>
          </w:p>
        </w:tc>
        <w:tc>
          <w:tcPr>
            <w:tcW w:w="1843" w:type="dxa"/>
            <w:tcBorders>
              <w:top w:val="nil"/>
              <w:left w:val="nil"/>
              <w:bottom w:val="single" w:sz="4" w:space="0" w:color="auto"/>
              <w:right w:val="single" w:sz="4" w:space="0" w:color="auto"/>
            </w:tcBorders>
            <w:noWrap/>
            <w:vAlign w:val="bottom"/>
          </w:tcPr>
          <w:p w14:paraId="53D774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Lemoiz HLHI</w:t>
            </w:r>
          </w:p>
        </w:tc>
        <w:tc>
          <w:tcPr>
            <w:tcW w:w="1268" w:type="dxa"/>
            <w:tcBorders>
              <w:top w:val="nil"/>
              <w:left w:val="nil"/>
              <w:bottom w:val="single" w:sz="4" w:space="0" w:color="auto"/>
              <w:right w:val="single" w:sz="4" w:space="0" w:color="auto"/>
            </w:tcBorders>
            <w:noWrap/>
            <w:vAlign w:val="bottom"/>
          </w:tcPr>
          <w:p w14:paraId="0BA8EA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A2C13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7EAFE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D2017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18/04/1982</w:t>
            </w:r>
          </w:p>
        </w:tc>
        <w:tc>
          <w:tcPr>
            <w:tcW w:w="1285" w:type="dxa"/>
            <w:tcBorders>
              <w:top w:val="nil"/>
              <w:left w:val="nil"/>
              <w:bottom w:val="single" w:sz="4" w:space="0" w:color="auto"/>
              <w:right w:val="single" w:sz="4" w:space="0" w:color="auto"/>
            </w:tcBorders>
            <w:noWrap/>
            <w:vAlign w:val="bottom"/>
          </w:tcPr>
          <w:p w14:paraId="633181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07/12/2023</w:t>
            </w:r>
          </w:p>
        </w:tc>
        <w:tc>
          <w:tcPr>
            <w:tcW w:w="1264" w:type="dxa"/>
            <w:tcBorders>
              <w:top w:val="nil"/>
              <w:left w:val="nil"/>
              <w:bottom w:val="single" w:sz="4" w:space="0" w:color="auto"/>
              <w:right w:val="single" w:sz="4" w:space="0" w:color="auto"/>
            </w:tcBorders>
            <w:noWrap/>
            <w:vAlign w:val="bottom"/>
          </w:tcPr>
          <w:p w14:paraId="7D3C58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EOG</w:t>
            </w:r>
          </w:p>
        </w:tc>
        <w:tc>
          <w:tcPr>
            <w:tcW w:w="992" w:type="dxa"/>
            <w:tcBorders>
              <w:top w:val="nil"/>
              <w:left w:val="nil"/>
              <w:bottom w:val="single" w:sz="4" w:space="0" w:color="auto"/>
              <w:right w:val="single" w:sz="4" w:space="0" w:color="auto"/>
            </w:tcBorders>
            <w:noWrap/>
            <w:vAlign w:val="bottom"/>
          </w:tcPr>
          <w:p w14:paraId="0F1540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D6940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9E8F8B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999FC9D" w14:textId="77777777" w:rsidR="003F7F01" w:rsidRPr="00A64A7D" w:rsidRDefault="003F7F01" w:rsidP="004B0BB6">
            <w:pPr>
              <w:rPr>
                <w:rFonts w:ascii="Arial" w:hAnsi="Arial" w:cs="Arial"/>
                <w:sz w:val="14"/>
                <w:szCs w:val="14"/>
                <w:lang w:val="es-ES_tradnl"/>
              </w:rPr>
            </w:pPr>
          </w:p>
        </w:tc>
      </w:tr>
      <w:tr w:rsidR="003F7F01" w:rsidRPr="00A64A7D" w14:paraId="682BC20E"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5A2DC3D5"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11.- DURANGUESADO</w:t>
            </w:r>
          </w:p>
        </w:tc>
        <w:tc>
          <w:tcPr>
            <w:tcW w:w="1268" w:type="dxa"/>
            <w:tcBorders>
              <w:top w:val="nil"/>
              <w:left w:val="nil"/>
              <w:bottom w:val="single" w:sz="4" w:space="0" w:color="auto"/>
              <w:right w:val="single" w:sz="4" w:space="0" w:color="auto"/>
            </w:tcBorders>
            <w:noWrap/>
            <w:vAlign w:val="bottom"/>
          </w:tcPr>
          <w:p w14:paraId="28BE9ACC"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33454479"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0360B0ED"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2F7014D8"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79DC6467"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1704BDA1"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BEB86DB"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05A15056"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18939F61"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7255FF30"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42FDA68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C089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0263E0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4CAD3A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AC51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AD32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46B41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12/08/1982</w:t>
            </w:r>
          </w:p>
        </w:tc>
        <w:tc>
          <w:tcPr>
            <w:tcW w:w="1285" w:type="dxa"/>
            <w:tcBorders>
              <w:top w:val="nil"/>
              <w:left w:val="nil"/>
              <w:bottom w:val="single" w:sz="4" w:space="0" w:color="auto"/>
              <w:right w:val="single" w:sz="4" w:space="0" w:color="auto"/>
            </w:tcBorders>
            <w:noWrap/>
            <w:vAlign w:val="bottom"/>
          </w:tcPr>
          <w:p w14:paraId="11BF21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11/09/2023</w:t>
            </w:r>
          </w:p>
        </w:tc>
        <w:tc>
          <w:tcPr>
            <w:tcW w:w="1264" w:type="dxa"/>
            <w:tcBorders>
              <w:top w:val="nil"/>
              <w:left w:val="nil"/>
              <w:bottom w:val="single" w:sz="4" w:space="0" w:color="auto"/>
              <w:right w:val="single" w:sz="4" w:space="0" w:color="auto"/>
            </w:tcBorders>
            <w:noWrap/>
            <w:vAlign w:val="bottom"/>
          </w:tcPr>
          <w:p w14:paraId="6C6BA2B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4D1F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1B457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E81487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C5E563" w14:textId="77777777" w:rsidR="003F7F01" w:rsidRPr="00A64A7D" w:rsidRDefault="003F7F01" w:rsidP="004B0BB6">
            <w:pPr>
              <w:rPr>
                <w:rFonts w:ascii="Arial" w:hAnsi="Arial" w:cs="Arial"/>
                <w:sz w:val="14"/>
                <w:szCs w:val="14"/>
                <w:lang w:val="es-ES_tradnl"/>
              </w:rPr>
            </w:pPr>
          </w:p>
        </w:tc>
      </w:tr>
      <w:tr w:rsidR="003F7F01" w:rsidRPr="00A64A7D" w14:paraId="621AD04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E9B5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7BD661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6A599E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127D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F57D5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7A285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11/07/1980</w:t>
            </w:r>
          </w:p>
        </w:tc>
        <w:tc>
          <w:tcPr>
            <w:tcW w:w="1285" w:type="dxa"/>
            <w:tcBorders>
              <w:top w:val="nil"/>
              <w:left w:val="nil"/>
              <w:bottom w:val="single" w:sz="4" w:space="0" w:color="auto"/>
              <w:right w:val="single" w:sz="4" w:space="0" w:color="auto"/>
            </w:tcBorders>
            <w:noWrap/>
            <w:vAlign w:val="bottom"/>
          </w:tcPr>
          <w:p w14:paraId="40E9F7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07/09/2023</w:t>
            </w:r>
          </w:p>
        </w:tc>
        <w:tc>
          <w:tcPr>
            <w:tcW w:w="1264" w:type="dxa"/>
            <w:tcBorders>
              <w:top w:val="nil"/>
              <w:left w:val="nil"/>
              <w:bottom w:val="single" w:sz="4" w:space="0" w:color="auto"/>
              <w:right w:val="single" w:sz="4" w:space="0" w:color="auto"/>
            </w:tcBorders>
            <w:noWrap/>
            <w:vAlign w:val="bottom"/>
          </w:tcPr>
          <w:p w14:paraId="6AB6464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DB29B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805A1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B1BFC0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A05CF4" w14:textId="77777777" w:rsidR="003F7F01" w:rsidRPr="00A64A7D" w:rsidRDefault="003F7F01" w:rsidP="004B0BB6">
            <w:pPr>
              <w:rPr>
                <w:rFonts w:ascii="Arial" w:hAnsi="Arial" w:cs="Arial"/>
                <w:sz w:val="14"/>
                <w:szCs w:val="14"/>
                <w:lang w:val="es-ES_tradnl"/>
              </w:rPr>
            </w:pPr>
          </w:p>
        </w:tc>
      </w:tr>
      <w:tr w:rsidR="003F7F01" w:rsidRPr="00A64A7D" w14:paraId="154E621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B469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59306D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31E683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34312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2927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8E29D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02/07/1971</w:t>
            </w:r>
          </w:p>
        </w:tc>
        <w:tc>
          <w:tcPr>
            <w:tcW w:w="1285" w:type="dxa"/>
            <w:tcBorders>
              <w:top w:val="nil"/>
              <w:left w:val="nil"/>
              <w:bottom w:val="single" w:sz="4" w:space="0" w:color="auto"/>
              <w:right w:val="single" w:sz="4" w:space="0" w:color="auto"/>
            </w:tcBorders>
            <w:noWrap/>
            <w:vAlign w:val="bottom"/>
          </w:tcPr>
          <w:p w14:paraId="48C189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10/11/2023</w:t>
            </w:r>
          </w:p>
        </w:tc>
        <w:tc>
          <w:tcPr>
            <w:tcW w:w="1264" w:type="dxa"/>
            <w:tcBorders>
              <w:top w:val="nil"/>
              <w:left w:val="nil"/>
              <w:bottom w:val="single" w:sz="4" w:space="0" w:color="auto"/>
              <w:right w:val="single" w:sz="4" w:space="0" w:color="auto"/>
            </w:tcBorders>
            <w:noWrap/>
            <w:vAlign w:val="bottom"/>
          </w:tcPr>
          <w:p w14:paraId="43D1385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6A85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2D8B50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49641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4B281B" w14:textId="77777777" w:rsidR="003F7F01" w:rsidRPr="00A64A7D" w:rsidRDefault="003F7F01" w:rsidP="004B0BB6">
            <w:pPr>
              <w:rPr>
                <w:rFonts w:ascii="Arial" w:hAnsi="Arial" w:cs="Arial"/>
                <w:sz w:val="14"/>
                <w:szCs w:val="14"/>
                <w:lang w:val="es-ES_tradnl"/>
              </w:rPr>
            </w:pPr>
          </w:p>
        </w:tc>
      </w:tr>
      <w:tr w:rsidR="003F7F01" w:rsidRPr="00A64A7D" w14:paraId="4ECFFE5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169E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2DDA7F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3248D0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E7AEE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1389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1A155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29/09/1979</w:t>
            </w:r>
          </w:p>
        </w:tc>
        <w:tc>
          <w:tcPr>
            <w:tcW w:w="1285" w:type="dxa"/>
            <w:tcBorders>
              <w:top w:val="nil"/>
              <w:left w:val="nil"/>
              <w:bottom w:val="single" w:sz="4" w:space="0" w:color="auto"/>
              <w:right w:val="single" w:sz="4" w:space="0" w:color="auto"/>
            </w:tcBorders>
            <w:noWrap/>
            <w:vAlign w:val="bottom"/>
          </w:tcPr>
          <w:p w14:paraId="156837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14/05/2019</w:t>
            </w:r>
          </w:p>
        </w:tc>
        <w:tc>
          <w:tcPr>
            <w:tcW w:w="1264" w:type="dxa"/>
            <w:tcBorders>
              <w:top w:val="nil"/>
              <w:left w:val="nil"/>
              <w:bottom w:val="single" w:sz="4" w:space="0" w:color="auto"/>
              <w:right w:val="single" w:sz="4" w:space="0" w:color="auto"/>
            </w:tcBorders>
            <w:noWrap/>
            <w:vAlign w:val="bottom"/>
          </w:tcPr>
          <w:p w14:paraId="5A1BCF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78022D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069EF7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99194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B6BBA1E" w14:textId="77777777" w:rsidR="003F7F01" w:rsidRPr="00A64A7D" w:rsidRDefault="003F7F01" w:rsidP="004B0BB6">
            <w:pPr>
              <w:rPr>
                <w:rFonts w:ascii="Arial" w:hAnsi="Arial" w:cs="Arial"/>
                <w:sz w:val="14"/>
                <w:szCs w:val="14"/>
                <w:lang w:val="es-ES_tradnl"/>
              </w:rPr>
            </w:pPr>
          </w:p>
        </w:tc>
      </w:tr>
      <w:tr w:rsidR="003F7F01" w:rsidRPr="00A64A7D" w14:paraId="76F83F2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5E44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6774C3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05818E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4168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598B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4482D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01/02/1982</w:t>
            </w:r>
          </w:p>
        </w:tc>
        <w:tc>
          <w:tcPr>
            <w:tcW w:w="1285" w:type="dxa"/>
            <w:tcBorders>
              <w:top w:val="nil"/>
              <w:left w:val="nil"/>
              <w:bottom w:val="single" w:sz="4" w:space="0" w:color="auto"/>
              <w:right w:val="single" w:sz="4" w:space="0" w:color="auto"/>
            </w:tcBorders>
            <w:noWrap/>
            <w:vAlign w:val="bottom"/>
          </w:tcPr>
          <w:p w14:paraId="6FF9BB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11/05/2016</w:t>
            </w:r>
          </w:p>
        </w:tc>
        <w:tc>
          <w:tcPr>
            <w:tcW w:w="1264" w:type="dxa"/>
            <w:tcBorders>
              <w:top w:val="nil"/>
              <w:left w:val="nil"/>
              <w:bottom w:val="single" w:sz="4" w:space="0" w:color="auto"/>
              <w:right w:val="single" w:sz="4" w:space="0" w:color="auto"/>
            </w:tcBorders>
            <w:noWrap/>
            <w:vAlign w:val="bottom"/>
          </w:tcPr>
          <w:p w14:paraId="5AA50C5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8D66F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2583F0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1BB1AA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FB765B" w14:textId="77777777" w:rsidR="003F7F01" w:rsidRPr="00A64A7D" w:rsidRDefault="003F7F01" w:rsidP="004B0BB6">
            <w:pPr>
              <w:rPr>
                <w:rFonts w:ascii="Arial" w:hAnsi="Arial" w:cs="Arial"/>
                <w:sz w:val="14"/>
                <w:szCs w:val="14"/>
                <w:lang w:val="es-ES_tradnl"/>
              </w:rPr>
            </w:pPr>
          </w:p>
        </w:tc>
      </w:tr>
      <w:tr w:rsidR="003F7F01" w:rsidRPr="00A64A7D" w14:paraId="57374D4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C9C6B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07C4AD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1F50C7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8F1C7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E9050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16F0F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24/09/1984</w:t>
            </w:r>
          </w:p>
        </w:tc>
        <w:tc>
          <w:tcPr>
            <w:tcW w:w="1285" w:type="dxa"/>
            <w:tcBorders>
              <w:top w:val="nil"/>
              <w:left w:val="nil"/>
              <w:bottom w:val="single" w:sz="4" w:space="0" w:color="auto"/>
              <w:right w:val="single" w:sz="4" w:space="0" w:color="auto"/>
            </w:tcBorders>
            <w:noWrap/>
            <w:vAlign w:val="bottom"/>
          </w:tcPr>
          <w:p w14:paraId="0CB4AE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01/03/2009</w:t>
            </w:r>
          </w:p>
        </w:tc>
        <w:tc>
          <w:tcPr>
            <w:tcW w:w="1264" w:type="dxa"/>
            <w:tcBorders>
              <w:top w:val="nil"/>
              <w:left w:val="nil"/>
              <w:bottom w:val="single" w:sz="4" w:space="0" w:color="auto"/>
              <w:right w:val="single" w:sz="4" w:space="0" w:color="auto"/>
            </w:tcBorders>
            <w:noWrap/>
            <w:vAlign w:val="bottom"/>
          </w:tcPr>
          <w:p w14:paraId="0AA2BDC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05628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246E91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0C1789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93B68FB" w14:textId="77777777" w:rsidR="003F7F01" w:rsidRPr="00A64A7D" w:rsidRDefault="003F7F01" w:rsidP="004B0BB6">
            <w:pPr>
              <w:rPr>
                <w:rFonts w:ascii="Arial" w:hAnsi="Arial" w:cs="Arial"/>
                <w:sz w:val="14"/>
                <w:szCs w:val="14"/>
                <w:lang w:val="es-ES_tradnl"/>
              </w:rPr>
            </w:pPr>
          </w:p>
        </w:tc>
      </w:tr>
      <w:tr w:rsidR="003F7F01" w:rsidRPr="00A64A7D" w14:paraId="003AF98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9BC2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15790D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6013AD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DECE4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409C7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63DFD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21/10/1967</w:t>
            </w:r>
          </w:p>
        </w:tc>
        <w:tc>
          <w:tcPr>
            <w:tcW w:w="1285" w:type="dxa"/>
            <w:tcBorders>
              <w:top w:val="nil"/>
              <w:left w:val="nil"/>
              <w:bottom w:val="single" w:sz="4" w:space="0" w:color="auto"/>
              <w:right w:val="single" w:sz="4" w:space="0" w:color="auto"/>
            </w:tcBorders>
            <w:noWrap/>
            <w:vAlign w:val="bottom"/>
          </w:tcPr>
          <w:p w14:paraId="433141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20/10/2009</w:t>
            </w:r>
          </w:p>
        </w:tc>
        <w:tc>
          <w:tcPr>
            <w:tcW w:w="1264" w:type="dxa"/>
            <w:tcBorders>
              <w:top w:val="nil"/>
              <w:left w:val="nil"/>
              <w:bottom w:val="single" w:sz="4" w:space="0" w:color="auto"/>
              <w:right w:val="single" w:sz="4" w:space="0" w:color="auto"/>
            </w:tcBorders>
            <w:noWrap/>
            <w:vAlign w:val="bottom"/>
          </w:tcPr>
          <w:p w14:paraId="53ABB19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C87D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327B69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395044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D1F89A" w14:textId="77777777" w:rsidR="003F7F01" w:rsidRPr="00A64A7D" w:rsidRDefault="003F7F01" w:rsidP="004B0BB6">
            <w:pPr>
              <w:rPr>
                <w:rFonts w:ascii="Arial" w:hAnsi="Arial" w:cs="Arial"/>
                <w:sz w:val="14"/>
                <w:szCs w:val="14"/>
                <w:lang w:val="es-ES_tradnl"/>
              </w:rPr>
            </w:pPr>
          </w:p>
        </w:tc>
      </w:tr>
      <w:tr w:rsidR="003F7F01" w:rsidRPr="00A64A7D" w14:paraId="0B24924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8256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304CA6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07A10D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98B5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70E4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6F446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21/06/1979</w:t>
            </w:r>
          </w:p>
        </w:tc>
        <w:tc>
          <w:tcPr>
            <w:tcW w:w="1285" w:type="dxa"/>
            <w:tcBorders>
              <w:top w:val="nil"/>
              <w:left w:val="nil"/>
              <w:bottom w:val="single" w:sz="4" w:space="0" w:color="auto"/>
              <w:right w:val="single" w:sz="4" w:space="0" w:color="auto"/>
            </w:tcBorders>
            <w:noWrap/>
            <w:vAlign w:val="bottom"/>
          </w:tcPr>
          <w:p w14:paraId="144844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06/03/2006</w:t>
            </w:r>
          </w:p>
        </w:tc>
        <w:tc>
          <w:tcPr>
            <w:tcW w:w="1264" w:type="dxa"/>
            <w:tcBorders>
              <w:top w:val="nil"/>
              <w:left w:val="nil"/>
              <w:bottom w:val="single" w:sz="4" w:space="0" w:color="auto"/>
              <w:right w:val="single" w:sz="4" w:space="0" w:color="auto"/>
            </w:tcBorders>
            <w:noWrap/>
            <w:vAlign w:val="bottom"/>
          </w:tcPr>
          <w:p w14:paraId="33813A0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F9B3F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01E138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3A7BA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6A5A12A" w14:textId="77777777" w:rsidR="003F7F01" w:rsidRPr="00A64A7D" w:rsidRDefault="003F7F01" w:rsidP="004B0BB6">
            <w:pPr>
              <w:rPr>
                <w:rFonts w:ascii="Arial" w:hAnsi="Arial" w:cs="Arial"/>
                <w:sz w:val="14"/>
                <w:szCs w:val="14"/>
                <w:lang w:val="es-ES_tradnl"/>
              </w:rPr>
            </w:pPr>
          </w:p>
        </w:tc>
      </w:tr>
      <w:tr w:rsidR="003F7F01" w:rsidRPr="00A64A7D" w14:paraId="7C145C6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50CE6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2AE200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3B3CD3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78331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053C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6FDCC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07/12/1958</w:t>
            </w:r>
          </w:p>
        </w:tc>
        <w:tc>
          <w:tcPr>
            <w:tcW w:w="1285" w:type="dxa"/>
            <w:tcBorders>
              <w:top w:val="nil"/>
              <w:left w:val="nil"/>
              <w:bottom w:val="single" w:sz="4" w:space="0" w:color="auto"/>
              <w:right w:val="single" w:sz="4" w:space="0" w:color="auto"/>
            </w:tcBorders>
            <w:noWrap/>
            <w:vAlign w:val="bottom"/>
          </w:tcPr>
          <w:p w14:paraId="418BA9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30/10/2008</w:t>
            </w:r>
          </w:p>
        </w:tc>
        <w:tc>
          <w:tcPr>
            <w:tcW w:w="1264" w:type="dxa"/>
            <w:tcBorders>
              <w:top w:val="nil"/>
              <w:left w:val="nil"/>
              <w:bottom w:val="single" w:sz="4" w:space="0" w:color="auto"/>
              <w:right w:val="single" w:sz="4" w:space="0" w:color="auto"/>
            </w:tcBorders>
            <w:noWrap/>
            <w:vAlign w:val="bottom"/>
          </w:tcPr>
          <w:p w14:paraId="25FF268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769E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09A5C6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7B174C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D91556" w14:textId="77777777" w:rsidR="003F7F01" w:rsidRPr="00A64A7D" w:rsidRDefault="003F7F01" w:rsidP="004B0BB6">
            <w:pPr>
              <w:rPr>
                <w:rFonts w:ascii="Arial" w:hAnsi="Arial" w:cs="Arial"/>
                <w:sz w:val="14"/>
                <w:szCs w:val="14"/>
                <w:lang w:val="es-ES_tradnl"/>
              </w:rPr>
            </w:pPr>
          </w:p>
        </w:tc>
      </w:tr>
      <w:tr w:rsidR="003F7F01" w:rsidRPr="00A64A7D" w14:paraId="50EEDA9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2AE0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6BE5D2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6AD395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21D0E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FD07A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BF178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15/09/1964</w:t>
            </w:r>
          </w:p>
        </w:tc>
        <w:tc>
          <w:tcPr>
            <w:tcW w:w="1285" w:type="dxa"/>
            <w:tcBorders>
              <w:top w:val="nil"/>
              <w:left w:val="nil"/>
              <w:bottom w:val="single" w:sz="4" w:space="0" w:color="auto"/>
              <w:right w:val="single" w:sz="4" w:space="0" w:color="auto"/>
            </w:tcBorders>
            <w:noWrap/>
            <w:vAlign w:val="bottom"/>
          </w:tcPr>
          <w:p w14:paraId="39AA8E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5F1AE70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61D87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5E9ED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A4A486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EC89AFE" w14:textId="77777777" w:rsidR="003F7F01" w:rsidRPr="00A64A7D" w:rsidRDefault="003F7F01" w:rsidP="004B0BB6">
            <w:pPr>
              <w:rPr>
                <w:rFonts w:ascii="Arial" w:hAnsi="Arial" w:cs="Arial"/>
                <w:sz w:val="14"/>
                <w:szCs w:val="14"/>
                <w:lang w:val="es-ES_tradnl"/>
              </w:rPr>
            </w:pPr>
          </w:p>
        </w:tc>
      </w:tr>
      <w:tr w:rsidR="003F7F01" w:rsidRPr="00A64A7D" w14:paraId="789B579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4598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670382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0CBEEC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77B9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2237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2BC64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18/11/1972</w:t>
            </w:r>
          </w:p>
        </w:tc>
        <w:tc>
          <w:tcPr>
            <w:tcW w:w="1285" w:type="dxa"/>
            <w:tcBorders>
              <w:top w:val="nil"/>
              <w:left w:val="nil"/>
              <w:bottom w:val="single" w:sz="4" w:space="0" w:color="auto"/>
              <w:right w:val="single" w:sz="4" w:space="0" w:color="auto"/>
            </w:tcBorders>
            <w:noWrap/>
            <w:vAlign w:val="bottom"/>
          </w:tcPr>
          <w:p w14:paraId="105C83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03/11/2005</w:t>
            </w:r>
          </w:p>
        </w:tc>
        <w:tc>
          <w:tcPr>
            <w:tcW w:w="1264" w:type="dxa"/>
            <w:tcBorders>
              <w:top w:val="nil"/>
              <w:left w:val="nil"/>
              <w:bottom w:val="single" w:sz="4" w:space="0" w:color="auto"/>
              <w:right w:val="single" w:sz="4" w:space="0" w:color="auto"/>
            </w:tcBorders>
            <w:noWrap/>
            <w:vAlign w:val="bottom"/>
          </w:tcPr>
          <w:p w14:paraId="483AB95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E5B8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7ADAEB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7F312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8E067B" w14:textId="77777777" w:rsidR="003F7F01" w:rsidRPr="00A64A7D" w:rsidRDefault="003F7F01" w:rsidP="004B0BB6">
            <w:pPr>
              <w:rPr>
                <w:rFonts w:ascii="Arial" w:hAnsi="Arial" w:cs="Arial"/>
                <w:sz w:val="14"/>
                <w:szCs w:val="14"/>
                <w:lang w:val="es-ES_tradnl"/>
              </w:rPr>
            </w:pPr>
          </w:p>
        </w:tc>
      </w:tr>
      <w:tr w:rsidR="003F7F01" w:rsidRPr="00A64A7D" w14:paraId="25B88EB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A7B99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72C6B5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4C26B8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47DD2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A02C0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6A60D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14/06/1965</w:t>
            </w:r>
          </w:p>
        </w:tc>
        <w:tc>
          <w:tcPr>
            <w:tcW w:w="1285" w:type="dxa"/>
            <w:tcBorders>
              <w:top w:val="nil"/>
              <w:left w:val="nil"/>
              <w:bottom w:val="single" w:sz="4" w:space="0" w:color="auto"/>
              <w:right w:val="single" w:sz="4" w:space="0" w:color="auto"/>
            </w:tcBorders>
            <w:noWrap/>
            <w:vAlign w:val="bottom"/>
          </w:tcPr>
          <w:p w14:paraId="2B4DB1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08/09/2002</w:t>
            </w:r>
          </w:p>
        </w:tc>
        <w:tc>
          <w:tcPr>
            <w:tcW w:w="1264" w:type="dxa"/>
            <w:tcBorders>
              <w:top w:val="nil"/>
              <w:left w:val="nil"/>
              <w:bottom w:val="single" w:sz="4" w:space="0" w:color="auto"/>
              <w:right w:val="single" w:sz="4" w:space="0" w:color="auto"/>
            </w:tcBorders>
            <w:noWrap/>
            <w:vAlign w:val="bottom"/>
          </w:tcPr>
          <w:p w14:paraId="5EA47E9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79A93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3022D5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35775E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D523499" w14:textId="77777777" w:rsidR="003F7F01" w:rsidRPr="00A64A7D" w:rsidRDefault="003F7F01" w:rsidP="004B0BB6">
            <w:pPr>
              <w:rPr>
                <w:rFonts w:ascii="Arial" w:hAnsi="Arial" w:cs="Arial"/>
                <w:sz w:val="14"/>
                <w:szCs w:val="14"/>
                <w:lang w:val="es-ES_tradnl"/>
              </w:rPr>
            </w:pPr>
          </w:p>
        </w:tc>
      </w:tr>
      <w:tr w:rsidR="003F7F01" w:rsidRPr="00A64A7D" w14:paraId="22686EF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4831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509D74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438CF7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1EE7F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59FDE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1340A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20/10/1966</w:t>
            </w:r>
          </w:p>
        </w:tc>
        <w:tc>
          <w:tcPr>
            <w:tcW w:w="1285" w:type="dxa"/>
            <w:tcBorders>
              <w:top w:val="nil"/>
              <w:left w:val="nil"/>
              <w:bottom w:val="single" w:sz="4" w:space="0" w:color="auto"/>
              <w:right w:val="single" w:sz="4" w:space="0" w:color="auto"/>
            </w:tcBorders>
            <w:noWrap/>
            <w:vAlign w:val="bottom"/>
          </w:tcPr>
          <w:p w14:paraId="2488DB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09/09/2002</w:t>
            </w:r>
          </w:p>
        </w:tc>
        <w:tc>
          <w:tcPr>
            <w:tcW w:w="1264" w:type="dxa"/>
            <w:tcBorders>
              <w:top w:val="nil"/>
              <w:left w:val="nil"/>
              <w:bottom w:val="single" w:sz="4" w:space="0" w:color="auto"/>
              <w:right w:val="single" w:sz="4" w:space="0" w:color="auto"/>
            </w:tcBorders>
            <w:noWrap/>
            <w:vAlign w:val="bottom"/>
          </w:tcPr>
          <w:p w14:paraId="3161E6C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3DF3E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7666F4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C9757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9AB79B1" w14:textId="77777777" w:rsidR="003F7F01" w:rsidRPr="00A64A7D" w:rsidRDefault="003F7F01" w:rsidP="004B0BB6">
            <w:pPr>
              <w:rPr>
                <w:rFonts w:ascii="Arial" w:hAnsi="Arial" w:cs="Arial"/>
                <w:sz w:val="14"/>
                <w:szCs w:val="14"/>
                <w:lang w:val="es-ES_tradnl"/>
              </w:rPr>
            </w:pPr>
          </w:p>
        </w:tc>
      </w:tr>
      <w:tr w:rsidR="003F7F01" w:rsidRPr="00A64A7D" w14:paraId="60DB01B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76CB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375BAE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533F1B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7058B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AC162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7DB8E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23/07/1963</w:t>
            </w:r>
          </w:p>
        </w:tc>
        <w:tc>
          <w:tcPr>
            <w:tcW w:w="1285" w:type="dxa"/>
            <w:tcBorders>
              <w:top w:val="nil"/>
              <w:left w:val="nil"/>
              <w:bottom w:val="single" w:sz="4" w:space="0" w:color="auto"/>
              <w:right w:val="single" w:sz="4" w:space="0" w:color="auto"/>
            </w:tcBorders>
            <w:noWrap/>
            <w:vAlign w:val="bottom"/>
          </w:tcPr>
          <w:p w14:paraId="5CE54F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20/10/2002</w:t>
            </w:r>
          </w:p>
        </w:tc>
        <w:tc>
          <w:tcPr>
            <w:tcW w:w="1264" w:type="dxa"/>
            <w:tcBorders>
              <w:top w:val="nil"/>
              <w:left w:val="nil"/>
              <w:bottom w:val="single" w:sz="4" w:space="0" w:color="auto"/>
              <w:right w:val="single" w:sz="4" w:space="0" w:color="auto"/>
            </w:tcBorders>
            <w:noWrap/>
            <w:vAlign w:val="bottom"/>
          </w:tcPr>
          <w:p w14:paraId="6434605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5FD7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1FD255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32F640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1C9DB5" w14:textId="77777777" w:rsidR="003F7F01" w:rsidRPr="00A64A7D" w:rsidRDefault="003F7F01" w:rsidP="004B0BB6">
            <w:pPr>
              <w:rPr>
                <w:rFonts w:ascii="Arial" w:hAnsi="Arial" w:cs="Arial"/>
                <w:sz w:val="14"/>
                <w:szCs w:val="14"/>
                <w:lang w:val="es-ES_tradnl"/>
              </w:rPr>
            </w:pPr>
          </w:p>
        </w:tc>
      </w:tr>
      <w:tr w:rsidR="003F7F01" w:rsidRPr="00A64A7D" w14:paraId="39909D2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DCD4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4ECED7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702F46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0A27C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89D8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753A7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12/07/1978</w:t>
            </w:r>
          </w:p>
        </w:tc>
        <w:tc>
          <w:tcPr>
            <w:tcW w:w="1285" w:type="dxa"/>
            <w:tcBorders>
              <w:top w:val="nil"/>
              <w:left w:val="nil"/>
              <w:bottom w:val="single" w:sz="4" w:space="0" w:color="auto"/>
              <w:right w:val="single" w:sz="4" w:space="0" w:color="auto"/>
            </w:tcBorders>
            <w:noWrap/>
            <w:vAlign w:val="bottom"/>
          </w:tcPr>
          <w:p w14:paraId="6F3E9A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29/09/2008</w:t>
            </w:r>
          </w:p>
        </w:tc>
        <w:tc>
          <w:tcPr>
            <w:tcW w:w="1264" w:type="dxa"/>
            <w:tcBorders>
              <w:top w:val="nil"/>
              <w:left w:val="nil"/>
              <w:bottom w:val="single" w:sz="4" w:space="0" w:color="auto"/>
              <w:right w:val="single" w:sz="4" w:space="0" w:color="auto"/>
            </w:tcBorders>
            <w:noWrap/>
            <w:vAlign w:val="bottom"/>
          </w:tcPr>
          <w:p w14:paraId="4FC130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41741A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7714,02</w:t>
            </w:r>
          </w:p>
        </w:tc>
        <w:tc>
          <w:tcPr>
            <w:tcW w:w="864" w:type="dxa"/>
            <w:tcBorders>
              <w:top w:val="nil"/>
              <w:left w:val="nil"/>
              <w:bottom w:val="single" w:sz="4" w:space="0" w:color="auto"/>
              <w:right w:val="single" w:sz="4" w:space="0" w:color="auto"/>
            </w:tcBorders>
            <w:noWrap/>
            <w:vAlign w:val="bottom"/>
          </w:tcPr>
          <w:p w14:paraId="1E2BBA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8BEBA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DCCC26" w14:textId="77777777" w:rsidR="003F7F01" w:rsidRPr="00A64A7D" w:rsidRDefault="003F7F01" w:rsidP="004B0BB6">
            <w:pPr>
              <w:rPr>
                <w:rFonts w:ascii="Arial" w:hAnsi="Arial" w:cs="Arial"/>
                <w:sz w:val="14"/>
                <w:szCs w:val="14"/>
                <w:lang w:val="es-ES_tradnl"/>
              </w:rPr>
            </w:pPr>
          </w:p>
        </w:tc>
      </w:tr>
      <w:tr w:rsidR="003F7F01" w:rsidRPr="00A64A7D" w14:paraId="7109AD6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E9C8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14003</w:t>
            </w:r>
          </w:p>
        </w:tc>
        <w:tc>
          <w:tcPr>
            <w:tcW w:w="1843" w:type="dxa"/>
            <w:tcBorders>
              <w:top w:val="nil"/>
              <w:left w:val="nil"/>
              <w:bottom w:val="single" w:sz="4" w:space="0" w:color="auto"/>
              <w:right w:val="single" w:sz="4" w:space="0" w:color="auto"/>
            </w:tcBorders>
            <w:noWrap/>
            <w:vAlign w:val="bottom"/>
          </w:tcPr>
          <w:p w14:paraId="52C615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143C8D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0DA7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0E427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w:t>
            </w:r>
          </w:p>
        </w:tc>
        <w:tc>
          <w:tcPr>
            <w:tcW w:w="1133" w:type="dxa"/>
            <w:tcBorders>
              <w:top w:val="nil"/>
              <w:left w:val="nil"/>
              <w:bottom w:val="single" w:sz="4" w:space="0" w:color="auto"/>
              <w:right w:val="single" w:sz="4" w:space="0" w:color="auto"/>
            </w:tcBorders>
            <w:noWrap/>
            <w:vAlign w:val="bottom"/>
          </w:tcPr>
          <w:p w14:paraId="1BD5B2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27/06/2000</w:t>
            </w:r>
          </w:p>
        </w:tc>
        <w:tc>
          <w:tcPr>
            <w:tcW w:w="1285" w:type="dxa"/>
            <w:tcBorders>
              <w:top w:val="nil"/>
              <w:left w:val="nil"/>
              <w:bottom w:val="single" w:sz="4" w:space="0" w:color="auto"/>
              <w:right w:val="single" w:sz="4" w:space="0" w:color="auto"/>
            </w:tcBorders>
            <w:noWrap/>
            <w:vAlign w:val="bottom"/>
          </w:tcPr>
          <w:p w14:paraId="701AFE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23/10/2025</w:t>
            </w:r>
          </w:p>
        </w:tc>
        <w:tc>
          <w:tcPr>
            <w:tcW w:w="1264" w:type="dxa"/>
            <w:tcBorders>
              <w:top w:val="nil"/>
              <w:left w:val="nil"/>
              <w:bottom w:val="single" w:sz="4" w:space="0" w:color="auto"/>
              <w:right w:val="single" w:sz="4" w:space="0" w:color="auto"/>
            </w:tcBorders>
            <w:noWrap/>
            <w:vAlign w:val="bottom"/>
          </w:tcPr>
          <w:p w14:paraId="56B36C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CP AMG</w:t>
            </w:r>
          </w:p>
        </w:tc>
        <w:tc>
          <w:tcPr>
            <w:tcW w:w="992" w:type="dxa"/>
            <w:tcBorders>
              <w:top w:val="nil"/>
              <w:left w:val="nil"/>
              <w:bottom w:val="single" w:sz="4" w:space="0" w:color="auto"/>
              <w:right w:val="single" w:sz="4" w:space="0" w:color="auto"/>
            </w:tcBorders>
            <w:noWrap/>
            <w:vAlign w:val="bottom"/>
          </w:tcPr>
          <w:p w14:paraId="3C4E66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2775,73</w:t>
            </w:r>
          </w:p>
        </w:tc>
        <w:tc>
          <w:tcPr>
            <w:tcW w:w="864" w:type="dxa"/>
            <w:tcBorders>
              <w:top w:val="nil"/>
              <w:left w:val="nil"/>
              <w:bottom w:val="single" w:sz="4" w:space="0" w:color="auto"/>
              <w:right w:val="single" w:sz="4" w:space="0" w:color="auto"/>
            </w:tcBorders>
            <w:noWrap/>
            <w:vAlign w:val="bottom"/>
          </w:tcPr>
          <w:p w14:paraId="26B063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7F2176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D779E87" w14:textId="77777777" w:rsidR="003F7F01" w:rsidRPr="00A64A7D" w:rsidRDefault="003F7F01" w:rsidP="004B0BB6">
            <w:pPr>
              <w:rPr>
                <w:rFonts w:ascii="Arial" w:hAnsi="Arial" w:cs="Arial"/>
                <w:sz w:val="14"/>
                <w:szCs w:val="14"/>
                <w:lang w:val="es-ES_tradnl"/>
              </w:rPr>
            </w:pPr>
          </w:p>
        </w:tc>
      </w:tr>
      <w:tr w:rsidR="003F7F01" w:rsidRPr="00A64A7D" w14:paraId="3FD0FAF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4D6A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04028C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70D7A4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CC50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825FE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34AD8A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03/07/1974</w:t>
            </w:r>
          </w:p>
        </w:tc>
        <w:tc>
          <w:tcPr>
            <w:tcW w:w="1285" w:type="dxa"/>
            <w:tcBorders>
              <w:top w:val="nil"/>
              <w:left w:val="nil"/>
              <w:bottom w:val="single" w:sz="4" w:space="0" w:color="auto"/>
              <w:right w:val="single" w:sz="4" w:space="0" w:color="auto"/>
            </w:tcBorders>
            <w:noWrap/>
            <w:vAlign w:val="bottom"/>
          </w:tcPr>
          <w:p w14:paraId="00A9B3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03/10/2023</w:t>
            </w:r>
          </w:p>
        </w:tc>
        <w:tc>
          <w:tcPr>
            <w:tcW w:w="1264" w:type="dxa"/>
            <w:tcBorders>
              <w:top w:val="nil"/>
              <w:left w:val="nil"/>
              <w:bottom w:val="single" w:sz="4" w:space="0" w:color="auto"/>
              <w:right w:val="single" w:sz="4" w:space="0" w:color="auto"/>
            </w:tcBorders>
            <w:noWrap/>
            <w:vAlign w:val="bottom"/>
          </w:tcPr>
          <w:p w14:paraId="09477D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BBI</w:t>
            </w:r>
          </w:p>
        </w:tc>
        <w:tc>
          <w:tcPr>
            <w:tcW w:w="992" w:type="dxa"/>
            <w:tcBorders>
              <w:top w:val="nil"/>
              <w:left w:val="nil"/>
              <w:bottom w:val="single" w:sz="4" w:space="0" w:color="auto"/>
              <w:right w:val="single" w:sz="4" w:space="0" w:color="auto"/>
            </w:tcBorders>
            <w:noWrap/>
            <w:vAlign w:val="bottom"/>
          </w:tcPr>
          <w:p w14:paraId="16A947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772A8E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A3F5A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1355D7" w14:textId="77777777" w:rsidR="003F7F01" w:rsidRPr="00A64A7D" w:rsidRDefault="003F7F01" w:rsidP="004B0BB6">
            <w:pPr>
              <w:rPr>
                <w:rFonts w:ascii="Arial" w:hAnsi="Arial" w:cs="Arial"/>
                <w:sz w:val="14"/>
                <w:szCs w:val="14"/>
                <w:lang w:val="es-ES_tradnl"/>
              </w:rPr>
            </w:pPr>
          </w:p>
        </w:tc>
      </w:tr>
      <w:tr w:rsidR="003F7F01" w:rsidRPr="00A64A7D" w14:paraId="1BEBB2A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3891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14003</w:t>
            </w:r>
          </w:p>
        </w:tc>
        <w:tc>
          <w:tcPr>
            <w:tcW w:w="1843" w:type="dxa"/>
            <w:tcBorders>
              <w:top w:val="nil"/>
              <w:left w:val="nil"/>
              <w:bottom w:val="single" w:sz="4" w:space="0" w:color="auto"/>
              <w:right w:val="single" w:sz="4" w:space="0" w:color="auto"/>
            </w:tcBorders>
            <w:noWrap/>
            <w:vAlign w:val="bottom"/>
          </w:tcPr>
          <w:p w14:paraId="483C39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Zelaieta HLHI</w:t>
            </w:r>
          </w:p>
        </w:tc>
        <w:tc>
          <w:tcPr>
            <w:tcW w:w="1268" w:type="dxa"/>
            <w:tcBorders>
              <w:top w:val="nil"/>
              <w:left w:val="nil"/>
              <w:bottom w:val="single" w:sz="4" w:space="0" w:color="auto"/>
              <w:right w:val="single" w:sz="4" w:space="0" w:color="auto"/>
            </w:tcBorders>
            <w:noWrap/>
            <w:vAlign w:val="bottom"/>
          </w:tcPr>
          <w:p w14:paraId="496A90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2408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9708E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2E05B2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11/11/1975</w:t>
            </w:r>
          </w:p>
        </w:tc>
        <w:tc>
          <w:tcPr>
            <w:tcW w:w="1285" w:type="dxa"/>
            <w:tcBorders>
              <w:top w:val="nil"/>
              <w:left w:val="nil"/>
              <w:bottom w:val="single" w:sz="4" w:space="0" w:color="auto"/>
              <w:right w:val="single" w:sz="4" w:space="0" w:color="auto"/>
            </w:tcBorders>
            <w:noWrap/>
            <w:vAlign w:val="bottom"/>
          </w:tcPr>
          <w:p w14:paraId="2B9A10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13/11/2025</w:t>
            </w:r>
          </w:p>
        </w:tc>
        <w:tc>
          <w:tcPr>
            <w:tcW w:w="1264" w:type="dxa"/>
            <w:tcBorders>
              <w:top w:val="nil"/>
              <w:left w:val="nil"/>
              <w:bottom w:val="single" w:sz="4" w:space="0" w:color="auto"/>
              <w:right w:val="single" w:sz="4" w:space="0" w:color="auto"/>
            </w:tcBorders>
            <w:noWrap/>
            <w:vAlign w:val="bottom"/>
          </w:tcPr>
          <w:p w14:paraId="5065CA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BUN</w:t>
            </w:r>
          </w:p>
        </w:tc>
        <w:tc>
          <w:tcPr>
            <w:tcW w:w="992" w:type="dxa"/>
            <w:tcBorders>
              <w:top w:val="nil"/>
              <w:left w:val="nil"/>
              <w:bottom w:val="single" w:sz="4" w:space="0" w:color="auto"/>
              <w:right w:val="single" w:sz="4" w:space="0" w:color="auto"/>
            </w:tcBorders>
            <w:noWrap/>
            <w:vAlign w:val="bottom"/>
          </w:tcPr>
          <w:p w14:paraId="6C291B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0018D9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466834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C6FD2D" w14:textId="77777777" w:rsidR="003F7F01" w:rsidRPr="00A64A7D" w:rsidRDefault="003F7F01" w:rsidP="004B0BB6">
            <w:pPr>
              <w:rPr>
                <w:rFonts w:ascii="Arial" w:hAnsi="Arial" w:cs="Arial"/>
                <w:sz w:val="14"/>
                <w:szCs w:val="14"/>
                <w:lang w:val="es-ES_tradnl"/>
              </w:rPr>
            </w:pPr>
          </w:p>
        </w:tc>
      </w:tr>
      <w:tr w:rsidR="003F7F01" w:rsidRPr="00A64A7D" w14:paraId="0357AB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310A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40794B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084971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48AA6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62724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69F4E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06/12/1969</w:t>
            </w:r>
          </w:p>
        </w:tc>
        <w:tc>
          <w:tcPr>
            <w:tcW w:w="1285" w:type="dxa"/>
            <w:tcBorders>
              <w:top w:val="nil"/>
              <w:left w:val="nil"/>
              <w:bottom w:val="single" w:sz="4" w:space="0" w:color="auto"/>
              <w:right w:val="single" w:sz="4" w:space="0" w:color="auto"/>
            </w:tcBorders>
            <w:noWrap/>
            <w:vAlign w:val="bottom"/>
          </w:tcPr>
          <w:p w14:paraId="189E27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07/11/2022</w:t>
            </w:r>
          </w:p>
        </w:tc>
        <w:tc>
          <w:tcPr>
            <w:tcW w:w="1264" w:type="dxa"/>
            <w:tcBorders>
              <w:top w:val="nil"/>
              <w:left w:val="nil"/>
              <w:bottom w:val="single" w:sz="4" w:space="0" w:color="auto"/>
              <w:right w:val="single" w:sz="4" w:space="0" w:color="auto"/>
            </w:tcBorders>
            <w:noWrap/>
            <w:vAlign w:val="bottom"/>
          </w:tcPr>
          <w:p w14:paraId="0667A31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E8F8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14991C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D60DB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D81984" w14:textId="77777777" w:rsidR="003F7F01" w:rsidRPr="00A64A7D" w:rsidRDefault="003F7F01" w:rsidP="004B0BB6">
            <w:pPr>
              <w:rPr>
                <w:rFonts w:ascii="Arial" w:hAnsi="Arial" w:cs="Arial"/>
                <w:sz w:val="14"/>
                <w:szCs w:val="14"/>
                <w:lang w:val="es-ES_tradnl"/>
              </w:rPr>
            </w:pPr>
          </w:p>
        </w:tc>
      </w:tr>
      <w:tr w:rsidR="003F7F01" w:rsidRPr="00A64A7D" w14:paraId="1630FB4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4BEF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5D336A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188285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258F9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A767D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EBAB9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05/03/1979</w:t>
            </w:r>
          </w:p>
        </w:tc>
        <w:tc>
          <w:tcPr>
            <w:tcW w:w="1285" w:type="dxa"/>
            <w:tcBorders>
              <w:top w:val="nil"/>
              <w:left w:val="nil"/>
              <w:bottom w:val="single" w:sz="4" w:space="0" w:color="auto"/>
              <w:right w:val="single" w:sz="4" w:space="0" w:color="auto"/>
            </w:tcBorders>
            <w:noWrap/>
            <w:vAlign w:val="bottom"/>
          </w:tcPr>
          <w:p w14:paraId="5C7D71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18/01/2021</w:t>
            </w:r>
          </w:p>
        </w:tc>
        <w:tc>
          <w:tcPr>
            <w:tcW w:w="1264" w:type="dxa"/>
            <w:tcBorders>
              <w:top w:val="nil"/>
              <w:left w:val="nil"/>
              <w:bottom w:val="single" w:sz="4" w:space="0" w:color="auto"/>
              <w:right w:val="single" w:sz="4" w:space="0" w:color="auto"/>
            </w:tcBorders>
            <w:noWrap/>
            <w:vAlign w:val="bottom"/>
          </w:tcPr>
          <w:p w14:paraId="5366F9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08383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405DB8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6E123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BCEF31" w14:textId="77777777" w:rsidR="003F7F01" w:rsidRPr="00A64A7D" w:rsidRDefault="003F7F01" w:rsidP="004B0BB6">
            <w:pPr>
              <w:rPr>
                <w:rFonts w:ascii="Arial" w:hAnsi="Arial" w:cs="Arial"/>
                <w:sz w:val="14"/>
                <w:szCs w:val="14"/>
                <w:lang w:val="es-ES_tradnl"/>
              </w:rPr>
            </w:pPr>
          </w:p>
        </w:tc>
      </w:tr>
      <w:tr w:rsidR="003F7F01" w:rsidRPr="00A64A7D" w14:paraId="02061C1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02489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44B891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77AB49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2DEB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AF05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A79A8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09/03/1989</w:t>
            </w:r>
          </w:p>
        </w:tc>
        <w:tc>
          <w:tcPr>
            <w:tcW w:w="1285" w:type="dxa"/>
            <w:tcBorders>
              <w:top w:val="nil"/>
              <w:left w:val="nil"/>
              <w:bottom w:val="single" w:sz="4" w:space="0" w:color="auto"/>
              <w:right w:val="single" w:sz="4" w:space="0" w:color="auto"/>
            </w:tcBorders>
            <w:noWrap/>
            <w:vAlign w:val="bottom"/>
          </w:tcPr>
          <w:p w14:paraId="18499A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02/10/2008</w:t>
            </w:r>
          </w:p>
        </w:tc>
        <w:tc>
          <w:tcPr>
            <w:tcW w:w="1264" w:type="dxa"/>
            <w:tcBorders>
              <w:top w:val="nil"/>
              <w:left w:val="nil"/>
              <w:bottom w:val="single" w:sz="4" w:space="0" w:color="auto"/>
              <w:right w:val="single" w:sz="4" w:space="0" w:color="auto"/>
            </w:tcBorders>
            <w:noWrap/>
            <w:vAlign w:val="bottom"/>
          </w:tcPr>
          <w:p w14:paraId="5AC1477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DF19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nil"/>
              <w:left w:val="nil"/>
              <w:bottom w:val="single" w:sz="4" w:space="0" w:color="auto"/>
              <w:right w:val="single" w:sz="4" w:space="0" w:color="auto"/>
            </w:tcBorders>
            <w:noWrap/>
            <w:vAlign w:val="bottom"/>
          </w:tcPr>
          <w:p w14:paraId="60DBDD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DC0AE2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E6382F" w14:textId="77777777" w:rsidR="003F7F01" w:rsidRPr="00A64A7D" w:rsidRDefault="003F7F01" w:rsidP="004B0BB6">
            <w:pPr>
              <w:rPr>
                <w:rFonts w:ascii="Arial" w:hAnsi="Arial" w:cs="Arial"/>
                <w:sz w:val="14"/>
                <w:szCs w:val="14"/>
                <w:lang w:val="es-ES_tradnl"/>
              </w:rPr>
            </w:pPr>
          </w:p>
        </w:tc>
      </w:tr>
      <w:tr w:rsidR="003F7F01" w:rsidRPr="00A64A7D" w14:paraId="7EFF796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70A7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5FCFF6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48301A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8702C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64B5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C8285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23/08/1965</w:t>
            </w:r>
          </w:p>
        </w:tc>
        <w:tc>
          <w:tcPr>
            <w:tcW w:w="1285" w:type="dxa"/>
            <w:tcBorders>
              <w:top w:val="nil"/>
              <w:left w:val="nil"/>
              <w:bottom w:val="single" w:sz="4" w:space="0" w:color="auto"/>
              <w:right w:val="single" w:sz="4" w:space="0" w:color="auto"/>
            </w:tcBorders>
            <w:noWrap/>
            <w:vAlign w:val="bottom"/>
          </w:tcPr>
          <w:p w14:paraId="6652AC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11/09/2006</w:t>
            </w:r>
          </w:p>
        </w:tc>
        <w:tc>
          <w:tcPr>
            <w:tcW w:w="1264" w:type="dxa"/>
            <w:tcBorders>
              <w:top w:val="nil"/>
              <w:left w:val="nil"/>
              <w:bottom w:val="single" w:sz="4" w:space="0" w:color="auto"/>
              <w:right w:val="single" w:sz="4" w:space="0" w:color="auto"/>
            </w:tcBorders>
            <w:noWrap/>
            <w:vAlign w:val="bottom"/>
          </w:tcPr>
          <w:p w14:paraId="0CAE156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D7742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333EB9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854138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C7CE8E6" w14:textId="77777777" w:rsidR="003F7F01" w:rsidRPr="00A64A7D" w:rsidRDefault="003F7F01" w:rsidP="004B0BB6">
            <w:pPr>
              <w:rPr>
                <w:rFonts w:ascii="Arial" w:hAnsi="Arial" w:cs="Arial"/>
                <w:sz w:val="14"/>
                <w:szCs w:val="14"/>
                <w:lang w:val="es-ES_tradnl"/>
              </w:rPr>
            </w:pPr>
          </w:p>
        </w:tc>
      </w:tr>
      <w:tr w:rsidR="003F7F01" w:rsidRPr="00A64A7D" w14:paraId="6AFB43D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E120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3CABEE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2AFA3B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CD75C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03DA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7E868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16/10/1973</w:t>
            </w:r>
          </w:p>
        </w:tc>
        <w:tc>
          <w:tcPr>
            <w:tcW w:w="1285" w:type="dxa"/>
            <w:tcBorders>
              <w:top w:val="nil"/>
              <w:left w:val="nil"/>
              <w:bottom w:val="single" w:sz="4" w:space="0" w:color="auto"/>
              <w:right w:val="single" w:sz="4" w:space="0" w:color="auto"/>
            </w:tcBorders>
            <w:noWrap/>
            <w:vAlign w:val="bottom"/>
          </w:tcPr>
          <w:p w14:paraId="19FEC2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5D75E96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88D0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0EC384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DBC97F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1E2842" w14:textId="77777777" w:rsidR="003F7F01" w:rsidRPr="00A64A7D" w:rsidRDefault="003F7F01" w:rsidP="004B0BB6">
            <w:pPr>
              <w:rPr>
                <w:rFonts w:ascii="Arial" w:hAnsi="Arial" w:cs="Arial"/>
                <w:sz w:val="14"/>
                <w:szCs w:val="14"/>
                <w:lang w:val="es-ES_tradnl"/>
              </w:rPr>
            </w:pPr>
          </w:p>
        </w:tc>
      </w:tr>
      <w:tr w:rsidR="003F7F01" w:rsidRPr="00A64A7D" w14:paraId="6254B7D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6777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5071E9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3D23BB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1ED985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9EC47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89025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07/06/1978</w:t>
            </w:r>
          </w:p>
        </w:tc>
        <w:tc>
          <w:tcPr>
            <w:tcW w:w="1285" w:type="dxa"/>
            <w:tcBorders>
              <w:top w:val="nil"/>
              <w:left w:val="nil"/>
              <w:bottom w:val="single" w:sz="4" w:space="0" w:color="auto"/>
              <w:right w:val="single" w:sz="4" w:space="0" w:color="auto"/>
            </w:tcBorders>
            <w:noWrap/>
            <w:vAlign w:val="bottom"/>
          </w:tcPr>
          <w:p w14:paraId="6D00D6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22/09/2008</w:t>
            </w:r>
          </w:p>
        </w:tc>
        <w:tc>
          <w:tcPr>
            <w:tcW w:w="1264" w:type="dxa"/>
            <w:tcBorders>
              <w:top w:val="nil"/>
              <w:left w:val="nil"/>
              <w:bottom w:val="single" w:sz="4" w:space="0" w:color="auto"/>
              <w:right w:val="single" w:sz="4" w:space="0" w:color="auto"/>
            </w:tcBorders>
            <w:noWrap/>
            <w:vAlign w:val="bottom"/>
          </w:tcPr>
          <w:p w14:paraId="5433AE1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DABBF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20DC26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B5053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955118" w14:textId="77777777" w:rsidR="003F7F01" w:rsidRPr="00A64A7D" w:rsidRDefault="003F7F01" w:rsidP="004B0BB6">
            <w:pPr>
              <w:rPr>
                <w:rFonts w:ascii="Arial" w:hAnsi="Arial" w:cs="Arial"/>
                <w:sz w:val="14"/>
                <w:szCs w:val="14"/>
                <w:lang w:val="es-ES_tradnl"/>
              </w:rPr>
            </w:pPr>
          </w:p>
        </w:tc>
      </w:tr>
      <w:tr w:rsidR="003F7F01" w:rsidRPr="00A64A7D" w14:paraId="095B901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1DC7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7C6E6D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335C45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F37A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89D2B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0A30F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10/04/1974</w:t>
            </w:r>
          </w:p>
        </w:tc>
        <w:tc>
          <w:tcPr>
            <w:tcW w:w="1285" w:type="dxa"/>
            <w:tcBorders>
              <w:top w:val="nil"/>
              <w:left w:val="nil"/>
              <w:bottom w:val="single" w:sz="4" w:space="0" w:color="auto"/>
              <w:right w:val="single" w:sz="4" w:space="0" w:color="auto"/>
            </w:tcBorders>
            <w:noWrap/>
            <w:vAlign w:val="bottom"/>
          </w:tcPr>
          <w:p w14:paraId="6A8E04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22/09/2008</w:t>
            </w:r>
          </w:p>
        </w:tc>
        <w:tc>
          <w:tcPr>
            <w:tcW w:w="1264" w:type="dxa"/>
            <w:tcBorders>
              <w:top w:val="nil"/>
              <w:left w:val="nil"/>
              <w:bottom w:val="single" w:sz="4" w:space="0" w:color="auto"/>
              <w:right w:val="single" w:sz="4" w:space="0" w:color="auto"/>
            </w:tcBorders>
            <w:noWrap/>
            <w:vAlign w:val="bottom"/>
          </w:tcPr>
          <w:p w14:paraId="653DC7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AGOTAMIENTO IT</w:t>
            </w:r>
          </w:p>
        </w:tc>
        <w:tc>
          <w:tcPr>
            <w:tcW w:w="992" w:type="dxa"/>
            <w:tcBorders>
              <w:top w:val="nil"/>
              <w:left w:val="nil"/>
              <w:bottom w:val="single" w:sz="4" w:space="0" w:color="auto"/>
              <w:right w:val="single" w:sz="4" w:space="0" w:color="auto"/>
            </w:tcBorders>
            <w:noWrap/>
            <w:vAlign w:val="bottom"/>
          </w:tcPr>
          <w:p w14:paraId="0E0937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12ACA3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400D58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F0C63C0" w14:textId="77777777" w:rsidR="003F7F01" w:rsidRPr="00A64A7D" w:rsidRDefault="003F7F01" w:rsidP="004B0BB6">
            <w:pPr>
              <w:rPr>
                <w:rFonts w:ascii="Arial" w:hAnsi="Arial" w:cs="Arial"/>
                <w:sz w:val="14"/>
                <w:szCs w:val="14"/>
                <w:lang w:val="es-ES_tradnl"/>
              </w:rPr>
            </w:pPr>
          </w:p>
        </w:tc>
      </w:tr>
      <w:tr w:rsidR="003F7F01" w:rsidRPr="00A64A7D" w14:paraId="4D69909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8B2DB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20A647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2622E2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67CF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09E85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C851F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10/10/1966</w:t>
            </w:r>
          </w:p>
        </w:tc>
        <w:tc>
          <w:tcPr>
            <w:tcW w:w="1285" w:type="dxa"/>
            <w:tcBorders>
              <w:top w:val="nil"/>
              <w:left w:val="nil"/>
              <w:bottom w:val="single" w:sz="4" w:space="0" w:color="auto"/>
              <w:right w:val="single" w:sz="4" w:space="0" w:color="auto"/>
            </w:tcBorders>
            <w:noWrap/>
            <w:vAlign w:val="bottom"/>
          </w:tcPr>
          <w:p w14:paraId="5A185C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09/02/2012</w:t>
            </w:r>
          </w:p>
        </w:tc>
        <w:tc>
          <w:tcPr>
            <w:tcW w:w="1264" w:type="dxa"/>
            <w:tcBorders>
              <w:top w:val="nil"/>
              <w:left w:val="nil"/>
              <w:bottom w:val="single" w:sz="4" w:space="0" w:color="auto"/>
              <w:right w:val="single" w:sz="4" w:space="0" w:color="auto"/>
            </w:tcBorders>
            <w:noWrap/>
            <w:vAlign w:val="bottom"/>
          </w:tcPr>
          <w:p w14:paraId="73A0C8F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4B07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2B5A24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C2FD98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B88F99" w14:textId="77777777" w:rsidR="003F7F01" w:rsidRPr="00A64A7D" w:rsidRDefault="003F7F01" w:rsidP="004B0BB6">
            <w:pPr>
              <w:rPr>
                <w:rFonts w:ascii="Arial" w:hAnsi="Arial" w:cs="Arial"/>
                <w:sz w:val="14"/>
                <w:szCs w:val="14"/>
                <w:lang w:val="es-ES_tradnl"/>
              </w:rPr>
            </w:pPr>
          </w:p>
        </w:tc>
      </w:tr>
      <w:tr w:rsidR="003F7F01" w:rsidRPr="00A64A7D" w14:paraId="563A8DA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5DD9B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0192D8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798F6E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9184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FA710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73CB2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31/05/1966</w:t>
            </w:r>
          </w:p>
        </w:tc>
        <w:tc>
          <w:tcPr>
            <w:tcW w:w="1285" w:type="dxa"/>
            <w:tcBorders>
              <w:top w:val="nil"/>
              <w:left w:val="nil"/>
              <w:bottom w:val="single" w:sz="4" w:space="0" w:color="auto"/>
              <w:right w:val="single" w:sz="4" w:space="0" w:color="auto"/>
            </w:tcBorders>
            <w:noWrap/>
            <w:vAlign w:val="bottom"/>
          </w:tcPr>
          <w:p w14:paraId="7E9AFE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16/02/2006</w:t>
            </w:r>
          </w:p>
        </w:tc>
        <w:tc>
          <w:tcPr>
            <w:tcW w:w="1264" w:type="dxa"/>
            <w:tcBorders>
              <w:top w:val="nil"/>
              <w:left w:val="nil"/>
              <w:bottom w:val="single" w:sz="4" w:space="0" w:color="auto"/>
              <w:right w:val="single" w:sz="4" w:space="0" w:color="auto"/>
            </w:tcBorders>
            <w:noWrap/>
            <w:vAlign w:val="bottom"/>
          </w:tcPr>
          <w:p w14:paraId="1B1D8E5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EA04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7B226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876246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5EADB4" w14:textId="77777777" w:rsidR="003F7F01" w:rsidRPr="00A64A7D" w:rsidRDefault="003F7F01" w:rsidP="004B0BB6">
            <w:pPr>
              <w:rPr>
                <w:rFonts w:ascii="Arial" w:hAnsi="Arial" w:cs="Arial"/>
                <w:sz w:val="14"/>
                <w:szCs w:val="14"/>
                <w:lang w:val="es-ES_tradnl"/>
              </w:rPr>
            </w:pPr>
          </w:p>
        </w:tc>
      </w:tr>
      <w:tr w:rsidR="003F7F01" w:rsidRPr="00A64A7D" w14:paraId="4809023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5959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41D992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52E1DE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E0F69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04819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9128A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20/08/1973</w:t>
            </w:r>
          </w:p>
        </w:tc>
        <w:tc>
          <w:tcPr>
            <w:tcW w:w="1285" w:type="dxa"/>
            <w:tcBorders>
              <w:top w:val="nil"/>
              <w:left w:val="nil"/>
              <w:bottom w:val="single" w:sz="4" w:space="0" w:color="auto"/>
              <w:right w:val="single" w:sz="4" w:space="0" w:color="auto"/>
            </w:tcBorders>
            <w:noWrap/>
            <w:vAlign w:val="bottom"/>
          </w:tcPr>
          <w:p w14:paraId="776AEA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28/04/2008</w:t>
            </w:r>
          </w:p>
        </w:tc>
        <w:tc>
          <w:tcPr>
            <w:tcW w:w="1264" w:type="dxa"/>
            <w:tcBorders>
              <w:top w:val="nil"/>
              <w:left w:val="nil"/>
              <w:bottom w:val="single" w:sz="4" w:space="0" w:color="auto"/>
              <w:right w:val="single" w:sz="4" w:space="0" w:color="auto"/>
            </w:tcBorders>
            <w:noWrap/>
            <w:vAlign w:val="bottom"/>
          </w:tcPr>
          <w:p w14:paraId="5BBA7FE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CC8FD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65AE65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E81A6C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EE8E794" w14:textId="77777777" w:rsidR="003F7F01" w:rsidRPr="00A64A7D" w:rsidRDefault="003F7F01" w:rsidP="004B0BB6">
            <w:pPr>
              <w:rPr>
                <w:rFonts w:ascii="Arial" w:hAnsi="Arial" w:cs="Arial"/>
                <w:sz w:val="14"/>
                <w:szCs w:val="14"/>
                <w:lang w:val="es-ES_tradnl"/>
              </w:rPr>
            </w:pPr>
          </w:p>
        </w:tc>
      </w:tr>
      <w:tr w:rsidR="003F7F01" w:rsidRPr="00A64A7D" w14:paraId="57DBAC0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A5DB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21D560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11EBA4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1A09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DF96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19A0C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27/06/1990</w:t>
            </w:r>
          </w:p>
        </w:tc>
        <w:tc>
          <w:tcPr>
            <w:tcW w:w="1285" w:type="dxa"/>
            <w:tcBorders>
              <w:top w:val="nil"/>
              <w:left w:val="nil"/>
              <w:bottom w:val="single" w:sz="4" w:space="0" w:color="auto"/>
              <w:right w:val="single" w:sz="4" w:space="0" w:color="auto"/>
            </w:tcBorders>
            <w:noWrap/>
            <w:vAlign w:val="bottom"/>
          </w:tcPr>
          <w:p w14:paraId="1DDB29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23/09/2008</w:t>
            </w:r>
          </w:p>
        </w:tc>
        <w:tc>
          <w:tcPr>
            <w:tcW w:w="1264" w:type="dxa"/>
            <w:tcBorders>
              <w:top w:val="nil"/>
              <w:left w:val="nil"/>
              <w:bottom w:val="single" w:sz="4" w:space="0" w:color="auto"/>
              <w:right w:val="single" w:sz="4" w:space="0" w:color="auto"/>
            </w:tcBorders>
            <w:noWrap/>
            <w:vAlign w:val="bottom"/>
          </w:tcPr>
          <w:p w14:paraId="7BCB82C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964DB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D340B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09FFFA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1E5625" w14:textId="77777777" w:rsidR="003F7F01" w:rsidRPr="00A64A7D" w:rsidRDefault="003F7F01" w:rsidP="004B0BB6">
            <w:pPr>
              <w:rPr>
                <w:rFonts w:ascii="Arial" w:hAnsi="Arial" w:cs="Arial"/>
                <w:sz w:val="14"/>
                <w:szCs w:val="14"/>
                <w:lang w:val="es-ES_tradnl"/>
              </w:rPr>
            </w:pPr>
          </w:p>
        </w:tc>
      </w:tr>
      <w:tr w:rsidR="003F7F01" w:rsidRPr="00A64A7D" w14:paraId="0DE545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6423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19BA4D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1B4053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DD902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4792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9D44C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11/07/1964</w:t>
            </w:r>
          </w:p>
        </w:tc>
        <w:tc>
          <w:tcPr>
            <w:tcW w:w="1285" w:type="dxa"/>
            <w:tcBorders>
              <w:top w:val="nil"/>
              <w:left w:val="nil"/>
              <w:bottom w:val="single" w:sz="4" w:space="0" w:color="auto"/>
              <w:right w:val="single" w:sz="4" w:space="0" w:color="auto"/>
            </w:tcBorders>
            <w:noWrap/>
            <w:vAlign w:val="bottom"/>
          </w:tcPr>
          <w:p w14:paraId="5081D2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24/11/2005</w:t>
            </w:r>
          </w:p>
        </w:tc>
        <w:tc>
          <w:tcPr>
            <w:tcW w:w="1264" w:type="dxa"/>
            <w:tcBorders>
              <w:top w:val="nil"/>
              <w:left w:val="nil"/>
              <w:bottom w:val="single" w:sz="4" w:space="0" w:color="auto"/>
              <w:right w:val="single" w:sz="4" w:space="0" w:color="auto"/>
            </w:tcBorders>
            <w:noWrap/>
            <w:vAlign w:val="bottom"/>
          </w:tcPr>
          <w:p w14:paraId="1F6E3B0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DC42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36EE49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E76AEE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A1FB811" w14:textId="77777777" w:rsidR="003F7F01" w:rsidRPr="00A64A7D" w:rsidRDefault="003F7F01" w:rsidP="004B0BB6">
            <w:pPr>
              <w:rPr>
                <w:rFonts w:ascii="Arial" w:hAnsi="Arial" w:cs="Arial"/>
                <w:sz w:val="14"/>
                <w:szCs w:val="14"/>
                <w:lang w:val="es-ES_tradnl"/>
              </w:rPr>
            </w:pPr>
          </w:p>
        </w:tc>
      </w:tr>
      <w:tr w:rsidR="003F7F01" w:rsidRPr="00A64A7D" w14:paraId="17DDBA1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9CE4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30FEE7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3E04A5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3404F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3265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97565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01/03/1967</w:t>
            </w:r>
          </w:p>
        </w:tc>
        <w:tc>
          <w:tcPr>
            <w:tcW w:w="1285" w:type="dxa"/>
            <w:tcBorders>
              <w:top w:val="nil"/>
              <w:left w:val="nil"/>
              <w:bottom w:val="single" w:sz="4" w:space="0" w:color="auto"/>
              <w:right w:val="single" w:sz="4" w:space="0" w:color="auto"/>
            </w:tcBorders>
            <w:noWrap/>
            <w:vAlign w:val="bottom"/>
          </w:tcPr>
          <w:p w14:paraId="07C258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16/10/2006</w:t>
            </w:r>
          </w:p>
        </w:tc>
        <w:tc>
          <w:tcPr>
            <w:tcW w:w="1264" w:type="dxa"/>
            <w:tcBorders>
              <w:top w:val="nil"/>
              <w:left w:val="nil"/>
              <w:bottom w:val="single" w:sz="4" w:space="0" w:color="auto"/>
              <w:right w:val="single" w:sz="4" w:space="0" w:color="auto"/>
            </w:tcBorders>
            <w:noWrap/>
            <w:vAlign w:val="bottom"/>
          </w:tcPr>
          <w:p w14:paraId="45C4518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778AA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0B28E7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35546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F3324F" w14:textId="77777777" w:rsidR="003F7F01" w:rsidRPr="00A64A7D" w:rsidRDefault="003F7F01" w:rsidP="004B0BB6">
            <w:pPr>
              <w:rPr>
                <w:rFonts w:ascii="Arial" w:hAnsi="Arial" w:cs="Arial"/>
                <w:sz w:val="14"/>
                <w:szCs w:val="14"/>
                <w:lang w:val="es-ES_tradnl"/>
              </w:rPr>
            </w:pPr>
          </w:p>
        </w:tc>
      </w:tr>
      <w:tr w:rsidR="003F7F01" w:rsidRPr="00A64A7D" w14:paraId="78E2F76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3909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1739EA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23E8A8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F94F8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1174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5A67C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14/07/1967</w:t>
            </w:r>
          </w:p>
        </w:tc>
        <w:tc>
          <w:tcPr>
            <w:tcW w:w="1285" w:type="dxa"/>
            <w:tcBorders>
              <w:top w:val="nil"/>
              <w:left w:val="nil"/>
              <w:bottom w:val="single" w:sz="4" w:space="0" w:color="auto"/>
              <w:right w:val="single" w:sz="4" w:space="0" w:color="auto"/>
            </w:tcBorders>
            <w:noWrap/>
            <w:vAlign w:val="bottom"/>
          </w:tcPr>
          <w:p w14:paraId="2F1035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16/10/2003</w:t>
            </w:r>
          </w:p>
        </w:tc>
        <w:tc>
          <w:tcPr>
            <w:tcW w:w="1264" w:type="dxa"/>
            <w:tcBorders>
              <w:top w:val="nil"/>
              <w:left w:val="nil"/>
              <w:bottom w:val="single" w:sz="4" w:space="0" w:color="auto"/>
              <w:right w:val="single" w:sz="4" w:space="0" w:color="auto"/>
            </w:tcBorders>
            <w:noWrap/>
            <w:vAlign w:val="bottom"/>
          </w:tcPr>
          <w:p w14:paraId="1BCF024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965C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7661DD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38E541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63C7861" w14:textId="77777777" w:rsidR="003F7F01" w:rsidRPr="00A64A7D" w:rsidRDefault="003F7F01" w:rsidP="004B0BB6">
            <w:pPr>
              <w:rPr>
                <w:rFonts w:ascii="Arial" w:hAnsi="Arial" w:cs="Arial"/>
                <w:sz w:val="14"/>
                <w:szCs w:val="14"/>
                <w:lang w:val="es-ES_tradnl"/>
              </w:rPr>
            </w:pPr>
          </w:p>
        </w:tc>
      </w:tr>
      <w:tr w:rsidR="003F7F01" w:rsidRPr="00A64A7D" w14:paraId="4448622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63A26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6FDB2F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46A748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A586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B3298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F09DD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25/09/1959</w:t>
            </w:r>
          </w:p>
        </w:tc>
        <w:tc>
          <w:tcPr>
            <w:tcW w:w="1285" w:type="dxa"/>
            <w:tcBorders>
              <w:top w:val="nil"/>
              <w:left w:val="nil"/>
              <w:bottom w:val="single" w:sz="4" w:space="0" w:color="auto"/>
              <w:right w:val="single" w:sz="4" w:space="0" w:color="auto"/>
            </w:tcBorders>
            <w:noWrap/>
            <w:vAlign w:val="bottom"/>
          </w:tcPr>
          <w:p w14:paraId="78701B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28/09/1998</w:t>
            </w:r>
          </w:p>
        </w:tc>
        <w:tc>
          <w:tcPr>
            <w:tcW w:w="1264" w:type="dxa"/>
            <w:tcBorders>
              <w:top w:val="nil"/>
              <w:left w:val="nil"/>
              <w:bottom w:val="single" w:sz="4" w:space="0" w:color="auto"/>
              <w:right w:val="single" w:sz="4" w:space="0" w:color="auto"/>
            </w:tcBorders>
            <w:noWrap/>
            <w:vAlign w:val="bottom"/>
          </w:tcPr>
          <w:p w14:paraId="7FE4500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4E057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5D7BFE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8DE9F0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F86DFE7" w14:textId="77777777" w:rsidR="003F7F01" w:rsidRPr="00A64A7D" w:rsidRDefault="003F7F01" w:rsidP="004B0BB6">
            <w:pPr>
              <w:rPr>
                <w:rFonts w:ascii="Arial" w:hAnsi="Arial" w:cs="Arial"/>
                <w:sz w:val="14"/>
                <w:szCs w:val="14"/>
                <w:lang w:val="es-ES_tradnl"/>
              </w:rPr>
            </w:pPr>
          </w:p>
        </w:tc>
      </w:tr>
      <w:tr w:rsidR="003F7F01" w:rsidRPr="00A64A7D" w14:paraId="716F468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7EB60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0BE47D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579E6E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410A4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7259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6D872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12/10/1960</w:t>
            </w:r>
          </w:p>
        </w:tc>
        <w:tc>
          <w:tcPr>
            <w:tcW w:w="1285" w:type="dxa"/>
            <w:tcBorders>
              <w:top w:val="nil"/>
              <w:left w:val="nil"/>
              <w:bottom w:val="single" w:sz="4" w:space="0" w:color="auto"/>
              <w:right w:val="single" w:sz="4" w:space="0" w:color="auto"/>
            </w:tcBorders>
            <w:noWrap/>
            <w:vAlign w:val="bottom"/>
          </w:tcPr>
          <w:p w14:paraId="18B44E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28/09/1998</w:t>
            </w:r>
          </w:p>
        </w:tc>
        <w:tc>
          <w:tcPr>
            <w:tcW w:w="1264" w:type="dxa"/>
            <w:tcBorders>
              <w:top w:val="nil"/>
              <w:left w:val="nil"/>
              <w:bottom w:val="single" w:sz="4" w:space="0" w:color="auto"/>
              <w:right w:val="single" w:sz="4" w:space="0" w:color="auto"/>
            </w:tcBorders>
            <w:noWrap/>
            <w:vAlign w:val="bottom"/>
          </w:tcPr>
          <w:p w14:paraId="582C0E8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D3619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0F8B6F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3332D2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D5783FD" w14:textId="77777777" w:rsidR="003F7F01" w:rsidRPr="00A64A7D" w:rsidRDefault="003F7F01" w:rsidP="004B0BB6">
            <w:pPr>
              <w:rPr>
                <w:rFonts w:ascii="Arial" w:hAnsi="Arial" w:cs="Arial"/>
                <w:sz w:val="14"/>
                <w:szCs w:val="14"/>
                <w:lang w:val="es-ES_tradnl"/>
              </w:rPr>
            </w:pPr>
          </w:p>
        </w:tc>
      </w:tr>
      <w:tr w:rsidR="003F7F01" w:rsidRPr="00A64A7D" w14:paraId="509E06E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F12C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433EDF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5E036A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1D7F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3ABD68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F4C3B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12/02/1979</w:t>
            </w:r>
          </w:p>
        </w:tc>
        <w:tc>
          <w:tcPr>
            <w:tcW w:w="1285" w:type="dxa"/>
            <w:tcBorders>
              <w:top w:val="nil"/>
              <w:left w:val="nil"/>
              <w:bottom w:val="single" w:sz="4" w:space="0" w:color="auto"/>
              <w:right w:val="single" w:sz="4" w:space="0" w:color="auto"/>
            </w:tcBorders>
            <w:noWrap/>
            <w:vAlign w:val="bottom"/>
          </w:tcPr>
          <w:p w14:paraId="7A8B7D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01/10/2018</w:t>
            </w:r>
          </w:p>
        </w:tc>
        <w:tc>
          <w:tcPr>
            <w:tcW w:w="1264" w:type="dxa"/>
            <w:tcBorders>
              <w:top w:val="nil"/>
              <w:left w:val="nil"/>
              <w:bottom w:val="single" w:sz="4" w:space="0" w:color="auto"/>
              <w:right w:val="single" w:sz="4" w:space="0" w:color="auto"/>
            </w:tcBorders>
            <w:noWrap/>
            <w:vAlign w:val="bottom"/>
          </w:tcPr>
          <w:p w14:paraId="546A79C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3CDFC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604EC3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8BA575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FB512C6" w14:textId="77777777" w:rsidR="003F7F01" w:rsidRPr="00A64A7D" w:rsidRDefault="003F7F01" w:rsidP="004B0BB6">
            <w:pPr>
              <w:rPr>
                <w:rFonts w:ascii="Arial" w:hAnsi="Arial" w:cs="Arial"/>
                <w:sz w:val="14"/>
                <w:szCs w:val="14"/>
                <w:lang w:val="es-ES_tradnl"/>
              </w:rPr>
            </w:pPr>
          </w:p>
        </w:tc>
      </w:tr>
      <w:tr w:rsidR="003F7F01" w:rsidRPr="00A64A7D" w14:paraId="02BBB38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97C99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14097</w:t>
            </w:r>
          </w:p>
        </w:tc>
        <w:tc>
          <w:tcPr>
            <w:tcW w:w="1843" w:type="dxa"/>
            <w:tcBorders>
              <w:top w:val="nil"/>
              <w:left w:val="nil"/>
              <w:bottom w:val="single" w:sz="4" w:space="0" w:color="auto"/>
              <w:right w:val="single" w:sz="4" w:space="0" w:color="auto"/>
            </w:tcBorders>
            <w:noWrap/>
            <w:vAlign w:val="bottom"/>
          </w:tcPr>
          <w:p w14:paraId="1C1990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Learreta-Markina HLHI</w:t>
            </w:r>
          </w:p>
        </w:tc>
        <w:tc>
          <w:tcPr>
            <w:tcW w:w="1268" w:type="dxa"/>
            <w:tcBorders>
              <w:top w:val="nil"/>
              <w:left w:val="nil"/>
              <w:bottom w:val="single" w:sz="4" w:space="0" w:color="auto"/>
              <w:right w:val="single" w:sz="4" w:space="0" w:color="auto"/>
            </w:tcBorders>
            <w:noWrap/>
            <w:vAlign w:val="bottom"/>
          </w:tcPr>
          <w:p w14:paraId="1BC77A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4EB42B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10863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69DB10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16/07/1986</w:t>
            </w:r>
          </w:p>
        </w:tc>
        <w:tc>
          <w:tcPr>
            <w:tcW w:w="1285" w:type="dxa"/>
            <w:tcBorders>
              <w:top w:val="nil"/>
              <w:left w:val="nil"/>
              <w:bottom w:val="single" w:sz="4" w:space="0" w:color="auto"/>
              <w:right w:val="single" w:sz="4" w:space="0" w:color="auto"/>
            </w:tcBorders>
            <w:noWrap/>
            <w:vAlign w:val="bottom"/>
          </w:tcPr>
          <w:p w14:paraId="140B8E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05/10/2025</w:t>
            </w:r>
          </w:p>
        </w:tc>
        <w:tc>
          <w:tcPr>
            <w:tcW w:w="1264" w:type="dxa"/>
            <w:tcBorders>
              <w:top w:val="nil"/>
              <w:left w:val="nil"/>
              <w:bottom w:val="single" w:sz="4" w:space="0" w:color="auto"/>
              <w:right w:val="single" w:sz="4" w:space="0" w:color="auto"/>
            </w:tcBorders>
            <w:noWrap/>
            <w:vAlign w:val="bottom"/>
          </w:tcPr>
          <w:p w14:paraId="1A6EDB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BGM</w:t>
            </w:r>
          </w:p>
        </w:tc>
        <w:tc>
          <w:tcPr>
            <w:tcW w:w="992" w:type="dxa"/>
            <w:tcBorders>
              <w:top w:val="nil"/>
              <w:left w:val="nil"/>
              <w:bottom w:val="single" w:sz="4" w:space="0" w:color="auto"/>
              <w:right w:val="single" w:sz="4" w:space="0" w:color="auto"/>
            </w:tcBorders>
            <w:noWrap/>
            <w:vAlign w:val="bottom"/>
          </w:tcPr>
          <w:p w14:paraId="29D629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18090B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DFC45C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0CDE5F" w14:textId="77777777" w:rsidR="003F7F01" w:rsidRPr="00A64A7D" w:rsidRDefault="003F7F01" w:rsidP="004B0BB6">
            <w:pPr>
              <w:rPr>
                <w:rFonts w:ascii="Arial" w:hAnsi="Arial" w:cs="Arial"/>
                <w:sz w:val="14"/>
                <w:szCs w:val="14"/>
                <w:lang w:val="es-ES_tradnl"/>
              </w:rPr>
            </w:pPr>
          </w:p>
        </w:tc>
      </w:tr>
      <w:tr w:rsidR="003F7F01" w:rsidRPr="00A64A7D" w14:paraId="3B813F0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E269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09FB12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7FFF58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F07C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F591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4E729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08/03/1963</w:t>
            </w:r>
          </w:p>
        </w:tc>
        <w:tc>
          <w:tcPr>
            <w:tcW w:w="1285" w:type="dxa"/>
            <w:tcBorders>
              <w:top w:val="nil"/>
              <w:left w:val="nil"/>
              <w:bottom w:val="single" w:sz="4" w:space="0" w:color="auto"/>
              <w:right w:val="single" w:sz="4" w:space="0" w:color="auto"/>
            </w:tcBorders>
            <w:noWrap/>
            <w:vAlign w:val="bottom"/>
          </w:tcPr>
          <w:p w14:paraId="731F0F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09/06/2008</w:t>
            </w:r>
          </w:p>
        </w:tc>
        <w:tc>
          <w:tcPr>
            <w:tcW w:w="1264" w:type="dxa"/>
            <w:tcBorders>
              <w:top w:val="nil"/>
              <w:left w:val="nil"/>
              <w:bottom w:val="single" w:sz="4" w:space="0" w:color="auto"/>
              <w:right w:val="single" w:sz="4" w:space="0" w:color="auto"/>
            </w:tcBorders>
            <w:noWrap/>
            <w:vAlign w:val="bottom"/>
          </w:tcPr>
          <w:p w14:paraId="0994C37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1AF7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44A367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BCD06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80491B" w14:textId="77777777" w:rsidR="003F7F01" w:rsidRPr="00A64A7D" w:rsidRDefault="003F7F01" w:rsidP="004B0BB6">
            <w:pPr>
              <w:rPr>
                <w:rFonts w:ascii="Arial" w:hAnsi="Arial" w:cs="Arial"/>
                <w:sz w:val="14"/>
                <w:szCs w:val="14"/>
                <w:lang w:val="es-ES_tradnl"/>
              </w:rPr>
            </w:pPr>
          </w:p>
        </w:tc>
      </w:tr>
      <w:tr w:rsidR="003F7F01" w:rsidRPr="00A64A7D" w14:paraId="25C7D75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5C3F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35F31A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4A59AA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CFB89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D57D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12E78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28/11/1964</w:t>
            </w:r>
          </w:p>
        </w:tc>
        <w:tc>
          <w:tcPr>
            <w:tcW w:w="1285" w:type="dxa"/>
            <w:tcBorders>
              <w:top w:val="nil"/>
              <w:left w:val="nil"/>
              <w:bottom w:val="single" w:sz="4" w:space="0" w:color="auto"/>
              <w:right w:val="single" w:sz="4" w:space="0" w:color="auto"/>
            </w:tcBorders>
            <w:noWrap/>
            <w:vAlign w:val="bottom"/>
          </w:tcPr>
          <w:p w14:paraId="6ED405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08/09/2003</w:t>
            </w:r>
          </w:p>
        </w:tc>
        <w:tc>
          <w:tcPr>
            <w:tcW w:w="1264" w:type="dxa"/>
            <w:tcBorders>
              <w:top w:val="nil"/>
              <w:left w:val="nil"/>
              <w:bottom w:val="single" w:sz="4" w:space="0" w:color="auto"/>
              <w:right w:val="single" w:sz="4" w:space="0" w:color="auto"/>
            </w:tcBorders>
            <w:noWrap/>
            <w:vAlign w:val="bottom"/>
          </w:tcPr>
          <w:p w14:paraId="56EE787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59126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7C84CD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DC4EDC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E18C15" w14:textId="77777777" w:rsidR="003F7F01" w:rsidRPr="00A64A7D" w:rsidRDefault="003F7F01" w:rsidP="004B0BB6">
            <w:pPr>
              <w:rPr>
                <w:rFonts w:ascii="Arial" w:hAnsi="Arial" w:cs="Arial"/>
                <w:sz w:val="14"/>
                <w:szCs w:val="14"/>
                <w:lang w:val="es-ES_tradnl"/>
              </w:rPr>
            </w:pPr>
          </w:p>
        </w:tc>
      </w:tr>
      <w:tr w:rsidR="003F7F01" w:rsidRPr="00A64A7D" w14:paraId="5D26595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9D43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722EB6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050D09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0433E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B596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76AB8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22/04/1967</w:t>
            </w:r>
          </w:p>
        </w:tc>
        <w:tc>
          <w:tcPr>
            <w:tcW w:w="1285" w:type="dxa"/>
            <w:tcBorders>
              <w:top w:val="nil"/>
              <w:left w:val="nil"/>
              <w:bottom w:val="single" w:sz="4" w:space="0" w:color="auto"/>
              <w:right w:val="single" w:sz="4" w:space="0" w:color="auto"/>
            </w:tcBorders>
            <w:noWrap/>
            <w:vAlign w:val="bottom"/>
          </w:tcPr>
          <w:p w14:paraId="043F0E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08/09/2004</w:t>
            </w:r>
          </w:p>
        </w:tc>
        <w:tc>
          <w:tcPr>
            <w:tcW w:w="1264" w:type="dxa"/>
            <w:tcBorders>
              <w:top w:val="nil"/>
              <w:left w:val="nil"/>
              <w:bottom w:val="single" w:sz="4" w:space="0" w:color="auto"/>
              <w:right w:val="single" w:sz="4" w:space="0" w:color="auto"/>
            </w:tcBorders>
            <w:noWrap/>
            <w:vAlign w:val="bottom"/>
          </w:tcPr>
          <w:p w14:paraId="0219093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58293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4D5B31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E8F4AC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3422C3" w14:textId="77777777" w:rsidR="003F7F01" w:rsidRPr="00A64A7D" w:rsidRDefault="003F7F01" w:rsidP="004B0BB6">
            <w:pPr>
              <w:rPr>
                <w:rFonts w:ascii="Arial" w:hAnsi="Arial" w:cs="Arial"/>
                <w:sz w:val="14"/>
                <w:szCs w:val="14"/>
                <w:lang w:val="es-ES_tradnl"/>
              </w:rPr>
            </w:pPr>
          </w:p>
        </w:tc>
      </w:tr>
      <w:tr w:rsidR="003F7F01" w:rsidRPr="00A64A7D" w14:paraId="365D4A3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3E82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30179F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155676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13FD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F2EC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105D5D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15/07/1969</w:t>
            </w:r>
          </w:p>
        </w:tc>
        <w:tc>
          <w:tcPr>
            <w:tcW w:w="1285" w:type="dxa"/>
            <w:tcBorders>
              <w:top w:val="nil"/>
              <w:left w:val="nil"/>
              <w:bottom w:val="single" w:sz="4" w:space="0" w:color="auto"/>
              <w:right w:val="single" w:sz="4" w:space="0" w:color="auto"/>
            </w:tcBorders>
            <w:noWrap/>
            <w:vAlign w:val="bottom"/>
          </w:tcPr>
          <w:p w14:paraId="68D483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08/09/2006</w:t>
            </w:r>
          </w:p>
        </w:tc>
        <w:tc>
          <w:tcPr>
            <w:tcW w:w="1264" w:type="dxa"/>
            <w:tcBorders>
              <w:top w:val="nil"/>
              <w:left w:val="nil"/>
              <w:bottom w:val="single" w:sz="4" w:space="0" w:color="auto"/>
              <w:right w:val="single" w:sz="4" w:space="0" w:color="auto"/>
            </w:tcBorders>
            <w:noWrap/>
            <w:vAlign w:val="bottom"/>
          </w:tcPr>
          <w:p w14:paraId="3BC6560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2DEA2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721F54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FE1EA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DEA737C" w14:textId="77777777" w:rsidR="003F7F01" w:rsidRPr="00A64A7D" w:rsidRDefault="003F7F01" w:rsidP="004B0BB6">
            <w:pPr>
              <w:rPr>
                <w:rFonts w:ascii="Arial" w:hAnsi="Arial" w:cs="Arial"/>
                <w:sz w:val="14"/>
                <w:szCs w:val="14"/>
                <w:lang w:val="es-ES_tradnl"/>
              </w:rPr>
            </w:pPr>
          </w:p>
        </w:tc>
      </w:tr>
      <w:tr w:rsidR="003F7F01" w:rsidRPr="00A64A7D" w14:paraId="7C6C2A9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F414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35B38B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43FA87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3F9F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CC45F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49C25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15/04/1968</w:t>
            </w:r>
          </w:p>
        </w:tc>
        <w:tc>
          <w:tcPr>
            <w:tcW w:w="1285" w:type="dxa"/>
            <w:tcBorders>
              <w:top w:val="nil"/>
              <w:left w:val="nil"/>
              <w:bottom w:val="single" w:sz="4" w:space="0" w:color="auto"/>
              <w:right w:val="single" w:sz="4" w:space="0" w:color="auto"/>
            </w:tcBorders>
            <w:noWrap/>
            <w:vAlign w:val="bottom"/>
          </w:tcPr>
          <w:p w14:paraId="555194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12/09/2006</w:t>
            </w:r>
          </w:p>
        </w:tc>
        <w:tc>
          <w:tcPr>
            <w:tcW w:w="1264" w:type="dxa"/>
            <w:tcBorders>
              <w:top w:val="nil"/>
              <w:left w:val="nil"/>
              <w:bottom w:val="single" w:sz="4" w:space="0" w:color="auto"/>
              <w:right w:val="single" w:sz="4" w:space="0" w:color="auto"/>
            </w:tcBorders>
            <w:noWrap/>
            <w:vAlign w:val="bottom"/>
          </w:tcPr>
          <w:p w14:paraId="35A9DD4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9B31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6CC8ED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35E5E0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64ABE1E" w14:textId="77777777" w:rsidR="003F7F01" w:rsidRPr="00A64A7D" w:rsidRDefault="003F7F01" w:rsidP="004B0BB6">
            <w:pPr>
              <w:rPr>
                <w:rFonts w:ascii="Arial" w:hAnsi="Arial" w:cs="Arial"/>
                <w:sz w:val="14"/>
                <w:szCs w:val="14"/>
                <w:lang w:val="es-ES_tradnl"/>
              </w:rPr>
            </w:pPr>
          </w:p>
        </w:tc>
      </w:tr>
      <w:tr w:rsidR="003F7F01" w:rsidRPr="00A64A7D" w14:paraId="3411ABE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AAA4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196F94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68A16F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44EFC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54B2F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06A1B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03/05/1972</w:t>
            </w:r>
          </w:p>
        </w:tc>
        <w:tc>
          <w:tcPr>
            <w:tcW w:w="1285" w:type="dxa"/>
            <w:tcBorders>
              <w:top w:val="nil"/>
              <w:left w:val="nil"/>
              <w:bottom w:val="single" w:sz="4" w:space="0" w:color="auto"/>
              <w:right w:val="single" w:sz="4" w:space="0" w:color="auto"/>
            </w:tcBorders>
            <w:noWrap/>
            <w:vAlign w:val="bottom"/>
          </w:tcPr>
          <w:p w14:paraId="21BEA9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18/09/2006</w:t>
            </w:r>
          </w:p>
        </w:tc>
        <w:tc>
          <w:tcPr>
            <w:tcW w:w="1264" w:type="dxa"/>
            <w:tcBorders>
              <w:top w:val="nil"/>
              <w:left w:val="nil"/>
              <w:bottom w:val="single" w:sz="4" w:space="0" w:color="auto"/>
              <w:right w:val="single" w:sz="4" w:space="0" w:color="auto"/>
            </w:tcBorders>
            <w:noWrap/>
            <w:vAlign w:val="bottom"/>
          </w:tcPr>
          <w:p w14:paraId="2A6F8E4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B33D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3B5B5C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AFF3FC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D3F64FA" w14:textId="77777777" w:rsidR="003F7F01" w:rsidRPr="00A64A7D" w:rsidRDefault="003F7F01" w:rsidP="004B0BB6">
            <w:pPr>
              <w:rPr>
                <w:rFonts w:ascii="Arial" w:hAnsi="Arial" w:cs="Arial"/>
                <w:sz w:val="14"/>
                <w:szCs w:val="14"/>
                <w:lang w:val="es-ES_tradnl"/>
              </w:rPr>
            </w:pPr>
          </w:p>
        </w:tc>
      </w:tr>
      <w:tr w:rsidR="003F7F01" w:rsidRPr="00A64A7D" w14:paraId="36638E5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FD8C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2E04B9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065EDE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08D56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93ADB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1FF3B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18/03/1966</w:t>
            </w:r>
          </w:p>
        </w:tc>
        <w:tc>
          <w:tcPr>
            <w:tcW w:w="1285" w:type="dxa"/>
            <w:tcBorders>
              <w:top w:val="nil"/>
              <w:left w:val="nil"/>
              <w:bottom w:val="single" w:sz="4" w:space="0" w:color="auto"/>
              <w:right w:val="single" w:sz="4" w:space="0" w:color="auto"/>
            </w:tcBorders>
            <w:noWrap/>
            <w:vAlign w:val="bottom"/>
          </w:tcPr>
          <w:p w14:paraId="67A367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18/09/2000</w:t>
            </w:r>
          </w:p>
        </w:tc>
        <w:tc>
          <w:tcPr>
            <w:tcW w:w="1264" w:type="dxa"/>
            <w:tcBorders>
              <w:top w:val="nil"/>
              <w:left w:val="nil"/>
              <w:bottom w:val="single" w:sz="4" w:space="0" w:color="auto"/>
              <w:right w:val="single" w:sz="4" w:space="0" w:color="auto"/>
            </w:tcBorders>
            <w:noWrap/>
            <w:vAlign w:val="bottom"/>
          </w:tcPr>
          <w:p w14:paraId="02BDC97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E696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3A21BB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25196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4CE7C1" w14:textId="77777777" w:rsidR="003F7F01" w:rsidRPr="00A64A7D" w:rsidRDefault="003F7F01" w:rsidP="004B0BB6">
            <w:pPr>
              <w:rPr>
                <w:rFonts w:ascii="Arial" w:hAnsi="Arial" w:cs="Arial"/>
                <w:sz w:val="14"/>
                <w:szCs w:val="14"/>
                <w:lang w:val="es-ES_tradnl"/>
              </w:rPr>
            </w:pPr>
          </w:p>
        </w:tc>
      </w:tr>
      <w:tr w:rsidR="003F7F01" w:rsidRPr="00A64A7D" w14:paraId="0C53E77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584E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6AB786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1DC192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62545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E538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AA6C8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17/06/1961</w:t>
            </w:r>
          </w:p>
        </w:tc>
        <w:tc>
          <w:tcPr>
            <w:tcW w:w="1285" w:type="dxa"/>
            <w:tcBorders>
              <w:top w:val="nil"/>
              <w:left w:val="nil"/>
              <w:bottom w:val="single" w:sz="4" w:space="0" w:color="auto"/>
              <w:right w:val="single" w:sz="4" w:space="0" w:color="auto"/>
            </w:tcBorders>
            <w:noWrap/>
            <w:vAlign w:val="bottom"/>
          </w:tcPr>
          <w:p w14:paraId="2B6EEB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21/09/2001</w:t>
            </w:r>
          </w:p>
        </w:tc>
        <w:tc>
          <w:tcPr>
            <w:tcW w:w="1264" w:type="dxa"/>
            <w:tcBorders>
              <w:top w:val="nil"/>
              <w:left w:val="nil"/>
              <w:bottom w:val="single" w:sz="4" w:space="0" w:color="auto"/>
              <w:right w:val="single" w:sz="4" w:space="0" w:color="auto"/>
            </w:tcBorders>
            <w:noWrap/>
            <w:vAlign w:val="bottom"/>
          </w:tcPr>
          <w:p w14:paraId="593B172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F402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0E002A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762D96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63B4F09" w14:textId="77777777" w:rsidR="003F7F01" w:rsidRPr="00A64A7D" w:rsidRDefault="003F7F01" w:rsidP="004B0BB6">
            <w:pPr>
              <w:rPr>
                <w:rFonts w:ascii="Arial" w:hAnsi="Arial" w:cs="Arial"/>
                <w:sz w:val="14"/>
                <w:szCs w:val="14"/>
                <w:lang w:val="es-ES_tradnl"/>
              </w:rPr>
            </w:pPr>
          </w:p>
        </w:tc>
      </w:tr>
      <w:tr w:rsidR="003F7F01" w:rsidRPr="00A64A7D" w14:paraId="14FFF69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E34F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706E56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54083D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3794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4300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B8997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03/05/1971</w:t>
            </w:r>
          </w:p>
        </w:tc>
        <w:tc>
          <w:tcPr>
            <w:tcW w:w="1285" w:type="dxa"/>
            <w:tcBorders>
              <w:top w:val="nil"/>
              <w:left w:val="nil"/>
              <w:bottom w:val="single" w:sz="4" w:space="0" w:color="auto"/>
              <w:right w:val="single" w:sz="4" w:space="0" w:color="auto"/>
            </w:tcBorders>
            <w:noWrap/>
            <w:vAlign w:val="bottom"/>
          </w:tcPr>
          <w:p w14:paraId="18877A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08/09/2003</w:t>
            </w:r>
          </w:p>
        </w:tc>
        <w:tc>
          <w:tcPr>
            <w:tcW w:w="1264" w:type="dxa"/>
            <w:tcBorders>
              <w:top w:val="nil"/>
              <w:left w:val="nil"/>
              <w:bottom w:val="single" w:sz="4" w:space="0" w:color="auto"/>
              <w:right w:val="single" w:sz="4" w:space="0" w:color="auto"/>
            </w:tcBorders>
            <w:noWrap/>
            <w:vAlign w:val="bottom"/>
          </w:tcPr>
          <w:p w14:paraId="207ED31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C7480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5C71BC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66228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476523" w14:textId="77777777" w:rsidR="003F7F01" w:rsidRPr="00A64A7D" w:rsidRDefault="003F7F01" w:rsidP="004B0BB6">
            <w:pPr>
              <w:rPr>
                <w:rFonts w:ascii="Arial" w:hAnsi="Arial" w:cs="Arial"/>
                <w:sz w:val="14"/>
                <w:szCs w:val="14"/>
                <w:lang w:val="es-ES_tradnl"/>
              </w:rPr>
            </w:pPr>
          </w:p>
        </w:tc>
      </w:tr>
      <w:tr w:rsidR="003F7F01" w:rsidRPr="00A64A7D" w14:paraId="5589BAE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A3B0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14242</w:t>
            </w:r>
          </w:p>
        </w:tc>
        <w:tc>
          <w:tcPr>
            <w:tcW w:w="1843" w:type="dxa"/>
            <w:tcBorders>
              <w:top w:val="nil"/>
              <w:left w:val="nil"/>
              <w:bottom w:val="single" w:sz="4" w:space="0" w:color="auto"/>
              <w:right w:val="single" w:sz="4" w:space="0" w:color="auto"/>
            </w:tcBorders>
            <w:noWrap/>
            <w:vAlign w:val="bottom"/>
          </w:tcPr>
          <w:p w14:paraId="34B83B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1AD565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999A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AC4E8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F0E33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04/07/1964</w:t>
            </w:r>
          </w:p>
        </w:tc>
        <w:tc>
          <w:tcPr>
            <w:tcW w:w="1285" w:type="dxa"/>
            <w:tcBorders>
              <w:top w:val="nil"/>
              <w:left w:val="nil"/>
              <w:bottom w:val="single" w:sz="4" w:space="0" w:color="auto"/>
              <w:right w:val="single" w:sz="4" w:space="0" w:color="auto"/>
            </w:tcBorders>
            <w:noWrap/>
            <w:vAlign w:val="bottom"/>
          </w:tcPr>
          <w:p w14:paraId="3EEB7E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08/09/2003</w:t>
            </w:r>
          </w:p>
        </w:tc>
        <w:tc>
          <w:tcPr>
            <w:tcW w:w="1264" w:type="dxa"/>
            <w:tcBorders>
              <w:top w:val="nil"/>
              <w:left w:val="nil"/>
              <w:bottom w:val="single" w:sz="4" w:space="0" w:color="auto"/>
              <w:right w:val="single" w:sz="4" w:space="0" w:color="auto"/>
            </w:tcBorders>
            <w:noWrap/>
            <w:vAlign w:val="bottom"/>
          </w:tcPr>
          <w:p w14:paraId="6B6DD33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4D18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7BBAB4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4B8A68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D842DB" w14:textId="77777777" w:rsidR="003F7F01" w:rsidRPr="00A64A7D" w:rsidRDefault="003F7F01" w:rsidP="004B0BB6">
            <w:pPr>
              <w:rPr>
                <w:rFonts w:ascii="Arial" w:hAnsi="Arial" w:cs="Arial"/>
                <w:sz w:val="14"/>
                <w:szCs w:val="14"/>
                <w:lang w:val="es-ES_tradnl"/>
              </w:rPr>
            </w:pPr>
          </w:p>
        </w:tc>
      </w:tr>
      <w:tr w:rsidR="003F7F01" w:rsidRPr="00A64A7D" w14:paraId="3CA9D76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D406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24142E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3541E4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EA74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7BAD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1FB501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04/10/1969</w:t>
            </w:r>
          </w:p>
        </w:tc>
        <w:tc>
          <w:tcPr>
            <w:tcW w:w="1285" w:type="dxa"/>
            <w:tcBorders>
              <w:top w:val="nil"/>
              <w:left w:val="nil"/>
              <w:bottom w:val="single" w:sz="4" w:space="0" w:color="auto"/>
              <w:right w:val="single" w:sz="4" w:space="0" w:color="auto"/>
            </w:tcBorders>
            <w:noWrap/>
            <w:vAlign w:val="bottom"/>
          </w:tcPr>
          <w:p w14:paraId="7E0196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08/09/2003</w:t>
            </w:r>
          </w:p>
        </w:tc>
        <w:tc>
          <w:tcPr>
            <w:tcW w:w="1264" w:type="dxa"/>
            <w:tcBorders>
              <w:top w:val="nil"/>
              <w:left w:val="nil"/>
              <w:bottom w:val="single" w:sz="4" w:space="0" w:color="auto"/>
              <w:right w:val="single" w:sz="4" w:space="0" w:color="auto"/>
            </w:tcBorders>
            <w:noWrap/>
            <w:vAlign w:val="bottom"/>
          </w:tcPr>
          <w:p w14:paraId="1DE4D36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E8EAF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72F055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908895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888D84" w14:textId="77777777" w:rsidR="003F7F01" w:rsidRPr="00A64A7D" w:rsidRDefault="003F7F01" w:rsidP="004B0BB6">
            <w:pPr>
              <w:rPr>
                <w:rFonts w:ascii="Arial" w:hAnsi="Arial" w:cs="Arial"/>
                <w:sz w:val="14"/>
                <w:szCs w:val="14"/>
                <w:lang w:val="es-ES_tradnl"/>
              </w:rPr>
            </w:pPr>
          </w:p>
        </w:tc>
      </w:tr>
      <w:tr w:rsidR="003F7F01" w:rsidRPr="00A64A7D" w14:paraId="0D06F21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BA15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2FCD98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7D5400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A1BF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A48D4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7054E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13/12/1965</w:t>
            </w:r>
          </w:p>
        </w:tc>
        <w:tc>
          <w:tcPr>
            <w:tcW w:w="1285" w:type="dxa"/>
            <w:tcBorders>
              <w:top w:val="nil"/>
              <w:left w:val="nil"/>
              <w:bottom w:val="single" w:sz="4" w:space="0" w:color="auto"/>
              <w:right w:val="single" w:sz="4" w:space="0" w:color="auto"/>
            </w:tcBorders>
            <w:noWrap/>
            <w:vAlign w:val="bottom"/>
          </w:tcPr>
          <w:p w14:paraId="51AF33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08/09/2003</w:t>
            </w:r>
          </w:p>
        </w:tc>
        <w:tc>
          <w:tcPr>
            <w:tcW w:w="1264" w:type="dxa"/>
            <w:tcBorders>
              <w:top w:val="nil"/>
              <w:left w:val="nil"/>
              <w:bottom w:val="single" w:sz="4" w:space="0" w:color="auto"/>
              <w:right w:val="single" w:sz="4" w:space="0" w:color="auto"/>
            </w:tcBorders>
            <w:noWrap/>
            <w:vAlign w:val="bottom"/>
          </w:tcPr>
          <w:p w14:paraId="494FE19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8E6F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2B4A99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7F4C8B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4C53820" w14:textId="77777777" w:rsidR="003F7F01" w:rsidRPr="00A64A7D" w:rsidRDefault="003F7F01" w:rsidP="004B0BB6">
            <w:pPr>
              <w:rPr>
                <w:rFonts w:ascii="Arial" w:hAnsi="Arial" w:cs="Arial"/>
                <w:sz w:val="14"/>
                <w:szCs w:val="14"/>
                <w:lang w:val="es-ES_tradnl"/>
              </w:rPr>
            </w:pPr>
          </w:p>
        </w:tc>
      </w:tr>
      <w:tr w:rsidR="003F7F01" w:rsidRPr="00A64A7D" w14:paraId="634F7A0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E81A3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2E6C8A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151A88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5E43D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2246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DF361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30/10/1960</w:t>
            </w:r>
          </w:p>
        </w:tc>
        <w:tc>
          <w:tcPr>
            <w:tcW w:w="1285" w:type="dxa"/>
            <w:tcBorders>
              <w:top w:val="nil"/>
              <w:left w:val="nil"/>
              <w:bottom w:val="single" w:sz="4" w:space="0" w:color="auto"/>
              <w:right w:val="single" w:sz="4" w:space="0" w:color="auto"/>
            </w:tcBorders>
            <w:noWrap/>
            <w:vAlign w:val="bottom"/>
          </w:tcPr>
          <w:p w14:paraId="4CEC04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18/09/2000</w:t>
            </w:r>
          </w:p>
        </w:tc>
        <w:tc>
          <w:tcPr>
            <w:tcW w:w="1264" w:type="dxa"/>
            <w:tcBorders>
              <w:top w:val="nil"/>
              <w:left w:val="nil"/>
              <w:bottom w:val="single" w:sz="4" w:space="0" w:color="auto"/>
              <w:right w:val="single" w:sz="4" w:space="0" w:color="auto"/>
            </w:tcBorders>
            <w:noWrap/>
            <w:vAlign w:val="bottom"/>
          </w:tcPr>
          <w:p w14:paraId="158322F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E257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nil"/>
              <w:left w:val="nil"/>
              <w:bottom w:val="single" w:sz="4" w:space="0" w:color="auto"/>
              <w:right w:val="single" w:sz="4" w:space="0" w:color="auto"/>
            </w:tcBorders>
            <w:noWrap/>
            <w:vAlign w:val="bottom"/>
          </w:tcPr>
          <w:p w14:paraId="20445C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9A5925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EB5CAE" w14:textId="77777777" w:rsidR="003F7F01" w:rsidRPr="00A64A7D" w:rsidRDefault="003F7F01" w:rsidP="004B0BB6">
            <w:pPr>
              <w:rPr>
                <w:rFonts w:ascii="Arial" w:hAnsi="Arial" w:cs="Arial"/>
                <w:sz w:val="14"/>
                <w:szCs w:val="14"/>
                <w:lang w:val="es-ES_tradnl"/>
              </w:rPr>
            </w:pPr>
          </w:p>
        </w:tc>
      </w:tr>
      <w:tr w:rsidR="003F7F01" w:rsidRPr="00A64A7D" w14:paraId="1C65660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08E0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1E9910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712CFA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8547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5165A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5A4DE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05/10/1960</w:t>
            </w:r>
          </w:p>
        </w:tc>
        <w:tc>
          <w:tcPr>
            <w:tcW w:w="1285" w:type="dxa"/>
            <w:tcBorders>
              <w:top w:val="nil"/>
              <w:left w:val="nil"/>
              <w:bottom w:val="single" w:sz="4" w:space="0" w:color="auto"/>
              <w:right w:val="single" w:sz="4" w:space="0" w:color="auto"/>
            </w:tcBorders>
            <w:noWrap/>
            <w:vAlign w:val="bottom"/>
          </w:tcPr>
          <w:p w14:paraId="20FF8C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18/09/2000</w:t>
            </w:r>
          </w:p>
        </w:tc>
        <w:tc>
          <w:tcPr>
            <w:tcW w:w="1264" w:type="dxa"/>
            <w:tcBorders>
              <w:top w:val="nil"/>
              <w:left w:val="nil"/>
              <w:bottom w:val="single" w:sz="4" w:space="0" w:color="auto"/>
              <w:right w:val="single" w:sz="4" w:space="0" w:color="auto"/>
            </w:tcBorders>
            <w:noWrap/>
            <w:vAlign w:val="bottom"/>
          </w:tcPr>
          <w:p w14:paraId="06AAF78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7E7B9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nil"/>
              <w:left w:val="nil"/>
              <w:bottom w:val="single" w:sz="4" w:space="0" w:color="auto"/>
              <w:right w:val="single" w:sz="4" w:space="0" w:color="auto"/>
            </w:tcBorders>
            <w:noWrap/>
            <w:vAlign w:val="bottom"/>
          </w:tcPr>
          <w:p w14:paraId="3FBECF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63682A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3E12D6" w14:textId="77777777" w:rsidR="003F7F01" w:rsidRPr="00A64A7D" w:rsidRDefault="003F7F01" w:rsidP="004B0BB6">
            <w:pPr>
              <w:rPr>
                <w:rFonts w:ascii="Arial" w:hAnsi="Arial" w:cs="Arial"/>
                <w:sz w:val="14"/>
                <w:szCs w:val="14"/>
                <w:lang w:val="es-ES_tradnl"/>
              </w:rPr>
            </w:pPr>
          </w:p>
        </w:tc>
      </w:tr>
      <w:tr w:rsidR="003F7F01" w:rsidRPr="00A64A7D" w14:paraId="300C736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906C1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1341D6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5FD2C5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EC23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51949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61DC3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19/06/1960</w:t>
            </w:r>
          </w:p>
        </w:tc>
        <w:tc>
          <w:tcPr>
            <w:tcW w:w="1285" w:type="dxa"/>
            <w:tcBorders>
              <w:top w:val="nil"/>
              <w:left w:val="nil"/>
              <w:bottom w:val="single" w:sz="4" w:space="0" w:color="auto"/>
              <w:right w:val="single" w:sz="4" w:space="0" w:color="auto"/>
            </w:tcBorders>
            <w:noWrap/>
            <w:vAlign w:val="bottom"/>
          </w:tcPr>
          <w:p w14:paraId="2EF024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18/09/2000</w:t>
            </w:r>
          </w:p>
        </w:tc>
        <w:tc>
          <w:tcPr>
            <w:tcW w:w="1264" w:type="dxa"/>
            <w:tcBorders>
              <w:top w:val="nil"/>
              <w:left w:val="nil"/>
              <w:bottom w:val="single" w:sz="4" w:space="0" w:color="auto"/>
              <w:right w:val="single" w:sz="4" w:space="0" w:color="auto"/>
            </w:tcBorders>
            <w:noWrap/>
            <w:vAlign w:val="bottom"/>
          </w:tcPr>
          <w:p w14:paraId="4DC7FC1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1ED3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nil"/>
              <w:left w:val="nil"/>
              <w:bottom w:val="single" w:sz="4" w:space="0" w:color="auto"/>
              <w:right w:val="single" w:sz="4" w:space="0" w:color="auto"/>
            </w:tcBorders>
            <w:noWrap/>
            <w:vAlign w:val="bottom"/>
          </w:tcPr>
          <w:p w14:paraId="15AC4F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7664B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01B868" w14:textId="77777777" w:rsidR="003F7F01" w:rsidRPr="00A64A7D" w:rsidRDefault="003F7F01" w:rsidP="004B0BB6">
            <w:pPr>
              <w:rPr>
                <w:rFonts w:ascii="Arial" w:hAnsi="Arial" w:cs="Arial"/>
                <w:sz w:val="14"/>
                <w:szCs w:val="14"/>
                <w:lang w:val="es-ES_tradnl"/>
              </w:rPr>
            </w:pPr>
          </w:p>
        </w:tc>
      </w:tr>
      <w:tr w:rsidR="003F7F01" w:rsidRPr="00A64A7D" w14:paraId="6C3672D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B324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3B9E9B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4EC93A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C360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4E7F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08ED3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15/12/1963</w:t>
            </w:r>
          </w:p>
        </w:tc>
        <w:tc>
          <w:tcPr>
            <w:tcW w:w="1285" w:type="dxa"/>
            <w:tcBorders>
              <w:top w:val="nil"/>
              <w:left w:val="nil"/>
              <w:bottom w:val="single" w:sz="4" w:space="0" w:color="auto"/>
              <w:right w:val="single" w:sz="4" w:space="0" w:color="auto"/>
            </w:tcBorders>
            <w:noWrap/>
            <w:vAlign w:val="bottom"/>
          </w:tcPr>
          <w:p w14:paraId="126359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0874DE4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68010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nil"/>
              <w:left w:val="nil"/>
              <w:bottom w:val="single" w:sz="4" w:space="0" w:color="auto"/>
              <w:right w:val="single" w:sz="4" w:space="0" w:color="auto"/>
            </w:tcBorders>
            <w:noWrap/>
            <w:vAlign w:val="bottom"/>
          </w:tcPr>
          <w:p w14:paraId="7A0F70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D4CE49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9EB8ABE" w14:textId="77777777" w:rsidR="003F7F01" w:rsidRPr="00A64A7D" w:rsidRDefault="003F7F01" w:rsidP="004B0BB6">
            <w:pPr>
              <w:rPr>
                <w:rFonts w:ascii="Arial" w:hAnsi="Arial" w:cs="Arial"/>
                <w:sz w:val="14"/>
                <w:szCs w:val="14"/>
                <w:lang w:val="es-ES_tradnl"/>
              </w:rPr>
            </w:pPr>
          </w:p>
        </w:tc>
      </w:tr>
      <w:tr w:rsidR="003F7F01" w:rsidRPr="00A64A7D" w14:paraId="630EE36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E077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61534C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53A796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4134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981D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DA5E5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11/12/1964</w:t>
            </w:r>
          </w:p>
        </w:tc>
        <w:tc>
          <w:tcPr>
            <w:tcW w:w="1285" w:type="dxa"/>
            <w:tcBorders>
              <w:top w:val="nil"/>
              <w:left w:val="nil"/>
              <w:bottom w:val="single" w:sz="4" w:space="0" w:color="auto"/>
              <w:right w:val="single" w:sz="4" w:space="0" w:color="auto"/>
            </w:tcBorders>
            <w:noWrap/>
            <w:vAlign w:val="bottom"/>
          </w:tcPr>
          <w:p w14:paraId="4057D3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08/05/2008</w:t>
            </w:r>
          </w:p>
        </w:tc>
        <w:tc>
          <w:tcPr>
            <w:tcW w:w="1264" w:type="dxa"/>
            <w:tcBorders>
              <w:top w:val="nil"/>
              <w:left w:val="nil"/>
              <w:bottom w:val="single" w:sz="4" w:space="0" w:color="auto"/>
              <w:right w:val="single" w:sz="4" w:space="0" w:color="auto"/>
            </w:tcBorders>
            <w:noWrap/>
            <w:vAlign w:val="bottom"/>
          </w:tcPr>
          <w:p w14:paraId="046881F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84D78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nil"/>
              <w:left w:val="nil"/>
              <w:bottom w:val="single" w:sz="4" w:space="0" w:color="auto"/>
              <w:right w:val="single" w:sz="4" w:space="0" w:color="auto"/>
            </w:tcBorders>
            <w:noWrap/>
            <w:vAlign w:val="bottom"/>
          </w:tcPr>
          <w:p w14:paraId="0F2130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3CAD0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DC5A9C6" w14:textId="77777777" w:rsidR="003F7F01" w:rsidRPr="00A64A7D" w:rsidRDefault="003F7F01" w:rsidP="004B0BB6">
            <w:pPr>
              <w:rPr>
                <w:rFonts w:ascii="Arial" w:hAnsi="Arial" w:cs="Arial"/>
                <w:sz w:val="14"/>
                <w:szCs w:val="14"/>
                <w:lang w:val="es-ES_tradnl"/>
              </w:rPr>
            </w:pPr>
          </w:p>
        </w:tc>
      </w:tr>
      <w:tr w:rsidR="003F7F01" w:rsidRPr="00A64A7D" w14:paraId="4516F6F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37A5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6AE4C9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660A05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984CA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65A1C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29FC4A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22/12/2002</w:t>
            </w:r>
          </w:p>
        </w:tc>
        <w:tc>
          <w:tcPr>
            <w:tcW w:w="1285" w:type="dxa"/>
            <w:tcBorders>
              <w:top w:val="nil"/>
              <w:left w:val="nil"/>
              <w:bottom w:val="single" w:sz="4" w:space="0" w:color="auto"/>
              <w:right w:val="single" w:sz="4" w:space="0" w:color="auto"/>
            </w:tcBorders>
            <w:noWrap/>
            <w:vAlign w:val="bottom"/>
          </w:tcPr>
          <w:p w14:paraId="4EB4A8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31/07/2022</w:t>
            </w:r>
          </w:p>
        </w:tc>
        <w:tc>
          <w:tcPr>
            <w:tcW w:w="1264" w:type="dxa"/>
            <w:tcBorders>
              <w:top w:val="nil"/>
              <w:left w:val="nil"/>
              <w:bottom w:val="single" w:sz="4" w:space="0" w:color="auto"/>
              <w:right w:val="single" w:sz="4" w:space="0" w:color="auto"/>
            </w:tcBorders>
            <w:noWrap/>
            <w:vAlign w:val="bottom"/>
          </w:tcPr>
          <w:p w14:paraId="03B158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GMM</w:t>
            </w:r>
          </w:p>
        </w:tc>
        <w:tc>
          <w:tcPr>
            <w:tcW w:w="992" w:type="dxa"/>
            <w:tcBorders>
              <w:top w:val="nil"/>
              <w:left w:val="nil"/>
              <w:bottom w:val="single" w:sz="4" w:space="0" w:color="auto"/>
              <w:right w:val="single" w:sz="4" w:space="0" w:color="auto"/>
            </w:tcBorders>
            <w:noWrap/>
            <w:vAlign w:val="bottom"/>
          </w:tcPr>
          <w:p w14:paraId="45AB2E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531402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1AAC99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00403EA" w14:textId="77777777" w:rsidR="003F7F01" w:rsidRPr="00A64A7D" w:rsidRDefault="003F7F01" w:rsidP="004B0BB6">
            <w:pPr>
              <w:rPr>
                <w:rFonts w:ascii="Arial" w:hAnsi="Arial" w:cs="Arial"/>
                <w:sz w:val="14"/>
                <w:szCs w:val="14"/>
                <w:lang w:val="es-ES_tradnl"/>
              </w:rPr>
            </w:pPr>
          </w:p>
        </w:tc>
      </w:tr>
      <w:tr w:rsidR="003F7F01" w:rsidRPr="00A64A7D" w14:paraId="6902C19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0DE6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39473B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7CB35F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86123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19621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47946F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09/02/1980</w:t>
            </w:r>
          </w:p>
        </w:tc>
        <w:tc>
          <w:tcPr>
            <w:tcW w:w="1285" w:type="dxa"/>
            <w:tcBorders>
              <w:top w:val="nil"/>
              <w:left w:val="nil"/>
              <w:bottom w:val="single" w:sz="4" w:space="0" w:color="auto"/>
              <w:right w:val="single" w:sz="4" w:space="0" w:color="auto"/>
            </w:tcBorders>
            <w:noWrap/>
            <w:vAlign w:val="bottom"/>
          </w:tcPr>
          <w:p w14:paraId="24912D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25/10/2023</w:t>
            </w:r>
          </w:p>
        </w:tc>
        <w:tc>
          <w:tcPr>
            <w:tcW w:w="1264" w:type="dxa"/>
            <w:tcBorders>
              <w:top w:val="nil"/>
              <w:left w:val="nil"/>
              <w:bottom w:val="single" w:sz="4" w:space="0" w:color="auto"/>
              <w:right w:val="single" w:sz="4" w:space="0" w:color="auto"/>
            </w:tcBorders>
            <w:noWrap/>
            <w:vAlign w:val="bottom"/>
          </w:tcPr>
          <w:p w14:paraId="707D7D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GAC</w:t>
            </w:r>
          </w:p>
        </w:tc>
        <w:tc>
          <w:tcPr>
            <w:tcW w:w="992" w:type="dxa"/>
            <w:tcBorders>
              <w:top w:val="nil"/>
              <w:left w:val="nil"/>
              <w:bottom w:val="single" w:sz="4" w:space="0" w:color="auto"/>
              <w:right w:val="single" w:sz="4" w:space="0" w:color="auto"/>
            </w:tcBorders>
            <w:noWrap/>
            <w:vAlign w:val="bottom"/>
          </w:tcPr>
          <w:p w14:paraId="1948F1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1E6323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C62B3E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9C01ED" w14:textId="77777777" w:rsidR="003F7F01" w:rsidRPr="00A64A7D" w:rsidRDefault="003F7F01" w:rsidP="004B0BB6">
            <w:pPr>
              <w:rPr>
                <w:rFonts w:ascii="Arial" w:hAnsi="Arial" w:cs="Arial"/>
                <w:sz w:val="14"/>
                <w:szCs w:val="14"/>
                <w:lang w:val="es-ES_tradnl"/>
              </w:rPr>
            </w:pPr>
          </w:p>
        </w:tc>
      </w:tr>
      <w:tr w:rsidR="003F7F01" w:rsidRPr="00A64A7D" w14:paraId="52F45D3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CA2F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4C8753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7E9E44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B05C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0D887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4DE117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02/11/2002</w:t>
            </w:r>
          </w:p>
        </w:tc>
        <w:tc>
          <w:tcPr>
            <w:tcW w:w="1285" w:type="dxa"/>
            <w:tcBorders>
              <w:top w:val="nil"/>
              <w:left w:val="nil"/>
              <w:bottom w:val="single" w:sz="4" w:space="0" w:color="auto"/>
              <w:right w:val="single" w:sz="4" w:space="0" w:color="auto"/>
            </w:tcBorders>
            <w:noWrap/>
            <w:vAlign w:val="bottom"/>
          </w:tcPr>
          <w:p w14:paraId="4F4CB1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13/10/2025</w:t>
            </w:r>
          </w:p>
        </w:tc>
        <w:tc>
          <w:tcPr>
            <w:tcW w:w="1264" w:type="dxa"/>
            <w:tcBorders>
              <w:top w:val="nil"/>
              <w:left w:val="nil"/>
              <w:bottom w:val="single" w:sz="4" w:space="0" w:color="auto"/>
              <w:right w:val="single" w:sz="4" w:space="0" w:color="auto"/>
            </w:tcBorders>
            <w:noWrap/>
            <w:vAlign w:val="bottom"/>
          </w:tcPr>
          <w:p w14:paraId="4C38B9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BRA</w:t>
            </w:r>
          </w:p>
        </w:tc>
        <w:tc>
          <w:tcPr>
            <w:tcW w:w="992" w:type="dxa"/>
            <w:tcBorders>
              <w:top w:val="nil"/>
              <w:left w:val="nil"/>
              <w:bottom w:val="single" w:sz="4" w:space="0" w:color="auto"/>
              <w:right w:val="single" w:sz="4" w:space="0" w:color="auto"/>
            </w:tcBorders>
            <w:noWrap/>
            <w:vAlign w:val="bottom"/>
          </w:tcPr>
          <w:p w14:paraId="372C32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358DB8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8F82D4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3EDC03C" w14:textId="77777777" w:rsidR="003F7F01" w:rsidRPr="00A64A7D" w:rsidRDefault="003F7F01" w:rsidP="004B0BB6">
            <w:pPr>
              <w:rPr>
                <w:rFonts w:ascii="Arial" w:hAnsi="Arial" w:cs="Arial"/>
                <w:sz w:val="14"/>
                <w:szCs w:val="14"/>
                <w:lang w:val="es-ES_tradnl"/>
              </w:rPr>
            </w:pPr>
          </w:p>
        </w:tc>
      </w:tr>
      <w:tr w:rsidR="003F7F01" w:rsidRPr="00A64A7D" w14:paraId="08FBF85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A7FE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5EE550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1E402B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ED67B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55E2F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295FCE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12/03/2005</w:t>
            </w:r>
          </w:p>
        </w:tc>
        <w:tc>
          <w:tcPr>
            <w:tcW w:w="1285" w:type="dxa"/>
            <w:tcBorders>
              <w:top w:val="nil"/>
              <w:left w:val="nil"/>
              <w:bottom w:val="single" w:sz="4" w:space="0" w:color="auto"/>
              <w:right w:val="single" w:sz="4" w:space="0" w:color="auto"/>
            </w:tcBorders>
            <w:noWrap/>
            <w:vAlign w:val="bottom"/>
          </w:tcPr>
          <w:p w14:paraId="5B890A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27/11/2025</w:t>
            </w:r>
          </w:p>
        </w:tc>
        <w:tc>
          <w:tcPr>
            <w:tcW w:w="1264" w:type="dxa"/>
            <w:tcBorders>
              <w:top w:val="nil"/>
              <w:left w:val="nil"/>
              <w:bottom w:val="single" w:sz="4" w:space="0" w:color="auto"/>
              <w:right w:val="single" w:sz="4" w:space="0" w:color="auto"/>
            </w:tcBorders>
            <w:noWrap/>
            <w:vAlign w:val="bottom"/>
          </w:tcPr>
          <w:p w14:paraId="336E7F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TEL</w:t>
            </w:r>
          </w:p>
        </w:tc>
        <w:tc>
          <w:tcPr>
            <w:tcW w:w="992" w:type="dxa"/>
            <w:tcBorders>
              <w:top w:val="nil"/>
              <w:left w:val="nil"/>
              <w:bottom w:val="single" w:sz="4" w:space="0" w:color="auto"/>
              <w:right w:val="single" w:sz="4" w:space="0" w:color="auto"/>
            </w:tcBorders>
            <w:noWrap/>
            <w:vAlign w:val="bottom"/>
          </w:tcPr>
          <w:p w14:paraId="312324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2C3A04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8DAE37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0543182" w14:textId="77777777" w:rsidR="003F7F01" w:rsidRPr="00A64A7D" w:rsidRDefault="003F7F01" w:rsidP="004B0BB6">
            <w:pPr>
              <w:rPr>
                <w:rFonts w:ascii="Arial" w:hAnsi="Arial" w:cs="Arial"/>
                <w:sz w:val="14"/>
                <w:szCs w:val="14"/>
                <w:lang w:val="es-ES_tradnl"/>
              </w:rPr>
            </w:pPr>
          </w:p>
        </w:tc>
      </w:tr>
      <w:tr w:rsidR="003F7F01" w:rsidRPr="00A64A7D" w14:paraId="306BA32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729F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14242</w:t>
            </w:r>
          </w:p>
        </w:tc>
        <w:tc>
          <w:tcPr>
            <w:tcW w:w="1843" w:type="dxa"/>
            <w:tcBorders>
              <w:top w:val="nil"/>
              <w:left w:val="nil"/>
              <w:bottom w:val="single" w:sz="4" w:space="0" w:color="auto"/>
              <w:right w:val="single" w:sz="4" w:space="0" w:color="auto"/>
            </w:tcBorders>
            <w:noWrap/>
            <w:vAlign w:val="bottom"/>
          </w:tcPr>
          <w:p w14:paraId="596C74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Landako Eskola HLHI</w:t>
            </w:r>
          </w:p>
        </w:tc>
        <w:tc>
          <w:tcPr>
            <w:tcW w:w="1268" w:type="dxa"/>
            <w:tcBorders>
              <w:top w:val="nil"/>
              <w:left w:val="nil"/>
              <w:bottom w:val="single" w:sz="4" w:space="0" w:color="auto"/>
              <w:right w:val="single" w:sz="4" w:space="0" w:color="auto"/>
            </w:tcBorders>
            <w:noWrap/>
            <w:vAlign w:val="bottom"/>
          </w:tcPr>
          <w:p w14:paraId="30AFAC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8C5D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9DA67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5ACF15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17/09/1979</w:t>
            </w:r>
          </w:p>
        </w:tc>
        <w:tc>
          <w:tcPr>
            <w:tcW w:w="1285" w:type="dxa"/>
            <w:tcBorders>
              <w:top w:val="nil"/>
              <w:left w:val="nil"/>
              <w:bottom w:val="single" w:sz="4" w:space="0" w:color="auto"/>
              <w:right w:val="single" w:sz="4" w:space="0" w:color="auto"/>
            </w:tcBorders>
            <w:noWrap/>
            <w:vAlign w:val="bottom"/>
          </w:tcPr>
          <w:p w14:paraId="5586F9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19/03/2024</w:t>
            </w:r>
          </w:p>
        </w:tc>
        <w:tc>
          <w:tcPr>
            <w:tcW w:w="1264" w:type="dxa"/>
            <w:tcBorders>
              <w:top w:val="nil"/>
              <w:left w:val="nil"/>
              <w:bottom w:val="single" w:sz="4" w:space="0" w:color="auto"/>
              <w:right w:val="single" w:sz="4" w:space="0" w:color="auto"/>
            </w:tcBorders>
            <w:noWrap/>
            <w:vAlign w:val="bottom"/>
          </w:tcPr>
          <w:p w14:paraId="36238B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BOM</w:t>
            </w:r>
          </w:p>
        </w:tc>
        <w:tc>
          <w:tcPr>
            <w:tcW w:w="992" w:type="dxa"/>
            <w:tcBorders>
              <w:top w:val="nil"/>
              <w:left w:val="nil"/>
              <w:bottom w:val="single" w:sz="4" w:space="0" w:color="auto"/>
              <w:right w:val="single" w:sz="4" w:space="0" w:color="auto"/>
            </w:tcBorders>
            <w:noWrap/>
            <w:vAlign w:val="bottom"/>
          </w:tcPr>
          <w:p w14:paraId="0CB42A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76C2BE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80EC51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9ABD733" w14:textId="77777777" w:rsidR="003F7F01" w:rsidRPr="00A64A7D" w:rsidRDefault="003F7F01" w:rsidP="004B0BB6">
            <w:pPr>
              <w:rPr>
                <w:rFonts w:ascii="Arial" w:hAnsi="Arial" w:cs="Arial"/>
                <w:sz w:val="14"/>
                <w:szCs w:val="14"/>
                <w:lang w:val="es-ES_tradnl"/>
              </w:rPr>
            </w:pPr>
          </w:p>
        </w:tc>
      </w:tr>
      <w:tr w:rsidR="003F7F01" w:rsidRPr="00A64A7D" w14:paraId="21B447F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C600B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14372</w:t>
            </w:r>
          </w:p>
        </w:tc>
        <w:tc>
          <w:tcPr>
            <w:tcW w:w="1843" w:type="dxa"/>
            <w:tcBorders>
              <w:top w:val="nil"/>
              <w:left w:val="nil"/>
              <w:bottom w:val="single" w:sz="4" w:space="0" w:color="auto"/>
              <w:right w:val="single" w:sz="4" w:space="0" w:color="auto"/>
            </w:tcBorders>
            <w:noWrap/>
            <w:vAlign w:val="bottom"/>
          </w:tcPr>
          <w:p w14:paraId="7BB48D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Otxandio HLHI</w:t>
            </w:r>
          </w:p>
        </w:tc>
        <w:tc>
          <w:tcPr>
            <w:tcW w:w="1268" w:type="dxa"/>
            <w:tcBorders>
              <w:top w:val="nil"/>
              <w:left w:val="nil"/>
              <w:bottom w:val="single" w:sz="4" w:space="0" w:color="auto"/>
              <w:right w:val="single" w:sz="4" w:space="0" w:color="auto"/>
            </w:tcBorders>
            <w:noWrap/>
            <w:vAlign w:val="bottom"/>
          </w:tcPr>
          <w:p w14:paraId="589FB4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EF8B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D515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2AC20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01/05/2000</w:t>
            </w:r>
          </w:p>
        </w:tc>
        <w:tc>
          <w:tcPr>
            <w:tcW w:w="1285" w:type="dxa"/>
            <w:tcBorders>
              <w:top w:val="nil"/>
              <w:left w:val="nil"/>
              <w:bottom w:val="single" w:sz="4" w:space="0" w:color="auto"/>
              <w:right w:val="single" w:sz="4" w:space="0" w:color="auto"/>
            </w:tcBorders>
            <w:noWrap/>
            <w:vAlign w:val="bottom"/>
          </w:tcPr>
          <w:p w14:paraId="3069A8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09/10/2024</w:t>
            </w:r>
          </w:p>
        </w:tc>
        <w:tc>
          <w:tcPr>
            <w:tcW w:w="1264" w:type="dxa"/>
            <w:tcBorders>
              <w:top w:val="nil"/>
              <w:left w:val="nil"/>
              <w:bottom w:val="single" w:sz="4" w:space="0" w:color="auto"/>
              <w:right w:val="single" w:sz="4" w:space="0" w:color="auto"/>
            </w:tcBorders>
            <w:noWrap/>
            <w:vAlign w:val="bottom"/>
          </w:tcPr>
          <w:p w14:paraId="60686FB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92E9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C08E6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C8367B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2E4259" w14:textId="77777777" w:rsidR="003F7F01" w:rsidRPr="00A64A7D" w:rsidRDefault="003F7F01" w:rsidP="004B0BB6">
            <w:pPr>
              <w:rPr>
                <w:rFonts w:ascii="Arial" w:hAnsi="Arial" w:cs="Arial"/>
                <w:sz w:val="14"/>
                <w:szCs w:val="14"/>
                <w:lang w:val="es-ES_tradnl"/>
              </w:rPr>
            </w:pPr>
          </w:p>
        </w:tc>
      </w:tr>
      <w:tr w:rsidR="003F7F01" w:rsidRPr="00A64A7D" w14:paraId="0D14831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3AB8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14372</w:t>
            </w:r>
          </w:p>
        </w:tc>
        <w:tc>
          <w:tcPr>
            <w:tcW w:w="1843" w:type="dxa"/>
            <w:tcBorders>
              <w:top w:val="nil"/>
              <w:left w:val="nil"/>
              <w:bottom w:val="single" w:sz="4" w:space="0" w:color="auto"/>
              <w:right w:val="single" w:sz="4" w:space="0" w:color="auto"/>
            </w:tcBorders>
            <w:noWrap/>
            <w:vAlign w:val="bottom"/>
          </w:tcPr>
          <w:p w14:paraId="13BBA5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Otxandio HLHI</w:t>
            </w:r>
          </w:p>
        </w:tc>
        <w:tc>
          <w:tcPr>
            <w:tcW w:w="1268" w:type="dxa"/>
            <w:tcBorders>
              <w:top w:val="nil"/>
              <w:left w:val="nil"/>
              <w:bottom w:val="single" w:sz="4" w:space="0" w:color="auto"/>
              <w:right w:val="single" w:sz="4" w:space="0" w:color="auto"/>
            </w:tcBorders>
            <w:noWrap/>
            <w:vAlign w:val="bottom"/>
          </w:tcPr>
          <w:p w14:paraId="20D389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3D95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BA42B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433E6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01/08/1989</w:t>
            </w:r>
          </w:p>
        </w:tc>
        <w:tc>
          <w:tcPr>
            <w:tcW w:w="1285" w:type="dxa"/>
            <w:tcBorders>
              <w:top w:val="nil"/>
              <w:left w:val="nil"/>
              <w:bottom w:val="single" w:sz="4" w:space="0" w:color="auto"/>
              <w:right w:val="single" w:sz="4" w:space="0" w:color="auto"/>
            </w:tcBorders>
            <w:noWrap/>
            <w:vAlign w:val="bottom"/>
          </w:tcPr>
          <w:p w14:paraId="0631AE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23/12/2024</w:t>
            </w:r>
          </w:p>
        </w:tc>
        <w:tc>
          <w:tcPr>
            <w:tcW w:w="1264" w:type="dxa"/>
            <w:tcBorders>
              <w:top w:val="nil"/>
              <w:left w:val="nil"/>
              <w:bottom w:val="single" w:sz="4" w:space="0" w:color="auto"/>
              <w:right w:val="single" w:sz="4" w:space="0" w:color="auto"/>
            </w:tcBorders>
            <w:noWrap/>
            <w:vAlign w:val="bottom"/>
          </w:tcPr>
          <w:p w14:paraId="3AFDC47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46627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E015F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5ACF7E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AEEF05" w14:textId="77777777" w:rsidR="003F7F01" w:rsidRPr="00A64A7D" w:rsidRDefault="003F7F01" w:rsidP="004B0BB6">
            <w:pPr>
              <w:rPr>
                <w:rFonts w:ascii="Arial" w:hAnsi="Arial" w:cs="Arial"/>
                <w:sz w:val="14"/>
                <w:szCs w:val="14"/>
                <w:lang w:val="es-ES_tradnl"/>
              </w:rPr>
            </w:pPr>
          </w:p>
        </w:tc>
      </w:tr>
      <w:tr w:rsidR="003F7F01" w:rsidRPr="00A64A7D" w14:paraId="35B754D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F4B4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14372</w:t>
            </w:r>
          </w:p>
        </w:tc>
        <w:tc>
          <w:tcPr>
            <w:tcW w:w="1843" w:type="dxa"/>
            <w:tcBorders>
              <w:top w:val="nil"/>
              <w:left w:val="nil"/>
              <w:bottom w:val="single" w:sz="4" w:space="0" w:color="auto"/>
              <w:right w:val="single" w:sz="4" w:space="0" w:color="auto"/>
            </w:tcBorders>
            <w:noWrap/>
            <w:vAlign w:val="bottom"/>
          </w:tcPr>
          <w:p w14:paraId="54B151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Otxandio HLHI</w:t>
            </w:r>
          </w:p>
        </w:tc>
        <w:tc>
          <w:tcPr>
            <w:tcW w:w="1268" w:type="dxa"/>
            <w:tcBorders>
              <w:top w:val="nil"/>
              <w:left w:val="nil"/>
              <w:bottom w:val="single" w:sz="4" w:space="0" w:color="auto"/>
              <w:right w:val="single" w:sz="4" w:space="0" w:color="auto"/>
            </w:tcBorders>
            <w:noWrap/>
            <w:vAlign w:val="bottom"/>
          </w:tcPr>
          <w:p w14:paraId="319D1B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32CC7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F1C0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06B18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20/05/1999</w:t>
            </w:r>
          </w:p>
        </w:tc>
        <w:tc>
          <w:tcPr>
            <w:tcW w:w="1285" w:type="dxa"/>
            <w:tcBorders>
              <w:top w:val="nil"/>
              <w:left w:val="nil"/>
              <w:bottom w:val="single" w:sz="4" w:space="0" w:color="auto"/>
              <w:right w:val="single" w:sz="4" w:space="0" w:color="auto"/>
            </w:tcBorders>
            <w:noWrap/>
            <w:vAlign w:val="bottom"/>
          </w:tcPr>
          <w:p w14:paraId="17A047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24/01/2024</w:t>
            </w:r>
          </w:p>
        </w:tc>
        <w:tc>
          <w:tcPr>
            <w:tcW w:w="1264" w:type="dxa"/>
            <w:tcBorders>
              <w:top w:val="nil"/>
              <w:left w:val="nil"/>
              <w:bottom w:val="single" w:sz="4" w:space="0" w:color="auto"/>
              <w:right w:val="single" w:sz="4" w:space="0" w:color="auto"/>
            </w:tcBorders>
            <w:noWrap/>
            <w:vAlign w:val="bottom"/>
          </w:tcPr>
          <w:p w14:paraId="7ADF03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89110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5038B8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B1A2E6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67370B3" w14:textId="77777777" w:rsidR="003F7F01" w:rsidRPr="00A64A7D" w:rsidRDefault="003F7F01" w:rsidP="004B0BB6">
            <w:pPr>
              <w:rPr>
                <w:rFonts w:ascii="Arial" w:hAnsi="Arial" w:cs="Arial"/>
                <w:sz w:val="14"/>
                <w:szCs w:val="14"/>
                <w:lang w:val="es-ES_tradnl"/>
              </w:rPr>
            </w:pPr>
          </w:p>
        </w:tc>
      </w:tr>
      <w:tr w:rsidR="003F7F01" w:rsidRPr="00A64A7D" w14:paraId="5FA86A5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3EF0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14372</w:t>
            </w:r>
          </w:p>
        </w:tc>
        <w:tc>
          <w:tcPr>
            <w:tcW w:w="1843" w:type="dxa"/>
            <w:tcBorders>
              <w:top w:val="nil"/>
              <w:left w:val="nil"/>
              <w:bottom w:val="single" w:sz="4" w:space="0" w:color="auto"/>
              <w:right w:val="single" w:sz="4" w:space="0" w:color="auto"/>
            </w:tcBorders>
            <w:noWrap/>
            <w:vAlign w:val="bottom"/>
          </w:tcPr>
          <w:p w14:paraId="6A901A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Otxandio HLHI</w:t>
            </w:r>
          </w:p>
        </w:tc>
        <w:tc>
          <w:tcPr>
            <w:tcW w:w="1268" w:type="dxa"/>
            <w:tcBorders>
              <w:top w:val="nil"/>
              <w:left w:val="nil"/>
              <w:bottom w:val="single" w:sz="4" w:space="0" w:color="auto"/>
              <w:right w:val="single" w:sz="4" w:space="0" w:color="auto"/>
            </w:tcBorders>
            <w:noWrap/>
            <w:vAlign w:val="bottom"/>
          </w:tcPr>
          <w:p w14:paraId="3563F6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EA6D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A75FF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BD929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21/04/1968</w:t>
            </w:r>
          </w:p>
        </w:tc>
        <w:tc>
          <w:tcPr>
            <w:tcW w:w="1285" w:type="dxa"/>
            <w:tcBorders>
              <w:top w:val="nil"/>
              <w:left w:val="nil"/>
              <w:bottom w:val="single" w:sz="4" w:space="0" w:color="auto"/>
              <w:right w:val="single" w:sz="4" w:space="0" w:color="auto"/>
            </w:tcBorders>
            <w:noWrap/>
            <w:vAlign w:val="bottom"/>
          </w:tcPr>
          <w:p w14:paraId="751606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11/09/2024</w:t>
            </w:r>
          </w:p>
        </w:tc>
        <w:tc>
          <w:tcPr>
            <w:tcW w:w="1264" w:type="dxa"/>
            <w:tcBorders>
              <w:top w:val="nil"/>
              <w:left w:val="nil"/>
              <w:bottom w:val="single" w:sz="4" w:space="0" w:color="auto"/>
              <w:right w:val="single" w:sz="4" w:space="0" w:color="auto"/>
            </w:tcBorders>
            <w:noWrap/>
            <w:vAlign w:val="bottom"/>
          </w:tcPr>
          <w:p w14:paraId="69172F6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982DA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6BF748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8A09F0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00ED9D" w14:textId="77777777" w:rsidR="003F7F01" w:rsidRPr="00A64A7D" w:rsidRDefault="003F7F01" w:rsidP="004B0BB6">
            <w:pPr>
              <w:rPr>
                <w:rFonts w:ascii="Arial" w:hAnsi="Arial" w:cs="Arial"/>
                <w:sz w:val="14"/>
                <w:szCs w:val="14"/>
                <w:lang w:val="es-ES_tradnl"/>
              </w:rPr>
            </w:pPr>
          </w:p>
        </w:tc>
      </w:tr>
      <w:tr w:rsidR="003F7F01" w:rsidRPr="00A64A7D" w14:paraId="4249B8B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0552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14372</w:t>
            </w:r>
          </w:p>
        </w:tc>
        <w:tc>
          <w:tcPr>
            <w:tcW w:w="1843" w:type="dxa"/>
            <w:tcBorders>
              <w:top w:val="nil"/>
              <w:left w:val="nil"/>
              <w:bottom w:val="single" w:sz="4" w:space="0" w:color="auto"/>
              <w:right w:val="single" w:sz="4" w:space="0" w:color="auto"/>
            </w:tcBorders>
            <w:noWrap/>
            <w:vAlign w:val="bottom"/>
          </w:tcPr>
          <w:p w14:paraId="7646FE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Otxandio HLHI</w:t>
            </w:r>
          </w:p>
        </w:tc>
        <w:tc>
          <w:tcPr>
            <w:tcW w:w="1268" w:type="dxa"/>
            <w:tcBorders>
              <w:top w:val="nil"/>
              <w:left w:val="nil"/>
              <w:bottom w:val="single" w:sz="4" w:space="0" w:color="auto"/>
              <w:right w:val="single" w:sz="4" w:space="0" w:color="auto"/>
            </w:tcBorders>
            <w:noWrap/>
            <w:vAlign w:val="bottom"/>
          </w:tcPr>
          <w:p w14:paraId="1C99C3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DAC9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1680F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02BF9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12/08/1998</w:t>
            </w:r>
          </w:p>
        </w:tc>
        <w:tc>
          <w:tcPr>
            <w:tcW w:w="1285" w:type="dxa"/>
            <w:tcBorders>
              <w:top w:val="nil"/>
              <w:left w:val="nil"/>
              <w:bottom w:val="single" w:sz="4" w:space="0" w:color="auto"/>
              <w:right w:val="single" w:sz="4" w:space="0" w:color="auto"/>
            </w:tcBorders>
            <w:noWrap/>
            <w:vAlign w:val="bottom"/>
          </w:tcPr>
          <w:p w14:paraId="51FDC9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07/09/2020</w:t>
            </w:r>
          </w:p>
        </w:tc>
        <w:tc>
          <w:tcPr>
            <w:tcW w:w="1264" w:type="dxa"/>
            <w:tcBorders>
              <w:top w:val="nil"/>
              <w:left w:val="nil"/>
              <w:bottom w:val="single" w:sz="4" w:space="0" w:color="auto"/>
              <w:right w:val="single" w:sz="4" w:space="0" w:color="auto"/>
            </w:tcBorders>
            <w:noWrap/>
            <w:vAlign w:val="bottom"/>
          </w:tcPr>
          <w:p w14:paraId="103771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EXCEDENCIA</w:t>
            </w:r>
          </w:p>
        </w:tc>
        <w:tc>
          <w:tcPr>
            <w:tcW w:w="992" w:type="dxa"/>
            <w:tcBorders>
              <w:top w:val="nil"/>
              <w:left w:val="nil"/>
              <w:bottom w:val="single" w:sz="4" w:space="0" w:color="auto"/>
              <w:right w:val="single" w:sz="4" w:space="0" w:color="auto"/>
            </w:tcBorders>
            <w:noWrap/>
            <w:vAlign w:val="bottom"/>
          </w:tcPr>
          <w:p w14:paraId="3A0AC3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9FCAF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7DE93CF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D505BA" w14:textId="77777777" w:rsidR="003F7F01" w:rsidRPr="00A64A7D" w:rsidRDefault="003F7F01" w:rsidP="004B0BB6">
            <w:pPr>
              <w:rPr>
                <w:rFonts w:ascii="Arial" w:hAnsi="Arial" w:cs="Arial"/>
                <w:sz w:val="14"/>
                <w:szCs w:val="14"/>
                <w:lang w:val="es-ES_tradnl"/>
              </w:rPr>
            </w:pPr>
          </w:p>
        </w:tc>
      </w:tr>
      <w:tr w:rsidR="003F7F01" w:rsidRPr="00A64A7D" w14:paraId="45858A2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401F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14372</w:t>
            </w:r>
          </w:p>
        </w:tc>
        <w:tc>
          <w:tcPr>
            <w:tcW w:w="1843" w:type="dxa"/>
            <w:tcBorders>
              <w:top w:val="nil"/>
              <w:left w:val="nil"/>
              <w:bottom w:val="single" w:sz="4" w:space="0" w:color="auto"/>
              <w:right w:val="single" w:sz="4" w:space="0" w:color="auto"/>
            </w:tcBorders>
            <w:noWrap/>
            <w:vAlign w:val="bottom"/>
          </w:tcPr>
          <w:p w14:paraId="34173E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Otxandio HLHI</w:t>
            </w:r>
          </w:p>
        </w:tc>
        <w:tc>
          <w:tcPr>
            <w:tcW w:w="1268" w:type="dxa"/>
            <w:tcBorders>
              <w:top w:val="nil"/>
              <w:left w:val="nil"/>
              <w:bottom w:val="single" w:sz="4" w:space="0" w:color="auto"/>
              <w:right w:val="single" w:sz="4" w:space="0" w:color="auto"/>
            </w:tcBorders>
            <w:noWrap/>
            <w:vAlign w:val="bottom"/>
          </w:tcPr>
          <w:p w14:paraId="7AC9FE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242C7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F28F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287BE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15/12/1980</w:t>
            </w:r>
          </w:p>
        </w:tc>
        <w:tc>
          <w:tcPr>
            <w:tcW w:w="1285" w:type="dxa"/>
            <w:tcBorders>
              <w:top w:val="nil"/>
              <w:left w:val="nil"/>
              <w:bottom w:val="single" w:sz="4" w:space="0" w:color="auto"/>
              <w:right w:val="single" w:sz="4" w:space="0" w:color="auto"/>
            </w:tcBorders>
            <w:noWrap/>
            <w:vAlign w:val="bottom"/>
          </w:tcPr>
          <w:p w14:paraId="0CA7F5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01/10/2002</w:t>
            </w:r>
          </w:p>
        </w:tc>
        <w:tc>
          <w:tcPr>
            <w:tcW w:w="1264" w:type="dxa"/>
            <w:tcBorders>
              <w:top w:val="nil"/>
              <w:left w:val="nil"/>
              <w:bottom w:val="single" w:sz="4" w:space="0" w:color="auto"/>
              <w:right w:val="single" w:sz="4" w:space="0" w:color="auto"/>
            </w:tcBorders>
            <w:noWrap/>
            <w:vAlign w:val="bottom"/>
          </w:tcPr>
          <w:p w14:paraId="227F74D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B274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6F23EA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FFAB6E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48021A" w14:textId="77777777" w:rsidR="003F7F01" w:rsidRPr="00A64A7D" w:rsidRDefault="003F7F01" w:rsidP="004B0BB6">
            <w:pPr>
              <w:rPr>
                <w:rFonts w:ascii="Arial" w:hAnsi="Arial" w:cs="Arial"/>
                <w:sz w:val="14"/>
                <w:szCs w:val="14"/>
                <w:lang w:val="es-ES_tradnl"/>
              </w:rPr>
            </w:pPr>
          </w:p>
        </w:tc>
      </w:tr>
      <w:tr w:rsidR="003F7F01" w:rsidRPr="00A64A7D" w14:paraId="090E1E8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117A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14372</w:t>
            </w:r>
          </w:p>
        </w:tc>
        <w:tc>
          <w:tcPr>
            <w:tcW w:w="1843" w:type="dxa"/>
            <w:tcBorders>
              <w:top w:val="nil"/>
              <w:left w:val="nil"/>
              <w:bottom w:val="single" w:sz="4" w:space="0" w:color="auto"/>
              <w:right w:val="single" w:sz="4" w:space="0" w:color="auto"/>
            </w:tcBorders>
            <w:noWrap/>
            <w:vAlign w:val="bottom"/>
          </w:tcPr>
          <w:p w14:paraId="4C85BD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Otxandio HLHI</w:t>
            </w:r>
          </w:p>
        </w:tc>
        <w:tc>
          <w:tcPr>
            <w:tcW w:w="1268" w:type="dxa"/>
            <w:tcBorders>
              <w:top w:val="nil"/>
              <w:left w:val="nil"/>
              <w:bottom w:val="single" w:sz="4" w:space="0" w:color="auto"/>
              <w:right w:val="single" w:sz="4" w:space="0" w:color="auto"/>
            </w:tcBorders>
            <w:noWrap/>
            <w:vAlign w:val="bottom"/>
          </w:tcPr>
          <w:p w14:paraId="41C71F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15FC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97DA7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449113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10/04/2004</w:t>
            </w:r>
          </w:p>
        </w:tc>
        <w:tc>
          <w:tcPr>
            <w:tcW w:w="1285" w:type="dxa"/>
            <w:tcBorders>
              <w:top w:val="nil"/>
              <w:left w:val="nil"/>
              <w:bottom w:val="single" w:sz="4" w:space="0" w:color="auto"/>
              <w:right w:val="single" w:sz="4" w:space="0" w:color="auto"/>
            </w:tcBorders>
            <w:noWrap/>
            <w:vAlign w:val="bottom"/>
          </w:tcPr>
          <w:p w14:paraId="0C97A3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09/02/2026</w:t>
            </w:r>
          </w:p>
        </w:tc>
        <w:tc>
          <w:tcPr>
            <w:tcW w:w="1264" w:type="dxa"/>
            <w:tcBorders>
              <w:top w:val="nil"/>
              <w:left w:val="nil"/>
              <w:bottom w:val="single" w:sz="4" w:space="0" w:color="auto"/>
              <w:right w:val="single" w:sz="4" w:space="0" w:color="auto"/>
            </w:tcBorders>
            <w:noWrap/>
            <w:vAlign w:val="bottom"/>
          </w:tcPr>
          <w:p w14:paraId="30589B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AOI</w:t>
            </w:r>
          </w:p>
        </w:tc>
        <w:tc>
          <w:tcPr>
            <w:tcW w:w="992" w:type="dxa"/>
            <w:tcBorders>
              <w:top w:val="nil"/>
              <w:left w:val="nil"/>
              <w:bottom w:val="single" w:sz="4" w:space="0" w:color="auto"/>
              <w:right w:val="single" w:sz="4" w:space="0" w:color="auto"/>
            </w:tcBorders>
            <w:noWrap/>
            <w:vAlign w:val="bottom"/>
          </w:tcPr>
          <w:p w14:paraId="525F9C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38FB8F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5AFEE4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95550EA" w14:textId="77777777" w:rsidR="003F7F01" w:rsidRPr="00A64A7D" w:rsidRDefault="003F7F01" w:rsidP="004B0BB6">
            <w:pPr>
              <w:rPr>
                <w:rFonts w:ascii="Arial" w:hAnsi="Arial" w:cs="Arial"/>
                <w:sz w:val="14"/>
                <w:szCs w:val="14"/>
                <w:lang w:val="es-ES_tradnl"/>
              </w:rPr>
            </w:pPr>
          </w:p>
        </w:tc>
      </w:tr>
      <w:tr w:rsidR="003F7F01" w:rsidRPr="00A64A7D" w14:paraId="47BAD4F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B56A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14372</w:t>
            </w:r>
          </w:p>
        </w:tc>
        <w:tc>
          <w:tcPr>
            <w:tcW w:w="1843" w:type="dxa"/>
            <w:tcBorders>
              <w:top w:val="nil"/>
              <w:left w:val="nil"/>
              <w:bottom w:val="single" w:sz="4" w:space="0" w:color="auto"/>
              <w:right w:val="single" w:sz="4" w:space="0" w:color="auto"/>
            </w:tcBorders>
            <w:noWrap/>
            <w:vAlign w:val="bottom"/>
          </w:tcPr>
          <w:p w14:paraId="33D49A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Otxandio HLHI</w:t>
            </w:r>
          </w:p>
        </w:tc>
        <w:tc>
          <w:tcPr>
            <w:tcW w:w="1268" w:type="dxa"/>
            <w:tcBorders>
              <w:top w:val="nil"/>
              <w:left w:val="nil"/>
              <w:bottom w:val="single" w:sz="4" w:space="0" w:color="auto"/>
              <w:right w:val="single" w:sz="4" w:space="0" w:color="auto"/>
            </w:tcBorders>
            <w:noWrap/>
            <w:vAlign w:val="bottom"/>
          </w:tcPr>
          <w:p w14:paraId="7E2CCA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5EBC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86D5D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69F71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27/03/2001</w:t>
            </w:r>
          </w:p>
        </w:tc>
        <w:tc>
          <w:tcPr>
            <w:tcW w:w="1285" w:type="dxa"/>
            <w:tcBorders>
              <w:top w:val="nil"/>
              <w:left w:val="nil"/>
              <w:bottom w:val="single" w:sz="4" w:space="0" w:color="auto"/>
              <w:right w:val="single" w:sz="4" w:space="0" w:color="auto"/>
            </w:tcBorders>
            <w:noWrap/>
            <w:vAlign w:val="bottom"/>
          </w:tcPr>
          <w:p w14:paraId="2DC516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09/11/2025</w:t>
            </w:r>
          </w:p>
        </w:tc>
        <w:tc>
          <w:tcPr>
            <w:tcW w:w="1264" w:type="dxa"/>
            <w:tcBorders>
              <w:top w:val="nil"/>
              <w:left w:val="nil"/>
              <w:bottom w:val="single" w:sz="4" w:space="0" w:color="auto"/>
              <w:right w:val="single" w:sz="4" w:space="0" w:color="auto"/>
            </w:tcBorders>
            <w:noWrap/>
            <w:vAlign w:val="bottom"/>
          </w:tcPr>
          <w:p w14:paraId="7D0F29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ZAA</w:t>
            </w:r>
          </w:p>
        </w:tc>
        <w:tc>
          <w:tcPr>
            <w:tcW w:w="992" w:type="dxa"/>
            <w:tcBorders>
              <w:top w:val="nil"/>
              <w:left w:val="nil"/>
              <w:bottom w:val="single" w:sz="4" w:space="0" w:color="auto"/>
              <w:right w:val="single" w:sz="4" w:space="0" w:color="auto"/>
            </w:tcBorders>
            <w:noWrap/>
            <w:vAlign w:val="bottom"/>
          </w:tcPr>
          <w:p w14:paraId="49BA9B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6DC54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DAC986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5F7FEA" w14:textId="77777777" w:rsidR="003F7F01" w:rsidRPr="00A64A7D" w:rsidRDefault="003F7F01" w:rsidP="004B0BB6">
            <w:pPr>
              <w:rPr>
                <w:rFonts w:ascii="Arial" w:hAnsi="Arial" w:cs="Arial"/>
                <w:sz w:val="14"/>
                <w:szCs w:val="14"/>
                <w:lang w:val="es-ES_tradnl"/>
              </w:rPr>
            </w:pPr>
          </w:p>
        </w:tc>
      </w:tr>
      <w:tr w:rsidR="003F7F01" w:rsidRPr="00A64A7D" w14:paraId="09B4FB6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58951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14452</w:t>
            </w:r>
          </w:p>
        </w:tc>
        <w:tc>
          <w:tcPr>
            <w:tcW w:w="1843" w:type="dxa"/>
            <w:tcBorders>
              <w:top w:val="nil"/>
              <w:left w:val="nil"/>
              <w:bottom w:val="single" w:sz="4" w:space="0" w:color="auto"/>
              <w:right w:val="single" w:sz="4" w:space="0" w:color="auto"/>
            </w:tcBorders>
            <w:noWrap/>
            <w:vAlign w:val="bottom"/>
          </w:tcPr>
          <w:p w14:paraId="600EB9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Atxondo HLHI</w:t>
            </w:r>
          </w:p>
        </w:tc>
        <w:tc>
          <w:tcPr>
            <w:tcW w:w="1268" w:type="dxa"/>
            <w:tcBorders>
              <w:top w:val="nil"/>
              <w:left w:val="nil"/>
              <w:bottom w:val="single" w:sz="4" w:space="0" w:color="auto"/>
              <w:right w:val="single" w:sz="4" w:space="0" w:color="auto"/>
            </w:tcBorders>
            <w:noWrap/>
            <w:vAlign w:val="bottom"/>
          </w:tcPr>
          <w:p w14:paraId="2FF70B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73AC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79CB3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1AFB4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15/03/1978</w:t>
            </w:r>
          </w:p>
        </w:tc>
        <w:tc>
          <w:tcPr>
            <w:tcW w:w="1285" w:type="dxa"/>
            <w:tcBorders>
              <w:top w:val="nil"/>
              <w:left w:val="nil"/>
              <w:bottom w:val="single" w:sz="4" w:space="0" w:color="auto"/>
              <w:right w:val="single" w:sz="4" w:space="0" w:color="auto"/>
            </w:tcBorders>
            <w:noWrap/>
            <w:vAlign w:val="bottom"/>
          </w:tcPr>
          <w:p w14:paraId="5CB293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17/10/2022</w:t>
            </w:r>
          </w:p>
        </w:tc>
        <w:tc>
          <w:tcPr>
            <w:tcW w:w="1264" w:type="dxa"/>
            <w:tcBorders>
              <w:top w:val="nil"/>
              <w:left w:val="nil"/>
              <w:bottom w:val="single" w:sz="4" w:space="0" w:color="auto"/>
              <w:right w:val="single" w:sz="4" w:space="0" w:color="auto"/>
            </w:tcBorders>
            <w:noWrap/>
            <w:vAlign w:val="bottom"/>
          </w:tcPr>
          <w:p w14:paraId="49CAF8D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AB975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7EDB7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5A3930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F4BCAEF" w14:textId="77777777" w:rsidR="003F7F01" w:rsidRPr="00A64A7D" w:rsidRDefault="003F7F01" w:rsidP="004B0BB6">
            <w:pPr>
              <w:rPr>
                <w:rFonts w:ascii="Arial" w:hAnsi="Arial" w:cs="Arial"/>
                <w:sz w:val="14"/>
                <w:szCs w:val="14"/>
                <w:lang w:val="es-ES_tradnl"/>
              </w:rPr>
            </w:pPr>
          </w:p>
        </w:tc>
      </w:tr>
      <w:tr w:rsidR="003F7F01" w:rsidRPr="00A64A7D" w14:paraId="3C49E2C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1E85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14452</w:t>
            </w:r>
          </w:p>
        </w:tc>
        <w:tc>
          <w:tcPr>
            <w:tcW w:w="1843" w:type="dxa"/>
            <w:tcBorders>
              <w:top w:val="nil"/>
              <w:left w:val="nil"/>
              <w:bottom w:val="single" w:sz="4" w:space="0" w:color="auto"/>
              <w:right w:val="single" w:sz="4" w:space="0" w:color="auto"/>
            </w:tcBorders>
            <w:noWrap/>
            <w:vAlign w:val="bottom"/>
          </w:tcPr>
          <w:p w14:paraId="50E7DD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Atxondo HLHI</w:t>
            </w:r>
          </w:p>
        </w:tc>
        <w:tc>
          <w:tcPr>
            <w:tcW w:w="1268" w:type="dxa"/>
            <w:tcBorders>
              <w:top w:val="nil"/>
              <w:left w:val="nil"/>
              <w:bottom w:val="single" w:sz="4" w:space="0" w:color="auto"/>
              <w:right w:val="single" w:sz="4" w:space="0" w:color="auto"/>
            </w:tcBorders>
            <w:noWrap/>
            <w:vAlign w:val="bottom"/>
          </w:tcPr>
          <w:p w14:paraId="6A293C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FD6C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737D3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3C511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26/03/1980</w:t>
            </w:r>
          </w:p>
        </w:tc>
        <w:tc>
          <w:tcPr>
            <w:tcW w:w="1285" w:type="dxa"/>
            <w:tcBorders>
              <w:top w:val="nil"/>
              <w:left w:val="nil"/>
              <w:bottom w:val="single" w:sz="4" w:space="0" w:color="auto"/>
              <w:right w:val="single" w:sz="4" w:space="0" w:color="auto"/>
            </w:tcBorders>
            <w:noWrap/>
            <w:vAlign w:val="bottom"/>
          </w:tcPr>
          <w:p w14:paraId="2A3E28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04/11/2019</w:t>
            </w:r>
          </w:p>
        </w:tc>
        <w:tc>
          <w:tcPr>
            <w:tcW w:w="1264" w:type="dxa"/>
            <w:tcBorders>
              <w:top w:val="nil"/>
              <w:left w:val="nil"/>
              <w:bottom w:val="single" w:sz="4" w:space="0" w:color="auto"/>
              <w:right w:val="single" w:sz="4" w:space="0" w:color="auto"/>
            </w:tcBorders>
            <w:noWrap/>
            <w:vAlign w:val="bottom"/>
          </w:tcPr>
          <w:p w14:paraId="2DA0F8B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3737E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50C890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94BFCB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2C0F0B" w14:textId="77777777" w:rsidR="003F7F01" w:rsidRPr="00A64A7D" w:rsidRDefault="003F7F01" w:rsidP="004B0BB6">
            <w:pPr>
              <w:rPr>
                <w:rFonts w:ascii="Arial" w:hAnsi="Arial" w:cs="Arial"/>
                <w:sz w:val="14"/>
                <w:szCs w:val="14"/>
                <w:lang w:val="es-ES_tradnl"/>
              </w:rPr>
            </w:pPr>
          </w:p>
        </w:tc>
      </w:tr>
      <w:tr w:rsidR="003F7F01" w:rsidRPr="00A64A7D" w14:paraId="52155B5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98EA9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14452</w:t>
            </w:r>
          </w:p>
        </w:tc>
        <w:tc>
          <w:tcPr>
            <w:tcW w:w="1843" w:type="dxa"/>
            <w:tcBorders>
              <w:top w:val="nil"/>
              <w:left w:val="nil"/>
              <w:bottom w:val="single" w:sz="4" w:space="0" w:color="auto"/>
              <w:right w:val="single" w:sz="4" w:space="0" w:color="auto"/>
            </w:tcBorders>
            <w:noWrap/>
            <w:vAlign w:val="bottom"/>
          </w:tcPr>
          <w:p w14:paraId="70F9B0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Atxondo HLHI</w:t>
            </w:r>
          </w:p>
        </w:tc>
        <w:tc>
          <w:tcPr>
            <w:tcW w:w="1268" w:type="dxa"/>
            <w:tcBorders>
              <w:top w:val="nil"/>
              <w:left w:val="nil"/>
              <w:bottom w:val="single" w:sz="4" w:space="0" w:color="auto"/>
              <w:right w:val="single" w:sz="4" w:space="0" w:color="auto"/>
            </w:tcBorders>
            <w:noWrap/>
            <w:vAlign w:val="bottom"/>
          </w:tcPr>
          <w:p w14:paraId="35ED1E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B680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86848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3C1B8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28/07/1978</w:t>
            </w:r>
          </w:p>
        </w:tc>
        <w:tc>
          <w:tcPr>
            <w:tcW w:w="1285" w:type="dxa"/>
            <w:tcBorders>
              <w:top w:val="nil"/>
              <w:left w:val="nil"/>
              <w:bottom w:val="single" w:sz="4" w:space="0" w:color="auto"/>
              <w:right w:val="single" w:sz="4" w:space="0" w:color="auto"/>
            </w:tcBorders>
            <w:noWrap/>
            <w:vAlign w:val="bottom"/>
          </w:tcPr>
          <w:p w14:paraId="19C3BC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03/10/2016</w:t>
            </w:r>
          </w:p>
        </w:tc>
        <w:tc>
          <w:tcPr>
            <w:tcW w:w="1264" w:type="dxa"/>
            <w:tcBorders>
              <w:top w:val="nil"/>
              <w:left w:val="nil"/>
              <w:bottom w:val="single" w:sz="4" w:space="0" w:color="auto"/>
              <w:right w:val="single" w:sz="4" w:space="0" w:color="auto"/>
            </w:tcBorders>
            <w:noWrap/>
            <w:vAlign w:val="bottom"/>
          </w:tcPr>
          <w:p w14:paraId="05360E8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5D90C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72C10C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304871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FBFF48C" w14:textId="77777777" w:rsidR="003F7F01" w:rsidRPr="00A64A7D" w:rsidRDefault="003F7F01" w:rsidP="004B0BB6">
            <w:pPr>
              <w:rPr>
                <w:rFonts w:ascii="Arial" w:hAnsi="Arial" w:cs="Arial"/>
                <w:sz w:val="14"/>
                <w:szCs w:val="14"/>
                <w:lang w:val="es-ES_tradnl"/>
              </w:rPr>
            </w:pPr>
          </w:p>
        </w:tc>
      </w:tr>
      <w:tr w:rsidR="003F7F01" w:rsidRPr="00A64A7D" w14:paraId="6F7FFD2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85D6F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14452</w:t>
            </w:r>
          </w:p>
        </w:tc>
        <w:tc>
          <w:tcPr>
            <w:tcW w:w="1843" w:type="dxa"/>
            <w:tcBorders>
              <w:top w:val="nil"/>
              <w:left w:val="nil"/>
              <w:bottom w:val="single" w:sz="4" w:space="0" w:color="auto"/>
              <w:right w:val="single" w:sz="4" w:space="0" w:color="auto"/>
            </w:tcBorders>
            <w:noWrap/>
            <w:vAlign w:val="bottom"/>
          </w:tcPr>
          <w:p w14:paraId="538753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Atxondo HLHI</w:t>
            </w:r>
          </w:p>
        </w:tc>
        <w:tc>
          <w:tcPr>
            <w:tcW w:w="1268" w:type="dxa"/>
            <w:tcBorders>
              <w:top w:val="nil"/>
              <w:left w:val="nil"/>
              <w:bottom w:val="single" w:sz="4" w:space="0" w:color="auto"/>
              <w:right w:val="single" w:sz="4" w:space="0" w:color="auto"/>
            </w:tcBorders>
            <w:noWrap/>
            <w:vAlign w:val="bottom"/>
          </w:tcPr>
          <w:p w14:paraId="09929F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90215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FF3B3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39,78</w:t>
            </w:r>
          </w:p>
        </w:tc>
        <w:tc>
          <w:tcPr>
            <w:tcW w:w="1133" w:type="dxa"/>
            <w:tcBorders>
              <w:top w:val="nil"/>
              <w:left w:val="nil"/>
              <w:bottom w:val="single" w:sz="4" w:space="0" w:color="auto"/>
              <w:right w:val="single" w:sz="4" w:space="0" w:color="auto"/>
            </w:tcBorders>
            <w:noWrap/>
            <w:vAlign w:val="bottom"/>
          </w:tcPr>
          <w:p w14:paraId="033605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24/10/1970</w:t>
            </w:r>
          </w:p>
        </w:tc>
        <w:tc>
          <w:tcPr>
            <w:tcW w:w="1285" w:type="dxa"/>
            <w:tcBorders>
              <w:top w:val="nil"/>
              <w:left w:val="nil"/>
              <w:bottom w:val="single" w:sz="4" w:space="0" w:color="auto"/>
              <w:right w:val="single" w:sz="4" w:space="0" w:color="auto"/>
            </w:tcBorders>
            <w:noWrap/>
            <w:vAlign w:val="bottom"/>
          </w:tcPr>
          <w:p w14:paraId="4A7187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14/09/2009</w:t>
            </w:r>
          </w:p>
        </w:tc>
        <w:tc>
          <w:tcPr>
            <w:tcW w:w="1264" w:type="dxa"/>
            <w:tcBorders>
              <w:top w:val="nil"/>
              <w:left w:val="nil"/>
              <w:bottom w:val="single" w:sz="4" w:space="0" w:color="auto"/>
              <w:right w:val="single" w:sz="4" w:space="0" w:color="auto"/>
            </w:tcBorders>
            <w:noWrap/>
            <w:vAlign w:val="bottom"/>
          </w:tcPr>
          <w:p w14:paraId="005DD44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A488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10732,15</w:t>
            </w:r>
          </w:p>
        </w:tc>
        <w:tc>
          <w:tcPr>
            <w:tcW w:w="864" w:type="dxa"/>
            <w:tcBorders>
              <w:top w:val="nil"/>
              <w:left w:val="nil"/>
              <w:bottom w:val="single" w:sz="4" w:space="0" w:color="auto"/>
              <w:right w:val="single" w:sz="4" w:space="0" w:color="auto"/>
            </w:tcBorders>
            <w:noWrap/>
            <w:vAlign w:val="bottom"/>
          </w:tcPr>
          <w:p w14:paraId="051DE3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9FE4A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147959" w14:textId="77777777" w:rsidR="003F7F01" w:rsidRPr="00A64A7D" w:rsidRDefault="003F7F01" w:rsidP="004B0BB6">
            <w:pPr>
              <w:rPr>
                <w:rFonts w:ascii="Arial" w:hAnsi="Arial" w:cs="Arial"/>
                <w:sz w:val="14"/>
                <w:szCs w:val="14"/>
                <w:lang w:val="es-ES_tradnl"/>
              </w:rPr>
            </w:pPr>
          </w:p>
        </w:tc>
      </w:tr>
      <w:tr w:rsidR="003F7F01" w:rsidRPr="00A64A7D" w14:paraId="0D7A751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1FDF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14452</w:t>
            </w:r>
          </w:p>
        </w:tc>
        <w:tc>
          <w:tcPr>
            <w:tcW w:w="1843" w:type="dxa"/>
            <w:tcBorders>
              <w:top w:val="nil"/>
              <w:left w:val="nil"/>
              <w:bottom w:val="single" w:sz="4" w:space="0" w:color="auto"/>
              <w:right w:val="single" w:sz="4" w:space="0" w:color="auto"/>
            </w:tcBorders>
            <w:noWrap/>
            <w:vAlign w:val="bottom"/>
          </w:tcPr>
          <w:p w14:paraId="0DD656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Atxondo HLHI</w:t>
            </w:r>
          </w:p>
        </w:tc>
        <w:tc>
          <w:tcPr>
            <w:tcW w:w="1268" w:type="dxa"/>
            <w:tcBorders>
              <w:top w:val="nil"/>
              <w:left w:val="nil"/>
              <w:bottom w:val="single" w:sz="4" w:space="0" w:color="auto"/>
              <w:right w:val="single" w:sz="4" w:space="0" w:color="auto"/>
            </w:tcBorders>
            <w:noWrap/>
            <w:vAlign w:val="bottom"/>
          </w:tcPr>
          <w:p w14:paraId="72CD09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3EE61C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E31E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502076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28/09/1988</w:t>
            </w:r>
          </w:p>
        </w:tc>
        <w:tc>
          <w:tcPr>
            <w:tcW w:w="1285" w:type="dxa"/>
            <w:tcBorders>
              <w:top w:val="nil"/>
              <w:left w:val="nil"/>
              <w:bottom w:val="single" w:sz="4" w:space="0" w:color="auto"/>
              <w:right w:val="single" w:sz="4" w:space="0" w:color="auto"/>
            </w:tcBorders>
            <w:noWrap/>
            <w:vAlign w:val="bottom"/>
          </w:tcPr>
          <w:p w14:paraId="087F82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21/12/2017</w:t>
            </w:r>
          </w:p>
        </w:tc>
        <w:tc>
          <w:tcPr>
            <w:tcW w:w="1264" w:type="dxa"/>
            <w:tcBorders>
              <w:top w:val="nil"/>
              <w:left w:val="nil"/>
              <w:bottom w:val="single" w:sz="4" w:space="0" w:color="auto"/>
              <w:right w:val="single" w:sz="4" w:space="0" w:color="auto"/>
            </w:tcBorders>
            <w:noWrap/>
            <w:vAlign w:val="bottom"/>
          </w:tcPr>
          <w:p w14:paraId="1ED03D4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5CAEC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27092,52</w:t>
            </w:r>
          </w:p>
        </w:tc>
        <w:tc>
          <w:tcPr>
            <w:tcW w:w="864" w:type="dxa"/>
            <w:tcBorders>
              <w:top w:val="nil"/>
              <w:left w:val="nil"/>
              <w:bottom w:val="single" w:sz="4" w:space="0" w:color="auto"/>
              <w:right w:val="single" w:sz="4" w:space="0" w:color="auto"/>
            </w:tcBorders>
            <w:noWrap/>
            <w:vAlign w:val="bottom"/>
          </w:tcPr>
          <w:p w14:paraId="44E5E7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EF577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FA757F" w14:textId="77777777" w:rsidR="003F7F01" w:rsidRPr="00A64A7D" w:rsidRDefault="003F7F01" w:rsidP="004B0BB6">
            <w:pPr>
              <w:rPr>
                <w:rFonts w:ascii="Arial" w:hAnsi="Arial" w:cs="Arial"/>
                <w:sz w:val="14"/>
                <w:szCs w:val="14"/>
                <w:lang w:val="es-ES_tradnl"/>
              </w:rPr>
            </w:pPr>
          </w:p>
        </w:tc>
      </w:tr>
      <w:tr w:rsidR="003F7F01" w:rsidRPr="00A64A7D" w14:paraId="63BE623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EB83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14452</w:t>
            </w:r>
          </w:p>
        </w:tc>
        <w:tc>
          <w:tcPr>
            <w:tcW w:w="1843" w:type="dxa"/>
            <w:tcBorders>
              <w:top w:val="nil"/>
              <w:left w:val="nil"/>
              <w:bottom w:val="single" w:sz="4" w:space="0" w:color="auto"/>
              <w:right w:val="single" w:sz="4" w:space="0" w:color="auto"/>
            </w:tcBorders>
            <w:noWrap/>
            <w:vAlign w:val="bottom"/>
          </w:tcPr>
          <w:p w14:paraId="3F17CE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Atxondo HLHI</w:t>
            </w:r>
          </w:p>
        </w:tc>
        <w:tc>
          <w:tcPr>
            <w:tcW w:w="1268" w:type="dxa"/>
            <w:tcBorders>
              <w:top w:val="nil"/>
              <w:left w:val="nil"/>
              <w:bottom w:val="single" w:sz="4" w:space="0" w:color="auto"/>
              <w:right w:val="single" w:sz="4" w:space="0" w:color="auto"/>
            </w:tcBorders>
            <w:noWrap/>
            <w:vAlign w:val="bottom"/>
          </w:tcPr>
          <w:p w14:paraId="0F5CB5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A99A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F9145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3317BB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18/09/1987</w:t>
            </w:r>
          </w:p>
        </w:tc>
        <w:tc>
          <w:tcPr>
            <w:tcW w:w="1285" w:type="dxa"/>
            <w:tcBorders>
              <w:top w:val="nil"/>
              <w:left w:val="nil"/>
              <w:bottom w:val="single" w:sz="4" w:space="0" w:color="auto"/>
              <w:right w:val="single" w:sz="4" w:space="0" w:color="auto"/>
            </w:tcBorders>
            <w:noWrap/>
            <w:vAlign w:val="bottom"/>
          </w:tcPr>
          <w:p w14:paraId="306E89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06/10/2008</w:t>
            </w:r>
          </w:p>
        </w:tc>
        <w:tc>
          <w:tcPr>
            <w:tcW w:w="1264" w:type="dxa"/>
            <w:tcBorders>
              <w:top w:val="nil"/>
              <w:left w:val="nil"/>
              <w:bottom w:val="single" w:sz="4" w:space="0" w:color="auto"/>
              <w:right w:val="single" w:sz="4" w:space="0" w:color="auto"/>
            </w:tcBorders>
            <w:noWrap/>
            <w:vAlign w:val="bottom"/>
          </w:tcPr>
          <w:p w14:paraId="1B9A25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AAE</w:t>
            </w:r>
          </w:p>
        </w:tc>
        <w:tc>
          <w:tcPr>
            <w:tcW w:w="992" w:type="dxa"/>
            <w:tcBorders>
              <w:top w:val="nil"/>
              <w:left w:val="nil"/>
              <w:bottom w:val="single" w:sz="4" w:space="0" w:color="auto"/>
              <w:right w:val="single" w:sz="4" w:space="0" w:color="auto"/>
            </w:tcBorders>
            <w:noWrap/>
            <w:vAlign w:val="bottom"/>
          </w:tcPr>
          <w:p w14:paraId="039A03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7552,8</w:t>
            </w:r>
          </w:p>
        </w:tc>
        <w:tc>
          <w:tcPr>
            <w:tcW w:w="864" w:type="dxa"/>
            <w:tcBorders>
              <w:top w:val="nil"/>
              <w:left w:val="nil"/>
              <w:bottom w:val="single" w:sz="4" w:space="0" w:color="auto"/>
              <w:right w:val="single" w:sz="4" w:space="0" w:color="auto"/>
            </w:tcBorders>
            <w:noWrap/>
            <w:vAlign w:val="bottom"/>
          </w:tcPr>
          <w:p w14:paraId="468C48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D5E18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3A759A" w14:textId="77777777" w:rsidR="003F7F01" w:rsidRPr="00A64A7D" w:rsidRDefault="003F7F01" w:rsidP="004B0BB6">
            <w:pPr>
              <w:rPr>
                <w:rFonts w:ascii="Arial" w:hAnsi="Arial" w:cs="Arial"/>
                <w:sz w:val="14"/>
                <w:szCs w:val="14"/>
                <w:lang w:val="es-ES_tradnl"/>
              </w:rPr>
            </w:pPr>
          </w:p>
        </w:tc>
      </w:tr>
      <w:tr w:rsidR="003F7F01" w:rsidRPr="00A64A7D" w14:paraId="1B102D5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C9FC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74E570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2108CB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7249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08638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83E0F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22/08/1979</w:t>
            </w:r>
          </w:p>
        </w:tc>
        <w:tc>
          <w:tcPr>
            <w:tcW w:w="1285" w:type="dxa"/>
            <w:tcBorders>
              <w:top w:val="nil"/>
              <w:left w:val="nil"/>
              <w:bottom w:val="single" w:sz="4" w:space="0" w:color="auto"/>
              <w:right w:val="single" w:sz="4" w:space="0" w:color="auto"/>
            </w:tcBorders>
            <w:noWrap/>
            <w:vAlign w:val="bottom"/>
          </w:tcPr>
          <w:p w14:paraId="1FF5CF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11/02/2015</w:t>
            </w:r>
          </w:p>
        </w:tc>
        <w:tc>
          <w:tcPr>
            <w:tcW w:w="1264" w:type="dxa"/>
            <w:tcBorders>
              <w:top w:val="nil"/>
              <w:left w:val="nil"/>
              <w:bottom w:val="single" w:sz="4" w:space="0" w:color="auto"/>
              <w:right w:val="single" w:sz="4" w:space="0" w:color="auto"/>
            </w:tcBorders>
            <w:noWrap/>
            <w:vAlign w:val="bottom"/>
          </w:tcPr>
          <w:p w14:paraId="34323AC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60694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58D1D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1A7D41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80B799" w14:textId="77777777" w:rsidR="003F7F01" w:rsidRPr="00A64A7D" w:rsidRDefault="003F7F01" w:rsidP="004B0BB6">
            <w:pPr>
              <w:rPr>
                <w:rFonts w:ascii="Arial" w:hAnsi="Arial" w:cs="Arial"/>
                <w:sz w:val="14"/>
                <w:szCs w:val="14"/>
                <w:lang w:val="es-ES_tradnl"/>
              </w:rPr>
            </w:pPr>
          </w:p>
        </w:tc>
      </w:tr>
      <w:tr w:rsidR="003F7F01" w:rsidRPr="00A64A7D" w14:paraId="07E8656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A93F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35EC34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41A2DE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04796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5952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EB659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19/03/1971</w:t>
            </w:r>
          </w:p>
        </w:tc>
        <w:tc>
          <w:tcPr>
            <w:tcW w:w="1285" w:type="dxa"/>
            <w:tcBorders>
              <w:top w:val="nil"/>
              <w:left w:val="nil"/>
              <w:bottom w:val="single" w:sz="4" w:space="0" w:color="auto"/>
              <w:right w:val="single" w:sz="4" w:space="0" w:color="auto"/>
            </w:tcBorders>
            <w:noWrap/>
            <w:vAlign w:val="bottom"/>
          </w:tcPr>
          <w:p w14:paraId="349024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18/04/2025</w:t>
            </w:r>
          </w:p>
        </w:tc>
        <w:tc>
          <w:tcPr>
            <w:tcW w:w="1264" w:type="dxa"/>
            <w:tcBorders>
              <w:top w:val="nil"/>
              <w:left w:val="nil"/>
              <w:bottom w:val="single" w:sz="4" w:space="0" w:color="auto"/>
              <w:right w:val="single" w:sz="4" w:space="0" w:color="auto"/>
            </w:tcBorders>
            <w:noWrap/>
            <w:vAlign w:val="bottom"/>
          </w:tcPr>
          <w:p w14:paraId="18E36D3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7E251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064C4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4CB7F0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DD4630A" w14:textId="77777777" w:rsidR="003F7F01" w:rsidRPr="00A64A7D" w:rsidRDefault="003F7F01" w:rsidP="004B0BB6">
            <w:pPr>
              <w:rPr>
                <w:rFonts w:ascii="Arial" w:hAnsi="Arial" w:cs="Arial"/>
                <w:sz w:val="14"/>
                <w:szCs w:val="14"/>
                <w:lang w:val="es-ES_tradnl"/>
              </w:rPr>
            </w:pPr>
          </w:p>
        </w:tc>
      </w:tr>
      <w:tr w:rsidR="003F7F01" w:rsidRPr="00A64A7D" w14:paraId="299108C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985FF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24AF38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710892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0E7C8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706BE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8CA85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19/12/1988</w:t>
            </w:r>
          </w:p>
        </w:tc>
        <w:tc>
          <w:tcPr>
            <w:tcW w:w="1285" w:type="dxa"/>
            <w:tcBorders>
              <w:top w:val="nil"/>
              <w:left w:val="nil"/>
              <w:bottom w:val="single" w:sz="4" w:space="0" w:color="auto"/>
              <w:right w:val="single" w:sz="4" w:space="0" w:color="auto"/>
            </w:tcBorders>
            <w:noWrap/>
            <w:vAlign w:val="bottom"/>
          </w:tcPr>
          <w:p w14:paraId="7C6476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03/10/2025</w:t>
            </w:r>
          </w:p>
        </w:tc>
        <w:tc>
          <w:tcPr>
            <w:tcW w:w="1264" w:type="dxa"/>
            <w:tcBorders>
              <w:top w:val="nil"/>
              <w:left w:val="nil"/>
              <w:bottom w:val="single" w:sz="4" w:space="0" w:color="auto"/>
              <w:right w:val="single" w:sz="4" w:space="0" w:color="auto"/>
            </w:tcBorders>
            <w:noWrap/>
            <w:vAlign w:val="bottom"/>
          </w:tcPr>
          <w:p w14:paraId="3525D41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459B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46458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891EA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CD9319" w14:textId="77777777" w:rsidR="003F7F01" w:rsidRPr="00A64A7D" w:rsidRDefault="003F7F01" w:rsidP="004B0BB6">
            <w:pPr>
              <w:rPr>
                <w:rFonts w:ascii="Arial" w:hAnsi="Arial" w:cs="Arial"/>
                <w:sz w:val="14"/>
                <w:szCs w:val="14"/>
                <w:lang w:val="es-ES_tradnl"/>
              </w:rPr>
            </w:pPr>
          </w:p>
        </w:tc>
      </w:tr>
      <w:tr w:rsidR="003F7F01" w:rsidRPr="00A64A7D" w14:paraId="1B8C5A7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0A03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14457</w:t>
            </w:r>
          </w:p>
        </w:tc>
        <w:tc>
          <w:tcPr>
            <w:tcW w:w="1843" w:type="dxa"/>
            <w:tcBorders>
              <w:top w:val="nil"/>
              <w:left w:val="nil"/>
              <w:bottom w:val="single" w:sz="4" w:space="0" w:color="auto"/>
              <w:right w:val="single" w:sz="4" w:space="0" w:color="auto"/>
            </w:tcBorders>
            <w:noWrap/>
            <w:vAlign w:val="bottom"/>
          </w:tcPr>
          <w:p w14:paraId="672788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72A393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85077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1509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C1B38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21/11/1995</w:t>
            </w:r>
          </w:p>
        </w:tc>
        <w:tc>
          <w:tcPr>
            <w:tcW w:w="1285" w:type="dxa"/>
            <w:tcBorders>
              <w:top w:val="nil"/>
              <w:left w:val="nil"/>
              <w:bottom w:val="single" w:sz="4" w:space="0" w:color="auto"/>
              <w:right w:val="single" w:sz="4" w:space="0" w:color="auto"/>
            </w:tcBorders>
            <w:noWrap/>
            <w:vAlign w:val="bottom"/>
          </w:tcPr>
          <w:p w14:paraId="4B4F1E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12/09/2023</w:t>
            </w:r>
          </w:p>
        </w:tc>
        <w:tc>
          <w:tcPr>
            <w:tcW w:w="1264" w:type="dxa"/>
            <w:tcBorders>
              <w:top w:val="nil"/>
              <w:left w:val="nil"/>
              <w:bottom w:val="single" w:sz="4" w:space="0" w:color="auto"/>
              <w:right w:val="single" w:sz="4" w:space="0" w:color="auto"/>
            </w:tcBorders>
            <w:noWrap/>
            <w:vAlign w:val="bottom"/>
          </w:tcPr>
          <w:p w14:paraId="3555143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BF482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E3A90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7BD500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4B4EA46" w14:textId="77777777" w:rsidR="003F7F01" w:rsidRPr="00A64A7D" w:rsidRDefault="003F7F01" w:rsidP="004B0BB6">
            <w:pPr>
              <w:rPr>
                <w:rFonts w:ascii="Arial" w:hAnsi="Arial" w:cs="Arial"/>
                <w:sz w:val="14"/>
                <w:szCs w:val="14"/>
                <w:lang w:val="es-ES_tradnl"/>
              </w:rPr>
            </w:pPr>
          </w:p>
        </w:tc>
      </w:tr>
      <w:tr w:rsidR="003F7F01" w:rsidRPr="00A64A7D" w14:paraId="039CDBE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777B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6CD033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0A4CE5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30448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66CBE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4C78C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02/06/1976</w:t>
            </w:r>
          </w:p>
        </w:tc>
        <w:tc>
          <w:tcPr>
            <w:tcW w:w="1285" w:type="dxa"/>
            <w:tcBorders>
              <w:top w:val="nil"/>
              <w:left w:val="nil"/>
              <w:bottom w:val="single" w:sz="4" w:space="0" w:color="auto"/>
              <w:right w:val="single" w:sz="4" w:space="0" w:color="auto"/>
            </w:tcBorders>
            <w:noWrap/>
            <w:vAlign w:val="bottom"/>
          </w:tcPr>
          <w:p w14:paraId="5667C1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21/09/2023</w:t>
            </w:r>
          </w:p>
        </w:tc>
        <w:tc>
          <w:tcPr>
            <w:tcW w:w="1264" w:type="dxa"/>
            <w:tcBorders>
              <w:top w:val="nil"/>
              <w:left w:val="nil"/>
              <w:bottom w:val="single" w:sz="4" w:space="0" w:color="auto"/>
              <w:right w:val="single" w:sz="4" w:space="0" w:color="auto"/>
            </w:tcBorders>
            <w:noWrap/>
            <w:vAlign w:val="bottom"/>
          </w:tcPr>
          <w:p w14:paraId="657397D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95AE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6F4264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10F311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EDC4702" w14:textId="77777777" w:rsidR="003F7F01" w:rsidRPr="00A64A7D" w:rsidRDefault="003F7F01" w:rsidP="004B0BB6">
            <w:pPr>
              <w:rPr>
                <w:rFonts w:ascii="Arial" w:hAnsi="Arial" w:cs="Arial"/>
                <w:sz w:val="14"/>
                <w:szCs w:val="14"/>
                <w:lang w:val="es-ES_tradnl"/>
              </w:rPr>
            </w:pPr>
          </w:p>
        </w:tc>
      </w:tr>
      <w:tr w:rsidR="003F7F01" w:rsidRPr="00A64A7D" w14:paraId="18225C7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AD5E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1D17BA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3253B0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B3BB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2A8C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45482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14/03/1984</w:t>
            </w:r>
          </w:p>
        </w:tc>
        <w:tc>
          <w:tcPr>
            <w:tcW w:w="1285" w:type="dxa"/>
            <w:tcBorders>
              <w:top w:val="nil"/>
              <w:left w:val="nil"/>
              <w:bottom w:val="single" w:sz="4" w:space="0" w:color="auto"/>
              <w:right w:val="single" w:sz="4" w:space="0" w:color="auto"/>
            </w:tcBorders>
            <w:noWrap/>
            <w:vAlign w:val="bottom"/>
          </w:tcPr>
          <w:p w14:paraId="592986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16/01/2019</w:t>
            </w:r>
          </w:p>
        </w:tc>
        <w:tc>
          <w:tcPr>
            <w:tcW w:w="1264" w:type="dxa"/>
            <w:tcBorders>
              <w:top w:val="nil"/>
              <w:left w:val="nil"/>
              <w:bottom w:val="single" w:sz="4" w:space="0" w:color="auto"/>
              <w:right w:val="single" w:sz="4" w:space="0" w:color="auto"/>
            </w:tcBorders>
            <w:noWrap/>
            <w:vAlign w:val="bottom"/>
          </w:tcPr>
          <w:p w14:paraId="291A9D0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D078B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256F87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AF63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D8D7DDD" w14:textId="77777777" w:rsidR="003F7F01" w:rsidRPr="00A64A7D" w:rsidRDefault="003F7F01" w:rsidP="004B0BB6">
            <w:pPr>
              <w:rPr>
                <w:rFonts w:ascii="Arial" w:hAnsi="Arial" w:cs="Arial"/>
                <w:sz w:val="14"/>
                <w:szCs w:val="14"/>
                <w:lang w:val="es-ES_tradnl"/>
              </w:rPr>
            </w:pPr>
          </w:p>
        </w:tc>
      </w:tr>
      <w:tr w:rsidR="003F7F01" w:rsidRPr="00A64A7D" w14:paraId="1D9133F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942A2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0C59C9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6B9EB4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28830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C595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0040A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18/12/1961</w:t>
            </w:r>
          </w:p>
        </w:tc>
        <w:tc>
          <w:tcPr>
            <w:tcW w:w="1285" w:type="dxa"/>
            <w:tcBorders>
              <w:top w:val="nil"/>
              <w:left w:val="nil"/>
              <w:bottom w:val="single" w:sz="4" w:space="0" w:color="auto"/>
              <w:right w:val="single" w:sz="4" w:space="0" w:color="auto"/>
            </w:tcBorders>
            <w:noWrap/>
            <w:vAlign w:val="bottom"/>
          </w:tcPr>
          <w:p w14:paraId="561CCF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20/10/2014</w:t>
            </w:r>
          </w:p>
        </w:tc>
        <w:tc>
          <w:tcPr>
            <w:tcW w:w="1264" w:type="dxa"/>
            <w:tcBorders>
              <w:top w:val="nil"/>
              <w:left w:val="nil"/>
              <w:bottom w:val="single" w:sz="4" w:space="0" w:color="auto"/>
              <w:right w:val="single" w:sz="4" w:space="0" w:color="auto"/>
            </w:tcBorders>
            <w:noWrap/>
            <w:vAlign w:val="bottom"/>
          </w:tcPr>
          <w:p w14:paraId="2A41D52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A9A7E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53F3C5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9F5202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BDF38C1" w14:textId="77777777" w:rsidR="003F7F01" w:rsidRPr="00A64A7D" w:rsidRDefault="003F7F01" w:rsidP="004B0BB6">
            <w:pPr>
              <w:rPr>
                <w:rFonts w:ascii="Arial" w:hAnsi="Arial" w:cs="Arial"/>
                <w:sz w:val="14"/>
                <w:szCs w:val="14"/>
                <w:lang w:val="es-ES_tradnl"/>
              </w:rPr>
            </w:pPr>
          </w:p>
        </w:tc>
      </w:tr>
      <w:tr w:rsidR="003F7F01" w:rsidRPr="00A64A7D" w14:paraId="0031092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8405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71CBD1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33298C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C1245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0276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D7AB6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09/07/1973</w:t>
            </w:r>
          </w:p>
        </w:tc>
        <w:tc>
          <w:tcPr>
            <w:tcW w:w="1285" w:type="dxa"/>
            <w:tcBorders>
              <w:top w:val="nil"/>
              <w:left w:val="nil"/>
              <w:bottom w:val="single" w:sz="4" w:space="0" w:color="auto"/>
              <w:right w:val="single" w:sz="4" w:space="0" w:color="auto"/>
            </w:tcBorders>
            <w:noWrap/>
            <w:vAlign w:val="bottom"/>
          </w:tcPr>
          <w:p w14:paraId="57AF26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02/10/2012</w:t>
            </w:r>
          </w:p>
        </w:tc>
        <w:tc>
          <w:tcPr>
            <w:tcW w:w="1264" w:type="dxa"/>
            <w:tcBorders>
              <w:top w:val="nil"/>
              <w:left w:val="nil"/>
              <w:bottom w:val="single" w:sz="4" w:space="0" w:color="auto"/>
              <w:right w:val="single" w:sz="4" w:space="0" w:color="auto"/>
            </w:tcBorders>
            <w:noWrap/>
            <w:vAlign w:val="bottom"/>
          </w:tcPr>
          <w:p w14:paraId="755A122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B782E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6C98E8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110007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EF4B86" w14:textId="77777777" w:rsidR="003F7F01" w:rsidRPr="00A64A7D" w:rsidRDefault="003F7F01" w:rsidP="004B0BB6">
            <w:pPr>
              <w:rPr>
                <w:rFonts w:ascii="Arial" w:hAnsi="Arial" w:cs="Arial"/>
                <w:sz w:val="14"/>
                <w:szCs w:val="14"/>
                <w:lang w:val="es-ES_tradnl"/>
              </w:rPr>
            </w:pPr>
          </w:p>
        </w:tc>
      </w:tr>
      <w:tr w:rsidR="003F7F01" w:rsidRPr="00A64A7D" w14:paraId="568BCB4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39F7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6EE0DE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43BE23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05ADC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8CC4E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0E810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15/05/1975</w:t>
            </w:r>
          </w:p>
        </w:tc>
        <w:tc>
          <w:tcPr>
            <w:tcW w:w="1285" w:type="dxa"/>
            <w:tcBorders>
              <w:top w:val="nil"/>
              <w:left w:val="nil"/>
              <w:bottom w:val="single" w:sz="4" w:space="0" w:color="auto"/>
              <w:right w:val="single" w:sz="4" w:space="0" w:color="auto"/>
            </w:tcBorders>
            <w:noWrap/>
            <w:vAlign w:val="bottom"/>
          </w:tcPr>
          <w:p w14:paraId="61C5EF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10/03/2008</w:t>
            </w:r>
          </w:p>
        </w:tc>
        <w:tc>
          <w:tcPr>
            <w:tcW w:w="1264" w:type="dxa"/>
            <w:tcBorders>
              <w:top w:val="nil"/>
              <w:left w:val="nil"/>
              <w:bottom w:val="single" w:sz="4" w:space="0" w:color="auto"/>
              <w:right w:val="single" w:sz="4" w:space="0" w:color="auto"/>
            </w:tcBorders>
            <w:noWrap/>
            <w:vAlign w:val="bottom"/>
          </w:tcPr>
          <w:p w14:paraId="017E1A5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DC430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A8481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7288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E5CA39" w14:textId="77777777" w:rsidR="003F7F01" w:rsidRPr="00A64A7D" w:rsidRDefault="003F7F01" w:rsidP="004B0BB6">
            <w:pPr>
              <w:rPr>
                <w:rFonts w:ascii="Arial" w:hAnsi="Arial" w:cs="Arial"/>
                <w:sz w:val="14"/>
                <w:szCs w:val="14"/>
                <w:lang w:val="es-ES_tradnl"/>
              </w:rPr>
            </w:pPr>
          </w:p>
        </w:tc>
      </w:tr>
      <w:tr w:rsidR="003F7F01" w:rsidRPr="00A64A7D" w14:paraId="0813672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01D2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7CF0DB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3F3139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68BB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2E6EB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FE8DF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28/02/1973</w:t>
            </w:r>
          </w:p>
        </w:tc>
        <w:tc>
          <w:tcPr>
            <w:tcW w:w="1285" w:type="dxa"/>
            <w:tcBorders>
              <w:top w:val="nil"/>
              <w:left w:val="nil"/>
              <w:bottom w:val="single" w:sz="4" w:space="0" w:color="auto"/>
              <w:right w:val="single" w:sz="4" w:space="0" w:color="auto"/>
            </w:tcBorders>
            <w:noWrap/>
            <w:vAlign w:val="bottom"/>
          </w:tcPr>
          <w:p w14:paraId="43D489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24/05/2008</w:t>
            </w:r>
          </w:p>
        </w:tc>
        <w:tc>
          <w:tcPr>
            <w:tcW w:w="1264" w:type="dxa"/>
            <w:tcBorders>
              <w:top w:val="nil"/>
              <w:left w:val="nil"/>
              <w:bottom w:val="single" w:sz="4" w:space="0" w:color="auto"/>
              <w:right w:val="single" w:sz="4" w:space="0" w:color="auto"/>
            </w:tcBorders>
            <w:noWrap/>
            <w:vAlign w:val="bottom"/>
          </w:tcPr>
          <w:p w14:paraId="4BA506F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50965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49296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69170D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4A3B995" w14:textId="77777777" w:rsidR="003F7F01" w:rsidRPr="00A64A7D" w:rsidRDefault="003F7F01" w:rsidP="004B0BB6">
            <w:pPr>
              <w:rPr>
                <w:rFonts w:ascii="Arial" w:hAnsi="Arial" w:cs="Arial"/>
                <w:sz w:val="14"/>
                <w:szCs w:val="14"/>
                <w:lang w:val="es-ES_tradnl"/>
              </w:rPr>
            </w:pPr>
          </w:p>
        </w:tc>
      </w:tr>
      <w:tr w:rsidR="003F7F01" w:rsidRPr="00A64A7D" w14:paraId="490ED01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698E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4B8D83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0EF975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132BDF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31C1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72,14</w:t>
            </w:r>
          </w:p>
        </w:tc>
        <w:tc>
          <w:tcPr>
            <w:tcW w:w="1133" w:type="dxa"/>
            <w:tcBorders>
              <w:top w:val="nil"/>
              <w:left w:val="nil"/>
              <w:bottom w:val="single" w:sz="4" w:space="0" w:color="auto"/>
              <w:right w:val="single" w:sz="4" w:space="0" w:color="auto"/>
            </w:tcBorders>
            <w:noWrap/>
            <w:vAlign w:val="bottom"/>
          </w:tcPr>
          <w:p w14:paraId="30CF8B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15/04/1961</w:t>
            </w:r>
          </w:p>
        </w:tc>
        <w:tc>
          <w:tcPr>
            <w:tcW w:w="1285" w:type="dxa"/>
            <w:tcBorders>
              <w:top w:val="nil"/>
              <w:left w:val="nil"/>
              <w:bottom w:val="single" w:sz="4" w:space="0" w:color="auto"/>
              <w:right w:val="single" w:sz="4" w:space="0" w:color="auto"/>
            </w:tcBorders>
            <w:noWrap/>
            <w:vAlign w:val="bottom"/>
          </w:tcPr>
          <w:p w14:paraId="25207E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06/10/2009</w:t>
            </w:r>
          </w:p>
        </w:tc>
        <w:tc>
          <w:tcPr>
            <w:tcW w:w="1264" w:type="dxa"/>
            <w:tcBorders>
              <w:top w:val="nil"/>
              <w:left w:val="nil"/>
              <w:bottom w:val="single" w:sz="4" w:space="0" w:color="auto"/>
              <w:right w:val="single" w:sz="4" w:space="0" w:color="auto"/>
            </w:tcBorders>
            <w:noWrap/>
            <w:vAlign w:val="bottom"/>
          </w:tcPr>
          <w:p w14:paraId="6AADC9F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82A62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19784,9</w:t>
            </w:r>
          </w:p>
        </w:tc>
        <w:tc>
          <w:tcPr>
            <w:tcW w:w="864" w:type="dxa"/>
            <w:tcBorders>
              <w:top w:val="nil"/>
              <w:left w:val="nil"/>
              <w:bottom w:val="single" w:sz="4" w:space="0" w:color="auto"/>
              <w:right w:val="single" w:sz="4" w:space="0" w:color="auto"/>
            </w:tcBorders>
            <w:noWrap/>
            <w:vAlign w:val="bottom"/>
          </w:tcPr>
          <w:p w14:paraId="7D136F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DB5B8C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7DD2D9" w14:textId="77777777" w:rsidR="003F7F01" w:rsidRPr="00A64A7D" w:rsidRDefault="003F7F01" w:rsidP="004B0BB6">
            <w:pPr>
              <w:rPr>
                <w:rFonts w:ascii="Arial" w:hAnsi="Arial" w:cs="Arial"/>
                <w:sz w:val="14"/>
                <w:szCs w:val="14"/>
                <w:lang w:val="es-ES_tradnl"/>
              </w:rPr>
            </w:pPr>
          </w:p>
        </w:tc>
      </w:tr>
      <w:tr w:rsidR="003F7F01" w:rsidRPr="00A64A7D" w14:paraId="49BB573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519C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4DE26A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02141B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58700B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72BC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15B26C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23/03/1975</w:t>
            </w:r>
          </w:p>
        </w:tc>
        <w:tc>
          <w:tcPr>
            <w:tcW w:w="1285" w:type="dxa"/>
            <w:tcBorders>
              <w:top w:val="nil"/>
              <w:left w:val="nil"/>
              <w:bottom w:val="single" w:sz="4" w:space="0" w:color="auto"/>
              <w:right w:val="single" w:sz="4" w:space="0" w:color="auto"/>
            </w:tcBorders>
            <w:noWrap/>
            <w:vAlign w:val="bottom"/>
          </w:tcPr>
          <w:p w14:paraId="78ED9D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24/10/2022</w:t>
            </w:r>
          </w:p>
        </w:tc>
        <w:tc>
          <w:tcPr>
            <w:tcW w:w="1264" w:type="dxa"/>
            <w:tcBorders>
              <w:top w:val="nil"/>
              <w:left w:val="nil"/>
              <w:bottom w:val="single" w:sz="4" w:space="0" w:color="auto"/>
              <w:right w:val="single" w:sz="4" w:space="0" w:color="auto"/>
            </w:tcBorders>
            <w:noWrap/>
            <w:vAlign w:val="bottom"/>
          </w:tcPr>
          <w:p w14:paraId="4EC0CB9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55006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27540,1</w:t>
            </w:r>
          </w:p>
        </w:tc>
        <w:tc>
          <w:tcPr>
            <w:tcW w:w="864" w:type="dxa"/>
            <w:tcBorders>
              <w:top w:val="nil"/>
              <w:left w:val="nil"/>
              <w:bottom w:val="single" w:sz="4" w:space="0" w:color="auto"/>
              <w:right w:val="single" w:sz="4" w:space="0" w:color="auto"/>
            </w:tcBorders>
            <w:noWrap/>
            <w:vAlign w:val="bottom"/>
          </w:tcPr>
          <w:p w14:paraId="7A2391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187CC4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B43754" w14:textId="77777777" w:rsidR="003F7F01" w:rsidRPr="00A64A7D" w:rsidRDefault="003F7F01" w:rsidP="004B0BB6">
            <w:pPr>
              <w:rPr>
                <w:rFonts w:ascii="Arial" w:hAnsi="Arial" w:cs="Arial"/>
                <w:sz w:val="14"/>
                <w:szCs w:val="14"/>
                <w:lang w:val="es-ES_tradnl"/>
              </w:rPr>
            </w:pPr>
          </w:p>
        </w:tc>
      </w:tr>
      <w:tr w:rsidR="003F7F01" w:rsidRPr="00A64A7D" w14:paraId="6FBC3D0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0D16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1825C1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7B8625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646642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1ADE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1BD94A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26/11/1973</w:t>
            </w:r>
          </w:p>
        </w:tc>
        <w:tc>
          <w:tcPr>
            <w:tcW w:w="1285" w:type="dxa"/>
            <w:tcBorders>
              <w:top w:val="nil"/>
              <w:left w:val="nil"/>
              <w:bottom w:val="single" w:sz="4" w:space="0" w:color="auto"/>
              <w:right w:val="single" w:sz="4" w:space="0" w:color="auto"/>
            </w:tcBorders>
            <w:noWrap/>
            <w:vAlign w:val="bottom"/>
          </w:tcPr>
          <w:p w14:paraId="7A0530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15/09/1998</w:t>
            </w:r>
          </w:p>
        </w:tc>
        <w:tc>
          <w:tcPr>
            <w:tcW w:w="1264" w:type="dxa"/>
            <w:tcBorders>
              <w:top w:val="nil"/>
              <w:left w:val="nil"/>
              <w:bottom w:val="single" w:sz="4" w:space="0" w:color="auto"/>
              <w:right w:val="single" w:sz="4" w:space="0" w:color="auto"/>
            </w:tcBorders>
            <w:noWrap/>
            <w:vAlign w:val="bottom"/>
          </w:tcPr>
          <w:p w14:paraId="341C397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9D49A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28768,74</w:t>
            </w:r>
          </w:p>
        </w:tc>
        <w:tc>
          <w:tcPr>
            <w:tcW w:w="864" w:type="dxa"/>
            <w:tcBorders>
              <w:top w:val="nil"/>
              <w:left w:val="nil"/>
              <w:bottom w:val="single" w:sz="4" w:space="0" w:color="auto"/>
              <w:right w:val="single" w:sz="4" w:space="0" w:color="auto"/>
            </w:tcBorders>
            <w:noWrap/>
            <w:vAlign w:val="bottom"/>
          </w:tcPr>
          <w:p w14:paraId="2C49B3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271367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C435FB9" w14:textId="77777777" w:rsidR="003F7F01" w:rsidRPr="00A64A7D" w:rsidRDefault="003F7F01" w:rsidP="004B0BB6">
            <w:pPr>
              <w:rPr>
                <w:rFonts w:ascii="Arial" w:hAnsi="Arial" w:cs="Arial"/>
                <w:sz w:val="14"/>
                <w:szCs w:val="14"/>
                <w:lang w:val="es-ES_tradnl"/>
              </w:rPr>
            </w:pPr>
          </w:p>
        </w:tc>
      </w:tr>
      <w:tr w:rsidR="003F7F01" w:rsidRPr="00A64A7D" w14:paraId="7D8175D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7D58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14457</w:t>
            </w:r>
          </w:p>
        </w:tc>
        <w:tc>
          <w:tcPr>
            <w:tcW w:w="1843" w:type="dxa"/>
            <w:tcBorders>
              <w:top w:val="nil"/>
              <w:left w:val="nil"/>
              <w:bottom w:val="single" w:sz="4" w:space="0" w:color="auto"/>
              <w:right w:val="single" w:sz="4" w:space="0" w:color="auto"/>
            </w:tcBorders>
            <w:noWrap/>
            <w:vAlign w:val="bottom"/>
          </w:tcPr>
          <w:p w14:paraId="1AC6AF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Zaldibar HLHI</w:t>
            </w:r>
          </w:p>
        </w:tc>
        <w:tc>
          <w:tcPr>
            <w:tcW w:w="1268" w:type="dxa"/>
            <w:tcBorders>
              <w:top w:val="nil"/>
              <w:left w:val="nil"/>
              <w:bottom w:val="single" w:sz="4" w:space="0" w:color="auto"/>
              <w:right w:val="single" w:sz="4" w:space="0" w:color="auto"/>
            </w:tcBorders>
            <w:noWrap/>
            <w:vAlign w:val="bottom"/>
          </w:tcPr>
          <w:p w14:paraId="53433D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558954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410</w:t>
            </w:r>
          </w:p>
        </w:tc>
        <w:tc>
          <w:tcPr>
            <w:tcW w:w="1408" w:type="dxa"/>
            <w:tcBorders>
              <w:top w:val="nil"/>
              <w:left w:val="nil"/>
              <w:bottom w:val="single" w:sz="4" w:space="0" w:color="auto"/>
              <w:right w:val="single" w:sz="4" w:space="0" w:color="auto"/>
            </w:tcBorders>
            <w:noWrap/>
            <w:vAlign w:val="bottom"/>
          </w:tcPr>
          <w:p w14:paraId="107A3D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99,83</w:t>
            </w:r>
          </w:p>
        </w:tc>
        <w:tc>
          <w:tcPr>
            <w:tcW w:w="1133" w:type="dxa"/>
            <w:tcBorders>
              <w:top w:val="nil"/>
              <w:left w:val="nil"/>
              <w:bottom w:val="single" w:sz="4" w:space="0" w:color="auto"/>
              <w:right w:val="single" w:sz="4" w:space="0" w:color="auto"/>
            </w:tcBorders>
            <w:noWrap/>
            <w:vAlign w:val="bottom"/>
          </w:tcPr>
          <w:p w14:paraId="3C845A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06/07/1987</w:t>
            </w:r>
          </w:p>
        </w:tc>
        <w:tc>
          <w:tcPr>
            <w:tcW w:w="1285" w:type="dxa"/>
            <w:tcBorders>
              <w:top w:val="nil"/>
              <w:left w:val="nil"/>
              <w:bottom w:val="single" w:sz="4" w:space="0" w:color="auto"/>
              <w:right w:val="single" w:sz="4" w:space="0" w:color="auto"/>
            </w:tcBorders>
            <w:noWrap/>
            <w:vAlign w:val="bottom"/>
          </w:tcPr>
          <w:p w14:paraId="3C7DF3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14/01/2026</w:t>
            </w:r>
          </w:p>
        </w:tc>
        <w:tc>
          <w:tcPr>
            <w:tcW w:w="1264" w:type="dxa"/>
            <w:tcBorders>
              <w:top w:val="nil"/>
              <w:left w:val="nil"/>
              <w:bottom w:val="single" w:sz="4" w:space="0" w:color="auto"/>
              <w:right w:val="single" w:sz="4" w:space="0" w:color="auto"/>
            </w:tcBorders>
            <w:noWrap/>
            <w:vAlign w:val="bottom"/>
          </w:tcPr>
          <w:p w14:paraId="46F1F5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ALB</w:t>
            </w:r>
          </w:p>
        </w:tc>
        <w:tc>
          <w:tcPr>
            <w:tcW w:w="992" w:type="dxa"/>
            <w:tcBorders>
              <w:top w:val="nil"/>
              <w:left w:val="nil"/>
              <w:bottom w:val="single" w:sz="4" w:space="0" w:color="auto"/>
              <w:right w:val="single" w:sz="4" w:space="0" w:color="auto"/>
            </w:tcBorders>
            <w:noWrap/>
            <w:vAlign w:val="bottom"/>
          </w:tcPr>
          <w:p w14:paraId="4B7422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27046,46</w:t>
            </w:r>
          </w:p>
        </w:tc>
        <w:tc>
          <w:tcPr>
            <w:tcW w:w="864" w:type="dxa"/>
            <w:tcBorders>
              <w:top w:val="nil"/>
              <w:left w:val="nil"/>
              <w:bottom w:val="single" w:sz="4" w:space="0" w:color="auto"/>
              <w:right w:val="single" w:sz="4" w:space="0" w:color="auto"/>
            </w:tcBorders>
            <w:noWrap/>
            <w:vAlign w:val="bottom"/>
          </w:tcPr>
          <w:p w14:paraId="415B37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6362798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3DDC2A7" w14:textId="77777777" w:rsidR="003F7F01" w:rsidRPr="00A64A7D" w:rsidRDefault="003F7F01" w:rsidP="004B0BB6">
            <w:pPr>
              <w:rPr>
                <w:rFonts w:ascii="Arial" w:hAnsi="Arial" w:cs="Arial"/>
                <w:sz w:val="14"/>
                <w:szCs w:val="14"/>
                <w:lang w:val="es-ES_tradnl"/>
              </w:rPr>
            </w:pPr>
          </w:p>
        </w:tc>
      </w:tr>
      <w:tr w:rsidR="003F7F01" w:rsidRPr="00A64A7D" w14:paraId="242A1A0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932F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2B9991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3D60CA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532FC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009EC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7BF4E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08/02/1980</w:t>
            </w:r>
          </w:p>
        </w:tc>
        <w:tc>
          <w:tcPr>
            <w:tcW w:w="1285" w:type="dxa"/>
            <w:tcBorders>
              <w:top w:val="nil"/>
              <w:left w:val="nil"/>
              <w:bottom w:val="single" w:sz="4" w:space="0" w:color="auto"/>
              <w:right w:val="single" w:sz="4" w:space="0" w:color="auto"/>
            </w:tcBorders>
            <w:noWrap/>
            <w:vAlign w:val="bottom"/>
          </w:tcPr>
          <w:p w14:paraId="713A87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24/03/2024</w:t>
            </w:r>
          </w:p>
        </w:tc>
        <w:tc>
          <w:tcPr>
            <w:tcW w:w="1264" w:type="dxa"/>
            <w:tcBorders>
              <w:top w:val="nil"/>
              <w:left w:val="nil"/>
              <w:bottom w:val="single" w:sz="4" w:space="0" w:color="auto"/>
              <w:right w:val="single" w:sz="4" w:space="0" w:color="auto"/>
            </w:tcBorders>
            <w:noWrap/>
            <w:vAlign w:val="bottom"/>
          </w:tcPr>
          <w:p w14:paraId="6D7CC48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8CEC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nil"/>
              <w:left w:val="nil"/>
              <w:bottom w:val="single" w:sz="4" w:space="0" w:color="auto"/>
              <w:right w:val="single" w:sz="4" w:space="0" w:color="auto"/>
            </w:tcBorders>
            <w:noWrap/>
            <w:vAlign w:val="bottom"/>
          </w:tcPr>
          <w:p w14:paraId="47607D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BADB52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20C7D27" w14:textId="77777777" w:rsidR="003F7F01" w:rsidRPr="00A64A7D" w:rsidRDefault="003F7F01" w:rsidP="004B0BB6">
            <w:pPr>
              <w:rPr>
                <w:rFonts w:ascii="Arial" w:hAnsi="Arial" w:cs="Arial"/>
                <w:sz w:val="14"/>
                <w:szCs w:val="14"/>
                <w:lang w:val="es-ES_tradnl"/>
              </w:rPr>
            </w:pPr>
          </w:p>
        </w:tc>
      </w:tr>
      <w:tr w:rsidR="003F7F01" w:rsidRPr="00A64A7D" w14:paraId="5DB977C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358F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67BEDA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1FDF40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2A739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45708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9DD89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21/08/1971</w:t>
            </w:r>
          </w:p>
        </w:tc>
        <w:tc>
          <w:tcPr>
            <w:tcW w:w="1285" w:type="dxa"/>
            <w:tcBorders>
              <w:top w:val="nil"/>
              <w:left w:val="nil"/>
              <w:bottom w:val="single" w:sz="4" w:space="0" w:color="auto"/>
              <w:right w:val="single" w:sz="4" w:space="0" w:color="auto"/>
            </w:tcBorders>
            <w:noWrap/>
            <w:vAlign w:val="bottom"/>
          </w:tcPr>
          <w:p w14:paraId="52EE3A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01/03/2016</w:t>
            </w:r>
          </w:p>
        </w:tc>
        <w:tc>
          <w:tcPr>
            <w:tcW w:w="1264" w:type="dxa"/>
            <w:tcBorders>
              <w:top w:val="nil"/>
              <w:left w:val="nil"/>
              <w:bottom w:val="single" w:sz="4" w:space="0" w:color="auto"/>
              <w:right w:val="single" w:sz="4" w:space="0" w:color="auto"/>
            </w:tcBorders>
            <w:noWrap/>
            <w:vAlign w:val="bottom"/>
          </w:tcPr>
          <w:p w14:paraId="1849C55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2352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9316,04</w:t>
            </w:r>
          </w:p>
        </w:tc>
        <w:tc>
          <w:tcPr>
            <w:tcW w:w="864" w:type="dxa"/>
            <w:tcBorders>
              <w:top w:val="nil"/>
              <w:left w:val="nil"/>
              <w:bottom w:val="single" w:sz="4" w:space="0" w:color="auto"/>
              <w:right w:val="single" w:sz="4" w:space="0" w:color="auto"/>
            </w:tcBorders>
            <w:noWrap/>
            <w:vAlign w:val="bottom"/>
          </w:tcPr>
          <w:p w14:paraId="231FBF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4055F8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2E211F" w14:textId="77777777" w:rsidR="003F7F01" w:rsidRPr="00A64A7D" w:rsidRDefault="003F7F01" w:rsidP="004B0BB6">
            <w:pPr>
              <w:rPr>
                <w:rFonts w:ascii="Arial" w:hAnsi="Arial" w:cs="Arial"/>
                <w:sz w:val="14"/>
                <w:szCs w:val="14"/>
                <w:lang w:val="es-ES_tradnl"/>
              </w:rPr>
            </w:pPr>
          </w:p>
        </w:tc>
      </w:tr>
      <w:tr w:rsidR="003F7F01" w:rsidRPr="00A64A7D" w14:paraId="30B5ACA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340A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7A8831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55E4CC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5804A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BD88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32091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04/06/1979</w:t>
            </w:r>
          </w:p>
        </w:tc>
        <w:tc>
          <w:tcPr>
            <w:tcW w:w="1285" w:type="dxa"/>
            <w:tcBorders>
              <w:top w:val="nil"/>
              <w:left w:val="nil"/>
              <w:bottom w:val="single" w:sz="4" w:space="0" w:color="auto"/>
              <w:right w:val="single" w:sz="4" w:space="0" w:color="auto"/>
            </w:tcBorders>
            <w:noWrap/>
            <w:vAlign w:val="bottom"/>
          </w:tcPr>
          <w:p w14:paraId="037ED4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nil"/>
              <w:bottom w:val="single" w:sz="4" w:space="0" w:color="auto"/>
              <w:right w:val="single" w:sz="4" w:space="0" w:color="auto"/>
            </w:tcBorders>
            <w:noWrap/>
            <w:vAlign w:val="bottom"/>
          </w:tcPr>
          <w:p w14:paraId="33A75F3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FD8F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9316,04</w:t>
            </w:r>
          </w:p>
        </w:tc>
        <w:tc>
          <w:tcPr>
            <w:tcW w:w="864" w:type="dxa"/>
            <w:tcBorders>
              <w:top w:val="nil"/>
              <w:left w:val="nil"/>
              <w:bottom w:val="single" w:sz="4" w:space="0" w:color="auto"/>
              <w:right w:val="single" w:sz="4" w:space="0" w:color="auto"/>
            </w:tcBorders>
            <w:noWrap/>
            <w:vAlign w:val="bottom"/>
          </w:tcPr>
          <w:p w14:paraId="387B35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9BE7E8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C09D824" w14:textId="77777777" w:rsidR="003F7F01" w:rsidRPr="00A64A7D" w:rsidRDefault="003F7F01" w:rsidP="004B0BB6">
            <w:pPr>
              <w:rPr>
                <w:rFonts w:ascii="Arial" w:hAnsi="Arial" w:cs="Arial"/>
                <w:sz w:val="14"/>
                <w:szCs w:val="14"/>
                <w:lang w:val="es-ES_tradnl"/>
              </w:rPr>
            </w:pPr>
          </w:p>
        </w:tc>
      </w:tr>
      <w:tr w:rsidR="003F7F01" w:rsidRPr="00A64A7D" w14:paraId="1FEB186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AD58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4932FF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447B7A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013F0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EB12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02D00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03/10/1976</w:t>
            </w:r>
          </w:p>
        </w:tc>
        <w:tc>
          <w:tcPr>
            <w:tcW w:w="1285" w:type="dxa"/>
            <w:tcBorders>
              <w:top w:val="nil"/>
              <w:left w:val="nil"/>
              <w:bottom w:val="single" w:sz="4" w:space="0" w:color="auto"/>
              <w:right w:val="single" w:sz="4" w:space="0" w:color="auto"/>
            </w:tcBorders>
            <w:noWrap/>
            <w:vAlign w:val="bottom"/>
          </w:tcPr>
          <w:p w14:paraId="596729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23/09/2020</w:t>
            </w:r>
          </w:p>
        </w:tc>
        <w:tc>
          <w:tcPr>
            <w:tcW w:w="1264" w:type="dxa"/>
            <w:tcBorders>
              <w:top w:val="nil"/>
              <w:left w:val="nil"/>
              <w:bottom w:val="single" w:sz="4" w:space="0" w:color="auto"/>
              <w:right w:val="single" w:sz="4" w:space="0" w:color="auto"/>
            </w:tcBorders>
            <w:noWrap/>
            <w:vAlign w:val="bottom"/>
          </w:tcPr>
          <w:p w14:paraId="65A51BE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A2CCE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9316,04</w:t>
            </w:r>
          </w:p>
        </w:tc>
        <w:tc>
          <w:tcPr>
            <w:tcW w:w="864" w:type="dxa"/>
            <w:tcBorders>
              <w:top w:val="nil"/>
              <w:left w:val="nil"/>
              <w:bottom w:val="single" w:sz="4" w:space="0" w:color="auto"/>
              <w:right w:val="single" w:sz="4" w:space="0" w:color="auto"/>
            </w:tcBorders>
            <w:noWrap/>
            <w:vAlign w:val="bottom"/>
          </w:tcPr>
          <w:p w14:paraId="7401A7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E85AAD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8F87D48" w14:textId="77777777" w:rsidR="003F7F01" w:rsidRPr="00A64A7D" w:rsidRDefault="003F7F01" w:rsidP="004B0BB6">
            <w:pPr>
              <w:rPr>
                <w:rFonts w:ascii="Arial" w:hAnsi="Arial" w:cs="Arial"/>
                <w:sz w:val="14"/>
                <w:szCs w:val="14"/>
                <w:lang w:val="es-ES_tradnl"/>
              </w:rPr>
            </w:pPr>
          </w:p>
        </w:tc>
      </w:tr>
      <w:tr w:rsidR="003F7F01" w:rsidRPr="00A64A7D" w14:paraId="0F8756F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1350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1509E3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376853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5463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88BFA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D2394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12/09/1984</w:t>
            </w:r>
          </w:p>
        </w:tc>
        <w:tc>
          <w:tcPr>
            <w:tcW w:w="1285" w:type="dxa"/>
            <w:tcBorders>
              <w:top w:val="nil"/>
              <w:left w:val="nil"/>
              <w:bottom w:val="single" w:sz="4" w:space="0" w:color="auto"/>
              <w:right w:val="single" w:sz="4" w:space="0" w:color="auto"/>
            </w:tcBorders>
            <w:noWrap/>
            <w:vAlign w:val="bottom"/>
          </w:tcPr>
          <w:p w14:paraId="69099B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02/06/2014</w:t>
            </w:r>
          </w:p>
        </w:tc>
        <w:tc>
          <w:tcPr>
            <w:tcW w:w="1264" w:type="dxa"/>
            <w:tcBorders>
              <w:top w:val="nil"/>
              <w:left w:val="nil"/>
              <w:bottom w:val="single" w:sz="4" w:space="0" w:color="auto"/>
              <w:right w:val="single" w:sz="4" w:space="0" w:color="auto"/>
            </w:tcBorders>
            <w:noWrap/>
            <w:vAlign w:val="bottom"/>
          </w:tcPr>
          <w:p w14:paraId="30A48A1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3517D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nil"/>
              <w:left w:val="nil"/>
              <w:bottom w:val="single" w:sz="4" w:space="0" w:color="auto"/>
              <w:right w:val="single" w:sz="4" w:space="0" w:color="auto"/>
            </w:tcBorders>
            <w:noWrap/>
            <w:vAlign w:val="bottom"/>
          </w:tcPr>
          <w:p w14:paraId="584685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476F96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34BD718" w14:textId="77777777" w:rsidR="003F7F01" w:rsidRPr="00A64A7D" w:rsidRDefault="003F7F01" w:rsidP="004B0BB6">
            <w:pPr>
              <w:rPr>
                <w:rFonts w:ascii="Arial" w:hAnsi="Arial" w:cs="Arial"/>
                <w:sz w:val="14"/>
                <w:szCs w:val="14"/>
                <w:lang w:val="es-ES_tradnl"/>
              </w:rPr>
            </w:pPr>
          </w:p>
        </w:tc>
      </w:tr>
      <w:tr w:rsidR="003F7F01" w:rsidRPr="00A64A7D" w14:paraId="3EAF12D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1EF6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7CF2D1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0A69CB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BF1A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9566D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3B6F4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31/01/1993</w:t>
            </w:r>
          </w:p>
        </w:tc>
        <w:tc>
          <w:tcPr>
            <w:tcW w:w="1285" w:type="dxa"/>
            <w:tcBorders>
              <w:top w:val="nil"/>
              <w:left w:val="nil"/>
              <w:bottom w:val="single" w:sz="4" w:space="0" w:color="auto"/>
              <w:right w:val="single" w:sz="4" w:space="0" w:color="auto"/>
            </w:tcBorders>
            <w:noWrap/>
            <w:vAlign w:val="bottom"/>
          </w:tcPr>
          <w:p w14:paraId="3CD55A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04/12/2017</w:t>
            </w:r>
          </w:p>
        </w:tc>
        <w:tc>
          <w:tcPr>
            <w:tcW w:w="1264" w:type="dxa"/>
            <w:tcBorders>
              <w:top w:val="nil"/>
              <w:left w:val="nil"/>
              <w:bottom w:val="single" w:sz="4" w:space="0" w:color="auto"/>
              <w:right w:val="single" w:sz="4" w:space="0" w:color="auto"/>
            </w:tcBorders>
            <w:noWrap/>
            <w:vAlign w:val="bottom"/>
          </w:tcPr>
          <w:p w14:paraId="600C2EE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6FFA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nil"/>
              <w:left w:val="nil"/>
              <w:bottom w:val="single" w:sz="4" w:space="0" w:color="auto"/>
              <w:right w:val="single" w:sz="4" w:space="0" w:color="auto"/>
            </w:tcBorders>
            <w:noWrap/>
            <w:vAlign w:val="bottom"/>
          </w:tcPr>
          <w:p w14:paraId="38DBB6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FEBB5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09FD4AE" w14:textId="77777777" w:rsidR="003F7F01" w:rsidRPr="00A64A7D" w:rsidRDefault="003F7F01" w:rsidP="004B0BB6">
            <w:pPr>
              <w:rPr>
                <w:rFonts w:ascii="Arial" w:hAnsi="Arial" w:cs="Arial"/>
                <w:sz w:val="14"/>
                <w:szCs w:val="14"/>
                <w:lang w:val="es-ES_tradnl"/>
              </w:rPr>
            </w:pPr>
          </w:p>
        </w:tc>
      </w:tr>
      <w:tr w:rsidR="003F7F01" w:rsidRPr="00A64A7D" w14:paraId="4763968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D72B7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14EBB5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319F38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3761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9637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CDF2D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14/09/1963</w:t>
            </w:r>
          </w:p>
        </w:tc>
        <w:tc>
          <w:tcPr>
            <w:tcW w:w="1285" w:type="dxa"/>
            <w:tcBorders>
              <w:top w:val="nil"/>
              <w:left w:val="nil"/>
              <w:bottom w:val="single" w:sz="4" w:space="0" w:color="auto"/>
              <w:right w:val="single" w:sz="4" w:space="0" w:color="auto"/>
            </w:tcBorders>
            <w:noWrap/>
            <w:vAlign w:val="bottom"/>
          </w:tcPr>
          <w:p w14:paraId="48F41B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02/10/2014</w:t>
            </w:r>
          </w:p>
        </w:tc>
        <w:tc>
          <w:tcPr>
            <w:tcW w:w="1264" w:type="dxa"/>
            <w:tcBorders>
              <w:top w:val="nil"/>
              <w:left w:val="nil"/>
              <w:bottom w:val="single" w:sz="4" w:space="0" w:color="auto"/>
              <w:right w:val="single" w:sz="4" w:space="0" w:color="auto"/>
            </w:tcBorders>
            <w:noWrap/>
            <w:vAlign w:val="bottom"/>
          </w:tcPr>
          <w:p w14:paraId="57C0865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EEA5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9641,4</w:t>
            </w:r>
          </w:p>
        </w:tc>
        <w:tc>
          <w:tcPr>
            <w:tcW w:w="864" w:type="dxa"/>
            <w:tcBorders>
              <w:top w:val="nil"/>
              <w:left w:val="nil"/>
              <w:bottom w:val="single" w:sz="4" w:space="0" w:color="auto"/>
              <w:right w:val="single" w:sz="4" w:space="0" w:color="auto"/>
            </w:tcBorders>
            <w:noWrap/>
            <w:vAlign w:val="bottom"/>
          </w:tcPr>
          <w:p w14:paraId="515F50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AAD58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CEAA2F" w14:textId="77777777" w:rsidR="003F7F01" w:rsidRPr="00A64A7D" w:rsidRDefault="003F7F01" w:rsidP="004B0BB6">
            <w:pPr>
              <w:rPr>
                <w:rFonts w:ascii="Arial" w:hAnsi="Arial" w:cs="Arial"/>
                <w:sz w:val="14"/>
                <w:szCs w:val="14"/>
                <w:lang w:val="es-ES_tradnl"/>
              </w:rPr>
            </w:pPr>
          </w:p>
        </w:tc>
      </w:tr>
      <w:tr w:rsidR="003F7F01" w:rsidRPr="00A64A7D" w14:paraId="6073815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91AD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39A6C6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4E1BB1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7F7B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C217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0FE13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16/05/1970</w:t>
            </w:r>
          </w:p>
        </w:tc>
        <w:tc>
          <w:tcPr>
            <w:tcW w:w="1285" w:type="dxa"/>
            <w:tcBorders>
              <w:top w:val="nil"/>
              <w:left w:val="nil"/>
              <w:bottom w:val="single" w:sz="4" w:space="0" w:color="auto"/>
              <w:right w:val="single" w:sz="4" w:space="0" w:color="auto"/>
            </w:tcBorders>
            <w:noWrap/>
            <w:vAlign w:val="bottom"/>
          </w:tcPr>
          <w:p w14:paraId="2E3626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20/01/2016</w:t>
            </w:r>
          </w:p>
        </w:tc>
        <w:tc>
          <w:tcPr>
            <w:tcW w:w="1264" w:type="dxa"/>
            <w:tcBorders>
              <w:top w:val="nil"/>
              <w:left w:val="nil"/>
              <w:bottom w:val="single" w:sz="4" w:space="0" w:color="auto"/>
              <w:right w:val="single" w:sz="4" w:space="0" w:color="auto"/>
            </w:tcBorders>
            <w:noWrap/>
            <w:vAlign w:val="bottom"/>
          </w:tcPr>
          <w:p w14:paraId="6E6D97D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D67E4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9641,4</w:t>
            </w:r>
          </w:p>
        </w:tc>
        <w:tc>
          <w:tcPr>
            <w:tcW w:w="864" w:type="dxa"/>
            <w:tcBorders>
              <w:top w:val="nil"/>
              <w:left w:val="nil"/>
              <w:bottom w:val="single" w:sz="4" w:space="0" w:color="auto"/>
              <w:right w:val="single" w:sz="4" w:space="0" w:color="auto"/>
            </w:tcBorders>
            <w:noWrap/>
            <w:vAlign w:val="bottom"/>
          </w:tcPr>
          <w:p w14:paraId="15AEF6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43C2EC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DBC078" w14:textId="77777777" w:rsidR="003F7F01" w:rsidRPr="00A64A7D" w:rsidRDefault="003F7F01" w:rsidP="004B0BB6">
            <w:pPr>
              <w:rPr>
                <w:rFonts w:ascii="Arial" w:hAnsi="Arial" w:cs="Arial"/>
                <w:sz w:val="14"/>
                <w:szCs w:val="14"/>
                <w:lang w:val="es-ES_tradnl"/>
              </w:rPr>
            </w:pPr>
          </w:p>
        </w:tc>
      </w:tr>
      <w:tr w:rsidR="003F7F01" w:rsidRPr="00A64A7D" w14:paraId="11B7456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3637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1D01F9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6FC6E8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CF80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F7EC5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D7B86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22/06/1968</w:t>
            </w:r>
          </w:p>
        </w:tc>
        <w:tc>
          <w:tcPr>
            <w:tcW w:w="1285" w:type="dxa"/>
            <w:tcBorders>
              <w:top w:val="nil"/>
              <w:left w:val="nil"/>
              <w:bottom w:val="single" w:sz="4" w:space="0" w:color="auto"/>
              <w:right w:val="single" w:sz="4" w:space="0" w:color="auto"/>
            </w:tcBorders>
            <w:noWrap/>
            <w:vAlign w:val="bottom"/>
          </w:tcPr>
          <w:p w14:paraId="46E613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09/12/2008</w:t>
            </w:r>
          </w:p>
        </w:tc>
        <w:tc>
          <w:tcPr>
            <w:tcW w:w="1264" w:type="dxa"/>
            <w:tcBorders>
              <w:top w:val="nil"/>
              <w:left w:val="nil"/>
              <w:bottom w:val="single" w:sz="4" w:space="0" w:color="auto"/>
              <w:right w:val="single" w:sz="4" w:space="0" w:color="auto"/>
            </w:tcBorders>
            <w:noWrap/>
            <w:vAlign w:val="bottom"/>
          </w:tcPr>
          <w:p w14:paraId="0379E5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660CF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9804,08</w:t>
            </w:r>
          </w:p>
        </w:tc>
        <w:tc>
          <w:tcPr>
            <w:tcW w:w="864" w:type="dxa"/>
            <w:tcBorders>
              <w:top w:val="nil"/>
              <w:left w:val="nil"/>
              <w:bottom w:val="single" w:sz="4" w:space="0" w:color="auto"/>
              <w:right w:val="single" w:sz="4" w:space="0" w:color="auto"/>
            </w:tcBorders>
            <w:noWrap/>
            <w:vAlign w:val="bottom"/>
          </w:tcPr>
          <w:p w14:paraId="7B09A8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C80074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A34C6A" w14:textId="77777777" w:rsidR="003F7F01" w:rsidRPr="00A64A7D" w:rsidRDefault="003F7F01" w:rsidP="004B0BB6">
            <w:pPr>
              <w:rPr>
                <w:rFonts w:ascii="Arial" w:hAnsi="Arial" w:cs="Arial"/>
                <w:sz w:val="14"/>
                <w:szCs w:val="14"/>
                <w:lang w:val="es-ES_tradnl"/>
              </w:rPr>
            </w:pPr>
          </w:p>
        </w:tc>
      </w:tr>
      <w:tr w:rsidR="003F7F01" w:rsidRPr="00A64A7D" w14:paraId="3A0B763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EEDE0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46D2F9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26B73A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3A66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67FC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D3E11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22/12/1969</w:t>
            </w:r>
          </w:p>
        </w:tc>
        <w:tc>
          <w:tcPr>
            <w:tcW w:w="1285" w:type="dxa"/>
            <w:tcBorders>
              <w:top w:val="nil"/>
              <w:left w:val="nil"/>
              <w:bottom w:val="single" w:sz="4" w:space="0" w:color="auto"/>
              <w:right w:val="single" w:sz="4" w:space="0" w:color="auto"/>
            </w:tcBorders>
            <w:noWrap/>
            <w:vAlign w:val="bottom"/>
          </w:tcPr>
          <w:p w14:paraId="213FFE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19/10/2009</w:t>
            </w:r>
          </w:p>
        </w:tc>
        <w:tc>
          <w:tcPr>
            <w:tcW w:w="1264" w:type="dxa"/>
            <w:tcBorders>
              <w:top w:val="nil"/>
              <w:left w:val="nil"/>
              <w:bottom w:val="single" w:sz="4" w:space="0" w:color="auto"/>
              <w:right w:val="single" w:sz="4" w:space="0" w:color="auto"/>
            </w:tcBorders>
            <w:noWrap/>
            <w:vAlign w:val="bottom"/>
          </w:tcPr>
          <w:p w14:paraId="2F065D0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22C78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9804,08</w:t>
            </w:r>
          </w:p>
        </w:tc>
        <w:tc>
          <w:tcPr>
            <w:tcW w:w="864" w:type="dxa"/>
            <w:tcBorders>
              <w:top w:val="nil"/>
              <w:left w:val="nil"/>
              <w:bottom w:val="single" w:sz="4" w:space="0" w:color="auto"/>
              <w:right w:val="single" w:sz="4" w:space="0" w:color="auto"/>
            </w:tcBorders>
            <w:noWrap/>
            <w:vAlign w:val="bottom"/>
          </w:tcPr>
          <w:p w14:paraId="1F048A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2F1D1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67B0F6D" w14:textId="77777777" w:rsidR="003F7F01" w:rsidRPr="00A64A7D" w:rsidRDefault="003F7F01" w:rsidP="004B0BB6">
            <w:pPr>
              <w:rPr>
                <w:rFonts w:ascii="Arial" w:hAnsi="Arial" w:cs="Arial"/>
                <w:sz w:val="14"/>
                <w:szCs w:val="14"/>
                <w:lang w:val="es-ES_tradnl"/>
              </w:rPr>
            </w:pPr>
          </w:p>
        </w:tc>
      </w:tr>
      <w:tr w:rsidR="003F7F01" w:rsidRPr="00A64A7D" w14:paraId="2FD8A4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C210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040886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561678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70AFF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C041A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4733E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28/05/1962</w:t>
            </w:r>
          </w:p>
        </w:tc>
        <w:tc>
          <w:tcPr>
            <w:tcW w:w="1285" w:type="dxa"/>
            <w:tcBorders>
              <w:top w:val="nil"/>
              <w:left w:val="nil"/>
              <w:bottom w:val="single" w:sz="4" w:space="0" w:color="auto"/>
              <w:right w:val="single" w:sz="4" w:space="0" w:color="auto"/>
            </w:tcBorders>
            <w:noWrap/>
            <w:vAlign w:val="bottom"/>
          </w:tcPr>
          <w:p w14:paraId="542990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10/02/2003</w:t>
            </w:r>
          </w:p>
        </w:tc>
        <w:tc>
          <w:tcPr>
            <w:tcW w:w="1264" w:type="dxa"/>
            <w:tcBorders>
              <w:top w:val="nil"/>
              <w:left w:val="nil"/>
              <w:bottom w:val="single" w:sz="4" w:space="0" w:color="auto"/>
              <w:right w:val="single" w:sz="4" w:space="0" w:color="auto"/>
            </w:tcBorders>
            <w:noWrap/>
            <w:vAlign w:val="bottom"/>
          </w:tcPr>
          <w:p w14:paraId="5987FD2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10828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40F9F9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EF057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CB110A6" w14:textId="77777777" w:rsidR="003F7F01" w:rsidRPr="00A64A7D" w:rsidRDefault="003F7F01" w:rsidP="004B0BB6">
            <w:pPr>
              <w:rPr>
                <w:rFonts w:ascii="Arial" w:hAnsi="Arial" w:cs="Arial"/>
                <w:sz w:val="14"/>
                <w:szCs w:val="14"/>
                <w:lang w:val="es-ES_tradnl"/>
              </w:rPr>
            </w:pPr>
          </w:p>
        </w:tc>
      </w:tr>
      <w:tr w:rsidR="003F7F01" w:rsidRPr="00A64A7D" w14:paraId="69F4BA3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2C51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3045CE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010887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466B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BA9DB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E5E1A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31/03/1976</w:t>
            </w:r>
          </w:p>
        </w:tc>
        <w:tc>
          <w:tcPr>
            <w:tcW w:w="1285" w:type="dxa"/>
            <w:tcBorders>
              <w:top w:val="nil"/>
              <w:left w:val="nil"/>
              <w:bottom w:val="single" w:sz="4" w:space="0" w:color="auto"/>
              <w:right w:val="single" w:sz="4" w:space="0" w:color="auto"/>
            </w:tcBorders>
            <w:noWrap/>
            <w:vAlign w:val="bottom"/>
          </w:tcPr>
          <w:p w14:paraId="4B2F3E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15/09/2008</w:t>
            </w:r>
          </w:p>
        </w:tc>
        <w:tc>
          <w:tcPr>
            <w:tcW w:w="1264" w:type="dxa"/>
            <w:tcBorders>
              <w:top w:val="nil"/>
              <w:left w:val="nil"/>
              <w:bottom w:val="single" w:sz="4" w:space="0" w:color="auto"/>
              <w:right w:val="single" w:sz="4" w:space="0" w:color="auto"/>
            </w:tcBorders>
            <w:noWrap/>
            <w:vAlign w:val="bottom"/>
          </w:tcPr>
          <w:p w14:paraId="6E86CCB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468BC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0123F9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C185F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03FC59" w14:textId="77777777" w:rsidR="003F7F01" w:rsidRPr="00A64A7D" w:rsidRDefault="003F7F01" w:rsidP="004B0BB6">
            <w:pPr>
              <w:rPr>
                <w:rFonts w:ascii="Arial" w:hAnsi="Arial" w:cs="Arial"/>
                <w:sz w:val="14"/>
                <w:szCs w:val="14"/>
                <w:lang w:val="es-ES_tradnl"/>
              </w:rPr>
            </w:pPr>
          </w:p>
        </w:tc>
      </w:tr>
      <w:tr w:rsidR="003F7F01" w:rsidRPr="00A64A7D" w14:paraId="5E247AB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C98F9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439606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6D7B23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804A2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EA18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3AFB4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16/09/1961</w:t>
            </w:r>
          </w:p>
        </w:tc>
        <w:tc>
          <w:tcPr>
            <w:tcW w:w="1285" w:type="dxa"/>
            <w:tcBorders>
              <w:top w:val="nil"/>
              <w:left w:val="nil"/>
              <w:bottom w:val="single" w:sz="4" w:space="0" w:color="auto"/>
              <w:right w:val="single" w:sz="4" w:space="0" w:color="auto"/>
            </w:tcBorders>
            <w:noWrap/>
            <w:vAlign w:val="bottom"/>
          </w:tcPr>
          <w:p w14:paraId="76AB4C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06/10/2008</w:t>
            </w:r>
          </w:p>
        </w:tc>
        <w:tc>
          <w:tcPr>
            <w:tcW w:w="1264" w:type="dxa"/>
            <w:tcBorders>
              <w:top w:val="nil"/>
              <w:left w:val="nil"/>
              <w:bottom w:val="single" w:sz="4" w:space="0" w:color="auto"/>
              <w:right w:val="single" w:sz="4" w:space="0" w:color="auto"/>
            </w:tcBorders>
            <w:noWrap/>
            <w:vAlign w:val="bottom"/>
          </w:tcPr>
          <w:p w14:paraId="2495C8A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4000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2F6765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CAC2D9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5CFB60" w14:textId="77777777" w:rsidR="003F7F01" w:rsidRPr="00A64A7D" w:rsidRDefault="003F7F01" w:rsidP="004B0BB6">
            <w:pPr>
              <w:rPr>
                <w:rFonts w:ascii="Arial" w:hAnsi="Arial" w:cs="Arial"/>
                <w:sz w:val="14"/>
                <w:szCs w:val="14"/>
                <w:lang w:val="es-ES_tradnl"/>
              </w:rPr>
            </w:pPr>
          </w:p>
        </w:tc>
      </w:tr>
      <w:tr w:rsidR="003F7F01" w:rsidRPr="00A64A7D" w14:paraId="788F508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8403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3B7EF4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107DF6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B6F21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7456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72F5C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27/03/1966</w:t>
            </w:r>
          </w:p>
        </w:tc>
        <w:tc>
          <w:tcPr>
            <w:tcW w:w="1285" w:type="dxa"/>
            <w:tcBorders>
              <w:top w:val="nil"/>
              <w:left w:val="nil"/>
              <w:bottom w:val="single" w:sz="4" w:space="0" w:color="auto"/>
              <w:right w:val="single" w:sz="4" w:space="0" w:color="auto"/>
            </w:tcBorders>
            <w:noWrap/>
            <w:vAlign w:val="bottom"/>
          </w:tcPr>
          <w:p w14:paraId="1EE995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10/10/2008</w:t>
            </w:r>
          </w:p>
        </w:tc>
        <w:tc>
          <w:tcPr>
            <w:tcW w:w="1264" w:type="dxa"/>
            <w:tcBorders>
              <w:top w:val="nil"/>
              <w:left w:val="nil"/>
              <w:bottom w:val="single" w:sz="4" w:space="0" w:color="auto"/>
              <w:right w:val="single" w:sz="4" w:space="0" w:color="auto"/>
            </w:tcBorders>
            <w:noWrap/>
            <w:vAlign w:val="bottom"/>
          </w:tcPr>
          <w:p w14:paraId="02077D8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46820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59AD00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CF517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18DD0C8" w14:textId="77777777" w:rsidR="003F7F01" w:rsidRPr="00A64A7D" w:rsidRDefault="003F7F01" w:rsidP="004B0BB6">
            <w:pPr>
              <w:rPr>
                <w:rFonts w:ascii="Arial" w:hAnsi="Arial" w:cs="Arial"/>
                <w:sz w:val="14"/>
                <w:szCs w:val="14"/>
                <w:lang w:val="es-ES_tradnl"/>
              </w:rPr>
            </w:pPr>
          </w:p>
        </w:tc>
      </w:tr>
      <w:tr w:rsidR="003F7F01" w:rsidRPr="00A64A7D" w14:paraId="48C3B86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1092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6FDE5F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4114EF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27BC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810F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83034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04/03/1969</w:t>
            </w:r>
          </w:p>
        </w:tc>
        <w:tc>
          <w:tcPr>
            <w:tcW w:w="1285" w:type="dxa"/>
            <w:tcBorders>
              <w:top w:val="nil"/>
              <w:left w:val="nil"/>
              <w:bottom w:val="single" w:sz="4" w:space="0" w:color="auto"/>
              <w:right w:val="single" w:sz="4" w:space="0" w:color="auto"/>
            </w:tcBorders>
            <w:noWrap/>
            <w:vAlign w:val="bottom"/>
          </w:tcPr>
          <w:p w14:paraId="4C4B7B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30/10/2008</w:t>
            </w:r>
          </w:p>
        </w:tc>
        <w:tc>
          <w:tcPr>
            <w:tcW w:w="1264" w:type="dxa"/>
            <w:tcBorders>
              <w:top w:val="nil"/>
              <w:left w:val="nil"/>
              <w:bottom w:val="single" w:sz="4" w:space="0" w:color="auto"/>
              <w:right w:val="single" w:sz="4" w:space="0" w:color="auto"/>
            </w:tcBorders>
            <w:noWrap/>
            <w:vAlign w:val="bottom"/>
          </w:tcPr>
          <w:p w14:paraId="06CD9DD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92E02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151918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EC8435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3CCF444" w14:textId="77777777" w:rsidR="003F7F01" w:rsidRPr="00A64A7D" w:rsidRDefault="003F7F01" w:rsidP="004B0BB6">
            <w:pPr>
              <w:rPr>
                <w:rFonts w:ascii="Arial" w:hAnsi="Arial" w:cs="Arial"/>
                <w:sz w:val="14"/>
                <w:szCs w:val="14"/>
                <w:lang w:val="es-ES_tradnl"/>
              </w:rPr>
            </w:pPr>
          </w:p>
        </w:tc>
      </w:tr>
      <w:tr w:rsidR="003F7F01" w:rsidRPr="00A64A7D" w14:paraId="66C102B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874B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14938</w:t>
            </w:r>
          </w:p>
        </w:tc>
        <w:tc>
          <w:tcPr>
            <w:tcW w:w="1843" w:type="dxa"/>
            <w:tcBorders>
              <w:top w:val="nil"/>
              <w:left w:val="nil"/>
              <w:bottom w:val="single" w:sz="4" w:space="0" w:color="auto"/>
              <w:right w:val="single" w:sz="4" w:space="0" w:color="auto"/>
            </w:tcBorders>
            <w:noWrap/>
            <w:vAlign w:val="bottom"/>
          </w:tcPr>
          <w:p w14:paraId="3C58D0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Maiztegi HLHI</w:t>
            </w:r>
          </w:p>
        </w:tc>
        <w:tc>
          <w:tcPr>
            <w:tcW w:w="1268" w:type="dxa"/>
            <w:tcBorders>
              <w:top w:val="nil"/>
              <w:left w:val="nil"/>
              <w:bottom w:val="single" w:sz="4" w:space="0" w:color="auto"/>
              <w:right w:val="single" w:sz="4" w:space="0" w:color="auto"/>
            </w:tcBorders>
            <w:noWrap/>
            <w:vAlign w:val="bottom"/>
          </w:tcPr>
          <w:p w14:paraId="364697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1EC7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E71F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DAA18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14/03/1973</w:t>
            </w:r>
          </w:p>
        </w:tc>
        <w:tc>
          <w:tcPr>
            <w:tcW w:w="1285" w:type="dxa"/>
            <w:tcBorders>
              <w:top w:val="nil"/>
              <w:left w:val="nil"/>
              <w:bottom w:val="single" w:sz="4" w:space="0" w:color="auto"/>
              <w:right w:val="single" w:sz="4" w:space="0" w:color="auto"/>
            </w:tcBorders>
            <w:noWrap/>
            <w:vAlign w:val="bottom"/>
          </w:tcPr>
          <w:p w14:paraId="716F8D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13/09/2004</w:t>
            </w:r>
          </w:p>
        </w:tc>
        <w:tc>
          <w:tcPr>
            <w:tcW w:w="1264" w:type="dxa"/>
            <w:tcBorders>
              <w:top w:val="nil"/>
              <w:left w:val="nil"/>
              <w:bottom w:val="single" w:sz="4" w:space="0" w:color="auto"/>
              <w:right w:val="single" w:sz="4" w:space="0" w:color="auto"/>
            </w:tcBorders>
            <w:noWrap/>
            <w:vAlign w:val="bottom"/>
          </w:tcPr>
          <w:p w14:paraId="5F9A4F2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DDB85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299897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FA063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BCD1C3C" w14:textId="77777777" w:rsidR="003F7F01" w:rsidRPr="00A64A7D" w:rsidRDefault="003F7F01" w:rsidP="004B0BB6">
            <w:pPr>
              <w:rPr>
                <w:rFonts w:ascii="Arial" w:hAnsi="Arial" w:cs="Arial"/>
                <w:sz w:val="14"/>
                <w:szCs w:val="14"/>
                <w:lang w:val="es-ES_tradnl"/>
              </w:rPr>
            </w:pPr>
          </w:p>
        </w:tc>
      </w:tr>
      <w:tr w:rsidR="003F7F01" w:rsidRPr="00A64A7D" w14:paraId="0094D1C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592D7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3D5FC8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1E8EE3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AB4C3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B6E4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0A56D1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07/08/1973</w:t>
            </w:r>
          </w:p>
        </w:tc>
        <w:tc>
          <w:tcPr>
            <w:tcW w:w="1285" w:type="dxa"/>
            <w:tcBorders>
              <w:top w:val="nil"/>
              <w:left w:val="nil"/>
              <w:bottom w:val="single" w:sz="4" w:space="0" w:color="auto"/>
              <w:right w:val="single" w:sz="4" w:space="0" w:color="auto"/>
            </w:tcBorders>
            <w:noWrap/>
            <w:vAlign w:val="bottom"/>
          </w:tcPr>
          <w:p w14:paraId="3FA8AB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13/10/1998</w:t>
            </w:r>
          </w:p>
        </w:tc>
        <w:tc>
          <w:tcPr>
            <w:tcW w:w="1264" w:type="dxa"/>
            <w:tcBorders>
              <w:top w:val="nil"/>
              <w:left w:val="nil"/>
              <w:bottom w:val="single" w:sz="4" w:space="0" w:color="auto"/>
              <w:right w:val="single" w:sz="4" w:space="0" w:color="auto"/>
            </w:tcBorders>
            <w:noWrap/>
            <w:vAlign w:val="bottom"/>
          </w:tcPr>
          <w:p w14:paraId="44CFD0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794D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29216,32</w:t>
            </w:r>
          </w:p>
        </w:tc>
        <w:tc>
          <w:tcPr>
            <w:tcW w:w="864" w:type="dxa"/>
            <w:tcBorders>
              <w:top w:val="nil"/>
              <w:left w:val="nil"/>
              <w:bottom w:val="single" w:sz="4" w:space="0" w:color="auto"/>
              <w:right w:val="single" w:sz="4" w:space="0" w:color="auto"/>
            </w:tcBorders>
            <w:noWrap/>
            <w:vAlign w:val="bottom"/>
          </w:tcPr>
          <w:p w14:paraId="0FA155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5E732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1756AF4" w14:textId="77777777" w:rsidR="003F7F01" w:rsidRPr="00A64A7D" w:rsidRDefault="003F7F01" w:rsidP="004B0BB6">
            <w:pPr>
              <w:rPr>
                <w:rFonts w:ascii="Arial" w:hAnsi="Arial" w:cs="Arial"/>
                <w:sz w:val="14"/>
                <w:szCs w:val="14"/>
                <w:lang w:val="es-ES_tradnl"/>
              </w:rPr>
            </w:pPr>
          </w:p>
        </w:tc>
      </w:tr>
      <w:tr w:rsidR="003F7F01" w:rsidRPr="00A64A7D" w14:paraId="60E2F2E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41AA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3A32C7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491775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FB28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5F75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A29C8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10/02/1967</w:t>
            </w:r>
          </w:p>
        </w:tc>
        <w:tc>
          <w:tcPr>
            <w:tcW w:w="1285" w:type="dxa"/>
            <w:tcBorders>
              <w:top w:val="nil"/>
              <w:left w:val="nil"/>
              <w:bottom w:val="single" w:sz="4" w:space="0" w:color="auto"/>
              <w:right w:val="single" w:sz="4" w:space="0" w:color="auto"/>
            </w:tcBorders>
            <w:noWrap/>
            <w:vAlign w:val="bottom"/>
          </w:tcPr>
          <w:p w14:paraId="5FF5C7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23/10/2006</w:t>
            </w:r>
          </w:p>
        </w:tc>
        <w:tc>
          <w:tcPr>
            <w:tcW w:w="1264" w:type="dxa"/>
            <w:tcBorders>
              <w:top w:val="nil"/>
              <w:left w:val="nil"/>
              <w:bottom w:val="single" w:sz="4" w:space="0" w:color="auto"/>
              <w:right w:val="single" w:sz="4" w:space="0" w:color="auto"/>
            </w:tcBorders>
            <w:noWrap/>
            <w:vAlign w:val="bottom"/>
          </w:tcPr>
          <w:p w14:paraId="72F2722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A1326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BC83D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F842D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29B3C9" w14:textId="77777777" w:rsidR="003F7F01" w:rsidRPr="00A64A7D" w:rsidRDefault="003F7F01" w:rsidP="004B0BB6">
            <w:pPr>
              <w:rPr>
                <w:rFonts w:ascii="Arial" w:hAnsi="Arial" w:cs="Arial"/>
                <w:sz w:val="14"/>
                <w:szCs w:val="14"/>
                <w:lang w:val="es-ES_tradnl"/>
              </w:rPr>
            </w:pPr>
          </w:p>
        </w:tc>
      </w:tr>
      <w:tr w:rsidR="003F7F01" w:rsidRPr="00A64A7D" w14:paraId="4733E39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8D22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2A834D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0A41E7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D672A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9D52C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226EA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15/03/2000</w:t>
            </w:r>
          </w:p>
        </w:tc>
        <w:tc>
          <w:tcPr>
            <w:tcW w:w="1285" w:type="dxa"/>
            <w:tcBorders>
              <w:top w:val="nil"/>
              <w:left w:val="nil"/>
              <w:bottom w:val="single" w:sz="4" w:space="0" w:color="auto"/>
              <w:right w:val="single" w:sz="4" w:space="0" w:color="auto"/>
            </w:tcBorders>
            <w:noWrap/>
            <w:vAlign w:val="bottom"/>
          </w:tcPr>
          <w:p w14:paraId="49EC32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19/11/2022</w:t>
            </w:r>
          </w:p>
        </w:tc>
        <w:tc>
          <w:tcPr>
            <w:tcW w:w="1264" w:type="dxa"/>
            <w:tcBorders>
              <w:top w:val="nil"/>
              <w:left w:val="nil"/>
              <w:bottom w:val="single" w:sz="4" w:space="0" w:color="auto"/>
              <w:right w:val="single" w:sz="4" w:space="0" w:color="auto"/>
            </w:tcBorders>
            <w:noWrap/>
            <w:vAlign w:val="bottom"/>
          </w:tcPr>
          <w:p w14:paraId="056402C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8CAB4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nil"/>
              <w:left w:val="nil"/>
              <w:bottom w:val="single" w:sz="4" w:space="0" w:color="auto"/>
              <w:right w:val="single" w:sz="4" w:space="0" w:color="auto"/>
            </w:tcBorders>
            <w:noWrap/>
            <w:vAlign w:val="bottom"/>
          </w:tcPr>
          <w:p w14:paraId="4388EA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6862E4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A98A86" w14:textId="77777777" w:rsidR="003F7F01" w:rsidRPr="00A64A7D" w:rsidRDefault="003F7F01" w:rsidP="004B0BB6">
            <w:pPr>
              <w:rPr>
                <w:rFonts w:ascii="Arial" w:hAnsi="Arial" w:cs="Arial"/>
                <w:sz w:val="14"/>
                <w:szCs w:val="14"/>
                <w:lang w:val="es-ES_tradnl"/>
              </w:rPr>
            </w:pPr>
          </w:p>
        </w:tc>
      </w:tr>
      <w:tr w:rsidR="003F7F01" w:rsidRPr="00A64A7D" w14:paraId="45DC90B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CADDD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15342</w:t>
            </w:r>
          </w:p>
        </w:tc>
        <w:tc>
          <w:tcPr>
            <w:tcW w:w="1843" w:type="dxa"/>
            <w:tcBorders>
              <w:top w:val="nil"/>
              <w:left w:val="nil"/>
              <w:bottom w:val="single" w:sz="4" w:space="0" w:color="auto"/>
              <w:right w:val="single" w:sz="4" w:space="0" w:color="auto"/>
            </w:tcBorders>
            <w:noWrap/>
            <w:vAlign w:val="bottom"/>
          </w:tcPr>
          <w:p w14:paraId="251A87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05DC7C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6A288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6A1C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5CB58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18/06/1972</w:t>
            </w:r>
          </w:p>
        </w:tc>
        <w:tc>
          <w:tcPr>
            <w:tcW w:w="1285" w:type="dxa"/>
            <w:tcBorders>
              <w:top w:val="nil"/>
              <w:left w:val="nil"/>
              <w:bottom w:val="single" w:sz="4" w:space="0" w:color="auto"/>
              <w:right w:val="single" w:sz="4" w:space="0" w:color="auto"/>
            </w:tcBorders>
            <w:noWrap/>
            <w:vAlign w:val="bottom"/>
          </w:tcPr>
          <w:p w14:paraId="651709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27/09/2023</w:t>
            </w:r>
          </w:p>
        </w:tc>
        <w:tc>
          <w:tcPr>
            <w:tcW w:w="1264" w:type="dxa"/>
            <w:tcBorders>
              <w:top w:val="nil"/>
              <w:left w:val="nil"/>
              <w:bottom w:val="single" w:sz="4" w:space="0" w:color="auto"/>
              <w:right w:val="single" w:sz="4" w:space="0" w:color="auto"/>
            </w:tcBorders>
            <w:noWrap/>
            <w:vAlign w:val="bottom"/>
          </w:tcPr>
          <w:p w14:paraId="3FC89D2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41C0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nil"/>
              <w:left w:val="nil"/>
              <w:bottom w:val="single" w:sz="4" w:space="0" w:color="auto"/>
              <w:right w:val="single" w:sz="4" w:space="0" w:color="auto"/>
            </w:tcBorders>
            <w:noWrap/>
            <w:vAlign w:val="bottom"/>
          </w:tcPr>
          <w:p w14:paraId="0B8D63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A2CB5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299241" w14:textId="77777777" w:rsidR="003F7F01" w:rsidRPr="00A64A7D" w:rsidRDefault="003F7F01" w:rsidP="004B0BB6">
            <w:pPr>
              <w:rPr>
                <w:rFonts w:ascii="Arial" w:hAnsi="Arial" w:cs="Arial"/>
                <w:sz w:val="14"/>
                <w:szCs w:val="14"/>
                <w:lang w:val="es-ES_tradnl"/>
              </w:rPr>
            </w:pPr>
          </w:p>
        </w:tc>
      </w:tr>
      <w:tr w:rsidR="003F7F01" w:rsidRPr="00A64A7D" w14:paraId="4595C9C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A9AD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3D77B7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34C125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0CE2F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F255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BBDAA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22/12/1982</w:t>
            </w:r>
          </w:p>
        </w:tc>
        <w:tc>
          <w:tcPr>
            <w:tcW w:w="1285" w:type="dxa"/>
            <w:tcBorders>
              <w:top w:val="nil"/>
              <w:left w:val="nil"/>
              <w:bottom w:val="single" w:sz="4" w:space="0" w:color="auto"/>
              <w:right w:val="single" w:sz="4" w:space="0" w:color="auto"/>
            </w:tcBorders>
            <w:noWrap/>
            <w:vAlign w:val="bottom"/>
          </w:tcPr>
          <w:p w14:paraId="163775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25/09/2025</w:t>
            </w:r>
          </w:p>
        </w:tc>
        <w:tc>
          <w:tcPr>
            <w:tcW w:w="1264" w:type="dxa"/>
            <w:tcBorders>
              <w:top w:val="nil"/>
              <w:left w:val="nil"/>
              <w:bottom w:val="single" w:sz="4" w:space="0" w:color="auto"/>
              <w:right w:val="single" w:sz="4" w:space="0" w:color="auto"/>
            </w:tcBorders>
            <w:noWrap/>
            <w:vAlign w:val="bottom"/>
          </w:tcPr>
          <w:p w14:paraId="68B46B5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C873C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nil"/>
              <w:left w:val="nil"/>
              <w:bottom w:val="single" w:sz="4" w:space="0" w:color="auto"/>
              <w:right w:val="single" w:sz="4" w:space="0" w:color="auto"/>
            </w:tcBorders>
            <w:noWrap/>
            <w:vAlign w:val="bottom"/>
          </w:tcPr>
          <w:p w14:paraId="1B28EE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4F32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4B5201" w14:textId="77777777" w:rsidR="003F7F01" w:rsidRPr="00A64A7D" w:rsidRDefault="003F7F01" w:rsidP="004B0BB6">
            <w:pPr>
              <w:rPr>
                <w:rFonts w:ascii="Arial" w:hAnsi="Arial" w:cs="Arial"/>
                <w:sz w:val="14"/>
                <w:szCs w:val="14"/>
                <w:lang w:val="es-ES_tradnl"/>
              </w:rPr>
            </w:pPr>
          </w:p>
        </w:tc>
      </w:tr>
      <w:tr w:rsidR="003F7F01" w:rsidRPr="00A64A7D" w14:paraId="529C778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69BF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59DE38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3D24ED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CB442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A78C5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64586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12/02/1975</w:t>
            </w:r>
          </w:p>
        </w:tc>
        <w:tc>
          <w:tcPr>
            <w:tcW w:w="1285" w:type="dxa"/>
            <w:tcBorders>
              <w:top w:val="nil"/>
              <w:left w:val="nil"/>
              <w:bottom w:val="single" w:sz="4" w:space="0" w:color="auto"/>
              <w:right w:val="single" w:sz="4" w:space="0" w:color="auto"/>
            </w:tcBorders>
            <w:noWrap/>
            <w:vAlign w:val="bottom"/>
          </w:tcPr>
          <w:p w14:paraId="7441C2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01/10/2018</w:t>
            </w:r>
          </w:p>
        </w:tc>
        <w:tc>
          <w:tcPr>
            <w:tcW w:w="1264" w:type="dxa"/>
            <w:tcBorders>
              <w:top w:val="nil"/>
              <w:left w:val="nil"/>
              <w:bottom w:val="single" w:sz="4" w:space="0" w:color="auto"/>
              <w:right w:val="single" w:sz="4" w:space="0" w:color="auto"/>
            </w:tcBorders>
            <w:noWrap/>
            <w:vAlign w:val="bottom"/>
          </w:tcPr>
          <w:p w14:paraId="19C16C5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C6625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nil"/>
              <w:left w:val="nil"/>
              <w:bottom w:val="single" w:sz="4" w:space="0" w:color="auto"/>
              <w:right w:val="single" w:sz="4" w:space="0" w:color="auto"/>
            </w:tcBorders>
            <w:noWrap/>
            <w:vAlign w:val="bottom"/>
          </w:tcPr>
          <w:p w14:paraId="65B15F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BCAAD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F358A5" w14:textId="77777777" w:rsidR="003F7F01" w:rsidRPr="00A64A7D" w:rsidRDefault="003F7F01" w:rsidP="004B0BB6">
            <w:pPr>
              <w:rPr>
                <w:rFonts w:ascii="Arial" w:hAnsi="Arial" w:cs="Arial"/>
                <w:sz w:val="14"/>
                <w:szCs w:val="14"/>
                <w:lang w:val="es-ES_tradnl"/>
              </w:rPr>
            </w:pPr>
          </w:p>
        </w:tc>
      </w:tr>
      <w:tr w:rsidR="003F7F01" w:rsidRPr="00A64A7D" w14:paraId="1355B4B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A32C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29E546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5BCB9F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DBCBF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05AC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1DB485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28/05/1964</w:t>
            </w:r>
          </w:p>
        </w:tc>
        <w:tc>
          <w:tcPr>
            <w:tcW w:w="1285" w:type="dxa"/>
            <w:tcBorders>
              <w:top w:val="nil"/>
              <w:left w:val="nil"/>
              <w:bottom w:val="single" w:sz="4" w:space="0" w:color="auto"/>
              <w:right w:val="single" w:sz="4" w:space="0" w:color="auto"/>
            </w:tcBorders>
            <w:noWrap/>
            <w:vAlign w:val="bottom"/>
          </w:tcPr>
          <w:p w14:paraId="3161FB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16/11/2006</w:t>
            </w:r>
          </w:p>
        </w:tc>
        <w:tc>
          <w:tcPr>
            <w:tcW w:w="1264" w:type="dxa"/>
            <w:tcBorders>
              <w:top w:val="nil"/>
              <w:left w:val="nil"/>
              <w:bottom w:val="single" w:sz="4" w:space="0" w:color="auto"/>
              <w:right w:val="single" w:sz="4" w:space="0" w:color="auto"/>
            </w:tcBorders>
            <w:noWrap/>
            <w:vAlign w:val="bottom"/>
          </w:tcPr>
          <w:p w14:paraId="16FD0FC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553AC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9804,08</w:t>
            </w:r>
          </w:p>
        </w:tc>
        <w:tc>
          <w:tcPr>
            <w:tcW w:w="864" w:type="dxa"/>
            <w:tcBorders>
              <w:top w:val="nil"/>
              <w:left w:val="nil"/>
              <w:bottom w:val="single" w:sz="4" w:space="0" w:color="auto"/>
              <w:right w:val="single" w:sz="4" w:space="0" w:color="auto"/>
            </w:tcBorders>
            <w:noWrap/>
            <w:vAlign w:val="bottom"/>
          </w:tcPr>
          <w:p w14:paraId="761F98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51F1B9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5727741" w14:textId="77777777" w:rsidR="003F7F01" w:rsidRPr="00A64A7D" w:rsidRDefault="003F7F01" w:rsidP="004B0BB6">
            <w:pPr>
              <w:rPr>
                <w:rFonts w:ascii="Arial" w:hAnsi="Arial" w:cs="Arial"/>
                <w:sz w:val="14"/>
                <w:szCs w:val="14"/>
                <w:lang w:val="es-ES_tradnl"/>
              </w:rPr>
            </w:pPr>
          </w:p>
        </w:tc>
      </w:tr>
      <w:tr w:rsidR="003F7F01" w:rsidRPr="00A64A7D" w14:paraId="5EDC0D0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0251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25F037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0B8897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223CD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9F38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148D8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10/06/1976</w:t>
            </w:r>
          </w:p>
        </w:tc>
        <w:tc>
          <w:tcPr>
            <w:tcW w:w="1285" w:type="dxa"/>
            <w:tcBorders>
              <w:top w:val="nil"/>
              <w:left w:val="nil"/>
              <w:bottom w:val="single" w:sz="4" w:space="0" w:color="auto"/>
              <w:right w:val="single" w:sz="4" w:space="0" w:color="auto"/>
            </w:tcBorders>
            <w:noWrap/>
            <w:vAlign w:val="bottom"/>
          </w:tcPr>
          <w:p w14:paraId="529D12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6ED9B8A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18D56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164AAD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9EB6D6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D12DEF" w14:textId="77777777" w:rsidR="003F7F01" w:rsidRPr="00A64A7D" w:rsidRDefault="003F7F01" w:rsidP="004B0BB6">
            <w:pPr>
              <w:rPr>
                <w:rFonts w:ascii="Arial" w:hAnsi="Arial" w:cs="Arial"/>
                <w:sz w:val="14"/>
                <w:szCs w:val="14"/>
                <w:lang w:val="es-ES_tradnl"/>
              </w:rPr>
            </w:pPr>
          </w:p>
        </w:tc>
      </w:tr>
      <w:tr w:rsidR="003F7F01" w:rsidRPr="00A64A7D" w14:paraId="3948E40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ECB2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257FA3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2CB747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35DB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336DC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ABD57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13/08/1966</w:t>
            </w:r>
          </w:p>
        </w:tc>
        <w:tc>
          <w:tcPr>
            <w:tcW w:w="1285" w:type="dxa"/>
            <w:tcBorders>
              <w:top w:val="nil"/>
              <w:left w:val="nil"/>
              <w:bottom w:val="single" w:sz="4" w:space="0" w:color="auto"/>
              <w:right w:val="single" w:sz="4" w:space="0" w:color="auto"/>
            </w:tcBorders>
            <w:noWrap/>
            <w:vAlign w:val="bottom"/>
          </w:tcPr>
          <w:p w14:paraId="3CC55F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15/11/2007</w:t>
            </w:r>
          </w:p>
        </w:tc>
        <w:tc>
          <w:tcPr>
            <w:tcW w:w="1264" w:type="dxa"/>
            <w:tcBorders>
              <w:top w:val="nil"/>
              <w:left w:val="nil"/>
              <w:bottom w:val="single" w:sz="4" w:space="0" w:color="auto"/>
              <w:right w:val="single" w:sz="4" w:space="0" w:color="auto"/>
            </w:tcBorders>
            <w:noWrap/>
            <w:vAlign w:val="bottom"/>
          </w:tcPr>
          <w:p w14:paraId="7AF6B71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5D9E6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735D9F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9B92D7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117883" w14:textId="77777777" w:rsidR="003F7F01" w:rsidRPr="00A64A7D" w:rsidRDefault="003F7F01" w:rsidP="004B0BB6">
            <w:pPr>
              <w:rPr>
                <w:rFonts w:ascii="Arial" w:hAnsi="Arial" w:cs="Arial"/>
                <w:sz w:val="14"/>
                <w:szCs w:val="14"/>
                <w:lang w:val="es-ES_tradnl"/>
              </w:rPr>
            </w:pPr>
          </w:p>
        </w:tc>
      </w:tr>
      <w:tr w:rsidR="003F7F01" w:rsidRPr="00A64A7D" w14:paraId="3E97573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5FA6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3C833D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11CB64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2E92D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714E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3EF49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16/05/1978</w:t>
            </w:r>
          </w:p>
        </w:tc>
        <w:tc>
          <w:tcPr>
            <w:tcW w:w="1285" w:type="dxa"/>
            <w:tcBorders>
              <w:top w:val="nil"/>
              <w:left w:val="nil"/>
              <w:bottom w:val="single" w:sz="4" w:space="0" w:color="auto"/>
              <w:right w:val="single" w:sz="4" w:space="0" w:color="auto"/>
            </w:tcBorders>
            <w:noWrap/>
            <w:vAlign w:val="bottom"/>
          </w:tcPr>
          <w:p w14:paraId="4DDEB4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22/02/2008</w:t>
            </w:r>
          </w:p>
        </w:tc>
        <w:tc>
          <w:tcPr>
            <w:tcW w:w="1264" w:type="dxa"/>
            <w:tcBorders>
              <w:top w:val="nil"/>
              <w:left w:val="nil"/>
              <w:bottom w:val="single" w:sz="4" w:space="0" w:color="auto"/>
              <w:right w:val="single" w:sz="4" w:space="0" w:color="auto"/>
            </w:tcBorders>
            <w:noWrap/>
            <w:vAlign w:val="bottom"/>
          </w:tcPr>
          <w:p w14:paraId="73AF32B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33878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4871F7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72AD8D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CC8858" w14:textId="77777777" w:rsidR="003F7F01" w:rsidRPr="00A64A7D" w:rsidRDefault="003F7F01" w:rsidP="004B0BB6">
            <w:pPr>
              <w:rPr>
                <w:rFonts w:ascii="Arial" w:hAnsi="Arial" w:cs="Arial"/>
                <w:sz w:val="14"/>
                <w:szCs w:val="14"/>
                <w:lang w:val="es-ES_tradnl"/>
              </w:rPr>
            </w:pPr>
          </w:p>
        </w:tc>
      </w:tr>
      <w:tr w:rsidR="003F7F01" w:rsidRPr="00A64A7D" w14:paraId="6A0AC9C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EF971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528EE4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4ED5F4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17D9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B078D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BD9DE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02/11/1974</w:t>
            </w:r>
          </w:p>
        </w:tc>
        <w:tc>
          <w:tcPr>
            <w:tcW w:w="1285" w:type="dxa"/>
            <w:tcBorders>
              <w:top w:val="nil"/>
              <w:left w:val="nil"/>
              <w:bottom w:val="single" w:sz="4" w:space="0" w:color="auto"/>
              <w:right w:val="single" w:sz="4" w:space="0" w:color="auto"/>
            </w:tcBorders>
            <w:noWrap/>
            <w:vAlign w:val="bottom"/>
          </w:tcPr>
          <w:p w14:paraId="303EA4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03/11/2008</w:t>
            </w:r>
          </w:p>
        </w:tc>
        <w:tc>
          <w:tcPr>
            <w:tcW w:w="1264" w:type="dxa"/>
            <w:tcBorders>
              <w:top w:val="nil"/>
              <w:left w:val="nil"/>
              <w:bottom w:val="single" w:sz="4" w:space="0" w:color="auto"/>
              <w:right w:val="single" w:sz="4" w:space="0" w:color="auto"/>
            </w:tcBorders>
            <w:noWrap/>
            <w:vAlign w:val="bottom"/>
          </w:tcPr>
          <w:p w14:paraId="6E2D919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53630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6AE154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17B5AC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4555E2D" w14:textId="77777777" w:rsidR="003F7F01" w:rsidRPr="00A64A7D" w:rsidRDefault="003F7F01" w:rsidP="004B0BB6">
            <w:pPr>
              <w:rPr>
                <w:rFonts w:ascii="Arial" w:hAnsi="Arial" w:cs="Arial"/>
                <w:sz w:val="14"/>
                <w:szCs w:val="14"/>
                <w:lang w:val="es-ES_tradnl"/>
              </w:rPr>
            </w:pPr>
          </w:p>
        </w:tc>
      </w:tr>
      <w:tr w:rsidR="003F7F01" w:rsidRPr="00A64A7D" w14:paraId="26FEF46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EC95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211F6D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4DBD01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7014A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783C9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5E6F2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27/07/1964</w:t>
            </w:r>
          </w:p>
        </w:tc>
        <w:tc>
          <w:tcPr>
            <w:tcW w:w="1285" w:type="dxa"/>
            <w:tcBorders>
              <w:top w:val="nil"/>
              <w:left w:val="nil"/>
              <w:bottom w:val="single" w:sz="4" w:space="0" w:color="auto"/>
              <w:right w:val="single" w:sz="4" w:space="0" w:color="auto"/>
            </w:tcBorders>
            <w:noWrap/>
            <w:vAlign w:val="bottom"/>
          </w:tcPr>
          <w:p w14:paraId="18004A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19/10/2009</w:t>
            </w:r>
          </w:p>
        </w:tc>
        <w:tc>
          <w:tcPr>
            <w:tcW w:w="1264" w:type="dxa"/>
            <w:tcBorders>
              <w:top w:val="nil"/>
              <w:left w:val="nil"/>
              <w:bottom w:val="single" w:sz="4" w:space="0" w:color="auto"/>
              <w:right w:val="single" w:sz="4" w:space="0" w:color="auto"/>
            </w:tcBorders>
            <w:noWrap/>
            <w:vAlign w:val="bottom"/>
          </w:tcPr>
          <w:p w14:paraId="5E34034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6E7F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0629C0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AC9DC7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D1B9A64" w14:textId="77777777" w:rsidR="003F7F01" w:rsidRPr="00A64A7D" w:rsidRDefault="003F7F01" w:rsidP="004B0BB6">
            <w:pPr>
              <w:rPr>
                <w:rFonts w:ascii="Arial" w:hAnsi="Arial" w:cs="Arial"/>
                <w:sz w:val="14"/>
                <w:szCs w:val="14"/>
                <w:lang w:val="es-ES_tradnl"/>
              </w:rPr>
            </w:pPr>
          </w:p>
        </w:tc>
      </w:tr>
      <w:tr w:rsidR="003F7F01" w:rsidRPr="00A64A7D" w14:paraId="31F44FF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F1DF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630760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2D20FD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BBB2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C3E2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1E7A2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27/07/1968</w:t>
            </w:r>
          </w:p>
        </w:tc>
        <w:tc>
          <w:tcPr>
            <w:tcW w:w="1285" w:type="dxa"/>
            <w:tcBorders>
              <w:top w:val="nil"/>
              <w:left w:val="nil"/>
              <w:bottom w:val="single" w:sz="4" w:space="0" w:color="auto"/>
              <w:right w:val="single" w:sz="4" w:space="0" w:color="auto"/>
            </w:tcBorders>
            <w:noWrap/>
            <w:vAlign w:val="bottom"/>
          </w:tcPr>
          <w:p w14:paraId="1E5126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26/09/2005</w:t>
            </w:r>
          </w:p>
        </w:tc>
        <w:tc>
          <w:tcPr>
            <w:tcW w:w="1264" w:type="dxa"/>
            <w:tcBorders>
              <w:top w:val="nil"/>
              <w:left w:val="nil"/>
              <w:bottom w:val="single" w:sz="4" w:space="0" w:color="auto"/>
              <w:right w:val="single" w:sz="4" w:space="0" w:color="auto"/>
            </w:tcBorders>
            <w:noWrap/>
            <w:vAlign w:val="bottom"/>
          </w:tcPr>
          <w:p w14:paraId="2A47391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966BF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45DF23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C6484C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745F5D2" w14:textId="77777777" w:rsidR="003F7F01" w:rsidRPr="00A64A7D" w:rsidRDefault="003F7F01" w:rsidP="004B0BB6">
            <w:pPr>
              <w:rPr>
                <w:rFonts w:ascii="Arial" w:hAnsi="Arial" w:cs="Arial"/>
                <w:sz w:val="14"/>
                <w:szCs w:val="14"/>
                <w:lang w:val="es-ES_tradnl"/>
              </w:rPr>
            </w:pPr>
          </w:p>
        </w:tc>
      </w:tr>
      <w:tr w:rsidR="003F7F01" w:rsidRPr="00A64A7D" w14:paraId="7AD6558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AD30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031ACF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36927A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7B1E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A4043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E69E8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23/02/1973</w:t>
            </w:r>
          </w:p>
        </w:tc>
        <w:tc>
          <w:tcPr>
            <w:tcW w:w="1285" w:type="dxa"/>
            <w:tcBorders>
              <w:top w:val="nil"/>
              <w:left w:val="nil"/>
              <w:bottom w:val="single" w:sz="4" w:space="0" w:color="auto"/>
              <w:right w:val="single" w:sz="4" w:space="0" w:color="auto"/>
            </w:tcBorders>
            <w:noWrap/>
            <w:vAlign w:val="bottom"/>
          </w:tcPr>
          <w:p w14:paraId="2000CB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59965EE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C43E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1B8F58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53ED25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619120D" w14:textId="77777777" w:rsidR="003F7F01" w:rsidRPr="00A64A7D" w:rsidRDefault="003F7F01" w:rsidP="004B0BB6">
            <w:pPr>
              <w:rPr>
                <w:rFonts w:ascii="Arial" w:hAnsi="Arial" w:cs="Arial"/>
                <w:sz w:val="14"/>
                <w:szCs w:val="14"/>
                <w:lang w:val="es-ES_tradnl"/>
              </w:rPr>
            </w:pPr>
          </w:p>
        </w:tc>
      </w:tr>
      <w:tr w:rsidR="003F7F01" w:rsidRPr="00A64A7D" w14:paraId="598A052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9B65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639D09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1A8109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635923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DA42F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EC3FA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07/07/1971</w:t>
            </w:r>
          </w:p>
        </w:tc>
        <w:tc>
          <w:tcPr>
            <w:tcW w:w="1285" w:type="dxa"/>
            <w:tcBorders>
              <w:top w:val="nil"/>
              <w:left w:val="nil"/>
              <w:bottom w:val="single" w:sz="4" w:space="0" w:color="auto"/>
              <w:right w:val="single" w:sz="4" w:space="0" w:color="auto"/>
            </w:tcBorders>
            <w:noWrap/>
            <w:vAlign w:val="bottom"/>
          </w:tcPr>
          <w:p w14:paraId="4F6042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11/09/2006</w:t>
            </w:r>
          </w:p>
        </w:tc>
        <w:tc>
          <w:tcPr>
            <w:tcW w:w="1264" w:type="dxa"/>
            <w:tcBorders>
              <w:top w:val="nil"/>
              <w:left w:val="nil"/>
              <w:bottom w:val="single" w:sz="4" w:space="0" w:color="auto"/>
              <w:right w:val="single" w:sz="4" w:space="0" w:color="auto"/>
            </w:tcBorders>
            <w:noWrap/>
            <w:vAlign w:val="bottom"/>
          </w:tcPr>
          <w:p w14:paraId="3ADF03B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9D54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66B4EE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61BEB1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816B0D1" w14:textId="77777777" w:rsidR="003F7F01" w:rsidRPr="00A64A7D" w:rsidRDefault="003F7F01" w:rsidP="004B0BB6">
            <w:pPr>
              <w:rPr>
                <w:rFonts w:ascii="Arial" w:hAnsi="Arial" w:cs="Arial"/>
                <w:sz w:val="14"/>
                <w:szCs w:val="14"/>
                <w:lang w:val="es-ES_tradnl"/>
              </w:rPr>
            </w:pPr>
          </w:p>
        </w:tc>
      </w:tr>
      <w:tr w:rsidR="003F7F01" w:rsidRPr="00A64A7D" w14:paraId="0632414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F3E6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0DEF22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2A1649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3402C4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30AB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B384F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12/07/1966</w:t>
            </w:r>
          </w:p>
        </w:tc>
        <w:tc>
          <w:tcPr>
            <w:tcW w:w="1285" w:type="dxa"/>
            <w:tcBorders>
              <w:top w:val="nil"/>
              <w:left w:val="nil"/>
              <w:bottom w:val="single" w:sz="4" w:space="0" w:color="auto"/>
              <w:right w:val="single" w:sz="4" w:space="0" w:color="auto"/>
            </w:tcBorders>
            <w:noWrap/>
            <w:vAlign w:val="bottom"/>
          </w:tcPr>
          <w:p w14:paraId="0A57F1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25/09/2007</w:t>
            </w:r>
          </w:p>
        </w:tc>
        <w:tc>
          <w:tcPr>
            <w:tcW w:w="1264" w:type="dxa"/>
            <w:tcBorders>
              <w:top w:val="nil"/>
              <w:left w:val="nil"/>
              <w:bottom w:val="single" w:sz="4" w:space="0" w:color="auto"/>
              <w:right w:val="single" w:sz="4" w:space="0" w:color="auto"/>
            </w:tcBorders>
            <w:noWrap/>
            <w:vAlign w:val="bottom"/>
          </w:tcPr>
          <w:p w14:paraId="6AE083B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22B0B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0870BA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7AAB4D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E960C6" w14:textId="77777777" w:rsidR="003F7F01" w:rsidRPr="00A64A7D" w:rsidRDefault="003F7F01" w:rsidP="004B0BB6">
            <w:pPr>
              <w:rPr>
                <w:rFonts w:ascii="Arial" w:hAnsi="Arial" w:cs="Arial"/>
                <w:sz w:val="14"/>
                <w:szCs w:val="14"/>
                <w:lang w:val="es-ES_tradnl"/>
              </w:rPr>
            </w:pPr>
          </w:p>
        </w:tc>
      </w:tr>
      <w:tr w:rsidR="003F7F01" w:rsidRPr="00A64A7D" w14:paraId="098D2CF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0FF27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679074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2BDD8D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6D91F2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31D90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53,55</w:t>
            </w:r>
          </w:p>
        </w:tc>
        <w:tc>
          <w:tcPr>
            <w:tcW w:w="1133" w:type="dxa"/>
            <w:tcBorders>
              <w:top w:val="nil"/>
              <w:left w:val="nil"/>
              <w:bottom w:val="single" w:sz="4" w:space="0" w:color="auto"/>
              <w:right w:val="single" w:sz="4" w:space="0" w:color="auto"/>
            </w:tcBorders>
            <w:noWrap/>
            <w:vAlign w:val="bottom"/>
          </w:tcPr>
          <w:p w14:paraId="704E7D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29/10/1963</w:t>
            </w:r>
          </w:p>
        </w:tc>
        <w:tc>
          <w:tcPr>
            <w:tcW w:w="1285" w:type="dxa"/>
            <w:tcBorders>
              <w:top w:val="nil"/>
              <w:left w:val="nil"/>
              <w:bottom w:val="single" w:sz="4" w:space="0" w:color="auto"/>
              <w:right w:val="single" w:sz="4" w:space="0" w:color="auto"/>
            </w:tcBorders>
            <w:noWrap/>
            <w:vAlign w:val="bottom"/>
          </w:tcPr>
          <w:p w14:paraId="0E2B3B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2BA53FD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D8E12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14926,31</w:t>
            </w:r>
          </w:p>
        </w:tc>
        <w:tc>
          <w:tcPr>
            <w:tcW w:w="864" w:type="dxa"/>
            <w:tcBorders>
              <w:top w:val="nil"/>
              <w:left w:val="nil"/>
              <w:bottom w:val="single" w:sz="4" w:space="0" w:color="auto"/>
              <w:right w:val="single" w:sz="4" w:space="0" w:color="auto"/>
            </w:tcBorders>
            <w:noWrap/>
            <w:vAlign w:val="bottom"/>
          </w:tcPr>
          <w:p w14:paraId="4E6060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26E49B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0E3ED4" w14:textId="77777777" w:rsidR="003F7F01" w:rsidRPr="00A64A7D" w:rsidRDefault="003F7F01" w:rsidP="004B0BB6">
            <w:pPr>
              <w:rPr>
                <w:rFonts w:ascii="Arial" w:hAnsi="Arial" w:cs="Arial"/>
                <w:sz w:val="14"/>
                <w:szCs w:val="14"/>
                <w:lang w:val="es-ES_tradnl"/>
              </w:rPr>
            </w:pPr>
          </w:p>
        </w:tc>
      </w:tr>
      <w:tr w:rsidR="003F7F01" w:rsidRPr="00A64A7D" w14:paraId="56B6D5D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0229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55F5D8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536CE1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131E5E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F1621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5F15A2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27/10/1972</w:t>
            </w:r>
          </w:p>
        </w:tc>
        <w:tc>
          <w:tcPr>
            <w:tcW w:w="1285" w:type="dxa"/>
            <w:tcBorders>
              <w:top w:val="nil"/>
              <w:left w:val="nil"/>
              <w:bottom w:val="single" w:sz="4" w:space="0" w:color="auto"/>
              <w:right w:val="single" w:sz="4" w:space="0" w:color="auto"/>
            </w:tcBorders>
            <w:noWrap/>
            <w:vAlign w:val="bottom"/>
          </w:tcPr>
          <w:p w14:paraId="5C00BC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09/05/1996</w:t>
            </w:r>
          </w:p>
        </w:tc>
        <w:tc>
          <w:tcPr>
            <w:tcW w:w="1264" w:type="dxa"/>
            <w:tcBorders>
              <w:top w:val="nil"/>
              <w:left w:val="nil"/>
              <w:bottom w:val="single" w:sz="4" w:space="0" w:color="auto"/>
              <w:right w:val="single" w:sz="4" w:space="0" w:color="auto"/>
            </w:tcBorders>
            <w:noWrap/>
            <w:vAlign w:val="bottom"/>
          </w:tcPr>
          <w:p w14:paraId="233BAC5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4E9E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27092,52</w:t>
            </w:r>
          </w:p>
        </w:tc>
        <w:tc>
          <w:tcPr>
            <w:tcW w:w="864" w:type="dxa"/>
            <w:tcBorders>
              <w:top w:val="nil"/>
              <w:left w:val="nil"/>
              <w:bottom w:val="single" w:sz="4" w:space="0" w:color="auto"/>
              <w:right w:val="single" w:sz="4" w:space="0" w:color="auto"/>
            </w:tcBorders>
            <w:noWrap/>
            <w:vAlign w:val="bottom"/>
          </w:tcPr>
          <w:p w14:paraId="3A34D6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80F064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704FEC" w14:textId="77777777" w:rsidR="003F7F01" w:rsidRPr="00A64A7D" w:rsidRDefault="003F7F01" w:rsidP="004B0BB6">
            <w:pPr>
              <w:rPr>
                <w:rFonts w:ascii="Arial" w:hAnsi="Arial" w:cs="Arial"/>
                <w:sz w:val="14"/>
                <w:szCs w:val="14"/>
                <w:lang w:val="es-ES_tradnl"/>
              </w:rPr>
            </w:pPr>
          </w:p>
        </w:tc>
      </w:tr>
      <w:tr w:rsidR="003F7F01" w:rsidRPr="00A64A7D" w14:paraId="1CC5350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359E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071DAD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1898E0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3BE1EC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3AAE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173275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31/08/1972</w:t>
            </w:r>
          </w:p>
        </w:tc>
        <w:tc>
          <w:tcPr>
            <w:tcW w:w="1285" w:type="dxa"/>
            <w:tcBorders>
              <w:top w:val="nil"/>
              <w:left w:val="nil"/>
              <w:bottom w:val="single" w:sz="4" w:space="0" w:color="auto"/>
              <w:right w:val="single" w:sz="4" w:space="0" w:color="auto"/>
            </w:tcBorders>
            <w:noWrap/>
            <w:vAlign w:val="bottom"/>
          </w:tcPr>
          <w:p w14:paraId="05DEAC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4A96ACE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72E6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27873,58</w:t>
            </w:r>
          </w:p>
        </w:tc>
        <w:tc>
          <w:tcPr>
            <w:tcW w:w="864" w:type="dxa"/>
            <w:tcBorders>
              <w:top w:val="nil"/>
              <w:left w:val="nil"/>
              <w:bottom w:val="single" w:sz="4" w:space="0" w:color="auto"/>
              <w:right w:val="single" w:sz="4" w:space="0" w:color="auto"/>
            </w:tcBorders>
            <w:noWrap/>
            <w:vAlign w:val="bottom"/>
          </w:tcPr>
          <w:p w14:paraId="000BBB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2236B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499D677" w14:textId="77777777" w:rsidR="003F7F01" w:rsidRPr="00A64A7D" w:rsidRDefault="003F7F01" w:rsidP="004B0BB6">
            <w:pPr>
              <w:rPr>
                <w:rFonts w:ascii="Arial" w:hAnsi="Arial" w:cs="Arial"/>
                <w:sz w:val="14"/>
                <w:szCs w:val="14"/>
                <w:lang w:val="es-ES_tradnl"/>
              </w:rPr>
            </w:pPr>
          </w:p>
        </w:tc>
      </w:tr>
      <w:tr w:rsidR="003F7F01" w:rsidRPr="00A64A7D" w14:paraId="4160D57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8FFD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330E13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3E1A15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09AF50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ABA8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571DB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21/02/1961</w:t>
            </w:r>
          </w:p>
        </w:tc>
        <w:tc>
          <w:tcPr>
            <w:tcW w:w="1285" w:type="dxa"/>
            <w:tcBorders>
              <w:top w:val="nil"/>
              <w:left w:val="nil"/>
              <w:bottom w:val="single" w:sz="4" w:space="0" w:color="auto"/>
              <w:right w:val="single" w:sz="4" w:space="0" w:color="auto"/>
            </w:tcBorders>
            <w:noWrap/>
            <w:vAlign w:val="bottom"/>
          </w:tcPr>
          <w:p w14:paraId="3BFD6B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09/09/2004</w:t>
            </w:r>
          </w:p>
        </w:tc>
        <w:tc>
          <w:tcPr>
            <w:tcW w:w="1264" w:type="dxa"/>
            <w:tcBorders>
              <w:top w:val="nil"/>
              <w:left w:val="nil"/>
              <w:bottom w:val="single" w:sz="4" w:space="0" w:color="auto"/>
              <w:right w:val="single" w:sz="4" w:space="0" w:color="auto"/>
            </w:tcBorders>
            <w:noWrap/>
            <w:vAlign w:val="bottom"/>
          </w:tcPr>
          <w:p w14:paraId="040E1BF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C53D2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28321,16</w:t>
            </w:r>
          </w:p>
        </w:tc>
        <w:tc>
          <w:tcPr>
            <w:tcW w:w="864" w:type="dxa"/>
            <w:tcBorders>
              <w:top w:val="nil"/>
              <w:left w:val="nil"/>
              <w:bottom w:val="single" w:sz="4" w:space="0" w:color="auto"/>
              <w:right w:val="single" w:sz="4" w:space="0" w:color="auto"/>
            </w:tcBorders>
            <w:noWrap/>
            <w:vAlign w:val="bottom"/>
          </w:tcPr>
          <w:p w14:paraId="26CD0C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36A33A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4BC211" w14:textId="77777777" w:rsidR="003F7F01" w:rsidRPr="00A64A7D" w:rsidRDefault="003F7F01" w:rsidP="004B0BB6">
            <w:pPr>
              <w:rPr>
                <w:rFonts w:ascii="Arial" w:hAnsi="Arial" w:cs="Arial"/>
                <w:sz w:val="14"/>
                <w:szCs w:val="14"/>
                <w:lang w:val="es-ES_tradnl"/>
              </w:rPr>
            </w:pPr>
          </w:p>
        </w:tc>
      </w:tr>
      <w:tr w:rsidR="003F7F01" w:rsidRPr="00A64A7D" w14:paraId="54B68CE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E97D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2A7B11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4E588F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762E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EF36E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56,99</w:t>
            </w:r>
          </w:p>
        </w:tc>
        <w:tc>
          <w:tcPr>
            <w:tcW w:w="1133" w:type="dxa"/>
            <w:tcBorders>
              <w:top w:val="nil"/>
              <w:left w:val="nil"/>
              <w:bottom w:val="single" w:sz="4" w:space="0" w:color="auto"/>
              <w:right w:val="single" w:sz="4" w:space="0" w:color="auto"/>
            </w:tcBorders>
            <w:noWrap/>
            <w:vAlign w:val="bottom"/>
          </w:tcPr>
          <w:p w14:paraId="0BF252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16/07/1972</w:t>
            </w:r>
          </w:p>
        </w:tc>
        <w:tc>
          <w:tcPr>
            <w:tcW w:w="1285" w:type="dxa"/>
            <w:tcBorders>
              <w:top w:val="nil"/>
              <w:left w:val="nil"/>
              <w:bottom w:val="single" w:sz="4" w:space="0" w:color="auto"/>
              <w:right w:val="single" w:sz="4" w:space="0" w:color="auto"/>
            </w:tcBorders>
            <w:noWrap/>
            <w:vAlign w:val="bottom"/>
          </w:tcPr>
          <w:p w14:paraId="6A618B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3B3475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668A77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15175,56</w:t>
            </w:r>
          </w:p>
        </w:tc>
        <w:tc>
          <w:tcPr>
            <w:tcW w:w="864" w:type="dxa"/>
            <w:tcBorders>
              <w:top w:val="nil"/>
              <w:left w:val="nil"/>
              <w:bottom w:val="single" w:sz="4" w:space="0" w:color="auto"/>
              <w:right w:val="single" w:sz="4" w:space="0" w:color="auto"/>
            </w:tcBorders>
            <w:noWrap/>
            <w:vAlign w:val="bottom"/>
          </w:tcPr>
          <w:p w14:paraId="691AF2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9DA363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35DE8BD" w14:textId="77777777" w:rsidR="003F7F01" w:rsidRPr="00A64A7D" w:rsidRDefault="003F7F01" w:rsidP="004B0BB6">
            <w:pPr>
              <w:rPr>
                <w:rFonts w:ascii="Arial" w:hAnsi="Arial" w:cs="Arial"/>
                <w:sz w:val="14"/>
                <w:szCs w:val="14"/>
                <w:lang w:val="es-ES_tradnl"/>
              </w:rPr>
            </w:pPr>
          </w:p>
        </w:tc>
      </w:tr>
      <w:tr w:rsidR="003F7F01" w:rsidRPr="00A64A7D" w14:paraId="11DB1DF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A493A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66435D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416FA4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FE0D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536C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36,44</w:t>
            </w:r>
          </w:p>
        </w:tc>
        <w:tc>
          <w:tcPr>
            <w:tcW w:w="1133" w:type="dxa"/>
            <w:tcBorders>
              <w:top w:val="nil"/>
              <w:left w:val="nil"/>
              <w:bottom w:val="single" w:sz="4" w:space="0" w:color="auto"/>
              <w:right w:val="single" w:sz="4" w:space="0" w:color="auto"/>
            </w:tcBorders>
            <w:noWrap/>
            <w:vAlign w:val="bottom"/>
          </w:tcPr>
          <w:p w14:paraId="76856B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28/06/1970</w:t>
            </w:r>
          </w:p>
        </w:tc>
        <w:tc>
          <w:tcPr>
            <w:tcW w:w="1285" w:type="dxa"/>
            <w:tcBorders>
              <w:top w:val="nil"/>
              <w:left w:val="nil"/>
              <w:bottom w:val="single" w:sz="4" w:space="0" w:color="auto"/>
              <w:right w:val="single" w:sz="4" w:space="0" w:color="auto"/>
            </w:tcBorders>
            <w:noWrap/>
            <w:vAlign w:val="bottom"/>
          </w:tcPr>
          <w:p w14:paraId="777528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18/09/2003</w:t>
            </w:r>
          </w:p>
        </w:tc>
        <w:tc>
          <w:tcPr>
            <w:tcW w:w="1264" w:type="dxa"/>
            <w:tcBorders>
              <w:top w:val="nil"/>
              <w:left w:val="nil"/>
              <w:bottom w:val="single" w:sz="4" w:space="0" w:color="auto"/>
              <w:right w:val="single" w:sz="4" w:space="0" w:color="auto"/>
            </w:tcBorders>
            <w:noWrap/>
            <w:vAlign w:val="bottom"/>
          </w:tcPr>
          <w:p w14:paraId="648F57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6A28AA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9030,96</w:t>
            </w:r>
          </w:p>
        </w:tc>
        <w:tc>
          <w:tcPr>
            <w:tcW w:w="864" w:type="dxa"/>
            <w:tcBorders>
              <w:top w:val="nil"/>
              <w:left w:val="nil"/>
              <w:bottom w:val="single" w:sz="4" w:space="0" w:color="auto"/>
              <w:right w:val="single" w:sz="4" w:space="0" w:color="auto"/>
            </w:tcBorders>
            <w:noWrap/>
            <w:vAlign w:val="bottom"/>
          </w:tcPr>
          <w:p w14:paraId="35254F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367C9D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B8712F" w14:textId="77777777" w:rsidR="003F7F01" w:rsidRPr="00A64A7D" w:rsidRDefault="003F7F01" w:rsidP="004B0BB6">
            <w:pPr>
              <w:rPr>
                <w:rFonts w:ascii="Arial" w:hAnsi="Arial" w:cs="Arial"/>
                <w:sz w:val="14"/>
                <w:szCs w:val="14"/>
                <w:lang w:val="es-ES_tradnl"/>
              </w:rPr>
            </w:pPr>
          </w:p>
        </w:tc>
      </w:tr>
      <w:tr w:rsidR="003F7F01" w:rsidRPr="00A64A7D" w14:paraId="42773A9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19A3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58AA57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19DF66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A63F1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74446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716465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26/05/1999</w:t>
            </w:r>
          </w:p>
        </w:tc>
        <w:tc>
          <w:tcPr>
            <w:tcW w:w="1285" w:type="dxa"/>
            <w:tcBorders>
              <w:top w:val="nil"/>
              <w:left w:val="nil"/>
              <w:bottom w:val="single" w:sz="4" w:space="0" w:color="auto"/>
              <w:right w:val="single" w:sz="4" w:space="0" w:color="auto"/>
            </w:tcBorders>
            <w:noWrap/>
            <w:vAlign w:val="bottom"/>
          </w:tcPr>
          <w:p w14:paraId="33A32A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03/01/2025</w:t>
            </w:r>
          </w:p>
        </w:tc>
        <w:tc>
          <w:tcPr>
            <w:tcW w:w="1264" w:type="dxa"/>
            <w:tcBorders>
              <w:top w:val="nil"/>
              <w:left w:val="nil"/>
              <w:bottom w:val="single" w:sz="4" w:space="0" w:color="auto"/>
              <w:right w:val="single" w:sz="4" w:space="0" w:color="auto"/>
            </w:tcBorders>
            <w:noWrap/>
            <w:vAlign w:val="bottom"/>
          </w:tcPr>
          <w:p w14:paraId="15A3D6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ELA</w:t>
            </w:r>
          </w:p>
        </w:tc>
        <w:tc>
          <w:tcPr>
            <w:tcW w:w="992" w:type="dxa"/>
            <w:tcBorders>
              <w:top w:val="nil"/>
              <w:left w:val="nil"/>
              <w:bottom w:val="single" w:sz="4" w:space="0" w:color="auto"/>
              <w:right w:val="single" w:sz="4" w:space="0" w:color="auto"/>
            </w:tcBorders>
            <w:noWrap/>
            <w:vAlign w:val="bottom"/>
          </w:tcPr>
          <w:p w14:paraId="4970D1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081447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D12F7F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BBE66B7" w14:textId="77777777" w:rsidR="003F7F01" w:rsidRPr="00A64A7D" w:rsidRDefault="003F7F01" w:rsidP="004B0BB6">
            <w:pPr>
              <w:rPr>
                <w:rFonts w:ascii="Arial" w:hAnsi="Arial" w:cs="Arial"/>
                <w:sz w:val="14"/>
                <w:szCs w:val="14"/>
                <w:lang w:val="es-ES_tradnl"/>
              </w:rPr>
            </w:pPr>
          </w:p>
        </w:tc>
      </w:tr>
      <w:tr w:rsidR="003F7F01" w:rsidRPr="00A64A7D" w14:paraId="3832022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10AB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619C6A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48B87B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87253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5066B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62620F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03/01/2003</w:t>
            </w:r>
          </w:p>
        </w:tc>
        <w:tc>
          <w:tcPr>
            <w:tcW w:w="1285" w:type="dxa"/>
            <w:tcBorders>
              <w:top w:val="nil"/>
              <w:left w:val="nil"/>
              <w:bottom w:val="single" w:sz="4" w:space="0" w:color="auto"/>
              <w:right w:val="single" w:sz="4" w:space="0" w:color="auto"/>
            </w:tcBorders>
            <w:noWrap/>
            <w:vAlign w:val="bottom"/>
          </w:tcPr>
          <w:p w14:paraId="670064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16/01/2026</w:t>
            </w:r>
          </w:p>
        </w:tc>
        <w:tc>
          <w:tcPr>
            <w:tcW w:w="1264" w:type="dxa"/>
            <w:tcBorders>
              <w:top w:val="nil"/>
              <w:left w:val="nil"/>
              <w:bottom w:val="single" w:sz="4" w:space="0" w:color="auto"/>
              <w:right w:val="single" w:sz="4" w:space="0" w:color="auto"/>
            </w:tcBorders>
            <w:noWrap/>
            <w:vAlign w:val="bottom"/>
          </w:tcPr>
          <w:p w14:paraId="15129D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PFN</w:t>
            </w:r>
          </w:p>
        </w:tc>
        <w:tc>
          <w:tcPr>
            <w:tcW w:w="992" w:type="dxa"/>
            <w:tcBorders>
              <w:top w:val="nil"/>
              <w:left w:val="nil"/>
              <w:bottom w:val="single" w:sz="4" w:space="0" w:color="auto"/>
              <w:right w:val="single" w:sz="4" w:space="0" w:color="auto"/>
            </w:tcBorders>
            <w:noWrap/>
            <w:vAlign w:val="bottom"/>
          </w:tcPr>
          <w:p w14:paraId="0623B9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23A1CF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9710F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730FCC" w14:textId="77777777" w:rsidR="003F7F01" w:rsidRPr="00A64A7D" w:rsidRDefault="003F7F01" w:rsidP="004B0BB6">
            <w:pPr>
              <w:rPr>
                <w:rFonts w:ascii="Arial" w:hAnsi="Arial" w:cs="Arial"/>
                <w:sz w:val="14"/>
                <w:szCs w:val="14"/>
                <w:lang w:val="es-ES_tradnl"/>
              </w:rPr>
            </w:pPr>
          </w:p>
        </w:tc>
      </w:tr>
      <w:tr w:rsidR="003F7F01" w:rsidRPr="00A64A7D" w14:paraId="2C7C99F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89E5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522C49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07FF17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036CF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1CB7D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69549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05/07/1984</w:t>
            </w:r>
          </w:p>
        </w:tc>
        <w:tc>
          <w:tcPr>
            <w:tcW w:w="1285" w:type="dxa"/>
            <w:tcBorders>
              <w:top w:val="nil"/>
              <w:left w:val="nil"/>
              <w:bottom w:val="single" w:sz="4" w:space="0" w:color="auto"/>
              <w:right w:val="single" w:sz="4" w:space="0" w:color="auto"/>
            </w:tcBorders>
            <w:noWrap/>
            <w:vAlign w:val="bottom"/>
          </w:tcPr>
          <w:p w14:paraId="0830AE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15/09/2025</w:t>
            </w:r>
          </w:p>
        </w:tc>
        <w:tc>
          <w:tcPr>
            <w:tcW w:w="1264" w:type="dxa"/>
            <w:tcBorders>
              <w:top w:val="nil"/>
              <w:left w:val="nil"/>
              <w:bottom w:val="single" w:sz="4" w:space="0" w:color="auto"/>
              <w:right w:val="single" w:sz="4" w:space="0" w:color="auto"/>
            </w:tcBorders>
            <w:noWrap/>
            <w:vAlign w:val="bottom"/>
          </w:tcPr>
          <w:p w14:paraId="4E9D95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ROM</w:t>
            </w:r>
          </w:p>
        </w:tc>
        <w:tc>
          <w:tcPr>
            <w:tcW w:w="992" w:type="dxa"/>
            <w:tcBorders>
              <w:top w:val="nil"/>
              <w:left w:val="nil"/>
              <w:bottom w:val="single" w:sz="4" w:space="0" w:color="auto"/>
              <w:right w:val="single" w:sz="4" w:space="0" w:color="auto"/>
            </w:tcBorders>
            <w:noWrap/>
            <w:vAlign w:val="bottom"/>
          </w:tcPr>
          <w:p w14:paraId="0E6FC6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nil"/>
              <w:left w:val="nil"/>
              <w:bottom w:val="single" w:sz="4" w:space="0" w:color="auto"/>
              <w:right w:val="single" w:sz="4" w:space="0" w:color="auto"/>
            </w:tcBorders>
            <w:noWrap/>
            <w:vAlign w:val="bottom"/>
          </w:tcPr>
          <w:p w14:paraId="71219A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13F099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A5FE90E" w14:textId="77777777" w:rsidR="003F7F01" w:rsidRPr="00A64A7D" w:rsidRDefault="003F7F01" w:rsidP="004B0BB6">
            <w:pPr>
              <w:rPr>
                <w:rFonts w:ascii="Arial" w:hAnsi="Arial" w:cs="Arial"/>
                <w:sz w:val="14"/>
                <w:szCs w:val="14"/>
                <w:lang w:val="es-ES_tradnl"/>
              </w:rPr>
            </w:pPr>
          </w:p>
        </w:tc>
      </w:tr>
      <w:tr w:rsidR="003F7F01" w:rsidRPr="00A64A7D" w14:paraId="2A9D96F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32ACD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15342</w:t>
            </w:r>
          </w:p>
        </w:tc>
        <w:tc>
          <w:tcPr>
            <w:tcW w:w="1843" w:type="dxa"/>
            <w:tcBorders>
              <w:top w:val="nil"/>
              <w:left w:val="nil"/>
              <w:bottom w:val="single" w:sz="4" w:space="0" w:color="auto"/>
              <w:right w:val="single" w:sz="4" w:space="0" w:color="auto"/>
            </w:tcBorders>
            <w:noWrap/>
            <w:vAlign w:val="bottom"/>
          </w:tcPr>
          <w:p w14:paraId="5C11FA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Zabalarra HLHI</w:t>
            </w:r>
          </w:p>
        </w:tc>
        <w:tc>
          <w:tcPr>
            <w:tcW w:w="1268" w:type="dxa"/>
            <w:tcBorders>
              <w:top w:val="nil"/>
              <w:left w:val="nil"/>
              <w:bottom w:val="single" w:sz="4" w:space="0" w:color="auto"/>
              <w:right w:val="single" w:sz="4" w:space="0" w:color="auto"/>
            </w:tcBorders>
            <w:noWrap/>
            <w:vAlign w:val="bottom"/>
          </w:tcPr>
          <w:p w14:paraId="38B0D0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4369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F25B5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4BFB2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10/09/1999</w:t>
            </w:r>
          </w:p>
        </w:tc>
        <w:tc>
          <w:tcPr>
            <w:tcW w:w="1285" w:type="dxa"/>
            <w:tcBorders>
              <w:top w:val="nil"/>
              <w:left w:val="nil"/>
              <w:bottom w:val="single" w:sz="4" w:space="0" w:color="auto"/>
              <w:right w:val="single" w:sz="4" w:space="0" w:color="auto"/>
            </w:tcBorders>
            <w:noWrap/>
            <w:vAlign w:val="bottom"/>
          </w:tcPr>
          <w:p w14:paraId="4934E3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26/09/2025</w:t>
            </w:r>
          </w:p>
        </w:tc>
        <w:tc>
          <w:tcPr>
            <w:tcW w:w="1264" w:type="dxa"/>
            <w:tcBorders>
              <w:top w:val="nil"/>
              <w:left w:val="nil"/>
              <w:bottom w:val="single" w:sz="4" w:space="0" w:color="auto"/>
              <w:right w:val="single" w:sz="4" w:space="0" w:color="auto"/>
            </w:tcBorders>
            <w:noWrap/>
            <w:vAlign w:val="bottom"/>
          </w:tcPr>
          <w:p w14:paraId="0D0DEE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EEA</w:t>
            </w:r>
          </w:p>
        </w:tc>
        <w:tc>
          <w:tcPr>
            <w:tcW w:w="992" w:type="dxa"/>
            <w:tcBorders>
              <w:top w:val="nil"/>
              <w:left w:val="nil"/>
              <w:bottom w:val="single" w:sz="4" w:space="0" w:color="auto"/>
              <w:right w:val="single" w:sz="4" w:space="0" w:color="auto"/>
            </w:tcBorders>
            <w:noWrap/>
            <w:vAlign w:val="bottom"/>
          </w:tcPr>
          <w:p w14:paraId="6A931C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nil"/>
              <w:left w:val="nil"/>
              <w:bottom w:val="single" w:sz="4" w:space="0" w:color="auto"/>
              <w:right w:val="single" w:sz="4" w:space="0" w:color="auto"/>
            </w:tcBorders>
            <w:noWrap/>
            <w:vAlign w:val="bottom"/>
          </w:tcPr>
          <w:p w14:paraId="28B6CC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D3261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A689EB6" w14:textId="77777777" w:rsidR="003F7F01" w:rsidRPr="00A64A7D" w:rsidRDefault="003F7F01" w:rsidP="004B0BB6">
            <w:pPr>
              <w:rPr>
                <w:rFonts w:ascii="Arial" w:hAnsi="Arial" w:cs="Arial"/>
                <w:sz w:val="14"/>
                <w:szCs w:val="14"/>
                <w:lang w:val="es-ES_tradnl"/>
              </w:rPr>
            </w:pPr>
          </w:p>
        </w:tc>
      </w:tr>
      <w:tr w:rsidR="003F7F01" w:rsidRPr="00A64A7D" w14:paraId="27598D6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AB55C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1AA380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0D825F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AUX.COC.C.</w:t>
            </w:r>
          </w:p>
        </w:tc>
        <w:tc>
          <w:tcPr>
            <w:tcW w:w="1283" w:type="dxa"/>
            <w:tcBorders>
              <w:top w:val="nil"/>
              <w:left w:val="nil"/>
              <w:bottom w:val="single" w:sz="4" w:space="0" w:color="auto"/>
              <w:right w:val="single" w:sz="4" w:space="0" w:color="auto"/>
            </w:tcBorders>
            <w:noWrap/>
            <w:vAlign w:val="bottom"/>
          </w:tcPr>
          <w:p w14:paraId="5D9337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C438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98,3</w:t>
            </w:r>
          </w:p>
        </w:tc>
        <w:tc>
          <w:tcPr>
            <w:tcW w:w="1133" w:type="dxa"/>
            <w:tcBorders>
              <w:top w:val="nil"/>
              <w:left w:val="nil"/>
              <w:bottom w:val="single" w:sz="4" w:space="0" w:color="auto"/>
              <w:right w:val="single" w:sz="4" w:space="0" w:color="auto"/>
            </w:tcBorders>
            <w:noWrap/>
            <w:vAlign w:val="bottom"/>
          </w:tcPr>
          <w:p w14:paraId="49BB90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03-08-1962</w:t>
            </w:r>
          </w:p>
        </w:tc>
        <w:tc>
          <w:tcPr>
            <w:tcW w:w="1285" w:type="dxa"/>
            <w:tcBorders>
              <w:top w:val="nil"/>
              <w:left w:val="nil"/>
              <w:bottom w:val="single" w:sz="4" w:space="0" w:color="auto"/>
              <w:right w:val="single" w:sz="4" w:space="0" w:color="auto"/>
            </w:tcBorders>
            <w:noWrap/>
            <w:vAlign w:val="bottom"/>
          </w:tcPr>
          <w:p w14:paraId="3B991B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28-09-2001</w:t>
            </w:r>
          </w:p>
        </w:tc>
        <w:tc>
          <w:tcPr>
            <w:tcW w:w="1264" w:type="dxa"/>
            <w:tcBorders>
              <w:top w:val="nil"/>
              <w:left w:val="nil"/>
              <w:bottom w:val="single" w:sz="4" w:space="0" w:color="auto"/>
              <w:right w:val="single" w:sz="4" w:space="0" w:color="auto"/>
            </w:tcBorders>
            <w:noWrap/>
            <w:vAlign w:val="bottom"/>
          </w:tcPr>
          <w:p w14:paraId="7BAF7F9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6BF85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28.279,67 € </w:t>
            </w:r>
          </w:p>
        </w:tc>
        <w:tc>
          <w:tcPr>
            <w:tcW w:w="864" w:type="dxa"/>
            <w:tcBorders>
              <w:top w:val="nil"/>
              <w:left w:val="nil"/>
              <w:bottom w:val="single" w:sz="4" w:space="0" w:color="auto"/>
              <w:right w:val="single" w:sz="4" w:space="0" w:color="auto"/>
            </w:tcBorders>
            <w:noWrap/>
            <w:vAlign w:val="bottom"/>
          </w:tcPr>
          <w:p w14:paraId="4C66B7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BA5C9A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35DC84" w14:textId="77777777" w:rsidR="003F7F01" w:rsidRPr="00A64A7D" w:rsidRDefault="003F7F01" w:rsidP="004B0BB6">
            <w:pPr>
              <w:rPr>
                <w:rFonts w:ascii="Arial" w:hAnsi="Arial" w:cs="Arial"/>
                <w:sz w:val="14"/>
                <w:szCs w:val="14"/>
                <w:lang w:val="es-ES_tradnl"/>
              </w:rPr>
            </w:pPr>
          </w:p>
        </w:tc>
      </w:tr>
      <w:tr w:rsidR="003F7F01" w:rsidRPr="00A64A7D" w14:paraId="1FB4A14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19317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72E8AE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638707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4E3989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62DF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30,83</w:t>
            </w:r>
          </w:p>
        </w:tc>
        <w:tc>
          <w:tcPr>
            <w:tcW w:w="1133" w:type="dxa"/>
            <w:tcBorders>
              <w:top w:val="nil"/>
              <w:left w:val="nil"/>
              <w:bottom w:val="single" w:sz="4" w:space="0" w:color="auto"/>
              <w:right w:val="single" w:sz="4" w:space="0" w:color="auto"/>
            </w:tcBorders>
            <w:noWrap/>
            <w:vAlign w:val="bottom"/>
          </w:tcPr>
          <w:p w14:paraId="3C1C7A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17-06-1964</w:t>
            </w:r>
          </w:p>
        </w:tc>
        <w:tc>
          <w:tcPr>
            <w:tcW w:w="1285" w:type="dxa"/>
            <w:tcBorders>
              <w:top w:val="nil"/>
              <w:left w:val="nil"/>
              <w:bottom w:val="single" w:sz="4" w:space="0" w:color="auto"/>
              <w:right w:val="single" w:sz="4" w:space="0" w:color="auto"/>
            </w:tcBorders>
            <w:noWrap/>
            <w:vAlign w:val="bottom"/>
          </w:tcPr>
          <w:p w14:paraId="2B8863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15-03-2016</w:t>
            </w:r>
          </w:p>
        </w:tc>
        <w:tc>
          <w:tcPr>
            <w:tcW w:w="1264" w:type="dxa"/>
            <w:tcBorders>
              <w:top w:val="nil"/>
              <w:left w:val="nil"/>
              <w:bottom w:val="single" w:sz="4" w:space="0" w:color="auto"/>
              <w:right w:val="single" w:sz="4" w:space="0" w:color="auto"/>
            </w:tcBorders>
            <w:noWrap/>
            <w:vAlign w:val="bottom"/>
          </w:tcPr>
          <w:p w14:paraId="2A63937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91D5D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8.179,46 € </w:t>
            </w:r>
          </w:p>
        </w:tc>
        <w:tc>
          <w:tcPr>
            <w:tcW w:w="864" w:type="dxa"/>
            <w:tcBorders>
              <w:top w:val="nil"/>
              <w:left w:val="nil"/>
              <w:bottom w:val="single" w:sz="4" w:space="0" w:color="auto"/>
              <w:right w:val="single" w:sz="4" w:space="0" w:color="auto"/>
            </w:tcBorders>
            <w:noWrap/>
            <w:vAlign w:val="bottom"/>
          </w:tcPr>
          <w:p w14:paraId="069227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FF7890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50AAC8" w14:textId="77777777" w:rsidR="003F7F01" w:rsidRPr="00A64A7D" w:rsidRDefault="003F7F01" w:rsidP="004B0BB6">
            <w:pPr>
              <w:rPr>
                <w:rFonts w:ascii="Arial" w:hAnsi="Arial" w:cs="Arial"/>
                <w:sz w:val="14"/>
                <w:szCs w:val="14"/>
                <w:lang w:val="es-ES_tradnl"/>
              </w:rPr>
            </w:pPr>
          </w:p>
        </w:tc>
      </w:tr>
      <w:tr w:rsidR="003F7F01" w:rsidRPr="00A64A7D" w14:paraId="2139F0F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9D27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7B08A2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155DEC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AUX.COC.C.</w:t>
            </w:r>
          </w:p>
        </w:tc>
        <w:tc>
          <w:tcPr>
            <w:tcW w:w="1283" w:type="dxa"/>
            <w:tcBorders>
              <w:top w:val="nil"/>
              <w:left w:val="nil"/>
              <w:bottom w:val="single" w:sz="4" w:space="0" w:color="auto"/>
              <w:right w:val="single" w:sz="4" w:space="0" w:color="auto"/>
            </w:tcBorders>
            <w:noWrap/>
            <w:vAlign w:val="bottom"/>
          </w:tcPr>
          <w:p w14:paraId="4F507F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E3A43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98,3</w:t>
            </w:r>
          </w:p>
        </w:tc>
        <w:tc>
          <w:tcPr>
            <w:tcW w:w="1133" w:type="dxa"/>
            <w:tcBorders>
              <w:top w:val="nil"/>
              <w:left w:val="nil"/>
              <w:bottom w:val="single" w:sz="4" w:space="0" w:color="auto"/>
              <w:right w:val="single" w:sz="4" w:space="0" w:color="auto"/>
            </w:tcBorders>
            <w:noWrap/>
            <w:vAlign w:val="bottom"/>
          </w:tcPr>
          <w:p w14:paraId="7C3A7C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17-02-1965</w:t>
            </w:r>
          </w:p>
        </w:tc>
        <w:tc>
          <w:tcPr>
            <w:tcW w:w="1285" w:type="dxa"/>
            <w:tcBorders>
              <w:top w:val="nil"/>
              <w:left w:val="nil"/>
              <w:bottom w:val="single" w:sz="4" w:space="0" w:color="auto"/>
              <w:right w:val="single" w:sz="4" w:space="0" w:color="auto"/>
            </w:tcBorders>
            <w:noWrap/>
            <w:vAlign w:val="bottom"/>
          </w:tcPr>
          <w:p w14:paraId="6AD85E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06-03-2006</w:t>
            </w:r>
          </w:p>
        </w:tc>
        <w:tc>
          <w:tcPr>
            <w:tcW w:w="1264" w:type="dxa"/>
            <w:tcBorders>
              <w:top w:val="nil"/>
              <w:left w:val="nil"/>
              <w:bottom w:val="single" w:sz="4" w:space="0" w:color="auto"/>
              <w:right w:val="single" w:sz="4" w:space="0" w:color="auto"/>
            </w:tcBorders>
            <w:noWrap/>
            <w:vAlign w:val="bottom"/>
          </w:tcPr>
          <w:p w14:paraId="09BCA71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56316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27.399,73 € </w:t>
            </w:r>
          </w:p>
        </w:tc>
        <w:tc>
          <w:tcPr>
            <w:tcW w:w="864" w:type="dxa"/>
            <w:tcBorders>
              <w:top w:val="nil"/>
              <w:left w:val="nil"/>
              <w:bottom w:val="single" w:sz="4" w:space="0" w:color="auto"/>
              <w:right w:val="single" w:sz="4" w:space="0" w:color="auto"/>
            </w:tcBorders>
            <w:noWrap/>
            <w:vAlign w:val="bottom"/>
          </w:tcPr>
          <w:p w14:paraId="6574D4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DF5EEC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D5F58C" w14:textId="77777777" w:rsidR="003F7F01" w:rsidRPr="00A64A7D" w:rsidRDefault="003F7F01" w:rsidP="004B0BB6">
            <w:pPr>
              <w:rPr>
                <w:rFonts w:ascii="Arial" w:hAnsi="Arial" w:cs="Arial"/>
                <w:sz w:val="14"/>
                <w:szCs w:val="14"/>
                <w:lang w:val="es-ES_tradnl"/>
              </w:rPr>
            </w:pPr>
          </w:p>
        </w:tc>
      </w:tr>
      <w:tr w:rsidR="003F7F01" w:rsidRPr="00A64A7D" w14:paraId="22743D8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6DE56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5AB0ED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5093B3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4D6555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38839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30,83</w:t>
            </w:r>
          </w:p>
        </w:tc>
        <w:tc>
          <w:tcPr>
            <w:tcW w:w="1133" w:type="dxa"/>
            <w:tcBorders>
              <w:top w:val="nil"/>
              <w:left w:val="nil"/>
              <w:bottom w:val="single" w:sz="4" w:space="0" w:color="auto"/>
              <w:right w:val="single" w:sz="4" w:space="0" w:color="auto"/>
            </w:tcBorders>
            <w:noWrap/>
            <w:vAlign w:val="bottom"/>
          </w:tcPr>
          <w:p w14:paraId="5C00D1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26-04-1966</w:t>
            </w:r>
          </w:p>
        </w:tc>
        <w:tc>
          <w:tcPr>
            <w:tcW w:w="1285" w:type="dxa"/>
            <w:tcBorders>
              <w:top w:val="nil"/>
              <w:left w:val="nil"/>
              <w:bottom w:val="single" w:sz="4" w:space="0" w:color="auto"/>
              <w:right w:val="single" w:sz="4" w:space="0" w:color="auto"/>
            </w:tcBorders>
            <w:noWrap/>
            <w:vAlign w:val="bottom"/>
          </w:tcPr>
          <w:p w14:paraId="267F92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02-10-2007</w:t>
            </w:r>
          </w:p>
        </w:tc>
        <w:tc>
          <w:tcPr>
            <w:tcW w:w="1264" w:type="dxa"/>
            <w:tcBorders>
              <w:top w:val="nil"/>
              <w:left w:val="nil"/>
              <w:bottom w:val="single" w:sz="4" w:space="0" w:color="auto"/>
              <w:right w:val="single" w:sz="4" w:space="0" w:color="auto"/>
            </w:tcBorders>
            <w:noWrap/>
            <w:vAlign w:val="bottom"/>
          </w:tcPr>
          <w:p w14:paraId="071A9D5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31297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8.593,42 € </w:t>
            </w:r>
          </w:p>
        </w:tc>
        <w:tc>
          <w:tcPr>
            <w:tcW w:w="864" w:type="dxa"/>
            <w:tcBorders>
              <w:top w:val="nil"/>
              <w:left w:val="nil"/>
              <w:bottom w:val="single" w:sz="4" w:space="0" w:color="auto"/>
              <w:right w:val="single" w:sz="4" w:space="0" w:color="auto"/>
            </w:tcBorders>
            <w:noWrap/>
            <w:vAlign w:val="bottom"/>
          </w:tcPr>
          <w:p w14:paraId="1B5B34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50BC7B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FF9851A" w14:textId="77777777" w:rsidR="003F7F01" w:rsidRPr="00A64A7D" w:rsidRDefault="003F7F01" w:rsidP="004B0BB6">
            <w:pPr>
              <w:rPr>
                <w:rFonts w:ascii="Arial" w:hAnsi="Arial" w:cs="Arial"/>
                <w:sz w:val="14"/>
                <w:szCs w:val="14"/>
                <w:lang w:val="es-ES_tradnl"/>
              </w:rPr>
            </w:pPr>
          </w:p>
        </w:tc>
      </w:tr>
      <w:tr w:rsidR="003F7F01" w:rsidRPr="00A64A7D" w14:paraId="00C4099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069C4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5496F1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3DA939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200B6C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14957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30,83</w:t>
            </w:r>
          </w:p>
        </w:tc>
        <w:tc>
          <w:tcPr>
            <w:tcW w:w="1133" w:type="dxa"/>
            <w:tcBorders>
              <w:top w:val="nil"/>
              <w:left w:val="nil"/>
              <w:bottom w:val="single" w:sz="4" w:space="0" w:color="auto"/>
              <w:right w:val="single" w:sz="4" w:space="0" w:color="auto"/>
            </w:tcBorders>
            <w:noWrap/>
            <w:vAlign w:val="bottom"/>
          </w:tcPr>
          <w:p w14:paraId="25AC8F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11-01-1967</w:t>
            </w:r>
          </w:p>
        </w:tc>
        <w:tc>
          <w:tcPr>
            <w:tcW w:w="1285" w:type="dxa"/>
            <w:tcBorders>
              <w:top w:val="nil"/>
              <w:left w:val="nil"/>
              <w:bottom w:val="single" w:sz="4" w:space="0" w:color="auto"/>
              <w:right w:val="single" w:sz="4" w:space="0" w:color="auto"/>
            </w:tcBorders>
            <w:noWrap/>
            <w:vAlign w:val="bottom"/>
          </w:tcPr>
          <w:p w14:paraId="680CC8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24-09-2003</w:t>
            </w:r>
          </w:p>
        </w:tc>
        <w:tc>
          <w:tcPr>
            <w:tcW w:w="1264" w:type="dxa"/>
            <w:tcBorders>
              <w:top w:val="nil"/>
              <w:left w:val="nil"/>
              <w:bottom w:val="single" w:sz="4" w:space="0" w:color="auto"/>
              <w:right w:val="single" w:sz="4" w:space="0" w:color="auto"/>
            </w:tcBorders>
            <w:noWrap/>
            <w:vAlign w:val="bottom"/>
          </w:tcPr>
          <w:p w14:paraId="4D6B34E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D8C9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8.731,41 € </w:t>
            </w:r>
          </w:p>
        </w:tc>
        <w:tc>
          <w:tcPr>
            <w:tcW w:w="864" w:type="dxa"/>
            <w:tcBorders>
              <w:top w:val="nil"/>
              <w:left w:val="nil"/>
              <w:bottom w:val="single" w:sz="4" w:space="0" w:color="auto"/>
              <w:right w:val="single" w:sz="4" w:space="0" w:color="auto"/>
            </w:tcBorders>
            <w:noWrap/>
            <w:vAlign w:val="bottom"/>
          </w:tcPr>
          <w:p w14:paraId="2BA5B0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0E6BEC4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D54295F" w14:textId="77777777" w:rsidR="003F7F01" w:rsidRPr="00A64A7D" w:rsidRDefault="003F7F01" w:rsidP="004B0BB6">
            <w:pPr>
              <w:rPr>
                <w:rFonts w:ascii="Arial" w:hAnsi="Arial" w:cs="Arial"/>
                <w:sz w:val="14"/>
                <w:szCs w:val="14"/>
                <w:lang w:val="es-ES_tradnl"/>
              </w:rPr>
            </w:pPr>
          </w:p>
        </w:tc>
      </w:tr>
      <w:tr w:rsidR="003F7F01" w:rsidRPr="00A64A7D" w14:paraId="5D2C421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B0A4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014002</w:t>
            </w:r>
          </w:p>
        </w:tc>
        <w:tc>
          <w:tcPr>
            <w:tcW w:w="1843" w:type="dxa"/>
            <w:tcBorders>
              <w:top w:val="nil"/>
              <w:left w:val="nil"/>
              <w:bottom w:val="single" w:sz="4" w:space="0" w:color="auto"/>
              <w:right w:val="single" w:sz="4" w:space="0" w:color="auto"/>
            </w:tcBorders>
            <w:noWrap/>
            <w:vAlign w:val="bottom"/>
          </w:tcPr>
          <w:p w14:paraId="42AEEF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4C3106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0FD31D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1584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20,5</w:t>
            </w:r>
          </w:p>
        </w:tc>
        <w:tc>
          <w:tcPr>
            <w:tcW w:w="1133" w:type="dxa"/>
            <w:tcBorders>
              <w:top w:val="nil"/>
              <w:left w:val="nil"/>
              <w:bottom w:val="single" w:sz="4" w:space="0" w:color="auto"/>
              <w:right w:val="single" w:sz="4" w:space="0" w:color="auto"/>
            </w:tcBorders>
            <w:noWrap/>
            <w:vAlign w:val="bottom"/>
          </w:tcPr>
          <w:p w14:paraId="218CE0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22-12-1967</w:t>
            </w:r>
          </w:p>
        </w:tc>
        <w:tc>
          <w:tcPr>
            <w:tcW w:w="1285" w:type="dxa"/>
            <w:tcBorders>
              <w:top w:val="nil"/>
              <w:left w:val="nil"/>
              <w:bottom w:val="single" w:sz="4" w:space="0" w:color="auto"/>
              <w:right w:val="single" w:sz="4" w:space="0" w:color="auto"/>
            </w:tcBorders>
            <w:noWrap/>
            <w:vAlign w:val="bottom"/>
          </w:tcPr>
          <w:p w14:paraId="34994F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29-09-2025</w:t>
            </w:r>
          </w:p>
        </w:tc>
        <w:tc>
          <w:tcPr>
            <w:tcW w:w="1264" w:type="dxa"/>
            <w:tcBorders>
              <w:top w:val="nil"/>
              <w:left w:val="nil"/>
              <w:bottom w:val="single" w:sz="4" w:space="0" w:color="auto"/>
              <w:right w:val="single" w:sz="4" w:space="0" w:color="auto"/>
            </w:tcBorders>
            <w:noWrap/>
            <w:vAlign w:val="bottom"/>
          </w:tcPr>
          <w:p w14:paraId="7886D81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81D99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5.163,56 € </w:t>
            </w:r>
          </w:p>
        </w:tc>
        <w:tc>
          <w:tcPr>
            <w:tcW w:w="864" w:type="dxa"/>
            <w:tcBorders>
              <w:top w:val="nil"/>
              <w:left w:val="nil"/>
              <w:bottom w:val="single" w:sz="4" w:space="0" w:color="auto"/>
              <w:right w:val="single" w:sz="4" w:space="0" w:color="auto"/>
            </w:tcBorders>
            <w:noWrap/>
            <w:vAlign w:val="bottom"/>
          </w:tcPr>
          <w:p w14:paraId="52A593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3508122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AE0CC3" w14:textId="77777777" w:rsidR="003F7F01" w:rsidRPr="00A64A7D" w:rsidRDefault="003F7F01" w:rsidP="004B0BB6">
            <w:pPr>
              <w:rPr>
                <w:rFonts w:ascii="Arial" w:hAnsi="Arial" w:cs="Arial"/>
                <w:sz w:val="14"/>
                <w:szCs w:val="14"/>
                <w:lang w:val="es-ES_tradnl"/>
              </w:rPr>
            </w:pPr>
          </w:p>
        </w:tc>
      </w:tr>
      <w:tr w:rsidR="003F7F01" w:rsidRPr="00A64A7D" w14:paraId="0FE4832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F087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7797CC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158EEC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270E1C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5F92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30,83</w:t>
            </w:r>
          </w:p>
        </w:tc>
        <w:tc>
          <w:tcPr>
            <w:tcW w:w="1133" w:type="dxa"/>
            <w:tcBorders>
              <w:top w:val="nil"/>
              <w:left w:val="nil"/>
              <w:bottom w:val="single" w:sz="4" w:space="0" w:color="auto"/>
              <w:right w:val="single" w:sz="4" w:space="0" w:color="auto"/>
            </w:tcBorders>
            <w:noWrap/>
            <w:vAlign w:val="bottom"/>
          </w:tcPr>
          <w:p w14:paraId="648905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28-06-1968</w:t>
            </w:r>
          </w:p>
        </w:tc>
        <w:tc>
          <w:tcPr>
            <w:tcW w:w="1285" w:type="dxa"/>
            <w:tcBorders>
              <w:top w:val="nil"/>
              <w:left w:val="nil"/>
              <w:bottom w:val="single" w:sz="4" w:space="0" w:color="auto"/>
              <w:right w:val="single" w:sz="4" w:space="0" w:color="auto"/>
            </w:tcBorders>
            <w:noWrap/>
            <w:vAlign w:val="bottom"/>
          </w:tcPr>
          <w:p w14:paraId="779A5A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20-10-2008</w:t>
            </w:r>
          </w:p>
        </w:tc>
        <w:tc>
          <w:tcPr>
            <w:tcW w:w="1264" w:type="dxa"/>
            <w:tcBorders>
              <w:top w:val="nil"/>
              <w:left w:val="nil"/>
              <w:bottom w:val="single" w:sz="4" w:space="0" w:color="auto"/>
              <w:right w:val="single" w:sz="4" w:space="0" w:color="auto"/>
            </w:tcBorders>
            <w:noWrap/>
            <w:vAlign w:val="bottom"/>
          </w:tcPr>
          <w:p w14:paraId="7793ED8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10BB3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8.455,44 € </w:t>
            </w:r>
          </w:p>
        </w:tc>
        <w:tc>
          <w:tcPr>
            <w:tcW w:w="864" w:type="dxa"/>
            <w:tcBorders>
              <w:top w:val="nil"/>
              <w:left w:val="nil"/>
              <w:bottom w:val="single" w:sz="4" w:space="0" w:color="auto"/>
              <w:right w:val="single" w:sz="4" w:space="0" w:color="auto"/>
            </w:tcBorders>
            <w:noWrap/>
            <w:vAlign w:val="bottom"/>
          </w:tcPr>
          <w:p w14:paraId="38FB9B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278F136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6E87BDC" w14:textId="77777777" w:rsidR="003F7F01" w:rsidRPr="00A64A7D" w:rsidRDefault="003F7F01" w:rsidP="004B0BB6">
            <w:pPr>
              <w:rPr>
                <w:rFonts w:ascii="Arial" w:hAnsi="Arial" w:cs="Arial"/>
                <w:sz w:val="14"/>
                <w:szCs w:val="14"/>
                <w:lang w:val="es-ES_tradnl"/>
              </w:rPr>
            </w:pPr>
          </w:p>
        </w:tc>
      </w:tr>
      <w:tr w:rsidR="003F7F01" w:rsidRPr="00A64A7D" w14:paraId="627215F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8886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2C97D9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587F1D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1FAACE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6C8BA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30,83</w:t>
            </w:r>
          </w:p>
        </w:tc>
        <w:tc>
          <w:tcPr>
            <w:tcW w:w="1133" w:type="dxa"/>
            <w:tcBorders>
              <w:top w:val="nil"/>
              <w:left w:val="nil"/>
              <w:bottom w:val="single" w:sz="4" w:space="0" w:color="auto"/>
              <w:right w:val="single" w:sz="4" w:space="0" w:color="auto"/>
            </w:tcBorders>
            <w:noWrap/>
            <w:vAlign w:val="bottom"/>
          </w:tcPr>
          <w:p w14:paraId="0DA910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28-08-1968</w:t>
            </w:r>
          </w:p>
        </w:tc>
        <w:tc>
          <w:tcPr>
            <w:tcW w:w="1285" w:type="dxa"/>
            <w:tcBorders>
              <w:top w:val="nil"/>
              <w:left w:val="nil"/>
              <w:bottom w:val="single" w:sz="4" w:space="0" w:color="auto"/>
              <w:right w:val="single" w:sz="4" w:space="0" w:color="auto"/>
            </w:tcBorders>
            <w:noWrap/>
            <w:vAlign w:val="bottom"/>
          </w:tcPr>
          <w:p w14:paraId="29E088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30-09-2008</w:t>
            </w:r>
          </w:p>
        </w:tc>
        <w:tc>
          <w:tcPr>
            <w:tcW w:w="1264" w:type="dxa"/>
            <w:tcBorders>
              <w:top w:val="nil"/>
              <w:left w:val="nil"/>
              <w:bottom w:val="single" w:sz="4" w:space="0" w:color="auto"/>
              <w:right w:val="single" w:sz="4" w:space="0" w:color="auto"/>
            </w:tcBorders>
            <w:noWrap/>
            <w:vAlign w:val="bottom"/>
          </w:tcPr>
          <w:p w14:paraId="25CEE07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85F4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8.455,44 € </w:t>
            </w:r>
          </w:p>
        </w:tc>
        <w:tc>
          <w:tcPr>
            <w:tcW w:w="864" w:type="dxa"/>
            <w:tcBorders>
              <w:top w:val="nil"/>
              <w:left w:val="nil"/>
              <w:bottom w:val="single" w:sz="4" w:space="0" w:color="auto"/>
              <w:right w:val="single" w:sz="4" w:space="0" w:color="auto"/>
            </w:tcBorders>
            <w:noWrap/>
            <w:vAlign w:val="bottom"/>
          </w:tcPr>
          <w:p w14:paraId="0A14A4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54ECBA0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8AA9064" w14:textId="77777777" w:rsidR="003F7F01" w:rsidRPr="00A64A7D" w:rsidRDefault="003F7F01" w:rsidP="004B0BB6">
            <w:pPr>
              <w:rPr>
                <w:rFonts w:ascii="Arial" w:hAnsi="Arial" w:cs="Arial"/>
                <w:sz w:val="14"/>
                <w:szCs w:val="14"/>
                <w:lang w:val="es-ES_tradnl"/>
              </w:rPr>
            </w:pPr>
          </w:p>
        </w:tc>
      </w:tr>
      <w:tr w:rsidR="003F7F01" w:rsidRPr="00A64A7D" w14:paraId="503C201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C22D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2D4DEB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2146E6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380B0D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026B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30,83</w:t>
            </w:r>
          </w:p>
        </w:tc>
        <w:tc>
          <w:tcPr>
            <w:tcW w:w="1133" w:type="dxa"/>
            <w:tcBorders>
              <w:top w:val="nil"/>
              <w:left w:val="nil"/>
              <w:bottom w:val="single" w:sz="4" w:space="0" w:color="auto"/>
              <w:right w:val="single" w:sz="4" w:space="0" w:color="auto"/>
            </w:tcBorders>
            <w:noWrap/>
            <w:vAlign w:val="bottom"/>
          </w:tcPr>
          <w:p w14:paraId="46D091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04-11-1968</w:t>
            </w:r>
          </w:p>
        </w:tc>
        <w:tc>
          <w:tcPr>
            <w:tcW w:w="1285" w:type="dxa"/>
            <w:tcBorders>
              <w:top w:val="nil"/>
              <w:left w:val="nil"/>
              <w:bottom w:val="single" w:sz="4" w:space="0" w:color="auto"/>
              <w:right w:val="single" w:sz="4" w:space="0" w:color="auto"/>
            </w:tcBorders>
            <w:noWrap/>
            <w:vAlign w:val="bottom"/>
          </w:tcPr>
          <w:p w14:paraId="4A5AAC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12-05-2008</w:t>
            </w:r>
          </w:p>
        </w:tc>
        <w:tc>
          <w:tcPr>
            <w:tcW w:w="1264" w:type="dxa"/>
            <w:tcBorders>
              <w:top w:val="nil"/>
              <w:left w:val="nil"/>
              <w:bottom w:val="single" w:sz="4" w:space="0" w:color="auto"/>
              <w:right w:val="single" w:sz="4" w:space="0" w:color="auto"/>
            </w:tcBorders>
            <w:noWrap/>
            <w:vAlign w:val="bottom"/>
          </w:tcPr>
          <w:p w14:paraId="139A292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C28F8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8.455,44 € </w:t>
            </w:r>
          </w:p>
        </w:tc>
        <w:tc>
          <w:tcPr>
            <w:tcW w:w="864" w:type="dxa"/>
            <w:tcBorders>
              <w:top w:val="nil"/>
              <w:left w:val="nil"/>
              <w:bottom w:val="single" w:sz="4" w:space="0" w:color="auto"/>
              <w:right w:val="single" w:sz="4" w:space="0" w:color="auto"/>
            </w:tcBorders>
            <w:noWrap/>
            <w:vAlign w:val="bottom"/>
          </w:tcPr>
          <w:p w14:paraId="6AE4AA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1603C0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EC0301" w14:textId="77777777" w:rsidR="003F7F01" w:rsidRPr="00A64A7D" w:rsidRDefault="003F7F01" w:rsidP="004B0BB6">
            <w:pPr>
              <w:rPr>
                <w:rFonts w:ascii="Arial" w:hAnsi="Arial" w:cs="Arial"/>
                <w:sz w:val="14"/>
                <w:szCs w:val="14"/>
                <w:lang w:val="es-ES_tradnl"/>
              </w:rPr>
            </w:pPr>
          </w:p>
        </w:tc>
      </w:tr>
      <w:tr w:rsidR="003F7F01" w:rsidRPr="00A64A7D" w14:paraId="509CADC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A908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48AB61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71CF97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43FD49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E8BA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30,83</w:t>
            </w:r>
          </w:p>
        </w:tc>
        <w:tc>
          <w:tcPr>
            <w:tcW w:w="1133" w:type="dxa"/>
            <w:tcBorders>
              <w:top w:val="nil"/>
              <w:left w:val="nil"/>
              <w:bottom w:val="single" w:sz="4" w:space="0" w:color="auto"/>
              <w:right w:val="single" w:sz="4" w:space="0" w:color="auto"/>
            </w:tcBorders>
            <w:noWrap/>
            <w:vAlign w:val="bottom"/>
          </w:tcPr>
          <w:p w14:paraId="093A9E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13-11-1968</w:t>
            </w:r>
          </w:p>
        </w:tc>
        <w:tc>
          <w:tcPr>
            <w:tcW w:w="1285" w:type="dxa"/>
            <w:tcBorders>
              <w:top w:val="nil"/>
              <w:left w:val="nil"/>
              <w:bottom w:val="single" w:sz="4" w:space="0" w:color="auto"/>
              <w:right w:val="single" w:sz="4" w:space="0" w:color="auto"/>
            </w:tcBorders>
            <w:noWrap/>
            <w:vAlign w:val="bottom"/>
          </w:tcPr>
          <w:p w14:paraId="28DD56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29-09-2008</w:t>
            </w:r>
          </w:p>
        </w:tc>
        <w:tc>
          <w:tcPr>
            <w:tcW w:w="1264" w:type="dxa"/>
            <w:tcBorders>
              <w:top w:val="nil"/>
              <w:left w:val="nil"/>
              <w:bottom w:val="single" w:sz="4" w:space="0" w:color="auto"/>
              <w:right w:val="single" w:sz="4" w:space="0" w:color="auto"/>
            </w:tcBorders>
            <w:noWrap/>
            <w:vAlign w:val="bottom"/>
          </w:tcPr>
          <w:p w14:paraId="4E44AE7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BE644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8.455,44 € </w:t>
            </w:r>
          </w:p>
        </w:tc>
        <w:tc>
          <w:tcPr>
            <w:tcW w:w="864" w:type="dxa"/>
            <w:tcBorders>
              <w:top w:val="nil"/>
              <w:left w:val="nil"/>
              <w:bottom w:val="single" w:sz="4" w:space="0" w:color="auto"/>
              <w:right w:val="single" w:sz="4" w:space="0" w:color="auto"/>
            </w:tcBorders>
            <w:noWrap/>
            <w:vAlign w:val="bottom"/>
          </w:tcPr>
          <w:p w14:paraId="0BDA10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47BFD6E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5A546DF" w14:textId="77777777" w:rsidR="003F7F01" w:rsidRPr="00A64A7D" w:rsidRDefault="003F7F01" w:rsidP="004B0BB6">
            <w:pPr>
              <w:rPr>
                <w:rFonts w:ascii="Arial" w:hAnsi="Arial" w:cs="Arial"/>
                <w:sz w:val="14"/>
                <w:szCs w:val="14"/>
                <w:lang w:val="es-ES_tradnl"/>
              </w:rPr>
            </w:pPr>
          </w:p>
        </w:tc>
      </w:tr>
      <w:tr w:rsidR="003F7F01" w:rsidRPr="00A64A7D" w14:paraId="4425395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C2AF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38D9CB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165FBC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71BED3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0C7DB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53,55</w:t>
            </w:r>
          </w:p>
        </w:tc>
        <w:tc>
          <w:tcPr>
            <w:tcW w:w="1133" w:type="dxa"/>
            <w:tcBorders>
              <w:top w:val="nil"/>
              <w:left w:val="nil"/>
              <w:bottom w:val="single" w:sz="4" w:space="0" w:color="auto"/>
              <w:right w:val="single" w:sz="4" w:space="0" w:color="auto"/>
            </w:tcBorders>
            <w:noWrap/>
            <w:vAlign w:val="bottom"/>
          </w:tcPr>
          <w:p w14:paraId="4E3095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01-07-1969</w:t>
            </w:r>
          </w:p>
        </w:tc>
        <w:tc>
          <w:tcPr>
            <w:tcW w:w="1285" w:type="dxa"/>
            <w:tcBorders>
              <w:top w:val="nil"/>
              <w:left w:val="nil"/>
              <w:bottom w:val="single" w:sz="4" w:space="0" w:color="auto"/>
              <w:right w:val="single" w:sz="4" w:space="0" w:color="auto"/>
            </w:tcBorders>
            <w:noWrap/>
            <w:vAlign w:val="bottom"/>
          </w:tcPr>
          <w:p w14:paraId="38D7F0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04-09-2009</w:t>
            </w:r>
          </w:p>
        </w:tc>
        <w:tc>
          <w:tcPr>
            <w:tcW w:w="1264" w:type="dxa"/>
            <w:tcBorders>
              <w:top w:val="nil"/>
              <w:left w:val="nil"/>
              <w:bottom w:val="single" w:sz="4" w:space="0" w:color="auto"/>
              <w:right w:val="single" w:sz="4" w:space="0" w:color="auto"/>
            </w:tcBorders>
            <w:noWrap/>
            <w:vAlign w:val="bottom"/>
          </w:tcPr>
          <w:p w14:paraId="4F28F90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1E769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14.686,62 € </w:t>
            </w:r>
          </w:p>
        </w:tc>
        <w:tc>
          <w:tcPr>
            <w:tcW w:w="864" w:type="dxa"/>
            <w:tcBorders>
              <w:top w:val="nil"/>
              <w:left w:val="nil"/>
              <w:bottom w:val="single" w:sz="4" w:space="0" w:color="auto"/>
              <w:right w:val="single" w:sz="4" w:space="0" w:color="auto"/>
            </w:tcBorders>
            <w:noWrap/>
            <w:vAlign w:val="bottom"/>
          </w:tcPr>
          <w:p w14:paraId="55BB9E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19BF272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4E9E8C" w14:textId="77777777" w:rsidR="003F7F01" w:rsidRPr="00A64A7D" w:rsidRDefault="003F7F01" w:rsidP="004B0BB6">
            <w:pPr>
              <w:rPr>
                <w:rFonts w:ascii="Arial" w:hAnsi="Arial" w:cs="Arial"/>
                <w:sz w:val="14"/>
                <w:szCs w:val="14"/>
                <w:lang w:val="es-ES_tradnl"/>
              </w:rPr>
            </w:pPr>
          </w:p>
        </w:tc>
      </w:tr>
      <w:tr w:rsidR="003F7F01" w:rsidRPr="00A64A7D" w14:paraId="7040E3B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15F9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014002</w:t>
            </w:r>
          </w:p>
        </w:tc>
        <w:tc>
          <w:tcPr>
            <w:tcW w:w="1843" w:type="dxa"/>
            <w:tcBorders>
              <w:top w:val="nil"/>
              <w:left w:val="nil"/>
              <w:bottom w:val="single" w:sz="4" w:space="0" w:color="auto"/>
              <w:right w:val="single" w:sz="4" w:space="0" w:color="auto"/>
            </w:tcBorders>
            <w:noWrap/>
            <w:vAlign w:val="bottom"/>
          </w:tcPr>
          <w:p w14:paraId="5CFF58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Traña Matiena HLHI</w:t>
            </w:r>
          </w:p>
        </w:tc>
        <w:tc>
          <w:tcPr>
            <w:tcW w:w="1268" w:type="dxa"/>
            <w:tcBorders>
              <w:top w:val="nil"/>
              <w:left w:val="nil"/>
              <w:bottom w:val="single" w:sz="4" w:space="0" w:color="auto"/>
              <w:right w:val="single" w:sz="4" w:space="0" w:color="auto"/>
            </w:tcBorders>
            <w:noWrap/>
            <w:vAlign w:val="bottom"/>
          </w:tcPr>
          <w:p w14:paraId="4AEE95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nil"/>
              <w:left w:val="nil"/>
              <w:bottom w:val="single" w:sz="4" w:space="0" w:color="auto"/>
              <w:right w:val="single" w:sz="4" w:space="0" w:color="auto"/>
            </w:tcBorders>
            <w:noWrap/>
            <w:vAlign w:val="bottom"/>
          </w:tcPr>
          <w:p w14:paraId="3DE81B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C680C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0EB0B0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29-09-1980</w:t>
            </w:r>
          </w:p>
        </w:tc>
        <w:tc>
          <w:tcPr>
            <w:tcW w:w="1285" w:type="dxa"/>
            <w:tcBorders>
              <w:top w:val="nil"/>
              <w:left w:val="nil"/>
              <w:bottom w:val="single" w:sz="4" w:space="0" w:color="auto"/>
              <w:right w:val="single" w:sz="4" w:space="0" w:color="auto"/>
            </w:tcBorders>
            <w:noWrap/>
            <w:vAlign w:val="bottom"/>
          </w:tcPr>
          <w:p w14:paraId="2B8112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21-11-2024</w:t>
            </w:r>
          </w:p>
        </w:tc>
        <w:tc>
          <w:tcPr>
            <w:tcW w:w="1264" w:type="dxa"/>
            <w:tcBorders>
              <w:top w:val="nil"/>
              <w:left w:val="nil"/>
              <w:bottom w:val="single" w:sz="4" w:space="0" w:color="auto"/>
              <w:right w:val="single" w:sz="4" w:space="0" w:color="auto"/>
            </w:tcBorders>
            <w:noWrap/>
            <w:vAlign w:val="bottom"/>
          </w:tcPr>
          <w:p w14:paraId="11AE8EA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0A2E5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6.725,22 € </w:t>
            </w:r>
          </w:p>
        </w:tc>
        <w:tc>
          <w:tcPr>
            <w:tcW w:w="864" w:type="dxa"/>
            <w:tcBorders>
              <w:top w:val="nil"/>
              <w:left w:val="nil"/>
              <w:bottom w:val="single" w:sz="4" w:space="0" w:color="auto"/>
              <w:right w:val="single" w:sz="4" w:space="0" w:color="auto"/>
            </w:tcBorders>
            <w:noWrap/>
            <w:vAlign w:val="bottom"/>
          </w:tcPr>
          <w:p w14:paraId="344C05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noWrap/>
            <w:vAlign w:val="bottom"/>
          </w:tcPr>
          <w:p w14:paraId="636E309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4AC3A9" w14:textId="77777777" w:rsidR="003F7F01" w:rsidRPr="00A64A7D" w:rsidRDefault="003F7F01" w:rsidP="004B0BB6">
            <w:pPr>
              <w:rPr>
                <w:rFonts w:ascii="Arial" w:hAnsi="Arial" w:cs="Arial"/>
                <w:sz w:val="14"/>
                <w:szCs w:val="14"/>
                <w:lang w:val="es-ES_tradnl"/>
              </w:rPr>
            </w:pPr>
          </w:p>
        </w:tc>
      </w:tr>
      <w:tr w:rsidR="003F7F01" w:rsidRPr="00A64A7D" w14:paraId="134FED8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6CBB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5A65A7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08D538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6EFC9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81383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4F9B6F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06/09/2001</w:t>
            </w:r>
          </w:p>
        </w:tc>
        <w:tc>
          <w:tcPr>
            <w:tcW w:w="1285" w:type="dxa"/>
            <w:tcBorders>
              <w:top w:val="nil"/>
              <w:left w:val="nil"/>
              <w:bottom w:val="single" w:sz="4" w:space="0" w:color="auto"/>
              <w:right w:val="single" w:sz="4" w:space="0" w:color="auto"/>
            </w:tcBorders>
            <w:noWrap/>
            <w:vAlign w:val="bottom"/>
          </w:tcPr>
          <w:p w14:paraId="1900E1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51DF79E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5545F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4642,17</w:t>
            </w:r>
          </w:p>
        </w:tc>
        <w:tc>
          <w:tcPr>
            <w:tcW w:w="864" w:type="dxa"/>
            <w:tcBorders>
              <w:top w:val="nil"/>
              <w:left w:val="nil"/>
              <w:bottom w:val="single" w:sz="4" w:space="0" w:color="auto"/>
              <w:right w:val="single" w:sz="4" w:space="0" w:color="auto"/>
            </w:tcBorders>
            <w:noWrap/>
            <w:vAlign w:val="bottom"/>
          </w:tcPr>
          <w:p w14:paraId="10E616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04C85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8617E7" w14:textId="77777777" w:rsidR="003F7F01" w:rsidRPr="00A64A7D" w:rsidRDefault="003F7F01" w:rsidP="004B0BB6">
            <w:pPr>
              <w:rPr>
                <w:rFonts w:ascii="Arial" w:hAnsi="Arial" w:cs="Arial"/>
                <w:sz w:val="14"/>
                <w:szCs w:val="14"/>
                <w:lang w:val="es-ES_tradnl"/>
              </w:rPr>
            </w:pPr>
          </w:p>
        </w:tc>
      </w:tr>
      <w:tr w:rsidR="003F7F01" w:rsidRPr="00A64A7D" w14:paraId="5908822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575F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3F09EC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7AB5C1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9DD83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20CAC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2B3494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23/01/1999</w:t>
            </w:r>
          </w:p>
        </w:tc>
        <w:tc>
          <w:tcPr>
            <w:tcW w:w="1285" w:type="dxa"/>
            <w:tcBorders>
              <w:top w:val="nil"/>
              <w:left w:val="nil"/>
              <w:bottom w:val="single" w:sz="4" w:space="0" w:color="auto"/>
              <w:right w:val="single" w:sz="4" w:space="0" w:color="auto"/>
            </w:tcBorders>
            <w:noWrap/>
            <w:vAlign w:val="bottom"/>
          </w:tcPr>
          <w:p w14:paraId="1B30FD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10/03/2025</w:t>
            </w:r>
          </w:p>
        </w:tc>
        <w:tc>
          <w:tcPr>
            <w:tcW w:w="1264" w:type="dxa"/>
            <w:tcBorders>
              <w:top w:val="nil"/>
              <w:left w:val="nil"/>
              <w:bottom w:val="single" w:sz="4" w:space="0" w:color="auto"/>
              <w:right w:val="single" w:sz="4" w:space="0" w:color="auto"/>
            </w:tcBorders>
            <w:noWrap/>
            <w:vAlign w:val="bottom"/>
          </w:tcPr>
          <w:p w14:paraId="41759C7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800C2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3025E1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3F818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5A29F5" w14:textId="77777777" w:rsidR="003F7F01" w:rsidRPr="00A64A7D" w:rsidRDefault="003F7F01" w:rsidP="004B0BB6">
            <w:pPr>
              <w:rPr>
                <w:rFonts w:ascii="Arial" w:hAnsi="Arial" w:cs="Arial"/>
                <w:sz w:val="14"/>
                <w:szCs w:val="14"/>
                <w:lang w:val="es-ES_tradnl"/>
              </w:rPr>
            </w:pPr>
          </w:p>
        </w:tc>
      </w:tr>
      <w:tr w:rsidR="003F7F01" w:rsidRPr="00A64A7D" w14:paraId="71DD77A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6751C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45C041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7B9A13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0FCB4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AF61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384F66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01/02/1990</w:t>
            </w:r>
          </w:p>
        </w:tc>
        <w:tc>
          <w:tcPr>
            <w:tcW w:w="1285" w:type="dxa"/>
            <w:tcBorders>
              <w:top w:val="nil"/>
              <w:left w:val="nil"/>
              <w:bottom w:val="single" w:sz="4" w:space="0" w:color="auto"/>
              <w:right w:val="single" w:sz="4" w:space="0" w:color="auto"/>
            </w:tcBorders>
            <w:noWrap/>
            <w:vAlign w:val="bottom"/>
          </w:tcPr>
          <w:p w14:paraId="591F07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28/09/2023</w:t>
            </w:r>
          </w:p>
        </w:tc>
        <w:tc>
          <w:tcPr>
            <w:tcW w:w="1264" w:type="dxa"/>
            <w:tcBorders>
              <w:top w:val="nil"/>
              <w:left w:val="nil"/>
              <w:bottom w:val="single" w:sz="4" w:space="0" w:color="auto"/>
              <w:right w:val="single" w:sz="4" w:space="0" w:color="auto"/>
            </w:tcBorders>
            <w:noWrap/>
            <w:vAlign w:val="bottom"/>
          </w:tcPr>
          <w:p w14:paraId="1676050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AC02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09F879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C69D49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0E2CE8" w14:textId="77777777" w:rsidR="003F7F01" w:rsidRPr="00A64A7D" w:rsidRDefault="003F7F01" w:rsidP="004B0BB6">
            <w:pPr>
              <w:rPr>
                <w:rFonts w:ascii="Arial" w:hAnsi="Arial" w:cs="Arial"/>
                <w:sz w:val="14"/>
                <w:szCs w:val="14"/>
                <w:lang w:val="es-ES_tradnl"/>
              </w:rPr>
            </w:pPr>
          </w:p>
        </w:tc>
      </w:tr>
      <w:tr w:rsidR="003F7F01" w:rsidRPr="00A64A7D" w14:paraId="66C2985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4424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49362C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3E5C18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2B71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39CCF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01C3AC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23/01/2004</w:t>
            </w:r>
          </w:p>
        </w:tc>
        <w:tc>
          <w:tcPr>
            <w:tcW w:w="1285" w:type="dxa"/>
            <w:tcBorders>
              <w:top w:val="nil"/>
              <w:left w:val="nil"/>
              <w:bottom w:val="single" w:sz="4" w:space="0" w:color="auto"/>
              <w:right w:val="single" w:sz="4" w:space="0" w:color="auto"/>
            </w:tcBorders>
            <w:noWrap/>
            <w:vAlign w:val="bottom"/>
          </w:tcPr>
          <w:p w14:paraId="4ACF30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07/10/2025</w:t>
            </w:r>
          </w:p>
        </w:tc>
        <w:tc>
          <w:tcPr>
            <w:tcW w:w="1264" w:type="dxa"/>
            <w:tcBorders>
              <w:top w:val="nil"/>
              <w:left w:val="nil"/>
              <w:bottom w:val="single" w:sz="4" w:space="0" w:color="auto"/>
              <w:right w:val="single" w:sz="4" w:space="0" w:color="auto"/>
            </w:tcBorders>
            <w:noWrap/>
            <w:vAlign w:val="bottom"/>
          </w:tcPr>
          <w:p w14:paraId="09766F3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F9603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592343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E5EE4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F2C027" w14:textId="77777777" w:rsidR="003F7F01" w:rsidRPr="00A64A7D" w:rsidRDefault="003F7F01" w:rsidP="004B0BB6">
            <w:pPr>
              <w:rPr>
                <w:rFonts w:ascii="Arial" w:hAnsi="Arial" w:cs="Arial"/>
                <w:sz w:val="14"/>
                <w:szCs w:val="14"/>
                <w:lang w:val="es-ES_tradnl"/>
              </w:rPr>
            </w:pPr>
          </w:p>
        </w:tc>
      </w:tr>
      <w:tr w:rsidR="003F7F01" w:rsidRPr="00A64A7D" w14:paraId="7FB27F2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5C46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38FD52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69516D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3E0ED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6FAC8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DFC19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04/01/1988</w:t>
            </w:r>
          </w:p>
        </w:tc>
        <w:tc>
          <w:tcPr>
            <w:tcW w:w="1285" w:type="dxa"/>
            <w:tcBorders>
              <w:top w:val="nil"/>
              <w:left w:val="nil"/>
              <w:bottom w:val="single" w:sz="4" w:space="0" w:color="auto"/>
              <w:right w:val="single" w:sz="4" w:space="0" w:color="auto"/>
            </w:tcBorders>
            <w:noWrap/>
            <w:vAlign w:val="bottom"/>
          </w:tcPr>
          <w:p w14:paraId="3B71BD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09/12/2024</w:t>
            </w:r>
          </w:p>
        </w:tc>
        <w:tc>
          <w:tcPr>
            <w:tcW w:w="1264" w:type="dxa"/>
            <w:tcBorders>
              <w:top w:val="nil"/>
              <w:left w:val="nil"/>
              <w:bottom w:val="single" w:sz="4" w:space="0" w:color="auto"/>
              <w:right w:val="single" w:sz="4" w:space="0" w:color="auto"/>
            </w:tcBorders>
            <w:noWrap/>
            <w:vAlign w:val="bottom"/>
          </w:tcPr>
          <w:p w14:paraId="159093F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88C3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27BFA5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E3E7BE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23D516" w14:textId="77777777" w:rsidR="003F7F01" w:rsidRPr="00A64A7D" w:rsidRDefault="003F7F01" w:rsidP="004B0BB6">
            <w:pPr>
              <w:rPr>
                <w:rFonts w:ascii="Arial" w:hAnsi="Arial" w:cs="Arial"/>
                <w:sz w:val="14"/>
                <w:szCs w:val="14"/>
                <w:lang w:val="es-ES_tradnl"/>
              </w:rPr>
            </w:pPr>
          </w:p>
        </w:tc>
      </w:tr>
      <w:tr w:rsidR="003F7F01" w:rsidRPr="00A64A7D" w14:paraId="2E119AD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C638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38687A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1B2751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6125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FF4F5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38003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01/02/1976</w:t>
            </w:r>
          </w:p>
        </w:tc>
        <w:tc>
          <w:tcPr>
            <w:tcW w:w="1285" w:type="dxa"/>
            <w:tcBorders>
              <w:top w:val="nil"/>
              <w:left w:val="nil"/>
              <w:bottom w:val="single" w:sz="4" w:space="0" w:color="auto"/>
              <w:right w:val="single" w:sz="4" w:space="0" w:color="auto"/>
            </w:tcBorders>
            <w:noWrap/>
            <w:vAlign w:val="bottom"/>
          </w:tcPr>
          <w:p w14:paraId="1112E9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28/09/2023</w:t>
            </w:r>
          </w:p>
        </w:tc>
        <w:tc>
          <w:tcPr>
            <w:tcW w:w="1264" w:type="dxa"/>
            <w:tcBorders>
              <w:top w:val="nil"/>
              <w:left w:val="nil"/>
              <w:bottom w:val="single" w:sz="4" w:space="0" w:color="auto"/>
              <w:right w:val="single" w:sz="4" w:space="0" w:color="auto"/>
            </w:tcBorders>
            <w:noWrap/>
            <w:vAlign w:val="bottom"/>
          </w:tcPr>
          <w:p w14:paraId="1D84FBF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C3CA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1F3167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5581EC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A17BA7" w14:textId="77777777" w:rsidR="003F7F01" w:rsidRPr="00A64A7D" w:rsidRDefault="003F7F01" w:rsidP="004B0BB6">
            <w:pPr>
              <w:rPr>
                <w:rFonts w:ascii="Arial" w:hAnsi="Arial" w:cs="Arial"/>
                <w:sz w:val="14"/>
                <w:szCs w:val="14"/>
                <w:lang w:val="es-ES_tradnl"/>
              </w:rPr>
            </w:pPr>
          </w:p>
        </w:tc>
      </w:tr>
      <w:tr w:rsidR="003F7F01" w:rsidRPr="00A64A7D" w14:paraId="1D941B9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6D4C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2017A9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46CBE7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86CE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9AEBF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2FEB03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09/09/1969</w:t>
            </w:r>
          </w:p>
        </w:tc>
        <w:tc>
          <w:tcPr>
            <w:tcW w:w="1285" w:type="dxa"/>
            <w:tcBorders>
              <w:top w:val="nil"/>
              <w:left w:val="nil"/>
              <w:bottom w:val="single" w:sz="4" w:space="0" w:color="auto"/>
              <w:right w:val="single" w:sz="4" w:space="0" w:color="auto"/>
            </w:tcBorders>
            <w:noWrap/>
            <w:vAlign w:val="bottom"/>
          </w:tcPr>
          <w:p w14:paraId="65E910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09/09/2008</w:t>
            </w:r>
          </w:p>
        </w:tc>
        <w:tc>
          <w:tcPr>
            <w:tcW w:w="1264" w:type="dxa"/>
            <w:tcBorders>
              <w:top w:val="nil"/>
              <w:left w:val="nil"/>
              <w:bottom w:val="single" w:sz="4" w:space="0" w:color="auto"/>
              <w:right w:val="single" w:sz="4" w:space="0" w:color="auto"/>
            </w:tcBorders>
            <w:noWrap/>
            <w:vAlign w:val="bottom"/>
          </w:tcPr>
          <w:p w14:paraId="392940A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EA232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2F890D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7C7CE0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388006" w14:textId="77777777" w:rsidR="003F7F01" w:rsidRPr="00A64A7D" w:rsidRDefault="003F7F01" w:rsidP="004B0BB6">
            <w:pPr>
              <w:rPr>
                <w:rFonts w:ascii="Arial" w:hAnsi="Arial" w:cs="Arial"/>
                <w:sz w:val="14"/>
                <w:szCs w:val="14"/>
                <w:lang w:val="es-ES_tradnl"/>
              </w:rPr>
            </w:pPr>
          </w:p>
        </w:tc>
      </w:tr>
      <w:tr w:rsidR="003F7F01" w:rsidRPr="00A64A7D" w14:paraId="024F825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F3D0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058C7A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795521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E5B8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4E1E1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18886D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12/05/1968</w:t>
            </w:r>
          </w:p>
        </w:tc>
        <w:tc>
          <w:tcPr>
            <w:tcW w:w="1285" w:type="dxa"/>
            <w:tcBorders>
              <w:top w:val="nil"/>
              <w:left w:val="nil"/>
              <w:bottom w:val="single" w:sz="4" w:space="0" w:color="auto"/>
              <w:right w:val="single" w:sz="4" w:space="0" w:color="auto"/>
            </w:tcBorders>
            <w:noWrap/>
            <w:vAlign w:val="bottom"/>
          </w:tcPr>
          <w:p w14:paraId="44DF1A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06/02/2003</w:t>
            </w:r>
          </w:p>
        </w:tc>
        <w:tc>
          <w:tcPr>
            <w:tcW w:w="1264" w:type="dxa"/>
            <w:tcBorders>
              <w:top w:val="nil"/>
              <w:left w:val="nil"/>
              <w:bottom w:val="single" w:sz="4" w:space="0" w:color="auto"/>
              <w:right w:val="single" w:sz="4" w:space="0" w:color="auto"/>
            </w:tcBorders>
            <w:noWrap/>
            <w:vAlign w:val="bottom"/>
          </w:tcPr>
          <w:p w14:paraId="3DF84E0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9D637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11849,94</w:t>
            </w:r>
          </w:p>
        </w:tc>
        <w:tc>
          <w:tcPr>
            <w:tcW w:w="864" w:type="dxa"/>
            <w:tcBorders>
              <w:top w:val="nil"/>
              <w:left w:val="nil"/>
              <w:bottom w:val="single" w:sz="4" w:space="0" w:color="auto"/>
              <w:right w:val="single" w:sz="4" w:space="0" w:color="auto"/>
            </w:tcBorders>
            <w:noWrap/>
            <w:vAlign w:val="bottom"/>
          </w:tcPr>
          <w:p w14:paraId="2A1995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295030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A24C22" w14:textId="77777777" w:rsidR="003F7F01" w:rsidRPr="00A64A7D" w:rsidRDefault="003F7F01" w:rsidP="004B0BB6">
            <w:pPr>
              <w:rPr>
                <w:rFonts w:ascii="Arial" w:hAnsi="Arial" w:cs="Arial"/>
                <w:sz w:val="14"/>
                <w:szCs w:val="14"/>
                <w:lang w:val="es-ES_tradnl"/>
              </w:rPr>
            </w:pPr>
          </w:p>
        </w:tc>
      </w:tr>
      <w:tr w:rsidR="003F7F01" w:rsidRPr="00A64A7D" w14:paraId="337E934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4893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5E5F03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7E1AE1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84AA7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31045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24A50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28/01/1975</w:t>
            </w:r>
          </w:p>
        </w:tc>
        <w:tc>
          <w:tcPr>
            <w:tcW w:w="1285" w:type="dxa"/>
            <w:tcBorders>
              <w:top w:val="nil"/>
              <w:left w:val="nil"/>
              <w:bottom w:val="single" w:sz="4" w:space="0" w:color="auto"/>
              <w:right w:val="single" w:sz="4" w:space="0" w:color="auto"/>
            </w:tcBorders>
            <w:noWrap/>
            <w:vAlign w:val="bottom"/>
          </w:tcPr>
          <w:p w14:paraId="280D82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02/11/2004</w:t>
            </w:r>
          </w:p>
        </w:tc>
        <w:tc>
          <w:tcPr>
            <w:tcW w:w="1264" w:type="dxa"/>
            <w:tcBorders>
              <w:top w:val="nil"/>
              <w:left w:val="nil"/>
              <w:bottom w:val="single" w:sz="4" w:space="0" w:color="auto"/>
              <w:right w:val="single" w:sz="4" w:space="0" w:color="auto"/>
            </w:tcBorders>
            <w:noWrap/>
            <w:vAlign w:val="bottom"/>
          </w:tcPr>
          <w:p w14:paraId="2961F18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D7BF6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27005,82</w:t>
            </w:r>
          </w:p>
        </w:tc>
        <w:tc>
          <w:tcPr>
            <w:tcW w:w="864" w:type="dxa"/>
            <w:tcBorders>
              <w:top w:val="nil"/>
              <w:left w:val="nil"/>
              <w:bottom w:val="single" w:sz="4" w:space="0" w:color="auto"/>
              <w:right w:val="single" w:sz="4" w:space="0" w:color="auto"/>
            </w:tcBorders>
            <w:noWrap/>
            <w:vAlign w:val="bottom"/>
          </w:tcPr>
          <w:p w14:paraId="07B6FA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11AB277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14EABF" w14:textId="77777777" w:rsidR="003F7F01" w:rsidRPr="00A64A7D" w:rsidRDefault="003F7F01" w:rsidP="004B0BB6">
            <w:pPr>
              <w:rPr>
                <w:rFonts w:ascii="Arial" w:hAnsi="Arial" w:cs="Arial"/>
                <w:sz w:val="14"/>
                <w:szCs w:val="14"/>
                <w:lang w:val="es-ES_tradnl"/>
              </w:rPr>
            </w:pPr>
          </w:p>
        </w:tc>
      </w:tr>
      <w:tr w:rsidR="003F7F01" w:rsidRPr="00A64A7D" w14:paraId="5E8001F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E4E8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7DADE6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136984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2194C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9B66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7B98C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09/10/1969</w:t>
            </w:r>
          </w:p>
        </w:tc>
        <w:tc>
          <w:tcPr>
            <w:tcW w:w="1285" w:type="dxa"/>
            <w:tcBorders>
              <w:top w:val="nil"/>
              <w:left w:val="nil"/>
              <w:bottom w:val="single" w:sz="4" w:space="0" w:color="auto"/>
              <w:right w:val="single" w:sz="4" w:space="0" w:color="auto"/>
            </w:tcBorders>
            <w:noWrap/>
            <w:vAlign w:val="bottom"/>
          </w:tcPr>
          <w:p w14:paraId="244B53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11/09/2006</w:t>
            </w:r>
          </w:p>
        </w:tc>
        <w:tc>
          <w:tcPr>
            <w:tcW w:w="1264" w:type="dxa"/>
            <w:tcBorders>
              <w:top w:val="nil"/>
              <w:left w:val="nil"/>
              <w:bottom w:val="single" w:sz="4" w:space="0" w:color="auto"/>
              <w:right w:val="single" w:sz="4" w:space="0" w:color="auto"/>
            </w:tcBorders>
            <w:noWrap/>
            <w:vAlign w:val="bottom"/>
          </w:tcPr>
          <w:p w14:paraId="78D6308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1057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10057,61</w:t>
            </w:r>
          </w:p>
        </w:tc>
        <w:tc>
          <w:tcPr>
            <w:tcW w:w="864" w:type="dxa"/>
            <w:tcBorders>
              <w:top w:val="nil"/>
              <w:left w:val="nil"/>
              <w:bottom w:val="single" w:sz="4" w:space="0" w:color="auto"/>
              <w:right w:val="single" w:sz="4" w:space="0" w:color="auto"/>
            </w:tcBorders>
            <w:noWrap/>
            <w:vAlign w:val="bottom"/>
          </w:tcPr>
          <w:p w14:paraId="29F012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A0994A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986C4F" w14:textId="77777777" w:rsidR="003F7F01" w:rsidRPr="00A64A7D" w:rsidRDefault="003F7F01" w:rsidP="004B0BB6">
            <w:pPr>
              <w:rPr>
                <w:rFonts w:ascii="Arial" w:hAnsi="Arial" w:cs="Arial"/>
                <w:sz w:val="14"/>
                <w:szCs w:val="14"/>
                <w:lang w:val="es-ES_tradnl"/>
              </w:rPr>
            </w:pPr>
          </w:p>
        </w:tc>
      </w:tr>
      <w:tr w:rsidR="003F7F01" w:rsidRPr="00A64A7D" w14:paraId="6B9F61E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D856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598773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3C7844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6CE36C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BD071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39,78</w:t>
            </w:r>
          </w:p>
        </w:tc>
        <w:tc>
          <w:tcPr>
            <w:tcW w:w="1133" w:type="dxa"/>
            <w:tcBorders>
              <w:top w:val="nil"/>
              <w:left w:val="nil"/>
              <w:bottom w:val="single" w:sz="4" w:space="0" w:color="auto"/>
              <w:right w:val="single" w:sz="4" w:space="0" w:color="auto"/>
            </w:tcBorders>
            <w:noWrap/>
            <w:vAlign w:val="bottom"/>
          </w:tcPr>
          <w:p w14:paraId="36AE3E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15/10/1974</w:t>
            </w:r>
          </w:p>
        </w:tc>
        <w:tc>
          <w:tcPr>
            <w:tcW w:w="1285" w:type="dxa"/>
            <w:tcBorders>
              <w:top w:val="nil"/>
              <w:left w:val="nil"/>
              <w:bottom w:val="single" w:sz="4" w:space="0" w:color="auto"/>
              <w:right w:val="single" w:sz="4" w:space="0" w:color="auto"/>
            </w:tcBorders>
            <w:noWrap/>
            <w:vAlign w:val="bottom"/>
          </w:tcPr>
          <w:p w14:paraId="559412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30/09/2002</w:t>
            </w:r>
          </w:p>
        </w:tc>
        <w:tc>
          <w:tcPr>
            <w:tcW w:w="1264" w:type="dxa"/>
            <w:tcBorders>
              <w:top w:val="nil"/>
              <w:left w:val="nil"/>
              <w:bottom w:val="single" w:sz="4" w:space="0" w:color="auto"/>
              <w:right w:val="single" w:sz="4" w:space="0" w:color="auto"/>
            </w:tcBorders>
            <w:noWrap/>
            <w:vAlign w:val="bottom"/>
          </w:tcPr>
          <w:p w14:paraId="2C853E1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AAAE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44EC91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9DFA1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190D099" w14:textId="77777777" w:rsidR="003F7F01" w:rsidRPr="00A64A7D" w:rsidRDefault="003F7F01" w:rsidP="004B0BB6">
            <w:pPr>
              <w:rPr>
                <w:rFonts w:ascii="Arial" w:hAnsi="Arial" w:cs="Arial"/>
                <w:sz w:val="14"/>
                <w:szCs w:val="14"/>
                <w:lang w:val="es-ES_tradnl"/>
              </w:rPr>
            </w:pPr>
          </w:p>
        </w:tc>
      </w:tr>
      <w:tr w:rsidR="003F7F01" w:rsidRPr="00A64A7D" w14:paraId="22E8FC9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7C09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1D90D5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585BEC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999BD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A006B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7D2116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18/02/1979</w:t>
            </w:r>
          </w:p>
        </w:tc>
        <w:tc>
          <w:tcPr>
            <w:tcW w:w="1285" w:type="dxa"/>
            <w:tcBorders>
              <w:top w:val="nil"/>
              <w:left w:val="nil"/>
              <w:bottom w:val="single" w:sz="4" w:space="0" w:color="auto"/>
              <w:right w:val="single" w:sz="4" w:space="0" w:color="auto"/>
            </w:tcBorders>
            <w:noWrap/>
            <w:vAlign w:val="bottom"/>
          </w:tcPr>
          <w:p w14:paraId="795BC4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29/10/2023</w:t>
            </w:r>
          </w:p>
        </w:tc>
        <w:tc>
          <w:tcPr>
            <w:tcW w:w="1264" w:type="dxa"/>
            <w:tcBorders>
              <w:top w:val="nil"/>
              <w:left w:val="nil"/>
              <w:bottom w:val="single" w:sz="4" w:space="0" w:color="auto"/>
              <w:right w:val="single" w:sz="4" w:space="0" w:color="auto"/>
            </w:tcBorders>
            <w:noWrap/>
            <w:vAlign w:val="bottom"/>
          </w:tcPr>
          <w:p w14:paraId="5089EB4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149A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6392,51</w:t>
            </w:r>
          </w:p>
        </w:tc>
        <w:tc>
          <w:tcPr>
            <w:tcW w:w="864" w:type="dxa"/>
            <w:tcBorders>
              <w:top w:val="nil"/>
              <w:left w:val="nil"/>
              <w:bottom w:val="single" w:sz="4" w:space="0" w:color="auto"/>
              <w:right w:val="single" w:sz="4" w:space="0" w:color="auto"/>
            </w:tcBorders>
            <w:noWrap/>
            <w:vAlign w:val="bottom"/>
          </w:tcPr>
          <w:p w14:paraId="6F7DBC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5B75CC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66F9D0F" w14:textId="77777777" w:rsidR="003F7F01" w:rsidRPr="00A64A7D" w:rsidRDefault="003F7F01" w:rsidP="004B0BB6">
            <w:pPr>
              <w:rPr>
                <w:rFonts w:ascii="Arial" w:hAnsi="Arial" w:cs="Arial"/>
                <w:sz w:val="14"/>
                <w:szCs w:val="14"/>
                <w:lang w:val="es-ES_tradnl"/>
              </w:rPr>
            </w:pPr>
          </w:p>
        </w:tc>
      </w:tr>
      <w:tr w:rsidR="003F7F01" w:rsidRPr="00A64A7D" w14:paraId="6AD6633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2F63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380D0B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679121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5ADE8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BBD95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31FF3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18/02/1979</w:t>
            </w:r>
          </w:p>
        </w:tc>
        <w:tc>
          <w:tcPr>
            <w:tcW w:w="1285" w:type="dxa"/>
            <w:tcBorders>
              <w:top w:val="nil"/>
              <w:left w:val="nil"/>
              <w:bottom w:val="single" w:sz="4" w:space="0" w:color="auto"/>
              <w:right w:val="single" w:sz="4" w:space="0" w:color="auto"/>
            </w:tcBorders>
            <w:noWrap/>
            <w:vAlign w:val="bottom"/>
          </w:tcPr>
          <w:p w14:paraId="2BD80F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29/10/2023</w:t>
            </w:r>
          </w:p>
        </w:tc>
        <w:tc>
          <w:tcPr>
            <w:tcW w:w="1264" w:type="dxa"/>
            <w:tcBorders>
              <w:top w:val="nil"/>
              <w:left w:val="nil"/>
              <w:bottom w:val="single" w:sz="4" w:space="0" w:color="auto"/>
              <w:right w:val="single" w:sz="4" w:space="0" w:color="auto"/>
            </w:tcBorders>
            <w:noWrap/>
            <w:vAlign w:val="bottom"/>
          </w:tcPr>
          <w:p w14:paraId="1ACA40B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C221F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6493,59</w:t>
            </w:r>
          </w:p>
        </w:tc>
        <w:tc>
          <w:tcPr>
            <w:tcW w:w="864" w:type="dxa"/>
            <w:tcBorders>
              <w:top w:val="nil"/>
              <w:left w:val="nil"/>
              <w:bottom w:val="single" w:sz="4" w:space="0" w:color="auto"/>
              <w:right w:val="single" w:sz="4" w:space="0" w:color="auto"/>
            </w:tcBorders>
            <w:noWrap/>
            <w:vAlign w:val="bottom"/>
          </w:tcPr>
          <w:p w14:paraId="242120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5FB6FA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F799DC" w14:textId="77777777" w:rsidR="003F7F01" w:rsidRPr="00A64A7D" w:rsidRDefault="003F7F01" w:rsidP="004B0BB6">
            <w:pPr>
              <w:rPr>
                <w:rFonts w:ascii="Arial" w:hAnsi="Arial" w:cs="Arial"/>
                <w:sz w:val="14"/>
                <w:szCs w:val="14"/>
                <w:lang w:val="es-ES_tradnl"/>
              </w:rPr>
            </w:pPr>
          </w:p>
        </w:tc>
      </w:tr>
      <w:tr w:rsidR="003F7F01" w:rsidRPr="00A64A7D" w14:paraId="59E428E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A9FE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3D98C2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285EBB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555588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6053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92,11</w:t>
            </w:r>
          </w:p>
        </w:tc>
        <w:tc>
          <w:tcPr>
            <w:tcW w:w="1133" w:type="dxa"/>
            <w:tcBorders>
              <w:top w:val="nil"/>
              <w:left w:val="nil"/>
              <w:bottom w:val="single" w:sz="4" w:space="0" w:color="auto"/>
              <w:right w:val="single" w:sz="4" w:space="0" w:color="auto"/>
            </w:tcBorders>
            <w:noWrap/>
            <w:vAlign w:val="bottom"/>
          </w:tcPr>
          <w:p w14:paraId="036211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25/10/1978</w:t>
            </w:r>
          </w:p>
        </w:tc>
        <w:tc>
          <w:tcPr>
            <w:tcW w:w="1285" w:type="dxa"/>
            <w:tcBorders>
              <w:top w:val="nil"/>
              <w:left w:val="nil"/>
              <w:bottom w:val="single" w:sz="4" w:space="0" w:color="auto"/>
              <w:right w:val="single" w:sz="4" w:space="0" w:color="auto"/>
            </w:tcBorders>
            <w:noWrap/>
            <w:vAlign w:val="bottom"/>
          </w:tcPr>
          <w:p w14:paraId="64424B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26/01/2024</w:t>
            </w:r>
          </w:p>
        </w:tc>
        <w:tc>
          <w:tcPr>
            <w:tcW w:w="1264" w:type="dxa"/>
            <w:tcBorders>
              <w:top w:val="nil"/>
              <w:left w:val="nil"/>
              <w:bottom w:val="single" w:sz="4" w:space="0" w:color="auto"/>
              <w:right w:val="single" w:sz="4" w:space="0" w:color="auto"/>
            </w:tcBorders>
            <w:noWrap/>
            <w:vAlign w:val="bottom"/>
          </w:tcPr>
          <w:p w14:paraId="5E677CB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286C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00D618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070151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E63DF8" w14:textId="77777777" w:rsidR="003F7F01" w:rsidRPr="00A64A7D" w:rsidRDefault="003F7F01" w:rsidP="004B0BB6">
            <w:pPr>
              <w:rPr>
                <w:rFonts w:ascii="Arial" w:hAnsi="Arial" w:cs="Arial"/>
                <w:sz w:val="14"/>
                <w:szCs w:val="14"/>
                <w:lang w:val="es-ES_tradnl"/>
              </w:rPr>
            </w:pPr>
          </w:p>
        </w:tc>
      </w:tr>
      <w:tr w:rsidR="003F7F01" w:rsidRPr="00A64A7D" w14:paraId="5262FC4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02D5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04C0B6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7023DC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2ACDFC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B5BAB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6C231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22/10/1964</w:t>
            </w:r>
          </w:p>
        </w:tc>
        <w:tc>
          <w:tcPr>
            <w:tcW w:w="1285" w:type="dxa"/>
            <w:tcBorders>
              <w:top w:val="nil"/>
              <w:left w:val="nil"/>
              <w:bottom w:val="single" w:sz="4" w:space="0" w:color="auto"/>
              <w:right w:val="single" w:sz="4" w:space="0" w:color="auto"/>
            </w:tcBorders>
            <w:noWrap/>
            <w:vAlign w:val="bottom"/>
          </w:tcPr>
          <w:p w14:paraId="22FB04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14/03/2005</w:t>
            </w:r>
          </w:p>
        </w:tc>
        <w:tc>
          <w:tcPr>
            <w:tcW w:w="1264" w:type="dxa"/>
            <w:tcBorders>
              <w:top w:val="nil"/>
              <w:left w:val="nil"/>
              <w:bottom w:val="single" w:sz="4" w:space="0" w:color="auto"/>
              <w:right w:val="single" w:sz="4" w:space="0" w:color="auto"/>
            </w:tcBorders>
            <w:noWrap/>
            <w:vAlign w:val="bottom"/>
          </w:tcPr>
          <w:p w14:paraId="12E6224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BE56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28868,17</w:t>
            </w:r>
          </w:p>
        </w:tc>
        <w:tc>
          <w:tcPr>
            <w:tcW w:w="864" w:type="dxa"/>
            <w:tcBorders>
              <w:top w:val="nil"/>
              <w:left w:val="nil"/>
              <w:bottom w:val="single" w:sz="4" w:space="0" w:color="auto"/>
              <w:right w:val="single" w:sz="4" w:space="0" w:color="auto"/>
            </w:tcBorders>
            <w:noWrap/>
            <w:vAlign w:val="bottom"/>
          </w:tcPr>
          <w:p w14:paraId="1E05D8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15754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4118D8" w14:textId="77777777" w:rsidR="003F7F01" w:rsidRPr="00A64A7D" w:rsidRDefault="003F7F01" w:rsidP="004B0BB6">
            <w:pPr>
              <w:rPr>
                <w:rFonts w:ascii="Arial" w:hAnsi="Arial" w:cs="Arial"/>
                <w:sz w:val="14"/>
                <w:szCs w:val="14"/>
                <w:lang w:val="es-ES_tradnl"/>
              </w:rPr>
            </w:pPr>
          </w:p>
        </w:tc>
      </w:tr>
      <w:tr w:rsidR="003F7F01" w:rsidRPr="00A64A7D" w14:paraId="28A7B60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75C3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52E39C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00EF2F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FD33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6AB1A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1D2617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18/02/1977</w:t>
            </w:r>
          </w:p>
        </w:tc>
        <w:tc>
          <w:tcPr>
            <w:tcW w:w="1285" w:type="dxa"/>
            <w:tcBorders>
              <w:top w:val="nil"/>
              <w:left w:val="nil"/>
              <w:bottom w:val="single" w:sz="4" w:space="0" w:color="auto"/>
              <w:right w:val="single" w:sz="4" w:space="0" w:color="auto"/>
            </w:tcBorders>
            <w:noWrap/>
            <w:vAlign w:val="bottom"/>
          </w:tcPr>
          <w:p w14:paraId="5954A4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13/10/2014</w:t>
            </w:r>
          </w:p>
        </w:tc>
        <w:tc>
          <w:tcPr>
            <w:tcW w:w="1264" w:type="dxa"/>
            <w:tcBorders>
              <w:top w:val="nil"/>
              <w:left w:val="nil"/>
              <w:bottom w:val="single" w:sz="4" w:space="0" w:color="auto"/>
              <w:right w:val="single" w:sz="4" w:space="0" w:color="auto"/>
            </w:tcBorders>
            <w:noWrap/>
            <w:vAlign w:val="bottom"/>
          </w:tcPr>
          <w:p w14:paraId="1F41D7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3BF93E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3301,98</w:t>
            </w:r>
          </w:p>
        </w:tc>
        <w:tc>
          <w:tcPr>
            <w:tcW w:w="864" w:type="dxa"/>
            <w:tcBorders>
              <w:top w:val="nil"/>
              <w:left w:val="nil"/>
              <w:bottom w:val="single" w:sz="4" w:space="0" w:color="auto"/>
              <w:right w:val="single" w:sz="4" w:space="0" w:color="auto"/>
            </w:tcBorders>
            <w:noWrap/>
            <w:vAlign w:val="bottom"/>
          </w:tcPr>
          <w:p w14:paraId="63DCFC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FC0016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402C0B4" w14:textId="77777777" w:rsidR="003F7F01" w:rsidRPr="00A64A7D" w:rsidRDefault="003F7F01" w:rsidP="004B0BB6">
            <w:pPr>
              <w:rPr>
                <w:rFonts w:ascii="Arial" w:hAnsi="Arial" w:cs="Arial"/>
                <w:sz w:val="14"/>
                <w:szCs w:val="14"/>
                <w:lang w:val="es-ES_tradnl"/>
              </w:rPr>
            </w:pPr>
          </w:p>
        </w:tc>
      </w:tr>
      <w:tr w:rsidR="003F7F01" w:rsidRPr="00A64A7D" w14:paraId="2CC9EC0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FDD4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58C182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12B1FB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5112EA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410</w:t>
            </w:r>
          </w:p>
        </w:tc>
        <w:tc>
          <w:tcPr>
            <w:tcW w:w="1408" w:type="dxa"/>
            <w:tcBorders>
              <w:top w:val="nil"/>
              <w:left w:val="nil"/>
              <w:bottom w:val="single" w:sz="4" w:space="0" w:color="auto"/>
              <w:right w:val="single" w:sz="4" w:space="0" w:color="auto"/>
            </w:tcBorders>
            <w:noWrap/>
            <w:vAlign w:val="bottom"/>
          </w:tcPr>
          <w:p w14:paraId="5DB2B2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2B79E3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30/03/1972</w:t>
            </w:r>
          </w:p>
        </w:tc>
        <w:tc>
          <w:tcPr>
            <w:tcW w:w="1285" w:type="dxa"/>
            <w:tcBorders>
              <w:top w:val="nil"/>
              <w:left w:val="nil"/>
              <w:bottom w:val="single" w:sz="4" w:space="0" w:color="auto"/>
              <w:right w:val="single" w:sz="4" w:space="0" w:color="auto"/>
            </w:tcBorders>
            <w:noWrap/>
            <w:vAlign w:val="bottom"/>
          </w:tcPr>
          <w:p w14:paraId="7E1CA2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19/11/2024</w:t>
            </w:r>
          </w:p>
        </w:tc>
        <w:tc>
          <w:tcPr>
            <w:tcW w:w="1264" w:type="dxa"/>
            <w:tcBorders>
              <w:top w:val="nil"/>
              <w:left w:val="nil"/>
              <w:bottom w:val="single" w:sz="4" w:space="0" w:color="auto"/>
              <w:right w:val="single" w:sz="4" w:space="0" w:color="auto"/>
            </w:tcBorders>
            <w:noWrap/>
            <w:vAlign w:val="bottom"/>
          </w:tcPr>
          <w:p w14:paraId="2B9B53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BLL</w:t>
            </w:r>
          </w:p>
        </w:tc>
        <w:tc>
          <w:tcPr>
            <w:tcW w:w="992" w:type="dxa"/>
            <w:tcBorders>
              <w:top w:val="nil"/>
              <w:left w:val="nil"/>
              <w:bottom w:val="single" w:sz="4" w:space="0" w:color="auto"/>
              <w:right w:val="single" w:sz="4" w:space="0" w:color="auto"/>
            </w:tcBorders>
            <w:noWrap/>
            <w:vAlign w:val="bottom"/>
          </w:tcPr>
          <w:p w14:paraId="00E4C2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6314CE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03D881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9B02DF" w14:textId="77777777" w:rsidR="003F7F01" w:rsidRPr="00A64A7D" w:rsidRDefault="003F7F01" w:rsidP="004B0BB6">
            <w:pPr>
              <w:rPr>
                <w:rFonts w:ascii="Arial" w:hAnsi="Arial" w:cs="Arial"/>
                <w:sz w:val="14"/>
                <w:szCs w:val="14"/>
                <w:lang w:val="es-ES_tradnl"/>
              </w:rPr>
            </w:pPr>
          </w:p>
        </w:tc>
      </w:tr>
      <w:tr w:rsidR="003F7F01" w:rsidRPr="00A64A7D" w14:paraId="700D575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97143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014379 </w:t>
            </w:r>
          </w:p>
        </w:tc>
        <w:tc>
          <w:tcPr>
            <w:tcW w:w="1843" w:type="dxa"/>
            <w:tcBorders>
              <w:top w:val="nil"/>
              <w:left w:val="nil"/>
              <w:bottom w:val="single" w:sz="4" w:space="0" w:color="auto"/>
              <w:right w:val="single" w:sz="4" w:space="0" w:color="auto"/>
            </w:tcBorders>
            <w:noWrap/>
            <w:vAlign w:val="bottom"/>
          </w:tcPr>
          <w:p w14:paraId="6930C5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Urduña HLHI</w:t>
            </w:r>
          </w:p>
        </w:tc>
        <w:tc>
          <w:tcPr>
            <w:tcW w:w="1268" w:type="dxa"/>
            <w:tcBorders>
              <w:top w:val="nil"/>
              <w:left w:val="nil"/>
              <w:bottom w:val="single" w:sz="4" w:space="0" w:color="auto"/>
              <w:right w:val="single" w:sz="4" w:space="0" w:color="auto"/>
            </w:tcBorders>
            <w:noWrap/>
            <w:vAlign w:val="bottom"/>
          </w:tcPr>
          <w:p w14:paraId="0F14E2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F53EB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16D63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19,28</w:t>
            </w:r>
          </w:p>
        </w:tc>
        <w:tc>
          <w:tcPr>
            <w:tcW w:w="1133" w:type="dxa"/>
            <w:tcBorders>
              <w:top w:val="nil"/>
              <w:left w:val="nil"/>
              <w:bottom w:val="single" w:sz="4" w:space="0" w:color="auto"/>
              <w:right w:val="single" w:sz="4" w:space="0" w:color="auto"/>
            </w:tcBorders>
            <w:noWrap/>
            <w:vAlign w:val="bottom"/>
          </w:tcPr>
          <w:p w14:paraId="1C87A4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10/12/2001</w:t>
            </w:r>
          </w:p>
        </w:tc>
        <w:tc>
          <w:tcPr>
            <w:tcW w:w="1285" w:type="dxa"/>
            <w:tcBorders>
              <w:top w:val="nil"/>
              <w:left w:val="nil"/>
              <w:bottom w:val="single" w:sz="4" w:space="0" w:color="auto"/>
              <w:right w:val="single" w:sz="4" w:space="0" w:color="auto"/>
            </w:tcBorders>
            <w:noWrap/>
            <w:vAlign w:val="bottom"/>
          </w:tcPr>
          <w:p w14:paraId="1AC8CF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22/01/2026</w:t>
            </w:r>
          </w:p>
        </w:tc>
        <w:tc>
          <w:tcPr>
            <w:tcW w:w="1264" w:type="dxa"/>
            <w:tcBorders>
              <w:top w:val="nil"/>
              <w:left w:val="nil"/>
              <w:bottom w:val="single" w:sz="4" w:space="0" w:color="auto"/>
              <w:right w:val="single" w:sz="4" w:space="0" w:color="auto"/>
            </w:tcBorders>
            <w:noWrap/>
            <w:vAlign w:val="bottom"/>
          </w:tcPr>
          <w:p w14:paraId="24D0AC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CP RPZ</w:t>
            </w:r>
          </w:p>
        </w:tc>
        <w:tc>
          <w:tcPr>
            <w:tcW w:w="992" w:type="dxa"/>
            <w:tcBorders>
              <w:top w:val="nil"/>
              <w:left w:val="nil"/>
              <w:bottom w:val="single" w:sz="4" w:space="0" w:color="auto"/>
              <w:right w:val="single" w:sz="4" w:space="0" w:color="auto"/>
            </w:tcBorders>
            <w:noWrap/>
            <w:vAlign w:val="bottom"/>
          </w:tcPr>
          <w:p w14:paraId="746DB9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07D7B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FFBC5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EA7EBF" w14:textId="77777777" w:rsidR="003F7F01" w:rsidRPr="00A64A7D" w:rsidRDefault="003F7F01" w:rsidP="004B0BB6">
            <w:pPr>
              <w:rPr>
                <w:rFonts w:ascii="Arial" w:hAnsi="Arial" w:cs="Arial"/>
                <w:sz w:val="14"/>
                <w:szCs w:val="14"/>
                <w:lang w:val="es-ES_tradnl"/>
              </w:rPr>
            </w:pPr>
          </w:p>
        </w:tc>
      </w:tr>
      <w:tr w:rsidR="003F7F01" w:rsidRPr="00A64A7D" w14:paraId="18D5B117"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4ADCFC19"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12.- ARRATIA</w:t>
            </w:r>
          </w:p>
        </w:tc>
        <w:tc>
          <w:tcPr>
            <w:tcW w:w="1268" w:type="dxa"/>
            <w:tcBorders>
              <w:top w:val="nil"/>
              <w:left w:val="nil"/>
              <w:bottom w:val="single" w:sz="4" w:space="0" w:color="auto"/>
              <w:right w:val="single" w:sz="4" w:space="0" w:color="auto"/>
            </w:tcBorders>
            <w:noWrap/>
            <w:vAlign w:val="bottom"/>
          </w:tcPr>
          <w:p w14:paraId="1AC03436"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5A9FA906"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3A2427DE"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181A3D94"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41B906A5"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7240C46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9BB82CD"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6995D527"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341F1B7A"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86DD6C9"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3FDF5B7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F791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14454 </w:t>
            </w:r>
          </w:p>
        </w:tc>
        <w:tc>
          <w:tcPr>
            <w:tcW w:w="1843" w:type="dxa"/>
            <w:tcBorders>
              <w:top w:val="nil"/>
              <w:left w:val="nil"/>
              <w:bottom w:val="single" w:sz="4" w:space="0" w:color="auto"/>
              <w:right w:val="single" w:sz="4" w:space="0" w:color="auto"/>
            </w:tcBorders>
            <w:noWrap/>
            <w:vAlign w:val="bottom"/>
          </w:tcPr>
          <w:p w14:paraId="2C97B2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52958E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8054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45AE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0852D7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11/05/1982</w:t>
            </w:r>
          </w:p>
        </w:tc>
        <w:tc>
          <w:tcPr>
            <w:tcW w:w="1285" w:type="dxa"/>
            <w:tcBorders>
              <w:top w:val="nil"/>
              <w:left w:val="nil"/>
              <w:bottom w:val="single" w:sz="4" w:space="0" w:color="auto"/>
              <w:right w:val="single" w:sz="4" w:space="0" w:color="auto"/>
            </w:tcBorders>
            <w:noWrap/>
            <w:vAlign w:val="bottom"/>
          </w:tcPr>
          <w:p w14:paraId="6D2F0E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05/12/2023</w:t>
            </w:r>
          </w:p>
        </w:tc>
        <w:tc>
          <w:tcPr>
            <w:tcW w:w="1264" w:type="dxa"/>
            <w:tcBorders>
              <w:top w:val="nil"/>
              <w:left w:val="nil"/>
              <w:bottom w:val="single" w:sz="4" w:space="0" w:color="auto"/>
              <w:right w:val="single" w:sz="4" w:space="0" w:color="auto"/>
            </w:tcBorders>
            <w:noWrap/>
            <w:vAlign w:val="bottom"/>
          </w:tcPr>
          <w:p w14:paraId="4147465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62BD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51219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262F38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2447B2" w14:textId="77777777" w:rsidR="003F7F01" w:rsidRPr="00A64A7D" w:rsidRDefault="003F7F01" w:rsidP="004B0BB6">
            <w:pPr>
              <w:rPr>
                <w:rFonts w:ascii="Arial" w:hAnsi="Arial" w:cs="Arial"/>
                <w:sz w:val="14"/>
                <w:szCs w:val="14"/>
                <w:lang w:val="es-ES_tradnl"/>
              </w:rPr>
            </w:pPr>
          </w:p>
        </w:tc>
      </w:tr>
      <w:tr w:rsidR="003F7F01" w:rsidRPr="00A64A7D" w14:paraId="2023B32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C4E2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14454 </w:t>
            </w:r>
          </w:p>
        </w:tc>
        <w:tc>
          <w:tcPr>
            <w:tcW w:w="1843" w:type="dxa"/>
            <w:tcBorders>
              <w:top w:val="nil"/>
              <w:left w:val="nil"/>
              <w:bottom w:val="single" w:sz="4" w:space="0" w:color="auto"/>
              <w:right w:val="single" w:sz="4" w:space="0" w:color="auto"/>
            </w:tcBorders>
            <w:noWrap/>
            <w:vAlign w:val="bottom"/>
          </w:tcPr>
          <w:p w14:paraId="7A2BCB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7D2F46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9A663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539B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5898C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20/06/1974</w:t>
            </w:r>
          </w:p>
        </w:tc>
        <w:tc>
          <w:tcPr>
            <w:tcW w:w="1285" w:type="dxa"/>
            <w:tcBorders>
              <w:top w:val="nil"/>
              <w:left w:val="nil"/>
              <w:bottom w:val="single" w:sz="4" w:space="0" w:color="auto"/>
              <w:right w:val="single" w:sz="4" w:space="0" w:color="auto"/>
            </w:tcBorders>
            <w:noWrap/>
            <w:vAlign w:val="bottom"/>
          </w:tcPr>
          <w:p w14:paraId="68E1EB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20/03/2025</w:t>
            </w:r>
          </w:p>
        </w:tc>
        <w:tc>
          <w:tcPr>
            <w:tcW w:w="1264" w:type="dxa"/>
            <w:tcBorders>
              <w:top w:val="nil"/>
              <w:left w:val="nil"/>
              <w:bottom w:val="single" w:sz="4" w:space="0" w:color="auto"/>
              <w:right w:val="single" w:sz="4" w:space="0" w:color="auto"/>
            </w:tcBorders>
            <w:noWrap/>
            <w:vAlign w:val="bottom"/>
          </w:tcPr>
          <w:p w14:paraId="3E17EF0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73A8E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5C78C6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062D5D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AB36B2F" w14:textId="77777777" w:rsidR="003F7F01" w:rsidRPr="00A64A7D" w:rsidRDefault="003F7F01" w:rsidP="004B0BB6">
            <w:pPr>
              <w:rPr>
                <w:rFonts w:ascii="Arial" w:hAnsi="Arial" w:cs="Arial"/>
                <w:sz w:val="14"/>
                <w:szCs w:val="14"/>
                <w:lang w:val="es-ES_tradnl"/>
              </w:rPr>
            </w:pPr>
          </w:p>
        </w:tc>
      </w:tr>
      <w:tr w:rsidR="003F7F01" w:rsidRPr="00A64A7D" w14:paraId="7A50961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49BD6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14454 </w:t>
            </w:r>
          </w:p>
        </w:tc>
        <w:tc>
          <w:tcPr>
            <w:tcW w:w="1843" w:type="dxa"/>
            <w:tcBorders>
              <w:top w:val="nil"/>
              <w:left w:val="nil"/>
              <w:bottom w:val="single" w:sz="4" w:space="0" w:color="auto"/>
              <w:right w:val="single" w:sz="4" w:space="0" w:color="auto"/>
            </w:tcBorders>
            <w:noWrap/>
            <w:vAlign w:val="bottom"/>
          </w:tcPr>
          <w:p w14:paraId="39867A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7706B1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DDF4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E9A1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CEC07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22/12/1980</w:t>
            </w:r>
          </w:p>
        </w:tc>
        <w:tc>
          <w:tcPr>
            <w:tcW w:w="1285" w:type="dxa"/>
            <w:tcBorders>
              <w:top w:val="nil"/>
              <w:left w:val="nil"/>
              <w:bottom w:val="single" w:sz="4" w:space="0" w:color="auto"/>
              <w:right w:val="single" w:sz="4" w:space="0" w:color="auto"/>
            </w:tcBorders>
            <w:noWrap/>
            <w:vAlign w:val="bottom"/>
          </w:tcPr>
          <w:p w14:paraId="35E390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01/10/2018</w:t>
            </w:r>
          </w:p>
        </w:tc>
        <w:tc>
          <w:tcPr>
            <w:tcW w:w="1264" w:type="dxa"/>
            <w:tcBorders>
              <w:top w:val="nil"/>
              <w:left w:val="nil"/>
              <w:bottom w:val="single" w:sz="4" w:space="0" w:color="auto"/>
              <w:right w:val="single" w:sz="4" w:space="0" w:color="auto"/>
            </w:tcBorders>
            <w:noWrap/>
            <w:vAlign w:val="bottom"/>
          </w:tcPr>
          <w:p w14:paraId="7633A82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C6BA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00F48F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127CB7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B53F77" w14:textId="77777777" w:rsidR="003F7F01" w:rsidRPr="00A64A7D" w:rsidRDefault="003F7F01" w:rsidP="004B0BB6">
            <w:pPr>
              <w:rPr>
                <w:rFonts w:ascii="Arial" w:hAnsi="Arial" w:cs="Arial"/>
                <w:sz w:val="14"/>
                <w:szCs w:val="14"/>
                <w:lang w:val="es-ES_tradnl"/>
              </w:rPr>
            </w:pPr>
          </w:p>
        </w:tc>
      </w:tr>
      <w:tr w:rsidR="003F7F01" w:rsidRPr="00A64A7D" w14:paraId="4C28204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9BC7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14454 </w:t>
            </w:r>
          </w:p>
        </w:tc>
        <w:tc>
          <w:tcPr>
            <w:tcW w:w="1843" w:type="dxa"/>
            <w:tcBorders>
              <w:top w:val="nil"/>
              <w:left w:val="nil"/>
              <w:bottom w:val="single" w:sz="4" w:space="0" w:color="auto"/>
              <w:right w:val="single" w:sz="4" w:space="0" w:color="auto"/>
            </w:tcBorders>
            <w:noWrap/>
            <w:vAlign w:val="bottom"/>
          </w:tcPr>
          <w:p w14:paraId="7336DD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1ACD10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0E46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C130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C7627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17/08/1979</w:t>
            </w:r>
          </w:p>
        </w:tc>
        <w:tc>
          <w:tcPr>
            <w:tcW w:w="1285" w:type="dxa"/>
            <w:tcBorders>
              <w:top w:val="nil"/>
              <w:left w:val="nil"/>
              <w:bottom w:val="single" w:sz="4" w:space="0" w:color="auto"/>
              <w:right w:val="single" w:sz="4" w:space="0" w:color="auto"/>
            </w:tcBorders>
            <w:noWrap/>
            <w:vAlign w:val="bottom"/>
          </w:tcPr>
          <w:p w14:paraId="7BD66F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08/09/2021</w:t>
            </w:r>
          </w:p>
        </w:tc>
        <w:tc>
          <w:tcPr>
            <w:tcW w:w="1264" w:type="dxa"/>
            <w:tcBorders>
              <w:top w:val="nil"/>
              <w:left w:val="nil"/>
              <w:bottom w:val="single" w:sz="4" w:space="0" w:color="auto"/>
              <w:right w:val="single" w:sz="4" w:space="0" w:color="auto"/>
            </w:tcBorders>
            <w:noWrap/>
            <w:vAlign w:val="bottom"/>
          </w:tcPr>
          <w:p w14:paraId="6C91D9A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57B8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6A5988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CE1D0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3B89F5" w14:textId="77777777" w:rsidR="003F7F01" w:rsidRPr="00A64A7D" w:rsidRDefault="003F7F01" w:rsidP="004B0BB6">
            <w:pPr>
              <w:rPr>
                <w:rFonts w:ascii="Arial" w:hAnsi="Arial" w:cs="Arial"/>
                <w:sz w:val="14"/>
                <w:szCs w:val="14"/>
                <w:lang w:val="es-ES_tradnl"/>
              </w:rPr>
            </w:pPr>
          </w:p>
        </w:tc>
      </w:tr>
      <w:tr w:rsidR="003F7F01" w:rsidRPr="00A64A7D" w14:paraId="290D273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6ACD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14454 </w:t>
            </w:r>
          </w:p>
        </w:tc>
        <w:tc>
          <w:tcPr>
            <w:tcW w:w="1843" w:type="dxa"/>
            <w:tcBorders>
              <w:top w:val="nil"/>
              <w:left w:val="nil"/>
              <w:bottom w:val="single" w:sz="4" w:space="0" w:color="auto"/>
              <w:right w:val="single" w:sz="4" w:space="0" w:color="auto"/>
            </w:tcBorders>
            <w:noWrap/>
            <w:vAlign w:val="bottom"/>
          </w:tcPr>
          <w:p w14:paraId="2E5EAB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00EBA7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92C7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8F12F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7C647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17/12/1960</w:t>
            </w:r>
          </w:p>
        </w:tc>
        <w:tc>
          <w:tcPr>
            <w:tcW w:w="1285" w:type="dxa"/>
            <w:tcBorders>
              <w:top w:val="nil"/>
              <w:left w:val="nil"/>
              <w:bottom w:val="single" w:sz="4" w:space="0" w:color="auto"/>
              <w:right w:val="single" w:sz="4" w:space="0" w:color="auto"/>
            </w:tcBorders>
            <w:noWrap/>
            <w:vAlign w:val="bottom"/>
          </w:tcPr>
          <w:p w14:paraId="6CB274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08/09/2022</w:t>
            </w:r>
          </w:p>
        </w:tc>
        <w:tc>
          <w:tcPr>
            <w:tcW w:w="1264" w:type="dxa"/>
            <w:tcBorders>
              <w:top w:val="nil"/>
              <w:left w:val="nil"/>
              <w:bottom w:val="single" w:sz="4" w:space="0" w:color="auto"/>
              <w:right w:val="single" w:sz="4" w:space="0" w:color="auto"/>
            </w:tcBorders>
            <w:noWrap/>
            <w:vAlign w:val="bottom"/>
          </w:tcPr>
          <w:p w14:paraId="151E2CB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A760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24317,74</w:t>
            </w:r>
          </w:p>
        </w:tc>
        <w:tc>
          <w:tcPr>
            <w:tcW w:w="864" w:type="dxa"/>
            <w:tcBorders>
              <w:top w:val="nil"/>
              <w:left w:val="nil"/>
              <w:bottom w:val="single" w:sz="4" w:space="0" w:color="auto"/>
              <w:right w:val="single" w:sz="4" w:space="0" w:color="auto"/>
            </w:tcBorders>
            <w:noWrap/>
            <w:vAlign w:val="bottom"/>
          </w:tcPr>
          <w:p w14:paraId="4D2FA7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373F9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8F5DC5" w14:textId="77777777" w:rsidR="003F7F01" w:rsidRPr="00A64A7D" w:rsidRDefault="003F7F01" w:rsidP="004B0BB6">
            <w:pPr>
              <w:rPr>
                <w:rFonts w:ascii="Arial" w:hAnsi="Arial" w:cs="Arial"/>
                <w:sz w:val="14"/>
                <w:szCs w:val="14"/>
                <w:lang w:val="es-ES_tradnl"/>
              </w:rPr>
            </w:pPr>
          </w:p>
        </w:tc>
      </w:tr>
      <w:tr w:rsidR="003F7F01" w:rsidRPr="00A64A7D" w14:paraId="043143C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A5F1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14454 </w:t>
            </w:r>
          </w:p>
        </w:tc>
        <w:tc>
          <w:tcPr>
            <w:tcW w:w="1843" w:type="dxa"/>
            <w:tcBorders>
              <w:top w:val="nil"/>
              <w:left w:val="nil"/>
              <w:bottom w:val="single" w:sz="4" w:space="0" w:color="auto"/>
              <w:right w:val="single" w:sz="4" w:space="0" w:color="auto"/>
            </w:tcBorders>
            <w:noWrap/>
            <w:vAlign w:val="bottom"/>
          </w:tcPr>
          <w:p w14:paraId="112F70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63F342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498D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EC8F8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EF8C8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29/04/1982</w:t>
            </w:r>
          </w:p>
        </w:tc>
        <w:tc>
          <w:tcPr>
            <w:tcW w:w="1285" w:type="dxa"/>
            <w:tcBorders>
              <w:top w:val="nil"/>
              <w:left w:val="nil"/>
              <w:bottom w:val="single" w:sz="4" w:space="0" w:color="auto"/>
              <w:right w:val="single" w:sz="4" w:space="0" w:color="auto"/>
            </w:tcBorders>
            <w:noWrap/>
            <w:vAlign w:val="bottom"/>
          </w:tcPr>
          <w:p w14:paraId="79229E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26/09/2022</w:t>
            </w:r>
          </w:p>
        </w:tc>
        <w:tc>
          <w:tcPr>
            <w:tcW w:w="1264" w:type="dxa"/>
            <w:tcBorders>
              <w:top w:val="nil"/>
              <w:left w:val="nil"/>
              <w:bottom w:val="single" w:sz="4" w:space="0" w:color="auto"/>
              <w:right w:val="single" w:sz="4" w:space="0" w:color="auto"/>
            </w:tcBorders>
            <w:noWrap/>
            <w:vAlign w:val="bottom"/>
          </w:tcPr>
          <w:p w14:paraId="4028D3F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958C8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24792,71</w:t>
            </w:r>
          </w:p>
        </w:tc>
        <w:tc>
          <w:tcPr>
            <w:tcW w:w="864" w:type="dxa"/>
            <w:tcBorders>
              <w:top w:val="nil"/>
              <w:left w:val="nil"/>
              <w:bottom w:val="single" w:sz="4" w:space="0" w:color="auto"/>
              <w:right w:val="single" w:sz="4" w:space="0" w:color="auto"/>
            </w:tcBorders>
            <w:noWrap/>
            <w:vAlign w:val="bottom"/>
          </w:tcPr>
          <w:p w14:paraId="5DFDB2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8AEB34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1F98B0" w14:textId="77777777" w:rsidR="003F7F01" w:rsidRPr="00A64A7D" w:rsidRDefault="003F7F01" w:rsidP="004B0BB6">
            <w:pPr>
              <w:rPr>
                <w:rFonts w:ascii="Arial" w:hAnsi="Arial" w:cs="Arial"/>
                <w:sz w:val="14"/>
                <w:szCs w:val="14"/>
                <w:lang w:val="es-ES_tradnl"/>
              </w:rPr>
            </w:pPr>
          </w:p>
        </w:tc>
      </w:tr>
      <w:tr w:rsidR="003F7F01" w:rsidRPr="00A64A7D" w14:paraId="42551CF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01C0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14454 </w:t>
            </w:r>
          </w:p>
        </w:tc>
        <w:tc>
          <w:tcPr>
            <w:tcW w:w="1843" w:type="dxa"/>
            <w:tcBorders>
              <w:top w:val="nil"/>
              <w:left w:val="nil"/>
              <w:bottom w:val="single" w:sz="4" w:space="0" w:color="auto"/>
              <w:right w:val="single" w:sz="4" w:space="0" w:color="auto"/>
            </w:tcBorders>
            <w:noWrap/>
            <w:vAlign w:val="bottom"/>
          </w:tcPr>
          <w:p w14:paraId="6B3DD4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3E0490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01796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F73F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F49AF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06/03/1960</w:t>
            </w:r>
          </w:p>
        </w:tc>
        <w:tc>
          <w:tcPr>
            <w:tcW w:w="1285" w:type="dxa"/>
            <w:tcBorders>
              <w:top w:val="nil"/>
              <w:left w:val="nil"/>
              <w:bottom w:val="single" w:sz="4" w:space="0" w:color="auto"/>
              <w:right w:val="single" w:sz="4" w:space="0" w:color="auto"/>
            </w:tcBorders>
            <w:noWrap/>
            <w:vAlign w:val="bottom"/>
          </w:tcPr>
          <w:p w14:paraId="38EF54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508A2CF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ECA2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140FCD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D55A40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8299DB" w14:textId="77777777" w:rsidR="003F7F01" w:rsidRPr="00A64A7D" w:rsidRDefault="003F7F01" w:rsidP="004B0BB6">
            <w:pPr>
              <w:rPr>
                <w:rFonts w:ascii="Arial" w:hAnsi="Arial" w:cs="Arial"/>
                <w:sz w:val="14"/>
                <w:szCs w:val="14"/>
                <w:lang w:val="es-ES_tradnl"/>
              </w:rPr>
            </w:pPr>
          </w:p>
        </w:tc>
      </w:tr>
      <w:tr w:rsidR="003F7F01" w:rsidRPr="00A64A7D" w14:paraId="69F171A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44B7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14454 </w:t>
            </w:r>
          </w:p>
        </w:tc>
        <w:tc>
          <w:tcPr>
            <w:tcW w:w="1843" w:type="dxa"/>
            <w:tcBorders>
              <w:top w:val="nil"/>
              <w:left w:val="nil"/>
              <w:bottom w:val="single" w:sz="4" w:space="0" w:color="auto"/>
              <w:right w:val="single" w:sz="4" w:space="0" w:color="auto"/>
            </w:tcBorders>
            <w:noWrap/>
            <w:vAlign w:val="bottom"/>
          </w:tcPr>
          <w:p w14:paraId="254FC4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0038FD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2568FE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F5DC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41,84</w:t>
            </w:r>
          </w:p>
        </w:tc>
        <w:tc>
          <w:tcPr>
            <w:tcW w:w="1133" w:type="dxa"/>
            <w:tcBorders>
              <w:top w:val="nil"/>
              <w:left w:val="nil"/>
              <w:bottom w:val="single" w:sz="4" w:space="0" w:color="auto"/>
              <w:right w:val="single" w:sz="4" w:space="0" w:color="auto"/>
            </w:tcBorders>
            <w:noWrap/>
            <w:vAlign w:val="bottom"/>
          </w:tcPr>
          <w:p w14:paraId="3E2037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15/03/1964</w:t>
            </w:r>
          </w:p>
        </w:tc>
        <w:tc>
          <w:tcPr>
            <w:tcW w:w="1285" w:type="dxa"/>
            <w:tcBorders>
              <w:top w:val="nil"/>
              <w:left w:val="nil"/>
              <w:bottom w:val="single" w:sz="4" w:space="0" w:color="auto"/>
              <w:right w:val="single" w:sz="4" w:space="0" w:color="auto"/>
            </w:tcBorders>
            <w:noWrap/>
            <w:vAlign w:val="bottom"/>
          </w:tcPr>
          <w:p w14:paraId="74FF56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18/10/2002</w:t>
            </w:r>
          </w:p>
        </w:tc>
        <w:tc>
          <w:tcPr>
            <w:tcW w:w="1264" w:type="dxa"/>
            <w:tcBorders>
              <w:top w:val="nil"/>
              <w:left w:val="nil"/>
              <w:bottom w:val="single" w:sz="4" w:space="0" w:color="auto"/>
              <w:right w:val="single" w:sz="4" w:space="0" w:color="auto"/>
            </w:tcBorders>
            <w:noWrap/>
            <w:vAlign w:val="bottom"/>
          </w:tcPr>
          <w:p w14:paraId="029F293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EFCB0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2F1359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457EDD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4C65FE" w14:textId="77777777" w:rsidR="003F7F01" w:rsidRPr="00A64A7D" w:rsidRDefault="003F7F01" w:rsidP="004B0BB6">
            <w:pPr>
              <w:rPr>
                <w:rFonts w:ascii="Arial" w:hAnsi="Arial" w:cs="Arial"/>
                <w:sz w:val="14"/>
                <w:szCs w:val="14"/>
                <w:lang w:val="es-ES_tradnl"/>
              </w:rPr>
            </w:pPr>
          </w:p>
        </w:tc>
      </w:tr>
      <w:tr w:rsidR="003F7F01" w:rsidRPr="00A64A7D" w14:paraId="21E0FD5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A2E0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14454 </w:t>
            </w:r>
          </w:p>
        </w:tc>
        <w:tc>
          <w:tcPr>
            <w:tcW w:w="1843" w:type="dxa"/>
            <w:tcBorders>
              <w:top w:val="nil"/>
              <w:left w:val="nil"/>
              <w:bottom w:val="single" w:sz="4" w:space="0" w:color="auto"/>
              <w:right w:val="single" w:sz="4" w:space="0" w:color="auto"/>
            </w:tcBorders>
            <w:noWrap/>
            <w:vAlign w:val="bottom"/>
          </w:tcPr>
          <w:p w14:paraId="799402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3E21AB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2CAB61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5C433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99,68</w:t>
            </w:r>
          </w:p>
        </w:tc>
        <w:tc>
          <w:tcPr>
            <w:tcW w:w="1133" w:type="dxa"/>
            <w:tcBorders>
              <w:top w:val="nil"/>
              <w:left w:val="nil"/>
              <w:bottom w:val="single" w:sz="4" w:space="0" w:color="auto"/>
              <w:right w:val="single" w:sz="4" w:space="0" w:color="auto"/>
            </w:tcBorders>
            <w:noWrap/>
            <w:vAlign w:val="bottom"/>
          </w:tcPr>
          <w:p w14:paraId="12F712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25/06/1979</w:t>
            </w:r>
          </w:p>
        </w:tc>
        <w:tc>
          <w:tcPr>
            <w:tcW w:w="1285" w:type="dxa"/>
            <w:tcBorders>
              <w:top w:val="nil"/>
              <w:left w:val="nil"/>
              <w:bottom w:val="single" w:sz="4" w:space="0" w:color="auto"/>
              <w:right w:val="single" w:sz="4" w:space="0" w:color="auto"/>
            </w:tcBorders>
            <w:noWrap/>
            <w:vAlign w:val="bottom"/>
          </w:tcPr>
          <w:p w14:paraId="2B8F9F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25/09/2024</w:t>
            </w:r>
          </w:p>
        </w:tc>
        <w:tc>
          <w:tcPr>
            <w:tcW w:w="1264" w:type="dxa"/>
            <w:tcBorders>
              <w:top w:val="nil"/>
              <w:left w:val="nil"/>
              <w:bottom w:val="single" w:sz="4" w:space="0" w:color="auto"/>
              <w:right w:val="single" w:sz="4" w:space="0" w:color="auto"/>
            </w:tcBorders>
            <w:noWrap/>
            <w:vAlign w:val="bottom"/>
          </w:tcPr>
          <w:p w14:paraId="3FE73AD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C8D9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4859EC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CD25A0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CD426CA" w14:textId="77777777" w:rsidR="003F7F01" w:rsidRPr="00A64A7D" w:rsidRDefault="003F7F01" w:rsidP="004B0BB6">
            <w:pPr>
              <w:rPr>
                <w:rFonts w:ascii="Arial" w:hAnsi="Arial" w:cs="Arial"/>
                <w:sz w:val="14"/>
                <w:szCs w:val="14"/>
                <w:lang w:val="es-ES_tradnl"/>
              </w:rPr>
            </w:pPr>
          </w:p>
        </w:tc>
      </w:tr>
      <w:tr w:rsidR="003F7F01" w:rsidRPr="00A64A7D" w14:paraId="47696AB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6379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14454 </w:t>
            </w:r>
          </w:p>
        </w:tc>
        <w:tc>
          <w:tcPr>
            <w:tcW w:w="1843" w:type="dxa"/>
            <w:tcBorders>
              <w:top w:val="nil"/>
              <w:left w:val="nil"/>
              <w:bottom w:val="single" w:sz="4" w:space="0" w:color="auto"/>
              <w:right w:val="single" w:sz="4" w:space="0" w:color="auto"/>
            </w:tcBorders>
            <w:noWrap/>
            <w:vAlign w:val="bottom"/>
          </w:tcPr>
          <w:p w14:paraId="364191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Areatza HLHI</w:t>
            </w:r>
          </w:p>
        </w:tc>
        <w:tc>
          <w:tcPr>
            <w:tcW w:w="1268" w:type="dxa"/>
            <w:tcBorders>
              <w:top w:val="nil"/>
              <w:left w:val="nil"/>
              <w:bottom w:val="single" w:sz="4" w:space="0" w:color="auto"/>
              <w:right w:val="single" w:sz="4" w:space="0" w:color="auto"/>
            </w:tcBorders>
            <w:noWrap/>
            <w:vAlign w:val="bottom"/>
          </w:tcPr>
          <w:p w14:paraId="0C8595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B569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9AF4E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39,93</w:t>
            </w:r>
          </w:p>
        </w:tc>
        <w:tc>
          <w:tcPr>
            <w:tcW w:w="1133" w:type="dxa"/>
            <w:tcBorders>
              <w:top w:val="nil"/>
              <w:left w:val="nil"/>
              <w:bottom w:val="single" w:sz="4" w:space="0" w:color="auto"/>
              <w:right w:val="single" w:sz="4" w:space="0" w:color="auto"/>
            </w:tcBorders>
            <w:noWrap/>
            <w:vAlign w:val="bottom"/>
          </w:tcPr>
          <w:p w14:paraId="555F69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01/06/1976</w:t>
            </w:r>
          </w:p>
        </w:tc>
        <w:tc>
          <w:tcPr>
            <w:tcW w:w="1285" w:type="dxa"/>
            <w:tcBorders>
              <w:top w:val="nil"/>
              <w:left w:val="nil"/>
              <w:bottom w:val="single" w:sz="4" w:space="0" w:color="auto"/>
              <w:right w:val="single" w:sz="4" w:space="0" w:color="auto"/>
            </w:tcBorders>
            <w:noWrap/>
            <w:vAlign w:val="bottom"/>
          </w:tcPr>
          <w:p w14:paraId="486ED4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22/11/2024</w:t>
            </w:r>
          </w:p>
        </w:tc>
        <w:tc>
          <w:tcPr>
            <w:tcW w:w="1264" w:type="dxa"/>
            <w:tcBorders>
              <w:top w:val="nil"/>
              <w:left w:val="nil"/>
              <w:bottom w:val="single" w:sz="4" w:space="0" w:color="auto"/>
              <w:right w:val="single" w:sz="4" w:space="0" w:color="auto"/>
            </w:tcBorders>
            <w:noWrap/>
            <w:vAlign w:val="bottom"/>
          </w:tcPr>
          <w:p w14:paraId="5EE6AF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EAM</w:t>
            </w:r>
          </w:p>
        </w:tc>
        <w:tc>
          <w:tcPr>
            <w:tcW w:w="992" w:type="dxa"/>
            <w:tcBorders>
              <w:top w:val="nil"/>
              <w:left w:val="nil"/>
              <w:bottom w:val="single" w:sz="4" w:space="0" w:color="auto"/>
              <w:right w:val="single" w:sz="4" w:space="0" w:color="auto"/>
            </w:tcBorders>
            <w:noWrap/>
            <w:vAlign w:val="bottom"/>
          </w:tcPr>
          <w:p w14:paraId="52E441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7244,1</w:t>
            </w:r>
          </w:p>
        </w:tc>
        <w:tc>
          <w:tcPr>
            <w:tcW w:w="864" w:type="dxa"/>
            <w:tcBorders>
              <w:top w:val="nil"/>
              <w:left w:val="nil"/>
              <w:bottom w:val="single" w:sz="4" w:space="0" w:color="auto"/>
              <w:right w:val="single" w:sz="4" w:space="0" w:color="auto"/>
            </w:tcBorders>
            <w:noWrap/>
            <w:vAlign w:val="bottom"/>
          </w:tcPr>
          <w:p w14:paraId="19AE33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AE99F1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F890A9F" w14:textId="77777777" w:rsidR="003F7F01" w:rsidRPr="00A64A7D" w:rsidRDefault="003F7F01" w:rsidP="004B0BB6">
            <w:pPr>
              <w:rPr>
                <w:rFonts w:ascii="Arial" w:hAnsi="Arial" w:cs="Arial"/>
                <w:sz w:val="14"/>
                <w:szCs w:val="14"/>
                <w:lang w:val="es-ES_tradnl"/>
              </w:rPr>
            </w:pPr>
          </w:p>
        </w:tc>
      </w:tr>
      <w:tr w:rsidR="003F7F01" w:rsidRPr="00A64A7D" w14:paraId="4DC591E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23029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14027</w:t>
            </w:r>
          </w:p>
        </w:tc>
        <w:tc>
          <w:tcPr>
            <w:tcW w:w="1843" w:type="dxa"/>
            <w:tcBorders>
              <w:top w:val="nil"/>
              <w:left w:val="nil"/>
              <w:bottom w:val="single" w:sz="4" w:space="0" w:color="auto"/>
              <w:right w:val="single" w:sz="4" w:space="0" w:color="auto"/>
            </w:tcBorders>
            <w:noWrap/>
            <w:vAlign w:val="bottom"/>
          </w:tcPr>
          <w:p w14:paraId="7CC35B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Arrankudiaga HLHI</w:t>
            </w:r>
          </w:p>
        </w:tc>
        <w:tc>
          <w:tcPr>
            <w:tcW w:w="1268" w:type="dxa"/>
            <w:tcBorders>
              <w:top w:val="nil"/>
              <w:left w:val="nil"/>
              <w:bottom w:val="single" w:sz="4" w:space="0" w:color="auto"/>
              <w:right w:val="single" w:sz="4" w:space="0" w:color="auto"/>
            </w:tcBorders>
            <w:noWrap/>
            <w:vAlign w:val="bottom"/>
          </w:tcPr>
          <w:p w14:paraId="6D89EC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521D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3A12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AD232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07/09/1976</w:t>
            </w:r>
          </w:p>
        </w:tc>
        <w:tc>
          <w:tcPr>
            <w:tcW w:w="1285" w:type="dxa"/>
            <w:tcBorders>
              <w:top w:val="nil"/>
              <w:left w:val="nil"/>
              <w:bottom w:val="single" w:sz="4" w:space="0" w:color="auto"/>
              <w:right w:val="single" w:sz="4" w:space="0" w:color="auto"/>
            </w:tcBorders>
            <w:noWrap/>
            <w:vAlign w:val="bottom"/>
          </w:tcPr>
          <w:p w14:paraId="3CF63B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19/10/2006</w:t>
            </w:r>
          </w:p>
        </w:tc>
        <w:tc>
          <w:tcPr>
            <w:tcW w:w="1264" w:type="dxa"/>
            <w:tcBorders>
              <w:top w:val="nil"/>
              <w:left w:val="nil"/>
              <w:bottom w:val="single" w:sz="4" w:space="0" w:color="auto"/>
              <w:right w:val="single" w:sz="4" w:space="0" w:color="auto"/>
            </w:tcBorders>
            <w:noWrap/>
            <w:vAlign w:val="bottom"/>
          </w:tcPr>
          <w:p w14:paraId="4D594B5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5AB9A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7244,1</w:t>
            </w:r>
          </w:p>
        </w:tc>
        <w:tc>
          <w:tcPr>
            <w:tcW w:w="864" w:type="dxa"/>
            <w:tcBorders>
              <w:top w:val="nil"/>
              <w:left w:val="nil"/>
              <w:bottom w:val="single" w:sz="4" w:space="0" w:color="auto"/>
              <w:right w:val="single" w:sz="4" w:space="0" w:color="auto"/>
            </w:tcBorders>
            <w:noWrap/>
            <w:vAlign w:val="bottom"/>
          </w:tcPr>
          <w:p w14:paraId="535F6B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9F144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D9E8D3" w14:textId="77777777" w:rsidR="003F7F01" w:rsidRPr="00A64A7D" w:rsidRDefault="003F7F01" w:rsidP="004B0BB6">
            <w:pPr>
              <w:rPr>
                <w:rFonts w:ascii="Arial" w:hAnsi="Arial" w:cs="Arial"/>
                <w:sz w:val="14"/>
                <w:szCs w:val="14"/>
                <w:lang w:val="es-ES_tradnl"/>
              </w:rPr>
            </w:pPr>
          </w:p>
        </w:tc>
      </w:tr>
      <w:tr w:rsidR="003F7F01" w:rsidRPr="00A64A7D" w14:paraId="0E272A2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7A83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14027</w:t>
            </w:r>
          </w:p>
        </w:tc>
        <w:tc>
          <w:tcPr>
            <w:tcW w:w="1843" w:type="dxa"/>
            <w:tcBorders>
              <w:top w:val="nil"/>
              <w:left w:val="nil"/>
              <w:bottom w:val="single" w:sz="4" w:space="0" w:color="auto"/>
              <w:right w:val="single" w:sz="4" w:space="0" w:color="auto"/>
            </w:tcBorders>
            <w:noWrap/>
            <w:vAlign w:val="bottom"/>
          </w:tcPr>
          <w:p w14:paraId="0A226D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Arrankudiaga HLHI</w:t>
            </w:r>
          </w:p>
        </w:tc>
        <w:tc>
          <w:tcPr>
            <w:tcW w:w="1268" w:type="dxa"/>
            <w:tcBorders>
              <w:top w:val="nil"/>
              <w:left w:val="nil"/>
              <w:bottom w:val="single" w:sz="4" w:space="0" w:color="auto"/>
              <w:right w:val="single" w:sz="4" w:space="0" w:color="auto"/>
            </w:tcBorders>
            <w:noWrap/>
            <w:vAlign w:val="bottom"/>
          </w:tcPr>
          <w:p w14:paraId="65DB8F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2DE0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F921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4D9454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06/04/1974</w:t>
            </w:r>
          </w:p>
        </w:tc>
        <w:tc>
          <w:tcPr>
            <w:tcW w:w="1285" w:type="dxa"/>
            <w:tcBorders>
              <w:top w:val="nil"/>
              <w:left w:val="nil"/>
              <w:bottom w:val="single" w:sz="4" w:space="0" w:color="auto"/>
              <w:right w:val="single" w:sz="4" w:space="0" w:color="auto"/>
            </w:tcBorders>
            <w:noWrap/>
            <w:vAlign w:val="bottom"/>
          </w:tcPr>
          <w:p w14:paraId="4E79B3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23/10/2000</w:t>
            </w:r>
          </w:p>
        </w:tc>
        <w:tc>
          <w:tcPr>
            <w:tcW w:w="1264" w:type="dxa"/>
            <w:tcBorders>
              <w:top w:val="nil"/>
              <w:left w:val="nil"/>
              <w:bottom w:val="single" w:sz="4" w:space="0" w:color="auto"/>
              <w:right w:val="single" w:sz="4" w:space="0" w:color="auto"/>
            </w:tcBorders>
            <w:noWrap/>
            <w:vAlign w:val="bottom"/>
          </w:tcPr>
          <w:p w14:paraId="2DEAE46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749CA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7372,76</w:t>
            </w:r>
          </w:p>
        </w:tc>
        <w:tc>
          <w:tcPr>
            <w:tcW w:w="864" w:type="dxa"/>
            <w:tcBorders>
              <w:top w:val="nil"/>
              <w:left w:val="nil"/>
              <w:bottom w:val="single" w:sz="4" w:space="0" w:color="auto"/>
              <w:right w:val="single" w:sz="4" w:space="0" w:color="auto"/>
            </w:tcBorders>
            <w:noWrap/>
            <w:vAlign w:val="bottom"/>
          </w:tcPr>
          <w:p w14:paraId="54F593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C1A3A7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41F37F" w14:textId="77777777" w:rsidR="003F7F01" w:rsidRPr="00A64A7D" w:rsidRDefault="003F7F01" w:rsidP="004B0BB6">
            <w:pPr>
              <w:rPr>
                <w:rFonts w:ascii="Arial" w:hAnsi="Arial" w:cs="Arial"/>
                <w:sz w:val="14"/>
                <w:szCs w:val="14"/>
                <w:lang w:val="es-ES_tradnl"/>
              </w:rPr>
            </w:pPr>
          </w:p>
        </w:tc>
      </w:tr>
      <w:tr w:rsidR="003F7F01" w:rsidRPr="00A64A7D" w14:paraId="1E9E9FE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F89CE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14027</w:t>
            </w:r>
          </w:p>
        </w:tc>
        <w:tc>
          <w:tcPr>
            <w:tcW w:w="1843" w:type="dxa"/>
            <w:tcBorders>
              <w:top w:val="nil"/>
              <w:left w:val="nil"/>
              <w:bottom w:val="single" w:sz="4" w:space="0" w:color="auto"/>
              <w:right w:val="single" w:sz="4" w:space="0" w:color="auto"/>
            </w:tcBorders>
            <w:noWrap/>
            <w:vAlign w:val="bottom"/>
          </w:tcPr>
          <w:p w14:paraId="34C0E9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Arrankudiaga HLHI</w:t>
            </w:r>
          </w:p>
        </w:tc>
        <w:tc>
          <w:tcPr>
            <w:tcW w:w="1268" w:type="dxa"/>
            <w:tcBorders>
              <w:top w:val="nil"/>
              <w:left w:val="nil"/>
              <w:bottom w:val="single" w:sz="4" w:space="0" w:color="auto"/>
              <w:right w:val="single" w:sz="4" w:space="0" w:color="auto"/>
            </w:tcBorders>
            <w:noWrap/>
            <w:vAlign w:val="bottom"/>
          </w:tcPr>
          <w:p w14:paraId="67C75B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616CE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04AA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21F2B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22/10/1978</w:t>
            </w:r>
          </w:p>
        </w:tc>
        <w:tc>
          <w:tcPr>
            <w:tcW w:w="1285" w:type="dxa"/>
            <w:tcBorders>
              <w:top w:val="nil"/>
              <w:left w:val="nil"/>
              <w:bottom w:val="single" w:sz="4" w:space="0" w:color="auto"/>
              <w:right w:val="single" w:sz="4" w:space="0" w:color="auto"/>
            </w:tcBorders>
            <w:noWrap/>
            <w:vAlign w:val="bottom"/>
          </w:tcPr>
          <w:p w14:paraId="50C67E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27/09/2000</w:t>
            </w:r>
          </w:p>
        </w:tc>
        <w:tc>
          <w:tcPr>
            <w:tcW w:w="1264" w:type="dxa"/>
            <w:tcBorders>
              <w:top w:val="nil"/>
              <w:left w:val="nil"/>
              <w:bottom w:val="single" w:sz="4" w:space="0" w:color="auto"/>
              <w:right w:val="single" w:sz="4" w:space="0" w:color="auto"/>
            </w:tcBorders>
            <w:noWrap/>
            <w:vAlign w:val="bottom"/>
          </w:tcPr>
          <w:p w14:paraId="69F6D66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D8C8E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7630,08</w:t>
            </w:r>
          </w:p>
        </w:tc>
        <w:tc>
          <w:tcPr>
            <w:tcW w:w="864" w:type="dxa"/>
            <w:tcBorders>
              <w:top w:val="nil"/>
              <w:left w:val="nil"/>
              <w:bottom w:val="single" w:sz="4" w:space="0" w:color="auto"/>
              <w:right w:val="single" w:sz="4" w:space="0" w:color="auto"/>
            </w:tcBorders>
            <w:noWrap/>
            <w:vAlign w:val="bottom"/>
          </w:tcPr>
          <w:p w14:paraId="543DF7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84BC28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D73CD7A" w14:textId="77777777" w:rsidR="003F7F01" w:rsidRPr="00A64A7D" w:rsidRDefault="003F7F01" w:rsidP="004B0BB6">
            <w:pPr>
              <w:rPr>
                <w:rFonts w:ascii="Arial" w:hAnsi="Arial" w:cs="Arial"/>
                <w:sz w:val="14"/>
                <w:szCs w:val="14"/>
                <w:lang w:val="es-ES_tradnl"/>
              </w:rPr>
            </w:pPr>
          </w:p>
        </w:tc>
      </w:tr>
      <w:tr w:rsidR="003F7F01" w:rsidRPr="00A64A7D" w14:paraId="129A074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6685D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14027</w:t>
            </w:r>
          </w:p>
        </w:tc>
        <w:tc>
          <w:tcPr>
            <w:tcW w:w="1843" w:type="dxa"/>
            <w:tcBorders>
              <w:top w:val="nil"/>
              <w:left w:val="nil"/>
              <w:bottom w:val="single" w:sz="4" w:space="0" w:color="auto"/>
              <w:right w:val="single" w:sz="4" w:space="0" w:color="auto"/>
            </w:tcBorders>
            <w:noWrap/>
            <w:vAlign w:val="bottom"/>
          </w:tcPr>
          <w:p w14:paraId="2CD4B4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Arrankudiaga HLHI</w:t>
            </w:r>
          </w:p>
        </w:tc>
        <w:tc>
          <w:tcPr>
            <w:tcW w:w="1268" w:type="dxa"/>
            <w:tcBorders>
              <w:top w:val="nil"/>
              <w:left w:val="nil"/>
              <w:bottom w:val="single" w:sz="4" w:space="0" w:color="auto"/>
              <w:right w:val="single" w:sz="4" w:space="0" w:color="auto"/>
            </w:tcBorders>
            <w:noWrap/>
            <w:vAlign w:val="bottom"/>
          </w:tcPr>
          <w:p w14:paraId="771108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3737A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02C2D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19CF88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14/12/1961</w:t>
            </w:r>
          </w:p>
        </w:tc>
        <w:tc>
          <w:tcPr>
            <w:tcW w:w="1285" w:type="dxa"/>
            <w:tcBorders>
              <w:top w:val="nil"/>
              <w:left w:val="nil"/>
              <w:bottom w:val="single" w:sz="4" w:space="0" w:color="auto"/>
              <w:right w:val="single" w:sz="4" w:space="0" w:color="auto"/>
            </w:tcBorders>
            <w:noWrap/>
            <w:vAlign w:val="bottom"/>
          </w:tcPr>
          <w:p w14:paraId="49BCF0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706B1EE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88C70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7630,08</w:t>
            </w:r>
          </w:p>
        </w:tc>
        <w:tc>
          <w:tcPr>
            <w:tcW w:w="864" w:type="dxa"/>
            <w:tcBorders>
              <w:top w:val="nil"/>
              <w:left w:val="nil"/>
              <w:bottom w:val="single" w:sz="4" w:space="0" w:color="auto"/>
              <w:right w:val="single" w:sz="4" w:space="0" w:color="auto"/>
            </w:tcBorders>
            <w:noWrap/>
            <w:vAlign w:val="bottom"/>
          </w:tcPr>
          <w:p w14:paraId="1EC046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16DDE7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EFB87EA" w14:textId="77777777" w:rsidR="003F7F01" w:rsidRPr="00A64A7D" w:rsidRDefault="003F7F01" w:rsidP="004B0BB6">
            <w:pPr>
              <w:rPr>
                <w:rFonts w:ascii="Arial" w:hAnsi="Arial" w:cs="Arial"/>
                <w:sz w:val="14"/>
                <w:szCs w:val="14"/>
                <w:lang w:val="es-ES_tradnl"/>
              </w:rPr>
            </w:pPr>
          </w:p>
        </w:tc>
      </w:tr>
      <w:tr w:rsidR="003F7F01" w:rsidRPr="00A64A7D" w14:paraId="1B5F89E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1719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14027</w:t>
            </w:r>
          </w:p>
        </w:tc>
        <w:tc>
          <w:tcPr>
            <w:tcW w:w="1843" w:type="dxa"/>
            <w:tcBorders>
              <w:top w:val="nil"/>
              <w:left w:val="nil"/>
              <w:bottom w:val="single" w:sz="4" w:space="0" w:color="auto"/>
              <w:right w:val="single" w:sz="4" w:space="0" w:color="auto"/>
            </w:tcBorders>
            <w:noWrap/>
            <w:vAlign w:val="bottom"/>
          </w:tcPr>
          <w:p w14:paraId="233529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Arrankudiaga HLHI</w:t>
            </w:r>
          </w:p>
        </w:tc>
        <w:tc>
          <w:tcPr>
            <w:tcW w:w="1268" w:type="dxa"/>
            <w:tcBorders>
              <w:top w:val="nil"/>
              <w:left w:val="nil"/>
              <w:bottom w:val="single" w:sz="4" w:space="0" w:color="auto"/>
              <w:right w:val="single" w:sz="4" w:space="0" w:color="auto"/>
            </w:tcBorders>
            <w:noWrap/>
            <w:vAlign w:val="bottom"/>
          </w:tcPr>
          <w:p w14:paraId="499090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49F458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E00D0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03C3E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26/01/1969</w:t>
            </w:r>
          </w:p>
        </w:tc>
        <w:tc>
          <w:tcPr>
            <w:tcW w:w="1285" w:type="dxa"/>
            <w:tcBorders>
              <w:top w:val="nil"/>
              <w:left w:val="nil"/>
              <w:bottom w:val="single" w:sz="4" w:space="0" w:color="auto"/>
              <w:right w:val="single" w:sz="4" w:space="0" w:color="auto"/>
            </w:tcBorders>
            <w:noWrap/>
            <w:vAlign w:val="bottom"/>
          </w:tcPr>
          <w:p w14:paraId="6233B2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09/01/2012</w:t>
            </w:r>
          </w:p>
        </w:tc>
        <w:tc>
          <w:tcPr>
            <w:tcW w:w="1264" w:type="dxa"/>
            <w:tcBorders>
              <w:top w:val="nil"/>
              <w:left w:val="nil"/>
              <w:bottom w:val="single" w:sz="4" w:space="0" w:color="auto"/>
              <w:right w:val="single" w:sz="4" w:space="0" w:color="auto"/>
            </w:tcBorders>
            <w:noWrap/>
            <w:vAlign w:val="bottom"/>
          </w:tcPr>
          <w:p w14:paraId="744BA0C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6452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7758,74</w:t>
            </w:r>
          </w:p>
        </w:tc>
        <w:tc>
          <w:tcPr>
            <w:tcW w:w="864" w:type="dxa"/>
            <w:tcBorders>
              <w:top w:val="nil"/>
              <w:left w:val="nil"/>
              <w:bottom w:val="single" w:sz="4" w:space="0" w:color="auto"/>
              <w:right w:val="single" w:sz="4" w:space="0" w:color="auto"/>
            </w:tcBorders>
            <w:noWrap/>
            <w:vAlign w:val="bottom"/>
          </w:tcPr>
          <w:p w14:paraId="67BA1E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A2B098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0189D84" w14:textId="77777777" w:rsidR="003F7F01" w:rsidRPr="00A64A7D" w:rsidRDefault="003F7F01" w:rsidP="004B0BB6">
            <w:pPr>
              <w:rPr>
                <w:rFonts w:ascii="Arial" w:hAnsi="Arial" w:cs="Arial"/>
                <w:sz w:val="14"/>
                <w:szCs w:val="14"/>
                <w:lang w:val="es-ES_tradnl"/>
              </w:rPr>
            </w:pPr>
          </w:p>
        </w:tc>
      </w:tr>
      <w:tr w:rsidR="003F7F01" w:rsidRPr="00A64A7D" w14:paraId="37CCDD7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B3A18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14027</w:t>
            </w:r>
          </w:p>
        </w:tc>
        <w:tc>
          <w:tcPr>
            <w:tcW w:w="1843" w:type="dxa"/>
            <w:tcBorders>
              <w:top w:val="nil"/>
              <w:left w:val="nil"/>
              <w:bottom w:val="single" w:sz="4" w:space="0" w:color="auto"/>
              <w:right w:val="single" w:sz="4" w:space="0" w:color="auto"/>
            </w:tcBorders>
            <w:noWrap/>
            <w:vAlign w:val="bottom"/>
          </w:tcPr>
          <w:p w14:paraId="3EBEEF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Arrankudiaga HLHI</w:t>
            </w:r>
          </w:p>
        </w:tc>
        <w:tc>
          <w:tcPr>
            <w:tcW w:w="1268" w:type="dxa"/>
            <w:tcBorders>
              <w:top w:val="nil"/>
              <w:left w:val="nil"/>
              <w:bottom w:val="single" w:sz="4" w:space="0" w:color="auto"/>
              <w:right w:val="single" w:sz="4" w:space="0" w:color="auto"/>
            </w:tcBorders>
            <w:noWrap/>
            <w:vAlign w:val="bottom"/>
          </w:tcPr>
          <w:p w14:paraId="3DEDA0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603518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F76B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12,24</w:t>
            </w:r>
          </w:p>
        </w:tc>
        <w:tc>
          <w:tcPr>
            <w:tcW w:w="1133" w:type="dxa"/>
            <w:tcBorders>
              <w:top w:val="nil"/>
              <w:left w:val="nil"/>
              <w:bottom w:val="single" w:sz="4" w:space="0" w:color="auto"/>
              <w:right w:val="single" w:sz="4" w:space="0" w:color="auto"/>
            </w:tcBorders>
            <w:noWrap/>
            <w:vAlign w:val="bottom"/>
          </w:tcPr>
          <w:p w14:paraId="01D122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02/05/1976</w:t>
            </w:r>
          </w:p>
        </w:tc>
        <w:tc>
          <w:tcPr>
            <w:tcW w:w="1285" w:type="dxa"/>
            <w:tcBorders>
              <w:top w:val="nil"/>
              <w:left w:val="nil"/>
              <w:bottom w:val="single" w:sz="4" w:space="0" w:color="auto"/>
              <w:right w:val="single" w:sz="4" w:space="0" w:color="auto"/>
            </w:tcBorders>
            <w:noWrap/>
            <w:vAlign w:val="bottom"/>
          </w:tcPr>
          <w:p w14:paraId="4F1C4B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09/09/2008</w:t>
            </w:r>
          </w:p>
        </w:tc>
        <w:tc>
          <w:tcPr>
            <w:tcW w:w="1264" w:type="dxa"/>
            <w:tcBorders>
              <w:top w:val="nil"/>
              <w:left w:val="nil"/>
              <w:bottom w:val="single" w:sz="4" w:space="0" w:color="auto"/>
              <w:right w:val="single" w:sz="4" w:space="0" w:color="auto"/>
            </w:tcBorders>
            <w:noWrap/>
            <w:vAlign w:val="bottom"/>
          </w:tcPr>
          <w:p w14:paraId="0B9B24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59D787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7758,74</w:t>
            </w:r>
          </w:p>
        </w:tc>
        <w:tc>
          <w:tcPr>
            <w:tcW w:w="864" w:type="dxa"/>
            <w:tcBorders>
              <w:top w:val="nil"/>
              <w:left w:val="nil"/>
              <w:bottom w:val="single" w:sz="4" w:space="0" w:color="auto"/>
              <w:right w:val="single" w:sz="4" w:space="0" w:color="auto"/>
            </w:tcBorders>
            <w:noWrap/>
            <w:vAlign w:val="bottom"/>
          </w:tcPr>
          <w:p w14:paraId="3C8480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335C9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7392A0" w14:textId="77777777" w:rsidR="003F7F01" w:rsidRPr="00A64A7D" w:rsidRDefault="003F7F01" w:rsidP="004B0BB6">
            <w:pPr>
              <w:rPr>
                <w:rFonts w:ascii="Arial" w:hAnsi="Arial" w:cs="Arial"/>
                <w:sz w:val="14"/>
                <w:szCs w:val="14"/>
                <w:lang w:val="es-ES_tradnl"/>
              </w:rPr>
            </w:pPr>
          </w:p>
        </w:tc>
      </w:tr>
      <w:tr w:rsidR="003F7F01" w:rsidRPr="00A64A7D" w14:paraId="1E2DE4F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957FF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14027</w:t>
            </w:r>
          </w:p>
        </w:tc>
        <w:tc>
          <w:tcPr>
            <w:tcW w:w="1843" w:type="dxa"/>
            <w:tcBorders>
              <w:top w:val="nil"/>
              <w:left w:val="nil"/>
              <w:bottom w:val="single" w:sz="4" w:space="0" w:color="auto"/>
              <w:right w:val="single" w:sz="4" w:space="0" w:color="auto"/>
            </w:tcBorders>
            <w:noWrap/>
            <w:vAlign w:val="bottom"/>
          </w:tcPr>
          <w:p w14:paraId="4FEA49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Arrankudiaga HLHI</w:t>
            </w:r>
          </w:p>
        </w:tc>
        <w:tc>
          <w:tcPr>
            <w:tcW w:w="1268" w:type="dxa"/>
            <w:tcBorders>
              <w:top w:val="nil"/>
              <w:left w:val="nil"/>
              <w:bottom w:val="single" w:sz="4" w:space="0" w:color="auto"/>
              <w:right w:val="single" w:sz="4" w:space="0" w:color="auto"/>
            </w:tcBorders>
            <w:noWrap/>
            <w:vAlign w:val="bottom"/>
          </w:tcPr>
          <w:p w14:paraId="6A1558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DE02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31D02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5AEF24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07/05/1999</w:t>
            </w:r>
          </w:p>
        </w:tc>
        <w:tc>
          <w:tcPr>
            <w:tcW w:w="1285" w:type="dxa"/>
            <w:tcBorders>
              <w:top w:val="nil"/>
              <w:left w:val="nil"/>
              <w:bottom w:val="single" w:sz="4" w:space="0" w:color="auto"/>
              <w:right w:val="single" w:sz="4" w:space="0" w:color="auto"/>
            </w:tcBorders>
            <w:noWrap/>
            <w:vAlign w:val="bottom"/>
          </w:tcPr>
          <w:p w14:paraId="234FE1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12/10/2024</w:t>
            </w:r>
          </w:p>
        </w:tc>
        <w:tc>
          <w:tcPr>
            <w:tcW w:w="1264" w:type="dxa"/>
            <w:tcBorders>
              <w:top w:val="nil"/>
              <w:left w:val="nil"/>
              <w:bottom w:val="single" w:sz="4" w:space="0" w:color="auto"/>
              <w:right w:val="single" w:sz="4" w:space="0" w:color="auto"/>
            </w:tcBorders>
            <w:noWrap/>
            <w:vAlign w:val="bottom"/>
          </w:tcPr>
          <w:p w14:paraId="4A7F7C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AUL</w:t>
            </w:r>
          </w:p>
        </w:tc>
        <w:tc>
          <w:tcPr>
            <w:tcW w:w="992" w:type="dxa"/>
            <w:tcBorders>
              <w:top w:val="nil"/>
              <w:left w:val="nil"/>
              <w:bottom w:val="single" w:sz="4" w:space="0" w:color="auto"/>
              <w:right w:val="single" w:sz="4" w:space="0" w:color="auto"/>
            </w:tcBorders>
            <w:noWrap/>
            <w:vAlign w:val="bottom"/>
          </w:tcPr>
          <w:p w14:paraId="17CBC6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7887,4</w:t>
            </w:r>
          </w:p>
        </w:tc>
        <w:tc>
          <w:tcPr>
            <w:tcW w:w="864" w:type="dxa"/>
            <w:tcBorders>
              <w:top w:val="nil"/>
              <w:left w:val="nil"/>
              <w:bottom w:val="single" w:sz="4" w:space="0" w:color="auto"/>
              <w:right w:val="single" w:sz="4" w:space="0" w:color="auto"/>
            </w:tcBorders>
            <w:noWrap/>
            <w:vAlign w:val="bottom"/>
          </w:tcPr>
          <w:p w14:paraId="7F9C5B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C5FD3D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4E4EB2" w14:textId="77777777" w:rsidR="003F7F01" w:rsidRPr="00A64A7D" w:rsidRDefault="003F7F01" w:rsidP="004B0BB6">
            <w:pPr>
              <w:rPr>
                <w:rFonts w:ascii="Arial" w:hAnsi="Arial" w:cs="Arial"/>
                <w:sz w:val="14"/>
                <w:szCs w:val="14"/>
                <w:lang w:val="es-ES_tradnl"/>
              </w:rPr>
            </w:pPr>
          </w:p>
        </w:tc>
      </w:tr>
      <w:tr w:rsidR="003F7F01" w:rsidRPr="00A64A7D" w14:paraId="06B63DB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B5E3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14238</w:t>
            </w:r>
          </w:p>
        </w:tc>
        <w:tc>
          <w:tcPr>
            <w:tcW w:w="1843" w:type="dxa"/>
            <w:tcBorders>
              <w:top w:val="nil"/>
              <w:left w:val="nil"/>
              <w:bottom w:val="single" w:sz="4" w:space="0" w:color="auto"/>
              <w:right w:val="single" w:sz="4" w:space="0" w:color="auto"/>
            </w:tcBorders>
            <w:noWrap/>
            <w:vAlign w:val="bottom"/>
          </w:tcPr>
          <w:p w14:paraId="19F5A8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Dima-Ugarana HLHI</w:t>
            </w:r>
          </w:p>
        </w:tc>
        <w:tc>
          <w:tcPr>
            <w:tcW w:w="1268" w:type="dxa"/>
            <w:tcBorders>
              <w:top w:val="nil"/>
              <w:left w:val="nil"/>
              <w:bottom w:val="single" w:sz="4" w:space="0" w:color="auto"/>
              <w:right w:val="single" w:sz="4" w:space="0" w:color="auto"/>
            </w:tcBorders>
            <w:noWrap/>
            <w:vAlign w:val="bottom"/>
          </w:tcPr>
          <w:p w14:paraId="0059B9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D1C4B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1915C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0A440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04/11/1970</w:t>
            </w:r>
          </w:p>
        </w:tc>
        <w:tc>
          <w:tcPr>
            <w:tcW w:w="1285" w:type="dxa"/>
            <w:tcBorders>
              <w:top w:val="nil"/>
              <w:left w:val="nil"/>
              <w:bottom w:val="single" w:sz="4" w:space="0" w:color="auto"/>
              <w:right w:val="single" w:sz="4" w:space="0" w:color="auto"/>
            </w:tcBorders>
            <w:noWrap/>
            <w:vAlign w:val="bottom"/>
          </w:tcPr>
          <w:p w14:paraId="0851F2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08/09/2023</w:t>
            </w:r>
          </w:p>
        </w:tc>
        <w:tc>
          <w:tcPr>
            <w:tcW w:w="1264" w:type="dxa"/>
            <w:tcBorders>
              <w:top w:val="nil"/>
              <w:left w:val="nil"/>
              <w:bottom w:val="single" w:sz="4" w:space="0" w:color="auto"/>
              <w:right w:val="single" w:sz="4" w:space="0" w:color="auto"/>
            </w:tcBorders>
            <w:noWrap/>
            <w:vAlign w:val="bottom"/>
          </w:tcPr>
          <w:p w14:paraId="4AD0B27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5B43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8016,06</w:t>
            </w:r>
          </w:p>
        </w:tc>
        <w:tc>
          <w:tcPr>
            <w:tcW w:w="864" w:type="dxa"/>
            <w:tcBorders>
              <w:top w:val="nil"/>
              <w:left w:val="nil"/>
              <w:bottom w:val="single" w:sz="4" w:space="0" w:color="auto"/>
              <w:right w:val="single" w:sz="4" w:space="0" w:color="auto"/>
            </w:tcBorders>
            <w:noWrap/>
            <w:vAlign w:val="bottom"/>
          </w:tcPr>
          <w:p w14:paraId="1F3A6E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FA86A8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0AC1B7" w14:textId="77777777" w:rsidR="003F7F01" w:rsidRPr="00A64A7D" w:rsidRDefault="003F7F01" w:rsidP="004B0BB6">
            <w:pPr>
              <w:rPr>
                <w:rFonts w:ascii="Arial" w:hAnsi="Arial" w:cs="Arial"/>
                <w:sz w:val="14"/>
                <w:szCs w:val="14"/>
                <w:lang w:val="es-ES_tradnl"/>
              </w:rPr>
            </w:pPr>
          </w:p>
        </w:tc>
      </w:tr>
      <w:tr w:rsidR="003F7F01" w:rsidRPr="00A64A7D" w14:paraId="38B0B67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86A13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14238</w:t>
            </w:r>
          </w:p>
        </w:tc>
        <w:tc>
          <w:tcPr>
            <w:tcW w:w="1843" w:type="dxa"/>
            <w:tcBorders>
              <w:top w:val="nil"/>
              <w:left w:val="nil"/>
              <w:bottom w:val="single" w:sz="4" w:space="0" w:color="auto"/>
              <w:right w:val="single" w:sz="4" w:space="0" w:color="auto"/>
            </w:tcBorders>
            <w:noWrap/>
            <w:vAlign w:val="bottom"/>
          </w:tcPr>
          <w:p w14:paraId="38766D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Dima-Ugarana HLHI</w:t>
            </w:r>
          </w:p>
        </w:tc>
        <w:tc>
          <w:tcPr>
            <w:tcW w:w="1268" w:type="dxa"/>
            <w:tcBorders>
              <w:top w:val="nil"/>
              <w:left w:val="nil"/>
              <w:bottom w:val="single" w:sz="4" w:space="0" w:color="auto"/>
              <w:right w:val="single" w:sz="4" w:space="0" w:color="auto"/>
            </w:tcBorders>
            <w:noWrap/>
            <w:vAlign w:val="bottom"/>
          </w:tcPr>
          <w:p w14:paraId="3245F6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0B0F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05AEC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B3E8D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05/06/1982</w:t>
            </w:r>
          </w:p>
        </w:tc>
        <w:tc>
          <w:tcPr>
            <w:tcW w:w="1285" w:type="dxa"/>
            <w:tcBorders>
              <w:top w:val="nil"/>
              <w:left w:val="nil"/>
              <w:bottom w:val="single" w:sz="4" w:space="0" w:color="auto"/>
              <w:right w:val="single" w:sz="4" w:space="0" w:color="auto"/>
            </w:tcBorders>
            <w:noWrap/>
            <w:vAlign w:val="bottom"/>
          </w:tcPr>
          <w:p w14:paraId="49CF89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25/09/2025</w:t>
            </w:r>
          </w:p>
        </w:tc>
        <w:tc>
          <w:tcPr>
            <w:tcW w:w="1264" w:type="dxa"/>
            <w:tcBorders>
              <w:top w:val="nil"/>
              <w:left w:val="nil"/>
              <w:bottom w:val="single" w:sz="4" w:space="0" w:color="auto"/>
              <w:right w:val="single" w:sz="4" w:space="0" w:color="auto"/>
            </w:tcBorders>
            <w:noWrap/>
            <w:vAlign w:val="bottom"/>
          </w:tcPr>
          <w:p w14:paraId="39E3CC7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288D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8016,06</w:t>
            </w:r>
          </w:p>
        </w:tc>
        <w:tc>
          <w:tcPr>
            <w:tcW w:w="864" w:type="dxa"/>
            <w:tcBorders>
              <w:top w:val="nil"/>
              <w:left w:val="nil"/>
              <w:bottom w:val="single" w:sz="4" w:space="0" w:color="auto"/>
              <w:right w:val="single" w:sz="4" w:space="0" w:color="auto"/>
            </w:tcBorders>
            <w:noWrap/>
            <w:vAlign w:val="bottom"/>
          </w:tcPr>
          <w:p w14:paraId="75B854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8A2F0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F3A3FDC" w14:textId="77777777" w:rsidR="003F7F01" w:rsidRPr="00A64A7D" w:rsidRDefault="003F7F01" w:rsidP="004B0BB6">
            <w:pPr>
              <w:rPr>
                <w:rFonts w:ascii="Arial" w:hAnsi="Arial" w:cs="Arial"/>
                <w:sz w:val="14"/>
                <w:szCs w:val="14"/>
                <w:lang w:val="es-ES_tradnl"/>
              </w:rPr>
            </w:pPr>
          </w:p>
        </w:tc>
      </w:tr>
      <w:tr w:rsidR="003F7F01" w:rsidRPr="00A64A7D" w14:paraId="69E1D6E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558B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14238</w:t>
            </w:r>
          </w:p>
        </w:tc>
        <w:tc>
          <w:tcPr>
            <w:tcW w:w="1843" w:type="dxa"/>
            <w:tcBorders>
              <w:top w:val="nil"/>
              <w:left w:val="nil"/>
              <w:bottom w:val="single" w:sz="4" w:space="0" w:color="auto"/>
              <w:right w:val="single" w:sz="4" w:space="0" w:color="auto"/>
            </w:tcBorders>
            <w:noWrap/>
            <w:vAlign w:val="bottom"/>
          </w:tcPr>
          <w:p w14:paraId="62D6F4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Dima-Ugarana HLHI</w:t>
            </w:r>
          </w:p>
        </w:tc>
        <w:tc>
          <w:tcPr>
            <w:tcW w:w="1268" w:type="dxa"/>
            <w:tcBorders>
              <w:top w:val="nil"/>
              <w:left w:val="nil"/>
              <w:bottom w:val="single" w:sz="4" w:space="0" w:color="auto"/>
              <w:right w:val="single" w:sz="4" w:space="0" w:color="auto"/>
            </w:tcBorders>
            <w:noWrap/>
            <w:vAlign w:val="bottom"/>
          </w:tcPr>
          <w:p w14:paraId="6B6D50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A5B0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6C84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42522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22/09/1965</w:t>
            </w:r>
          </w:p>
        </w:tc>
        <w:tc>
          <w:tcPr>
            <w:tcW w:w="1285" w:type="dxa"/>
            <w:tcBorders>
              <w:top w:val="nil"/>
              <w:left w:val="nil"/>
              <w:bottom w:val="single" w:sz="4" w:space="0" w:color="auto"/>
              <w:right w:val="single" w:sz="4" w:space="0" w:color="auto"/>
            </w:tcBorders>
            <w:noWrap/>
            <w:vAlign w:val="bottom"/>
          </w:tcPr>
          <w:p w14:paraId="3FAC8B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01/10/2014</w:t>
            </w:r>
          </w:p>
        </w:tc>
        <w:tc>
          <w:tcPr>
            <w:tcW w:w="1264" w:type="dxa"/>
            <w:tcBorders>
              <w:top w:val="nil"/>
              <w:left w:val="nil"/>
              <w:bottom w:val="single" w:sz="4" w:space="0" w:color="auto"/>
              <w:right w:val="single" w:sz="4" w:space="0" w:color="auto"/>
            </w:tcBorders>
            <w:noWrap/>
            <w:vAlign w:val="bottom"/>
          </w:tcPr>
          <w:p w14:paraId="5973008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E941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8144,72</w:t>
            </w:r>
          </w:p>
        </w:tc>
        <w:tc>
          <w:tcPr>
            <w:tcW w:w="864" w:type="dxa"/>
            <w:tcBorders>
              <w:top w:val="nil"/>
              <w:left w:val="nil"/>
              <w:bottom w:val="single" w:sz="4" w:space="0" w:color="auto"/>
              <w:right w:val="single" w:sz="4" w:space="0" w:color="auto"/>
            </w:tcBorders>
            <w:noWrap/>
            <w:vAlign w:val="bottom"/>
          </w:tcPr>
          <w:p w14:paraId="2E7CAD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00C79E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9AC811B" w14:textId="77777777" w:rsidR="003F7F01" w:rsidRPr="00A64A7D" w:rsidRDefault="003F7F01" w:rsidP="004B0BB6">
            <w:pPr>
              <w:rPr>
                <w:rFonts w:ascii="Arial" w:hAnsi="Arial" w:cs="Arial"/>
                <w:sz w:val="14"/>
                <w:szCs w:val="14"/>
                <w:lang w:val="es-ES_tradnl"/>
              </w:rPr>
            </w:pPr>
          </w:p>
        </w:tc>
      </w:tr>
      <w:tr w:rsidR="003F7F01" w:rsidRPr="00A64A7D" w14:paraId="60ABDF5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FD56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14238</w:t>
            </w:r>
          </w:p>
        </w:tc>
        <w:tc>
          <w:tcPr>
            <w:tcW w:w="1843" w:type="dxa"/>
            <w:tcBorders>
              <w:top w:val="nil"/>
              <w:left w:val="nil"/>
              <w:bottom w:val="single" w:sz="4" w:space="0" w:color="auto"/>
              <w:right w:val="single" w:sz="4" w:space="0" w:color="auto"/>
            </w:tcBorders>
            <w:noWrap/>
            <w:vAlign w:val="bottom"/>
          </w:tcPr>
          <w:p w14:paraId="6CF6A6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Dima-Ugarana HLHI</w:t>
            </w:r>
          </w:p>
        </w:tc>
        <w:tc>
          <w:tcPr>
            <w:tcW w:w="1268" w:type="dxa"/>
            <w:tcBorders>
              <w:top w:val="nil"/>
              <w:left w:val="nil"/>
              <w:bottom w:val="single" w:sz="4" w:space="0" w:color="auto"/>
              <w:right w:val="single" w:sz="4" w:space="0" w:color="auto"/>
            </w:tcBorders>
            <w:noWrap/>
            <w:vAlign w:val="bottom"/>
          </w:tcPr>
          <w:p w14:paraId="4D4C01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7E57D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FA75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886D1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30/04/1980</w:t>
            </w:r>
          </w:p>
        </w:tc>
        <w:tc>
          <w:tcPr>
            <w:tcW w:w="1285" w:type="dxa"/>
            <w:tcBorders>
              <w:top w:val="nil"/>
              <w:left w:val="nil"/>
              <w:bottom w:val="single" w:sz="4" w:space="0" w:color="auto"/>
              <w:right w:val="single" w:sz="4" w:space="0" w:color="auto"/>
            </w:tcBorders>
            <w:noWrap/>
            <w:vAlign w:val="bottom"/>
          </w:tcPr>
          <w:p w14:paraId="47306C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20/09/2010</w:t>
            </w:r>
          </w:p>
        </w:tc>
        <w:tc>
          <w:tcPr>
            <w:tcW w:w="1264" w:type="dxa"/>
            <w:tcBorders>
              <w:top w:val="nil"/>
              <w:left w:val="nil"/>
              <w:bottom w:val="single" w:sz="4" w:space="0" w:color="auto"/>
              <w:right w:val="single" w:sz="4" w:space="0" w:color="auto"/>
            </w:tcBorders>
            <w:noWrap/>
            <w:vAlign w:val="bottom"/>
          </w:tcPr>
          <w:p w14:paraId="27C8108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2F20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8144,72</w:t>
            </w:r>
          </w:p>
        </w:tc>
        <w:tc>
          <w:tcPr>
            <w:tcW w:w="864" w:type="dxa"/>
            <w:tcBorders>
              <w:top w:val="nil"/>
              <w:left w:val="nil"/>
              <w:bottom w:val="single" w:sz="4" w:space="0" w:color="auto"/>
              <w:right w:val="single" w:sz="4" w:space="0" w:color="auto"/>
            </w:tcBorders>
            <w:noWrap/>
            <w:vAlign w:val="bottom"/>
          </w:tcPr>
          <w:p w14:paraId="47EB7D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043780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617400" w14:textId="77777777" w:rsidR="003F7F01" w:rsidRPr="00A64A7D" w:rsidRDefault="003F7F01" w:rsidP="004B0BB6">
            <w:pPr>
              <w:rPr>
                <w:rFonts w:ascii="Arial" w:hAnsi="Arial" w:cs="Arial"/>
                <w:sz w:val="14"/>
                <w:szCs w:val="14"/>
                <w:lang w:val="es-ES_tradnl"/>
              </w:rPr>
            </w:pPr>
          </w:p>
        </w:tc>
      </w:tr>
      <w:tr w:rsidR="003F7F01" w:rsidRPr="00A64A7D" w14:paraId="30BAD04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A407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14238</w:t>
            </w:r>
          </w:p>
        </w:tc>
        <w:tc>
          <w:tcPr>
            <w:tcW w:w="1843" w:type="dxa"/>
            <w:tcBorders>
              <w:top w:val="nil"/>
              <w:left w:val="nil"/>
              <w:bottom w:val="single" w:sz="4" w:space="0" w:color="auto"/>
              <w:right w:val="single" w:sz="4" w:space="0" w:color="auto"/>
            </w:tcBorders>
            <w:noWrap/>
            <w:vAlign w:val="bottom"/>
          </w:tcPr>
          <w:p w14:paraId="7BBD3C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Dima-Ugarana HLHI</w:t>
            </w:r>
          </w:p>
        </w:tc>
        <w:tc>
          <w:tcPr>
            <w:tcW w:w="1268" w:type="dxa"/>
            <w:tcBorders>
              <w:top w:val="nil"/>
              <w:left w:val="nil"/>
              <w:bottom w:val="single" w:sz="4" w:space="0" w:color="auto"/>
              <w:right w:val="single" w:sz="4" w:space="0" w:color="auto"/>
            </w:tcBorders>
            <w:noWrap/>
            <w:vAlign w:val="bottom"/>
          </w:tcPr>
          <w:p w14:paraId="25BAA6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489A5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905A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FD96D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14/05/1963</w:t>
            </w:r>
          </w:p>
        </w:tc>
        <w:tc>
          <w:tcPr>
            <w:tcW w:w="1285" w:type="dxa"/>
            <w:tcBorders>
              <w:top w:val="nil"/>
              <w:left w:val="nil"/>
              <w:bottom w:val="single" w:sz="4" w:space="0" w:color="auto"/>
              <w:right w:val="single" w:sz="4" w:space="0" w:color="auto"/>
            </w:tcBorders>
            <w:noWrap/>
            <w:vAlign w:val="bottom"/>
          </w:tcPr>
          <w:p w14:paraId="6341BD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01/10/2001</w:t>
            </w:r>
          </w:p>
        </w:tc>
        <w:tc>
          <w:tcPr>
            <w:tcW w:w="1264" w:type="dxa"/>
            <w:tcBorders>
              <w:top w:val="nil"/>
              <w:left w:val="nil"/>
              <w:bottom w:val="single" w:sz="4" w:space="0" w:color="auto"/>
              <w:right w:val="single" w:sz="4" w:space="0" w:color="auto"/>
            </w:tcBorders>
            <w:noWrap/>
            <w:vAlign w:val="bottom"/>
          </w:tcPr>
          <w:p w14:paraId="6C11504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421C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5548,94</w:t>
            </w:r>
          </w:p>
        </w:tc>
        <w:tc>
          <w:tcPr>
            <w:tcW w:w="864" w:type="dxa"/>
            <w:tcBorders>
              <w:top w:val="nil"/>
              <w:left w:val="nil"/>
              <w:bottom w:val="single" w:sz="4" w:space="0" w:color="auto"/>
              <w:right w:val="single" w:sz="4" w:space="0" w:color="auto"/>
            </w:tcBorders>
            <w:noWrap/>
            <w:vAlign w:val="bottom"/>
          </w:tcPr>
          <w:p w14:paraId="563BBB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C9BAD4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540119" w14:textId="77777777" w:rsidR="003F7F01" w:rsidRPr="00A64A7D" w:rsidRDefault="003F7F01" w:rsidP="004B0BB6">
            <w:pPr>
              <w:rPr>
                <w:rFonts w:ascii="Arial" w:hAnsi="Arial" w:cs="Arial"/>
                <w:sz w:val="14"/>
                <w:szCs w:val="14"/>
                <w:lang w:val="es-ES_tradnl"/>
              </w:rPr>
            </w:pPr>
          </w:p>
        </w:tc>
      </w:tr>
      <w:tr w:rsidR="003F7F01" w:rsidRPr="00A64A7D" w14:paraId="640EBB5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D631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14238</w:t>
            </w:r>
          </w:p>
        </w:tc>
        <w:tc>
          <w:tcPr>
            <w:tcW w:w="1843" w:type="dxa"/>
            <w:tcBorders>
              <w:top w:val="nil"/>
              <w:left w:val="nil"/>
              <w:bottom w:val="single" w:sz="4" w:space="0" w:color="auto"/>
              <w:right w:val="single" w:sz="4" w:space="0" w:color="auto"/>
            </w:tcBorders>
            <w:noWrap/>
            <w:vAlign w:val="bottom"/>
          </w:tcPr>
          <w:p w14:paraId="792F3A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Dima-Ugarana HLHI</w:t>
            </w:r>
          </w:p>
        </w:tc>
        <w:tc>
          <w:tcPr>
            <w:tcW w:w="1268" w:type="dxa"/>
            <w:tcBorders>
              <w:top w:val="nil"/>
              <w:left w:val="nil"/>
              <w:bottom w:val="single" w:sz="4" w:space="0" w:color="auto"/>
              <w:right w:val="single" w:sz="4" w:space="0" w:color="auto"/>
            </w:tcBorders>
            <w:noWrap/>
            <w:vAlign w:val="bottom"/>
          </w:tcPr>
          <w:p w14:paraId="23D323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MONITOR/A</w:t>
            </w:r>
          </w:p>
        </w:tc>
        <w:tc>
          <w:tcPr>
            <w:tcW w:w="1283" w:type="dxa"/>
            <w:tcBorders>
              <w:top w:val="nil"/>
              <w:left w:val="nil"/>
              <w:bottom w:val="single" w:sz="4" w:space="0" w:color="auto"/>
              <w:right w:val="single" w:sz="4" w:space="0" w:color="auto"/>
            </w:tcBorders>
            <w:noWrap/>
            <w:vAlign w:val="bottom"/>
          </w:tcPr>
          <w:p w14:paraId="7602B5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0F17D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84,53</w:t>
            </w:r>
          </w:p>
        </w:tc>
        <w:tc>
          <w:tcPr>
            <w:tcW w:w="1133" w:type="dxa"/>
            <w:tcBorders>
              <w:top w:val="nil"/>
              <w:left w:val="nil"/>
              <w:bottom w:val="single" w:sz="4" w:space="0" w:color="auto"/>
              <w:right w:val="single" w:sz="4" w:space="0" w:color="auto"/>
            </w:tcBorders>
            <w:noWrap/>
            <w:vAlign w:val="bottom"/>
          </w:tcPr>
          <w:p w14:paraId="2B5CD2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29/08/1964</w:t>
            </w:r>
          </w:p>
        </w:tc>
        <w:tc>
          <w:tcPr>
            <w:tcW w:w="1285" w:type="dxa"/>
            <w:tcBorders>
              <w:top w:val="nil"/>
              <w:left w:val="nil"/>
              <w:bottom w:val="single" w:sz="4" w:space="0" w:color="auto"/>
              <w:right w:val="single" w:sz="4" w:space="0" w:color="auto"/>
            </w:tcBorders>
            <w:noWrap/>
            <w:vAlign w:val="bottom"/>
          </w:tcPr>
          <w:p w14:paraId="230B76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09CE71D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FF2B8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5811,26</w:t>
            </w:r>
          </w:p>
        </w:tc>
        <w:tc>
          <w:tcPr>
            <w:tcW w:w="864" w:type="dxa"/>
            <w:tcBorders>
              <w:top w:val="nil"/>
              <w:left w:val="nil"/>
              <w:bottom w:val="single" w:sz="4" w:space="0" w:color="auto"/>
              <w:right w:val="single" w:sz="4" w:space="0" w:color="auto"/>
            </w:tcBorders>
            <w:noWrap/>
            <w:vAlign w:val="bottom"/>
          </w:tcPr>
          <w:p w14:paraId="2D9BD2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DEB0CD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D58D5CB" w14:textId="77777777" w:rsidR="003F7F01" w:rsidRPr="00A64A7D" w:rsidRDefault="003F7F01" w:rsidP="004B0BB6">
            <w:pPr>
              <w:rPr>
                <w:rFonts w:ascii="Arial" w:hAnsi="Arial" w:cs="Arial"/>
                <w:sz w:val="14"/>
                <w:szCs w:val="14"/>
                <w:lang w:val="es-ES_tradnl"/>
              </w:rPr>
            </w:pPr>
          </w:p>
        </w:tc>
      </w:tr>
      <w:tr w:rsidR="003F7F01" w:rsidRPr="00A64A7D" w14:paraId="6D550B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35D6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14238</w:t>
            </w:r>
          </w:p>
        </w:tc>
        <w:tc>
          <w:tcPr>
            <w:tcW w:w="1843" w:type="dxa"/>
            <w:tcBorders>
              <w:top w:val="nil"/>
              <w:left w:val="nil"/>
              <w:bottom w:val="single" w:sz="4" w:space="0" w:color="auto"/>
              <w:right w:val="single" w:sz="4" w:space="0" w:color="auto"/>
            </w:tcBorders>
            <w:noWrap/>
            <w:vAlign w:val="bottom"/>
          </w:tcPr>
          <w:p w14:paraId="406CAA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Dima-Ugarana HLHI</w:t>
            </w:r>
          </w:p>
        </w:tc>
        <w:tc>
          <w:tcPr>
            <w:tcW w:w="1268" w:type="dxa"/>
            <w:tcBorders>
              <w:top w:val="nil"/>
              <w:left w:val="nil"/>
              <w:bottom w:val="single" w:sz="4" w:space="0" w:color="auto"/>
              <w:right w:val="single" w:sz="4" w:space="0" w:color="auto"/>
            </w:tcBorders>
            <w:noWrap/>
            <w:vAlign w:val="bottom"/>
          </w:tcPr>
          <w:p w14:paraId="23D074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0F19B2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7DCBA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84,53</w:t>
            </w:r>
          </w:p>
        </w:tc>
        <w:tc>
          <w:tcPr>
            <w:tcW w:w="1133" w:type="dxa"/>
            <w:tcBorders>
              <w:top w:val="nil"/>
              <w:left w:val="nil"/>
              <w:bottom w:val="single" w:sz="4" w:space="0" w:color="auto"/>
              <w:right w:val="single" w:sz="4" w:space="0" w:color="auto"/>
            </w:tcBorders>
            <w:noWrap/>
            <w:vAlign w:val="bottom"/>
          </w:tcPr>
          <w:p w14:paraId="19FD17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05/04/1970</w:t>
            </w:r>
          </w:p>
        </w:tc>
        <w:tc>
          <w:tcPr>
            <w:tcW w:w="1285" w:type="dxa"/>
            <w:tcBorders>
              <w:top w:val="nil"/>
              <w:left w:val="nil"/>
              <w:bottom w:val="single" w:sz="4" w:space="0" w:color="auto"/>
              <w:right w:val="single" w:sz="4" w:space="0" w:color="auto"/>
            </w:tcBorders>
            <w:noWrap/>
            <w:vAlign w:val="bottom"/>
          </w:tcPr>
          <w:p w14:paraId="1D823D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01/10/2009</w:t>
            </w:r>
          </w:p>
        </w:tc>
        <w:tc>
          <w:tcPr>
            <w:tcW w:w="1264" w:type="dxa"/>
            <w:tcBorders>
              <w:top w:val="nil"/>
              <w:left w:val="nil"/>
              <w:bottom w:val="single" w:sz="4" w:space="0" w:color="auto"/>
              <w:right w:val="single" w:sz="4" w:space="0" w:color="auto"/>
            </w:tcBorders>
            <w:noWrap/>
            <w:vAlign w:val="bottom"/>
          </w:tcPr>
          <w:p w14:paraId="287ABEC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F4FB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5C654F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596E5E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FF1852" w14:textId="77777777" w:rsidR="003F7F01" w:rsidRPr="00A64A7D" w:rsidRDefault="003F7F01" w:rsidP="004B0BB6">
            <w:pPr>
              <w:rPr>
                <w:rFonts w:ascii="Arial" w:hAnsi="Arial" w:cs="Arial"/>
                <w:sz w:val="14"/>
                <w:szCs w:val="14"/>
                <w:lang w:val="es-ES_tradnl"/>
              </w:rPr>
            </w:pPr>
          </w:p>
        </w:tc>
      </w:tr>
      <w:tr w:rsidR="003F7F01" w:rsidRPr="00A64A7D" w14:paraId="0BEE63C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AA2E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05C575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033019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7496A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7E5A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38682F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17/06/1966</w:t>
            </w:r>
          </w:p>
        </w:tc>
        <w:tc>
          <w:tcPr>
            <w:tcW w:w="1285" w:type="dxa"/>
            <w:tcBorders>
              <w:top w:val="nil"/>
              <w:left w:val="nil"/>
              <w:bottom w:val="single" w:sz="4" w:space="0" w:color="auto"/>
              <w:right w:val="single" w:sz="4" w:space="0" w:color="auto"/>
            </w:tcBorders>
            <w:noWrap/>
            <w:vAlign w:val="bottom"/>
          </w:tcPr>
          <w:p w14:paraId="0FEB82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26/12/2023</w:t>
            </w:r>
          </w:p>
        </w:tc>
        <w:tc>
          <w:tcPr>
            <w:tcW w:w="1264" w:type="dxa"/>
            <w:tcBorders>
              <w:top w:val="nil"/>
              <w:left w:val="nil"/>
              <w:bottom w:val="single" w:sz="4" w:space="0" w:color="auto"/>
              <w:right w:val="single" w:sz="4" w:space="0" w:color="auto"/>
            </w:tcBorders>
            <w:noWrap/>
            <w:vAlign w:val="bottom"/>
          </w:tcPr>
          <w:p w14:paraId="58EBE7B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D24DB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7133,82</w:t>
            </w:r>
          </w:p>
        </w:tc>
        <w:tc>
          <w:tcPr>
            <w:tcW w:w="864" w:type="dxa"/>
            <w:tcBorders>
              <w:top w:val="nil"/>
              <w:left w:val="nil"/>
              <w:bottom w:val="single" w:sz="4" w:space="0" w:color="auto"/>
              <w:right w:val="single" w:sz="4" w:space="0" w:color="auto"/>
            </w:tcBorders>
            <w:noWrap/>
            <w:vAlign w:val="bottom"/>
          </w:tcPr>
          <w:p w14:paraId="3A0C5C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3D074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4E0A4F" w14:textId="77777777" w:rsidR="003F7F01" w:rsidRPr="00A64A7D" w:rsidRDefault="003F7F01" w:rsidP="004B0BB6">
            <w:pPr>
              <w:rPr>
                <w:rFonts w:ascii="Arial" w:hAnsi="Arial" w:cs="Arial"/>
                <w:sz w:val="14"/>
                <w:szCs w:val="14"/>
                <w:lang w:val="es-ES_tradnl"/>
              </w:rPr>
            </w:pPr>
          </w:p>
        </w:tc>
      </w:tr>
      <w:tr w:rsidR="003F7F01" w:rsidRPr="00A64A7D" w14:paraId="132E19C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766C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011C60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389EB6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DCB6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D47DE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6937A7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26/06/1982</w:t>
            </w:r>
          </w:p>
        </w:tc>
        <w:tc>
          <w:tcPr>
            <w:tcW w:w="1285" w:type="dxa"/>
            <w:tcBorders>
              <w:top w:val="nil"/>
              <w:left w:val="nil"/>
              <w:bottom w:val="single" w:sz="4" w:space="0" w:color="auto"/>
              <w:right w:val="single" w:sz="4" w:space="0" w:color="auto"/>
            </w:tcBorders>
            <w:noWrap/>
            <w:vAlign w:val="bottom"/>
          </w:tcPr>
          <w:p w14:paraId="17202E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26/09/2023</w:t>
            </w:r>
          </w:p>
        </w:tc>
        <w:tc>
          <w:tcPr>
            <w:tcW w:w="1264" w:type="dxa"/>
            <w:tcBorders>
              <w:top w:val="nil"/>
              <w:left w:val="nil"/>
              <w:bottom w:val="single" w:sz="4" w:space="0" w:color="auto"/>
              <w:right w:val="single" w:sz="4" w:space="0" w:color="auto"/>
            </w:tcBorders>
            <w:noWrap/>
            <w:vAlign w:val="bottom"/>
          </w:tcPr>
          <w:p w14:paraId="489D81B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D86FE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7133,82</w:t>
            </w:r>
          </w:p>
        </w:tc>
        <w:tc>
          <w:tcPr>
            <w:tcW w:w="864" w:type="dxa"/>
            <w:tcBorders>
              <w:top w:val="nil"/>
              <w:left w:val="nil"/>
              <w:bottom w:val="single" w:sz="4" w:space="0" w:color="auto"/>
              <w:right w:val="single" w:sz="4" w:space="0" w:color="auto"/>
            </w:tcBorders>
            <w:noWrap/>
            <w:vAlign w:val="bottom"/>
          </w:tcPr>
          <w:p w14:paraId="1EEC17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24FC5E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67EE4F" w14:textId="77777777" w:rsidR="003F7F01" w:rsidRPr="00A64A7D" w:rsidRDefault="003F7F01" w:rsidP="004B0BB6">
            <w:pPr>
              <w:rPr>
                <w:rFonts w:ascii="Arial" w:hAnsi="Arial" w:cs="Arial"/>
                <w:sz w:val="14"/>
                <w:szCs w:val="14"/>
                <w:lang w:val="es-ES_tradnl"/>
              </w:rPr>
            </w:pPr>
          </w:p>
        </w:tc>
      </w:tr>
      <w:tr w:rsidR="003F7F01" w:rsidRPr="00A64A7D" w14:paraId="14D3073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A0A3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2FB85F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4F4089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9F446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B468C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4C8F51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15/08/2004</w:t>
            </w:r>
          </w:p>
        </w:tc>
        <w:tc>
          <w:tcPr>
            <w:tcW w:w="1285" w:type="dxa"/>
            <w:tcBorders>
              <w:top w:val="nil"/>
              <w:left w:val="nil"/>
              <w:bottom w:val="single" w:sz="4" w:space="0" w:color="auto"/>
              <w:right w:val="single" w:sz="4" w:space="0" w:color="auto"/>
            </w:tcBorders>
            <w:noWrap/>
            <w:vAlign w:val="bottom"/>
          </w:tcPr>
          <w:p w14:paraId="313517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29/09/2025</w:t>
            </w:r>
          </w:p>
        </w:tc>
        <w:tc>
          <w:tcPr>
            <w:tcW w:w="1264" w:type="dxa"/>
            <w:tcBorders>
              <w:top w:val="nil"/>
              <w:left w:val="nil"/>
              <w:bottom w:val="single" w:sz="4" w:space="0" w:color="auto"/>
              <w:right w:val="single" w:sz="4" w:space="0" w:color="auto"/>
            </w:tcBorders>
            <w:noWrap/>
            <w:vAlign w:val="bottom"/>
          </w:tcPr>
          <w:p w14:paraId="5CDED79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C014D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08FCFC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C6B836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9E23DF" w14:textId="77777777" w:rsidR="003F7F01" w:rsidRPr="00A64A7D" w:rsidRDefault="003F7F01" w:rsidP="004B0BB6">
            <w:pPr>
              <w:rPr>
                <w:rFonts w:ascii="Arial" w:hAnsi="Arial" w:cs="Arial"/>
                <w:sz w:val="14"/>
                <w:szCs w:val="14"/>
                <w:lang w:val="es-ES_tradnl"/>
              </w:rPr>
            </w:pPr>
          </w:p>
        </w:tc>
      </w:tr>
      <w:tr w:rsidR="003F7F01" w:rsidRPr="00A64A7D" w14:paraId="32B9F61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C998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16E3FC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43527F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FA91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B49A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14A1BB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18/03/1996</w:t>
            </w:r>
          </w:p>
        </w:tc>
        <w:tc>
          <w:tcPr>
            <w:tcW w:w="1285" w:type="dxa"/>
            <w:tcBorders>
              <w:top w:val="nil"/>
              <w:left w:val="nil"/>
              <w:bottom w:val="single" w:sz="4" w:space="0" w:color="auto"/>
              <w:right w:val="single" w:sz="4" w:space="0" w:color="auto"/>
            </w:tcBorders>
            <w:noWrap/>
            <w:vAlign w:val="bottom"/>
          </w:tcPr>
          <w:p w14:paraId="1B9C37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30/09/2021</w:t>
            </w:r>
          </w:p>
        </w:tc>
        <w:tc>
          <w:tcPr>
            <w:tcW w:w="1264" w:type="dxa"/>
            <w:tcBorders>
              <w:top w:val="nil"/>
              <w:left w:val="nil"/>
              <w:bottom w:val="single" w:sz="4" w:space="0" w:color="auto"/>
              <w:right w:val="single" w:sz="4" w:space="0" w:color="auto"/>
            </w:tcBorders>
            <w:noWrap/>
            <w:vAlign w:val="bottom"/>
          </w:tcPr>
          <w:p w14:paraId="5309BC8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7928C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0C2484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FFC34A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7E0606" w14:textId="77777777" w:rsidR="003F7F01" w:rsidRPr="00A64A7D" w:rsidRDefault="003F7F01" w:rsidP="004B0BB6">
            <w:pPr>
              <w:rPr>
                <w:rFonts w:ascii="Arial" w:hAnsi="Arial" w:cs="Arial"/>
                <w:sz w:val="14"/>
                <w:szCs w:val="14"/>
                <w:lang w:val="es-ES_tradnl"/>
              </w:rPr>
            </w:pPr>
          </w:p>
        </w:tc>
      </w:tr>
      <w:tr w:rsidR="003F7F01" w:rsidRPr="00A64A7D" w14:paraId="3F0DC7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2379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22F9CB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64139F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DE7F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D335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42B967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05/11/1960</w:t>
            </w:r>
          </w:p>
        </w:tc>
        <w:tc>
          <w:tcPr>
            <w:tcW w:w="1285" w:type="dxa"/>
            <w:tcBorders>
              <w:top w:val="nil"/>
              <w:left w:val="nil"/>
              <w:bottom w:val="single" w:sz="4" w:space="0" w:color="auto"/>
              <w:right w:val="single" w:sz="4" w:space="0" w:color="auto"/>
            </w:tcBorders>
            <w:noWrap/>
            <w:vAlign w:val="bottom"/>
          </w:tcPr>
          <w:p w14:paraId="5DC132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02/02/2023</w:t>
            </w:r>
          </w:p>
        </w:tc>
        <w:tc>
          <w:tcPr>
            <w:tcW w:w="1264" w:type="dxa"/>
            <w:tcBorders>
              <w:top w:val="nil"/>
              <w:left w:val="nil"/>
              <w:bottom w:val="single" w:sz="4" w:space="0" w:color="auto"/>
              <w:right w:val="single" w:sz="4" w:space="0" w:color="auto"/>
            </w:tcBorders>
            <w:noWrap/>
            <w:vAlign w:val="bottom"/>
          </w:tcPr>
          <w:p w14:paraId="57BE7F9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23232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7366,78</w:t>
            </w:r>
          </w:p>
        </w:tc>
        <w:tc>
          <w:tcPr>
            <w:tcW w:w="864" w:type="dxa"/>
            <w:tcBorders>
              <w:top w:val="nil"/>
              <w:left w:val="nil"/>
              <w:bottom w:val="single" w:sz="4" w:space="0" w:color="auto"/>
              <w:right w:val="single" w:sz="4" w:space="0" w:color="auto"/>
            </w:tcBorders>
            <w:noWrap/>
            <w:vAlign w:val="bottom"/>
          </w:tcPr>
          <w:p w14:paraId="1AC286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3B86EB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7BF25E" w14:textId="77777777" w:rsidR="003F7F01" w:rsidRPr="00A64A7D" w:rsidRDefault="003F7F01" w:rsidP="004B0BB6">
            <w:pPr>
              <w:rPr>
                <w:rFonts w:ascii="Arial" w:hAnsi="Arial" w:cs="Arial"/>
                <w:sz w:val="14"/>
                <w:szCs w:val="14"/>
                <w:lang w:val="es-ES_tradnl"/>
              </w:rPr>
            </w:pPr>
          </w:p>
        </w:tc>
      </w:tr>
      <w:tr w:rsidR="003F7F01" w:rsidRPr="00A64A7D" w14:paraId="0EE13FB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9C31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191741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2C2832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D2410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B90B3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494EBB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17/04/1979</w:t>
            </w:r>
          </w:p>
        </w:tc>
        <w:tc>
          <w:tcPr>
            <w:tcW w:w="1285" w:type="dxa"/>
            <w:tcBorders>
              <w:top w:val="nil"/>
              <w:left w:val="nil"/>
              <w:bottom w:val="single" w:sz="4" w:space="0" w:color="auto"/>
              <w:right w:val="single" w:sz="4" w:space="0" w:color="auto"/>
            </w:tcBorders>
            <w:noWrap/>
            <w:vAlign w:val="bottom"/>
          </w:tcPr>
          <w:p w14:paraId="6C69E9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09/09/2021</w:t>
            </w:r>
          </w:p>
        </w:tc>
        <w:tc>
          <w:tcPr>
            <w:tcW w:w="1264" w:type="dxa"/>
            <w:tcBorders>
              <w:top w:val="nil"/>
              <w:left w:val="nil"/>
              <w:bottom w:val="single" w:sz="4" w:space="0" w:color="auto"/>
              <w:right w:val="single" w:sz="4" w:space="0" w:color="auto"/>
            </w:tcBorders>
            <w:noWrap/>
            <w:vAlign w:val="bottom"/>
          </w:tcPr>
          <w:p w14:paraId="36311F7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591B5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7366,78</w:t>
            </w:r>
          </w:p>
        </w:tc>
        <w:tc>
          <w:tcPr>
            <w:tcW w:w="864" w:type="dxa"/>
            <w:tcBorders>
              <w:top w:val="nil"/>
              <w:left w:val="nil"/>
              <w:bottom w:val="single" w:sz="4" w:space="0" w:color="auto"/>
              <w:right w:val="single" w:sz="4" w:space="0" w:color="auto"/>
            </w:tcBorders>
            <w:noWrap/>
            <w:vAlign w:val="bottom"/>
          </w:tcPr>
          <w:p w14:paraId="11EC1C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A1EA9D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6716C3" w14:textId="77777777" w:rsidR="003F7F01" w:rsidRPr="00A64A7D" w:rsidRDefault="003F7F01" w:rsidP="004B0BB6">
            <w:pPr>
              <w:rPr>
                <w:rFonts w:ascii="Arial" w:hAnsi="Arial" w:cs="Arial"/>
                <w:sz w:val="14"/>
                <w:szCs w:val="14"/>
                <w:lang w:val="es-ES_tradnl"/>
              </w:rPr>
            </w:pPr>
          </w:p>
        </w:tc>
      </w:tr>
      <w:tr w:rsidR="003F7F01" w:rsidRPr="00A64A7D" w14:paraId="6F87B50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56E3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0A6BBE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627FA8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6B52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E45FA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0DA74D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27/04/1970</w:t>
            </w:r>
          </w:p>
        </w:tc>
        <w:tc>
          <w:tcPr>
            <w:tcW w:w="1285" w:type="dxa"/>
            <w:tcBorders>
              <w:top w:val="nil"/>
              <w:left w:val="nil"/>
              <w:bottom w:val="single" w:sz="4" w:space="0" w:color="auto"/>
              <w:right w:val="single" w:sz="4" w:space="0" w:color="auto"/>
            </w:tcBorders>
            <w:noWrap/>
            <w:vAlign w:val="bottom"/>
          </w:tcPr>
          <w:p w14:paraId="6656E0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02/02/2012</w:t>
            </w:r>
          </w:p>
        </w:tc>
        <w:tc>
          <w:tcPr>
            <w:tcW w:w="1264" w:type="dxa"/>
            <w:tcBorders>
              <w:top w:val="nil"/>
              <w:left w:val="nil"/>
              <w:bottom w:val="single" w:sz="4" w:space="0" w:color="auto"/>
              <w:right w:val="single" w:sz="4" w:space="0" w:color="auto"/>
            </w:tcBorders>
            <w:noWrap/>
            <w:vAlign w:val="bottom"/>
          </w:tcPr>
          <w:p w14:paraId="2DE6FD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9CCA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7483,26</w:t>
            </w:r>
          </w:p>
        </w:tc>
        <w:tc>
          <w:tcPr>
            <w:tcW w:w="864" w:type="dxa"/>
            <w:tcBorders>
              <w:top w:val="nil"/>
              <w:left w:val="nil"/>
              <w:bottom w:val="single" w:sz="4" w:space="0" w:color="auto"/>
              <w:right w:val="single" w:sz="4" w:space="0" w:color="auto"/>
            </w:tcBorders>
            <w:noWrap/>
            <w:vAlign w:val="bottom"/>
          </w:tcPr>
          <w:p w14:paraId="4709CA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A5E65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82A884" w14:textId="77777777" w:rsidR="003F7F01" w:rsidRPr="00A64A7D" w:rsidRDefault="003F7F01" w:rsidP="004B0BB6">
            <w:pPr>
              <w:rPr>
                <w:rFonts w:ascii="Arial" w:hAnsi="Arial" w:cs="Arial"/>
                <w:sz w:val="14"/>
                <w:szCs w:val="14"/>
                <w:lang w:val="es-ES_tradnl"/>
              </w:rPr>
            </w:pPr>
          </w:p>
        </w:tc>
      </w:tr>
      <w:tr w:rsidR="003F7F01" w:rsidRPr="00A64A7D" w14:paraId="2EBC0B5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38CF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526AC7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658222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C84CB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D8A6D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62A724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19/09/1971</w:t>
            </w:r>
          </w:p>
        </w:tc>
        <w:tc>
          <w:tcPr>
            <w:tcW w:w="1285" w:type="dxa"/>
            <w:tcBorders>
              <w:top w:val="nil"/>
              <w:left w:val="nil"/>
              <w:bottom w:val="single" w:sz="4" w:space="0" w:color="auto"/>
              <w:right w:val="single" w:sz="4" w:space="0" w:color="auto"/>
            </w:tcBorders>
            <w:noWrap/>
            <w:vAlign w:val="bottom"/>
          </w:tcPr>
          <w:p w14:paraId="412612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17/09/2012</w:t>
            </w:r>
          </w:p>
        </w:tc>
        <w:tc>
          <w:tcPr>
            <w:tcW w:w="1264" w:type="dxa"/>
            <w:tcBorders>
              <w:top w:val="nil"/>
              <w:left w:val="nil"/>
              <w:bottom w:val="single" w:sz="4" w:space="0" w:color="auto"/>
              <w:right w:val="single" w:sz="4" w:space="0" w:color="auto"/>
            </w:tcBorders>
            <w:noWrap/>
            <w:vAlign w:val="bottom"/>
          </w:tcPr>
          <w:p w14:paraId="6CA17AC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9EF94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6070,33</w:t>
            </w:r>
          </w:p>
        </w:tc>
        <w:tc>
          <w:tcPr>
            <w:tcW w:w="864" w:type="dxa"/>
            <w:tcBorders>
              <w:top w:val="nil"/>
              <w:left w:val="nil"/>
              <w:bottom w:val="single" w:sz="4" w:space="0" w:color="auto"/>
              <w:right w:val="single" w:sz="4" w:space="0" w:color="auto"/>
            </w:tcBorders>
            <w:noWrap/>
            <w:vAlign w:val="bottom"/>
          </w:tcPr>
          <w:p w14:paraId="4711C7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00CE44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99E7359" w14:textId="77777777" w:rsidR="003F7F01" w:rsidRPr="00A64A7D" w:rsidRDefault="003F7F01" w:rsidP="004B0BB6">
            <w:pPr>
              <w:rPr>
                <w:rFonts w:ascii="Arial" w:hAnsi="Arial" w:cs="Arial"/>
                <w:sz w:val="14"/>
                <w:szCs w:val="14"/>
                <w:lang w:val="es-ES_tradnl"/>
              </w:rPr>
            </w:pPr>
          </w:p>
        </w:tc>
      </w:tr>
      <w:tr w:rsidR="003F7F01" w:rsidRPr="00A64A7D" w14:paraId="36E7C97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0B61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72B65F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5967B6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AC3DB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D01A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388ADF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19/08/1979</w:t>
            </w:r>
          </w:p>
        </w:tc>
        <w:tc>
          <w:tcPr>
            <w:tcW w:w="1285" w:type="dxa"/>
            <w:tcBorders>
              <w:top w:val="nil"/>
              <w:left w:val="nil"/>
              <w:bottom w:val="single" w:sz="4" w:space="0" w:color="auto"/>
              <w:right w:val="single" w:sz="4" w:space="0" w:color="auto"/>
            </w:tcBorders>
            <w:noWrap/>
            <w:vAlign w:val="bottom"/>
          </w:tcPr>
          <w:p w14:paraId="42AE7B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29/09/2008</w:t>
            </w:r>
          </w:p>
        </w:tc>
        <w:tc>
          <w:tcPr>
            <w:tcW w:w="1264" w:type="dxa"/>
            <w:tcBorders>
              <w:top w:val="nil"/>
              <w:left w:val="nil"/>
              <w:bottom w:val="single" w:sz="4" w:space="0" w:color="auto"/>
              <w:right w:val="single" w:sz="4" w:space="0" w:color="auto"/>
            </w:tcBorders>
            <w:noWrap/>
            <w:vAlign w:val="bottom"/>
          </w:tcPr>
          <w:p w14:paraId="3AB1FFA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9AA64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7803,27</w:t>
            </w:r>
          </w:p>
        </w:tc>
        <w:tc>
          <w:tcPr>
            <w:tcW w:w="864" w:type="dxa"/>
            <w:tcBorders>
              <w:top w:val="nil"/>
              <w:left w:val="nil"/>
              <w:bottom w:val="single" w:sz="4" w:space="0" w:color="auto"/>
              <w:right w:val="single" w:sz="4" w:space="0" w:color="auto"/>
            </w:tcBorders>
            <w:noWrap/>
            <w:vAlign w:val="bottom"/>
          </w:tcPr>
          <w:p w14:paraId="78E4BF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A8AC16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829CE9A" w14:textId="77777777" w:rsidR="003F7F01" w:rsidRPr="00A64A7D" w:rsidRDefault="003F7F01" w:rsidP="004B0BB6">
            <w:pPr>
              <w:rPr>
                <w:rFonts w:ascii="Arial" w:hAnsi="Arial" w:cs="Arial"/>
                <w:sz w:val="14"/>
                <w:szCs w:val="14"/>
                <w:lang w:val="es-ES_tradnl"/>
              </w:rPr>
            </w:pPr>
          </w:p>
        </w:tc>
      </w:tr>
      <w:tr w:rsidR="003F7F01" w:rsidRPr="00A64A7D" w14:paraId="21DA0FF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293D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4A371A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3EFBE6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0B3D4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DF418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486AD2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14/09/1967</w:t>
            </w:r>
          </w:p>
        </w:tc>
        <w:tc>
          <w:tcPr>
            <w:tcW w:w="1285" w:type="dxa"/>
            <w:tcBorders>
              <w:top w:val="nil"/>
              <w:left w:val="nil"/>
              <w:bottom w:val="single" w:sz="4" w:space="0" w:color="auto"/>
              <w:right w:val="single" w:sz="4" w:space="0" w:color="auto"/>
            </w:tcBorders>
            <w:noWrap/>
            <w:vAlign w:val="bottom"/>
          </w:tcPr>
          <w:p w14:paraId="452671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26/11/2008</w:t>
            </w:r>
          </w:p>
        </w:tc>
        <w:tc>
          <w:tcPr>
            <w:tcW w:w="1264" w:type="dxa"/>
            <w:tcBorders>
              <w:top w:val="nil"/>
              <w:left w:val="nil"/>
              <w:bottom w:val="single" w:sz="4" w:space="0" w:color="auto"/>
              <w:right w:val="single" w:sz="4" w:space="0" w:color="auto"/>
            </w:tcBorders>
            <w:noWrap/>
            <w:vAlign w:val="bottom"/>
          </w:tcPr>
          <w:p w14:paraId="6EDFB91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7CD8D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43C91D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57012E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92B297" w14:textId="77777777" w:rsidR="003F7F01" w:rsidRPr="00A64A7D" w:rsidRDefault="003F7F01" w:rsidP="004B0BB6">
            <w:pPr>
              <w:rPr>
                <w:rFonts w:ascii="Arial" w:hAnsi="Arial" w:cs="Arial"/>
                <w:sz w:val="14"/>
                <w:szCs w:val="14"/>
                <w:lang w:val="es-ES_tradnl"/>
              </w:rPr>
            </w:pPr>
          </w:p>
        </w:tc>
      </w:tr>
      <w:tr w:rsidR="003F7F01" w:rsidRPr="00A64A7D" w14:paraId="7C2F3B3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A256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14455</w:t>
            </w:r>
          </w:p>
        </w:tc>
        <w:tc>
          <w:tcPr>
            <w:tcW w:w="1843" w:type="dxa"/>
            <w:tcBorders>
              <w:top w:val="nil"/>
              <w:left w:val="nil"/>
              <w:bottom w:val="single" w:sz="4" w:space="0" w:color="auto"/>
              <w:right w:val="single" w:sz="4" w:space="0" w:color="auto"/>
            </w:tcBorders>
            <w:noWrap/>
            <w:vAlign w:val="bottom"/>
          </w:tcPr>
          <w:p w14:paraId="7FD032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713E3A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66D8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9B20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61409C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14/03/1971</w:t>
            </w:r>
          </w:p>
        </w:tc>
        <w:tc>
          <w:tcPr>
            <w:tcW w:w="1285" w:type="dxa"/>
            <w:tcBorders>
              <w:top w:val="nil"/>
              <w:left w:val="nil"/>
              <w:bottom w:val="single" w:sz="4" w:space="0" w:color="auto"/>
              <w:right w:val="single" w:sz="4" w:space="0" w:color="auto"/>
            </w:tcBorders>
            <w:noWrap/>
            <w:vAlign w:val="bottom"/>
          </w:tcPr>
          <w:p w14:paraId="06C79C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32C2F3D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111A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372DD9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00AA4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904EE3" w14:textId="77777777" w:rsidR="003F7F01" w:rsidRPr="00A64A7D" w:rsidRDefault="003F7F01" w:rsidP="004B0BB6">
            <w:pPr>
              <w:rPr>
                <w:rFonts w:ascii="Arial" w:hAnsi="Arial" w:cs="Arial"/>
                <w:sz w:val="14"/>
                <w:szCs w:val="14"/>
                <w:lang w:val="es-ES_tradnl"/>
              </w:rPr>
            </w:pPr>
          </w:p>
        </w:tc>
      </w:tr>
      <w:tr w:rsidR="003F7F01" w:rsidRPr="00A64A7D" w14:paraId="3D159C8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FEDA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5E0242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17B2C3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039E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D555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442B40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27/09/1975</w:t>
            </w:r>
          </w:p>
        </w:tc>
        <w:tc>
          <w:tcPr>
            <w:tcW w:w="1285" w:type="dxa"/>
            <w:tcBorders>
              <w:top w:val="nil"/>
              <w:left w:val="nil"/>
              <w:bottom w:val="single" w:sz="4" w:space="0" w:color="auto"/>
              <w:right w:val="single" w:sz="4" w:space="0" w:color="auto"/>
            </w:tcBorders>
            <w:noWrap/>
            <w:vAlign w:val="bottom"/>
          </w:tcPr>
          <w:p w14:paraId="4A6234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27/09/2004</w:t>
            </w:r>
          </w:p>
        </w:tc>
        <w:tc>
          <w:tcPr>
            <w:tcW w:w="1264" w:type="dxa"/>
            <w:tcBorders>
              <w:top w:val="nil"/>
              <w:left w:val="nil"/>
              <w:bottom w:val="single" w:sz="4" w:space="0" w:color="auto"/>
              <w:right w:val="single" w:sz="4" w:space="0" w:color="auto"/>
            </w:tcBorders>
            <w:noWrap/>
            <w:vAlign w:val="bottom"/>
          </w:tcPr>
          <w:p w14:paraId="34868F3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93004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22390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97E1EC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6F0B6A" w14:textId="77777777" w:rsidR="003F7F01" w:rsidRPr="00A64A7D" w:rsidRDefault="003F7F01" w:rsidP="004B0BB6">
            <w:pPr>
              <w:rPr>
                <w:rFonts w:ascii="Arial" w:hAnsi="Arial" w:cs="Arial"/>
                <w:sz w:val="14"/>
                <w:szCs w:val="14"/>
                <w:lang w:val="es-ES_tradnl"/>
              </w:rPr>
            </w:pPr>
          </w:p>
        </w:tc>
      </w:tr>
      <w:tr w:rsidR="003F7F01" w:rsidRPr="00A64A7D" w14:paraId="016635D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23AC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509059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4CCDA9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8D958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1824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5A2C6D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13/07/1967</w:t>
            </w:r>
          </w:p>
        </w:tc>
        <w:tc>
          <w:tcPr>
            <w:tcW w:w="1285" w:type="dxa"/>
            <w:tcBorders>
              <w:top w:val="nil"/>
              <w:left w:val="nil"/>
              <w:bottom w:val="single" w:sz="4" w:space="0" w:color="auto"/>
              <w:right w:val="single" w:sz="4" w:space="0" w:color="auto"/>
            </w:tcBorders>
            <w:noWrap/>
            <w:vAlign w:val="bottom"/>
          </w:tcPr>
          <w:p w14:paraId="757A52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25/09/2006</w:t>
            </w:r>
          </w:p>
        </w:tc>
        <w:tc>
          <w:tcPr>
            <w:tcW w:w="1264" w:type="dxa"/>
            <w:tcBorders>
              <w:top w:val="nil"/>
              <w:left w:val="nil"/>
              <w:bottom w:val="single" w:sz="4" w:space="0" w:color="auto"/>
              <w:right w:val="single" w:sz="4" w:space="0" w:color="auto"/>
            </w:tcBorders>
            <w:noWrap/>
            <w:vAlign w:val="bottom"/>
          </w:tcPr>
          <w:p w14:paraId="70B577F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C75C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07346F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1A247E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9ACB345" w14:textId="77777777" w:rsidR="003F7F01" w:rsidRPr="00A64A7D" w:rsidRDefault="003F7F01" w:rsidP="004B0BB6">
            <w:pPr>
              <w:rPr>
                <w:rFonts w:ascii="Arial" w:hAnsi="Arial" w:cs="Arial"/>
                <w:sz w:val="14"/>
                <w:szCs w:val="14"/>
                <w:lang w:val="es-ES_tradnl"/>
              </w:rPr>
            </w:pPr>
          </w:p>
        </w:tc>
      </w:tr>
      <w:tr w:rsidR="003F7F01" w:rsidRPr="00A64A7D" w14:paraId="3FFF82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92B20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1678F1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38CE22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70278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C2C6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0F37E5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01/01/1965</w:t>
            </w:r>
          </w:p>
        </w:tc>
        <w:tc>
          <w:tcPr>
            <w:tcW w:w="1285" w:type="dxa"/>
            <w:tcBorders>
              <w:top w:val="nil"/>
              <w:left w:val="nil"/>
              <w:bottom w:val="single" w:sz="4" w:space="0" w:color="auto"/>
              <w:right w:val="single" w:sz="4" w:space="0" w:color="auto"/>
            </w:tcBorders>
            <w:noWrap/>
            <w:vAlign w:val="bottom"/>
          </w:tcPr>
          <w:p w14:paraId="6E6400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0D7AE0E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E1332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11266,39</w:t>
            </w:r>
          </w:p>
        </w:tc>
        <w:tc>
          <w:tcPr>
            <w:tcW w:w="864" w:type="dxa"/>
            <w:tcBorders>
              <w:top w:val="nil"/>
              <w:left w:val="nil"/>
              <w:bottom w:val="single" w:sz="4" w:space="0" w:color="auto"/>
              <w:right w:val="single" w:sz="4" w:space="0" w:color="auto"/>
            </w:tcBorders>
            <w:noWrap/>
            <w:vAlign w:val="bottom"/>
          </w:tcPr>
          <w:p w14:paraId="018222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878ADE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B417BD" w14:textId="77777777" w:rsidR="003F7F01" w:rsidRPr="00A64A7D" w:rsidRDefault="003F7F01" w:rsidP="004B0BB6">
            <w:pPr>
              <w:rPr>
                <w:rFonts w:ascii="Arial" w:hAnsi="Arial" w:cs="Arial"/>
                <w:sz w:val="14"/>
                <w:szCs w:val="14"/>
                <w:lang w:val="es-ES_tradnl"/>
              </w:rPr>
            </w:pPr>
          </w:p>
        </w:tc>
      </w:tr>
      <w:tr w:rsidR="003F7F01" w:rsidRPr="00A64A7D" w14:paraId="69917BF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2F14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5131A8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791052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239DB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0AB95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28,76</w:t>
            </w:r>
          </w:p>
        </w:tc>
        <w:tc>
          <w:tcPr>
            <w:tcW w:w="1133" w:type="dxa"/>
            <w:tcBorders>
              <w:top w:val="nil"/>
              <w:left w:val="nil"/>
              <w:bottom w:val="single" w:sz="4" w:space="0" w:color="auto"/>
              <w:right w:val="single" w:sz="4" w:space="0" w:color="auto"/>
            </w:tcBorders>
            <w:noWrap/>
            <w:vAlign w:val="bottom"/>
          </w:tcPr>
          <w:p w14:paraId="518C18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23/02/1965</w:t>
            </w:r>
          </w:p>
        </w:tc>
        <w:tc>
          <w:tcPr>
            <w:tcW w:w="1285" w:type="dxa"/>
            <w:tcBorders>
              <w:top w:val="nil"/>
              <w:left w:val="nil"/>
              <w:bottom w:val="single" w:sz="4" w:space="0" w:color="auto"/>
              <w:right w:val="single" w:sz="4" w:space="0" w:color="auto"/>
            </w:tcBorders>
            <w:noWrap/>
            <w:vAlign w:val="bottom"/>
          </w:tcPr>
          <w:p w14:paraId="0694A9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1030E98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F7B12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28420,87</w:t>
            </w:r>
          </w:p>
        </w:tc>
        <w:tc>
          <w:tcPr>
            <w:tcW w:w="864" w:type="dxa"/>
            <w:tcBorders>
              <w:top w:val="nil"/>
              <w:left w:val="nil"/>
              <w:bottom w:val="single" w:sz="4" w:space="0" w:color="auto"/>
              <w:right w:val="single" w:sz="4" w:space="0" w:color="auto"/>
            </w:tcBorders>
            <w:noWrap/>
            <w:vAlign w:val="bottom"/>
          </w:tcPr>
          <w:p w14:paraId="6F9284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301C4E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EC6953" w14:textId="77777777" w:rsidR="003F7F01" w:rsidRPr="00A64A7D" w:rsidRDefault="003F7F01" w:rsidP="004B0BB6">
            <w:pPr>
              <w:rPr>
                <w:rFonts w:ascii="Arial" w:hAnsi="Arial" w:cs="Arial"/>
                <w:sz w:val="14"/>
                <w:szCs w:val="14"/>
                <w:lang w:val="es-ES_tradnl"/>
              </w:rPr>
            </w:pPr>
          </w:p>
        </w:tc>
      </w:tr>
      <w:tr w:rsidR="003F7F01" w:rsidRPr="00A64A7D" w14:paraId="5C48377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D4D21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14455</w:t>
            </w:r>
          </w:p>
        </w:tc>
        <w:tc>
          <w:tcPr>
            <w:tcW w:w="1843" w:type="dxa"/>
            <w:tcBorders>
              <w:top w:val="nil"/>
              <w:left w:val="nil"/>
              <w:bottom w:val="single" w:sz="4" w:space="0" w:color="auto"/>
              <w:right w:val="single" w:sz="4" w:space="0" w:color="auto"/>
            </w:tcBorders>
            <w:noWrap/>
            <w:vAlign w:val="bottom"/>
          </w:tcPr>
          <w:p w14:paraId="630DC7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Ignacio Zubizarreta HLHI</w:t>
            </w:r>
          </w:p>
        </w:tc>
        <w:tc>
          <w:tcPr>
            <w:tcW w:w="1268" w:type="dxa"/>
            <w:tcBorders>
              <w:top w:val="nil"/>
              <w:left w:val="nil"/>
              <w:bottom w:val="single" w:sz="4" w:space="0" w:color="auto"/>
              <w:right w:val="single" w:sz="4" w:space="0" w:color="auto"/>
            </w:tcBorders>
            <w:noWrap/>
            <w:vAlign w:val="bottom"/>
          </w:tcPr>
          <w:p w14:paraId="22A709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29A8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24174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w:t>
            </w:r>
          </w:p>
        </w:tc>
        <w:tc>
          <w:tcPr>
            <w:tcW w:w="1133" w:type="dxa"/>
            <w:tcBorders>
              <w:top w:val="nil"/>
              <w:left w:val="nil"/>
              <w:bottom w:val="single" w:sz="4" w:space="0" w:color="auto"/>
              <w:right w:val="single" w:sz="4" w:space="0" w:color="auto"/>
            </w:tcBorders>
            <w:noWrap/>
            <w:vAlign w:val="bottom"/>
          </w:tcPr>
          <w:p w14:paraId="643119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13/03/1988</w:t>
            </w:r>
          </w:p>
        </w:tc>
        <w:tc>
          <w:tcPr>
            <w:tcW w:w="1285" w:type="dxa"/>
            <w:tcBorders>
              <w:top w:val="nil"/>
              <w:left w:val="nil"/>
              <w:bottom w:val="single" w:sz="4" w:space="0" w:color="auto"/>
              <w:right w:val="single" w:sz="4" w:space="0" w:color="auto"/>
            </w:tcBorders>
            <w:noWrap/>
            <w:vAlign w:val="bottom"/>
          </w:tcPr>
          <w:p w14:paraId="4AB965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20/10/2024</w:t>
            </w:r>
          </w:p>
        </w:tc>
        <w:tc>
          <w:tcPr>
            <w:tcW w:w="1264" w:type="dxa"/>
            <w:tcBorders>
              <w:top w:val="nil"/>
              <w:left w:val="nil"/>
              <w:bottom w:val="single" w:sz="4" w:space="0" w:color="auto"/>
              <w:right w:val="single" w:sz="4" w:space="0" w:color="auto"/>
            </w:tcBorders>
            <w:noWrap/>
            <w:vAlign w:val="bottom"/>
          </w:tcPr>
          <w:p w14:paraId="458397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EAN</w:t>
            </w:r>
          </w:p>
        </w:tc>
        <w:tc>
          <w:tcPr>
            <w:tcW w:w="992" w:type="dxa"/>
            <w:tcBorders>
              <w:top w:val="nil"/>
              <w:left w:val="nil"/>
              <w:bottom w:val="single" w:sz="4" w:space="0" w:color="auto"/>
              <w:right w:val="single" w:sz="4" w:space="0" w:color="auto"/>
            </w:tcBorders>
            <w:noWrap/>
            <w:vAlign w:val="bottom"/>
          </w:tcPr>
          <w:p w14:paraId="6447D5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34328,42</w:t>
            </w:r>
          </w:p>
        </w:tc>
        <w:tc>
          <w:tcPr>
            <w:tcW w:w="864" w:type="dxa"/>
            <w:tcBorders>
              <w:top w:val="nil"/>
              <w:left w:val="nil"/>
              <w:bottom w:val="single" w:sz="4" w:space="0" w:color="auto"/>
              <w:right w:val="single" w:sz="4" w:space="0" w:color="auto"/>
            </w:tcBorders>
            <w:noWrap/>
            <w:vAlign w:val="bottom"/>
          </w:tcPr>
          <w:p w14:paraId="32C8E8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8A4ED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00018C" w14:textId="77777777" w:rsidR="003F7F01" w:rsidRPr="00A64A7D" w:rsidRDefault="003F7F01" w:rsidP="004B0BB6">
            <w:pPr>
              <w:rPr>
                <w:rFonts w:ascii="Arial" w:hAnsi="Arial" w:cs="Arial"/>
                <w:sz w:val="14"/>
                <w:szCs w:val="14"/>
                <w:lang w:val="es-ES_tradnl"/>
              </w:rPr>
            </w:pPr>
          </w:p>
        </w:tc>
      </w:tr>
      <w:tr w:rsidR="003F7F01" w:rsidRPr="00A64A7D" w14:paraId="7223CC3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984C7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55EF92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62E72B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984AE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21D8B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527E1E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23/05/1967</w:t>
            </w:r>
          </w:p>
        </w:tc>
        <w:tc>
          <w:tcPr>
            <w:tcW w:w="1285" w:type="dxa"/>
            <w:tcBorders>
              <w:top w:val="nil"/>
              <w:left w:val="nil"/>
              <w:bottom w:val="single" w:sz="4" w:space="0" w:color="auto"/>
              <w:right w:val="single" w:sz="4" w:space="0" w:color="auto"/>
            </w:tcBorders>
            <w:noWrap/>
            <w:vAlign w:val="bottom"/>
          </w:tcPr>
          <w:p w14:paraId="4B6981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298D2C6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7EE61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7F265B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D99D0A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0E667AB" w14:textId="77777777" w:rsidR="003F7F01" w:rsidRPr="00A64A7D" w:rsidRDefault="003F7F01" w:rsidP="004B0BB6">
            <w:pPr>
              <w:rPr>
                <w:rFonts w:ascii="Arial" w:hAnsi="Arial" w:cs="Arial"/>
                <w:sz w:val="14"/>
                <w:szCs w:val="14"/>
                <w:lang w:val="es-ES_tradnl"/>
              </w:rPr>
            </w:pPr>
          </w:p>
        </w:tc>
      </w:tr>
      <w:tr w:rsidR="003F7F01" w:rsidRPr="00A64A7D" w14:paraId="7E3F078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25EED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6ED270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1A2381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2B95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2315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2AF765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18/11/2001</w:t>
            </w:r>
          </w:p>
        </w:tc>
        <w:tc>
          <w:tcPr>
            <w:tcW w:w="1285" w:type="dxa"/>
            <w:tcBorders>
              <w:top w:val="nil"/>
              <w:left w:val="nil"/>
              <w:bottom w:val="single" w:sz="4" w:space="0" w:color="auto"/>
              <w:right w:val="single" w:sz="4" w:space="0" w:color="auto"/>
            </w:tcBorders>
            <w:noWrap/>
            <w:vAlign w:val="bottom"/>
          </w:tcPr>
          <w:p w14:paraId="6FED97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24/10/2024</w:t>
            </w:r>
          </w:p>
        </w:tc>
        <w:tc>
          <w:tcPr>
            <w:tcW w:w="1264" w:type="dxa"/>
            <w:tcBorders>
              <w:top w:val="nil"/>
              <w:left w:val="nil"/>
              <w:bottom w:val="single" w:sz="4" w:space="0" w:color="auto"/>
              <w:right w:val="single" w:sz="4" w:space="0" w:color="auto"/>
            </w:tcBorders>
            <w:noWrap/>
            <w:vAlign w:val="bottom"/>
          </w:tcPr>
          <w:p w14:paraId="08D4C89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2021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nil"/>
              <w:left w:val="nil"/>
              <w:bottom w:val="single" w:sz="4" w:space="0" w:color="auto"/>
              <w:right w:val="single" w:sz="4" w:space="0" w:color="auto"/>
            </w:tcBorders>
            <w:noWrap/>
            <w:vAlign w:val="bottom"/>
          </w:tcPr>
          <w:p w14:paraId="79BD59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02E3DF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0B36B8" w14:textId="77777777" w:rsidR="003F7F01" w:rsidRPr="00A64A7D" w:rsidRDefault="003F7F01" w:rsidP="004B0BB6">
            <w:pPr>
              <w:rPr>
                <w:rFonts w:ascii="Arial" w:hAnsi="Arial" w:cs="Arial"/>
                <w:sz w:val="14"/>
                <w:szCs w:val="14"/>
                <w:lang w:val="es-ES_tradnl"/>
              </w:rPr>
            </w:pPr>
          </w:p>
        </w:tc>
      </w:tr>
      <w:tr w:rsidR="003F7F01" w:rsidRPr="00A64A7D" w14:paraId="0BFF7DC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10F2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4C3AC3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057900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151B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ABC62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082CBC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08/08/1972</w:t>
            </w:r>
          </w:p>
        </w:tc>
        <w:tc>
          <w:tcPr>
            <w:tcW w:w="1285" w:type="dxa"/>
            <w:tcBorders>
              <w:top w:val="nil"/>
              <w:left w:val="nil"/>
              <w:bottom w:val="single" w:sz="4" w:space="0" w:color="auto"/>
              <w:right w:val="single" w:sz="4" w:space="0" w:color="auto"/>
            </w:tcBorders>
            <w:noWrap/>
            <w:vAlign w:val="bottom"/>
          </w:tcPr>
          <w:p w14:paraId="3755AF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nil"/>
              <w:bottom w:val="single" w:sz="4" w:space="0" w:color="auto"/>
              <w:right w:val="single" w:sz="4" w:space="0" w:color="auto"/>
            </w:tcBorders>
            <w:noWrap/>
            <w:vAlign w:val="bottom"/>
          </w:tcPr>
          <w:p w14:paraId="6D4D70F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F3E8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nil"/>
              <w:left w:val="nil"/>
              <w:bottom w:val="single" w:sz="4" w:space="0" w:color="auto"/>
              <w:right w:val="single" w:sz="4" w:space="0" w:color="auto"/>
            </w:tcBorders>
            <w:noWrap/>
            <w:vAlign w:val="bottom"/>
          </w:tcPr>
          <w:p w14:paraId="7E1E2F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70B945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45D4BF" w14:textId="77777777" w:rsidR="003F7F01" w:rsidRPr="00A64A7D" w:rsidRDefault="003F7F01" w:rsidP="004B0BB6">
            <w:pPr>
              <w:rPr>
                <w:rFonts w:ascii="Arial" w:hAnsi="Arial" w:cs="Arial"/>
                <w:sz w:val="14"/>
                <w:szCs w:val="14"/>
                <w:lang w:val="es-ES_tradnl"/>
              </w:rPr>
            </w:pPr>
          </w:p>
        </w:tc>
      </w:tr>
      <w:tr w:rsidR="003F7F01" w:rsidRPr="00A64A7D" w14:paraId="3777902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880A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751496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31E42F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9F1C4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B142F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007F0D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01/02/1971</w:t>
            </w:r>
          </w:p>
        </w:tc>
        <w:tc>
          <w:tcPr>
            <w:tcW w:w="1285" w:type="dxa"/>
            <w:tcBorders>
              <w:top w:val="nil"/>
              <w:left w:val="nil"/>
              <w:bottom w:val="single" w:sz="4" w:space="0" w:color="auto"/>
              <w:right w:val="single" w:sz="4" w:space="0" w:color="auto"/>
            </w:tcBorders>
            <w:noWrap/>
            <w:vAlign w:val="bottom"/>
          </w:tcPr>
          <w:p w14:paraId="254463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4BB975B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E639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2F3D71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32D066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5B5277" w14:textId="77777777" w:rsidR="003F7F01" w:rsidRPr="00A64A7D" w:rsidRDefault="003F7F01" w:rsidP="004B0BB6">
            <w:pPr>
              <w:rPr>
                <w:rFonts w:ascii="Arial" w:hAnsi="Arial" w:cs="Arial"/>
                <w:sz w:val="14"/>
                <w:szCs w:val="14"/>
                <w:lang w:val="es-ES_tradnl"/>
              </w:rPr>
            </w:pPr>
          </w:p>
        </w:tc>
      </w:tr>
      <w:tr w:rsidR="003F7F01" w:rsidRPr="00A64A7D" w14:paraId="1BBC905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E1D1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722A4C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5BBF27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578D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DF6D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52895D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23/07/1970</w:t>
            </w:r>
          </w:p>
        </w:tc>
        <w:tc>
          <w:tcPr>
            <w:tcW w:w="1285" w:type="dxa"/>
            <w:tcBorders>
              <w:top w:val="nil"/>
              <w:left w:val="nil"/>
              <w:bottom w:val="single" w:sz="4" w:space="0" w:color="auto"/>
              <w:right w:val="single" w:sz="4" w:space="0" w:color="auto"/>
            </w:tcBorders>
            <w:noWrap/>
            <w:vAlign w:val="bottom"/>
          </w:tcPr>
          <w:p w14:paraId="7ADDF5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11/09/2006</w:t>
            </w:r>
          </w:p>
        </w:tc>
        <w:tc>
          <w:tcPr>
            <w:tcW w:w="1264" w:type="dxa"/>
            <w:tcBorders>
              <w:top w:val="nil"/>
              <w:left w:val="nil"/>
              <w:bottom w:val="single" w:sz="4" w:space="0" w:color="auto"/>
              <w:right w:val="single" w:sz="4" w:space="0" w:color="auto"/>
            </w:tcBorders>
            <w:noWrap/>
            <w:vAlign w:val="bottom"/>
          </w:tcPr>
          <w:p w14:paraId="3020012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D9CE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7CD4C6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9DD0FF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BADCFD" w14:textId="77777777" w:rsidR="003F7F01" w:rsidRPr="00A64A7D" w:rsidRDefault="003F7F01" w:rsidP="004B0BB6">
            <w:pPr>
              <w:rPr>
                <w:rFonts w:ascii="Arial" w:hAnsi="Arial" w:cs="Arial"/>
                <w:sz w:val="14"/>
                <w:szCs w:val="14"/>
                <w:lang w:val="es-ES_tradnl"/>
              </w:rPr>
            </w:pPr>
          </w:p>
        </w:tc>
      </w:tr>
      <w:tr w:rsidR="003F7F01" w:rsidRPr="00A64A7D" w14:paraId="3496886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FAC0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4DBC05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413CA1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0E09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B7FAF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3C6A09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15/04/1967</w:t>
            </w:r>
          </w:p>
        </w:tc>
        <w:tc>
          <w:tcPr>
            <w:tcW w:w="1285" w:type="dxa"/>
            <w:tcBorders>
              <w:top w:val="nil"/>
              <w:left w:val="nil"/>
              <w:bottom w:val="single" w:sz="4" w:space="0" w:color="auto"/>
              <w:right w:val="single" w:sz="4" w:space="0" w:color="auto"/>
            </w:tcBorders>
            <w:noWrap/>
            <w:vAlign w:val="bottom"/>
          </w:tcPr>
          <w:p w14:paraId="4AF617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5DF4D24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33CB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4642,17</w:t>
            </w:r>
          </w:p>
        </w:tc>
        <w:tc>
          <w:tcPr>
            <w:tcW w:w="864" w:type="dxa"/>
            <w:tcBorders>
              <w:top w:val="nil"/>
              <w:left w:val="nil"/>
              <w:bottom w:val="single" w:sz="4" w:space="0" w:color="auto"/>
              <w:right w:val="single" w:sz="4" w:space="0" w:color="auto"/>
            </w:tcBorders>
            <w:noWrap/>
            <w:vAlign w:val="bottom"/>
          </w:tcPr>
          <w:p w14:paraId="220E1D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7D939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945BE6" w14:textId="77777777" w:rsidR="003F7F01" w:rsidRPr="00A64A7D" w:rsidRDefault="003F7F01" w:rsidP="004B0BB6">
            <w:pPr>
              <w:rPr>
                <w:rFonts w:ascii="Arial" w:hAnsi="Arial" w:cs="Arial"/>
                <w:sz w:val="14"/>
                <w:szCs w:val="14"/>
                <w:lang w:val="es-ES_tradnl"/>
              </w:rPr>
            </w:pPr>
          </w:p>
        </w:tc>
      </w:tr>
      <w:tr w:rsidR="003F7F01" w:rsidRPr="00A64A7D" w14:paraId="1BC5105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DFBCF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104F8E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5720BB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DCF33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F3C5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12FC97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11/11/1961</w:t>
            </w:r>
          </w:p>
        </w:tc>
        <w:tc>
          <w:tcPr>
            <w:tcW w:w="1285" w:type="dxa"/>
            <w:tcBorders>
              <w:top w:val="nil"/>
              <w:left w:val="nil"/>
              <w:bottom w:val="single" w:sz="4" w:space="0" w:color="auto"/>
              <w:right w:val="single" w:sz="4" w:space="0" w:color="auto"/>
            </w:tcBorders>
            <w:noWrap/>
            <w:vAlign w:val="bottom"/>
          </w:tcPr>
          <w:p w14:paraId="7F4CB5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02/10/2000</w:t>
            </w:r>
          </w:p>
        </w:tc>
        <w:tc>
          <w:tcPr>
            <w:tcW w:w="1264" w:type="dxa"/>
            <w:tcBorders>
              <w:top w:val="nil"/>
              <w:left w:val="nil"/>
              <w:bottom w:val="single" w:sz="4" w:space="0" w:color="auto"/>
              <w:right w:val="single" w:sz="4" w:space="0" w:color="auto"/>
            </w:tcBorders>
            <w:noWrap/>
            <w:vAlign w:val="bottom"/>
          </w:tcPr>
          <w:p w14:paraId="3CE6A0E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6B7C9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4724,63</w:t>
            </w:r>
          </w:p>
        </w:tc>
        <w:tc>
          <w:tcPr>
            <w:tcW w:w="864" w:type="dxa"/>
            <w:tcBorders>
              <w:top w:val="nil"/>
              <w:left w:val="nil"/>
              <w:bottom w:val="single" w:sz="4" w:space="0" w:color="auto"/>
              <w:right w:val="single" w:sz="4" w:space="0" w:color="auto"/>
            </w:tcBorders>
            <w:noWrap/>
            <w:vAlign w:val="bottom"/>
          </w:tcPr>
          <w:p w14:paraId="03C5E8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A7F3D4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E5FC994" w14:textId="77777777" w:rsidR="003F7F01" w:rsidRPr="00A64A7D" w:rsidRDefault="003F7F01" w:rsidP="004B0BB6">
            <w:pPr>
              <w:rPr>
                <w:rFonts w:ascii="Arial" w:hAnsi="Arial" w:cs="Arial"/>
                <w:sz w:val="14"/>
                <w:szCs w:val="14"/>
                <w:lang w:val="es-ES_tradnl"/>
              </w:rPr>
            </w:pPr>
          </w:p>
        </w:tc>
      </w:tr>
      <w:tr w:rsidR="003F7F01" w:rsidRPr="00A64A7D" w14:paraId="4E3F3E8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1121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163F90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1F883C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92E6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A3EF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1A300B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19/08/1963</w:t>
            </w:r>
          </w:p>
        </w:tc>
        <w:tc>
          <w:tcPr>
            <w:tcW w:w="1285" w:type="dxa"/>
            <w:tcBorders>
              <w:top w:val="nil"/>
              <w:left w:val="nil"/>
              <w:bottom w:val="single" w:sz="4" w:space="0" w:color="auto"/>
              <w:right w:val="single" w:sz="4" w:space="0" w:color="auto"/>
            </w:tcBorders>
            <w:noWrap/>
            <w:vAlign w:val="bottom"/>
          </w:tcPr>
          <w:p w14:paraId="402EA8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10/09/2003</w:t>
            </w:r>
          </w:p>
        </w:tc>
        <w:tc>
          <w:tcPr>
            <w:tcW w:w="1264" w:type="dxa"/>
            <w:tcBorders>
              <w:top w:val="nil"/>
              <w:left w:val="nil"/>
              <w:bottom w:val="single" w:sz="4" w:space="0" w:color="auto"/>
              <w:right w:val="single" w:sz="4" w:space="0" w:color="auto"/>
            </w:tcBorders>
            <w:noWrap/>
            <w:vAlign w:val="bottom"/>
          </w:tcPr>
          <w:p w14:paraId="59089EB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ABD34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4807,09</w:t>
            </w:r>
          </w:p>
        </w:tc>
        <w:tc>
          <w:tcPr>
            <w:tcW w:w="864" w:type="dxa"/>
            <w:tcBorders>
              <w:top w:val="nil"/>
              <w:left w:val="nil"/>
              <w:bottom w:val="single" w:sz="4" w:space="0" w:color="auto"/>
              <w:right w:val="single" w:sz="4" w:space="0" w:color="auto"/>
            </w:tcBorders>
            <w:noWrap/>
            <w:vAlign w:val="bottom"/>
          </w:tcPr>
          <w:p w14:paraId="078BA6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384BE6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689C45E" w14:textId="77777777" w:rsidR="003F7F01" w:rsidRPr="00A64A7D" w:rsidRDefault="003F7F01" w:rsidP="004B0BB6">
            <w:pPr>
              <w:rPr>
                <w:rFonts w:ascii="Arial" w:hAnsi="Arial" w:cs="Arial"/>
                <w:sz w:val="14"/>
                <w:szCs w:val="14"/>
                <w:lang w:val="es-ES_tradnl"/>
              </w:rPr>
            </w:pPr>
          </w:p>
        </w:tc>
      </w:tr>
      <w:tr w:rsidR="003F7F01" w:rsidRPr="00A64A7D" w14:paraId="34F9AB9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4E04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2B1B04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46947F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9E82B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AE300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21AA22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24/08/1961</w:t>
            </w:r>
          </w:p>
        </w:tc>
        <w:tc>
          <w:tcPr>
            <w:tcW w:w="1285" w:type="dxa"/>
            <w:tcBorders>
              <w:top w:val="nil"/>
              <w:left w:val="nil"/>
              <w:bottom w:val="single" w:sz="4" w:space="0" w:color="auto"/>
              <w:right w:val="single" w:sz="4" w:space="0" w:color="auto"/>
            </w:tcBorders>
            <w:noWrap/>
            <w:vAlign w:val="bottom"/>
          </w:tcPr>
          <w:p w14:paraId="17072A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02/10/2000</w:t>
            </w:r>
          </w:p>
        </w:tc>
        <w:tc>
          <w:tcPr>
            <w:tcW w:w="1264" w:type="dxa"/>
            <w:tcBorders>
              <w:top w:val="nil"/>
              <w:left w:val="nil"/>
              <w:bottom w:val="single" w:sz="4" w:space="0" w:color="auto"/>
              <w:right w:val="single" w:sz="4" w:space="0" w:color="auto"/>
            </w:tcBorders>
            <w:noWrap/>
            <w:vAlign w:val="bottom"/>
          </w:tcPr>
          <w:p w14:paraId="08EEE5E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FF59F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5526,92</w:t>
            </w:r>
          </w:p>
        </w:tc>
        <w:tc>
          <w:tcPr>
            <w:tcW w:w="864" w:type="dxa"/>
            <w:tcBorders>
              <w:top w:val="nil"/>
              <w:left w:val="nil"/>
              <w:bottom w:val="single" w:sz="4" w:space="0" w:color="auto"/>
              <w:right w:val="single" w:sz="4" w:space="0" w:color="auto"/>
            </w:tcBorders>
            <w:noWrap/>
            <w:vAlign w:val="bottom"/>
          </w:tcPr>
          <w:p w14:paraId="1CFAF5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2B0D60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0FAA01" w14:textId="77777777" w:rsidR="003F7F01" w:rsidRPr="00A64A7D" w:rsidRDefault="003F7F01" w:rsidP="004B0BB6">
            <w:pPr>
              <w:rPr>
                <w:rFonts w:ascii="Arial" w:hAnsi="Arial" w:cs="Arial"/>
                <w:sz w:val="14"/>
                <w:szCs w:val="14"/>
                <w:lang w:val="es-ES_tradnl"/>
              </w:rPr>
            </w:pPr>
          </w:p>
        </w:tc>
      </w:tr>
      <w:tr w:rsidR="003F7F01" w:rsidRPr="00A64A7D" w14:paraId="77FBA4F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37FD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240980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1B9C09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C20B5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DE801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w:t>
            </w:r>
          </w:p>
        </w:tc>
        <w:tc>
          <w:tcPr>
            <w:tcW w:w="1133" w:type="dxa"/>
            <w:tcBorders>
              <w:top w:val="nil"/>
              <w:left w:val="nil"/>
              <w:bottom w:val="single" w:sz="4" w:space="0" w:color="auto"/>
              <w:right w:val="single" w:sz="4" w:space="0" w:color="auto"/>
            </w:tcBorders>
            <w:noWrap/>
            <w:vAlign w:val="bottom"/>
          </w:tcPr>
          <w:p w14:paraId="688A90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24/12/2003</w:t>
            </w:r>
          </w:p>
        </w:tc>
        <w:tc>
          <w:tcPr>
            <w:tcW w:w="1285" w:type="dxa"/>
            <w:tcBorders>
              <w:top w:val="nil"/>
              <w:left w:val="nil"/>
              <w:bottom w:val="single" w:sz="4" w:space="0" w:color="auto"/>
              <w:right w:val="single" w:sz="4" w:space="0" w:color="auto"/>
            </w:tcBorders>
            <w:noWrap/>
            <w:vAlign w:val="bottom"/>
          </w:tcPr>
          <w:p w14:paraId="26DD28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11/12/2025</w:t>
            </w:r>
          </w:p>
        </w:tc>
        <w:tc>
          <w:tcPr>
            <w:tcW w:w="1264" w:type="dxa"/>
            <w:tcBorders>
              <w:top w:val="nil"/>
              <w:left w:val="nil"/>
              <w:bottom w:val="single" w:sz="4" w:space="0" w:color="auto"/>
              <w:right w:val="single" w:sz="4" w:space="0" w:color="auto"/>
            </w:tcBorders>
            <w:noWrap/>
            <w:vAlign w:val="bottom"/>
          </w:tcPr>
          <w:p w14:paraId="0D76B0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BUM</w:t>
            </w:r>
          </w:p>
        </w:tc>
        <w:tc>
          <w:tcPr>
            <w:tcW w:w="992" w:type="dxa"/>
            <w:tcBorders>
              <w:top w:val="nil"/>
              <w:left w:val="nil"/>
              <w:bottom w:val="single" w:sz="4" w:space="0" w:color="auto"/>
              <w:right w:val="single" w:sz="4" w:space="0" w:color="auto"/>
            </w:tcBorders>
            <w:noWrap/>
            <w:vAlign w:val="bottom"/>
          </w:tcPr>
          <w:p w14:paraId="1D51D0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66B84E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7A1130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64B836" w14:textId="77777777" w:rsidR="003F7F01" w:rsidRPr="00A64A7D" w:rsidRDefault="003F7F01" w:rsidP="004B0BB6">
            <w:pPr>
              <w:rPr>
                <w:rFonts w:ascii="Arial" w:hAnsi="Arial" w:cs="Arial"/>
                <w:sz w:val="14"/>
                <w:szCs w:val="14"/>
                <w:lang w:val="es-ES_tradnl"/>
              </w:rPr>
            </w:pPr>
          </w:p>
        </w:tc>
      </w:tr>
      <w:tr w:rsidR="003F7F01" w:rsidRPr="00A64A7D" w14:paraId="3F7761A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F47E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14382</w:t>
            </w:r>
          </w:p>
        </w:tc>
        <w:tc>
          <w:tcPr>
            <w:tcW w:w="1843" w:type="dxa"/>
            <w:tcBorders>
              <w:top w:val="nil"/>
              <w:left w:val="nil"/>
              <w:bottom w:val="single" w:sz="4" w:space="0" w:color="auto"/>
              <w:right w:val="single" w:sz="4" w:space="0" w:color="auto"/>
            </w:tcBorders>
            <w:noWrap/>
            <w:vAlign w:val="bottom"/>
          </w:tcPr>
          <w:p w14:paraId="3D98AA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Orozko Harana HLHI</w:t>
            </w:r>
          </w:p>
        </w:tc>
        <w:tc>
          <w:tcPr>
            <w:tcW w:w="1268" w:type="dxa"/>
            <w:tcBorders>
              <w:top w:val="nil"/>
              <w:left w:val="nil"/>
              <w:bottom w:val="single" w:sz="4" w:space="0" w:color="auto"/>
              <w:right w:val="single" w:sz="4" w:space="0" w:color="auto"/>
            </w:tcBorders>
            <w:noWrap/>
            <w:vAlign w:val="bottom"/>
          </w:tcPr>
          <w:p w14:paraId="24C0E0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65E8F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4B06B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30,98</w:t>
            </w:r>
          </w:p>
        </w:tc>
        <w:tc>
          <w:tcPr>
            <w:tcW w:w="1133" w:type="dxa"/>
            <w:tcBorders>
              <w:top w:val="nil"/>
              <w:left w:val="nil"/>
              <w:bottom w:val="single" w:sz="4" w:space="0" w:color="auto"/>
              <w:right w:val="single" w:sz="4" w:space="0" w:color="auto"/>
            </w:tcBorders>
            <w:noWrap/>
            <w:vAlign w:val="bottom"/>
          </w:tcPr>
          <w:p w14:paraId="3F0910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23/08/1973</w:t>
            </w:r>
          </w:p>
        </w:tc>
        <w:tc>
          <w:tcPr>
            <w:tcW w:w="1285" w:type="dxa"/>
            <w:tcBorders>
              <w:top w:val="nil"/>
              <w:left w:val="nil"/>
              <w:bottom w:val="single" w:sz="4" w:space="0" w:color="auto"/>
              <w:right w:val="single" w:sz="4" w:space="0" w:color="auto"/>
            </w:tcBorders>
            <w:noWrap/>
            <w:vAlign w:val="bottom"/>
          </w:tcPr>
          <w:p w14:paraId="59D71C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28/10/2025</w:t>
            </w:r>
          </w:p>
        </w:tc>
        <w:tc>
          <w:tcPr>
            <w:tcW w:w="1264" w:type="dxa"/>
            <w:tcBorders>
              <w:top w:val="nil"/>
              <w:left w:val="nil"/>
              <w:bottom w:val="single" w:sz="4" w:space="0" w:color="auto"/>
              <w:right w:val="single" w:sz="4" w:space="0" w:color="auto"/>
            </w:tcBorders>
            <w:noWrap/>
            <w:vAlign w:val="bottom"/>
          </w:tcPr>
          <w:p w14:paraId="2C67C7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PMI</w:t>
            </w:r>
          </w:p>
        </w:tc>
        <w:tc>
          <w:tcPr>
            <w:tcW w:w="992" w:type="dxa"/>
            <w:tcBorders>
              <w:top w:val="nil"/>
              <w:left w:val="nil"/>
              <w:bottom w:val="single" w:sz="4" w:space="0" w:color="auto"/>
              <w:right w:val="single" w:sz="4" w:space="0" w:color="auto"/>
            </w:tcBorders>
            <w:noWrap/>
            <w:vAlign w:val="bottom"/>
          </w:tcPr>
          <w:p w14:paraId="2461DC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6604,15</w:t>
            </w:r>
          </w:p>
        </w:tc>
        <w:tc>
          <w:tcPr>
            <w:tcW w:w="864" w:type="dxa"/>
            <w:tcBorders>
              <w:top w:val="nil"/>
              <w:left w:val="nil"/>
              <w:bottom w:val="single" w:sz="4" w:space="0" w:color="auto"/>
              <w:right w:val="single" w:sz="4" w:space="0" w:color="auto"/>
            </w:tcBorders>
            <w:noWrap/>
            <w:vAlign w:val="bottom"/>
          </w:tcPr>
          <w:p w14:paraId="59498E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F1AB3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342A9C2" w14:textId="77777777" w:rsidR="003F7F01" w:rsidRPr="00A64A7D" w:rsidRDefault="003F7F01" w:rsidP="004B0BB6">
            <w:pPr>
              <w:rPr>
                <w:rFonts w:ascii="Arial" w:hAnsi="Arial" w:cs="Arial"/>
                <w:sz w:val="14"/>
                <w:szCs w:val="14"/>
                <w:lang w:val="es-ES_tradnl"/>
              </w:rPr>
            </w:pPr>
          </w:p>
        </w:tc>
      </w:tr>
      <w:tr w:rsidR="003F7F01" w:rsidRPr="00A64A7D" w14:paraId="35DE392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EA05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14236</w:t>
            </w:r>
          </w:p>
        </w:tc>
        <w:tc>
          <w:tcPr>
            <w:tcW w:w="1843" w:type="dxa"/>
            <w:tcBorders>
              <w:top w:val="nil"/>
              <w:left w:val="nil"/>
              <w:bottom w:val="single" w:sz="4" w:space="0" w:color="auto"/>
              <w:right w:val="single" w:sz="4" w:space="0" w:color="auto"/>
            </w:tcBorders>
            <w:noWrap/>
            <w:vAlign w:val="bottom"/>
          </w:tcPr>
          <w:p w14:paraId="69F15E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Zeanuri HLHI</w:t>
            </w:r>
          </w:p>
        </w:tc>
        <w:tc>
          <w:tcPr>
            <w:tcW w:w="1268" w:type="dxa"/>
            <w:tcBorders>
              <w:top w:val="nil"/>
              <w:left w:val="nil"/>
              <w:bottom w:val="single" w:sz="4" w:space="0" w:color="auto"/>
              <w:right w:val="single" w:sz="4" w:space="0" w:color="auto"/>
            </w:tcBorders>
            <w:noWrap/>
            <w:vAlign w:val="bottom"/>
          </w:tcPr>
          <w:p w14:paraId="6BC866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20CAF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BACB2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B4F4A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25/04/1971</w:t>
            </w:r>
          </w:p>
        </w:tc>
        <w:tc>
          <w:tcPr>
            <w:tcW w:w="1285" w:type="dxa"/>
            <w:tcBorders>
              <w:top w:val="nil"/>
              <w:left w:val="nil"/>
              <w:bottom w:val="single" w:sz="4" w:space="0" w:color="auto"/>
              <w:right w:val="single" w:sz="4" w:space="0" w:color="auto"/>
            </w:tcBorders>
            <w:noWrap/>
            <w:vAlign w:val="bottom"/>
          </w:tcPr>
          <w:p w14:paraId="5BF19A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21/09/2011</w:t>
            </w:r>
          </w:p>
        </w:tc>
        <w:tc>
          <w:tcPr>
            <w:tcW w:w="1264" w:type="dxa"/>
            <w:tcBorders>
              <w:top w:val="nil"/>
              <w:left w:val="nil"/>
              <w:bottom w:val="single" w:sz="4" w:space="0" w:color="auto"/>
              <w:right w:val="single" w:sz="4" w:space="0" w:color="auto"/>
            </w:tcBorders>
            <w:noWrap/>
            <w:vAlign w:val="bottom"/>
          </w:tcPr>
          <w:p w14:paraId="5EB4B8F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27D4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6900,86</w:t>
            </w:r>
          </w:p>
        </w:tc>
        <w:tc>
          <w:tcPr>
            <w:tcW w:w="864" w:type="dxa"/>
            <w:tcBorders>
              <w:top w:val="nil"/>
              <w:left w:val="nil"/>
              <w:bottom w:val="single" w:sz="4" w:space="0" w:color="auto"/>
              <w:right w:val="single" w:sz="4" w:space="0" w:color="auto"/>
            </w:tcBorders>
            <w:noWrap/>
            <w:vAlign w:val="bottom"/>
          </w:tcPr>
          <w:p w14:paraId="510C98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B3CED1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5F6624" w14:textId="77777777" w:rsidR="003F7F01" w:rsidRPr="00A64A7D" w:rsidRDefault="003F7F01" w:rsidP="004B0BB6">
            <w:pPr>
              <w:rPr>
                <w:rFonts w:ascii="Arial" w:hAnsi="Arial" w:cs="Arial"/>
                <w:sz w:val="14"/>
                <w:szCs w:val="14"/>
                <w:lang w:val="es-ES_tradnl"/>
              </w:rPr>
            </w:pPr>
          </w:p>
        </w:tc>
      </w:tr>
      <w:tr w:rsidR="003F7F01" w:rsidRPr="00A64A7D" w14:paraId="3B9C1C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42C7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14236</w:t>
            </w:r>
          </w:p>
        </w:tc>
        <w:tc>
          <w:tcPr>
            <w:tcW w:w="1843" w:type="dxa"/>
            <w:tcBorders>
              <w:top w:val="nil"/>
              <w:left w:val="nil"/>
              <w:bottom w:val="single" w:sz="4" w:space="0" w:color="auto"/>
              <w:right w:val="single" w:sz="4" w:space="0" w:color="auto"/>
            </w:tcBorders>
            <w:noWrap/>
            <w:vAlign w:val="bottom"/>
          </w:tcPr>
          <w:p w14:paraId="01E03D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Zeanuri HLHI</w:t>
            </w:r>
          </w:p>
        </w:tc>
        <w:tc>
          <w:tcPr>
            <w:tcW w:w="1268" w:type="dxa"/>
            <w:tcBorders>
              <w:top w:val="nil"/>
              <w:left w:val="nil"/>
              <w:bottom w:val="single" w:sz="4" w:space="0" w:color="auto"/>
              <w:right w:val="single" w:sz="4" w:space="0" w:color="auto"/>
            </w:tcBorders>
            <w:noWrap/>
            <w:vAlign w:val="bottom"/>
          </w:tcPr>
          <w:p w14:paraId="129A9E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0C58E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5EAD6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D2ACA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12/01/1967</w:t>
            </w:r>
          </w:p>
        </w:tc>
        <w:tc>
          <w:tcPr>
            <w:tcW w:w="1285" w:type="dxa"/>
            <w:tcBorders>
              <w:top w:val="nil"/>
              <w:left w:val="nil"/>
              <w:bottom w:val="single" w:sz="4" w:space="0" w:color="auto"/>
              <w:right w:val="single" w:sz="4" w:space="0" w:color="auto"/>
            </w:tcBorders>
            <w:noWrap/>
            <w:vAlign w:val="bottom"/>
          </w:tcPr>
          <w:p w14:paraId="4DAFAA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01/10/2012</w:t>
            </w:r>
          </w:p>
        </w:tc>
        <w:tc>
          <w:tcPr>
            <w:tcW w:w="1264" w:type="dxa"/>
            <w:tcBorders>
              <w:top w:val="nil"/>
              <w:left w:val="nil"/>
              <w:bottom w:val="single" w:sz="4" w:space="0" w:color="auto"/>
              <w:right w:val="single" w:sz="4" w:space="0" w:color="auto"/>
            </w:tcBorders>
            <w:noWrap/>
            <w:vAlign w:val="bottom"/>
          </w:tcPr>
          <w:p w14:paraId="67299FD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2E5D4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6900,86</w:t>
            </w:r>
          </w:p>
        </w:tc>
        <w:tc>
          <w:tcPr>
            <w:tcW w:w="864" w:type="dxa"/>
            <w:tcBorders>
              <w:top w:val="nil"/>
              <w:left w:val="nil"/>
              <w:bottom w:val="single" w:sz="4" w:space="0" w:color="auto"/>
              <w:right w:val="single" w:sz="4" w:space="0" w:color="auto"/>
            </w:tcBorders>
            <w:noWrap/>
            <w:vAlign w:val="bottom"/>
          </w:tcPr>
          <w:p w14:paraId="060A5A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64D45F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D82524C" w14:textId="77777777" w:rsidR="003F7F01" w:rsidRPr="00A64A7D" w:rsidRDefault="003F7F01" w:rsidP="004B0BB6">
            <w:pPr>
              <w:rPr>
                <w:rFonts w:ascii="Arial" w:hAnsi="Arial" w:cs="Arial"/>
                <w:sz w:val="14"/>
                <w:szCs w:val="14"/>
                <w:lang w:val="es-ES_tradnl"/>
              </w:rPr>
            </w:pPr>
          </w:p>
        </w:tc>
      </w:tr>
      <w:tr w:rsidR="003F7F01" w:rsidRPr="00A64A7D" w14:paraId="6CEC931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0134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14236</w:t>
            </w:r>
          </w:p>
        </w:tc>
        <w:tc>
          <w:tcPr>
            <w:tcW w:w="1843" w:type="dxa"/>
            <w:tcBorders>
              <w:top w:val="nil"/>
              <w:left w:val="nil"/>
              <w:bottom w:val="single" w:sz="4" w:space="0" w:color="auto"/>
              <w:right w:val="single" w:sz="4" w:space="0" w:color="auto"/>
            </w:tcBorders>
            <w:noWrap/>
            <w:vAlign w:val="bottom"/>
          </w:tcPr>
          <w:p w14:paraId="1C36D2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Zeanuri HLHI</w:t>
            </w:r>
          </w:p>
        </w:tc>
        <w:tc>
          <w:tcPr>
            <w:tcW w:w="1268" w:type="dxa"/>
            <w:tcBorders>
              <w:top w:val="nil"/>
              <w:left w:val="nil"/>
              <w:bottom w:val="single" w:sz="4" w:space="0" w:color="auto"/>
              <w:right w:val="single" w:sz="4" w:space="0" w:color="auto"/>
            </w:tcBorders>
            <w:noWrap/>
            <w:vAlign w:val="bottom"/>
          </w:tcPr>
          <w:p w14:paraId="7E2AFB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20F36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B7D9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423E0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19/02/1968</w:t>
            </w:r>
          </w:p>
        </w:tc>
        <w:tc>
          <w:tcPr>
            <w:tcW w:w="1285" w:type="dxa"/>
            <w:tcBorders>
              <w:top w:val="nil"/>
              <w:left w:val="nil"/>
              <w:bottom w:val="single" w:sz="4" w:space="0" w:color="auto"/>
              <w:right w:val="single" w:sz="4" w:space="0" w:color="auto"/>
            </w:tcBorders>
            <w:noWrap/>
            <w:vAlign w:val="bottom"/>
          </w:tcPr>
          <w:p w14:paraId="0F6F57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09/09/2008</w:t>
            </w:r>
          </w:p>
        </w:tc>
        <w:tc>
          <w:tcPr>
            <w:tcW w:w="1264" w:type="dxa"/>
            <w:tcBorders>
              <w:top w:val="nil"/>
              <w:left w:val="nil"/>
              <w:bottom w:val="single" w:sz="4" w:space="0" w:color="auto"/>
              <w:right w:val="single" w:sz="4" w:space="0" w:color="auto"/>
            </w:tcBorders>
            <w:noWrap/>
            <w:vAlign w:val="bottom"/>
          </w:tcPr>
          <w:p w14:paraId="3D6CEC1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6A912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7017,34</w:t>
            </w:r>
          </w:p>
        </w:tc>
        <w:tc>
          <w:tcPr>
            <w:tcW w:w="864" w:type="dxa"/>
            <w:tcBorders>
              <w:top w:val="nil"/>
              <w:left w:val="nil"/>
              <w:bottom w:val="single" w:sz="4" w:space="0" w:color="auto"/>
              <w:right w:val="single" w:sz="4" w:space="0" w:color="auto"/>
            </w:tcBorders>
            <w:noWrap/>
            <w:vAlign w:val="bottom"/>
          </w:tcPr>
          <w:p w14:paraId="6F34E0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A832CC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58DB93" w14:textId="77777777" w:rsidR="003F7F01" w:rsidRPr="00A64A7D" w:rsidRDefault="003F7F01" w:rsidP="004B0BB6">
            <w:pPr>
              <w:rPr>
                <w:rFonts w:ascii="Arial" w:hAnsi="Arial" w:cs="Arial"/>
                <w:sz w:val="14"/>
                <w:szCs w:val="14"/>
                <w:lang w:val="es-ES_tradnl"/>
              </w:rPr>
            </w:pPr>
          </w:p>
        </w:tc>
      </w:tr>
      <w:tr w:rsidR="003F7F01" w:rsidRPr="00A64A7D" w14:paraId="238DFAC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D370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14236</w:t>
            </w:r>
          </w:p>
        </w:tc>
        <w:tc>
          <w:tcPr>
            <w:tcW w:w="1843" w:type="dxa"/>
            <w:tcBorders>
              <w:top w:val="nil"/>
              <w:left w:val="nil"/>
              <w:bottom w:val="single" w:sz="4" w:space="0" w:color="auto"/>
              <w:right w:val="single" w:sz="4" w:space="0" w:color="auto"/>
            </w:tcBorders>
            <w:noWrap/>
            <w:vAlign w:val="bottom"/>
          </w:tcPr>
          <w:p w14:paraId="2C7ECA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Zeanuri HLHI</w:t>
            </w:r>
          </w:p>
        </w:tc>
        <w:tc>
          <w:tcPr>
            <w:tcW w:w="1268" w:type="dxa"/>
            <w:tcBorders>
              <w:top w:val="nil"/>
              <w:left w:val="nil"/>
              <w:bottom w:val="single" w:sz="4" w:space="0" w:color="auto"/>
              <w:right w:val="single" w:sz="4" w:space="0" w:color="auto"/>
            </w:tcBorders>
            <w:noWrap/>
            <w:vAlign w:val="bottom"/>
          </w:tcPr>
          <w:p w14:paraId="17366A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1DB27F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DD3E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9A43D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20/02/1961</w:t>
            </w:r>
          </w:p>
        </w:tc>
        <w:tc>
          <w:tcPr>
            <w:tcW w:w="1285" w:type="dxa"/>
            <w:tcBorders>
              <w:top w:val="nil"/>
              <w:left w:val="nil"/>
              <w:bottom w:val="single" w:sz="4" w:space="0" w:color="auto"/>
              <w:right w:val="single" w:sz="4" w:space="0" w:color="auto"/>
            </w:tcBorders>
            <w:noWrap/>
            <w:vAlign w:val="bottom"/>
          </w:tcPr>
          <w:p w14:paraId="6CD7E0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08/09/2006</w:t>
            </w:r>
          </w:p>
        </w:tc>
        <w:tc>
          <w:tcPr>
            <w:tcW w:w="1264" w:type="dxa"/>
            <w:tcBorders>
              <w:top w:val="nil"/>
              <w:left w:val="nil"/>
              <w:bottom w:val="single" w:sz="4" w:space="0" w:color="auto"/>
              <w:right w:val="single" w:sz="4" w:space="0" w:color="auto"/>
            </w:tcBorders>
            <w:noWrap/>
            <w:vAlign w:val="bottom"/>
          </w:tcPr>
          <w:p w14:paraId="30D1D39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AE09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7017,34</w:t>
            </w:r>
          </w:p>
        </w:tc>
        <w:tc>
          <w:tcPr>
            <w:tcW w:w="864" w:type="dxa"/>
            <w:tcBorders>
              <w:top w:val="nil"/>
              <w:left w:val="nil"/>
              <w:bottom w:val="single" w:sz="4" w:space="0" w:color="auto"/>
              <w:right w:val="single" w:sz="4" w:space="0" w:color="auto"/>
            </w:tcBorders>
            <w:noWrap/>
            <w:vAlign w:val="bottom"/>
          </w:tcPr>
          <w:p w14:paraId="3B9C9F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2AAF13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F45C83" w14:textId="77777777" w:rsidR="003F7F01" w:rsidRPr="00A64A7D" w:rsidRDefault="003F7F01" w:rsidP="004B0BB6">
            <w:pPr>
              <w:rPr>
                <w:rFonts w:ascii="Arial" w:hAnsi="Arial" w:cs="Arial"/>
                <w:sz w:val="14"/>
                <w:szCs w:val="14"/>
                <w:lang w:val="es-ES_tradnl"/>
              </w:rPr>
            </w:pPr>
          </w:p>
        </w:tc>
      </w:tr>
      <w:tr w:rsidR="003F7F01" w:rsidRPr="00A64A7D" w14:paraId="1419AA6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8D9EE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14236</w:t>
            </w:r>
          </w:p>
        </w:tc>
        <w:tc>
          <w:tcPr>
            <w:tcW w:w="1843" w:type="dxa"/>
            <w:tcBorders>
              <w:top w:val="nil"/>
              <w:left w:val="nil"/>
              <w:bottom w:val="single" w:sz="4" w:space="0" w:color="auto"/>
              <w:right w:val="single" w:sz="4" w:space="0" w:color="auto"/>
            </w:tcBorders>
            <w:noWrap/>
            <w:vAlign w:val="bottom"/>
          </w:tcPr>
          <w:p w14:paraId="7B96A8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Zeanuri HLHI</w:t>
            </w:r>
          </w:p>
        </w:tc>
        <w:tc>
          <w:tcPr>
            <w:tcW w:w="1268" w:type="dxa"/>
            <w:tcBorders>
              <w:top w:val="nil"/>
              <w:left w:val="nil"/>
              <w:bottom w:val="single" w:sz="4" w:space="0" w:color="auto"/>
              <w:right w:val="single" w:sz="4" w:space="0" w:color="auto"/>
            </w:tcBorders>
            <w:noWrap/>
            <w:vAlign w:val="bottom"/>
          </w:tcPr>
          <w:p w14:paraId="5DC481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56A8BD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26891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39,78</w:t>
            </w:r>
          </w:p>
        </w:tc>
        <w:tc>
          <w:tcPr>
            <w:tcW w:w="1133" w:type="dxa"/>
            <w:tcBorders>
              <w:top w:val="nil"/>
              <w:left w:val="nil"/>
              <w:bottom w:val="single" w:sz="4" w:space="0" w:color="auto"/>
              <w:right w:val="single" w:sz="4" w:space="0" w:color="auto"/>
            </w:tcBorders>
            <w:noWrap/>
            <w:vAlign w:val="bottom"/>
          </w:tcPr>
          <w:p w14:paraId="20B050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21/04/1974</w:t>
            </w:r>
          </w:p>
        </w:tc>
        <w:tc>
          <w:tcPr>
            <w:tcW w:w="1285" w:type="dxa"/>
            <w:tcBorders>
              <w:top w:val="nil"/>
              <w:left w:val="nil"/>
              <w:bottom w:val="single" w:sz="4" w:space="0" w:color="auto"/>
              <w:right w:val="single" w:sz="4" w:space="0" w:color="auto"/>
            </w:tcBorders>
            <w:noWrap/>
            <w:vAlign w:val="bottom"/>
          </w:tcPr>
          <w:p w14:paraId="26FA21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09/09/2002</w:t>
            </w:r>
          </w:p>
        </w:tc>
        <w:tc>
          <w:tcPr>
            <w:tcW w:w="1264" w:type="dxa"/>
            <w:tcBorders>
              <w:top w:val="nil"/>
              <w:left w:val="nil"/>
              <w:bottom w:val="single" w:sz="4" w:space="0" w:color="auto"/>
              <w:right w:val="single" w:sz="4" w:space="0" w:color="auto"/>
            </w:tcBorders>
            <w:noWrap/>
            <w:vAlign w:val="bottom"/>
          </w:tcPr>
          <w:p w14:paraId="64D8EF3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15D8E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7133,82</w:t>
            </w:r>
          </w:p>
        </w:tc>
        <w:tc>
          <w:tcPr>
            <w:tcW w:w="864" w:type="dxa"/>
            <w:tcBorders>
              <w:top w:val="nil"/>
              <w:left w:val="nil"/>
              <w:bottom w:val="single" w:sz="4" w:space="0" w:color="auto"/>
              <w:right w:val="single" w:sz="4" w:space="0" w:color="auto"/>
            </w:tcBorders>
            <w:noWrap/>
            <w:vAlign w:val="bottom"/>
          </w:tcPr>
          <w:p w14:paraId="2D3F4A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01F6DF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CB58C8" w14:textId="77777777" w:rsidR="003F7F01" w:rsidRPr="00A64A7D" w:rsidRDefault="003F7F01" w:rsidP="004B0BB6">
            <w:pPr>
              <w:rPr>
                <w:rFonts w:ascii="Arial" w:hAnsi="Arial" w:cs="Arial"/>
                <w:sz w:val="14"/>
                <w:szCs w:val="14"/>
                <w:lang w:val="es-ES_tradnl"/>
              </w:rPr>
            </w:pPr>
          </w:p>
        </w:tc>
      </w:tr>
      <w:tr w:rsidR="003F7F01" w:rsidRPr="00A64A7D" w14:paraId="7A09C96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ABF3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14236</w:t>
            </w:r>
          </w:p>
        </w:tc>
        <w:tc>
          <w:tcPr>
            <w:tcW w:w="1843" w:type="dxa"/>
            <w:tcBorders>
              <w:top w:val="nil"/>
              <w:left w:val="nil"/>
              <w:bottom w:val="single" w:sz="4" w:space="0" w:color="auto"/>
              <w:right w:val="single" w:sz="4" w:space="0" w:color="auto"/>
            </w:tcBorders>
            <w:noWrap/>
            <w:vAlign w:val="bottom"/>
          </w:tcPr>
          <w:p w14:paraId="5A9C4F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Zeanuri HLHI</w:t>
            </w:r>
          </w:p>
        </w:tc>
        <w:tc>
          <w:tcPr>
            <w:tcW w:w="1268" w:type="dxa"/>
            <w:tcBorders>
              <w:top w:val="nil"/>
              <w:left w:val="nil"/>
              <w:bottom w:val="single" w:sz="4" w:space="0" w:color="auto"/>
              <w:right w:val="single" w:sz="4" w:space="0" w:color="auto"/>
            </w:tcBorders>
            <w:noWrap/>
            <w:vAlign w:val="bottom"/>
          </w:tcPr>
          <w:p w14:paraId="39B18D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6B8D95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B120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734007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25/02/1968</w:t>
            </w:r>
          </w:p>
        </w:tc>
        <w:tc>
          <w:tcPr>
            <w:tcW w:w="1285" w:type="dxa"/>
            <w:tcBorders>
              <w:top w:val="nil"/>
              <w:left w:val="nil"/>
              <w:bottom w:val="single" w:sz="4" w:space="0" w:color="auto"/>
              <w:right w:val="single" w:sz="4" w:space="0" w:color="auto"/>
            </w:tcBorders>
            <w:noWrap/>
            <w:vAlign w:val="bottom"/>
          </w:tcPr>
          <w:p w14:paraId="7A7D29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07/09/2011</w:t>
            </w:r>
          </w:p>
        </w:tc>
        <w:tc>
          <w:tcPr>
            <w:tcW w:w="1264" w:type="dxa"/>
            <w:tcBorders>
              <w:top w:val="nil"/>
              <w:left w:val="nil"/>
              <w:bottom w:val="single" w:sz="4" w:space="0" w:color="auto"/>
              <w:right w:val="single" w:sz="4" w:space="0" w:color="auto"/>
            </w:tcBorders>
            <w:noWrap/>
            <w:vAlign w:val="bottom"/>
          </w:tcPr>
          <w:p w14:paraId="2EA641E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B3BB1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7C0A1A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A98BEE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E05AD7" w14:textId="77777777" w:rsidR="003F7F01" w:rsidRPr="00A64A7D" w:rsidRDefault="003F7F01" w:rsidP="004B0BB6">
            <w:pPr>
              <w:rPr>
                <w:rFonts w:ascii="Arial" w:hAnsi="Arial" w:cs="Arial"/>
                <w:sz w:val="14"/>
                <w:szCs w:val="14"/>
                <w:lang w:val="es-ES_tradnl"/>
              </w:rPr>
            </w:pPr>
          </w:p>
        </w:tc>
      </w:tr>
      <w:tr w:rsidR="003F7F01" w:rsidRPr="00A64A7D" w14:paraId="0C6685D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80C3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14236</w:t>
            </w:r>
          </w:p>
        </w:tc>
        <w:tc>
          <w:tcPr>
            <w:tcW w:w="1843" w:type="dxa"/>
            <w:tcBorders>
              <w:top w:val="nil"/>
              <w:left w:val="nil"/>
              <w:bottom w:val="single" w:sz="4" w:space="0" w:color="auto"/>
              <w:right w:val="single" w:sz="4" w:space="0" w:color="auto"/>
            </w:tcBorders>
            <w:noWrap/>
            <w:vAlign w:val="bottom"/>
          </w:tcPr>
          <w:p w14:paraId="3ACB41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Zeanuri HLHI</w:t>
            </w:r>
          </w:p>
        </w:tc>
        <w:tc>
          <w:tcPr>
            <w:tcW w:w="1268" w:type="dxa"/>
            <w:tcBorders>
              <w:top w:val="nil"/>
              <w:left w:val="nil"/>
              <w:bottom w:val="single" w:sz="4" w:space="0" w:color="auto"/>
              <w:right w:val="single" w:sz="4" w:space="0" w:color="auto"/>
            </w:tcBorders>
            <w:noWrap/>
            <w:vAlign w:val="bottom"/>
          </w:tcPr>
          <w:p w14:paraId="22AEDE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298779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3D78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4A416D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03/06/1977</w:t>
            </w:r>
          </w:p>
        </w:tc>
        <w:tc>
          <w:tcPr>
            <w:tcW w:w="1285" w:type="dxa"/>
            <w:tcBorders>
              <w:top w:val="nil"/>
              <w:left w:val="nil"/>
              <w:bottom w:val="single" w:sz="4" w:space="0" w:color="auto"/>
              <w:right w:val="single" w:sz="4" w:space="0" w:color="auto"/>
            </w:tcBorders>
            <w:noWrap/>
            <w:vAlign w:val="bottom"/>
          </w:tcPr>
          <w:p w14:paraId="4B1380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06/10/2008</w:t>
            </w:r>
          </w:p>
        </w:tc>
        <w:tc>
          <w:tcPr>
            <w:tcW w:w="1264" w:type="dxa"/>
            <w:tcBorders>
              <w:top w:val="nil"/>
              <w:left w:val="nil"/>
              <w:bottom w:val="single" w:sz="4" w:space="0" w:color="auto"/>
              <w:right w:val="single" w:sz="4" w:space="0" w:color="auto"/>
            </w:tcBorders>
            <w:noWrap/>
            <w:vAlign w:val="bottom"/>
          </w:tcPr>
          <w:p w14:paraId="4637770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8DDAD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4B54A6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97E37F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A35C8D6" w14:textId="77777777" w:rsidR="003F7F01" w:rsidRPr="00A64A7D" w:rsidRDefault="003F7F01" w:rsidP="004B0BB6">
            <w:pPr>
              <w:rPr>
                <w:rFonts w:ascii="Arial" w:hAnsi="Arial" w:cs="Arial"/>
                <w:sz w:val="14"/>
                <w:szCs w:val="14"/>
                <w:lang w:val="es-ES_tradnl"/>
              </w:rPr>
            </w:pPr>
          </w:p>
        </w:tc>
      </w:tr>
      <w:tr w:rsidR="003F7F01" w:rsidRPr="00A64A7D" w14:paraId="642BB58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2A84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14237</w:t>
            </w:r>
          </w:p>
        </w:tc>
        <w:tc>
          <w:tcPr>
            <w:tcW w:w="1843" w:type="dxa"/>
            <w:tcBorders>
              <w:top w:val="nil"/>
              <w:left w:val="nil"/>
              <w:bottom w:val="single" w:sz="4" w:space="0" w:color="auto"/>
              <w:right w:val="single" w:sz="4" w:space="0" w:color="auto"/>
            </w:tcBorders>
            <w:noWrap/>
            <w:vAlign w:val="bottom"/>
          </w:tcPr>
          <w:p w14:paraId="7E28BB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Zubialde HLHI</w:t>
            </w:r>
          </w:p>
        </w:tc>
        <w:tc>
          <w:tcPr>
            <w:tcW w:w="1268" w:type="dxa"/>
            <w:tcBorders>
              <w:top w:val="nil"/>
              <w:left w:val="nil"/>
              <w:bottom w:val="single" w:sz="4" w:space="0" w:color="auto"/>
              <w:right w:val="single" w:sz="4" w:space="0" w:color="auto"/>
            </w:tcBorders>
            <w:noWrap/>
            <w:vAlign w:val="bottom"/>
          </w:tcPr>
          <w:p w14:paraId="7BBC30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99C9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FE30E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49D6F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15/01/1992</w:t>
            </w:r>
          </w:p>
        </w:tc>
        <w:tc>
          <w:tcPr>
            <w:tcW w:w="1285" w:type="dxa"/>
            <w:tcBorders>
              <w:top w:val="nil"/>
              <w:left w:val="nil"/>
              <w:bottom w:val="single" w:sz="4" w:space="0" w:color="auto"/>
              <w:right w:val="single" w:sz="4" w:space="0" w:color="auto"/>
            </w:tcBorders>
            <w:noWrap/>
            <w:vAlign w:val="bottom"/>
          </w:tcPr>
          <w:p w14:paraId="76C640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23/01/2023</w:t>
            </w:r>
          </w:p>
        </w:tc>
        <w:tc>
          <w:tcPr>
            <w:tcW w:w="1264" w:type="dxa"/>
            <w:tcBorders>
              <w:top w:val="nil"/>
              <w:left w:val="nil"/>
              <w:bottom w:val="single" w:sz="4" w:space="0" w:color="auto"/>
              <w:right w:val="single" w:sz="4" w:space="0" w:color="auto"/>
            </w:tcBorders>
            <w:noWrap/>
            <w:vAlign w:val="bottom"/>
          </w:tcPr>
          <w:p w14:paraId="2EAB99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08301B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38AE5C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4111FB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F9FB54" w14:textId="77777777" w:rsidR="003F7F01" w:rsidRPr="00A64A7D" w:rsidRDefault="003F7F01" w:rsidP="004B0BB6">
            <w:pPr>
              <w:rPr>
                <w:rFonts w:ascii="Arial" w:hAnsi="Arial" w:cs="Arial"/>
                <w:sz w:val="14"/>
                <w:szCs w:val="14"/>
                <w:lang w:val="es-ES_tradnl"/>
              </w:rPr>
            </w:pPr>
          </w:p>
        </w:tc>
      </w:tr>
      <w:tr w:rsidR="003F7F01" w:rsidRPr="00A64A7D" w14:paraId="76E27A2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E011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14237</w:t>
            </w:r>
          </w:p>
        </w:tc>
        <w:tc>
          <w:tcPr>
            <w:tcW w:w="1843" w:type="dxa"/>
            <w:tcBorders>
              <w:top w:val="nil"/>
              <w:left w:val="nil"/>
              <w:bottom w:val="single" w:sz="4" w:space="0" w:color="auto"/>
              <w:right w:val="single" w:sz="4" w:space="0" w:color="auto"/>
            </w:tcBorders>
            <w:noWrap/>
            <w:vAlign w:val="bottom"/>
          </w:tcPr>
          <w:p w14:paraId="5E0D29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Zubialde HLHI</w:t>
            </w:r>
          </w:p>
        </w:tc>
        <w:tc>
          <w:tcPr>
            <w:tcW w:w="1268" w:type="dxa"/>
            <w:tcBorders>
              <w:top w:val="nil"/>
              <w:left w:val="nil"/>
              <w:bottom w:val="single" w:sz="4" w:space="0" w:color="auto"/>
              <w:right w:val="single" w:sz="4" w:space="0" w:color="auto"/>
            </w:tcBorders>
            <w:noWrap/>
            <w:vAlign w:val="bottom"/>
          </w:tcPr>
          <w:p w14:paraId="3A0A96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33A1A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0A57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2D399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09/11/1967</w:t>
            </w:r>
          </w:p>
        </w:tc>
        <w:tc>
          <w:tcPr>
            <w:tcW w:w="1285" w:type="dxa"/>
            <w:tcBorders>
              <w:top w:val="nil"/>
              <w:left w:val="nil"/>
              <w:bottom w:val="single" w:sz="4" w:space="0" w:color="auto"/>
              <w:right w:val="single" w:sz="4" w:space="0" w:color="auto"/>
            </w:tcBorders>
            <w:noWrap/>
            <w:vAlign w:val="bottom"/>
          </w:tcPr>
          <w:p w14:paraId="1AA7B5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28/09/2009</w:t>
            </w:r>
          </w:p>
        </w:tc>
        <w:tc>
          <w:tcPr>
            <w:tcW w:w="1264" w:type="dxa"/>
            <w:tcBorders>
              <w:top w:val="nil"/>
              <w:left w:val="nil"/>
              <w:bottom w:val="single" w:sz="4" w:space="0" w:color="auto"/>
              <w:right w:val="single" w:sz="4" w:space="0" w:color="auto"/>
            </w:tcBorders>
            <w:noWrap/>
            <w:vAlign w:val="bottom"/>
          </w:tcPr>
          <w:p w14:paraId="2ED7AB8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2DCFE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132D18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40A170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221D483" w14:textId="77777777" w:rsidR="003F7F01" w:rsidRPr="00A64A7D" w:rsidRDefault="003F7F01" w:rsidP="004B0BB6">
            <w:pPr>
              <w:rPr>
                <w:rFonts w:ascii="Arial" w:hAnsi="Arial" w:cs="Arial"/>
                <w:sz w:val="14"/>
                <w:szCs w:val="14"/>
                <w:lang w:val="es-ES_tradnl"/>
              </w:rPr>
            </w:pPr>
          </w:p>
        </w:tc>
      </w:tr>
      <w:tr w:rsidR="003F7F01" w:rsidRPr="00A64A7D" w14:paraId="004C8EC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7639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14237</w:t>
            </w:r>
          </w:p>
        </w:tc>
        <w:tc>
          <w:tcPr>
            <w:tcW w:w="1843" w:type="dxa"/>
            <w:tcBorders>
              <w:top w:val="nil"/>
              <w:left w:val="nil"/>
              <w:bottom w:val="single" w:sz="4" w:space="0" w:color="auto"/>
              <w:right w:val="single" w:sz="4" w:space="0" w:color="auto"/>
            </w:tcBorders>
            <w:noWrap/>
            <w:vAlign w:val="bottom"/>
          </w:tcPr>
          <w:p w14:paraId="778FDB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Zubialde HLHI</w:t>
            </w:r>
          </w:p>
        </w:tc>
        <w:tc>
          <w:tcPr>
            <w:tcW w:w="1268" w:type="dxa"/>
            <w:tcBorders>
              <w:top w:val="nil"/>
              <w:left w:val="nil"/>
              <w:bottom w:val="single" w:sz="4" w:space="0" w:color="auto"/>
              <w:right w:val="single" w:sz="4" w:space="0" w:color="auto"/>
            </w:tcBorders>
            <w:noWrap/>
            <w:vAlign w:val="bottom"/>
          </w:tcPr>
          <w:p w14:paraId="64F3BA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48B5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742A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08123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14/07/1979</w:t>
            </w:r>
          </w:p>
        </w:tc>
        <w:tc>
          <w:tcPr>
            <w:tcW w:w="1285" w:type="dxa"/>
            <w:tcBorders>
              <w:top w:val="nil"/>
              <w:left w:val="nil"/>
              <w:bottom w:val="single" w:sz="4" w:space="0" w:color="auto"/>
              <w:right w:val="single" w:sz="4" w:space="0" w:color="auto"/>
            </w:tcBorders>
            <w:noWrap/>
            <w:vAlign w:val="bottom"/>
          </w:tcPr>
          <w:p w14:paraId="552CAA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28/09/2009</w:t>
            </w:r>
          </w:p>
        </w:tc>
        <w:tc>
          <w:tcPr>
            <w:tcW w:w="1264" w:type="dxa"/>
            <w:tcBorders>
              <w:top w:val="nil"/>
              <w:left w:val="nil"/>
              <w:bottom w:val="single" w:sz="4" w:space="0" w:color="auto"/>
              <w:right w:val="single" w:sz="4" w:space="0" w:color="auto"/>
            </w:tcBorders>
            <w:noWrap/>
            <w:vAlign w:val="bottom"/>
          </w:tcPr>
          <w:p w14:paraId="2DA770B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B9CE6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1D451A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F239AB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F38546" w14:textId="77777777" w:rsidR="003F7F01" w:rsidRPr="00A64A7D" w:rsidRDefault="003F7F01" w:rsidP="004B0BB6">
            <w:pPr>
              <w:rPr>
                <w:rFonts w:ascii="Arial" w:hAnsi="Arial" w:cs="Arial"/>
                <w:sz w:val="14"/>
                <w:szCs w:val="14"/>
                <w:lang w:val="es-ES_tradnl"/>
              </w:rPr>
            </w:pPr>
          </w:p>
        </w:tc>
      </w:tr>
      <w:tr w:rsidR="003F7F01" w:rsidRPr="00A64A7D" w14:paraId="557C11B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40EDC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14237</w:t>
            </w:r>
          </w:p>
        </w:tc>
        <w:tc>
          <w:tcPr>
            <w:tcW w:w="1843" w:type="dxa"/>
            <w:tcBorders>
              <w:top w:val="nil"/>
              <w:left w:val="nil"/>
              <w:bottom w:val="single" w:sz="4" w:space="0" w:color="auto"/>
              <w:right w:val="single" w:sz="4" w:space="0" w:color="auto"/>
            </w:tcBorders>
            <w:noWrap/>
            <w:vAlign w:val="bottom"/>
          </w:tcPr>
          <w:p w14:paraId="1935F9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Zubialde HLHI</w:t>
            </w:r>
          </w:p>
        </w:tc>
        <w:tc>
          <w:tcPr>
            <w:tcW w:w="1268" w:type="dxa"/>
            <w:tcBorders>
              <w:top w:val="nil"/>
              <w:left w:val="nil"/>
              <w:bottom w:val="single" w:sz="4" w:space="0" w:color="auto"/>
              <w:right w:val="single" w:sz="4" w:space="0" w:color="auto"/>
            </w:tcBorders>
            <w:noWrap/>
            <w:vAlign w:val="bottom"/>
          </w:tcPr>
          <w:p w14:paraId="46A6F6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4697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5395D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44BB1D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23/05/1976</w:t>
            </w:r>
          </w:p>
        </w:tc>
        <w:tc>
          <w:tcPr>
            <w:tcW w:w="1285" w:type="dxa"/>
            <w:tcBorders>
              <w:top w:val="nil"/>
              <w:left w:val="nil"/>
              <w:bottom w:val="single" w:sz="4" w:space="0" w:color="auto"/>
              <w:right w:val="single" w:sz="4" w:space="0" w:color="auto"/>
            </w:tcBorders>
            <w:noWrap/>
            <w:vAlign w:val="bottom"/>
          </w:tcPr>
          <w:p w14:paraId="596087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10/09/2002</w:t>
            </w:r>
          </w:p>
        </w:tc>
        <w:tc>
          <w:tcPr>
            <w:tcW w:w="1264" w:type="dxa"/>
            <w:tcBorders>
              <w:top w:val="nil"/>
              <w:left w:val="nil"/>
              <w:bottom w:val="single" w:sz="4" w:space="0" w:color="auto"/>
              <w:right w:val="single" w:sz="4" w:space="0" w:color="auto"/>
            </w:tcBorders>
            <w:noWrap/>
            <w:vAlign w:val="bottom"/>
          </w:tcPr>
          <w:p w14:paraId="67424DE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5B408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16AAEE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97444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24090D" w14:textId="77777777" w:rsidR="003F7F01" w:rsidRPr="00A64A7D" w:rsidRDefault="003F7F01" w:rsidP="004B0BB6">
            <w:pPr>
              <w:rPr>
                <w:rFonts w:ascii="Arial" w:hAnsi="Arial" w:cs="Arial"/>
                <w:sz w:val="14"/>
                <w:szCs w:val="14"/>
                <w:lang w:val="es-ES_tradnl"/>
              </w:rPr>
            </w:pPr>
          </w:p>
        </w:tc>
      </w:tr>
      <w:tr w:rsidR="003F7F01" w:rsidRPr="00A64A7D" w14:paraId="62EE33B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C052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14237</w:t>
            </w:r>
          </w:p>
        </w:tc>
        <w:tc>
          <w:tcPr>
            <w:tcW w:w="1843" w:type="dxa"/>
            <w:tcBorders>
              <w:top w:val="nil"/>
              <w:left w:val="nil"/>
              <w:bottom w:val="single" w:sz="4" w:space="0" w:color="auto"/>
              <w:right w:val="single" w:sz="4" w:space="0" w:color="auto"/>
            </w:tcBorders>
            <w:noWrap/>
            <w:vAlign w:val="bottom"/>
          </w:tcPr>
          <w:p w14:paraId="54327A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Zubialde HLHI</w:t>
            </w:r>
          </w:p>
        </w:tc>
        <w:tc>
          <w:tcPr>
            <w:tcW w:w="1268" w:type="dxa"/>
            <w:tcBorders>
              <w:top w:val="nil"/>
              <w:left w:val="nil"/>
              <w:bottom w:val="single" w:sz="4" w:space="0" w:color="auto"/>
              <w:right w:val="single" w:sz="4" w:space="0" w:color="auto"/>
            </w:tcBorders>
            <w:noWrap/>
            <w:vAlign w:val="bottom"/>
          </w:tcPr>
          <w:p w14:paraId="2F9AB3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CF143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ECA7D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92F3F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23/02/1983</w:t>
            </w:r>
          </w:p>
        </w:tc>
        <w:tc>
          <w:tcPr>
            <w:tcW w:w="1285" w:type="dxa"/>
            <w:tcBorders>
              <w:top w:val="nil"/>
              <w:left w:val="nil"/>
              <w:bottom w:val="single" w:sz="4" w:space="0" w:color="auto"/>
              <w:right w:val="single" w:sz="4" w:space="0" w:color="auto"/>
            </w:tcBorders>
            <w:noWrap/>
            <w:vAlign w:val="bottom"/>
          </w:tcPr>
          <w:p w14:paraId="14A868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13/10/2024</w:t>
            </w:r>
          </w:p>
        </w:tc>
        <w:tc>
          <w:tcPr>
            <w:tcW w:w="1264" w:type="dxa"/>
            <w:tcBorders>
              <w:top w:val="nil"/>
              <w:left w:val="nil"/>
              <w:bottom w:val="single" w:sz="4" w:space="0" w:color="auto"/>
              <w:right w:val="single" w:sz="4" w:space="0" w:color="auto"/>
            </w:tcBorders>
            <w:noWrap/>
            <w:vAlign w:val="bottom"/>
          </w:tcPr>
          <w:p w14:paraId="1BAD1B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OFA</w:t>
            </w:r>
          </w:p>
        </w:tc>
        <w:tc>
          <w:tcPr>
            <w:tcW w:w="992" w:type="dxa"/>
            <w:tcBorders>
              <w:top w:val="nil"/>
              <w:left w:val="nil"/>
              <w:bottom w:val="single" w:sz="4" w:space="0" w:color="auto"/>
              <w:right w:val="single" w:sz="4" w:space="0" w:color="auto"/>
            </w:tcBorders>
            <w:noWrap/>
            <w:vAlign w:val="bottom"/>
          </w:tcPr>
          <w:p w14:paraId="5B0800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7366,78</w:t>
            </w:r>
          </w:p>
        </w:tc>
        <w:tc>
          <w:tcPr>
            <w:tcW w:w="864" w:type="dxa"/>
            <w:tcBorders>
              <w:top w:val="nil"/>
              <w:left w:val="nil"/>
              <w:bottom w:val="single" w:sz="4" w:space="0" w:color="auto"/>
              <w:right w:val="single" w:sz="4" w:space="0" w:color="auto"/>
            </w:tcBorders>
            <w:noWrap/>
            <w:vAlign w:val="bottom"/>
          </w:tcPr>
          <w:p w14:paraId="5D18E0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E792FC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A2B8731" w14:textId="77777777" w:rsidR="003F7F01" w:rsidRPr="00A64A7D" w:rsidRDefault="003F7F01" w:rsidP="004B0BB6">
            <w:pPr>
              <w:rPr>
                <w:rFonts w:ascii="Arial" w:hAnsi="Arial" w:cs="Arial"/>
                <w:sz w:val="14"/>
                <w:szCs w:val="14"/>
                <w:lang w:val="es-ES_tradnl"/>
              </w:rPr>
            </w:pPr>
          </w:p>
        </w:tc>
      </w:tr>
      <w:tr w:rsidR="003F7F01" w:rsidRPr="00A64A7D" w14:paraId="3B3F479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4320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14341</w:t>
            </w:r>
          </w:p>
        </w:tc>
        <w:tc>
          <w:tcPr>
            <w:tcW w:w="1843" w:type="dxa"/>
            <w:tcBorders>
              <w:top w:val="nil"/>
              <w:left w:val="nil"/>
              <w:bottom w:val="single" w:sz="4" w:space="0" w:color="auto"/>
              <w:right w:val="single" w:sz="4" w:space="0" w:color="auto"/>
            </w:tcBorders>
            <w:noWrap/>
            <w:vAlign w:val="bottom"/>
          </w:tcPr>
          <w:p w14:paraId="154804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06E742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0F5AF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616E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60EAE1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05/04/1980</w:t>
            </w:r>
          </w:p>
        </w:tc>
        <w:tc>
          <w:tcPr>
            <w:tcW w:w="1285" w:type="dxa"/>
            <w:tcBorders>
              <w:top w:val="nil"/>
              <w:left w:val="nil"/>
              <w:bottom w:val="single" w:sz="4" w:space="0" w:color="auto"/>
              <w:right w:val="single" w:sz="4" w:space="0" w:color="auto"/>
            </w:tcBorders>
            <w:noWrap/>
            <w:vAlign w:val="bottom"/>
          </w:tcPr>
          <w:p w14:paraId="2DEB40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26/09/2022</w:t>
            </w:r>
          </w:p>
        </w:tc>
        <w:tc>
          <w:tcPr>
            <w:tcW w:w="1264" w:type="dxa"/>
            <w:tcBorders>
              <w:top w:val="nil"/>
              <w:left w:val="nil"/>
              <w:bottom w:val="single" w:sz="4" w:space="0" w:color="auto"/>
              <w:right w:val="single" w:sz="4" w:space="0" w:color="auto"/>
            </w:tcBorders>
            <w:noWrap/>
            <w:vAlign w:val="bottom"/>
          </w:tcPr>
          <w:p w14:paraId="3524DF8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9F94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7366,78</w:t>
            </w:r>
          </w:p>
        </w:tc>
        <w:tc>
          <w:tcPr>
            <w:tcW w:w="864" w:type="dxa"/>
            <w:tcBorders>
              <w:top w:val="nil"/>
              <w:left w:val="nil"/>
              <w:bottom w:val="single" w:sz="4" w:space="0" w:color="auto"/>
              <w:right w:val="single" w:sz="4" w:space="0" w:color="auto"/>
            </w:tcBorders>
            <w:noWrap/>
            <w:vAlign w:val="bottom"/>
          </w:tcPr>
          <w:p w14:paraId="1F0C4D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60F393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126F2A" w14:textId="77777777" w:rsidR="003F7F01" w:rsidRPr="00A64A7D" w:rsidRDefault="003F7F01" w:rsidP="004B0BB6">
            <w:pPr>
              <w:rPr>
                <w:rFonts w:ascii="Arial" w:hAnsi="Arial" w:cs="Arial"/>
                <w:sz w:val="14"/>
                <w:szCs w:val="14"/>
                <w:lang w:val="es-ES_tradnl"/>
              </w:rPr>
            </w:pPr>
          </w:p>
        </w:tc>
      </w:tr>
      <w:tr w:rsidR="003F7F01" w:rsidRPr="00A64A7D" w14:paraId="5316EB2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AB5C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1A05B9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68B235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AC63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B7756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3C4626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15/02/1978</w:t>
            </w:r>
          </w:p>
        </w:tc>
        <w:tc>
          <w:tcPr>
            <w:tcW w:w="1285" w:type="dxa"/>
            <w:tcBorders>
              <w:top w:val="nil"/>
              <w:left w:val="nil"/>
              <w:bottom w:val="single" w:sz="4" w:space="0" w:color="auto"/>
              <w:right w:val="single" w:sz="4" w:space="0" w:color="auto"/>
            </w:tcBorders>
            <w:noWrap/>
            <w:vAlign w:val="bottom"/>
          </w:tcPr>
          <w:p w14:paraId="6A34B1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26/09/2022</w:t>
            </w:r>
          </w:p>
        </w:tc>
        <w:tc>
          <w:tcPr>
            <w:tcW w:w="1264" w:type="dxa"/>
            <w:tcBorders>
              <w:top w:val="nil"/>
              <w:left w:val="nil"/>
              <w:bottom w:val="single" w:sz="4" w:space="0" w:color="auto"/>
              <w:right w:val="single" w:sz="4" w:space="0" w:color="auto"/>
            </w:tcBorders>
            <w:noWrap/>
            <w:vAlign w:val="bottom"/>
          </w:tcPr>
          <w:p w14:paraId="0299749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41A62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5182,15</w:t>
            </w:r>
          </w:p>
        </w:tc>
        <w:tc>
          <w:tcPr>
            <w:tcW w:w="864" w:type="dxa"/>
            <w:tcBorders>
              <w:top w:val="nil"/>
              <w:left w:val="nil"/>
              <w:bottom w:val="single" w:sz="4" w:space="0" w:color="auto"/>
              <w:right w:val="single" w:sz="4" w:space="0" w:color="auto"/>
            </w:tcBorders>
            <w:noWrap/>
            <w:vAlign w:val="bottom"/>
          </w:tcPr>
          <w:p w14:paraId="1342AC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FD4816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764A8E" w14:textId="77777777" w:rsidR="003F7F01" w:rsidRPr="00A64A7D" w:rsidRDefault="003F7F01" w:rsidP="004B0BB6">
            <w:pPr>
              <w:rPr>
                <w:rFonts w:ascii="Arial" w:hAnsi="Arial" w:cs="Arial"/>
                <w:sz w:val="14"/>
                <w:szCs w:val="14"/>
                <w:lang w:val="es-ES_tradnl"/>
              </w:rPr>
            </w:pPr>
          </w:p>
        </w:tc>
      </w:tr>
      <w:tr w:rsidR="003F7F01" w:rsidRPr="00A64A7D" w14:paraId="7EC5D39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147E8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2EA2B1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328EF3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0E62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FD77F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5938BB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08/05/1960</w:t>
            </w:r>
          </w:p>
        </w:tc>
        <w:tc>
          <w:tcPr>
            <w:tcW w:w="1285" w:type="dxa"/>
            <w:tcBorders>
              <w:top w:val="nil"/>
              <w:left w:val="nil"/>
              <w:bottom w:val="single" w:sz="4" w:space="0" w:color="auto"/>
              <w:right w:val="single" w:sz="4" w:space="0" w:color="auto"/>
            </w:tcBorders>
            <w:noWrap/>
            <w:vAlign w:val="bottom"/>
          </w:tcPr>
          <w:p w14:paraId="708B3D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12/03/2018</w:t>
            </w:r>
          </w:p>
        </w:tc>
        <w:tc>
          <w:tcPr>
            <w:tcW w:w="1264" w:type="dxa"/>
            <w:tcBorders>
              <w:top w:val="nil"/>
              <w:left w:val="nil"/>
              <w:bottom w:val="single" w:sz="4" w:space="0" w:color="auto"/>
              <w:right w:val="single" w:sz="4" w:space="0" w:color="auto"/>
            </w:tcBorders>
            <w:noWrap/>
            <w:vAlign w:val="bottom"/>
          </w:tcPr>
          <w:p w14:paraId="28BA0D7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4A3EE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6070,33</w:t>
            </w:r>
          </w:p>
        </w:tc>
        <w:tc>
          <w:tcPr>
            <w:tcW w:w="864" w:type="dxa"/>
            <w:tcBorders>
              <w:top w:val="nil"/>
              <w:left w:val="nil"/>
              <w:bottom w:val="single" w:sz="4" w:space="0" w:color="auto"/>
              <w:right w:val="single" w:sz="4" w:space="0" w:color="auto"/>
            </w:tcBorders>
            <w:noWrap/>
            <w:vAlign w:val="bottom"/>
          </w:tcPr>
          <w:p w14:paraId="201263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C7D183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61640EE" w14:textId="77777777" w:rsidR="003F7F01" w:rsidRPr="00A64A7D" w:rsidRDefault="003F7F01" w:rsidP="004B0BB6">
            <w:pPr>
              <w:rPr>
                <w:rFonts w:ascii="Arial" w:hAnsi="Arial" w:cs="Arial"/>
                <w:sz w:val="14"/>
                <w:szCs w:val="14"/>
                <w:lang w:val="es-ES_tradnl"/>
              </w:rPr>
            </w:pPr>
          </w:p>
        </w:tc>
      </w:tr>
      <w:tr w:rsidR="003F7F01" w:rsidRPr="00A64A7D" w14:paraId="6EFF9B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52F5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3797E8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59B2E2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E9CFF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072D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366D92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02/03/1975</w:t>
            </w:r>
          </w:p>
        </w:tc>
        <w:tc>
          <w:tcPr>
            <w:tcW w:w="1285" w:type="dxa"/>
            <w:tcBorders>
              <w:top w:val="nil"/>
              <w:left w:val="nil"/>
              <w:bottom w:val="single" w:sz="4" w:space="0" w:color="auto"/>
              <w:right w:val="single" w:sz="4" w:space="0" w:color="auto"/>
            </w:tcBorders>
            <w:noWrap/>
            <w:vAlign w:val="bottom"/>
          </w:tcPr>
          <w:p w14:paraId="24875C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nil"/>
              <w:bottom w:val="single" w:sz="4" w:space="0" w:color="auto"/>
              <w:right w:val="single" w:sz="4" w:space="0" w:color="auto"/>
            </w:tcBorders>
            <w:noWrap/>
            <w:vAlign w:val="bottom"/>
          </w:tcPr>
          <w:p w14:paraId="7801CFE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9231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6070,33</w:t>
            </w:r>
          </w:p>
        </w:tc>
        <w:tc>
          <w:tcPr>
            <w:tcW w:w="864" w:type="dxa"/>
            <w:tcBorders>
              <w:top w:val="nil"/>
              <w:left w:val="nil"/>
              <w:bottom w:val="single" w:sz="4" w:space="0" w:color="auto"/>
              <w:right w:val="single" w:sz="4" w:space="0" w:color="auto"/>
            </w:tcBorders>
            <w:noWrap/>
            <w:vAlign w:val="bottom"/>
          </w:tcPr>
          <w:p w14:paraId="1B729E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72E7F3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DD3BCD1" w14:textId="77777777" w:rsidR="003F7F01" w:rsidRPr="00A64A7D" w:rsidRDefault="003F7F01" w:rsidP="004B0BB6">
            <w:pPr>
              <w:rPr>
                <w:rFonts w:ascii="Arial" w:hAnsi="Arial" w:cs="Arial"/>
                <w:sz w:val="14"/>
                <w:szCs w:val="14"/>
                <w:lang w:val="es-ES_tradnl"/>
              </w:rPr>
            </w:pPr>
          </w:p>
        </w:tc>
      </w:tr>
      <w:tr w:rsidR="003F7F01" w:rsidRPr="00A64A7D" w14:paraId="3FD0067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006E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2E8DE1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140EBD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479CE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E7DA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CAEDE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24/10/2006</w:t>
            </w:r>
          </w:p>
        </w:tc>
        <w:tc>
          <w:tcPr>
            <w:tcW w:w="1285" w:type="dxa"/>
            <w:tcBorders>
              <w:top w:val="nil"/>
              <w:left w:val="nil"/>
              <w:bottom w:val="single" w:sz="4" w:space="0" w:color="auto"/>
              <w:right w:val="single" w:sz="4" w:space="0" w:color="auto"/>
            </w:tcBorders>
            <w:noWrap/>
            <w:vAlign w:val="bottom"/>
          </w:tcPr>
          <w:p w14:paraId="7B9A60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13/06/2025</w:t>
            </w:r>
          </w:p>
        </w:tc>
        <w:tc>
          <w:tcPr>
            <w:tcW w:w="1264" w:type="dxa"/>
            <w:tcBorders>
              <w:top w:val="nil"/>
              <w:left w:val="nil"/>
              <w:bottom w:val="single" w:sz="4" w:space="0" w:color="auto"/>
              <w:right w:val="single" w:sz="4" w:space="0" w:color="auto"/>
            </w:tcBorders>
            <w:noWrap/>
            <w:vAlign w:val="bottom"/>
          </w:tcPr>
          <w:p w14:paraId="6C7FF72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4388D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nil"/>
              <w:left w:val="nil"/>
              <w:bottom w:val="single" w:sz="4" w:space="0" w:color="auto"/>
              <w:right w:val="single" w:sz="4" w:space="0" w:color="auto"/>
            </w:tcBorders>
            <w:noWrap/>
            <w:vAlign w:val="bottom"/>
          </w:tcPr>
          <w:p w14:paraId="089639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624339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DB797A" w14:textId="77777777" w:rsidR="003F7F01" w:rsidRPr="00A64A7D" w:rsidRDefault="003F7F01" w:rsidP="004B0BB6">
            <w:pPr>
              <w:rPr>
                <w:rFonts w:ascii="Arial" w:hAnsi="Arial" w:cs="Arial"/>
                <w:sz w:val="14"/>
                <w:szCs w:val="14"/>
                <w:lang w:val="es-ES_tradnl"/>
              </w:rPr>
            </w:pPr>
          </w:p>
        </w:tc>
      </w:tr>
      <w:tr w:rsidR="003F7F01" w:rsidRPr="00A64A7D" w14:paraId="0E08FCD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A944E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1690C3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4AA6DA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E0D1A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7CD39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773038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17/05/1961</w:t>
            </w:r>
          </w:p>
        </w:tc>
        <w:tc>
          <w:tcPr>
            <w:tcW w:w="1285" w:type="dxa"/>
            <w:tcBorders>
              <w:top w:val="nil"/>
              <w:left w:val="nil"/>
              <w:bottom w:val="single" w:sz="4" w:space="0" w:color="auto"/>
              <w:right w:val="single" w:sz="4" w:space="0" w:color="auto"/>
            </w:tcBorders>
            <w:noWrap/>
            <w:vAlign w:val="bottom"/>
          </w:tcPr>
          <w:p w14:paraId="1002F8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28/09/2015</w:t>
            </w:r>
          </w:p>
        </w:tc>
        <w:tc>
          <w:tcPr>
            <w:tcW w:w="1264" w:type="dxa"/>
            <w:tcBorders>
              <w:top w:val="nil"/>
              <w:left w:val="nil"/>
              <w:bottom w:val="single" w:sz="4" w:space="0" w:color="auto"/>
              <w:right w:val="single" w:sz="4" w:space="0" w:color="auto"/>
            </w:tcBorders>
            <w:noWrap/>
            <w:vAlign w:val="bottom"/>
          </w:tcPr>
          <w:p w14:paraId="5D0F2A5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9D7ED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5BC3D8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352F4D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0879FC5" w14:textId="77777777" w:rsidR="003F7F01" w:rsidRPr="00A64A7D" w:rsidRDefault="003F7F01" w:rsidP="004B0BB6">
            <w:pPr>
              <w:rPr>
                <w:rFonts w:ascii="Arial" w:hAnsi="Arial" w:cs="Arial"/>
                <w:sz w:val="14"/>
                <w:szCs w:val="14"/>
                <w:lang w:val="es-ES_tradnl"/>
              </w:rPr>
            </w:pPr>
          </w:p>
        </w:tc>
      </w:tr>
      <w:tr w:rsidR="003F7F01" w:rsidRPr="00A64A7D" w14:paraId="37633BD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D9B9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00A495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450C2E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5FEF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8690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2B71DF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08/04/1976</w:t>
            </w:r>
          </w:p>
        </w:tc>
        <w:tc>
          <w:tcPr>
            <w:tcW w:w="1285" w:type="dxa"/>
            <w:tcBorders>
              <w:top w:val="nil"/>
              <w:left w:val="nil"/>
              <w:bottom w:val="single" w:sz="4" w:space="0" w:color="auto"/>
              <w:right w:val="single" w:sz="4" w:space="0" w:color="auto"/>
            </w:tcBorders>
            <w:noWrap/>
            <w:vAlign w:val="bottom"/>
          </w:tcPr>
          <w:p w14:paraId="4A9B46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01/10/2012</w:t>
            </w:r>
          </w:p>
        </w:tc>
        <w:tc>
          <w:tcPr>
            <w:tcW w:w="1264" w:type="dxa"/>
            <w:tcBorders>
              <w:top w:val="nil"/>
              <w:left w:val="nil"/>
              <w:bottom w:val="single" w:sz="4" w:space="0" w:color="auto"/>
              <w:right w:val="single" w:sz="4" w:space="0" w:color="auto"/>
            </w:tcBorders>
            <w:noWrap/>
            <w:vAlign w:val="bottom"/>
          </w:tcPr>
          <w:p w14:paraId="41DA276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92752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24A2F9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4777D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CDDB4F" w14:textId="77777777" w:rsidR="003F7F01" w:rsidRPr="00A64A7D" w:rsidRDefault="003F7F01" w:rsidP="004B0BB6">
            <w:pPr>
              <w:rPr>
                <w:rFonts w:ascii="Arial" w:hAnsi="Arial" w:cs="Arial"/>
                <w:sz w:val="14"/>
                <w:szCs w:val="14"/>
                <w:lang w:val="es-ES_tradnl"/>
              </w:rPr>
            </w:pPr>
          </w:p>
        </w:tc>
      </w:tr>
      <w:tr w:rsidR="003F7F01" w:rsidRPr="00A64A7D" w14:paraId="71115F3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FC89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17260D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29E3EF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8627B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2051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23DD95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10/12/1959</w:t>
            </w:r>
          </w:p>
        </w:tc>
        <w:tc>
          <w:tcPr>
            <w:tcW w:w="1285" w:type="dxa"/>
            <w:tcBorders>
              <w:top w:val="nil"/>
              <w:left w:val="nil"/>
              <w:bottom w:val="single" w:sz="4" w:space="0" w:color="auto"/>
              <w:right w:val="single" w:sz="4" w:space="0" w:color="auto"/>
            </w:tcBorders>
            <w:noWrap/>
            <w:vAlign w:val="bottom"/>
          </w:tcPr>
          <w:p w14:paraId="06AFE0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28/01/2013</w:t>
            </w:r>
          </w:p>
        </w:tc>
        <w:tc>
          <w:tcPr>
            <w:tcW w:w="1264" w:type="dxa"/>
            <w:tcBorders>
              <w:top w:val="nil"/>
              <w:left w:val="nil"/>
              <w:bottom w:val="single" w:sz="4" w:space="0" w:color="auto"/>
              <w:right w:val="single" w:sz="4" w:space="0" w:color="auto"/>
            </w:tcBorders>
            <w:noWrap/>
            <w:vAlign w:val="bottom"/>
          </w:tcPr>
          <w:p w14:paraId="24442E1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AA27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28C44F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1CCFC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5AD105" w14:textId="77777777" w:rsidR="003F7F01" w:rsidRPr="00A64A7D" w:rsidRDefault="003F7F01" w:rsidP="004B0BB6">
            <w:pPr>
              <w:rPr>
                <w:rFonts w:ascii="Arial" w:hAnsi="Arial" w:cs="Arial"/>
                <w:sz w:val="14"/>
                <w:szCs w:val="14"/>
                <w:lang w:val="es-ES_tradnl"/>
              </w:rPr>
            </w:pPr>
          </w:p>
        </w:tc>
      </w:tr>
      <w:tr w:rsidR="003F7F01" w:rsidRPr="00A64A7D" w14:paraId="126768A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7FB0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37ABD3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55D8AA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40DB8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5C04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5E19FB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23/04/1961</w:t>
            </w:r>
          </w:p>
        </w:tc>
        <w:tc>
          <w:tcPr>
            <w:tcW w:w="1285" w:type="dxa"/>
            <w:tcBorders>
              <w:top w:val="nil"/>
              <w:left w:val="nil"/>
              <w:bottom w:val="single" w:sz="4" w:space="0" w:color="auto"/>
              <w:right w:val="single" w:sz="4" w:space="0" w:color="auto"/>
            </w:tcBorders>
            <w:noWrap/>
            <w:vAlign w:val="bottom"/>
          </w:tcPr>
          <w:p w14:paraId="25C142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29/09/2008</w:t>
            </w:r>
          </w:p>
        </w:tc>
        <w:tc>
          <w:tcPr>
            <w:tcW w:w="1264" w:type="dxa"/>
            <w:tcBorders>
              <w:top w:val="nil"/>
              <w:left w:val="nil"/>
              <w:bottom w:val="single" w:sz="4" w:space="0" w:color="auto"/>
              <w:right w:val="single" w:sz="4" w:space="0" w:color="auto"/>
            </w:tcBorders>
            <w:noWrap/>
            <w:vAlign w:val="bottom"/>
          </w:tcPr>
          <w:p w14:paraId="022D3A0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C16BE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2FA896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98C62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F79DA5" w14:textId="77777777" w:rsidR="003F7F01" w:rsidRPr="00A64A7D" w:rsidRDefault="003F7F01" w:rsidP="004B0BB6">
            <w:pPr>
              <w:rPr>
                <w:rFonts w:ascii="Arial" w:hAnsi="Arial" w:cs="Arial"/>
                <w:sz w:val="14"/>
                <w:szCs w:val="14"/>
                <w:lang w:val="es-ES_tradnl"/>
              </w:rPr>
            </w:pPr>
          </w:p>
        </w:tc>
      </w:tr>
      <w:tr w:rsidR="003F7F01" w:rsidRPr="00A64A7D" w14:paraId="631C80E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25D0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59B66A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460D7E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B63D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05513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5AD16C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22/12/1968</w:t>
            </w:r>
          </w:p>
        </w:tc>
        <w:tc>
          <w:tcPr>
            <w:tcW w:w="1285" w:type="dxa"/>
            <w:tcBorders>
              <w:top w:val="nil"/>
              <w:left w:val="nil"/>
              <w:bottom w:val="single" w:sz="4" w:space="0" w:color="auto"/>
              <w:right w:val="single" w:sz="4" w:space="0" w:color="auto"/>
            </w:tcBorders>
            <w:noWrap/>
            <w:vAlign w:val="bottom"/>
          </w:tcPr>
          <w:p w14:paraId="2F339F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01/10/2009</w:t>
            </w:r>
          </w:p>
        </w:tc>
        <w:tc>
          <w:tcPr>
            <w:tcW w:w="1264" w:type="dxa"/>
            <w:tcBorders>
              <w:top w:val="nil"/>
              <w:left w:val="nil"/>
              <w:bottom w:val="single" w:sz="4" w:space="0" w:color="auto"/>
              <w:right w:val="single" w:sz="4" w:space="0" w:color="auto"/>
            </w:tcBorders>
            <w:noWrap/>
            <w:vAlign w:val="bottom"/>
          </w:tcPr>
          <w:p w14:paraId="6A74694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F89E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2E9DF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33E65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F1992AC" w14:textId="77777777" w:rsidR="003F7F01" w:rsidRPr="00A64A7D" w:rsidRDefault="003F7F01" w:rsidP="004B0BB6">
            <w:pPr>
              <w:rPr>
                <w:rFonts w:ascii="Arial" w:hAnsi="Arial" w:cs="Arial"/>
                <w:sz w:val="14"/>
                <w:szCs w:val="14"/>
                <w:lang w:val="es-ES_tradnl"/>
              </w:rPr>
            </w:pPr>
          </w:p>
        </w:tc>
      </w:tr>
      <w:tr w:rsidR="003F7F01" w:rsidRPr="00A64A7D" w14:paraId="4D8C09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896B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4DE7D1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515D27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B186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7E10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654F05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21/08/1968</w:t>
            </w:r>
          </w:p>
        </w:tc>
        <w:tc>
          <w:tcPr>
            <w:tcW w:w="1285" w:type="dxa"/>
            <w:tcBorders>
              <w:top w:val="nil"/>
              <w:left w:val="nil"/>
              <w:bottom w:val="single" w:sz="4" w:space="0" w:color="auto"/>
              <w:right w:val="single" w:sz="4" w:space="0" w:color="auto"/>
            </w:tcBorders>
            <w:noWrap/>
            <w:vAlign w:val="bottom"/>
          </w:tcPr>
          <w:p w14:paraId="238018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043CEE5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08F64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80F82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61BC4C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59E3FD" w14:textId="77777777" w:rsidR="003F7F01" w:rsidRPr="00A64A7D" w:rsidRDefault="003F7F01" w:rsidP="004B0BB6">
            <w:pPr>
              <w:rPr>
                <w:rFonts w:ascii="Arial" w:hAnsi="Arial" w:cs="Arial"/>
                <w:sz w:val="14"/>
                <w:szCs w:val="14"/>
                <w:lang w:val="es-ES_tradnl"/>
              </w:rPr>
            </w:pPr>
          </w:p>
        </w:tc>
      </w:tr>
      <w:tr w:rsidR="003F7F01" w:rsidRPr="00A64A7D" w14:paraId="6EB0F55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0561E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52D8C2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60A904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1BC8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7E5D1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46A1E5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07/08/1961</w:t>
            </w:r>
          </w:p>
        </w:tc>
        <w:tc>
          <w:tcPr>
            <w:tcW w:w="1285" w:type="dxa"/>
            <w:tcBorders>
              <w:top w:val="nil"/>
              <w:left w:val="nil"/>
              <w:bottom w:val="single" w:sz="4" w:space="0" w:color="auto"/>
              <w:right w:val="single" w:sz="4" w:space="0" w:color="auto"/>
            </w:tcBorders>
            <w:noWrap/>
            <w:vAlign w:val="bottom"/>
          </w:tcPr>
          <w:p w14:paraId="4BF9B1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10/09/2002</w:t>
            </w:r>
          </w:p>
        </w:tc>
        <w:tc>
          <w:tcPr>
            <w:tcW w:w="1264" w:type="dxa"/>
            <w:tcBorders>
              <w:top w:val="nil"/>
              <w:left w:val="nil"/>
              <w:bottom w:val="single" w:sz="4" w:space="0" w:color="auto"/>
              <w:right w:val="single" w:sz="4" w:space="0" w:color="auto"/>
            </w:tcBorders>
            <w:noWrap/>
            <w:vAlign w:val="bottom"/>
          </w:tcPr>
          <w:p w14:paraId="4509454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B409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08D81A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584ACF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ECC0E6" w14:textId="77777777" w:rsidR="003F7F01" w:rsidRPr="00A64A7D" w:rsidRDefault="003F7F01" w:rsidP="004B0BB6">
            <w:pPr>
              <w:rPr>
                <w:rFonts w:ascii="Arial" w:hAnsi="Arial" w:cs="Arial"/>
                <w:sz w:val="14"/>
                <w:szCs w:val="14"/>
                <w:lang w:val="es-ES_tradnl"/>
              </w:rPr>
            </w:pPr>
          </w:p>
        </w:tc>
      </w:tr>
      <w:tr w:rsidR="003F7F01" w:rsidRPr="00A64A7D" w14:paraId="06CDAC9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5C211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512F13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15FB4E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0881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4F7C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0E6811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23/05/1967</w:t>
            </w:r>
          </w:p>
        </w:tc>
        <w:tc>
          <w:tcPr>
            <w:tcW w:w="1285" w:type="dxa"/>
            <w:tcBorders>
              <w:top w:val="nil"/>
              <w:left w:val="nil"/>
              <w:bottom w:val="single" w:sz="4" w:space="0" w:color="auto"/>
              <w:right w:val="single" w:sz="4" w:space="0" w:color="auto"/>
            </w:tcBorders>
            <w:noWrap/>
            <w:vAlign w:val="bottom"/>
          </w:tcPr>
          <w:p w14:paraId="496E24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30/09/2002</w:t>
            </w:r>
          </w:p>
        </w:tc>
        <w:tc>
          <w:tcPr>
            <w:tcW w:w="1264" w:type="dxa"/>
            <w:tcBorders>
              <w:top w:val="nil"/>
              <w:left w:val="nil"/>
              <w:bottom w:val="single" w:sz="4" w:space="0" w:color="auto"/>
              <w:right w:val="single" w:sz="4" w:space="0" w:color="auto"/>
            </w:tcBorders>
            <w:noWrap/>
            <w:vAlign w:val="bottom"/>
          </w:tcPr>
          <w:p w14:paraId="2179348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E211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18BA43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CCE394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E78AE90" w14:textId="77777777" w:rsidR="003F7F01" w:rsidRPr="00A64A7D" w:rsidRDefault="003F7F01" w:rsidP="004B0BB6">
            <w:pPr>
              <w:rPr>
                <w:rFonts w:ascii="Arial" w:hAnsi="Arial" w:cs="Arial"/>
                <w:sz w:val="14"/>
                <w:szCs w:val="14"/>
                <w:lang w:val="es-ES_tradnl"/>
              </w:rPr>
            </w:pPr>
          </w:p>
        </w:tc>
      </w:tr>
      <w:tr w:rsidR="003F7F01" w:rsidRPr="00A64A7D" w14:paraId="0E416B7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640F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68A8F8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35444F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A214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EF19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1BB391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04/12/1965</w:t>
            </w:r>
          </w:p>
        </w:tc>
        <w:tc>
          <w:tcPr>
            <w:tcW w:w="1285" w:type="dxa"/>
            <w:tcBorders>
              <w:top w:val="nil"/>
              <w:left w:val="nil"/>
              <w:bottom w:val="single" w:sz="4" w:space="0" w:color="auto"/>
              <w:right w:val="single" w:sz="4" w:space="0" w:color="auto"/>
            </w:tcBorders>
            <w:noWrap/>
            <w:vAlign w:val="bottom"/>
          </w:tcPr>
          <w:p w14:paraId="52E201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10/09/2003</w:t>
            </w:r>
          </w:p>
        </w:tc>
        <w:tc>
          <w:tcPr>
            <w:tcW w:w="1264" w:type="dxa"/>
            <w:tcBorders>
              <w:top w:val="nil"/>
              <w:left w:val="nil"/>
              <w:bottom w:val="single" w:sz="4" w:space="0" w:color="auto"/>
              <w:right w:val="single" w:sz="4" w:space="0" w:color="auto"/>
            </w:tcBorders>
            <w:noWrap/>
            <w:vAlign w:val="bottom"/>
          </w:tcPr>
          <w:p w14:paraId="4370581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F0E5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7F9EED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F0B26D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DDD501" w14:textId="77777777" w:rsidR="003F7F01" w:rsidRPr="00A64A7D" w:rsidRDefault="003F7F01" w:rsidP="004B0BB6">
            <w:pPr>
              <w:rPr>
                <w:rFonts w:ascii="Arial" w:hAnsi="Arial" w:cs="Arial"/>
                <w:sz w:val="14"/>
                <w:szCs w:val="14"/>
                <w:lang w:val="es-ES_tradnl"/>
              </w:rPr>
            </w:pPr>
          </w:p>
        </w:tc>
      </w:tr>
      <w:tr w:rsidR="003F7F01" w:rsidRPr="00A64A7D" w14:paraId="66F8A3A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C4A7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5967ED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0317AD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E6997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E3C4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03E752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08/08/1965</w:t>
            </w:r>
          </w:p>
        </w:tc>
        <w:tc>
          <w:tcPr>
            <w:tcW w:w="1285" w:type="dxa"/>
            <w:tcBorders>
              <w:top w:val="nil"/>
              <w:left w:val="nil"/>
              <w:bottom w:val="single" w:sz="4" w:space="0" w:color="auto"/>
              <w:right w:val="single" w:sz="4" w:space="0" w:color="auto"/>
            </w:tcBorders>
            <w:noWrap/>
            <w:vAlign w:val="bottom"/>
          </w:tcPr>
          <w:p w14:paraId="5C63E4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10/09/2003</w:t>
            </w:r>
          </w:p>
        </w:tc>
        <w:tc>
          <w:tcPr>
            <w:tcW w:w="1264" w:type="dxa"/>
            <w:tcBorders>
              <w:top w:val="nil"/>
              <w:left w:val="nil"/>
              <w:bottom w:val="single" w:sz="4" w:space="0" w:color="auto"/>
              <w:right w:val="single" w:sz="4" w:space="0" w:color="auto"/>
            </w:tcBorders>
            <w:noWrap/>
            <w:vAlign w:val="bottom"/>
          </w:tcPr>
          <w:p w14:paraId="7F38228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79230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2E6117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CBFF7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138C41" w14:textId="77777777" w:rsidR="003F7F01" w:rsidRPr="00A64A7D" w:rsidRDefault="003F7F01" w:rsidP="004B0BB6">
            <w:pPr>
              <w:rPr>
                <w:rFonts w:ascii="Arial" w:hAnsi="Arial" w:cs="Arial"/>
                <w:sz w:val="14"/>
                <w:szCs w:val="14"/>
                <w:lang w:val="es-ES_tradnl"/>
              </w:rPr>
            </w:pPr>
          </w:p>
        </w:tc>
      </w:tr>
      <w:tr w:rsidR="003F7F01" w:rsidRPr="00A64A7D" w14:paraId="4D5E8D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AA47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7E918E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311063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CB98E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5AB76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2DF2C2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17/02/1969</w:t>
            </w:r>
          </w:p>
        </w:tc>
        <w:tc>
          <w:tcPr>
            <w:tcW w:w="1285" w:type="dxa"/>
            <w:tcBorders>
              <w:top w:val="nil"/>
              <w:left w:val="nil"/>
              <w:bottom w:val="single" w:sz="4" w:space="0" w:color="auto"/>
              <w:right w:val="single" w:sz="4" w:space="0" w:color="auto"/>
            </w:tcBorders>
            <w:noWrap/>
            <w:vAlign w:val="bottom"/>
          </w:tcPr>
          <w:p w14:paraId="550946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5FEB276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B53B8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35E603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41A08A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5CABA6D" w14:textId="77777777" w:rsidR="003F7F01" w:rsidRPr="00A64A7D" w:rsidRDefault="003F7F01" w:rsidP="004B0BB6">
            <w:pPr>
              <w:rPr>
                <w:rFonts w:ascii="Arial" w:hAnsi="Arial" w:cs="Arial"/>
                <w:sz w:val="14"/>
                <w:szCs w:val="14"/>
                <w:lang w:val="es-ES_tradnl"/>
              </w:rPr>
            </w:pPr>
          </w:p>
        </w:tc>
      </w:tr>
      <w:tr w:rsidR="003F7F01" w:rsidRPr="00A64A7D" w14:paraId="50F3606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5C31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4EE3D0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14B025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99EA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FD71F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5AEFC0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28/09/1967</w:t>
            </w:r>
          </w:p>
        </w:tc>
        <w:tc>
          <w:tcPr>
            <w:tcW w:w="1285" w:type="dxa"/>
            <w:tcBorders>
              <w:top w:val="nil"/>
              <w:left w:val="nil"/>
              <w:bottom w:val="single" w:sz="4" w:space="0" w:color="auto"/>
              <w:right w:val="single" w:sz="4" w:space="0" w:color="auto"/>
            </w:tcBorders>
            <w:noWrap/>
            <w:vAlign w:val="bottom"/>
          </w:tcPr>
          <w:p w14:paraId="3AB9CC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04DB42C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9D91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39D09C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310726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901B115" w14:textId="77777777" w:rsidR="003F7F01" w:rsidRPr="00A64A7D" w:rsidRDefault="003F7F01" w:rsidP="004B0BB6">
            <w:pPr>
              <w:rPr>
                <w:rFonts w:ascii="Arial" w:hAnsi="Arial" w:cs="Arial"/>
                <w:sz w:val="14"/>
                <w:szCs w:val="14"/>
                <w:lang w:val="es-ES_tradnl"/>
              </w:rPr>
            </w:pPr>
          </w:p>
        </w:tc>
      </w:tr>
      <w:tr w:rsidR="003F7F01" w:rsidRPr="00A64A7D" w14:paraId="6FE4110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C606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7F0515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012539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C261D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D371C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364B61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21/01/1960</w:t>
            </w:r>
          </w:p>
        </w:tc>
        <w:tc>
          <w:tcPr>
            <w:tcW w:w="1285" w:type="dxa"/>
            <w:tcBorders>
              <w:top w:val="nil"/>
              <w:left w:val="nil"/>
              <w:bottom w:val="single" w:sz="4" w:space="0" w:color="auto"/>
              <w:right w:val="single" w:sz="4" w:space="0" w:color="auto"/>
            </w:tcBorders>
            <w:noWrap/>
            <w:vAlign w:val="bottom"/>
          </w:tcPr>
          <w:p w14:paraId="04E275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10/09/2001</w:t>
            </w:r>
          </w:p>
        </w:tc>
        <w:tc>
          <w:tcPr>
            <w:tcW w:w="1264" w:type="dxa"/>
            <w:tcBorders>
              <w:top w:val="nil"/>
              <w:left w:val="nil"/>
              <w:bottom w:val="single" w:sz="4" w:space="0" w:color="auto"/>
              <w:right w:val="single" w:sz="4" w:space="0" w:color="auto"/>
            </w:tcBorders>
            <w:noWrap/>
            <w:vAlign w:val="bottom"/>
          </w:tcPr>
          <w:p w14:paraId="7EBAE49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E031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DDC86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02422E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55CB04C" w14:textId="77777777" w:rsidR="003F7F01" w:rsidRPr="00A64A7D" w:rsidRDefault="003F7F01" w:rsidP="004B0BB6">
            <w:pPr>
              <w:rPr>
                <w:rFonts w:ascii="Arial" w:hAnsi="Arial" w:cs="Arial"/>
                <w:sz w:val="14"/>
                <w:szCs w:val="14"/>
                <w:lang w:val="es-ES_tradnl"/>
              </w:rPr>
            </w:pPr>
          </w:p>
        </w:tc>
      </w:tr>
      <w:tr w:rsidR="003F7F01" w:rsidRPr="00A64A7D" w14:paraId="2A97262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6EF7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0B185E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40F519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5EE3F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00BBF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0DB045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02/09/1959</w:t>
            </w:r>
          </w:p>
        </w:tc>
        <w:tc>
          <w:tcPr>
            <w:tcW w:w="1285" w:type="dxa"/>
            <w:tcBorders>
              <w:top w:val="nil"/>
              <w:left w:val="nil"/>
              <w:bottom w:val="single" w:sz="4" w:space="0" w:color="auto"/>
              <w:right w:val="single" w:sz="4" w:space="0" w:color="auto"/>
            </w:tcBorders>
            <w:noWrap/>
            <w:vAlign w:val="bottom"/>
          </w:tcPr>
          <w:p w14:paraId="3E5FA5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10/09/2001</w:t>
            </w:r>
          </w:p>
        </w:tc>
        <w:tc>
          <w:tcPr>
            <w:tcW w:w="1264" w:type="dxa"/>
            <w:tcBorders>
              <w:top w:val="nil"/>
              <w:left w:val="nil"/>
              <w:bottom w:val="single" w:sz="4" w:space="0" w:color="auto"/>
              <w:right w:val="single" w:sz="4" w:space="0" w:color="auto"/>
            </w:tcBorders>
            <w:noWrap/>
            <w:vAlign w:val="bottom"/>
          </w:tcPr>
          <w:p w14:paraId="766ECC6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3A42C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1C4A88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26D1E7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35B615" w14:textId="77777777" w:rsidR="003F7F01" w:rsidRPr="00A64A7D" w:rsidRDefault="003F7F01" w:rsidP="004B0BB6">
            <w:pPr>
              <w:rPr>
                <w:rFonts w:ascii="Arial" w:hAnsi="Arial" w:cs="Arial"/>
                <w:sz w:val="14"/>
                <w:szCs w:val="14"/>
                <w:lang w:val="es-ES_tradnl"/>
              </w:rPr>
            </w:pPr>
          </w:p>
        </w:tc>
      </w:tr>
      <w:tr w:rsidR="003F7F01" w:rsidRPr="00A64A7D" w14:paraId="46374A0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9FC7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23AC43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22A2E6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703C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CCAE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51457A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02/08/1977</w:t>
            </w:r>
          </w:p>
        </w:tc>
        <w:tc>
          <w:tcPr>
            <w:tcW w:w="1285" w:type="dxa"/>
            <w:tcBorders>
              <w:top w:val="nil"/>
              <w:left w:val="nil"/>
              <w:bottom w:val="single" w:sz="4" w:space="0" w:color="auto"/>
              <w:right w:val="single" w:sz="4" w:space="0" w:color="auto"/>
            </w:tcBorders>
            <w:noWrap/>
            <w:vAlign w:val="bottom"/>
          </w:tcPr>
          <w:p w14:paraId="7187FB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nil"/>
              <w:bottom w:val="single" w:sz="4" w:space="0" w:color="auto"/>
              <w:right w:val="single" w:sz="4" w:space="0" w:color="auto"/>
            </w:tcBorders>
            <w:noWrap/>
            <w:vAlign w:val="bottom"/>
          </w:tcPr>
          <w:p w14:paraId="08C1AD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09279F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01E7D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CC6C06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FCF7E91" w14:textId="77777777" w:rsidR="003F7F01" w:rsidRPr="00A64A7D" w:rsidRDefault="003F7F01" w:rsidP="004B0BB6">
            <w:pPr>
              <w:rPr>
                <w:rFonts w:ascii="Arial" w:hAnsi="Arial" w:cs="Arial"/>
                <w:sz w:val="14"/>
                <w:szCs w:val="14"/>
                <w:lang w:val="es-ES_tradnl"/>
              </w:rPr>
            </w:pPr>
          </w:p>
        </w:tc>
      </w:tr>
      <w:tr w:rsidR="003F7F01" w:rsidRPr="00A64A7D" w14:paraId="56FFAD5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1FE8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2D1712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693033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9373B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6EA31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w:t>
            </w:r>
          </w:p>
        </w:tc>
        <w:tc>
          <w:tcPr>
            <w:tcW w:w="1133" w:type="dxa"/>
            <w:tcBorders>
              <w:top w:val="nil"/>
              <w:left w:val="nil"/>
              <w:bottom w:val="single" w:sz="4" w:space="0" w:color="auto"/>
              <w:right w:val="single" w:sz="4" w:space="0" w:color="auto"/>
            </w:tcBorders>
            <w:noWrap/>
            <w:vAlign w:val="bottom"/>
          </w:tcPr>
          <w:p w14:paraId="7184FD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01/12/2000</w:t>
            </w:r>
          </w:p>
        </w:tc>
        <w:tc>
          <w:tcPr>
            <w:tcW w:w="1285" w:type="dxa"/>
            <w:tcBorders>
              <w:top w:val="nil"/>
              <w:left w:val="nil"/>
              <w:bottom w:val="single" w:sz="4" w:space="0" w:color="auto"/>
              <w:right w:val="single" w:sz="4" w:space="0" w:color="auto"/>
            </w:tcBorders>
            <w:noWrap/>
            <w:vAlign w:val="bottom"/>
          </w:tcPr>
          <w:p w14:paraId="15F67A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10/11/2025</w:t>
            </w:r>
          </w:p>
        </w:tc>
        <w:tc>
          <w:tcPr>
            <w:tcW w:w="1264" w:type="dxa"/>
            <w:tcBorders>
              <w:top w:val="nil"/>
              <w:left w:val="nil"/>
              <w:bottom w:val="single" w:sz="4" w:space="0" w:color="auto"/>
              <w:right w:val="single" w:sz="4" w:space="0" w:color="auto"/>
            </w:tcBorders>
            <w:noWrap/>
            <w:vAlign w:val="bottom"/>
          </w:tcPr>
          <w:p w14:paraId="2BD569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AZM</w:t>
            </w:r>
          </w:p>
        </w:tc>
        <w:tc>
          <w:tcPr>
            <w:tcW w:w="992" w:type="dxa"/>
            <w:tcBorders>
              <w:top w:val="nil"/>
              <w:left w:val="nil"/>
              <w:bottom w:val="single" w:sz="4" w:space="0" w:color="auto"/>
              <w:right w:val="single" w:sz="4" w:space="0" w:color="auto"/>
            </w:tcBorders>
            <w:noWrap/>
            <w:vAlign w:val="bottom"/>
          </w:tcPr>
          <w:p w14:paraId="354A8E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0850BC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C4EB8D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163BC5" w14:textId="77777777" w:rsidR="003F7F01" w:rsidRPr="00A64A7D" w:rsidRDefault="003F7F01" w:rsidP="004B0BB6">
            <w:pPr>
              <w:rPr>
                <w:rFonts w:ascii="Arial" w:hAnsi="Arial" w:cs="Arial"/>
                <w:sz w:val="14"/>
                <w:szCs w:val="14"/>
                <w:lang w:val="es-ES_tradnl"/>
              </w:rPr>
            </w:pPr>
          </w:p>
        </w:tc>
      </w:tr>
      <w:tr w:rsidR="003F7F01" w:rsidRPr="00A64A7D" w14:paraId="41C06B9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AA96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14341</w:t>
            </w:r>
          </w:p>
        </w:tc>
        <w:tc>
          <w:tcPr>
            <w:tcW w:w="1843" w:type="dxa"/>
            <w:tcBorders>
              <w:top w:val="nil"/>
              <w:left w:val="nil"/>
              <w:bottom w:val="single" w:sz="4" w:space="0" w:color="auto"/>
              <w:right w:val="single" w:sz="4" w:space="0" w:color="auto"/>
            </w:tcBorders>
            <w:noWrap/>
            <w:vAlign w:val="bottom"/>
          </w:tcPr>
          <w:p w14:paraId="105BFA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Juan B. Eguzkitza Meabe IPI</w:t>
            </w:r>
          </w:p>
        </w:tc>
        <w:tc>
          <w:tcPr>
            <w:tcW w:w="1268" w:type="dxa"/>
            <w:tcBorders>
              <w:top w:val="nil"/>
              <w:left w:val="nil"/>
              <w:bottom w:val="single" w:sz="4" w:space="0" w:color="auto"/>
              <w:right w:val="single" w:sz="4" w:space="0" w:color="auto"/>
            </w:tcBorders>
            <w:noWrap/>
            <w:vAlign w:val="bottom"/>
          </w:tcPr>
          <w:p w14:paraId="33AF5A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24A7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E4929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w:t>
            </w:r>
          </w:p>
        </w:tc>
        <w:tc>
          <w:tcPr>
            <w:tcW w:w="1133" w:type="dxa"/>
            <w:tcBorders>
              <w:top w:val="nil"/>
              <w:left w:val="nil"/>
              <w:bottom w:val="single" w:sz="4" w:space="0" w:color="auto"/>
              <w:right w:val="single" w:sz="4" w:space="0" w:color="auto"/>
            </w:tcBorders>
            <w:noWrap/>
            <w:vAlign w:val="bottom"/>
          </w:tcPr>
          <w:p w14:paraId="17CBAC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14/01/2002</w:t>
            </w:r>
          </w:p>
        </w:tc>
        <w:tc>
          <w:tcPr>
            <w:tcW w:w="1285" w:type="dxa"/>
            <w:tcBorders>
              <w:top w:val="nil"/>
              <w:left w:val="nil"/>
              <w:bottom w:val="single" w:sz="4" w:space="0" w:color="auto"/>
              <w:right w:val="single" w:sz="4" w:space="0" w:color="auto"/>
            </w:tcBorders>
            <w:noWrap/>
            <w:vAlign w:val="bottom"/>
          </w:tcPr>
          <w:p w14:paraId="7B9D50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26/01/2026</w:t>
            </w:r>
          </w:p>
        </w:tc>
        <w:tc>
          <w:tcPr>
            <w:tcW w:w="1264" w:type="dxa"/>
            <w:tcBorders>
              <w:top w:val="nil"/>
              <w:left w:val="nil"/>
              <w:bottom w:val="single" w:sz="4" w:space="0" w:color="auto"/>
              <w:right w:val="single" w:sz="4" w:space="0" w:color="auto"/>
            </w:tcBorders>
            <w:noWrap/>
            <w:vAlign w:val="bottom"/>
          </w:tcPr>
          <w:p w14:paraId="5D3376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LGM</w:t>
            </w:r>
          </w:p>
        </w:tc>
        <w:tc>
          <w:tcPr>
            <w:tcW w:w="992" w:type="dxa"/>
            <w:tcBorders>
              <w:top w:val="nil"/>
              <w:left w:val="nil"/>
              <w:bottom w:val="single" w:sz="4" w:space="0" w:color="auto"/>
              <w:right w:val="single" w:sz="4" w:space="0" w:color="auto"/>
            </w:tcBorders>
            <w:noWrap/>
            <w:vAlign w:val="bottom"/>
          </w:tcPr>
          <w:p w14:paraId="1A689F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3ACD17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90C5F3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AEDF7D" w14:textId="77777777" w:rsidR="003F7F01" w:rsidRPr="00A64A7D" w:rsidRDefault="003F7F01" w:rsidP="004B0BB6">
            <w:pPr>
              <w:rPr>
                <w:rFonts w:ascii="Arial" w:hAnsi="Arial" w:cs="Arial"/>
                <w:sz w:val="14"/>
                <w:szCs w:val="14"/>
                <w:lang w:val="es-ES_tradnl"/>
              </w:rPr>
            </w:pPr>
          </w:p>
        </w:tc>
      </w:tr>
      <w:tr w:rsidR="003F7F01" w:rsidRPr="00A64A7D" w14:paraId="6001B50E"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0DEC6E01"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13.- LEA-ARTIBAI+BUSTURIALDEA</w:t>
            </w:r>
          </w:p>
        </w:tc>
        <w:tc>
          <w:tcPr>
            <w:tcW w:w="1268" w:type="dxa"/>
            <w:tcBorders>
              <w:top w:val="nil"/>
              <w:left w:val="nil"/>
              <w:bottom w:val="single" w:sz="4" w:space="0" w:color="auto"/>
              <w:right w:val="single" w:sz="4" w:space="0" w:color="auto"/>
            </w:tcBorders>
            <w:noWrap/>
            <w:vAlign w:val="bottom"/>
          </w:tcPr>
          <w:p w14:paraId="4244D04A"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64F77C00"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055CF308"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59E42404"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20468A71"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4D39D47C"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3E99852B"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2296A095"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079B456E"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6AC34382"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54AD07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8BCA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14021</w:t>
            </w:r>
          </w:p>
        </w:tc>
        <w:tc>
          <w:tcPr>
            <w:tcW w:w="1843" w:type="dxa"/>
            <w:tcBorders>
              <w:top w:val="nil"/>
              <w:left w:val="nil"/>
              <w:bottom w:val="single" w:sz="4" w:space="0" w:color="auto"/>
              <w:right w:val="single" w:sz="4" w:space="0" w:color="auto"/>
            </w:tcBorders>
            <w:noWrap/>
            <w:vAlign w:val="bottom"/>
          </w:tcPr>
          <w:p w14:paraId="59DDD6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Amoroto HLHI</w:t>
            </w:r>
          </w:p>
        </w:tc>
        <w:tc>
          <w:tcPr>
            <w:tcW w:w="1268" w:type="dxa"/>
            <w:tcBorders>
              <w:top w:val="nil"/>
              <w:left w:val="nil"/>
              <w:bottom w:val="single" w:sz="4" w:space="0" w:color="auto"/>
              <w:right w:val="single" w:sz="4" w:space="0" w:color="auto"/>
            </w:tcBorders>
            <w:noWrap/>
            <w:vAlign w:val="bottom"/>
          </w:tcPr>
          <w:p w14:paraId="2E6B78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 SITU</w:t>
            </w:r>
          </w:p>
        </w:tc>
        <w:tc>
          <w:tcPr>
            <w:tcW w:w="1283" w:type="dxa"/>
            <w:tcBorders>
              <w:top w:val="nil"/>
              <w:left w:val="nil"/>
              <w:bottom w:val="single" w:sz="4" w:space="0" w:color="auto"/>
              <w:right w:val="single" w:sz="4" w:space="0" w:color="auto"/>
            </w:tcBorders>
            <w:noWrap/>
            <w:vAlign w:val="bottom"/>
          </w:tcPr>
          <w:p w14:paraId="6BF193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DC219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A59B8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25/07/1970</w:t>
            </w:r>
          </w:p>
        </w:tc>
        <w:tc>
          <w:tcPr>
            <w:tcW w:w="1285" w:type="dxa"/>
            <w:tcBorders>
              <w:top w:val="nil"/>
              <w:left w:val="nil"/>
              <w:bottom w:val="single" w:sz="4" w:space="0" w:color="auto"/>
              <w:right w:val="single" w:sz="4" w:space="0" w:color="auto"/>
            </w:tcBorders>
            <w:noWrap/>
            <w:vAlign w:val="bottom"/>
          </w:tcPr>
          <w:p w14:paraId="2F0B58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6147DEA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D34EA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121268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73788B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83D5C7" w14:textId="77777777" w:rsidR="003F7F01" w:rsidRPr="00A64A7D" w:rsidRDefault="003F7F01" w:rsidP="004B0BB6">
            <w:pPr>
              <w:rPr>
                <w:rFonts w:ascii="Arial" w:hAnsi="Arial" w:cs="Arial"/>
                <w:sz w:val="14"/>
                <w:szCs w:val="14"/>
                <w:lang w:val="es-ES_tradnl"/>
              </w:rPr>
            </w:pPr>
          </w:p>
        </w:tc>
      </w:tr>
      <w:tr w:rsidR="003F7F01" w:rsidRPr="00A64A7D" w14:paraId="272D4A6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FA8D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14021</w:t>
            </w:r>
          </w:p>
        </w:tc>
        <w:tc>
          <w:tcPr>
            <w:tcW w:w="1843" w:type="dxa"/>
            <w:tcBorders>
              <w:top w:val="nil"/>
              <w:left w:val="nil"/>
              <w:bottom w:val="single" w:sz="4" w:space="0" w:color="auto"/>
              <w:right w:val="single" w:sz="4" w:space="0" w:color="auto"/>
            </w:tcBorders>
            <w:noWrap/>
            <w:vAlign w:val="bottom"/>
          </w:tcPr>
          <w:p w14:paraId="030949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Amoroto HLHI</w:t>
            </w:r>
          </w:p>
        </w:tc>
        <w:tc>
          <w:tcPr>
            <w:tcW w:w="1268" w:type="dxa"/>
            <w:tcBorders>
              <w:top w:val="nil"/>
              <w:left w:val="nil"/>
              <w:bottom w:val="single" w:sz="4" w:space="0" w:color="auto"/>
              <w:right w:val="single" w:sz="4" w:space="0" w:color="auto"/>
            </w:tcBorders>
            <w:noWrap/>
            <w:vAlign w:val="bottom"/>
          </w:tcPr>
          <w:p w14:paraId="164A4D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 SITU</w:t>
            </w:r>
          </w:p>
        </w:tc>
        <w:tc>
          <w:tcPr>
            <w:tcW w:w="1283" w:type="dxa"/>
            <w:tcBorders>
              <w:top w:val="nil"/>
              <w:left w:val="nil"/>
              <w:bottom w:val="single" w:sz="4" w:space="0" w:color="auto"/>
              <w:right w:val="single" w:sz="4" w:space="0" w:color="auto"/>
            </w:tcBorders>
            <w:noWrap/>
            <w:vAlign w:val="bottom"/>
          </w:tcPr>
          <w:p w14:paraId="3B823F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C386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E1A1C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15/06/1970</w:t>
            </w:r>
          </w:p>
        </w:tc>
        <w:tc>
          <w:tcPr>
            <w:tcW w:w="1285" w:type="dxa"/>
            <w:tcBorders>
              <w:top w:val="nil"/>
              <w:left w:val="nil"/>
              <w:bottom w:val="single" w:sz="4" w:space="0" w:color="auto"/>
              <w:right w:val="single" w:sz="4" w:space="0" w:color="auto"/>
            </w:tcBorders>
            <w:noWrap/>
            <w:vAlign w:val="bottom"/>
          </w:tcPr>
          <w:p w14:paraId="4ACA5E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07/01/2008</w:t>
            </w:r>
          </w:p>
        </w:tc>
        <w:tc>
          <w:tcPr>
            <w:tcW w:w="1264" w:type="dxa"/>
            <w:tcBorders>
              <w:top w:val="nil"/>
              <w:left w:val="nil"/>
              <w:bottom w:val="single" w:sz="4" w:space="0" w:color="auto"/>
              <w:right w:val="single" w:sz="4" w:space="0" w:color="auto"/>
            </w:tcBorders>
            <w:noWrap/>
            <w:vAlign w:val="bottom"/>
          </w:tcPr>
          <w:p w14:paraId="509FFB0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6E1B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2F0EB8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2CBB6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29B5B9" w14:textId="77777777" w:rsidR="003F7F01" w:rsidRPr="00A64A7D" w:rsidRDefault="003F7F01" w:rsidP="004B0BB6">
            <w:pPr>
              <w:rPr>
                <w:rFonts w:ascii="Arial" w:hAnsi="Arial" w:cs="Arial"/>
                <w:sz w:val="14"/>
                <w:szCs w:val="14"/>
                <w:lang w:val="es-ES_tradnl"/>
              </w:rPr>
            </w:pPr>
          </w:p>
        </w:tc>
      </w:tr>
      <w:tr w:rsidR="003F7F01" w:rsidRPr="00A64A7D" w14:paraId="5C03199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F8B52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6EF10A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3028D5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99A39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AEBD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69793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04/11/1967</w:t>
            </w:r>
          </w:p>
        </w:tc>
        <w:tc>
          <w:tcPr>
            <w:tcW w:w="1285" w:type="dxa"/>
            <w:tcBorders>
              <w:top w:val="nil"/>
              <w:left w:val="nil"/>
              <w:bottom w:val="single" w:sz="4" w:space="0" w:color="auto"/>
              <w:right w:val="single" w:sz="4" w:space="0" w:color="auto"/>
            </w:tcBorders>
            <w:noWrap/>
            <w:vAlign w:val="bottom"/>
          </w:tcPr>
          <w:p w14:paraId="2FFDF3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28/09/2005</w:t>
            </w:r>
          </w:p>
        </w:tc>
        <w:tc>
          <w:tcPr>
            <w:tcW w:w="1264" w:type="dxa"/>
            <w:tcBorders>
              <w:top w:val="nil"/>
              <w:left w:val="nil"/>
              <w:bottom w:val="single" w:sz="4" w:space="0" w:color="auto"/>
              <w:right w:val="single" w:sz="4" w:space="0" w:color="auto"/>
            </w:tcBorders>
            <w:noWrap/>
            <w:vAlign w:val="bottom"/>
          </w:tcPr>
          <w:p w14:paraId="3C73CB6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4FB8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7918,54</w:t>
            </w:r>
          </w:p>
        </w:tc>
        <w:tc>
          <w:tcPr>
            <w:tcW w:w="864" w:type="dxa"/>
            <w:tcBorders>
              <w:top w:val="nil"/>
              <w:left w:val="nil"/>
              <w:bottom w:val="single" w:sz="4" w:space="0" w:color="auto"/>
              <w:right w:val="single" w:sz="4" w:space="0" w:color="auto"/>
            </w:tcBorders>
            <w:noWrap/>
            <w:vAlign w:val="bottom"/>
          </w:tcPr>
          <w:p w14:paraId="2A570E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8C5901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E3540C7" w14:textId="77777777" w:rsidR="003F7F01" w:rsidRPr="00A64A7D" w:rsidRDefault="003F7F01" w:rsidP="004B0BB6">
            <w:pPr>
              <w:rPr>
                <w:rFonts w:ascii="Arial" w:hAnsi="Arial" w:cs="Arial"/>
                <w:sz w:val="14"/>
                <w:szCs w:val="14"/>
                <w:lang w:val="es-ES_tradnl"/>
              </w:rPr>
            </w:pPr>
          </w:p>
        </w:tc>
      </w:tr>
      <w:tr w:rsidR="003F7F01" w:rsidRPr="00A64A7D" w14:paraId="22E3711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FA77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0CCDE0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513B67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F5CD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DCAF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B3A7B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24/10/1966</w:t>
            </w:r>
          </w:p>
        </w:tc>
        <w:tc>
          <w:tcPr>
            <w:tcW w:w="1285" w:type="dxa"/>
            <w:tcBorders>
              <w:top w:val="nil"/>
              <w:left w:val="nil"/>
              <w:bottom w:val="single" w:sz="4" w:space="0" w:color="auto"/>
              <w:right w:val="single" w:sz="4" w:space="0" w:color="auto"/>
            </w:tcBorders>
            <w:noWrap/>
            <w:vAlign w:val="bottom"/>
          </w:tcPr>
          <w:p w14:paraId="4DA51D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29/09/2006</w:t>
            </w:r>
          </w:p>
        </w:tc>
        <w:tc>
          <w:tcPr>
            <w:tcW w:w="1264" w:type="dxa"/>
            <w:tcBorders>
              <w:top w:val="nil"/>
              <w:left w:val="nil"/>
              <w:bottom w:val="single" w:sz="4" w:space="0" w:color="auto"/>
              <w:right w:val="single" w:sz="4" w:space="0" w:color="auto"/>
            </w:tcBorders>
            <w:noWrap/>
            <w:vAlign w:val="bottom"/>
          </w:tcPr>
          <w:p w14:paraId="52671EA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90F41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39623F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931AA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617572" w14:textId="77777777" w:rsidR="003F7F01" w:rsidRPr="00A64A7D" w:rsidRDefault="003F7F01" w:rsidP="004B0BB6">
            <w:pPr>
              <w:rPr>
                <w:rFonts w:ascii="Arial" w:hAnsi="Arial" w:cs="Arial"/>
                <w:sz w:val="14"/>
                <w:szCs w:val="14"/>
                <w:lang w:val="es-ES_tradnl"/>
              </w:rPr>
            </w:pPr>
          </w:p>
        </w:tc>
      </w:tr>
      <w:tr w:rsidR="003F7F01" w:rsidRPr="00A64A7D" w14:paraId="61796A9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75DD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66CD39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6A2BA7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7B65B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9ED7D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6E710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30/12/1972</w:t>
            </w:r>
          </w:p>
        </w:tc>
        <w:tc>
          <w:tcPr>
            <w:tcW w:w="1285" w:type="dxa"/>
            <w:tcBorders>
              <w:top w:val="nil"/>
              <w:left w:val="nil"/>
              <w:bottom w:val="single" w:sz="4" w:space="0" w:color="auto"/>
              <w:right w:val="single" w:sz="4" w:space="0" w:color="auto"/>
            </w:tcBorders>
            <w:noWrap/>
            <w:vAlign w:val="bottom"/>
          </w:tcPr>
          <w:p w14:paraId="2968DF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22/10/2007</w:t>
            </w:r>
          </w:p>
        </w:tc>
        <w:tc>
          <w:tcPr>
            <w:tcW w:w="1264" w:type="dxa"/>
            <w:tcBorders>
              <w:top w:val="nil"/>
              <w:left w:val="nil"/>
              <w:bottom w:val="single" w:sz="4" w:space="0" w:color="auto"/>
              <w:right w:val="single" w:sz="4" w:space="0" w:color="auto"/>
            </w:tcBorders>
            <w:noWrap/>
            <w:vAlign w:val="bottom"/>
          </w:tcPr>
          <w:p w14:paraId="3762151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CF85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5C46DB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5620E3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DC8F55B" w14:textId="77777777" w:rsidR="003F7F01" w:rsidRPr="00A64A7D" w:rsidRDefault="003F7F01" w:rsidP="004B0BB6">
            <w:pPr>
              <w:rPr>
                <w:rFonts w:ascii="Arial" w:hAnsi="Arial" w:cs="Arial"/>
                <w:sz w:val="14"/>
                <w:szCs w:val="14"/>
                <w:lang w:val="es-ES_tradnl"/>
              </w:rPr>
            </w:pPr>
          </w:p>
        </w:tc>
      </w:tr>
      <w:tr w:rsidR="003F7F01" w:rsidRPr="00A64A7D" w14:paraId="5D6D39A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FA13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59CE7C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61918C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7D294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8EFD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C8F8B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12/10/1973</w:t>
            </w:r>
          </w:p>
        </w:tc>
        <w:tc>
          <w:tcPr>
            <w:tcW w:w="1285" w:type="dxa"/>
            <w:tcBorders>
              <w:top w:val="nil"/>
              <w:left w:val="nil"/>
              <w:bottom w:val="single" w:sz="4" w:space="0" w:color="auto"/>
              <w:right w:val="single" w:sz="4" w:space="0" w:color="auto"/>
            </w:tcBorders>
            <w:noWrap/>
            <w:vAlign w:val="bottom"/>
          </w:tcPr>
          <w:p w14:paraId="79F535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22/10/2007</w:t>
            </w:r>
          </w:p>
        </w:tc>
        <w:tc>
          <w:tcPr>
            <w:tcW w:w="1264" w:type="dxa"/>
            <w:tcBorders>
              <w:top w:val="nil"/>
              <w:left w:val="nil"/>
              <w:bottom w:val="single" w:sz="4" w:space="0" w:color="auto"/>
              <w:right w:val="single" w:sz="4" w:space="0" w:color="auto"/>
            </w:tcBorders>
            <w:noWrap/>
            <w:vAlign w:val="bottom"/>
          </w:tcPr>
          <w:p w14:paraId="4F036A3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10F4B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4370,33</w:t>
            </w:r>
          </w:p>
        </w:tc>
        <w:tc>
          <w:tcPr>
            <w:tcW w:w="864" w:type="dxa"/>
            <w:tcBorders>
              <w:top w:val="nil"/>
              <w:left w:val="nil"/>
              <w:bottom w:val="single" w:sz="4" w:space="0" w:color="auto"/>
              <w:right w:val="single" w:sz="4" w:space="0" w:color="auto"/>
            </w:tcBorders>
            <w:noWrap/>
            <w:vAlign w:val="bottom"/>
          </w:tcPr>
          <w:p w14:paraId="52CC6C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69ADA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C36CD41" w14:textId="77777777" w:rsidR="003F7F01" w:rsidRPr="00A64A7D" w:rsidRDefault="003F7F01" w:rsidP="004B0BB6">
            <w:pPr>
              <w:rPr>
                <w:rFonts w:ascii="Arial" w:hAnsi="Arial" w:cs="Arial"/>
                <w:sz w:val="14"/>
                <w:szCs w:val="14"/>
                <w:lang w:val="es-ES_tradnl"/>
              </w:rPr>
            </w:pPr>
          </w:p>
        </w:tc>
      </w:tr>
      <w:tr w:rsidR="003F7F01" w:rsidRPr="00A64A7D" w14:paraId="5FB3B55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49FC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2B727B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61FFE7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586E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95F6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C16FB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24/11/1971</w:t>
            </w:r>
          </w:p>
        </w:tc>
        <w:tc>
          <w:tcPr>
            <w:tcW w:w="1285" w:type="dxa"/>
            <w:tcBorders>
              <w:top w:val="nil"/>
              <w:left w:val="nil"/>
              <w:bottom w:val="single" w:sz="4" w:space="0" w:color="auto"/>
              <w:right w:val="single" w:sz="4" w:space="0" w:color="auto"/>
            </w:tcBorders>
            <w:noWrap/>
            <w:vAlign w:val="bottom"/>
          </w:tcPr>
          <w:p w14:paraId="38B896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22/10/2007</w:t>
            </w:r>
          </w:p>
        </w:tc>
        <w:tc>
          <w:tcPr>
            <w:tcW w:w="1264" w:type="dxa"/>
            <w:tcBorders>
              <w:top w:val="nil"/>
              <w:left w:val="nil"/>
              <w:bottom w:val="single" w:sz="4" w:space="0" w:color="auto"/>
              <w:right w:val="single" w:sz="4" w:space="0" w:color="auto"/>
            </w:tcBorders>
            <w:noWrap/>
            <w:vAlign w:val="bottom"/>
          </w:tcPr>
          <w:p w14:paraId="1C7D5F1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0B670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420A2C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511D9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EA2C57" w14:textId="77777777" w:rsidR="003F7F01" w:rsidRPr="00A64A7D" w:rsidRDefault="003F7F01" w:rsidP="004B0BB6">
            <w:pPr>
              <w:rPr>
                <w:rFonts w:ascii="Arial" w:hAnsi="Arial" w:cs="Arial"/>
                <w:sz w:val="14"/>
                <w:szCs w:val="14"/>
                <w:lang w:val="es-ES_tradnl"/>
              </w:rPr>
            </w:pPr>
          </w:p>
        </w:tc>
      </w:tr>
      <w:tr w:rsidR="003F7F01" w:rsidRPr="00A64A7D" w14:paraId="09CF715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4072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14925</w:t>
            </w:r>
          </w:p>
        </w:tc>
        <w:tc>
          <w:tcPr>
            <w:tcW w:w="1843" w:type="dxa"/>
            <w:tcBorders>
              <w:top w:val="nil"/>
              <w:left w:val="nil"/>
              <w:bottom w:val="single" w:sz="4" w:space="0" w:color="auto"/>
              <w:right w:val="single" w:sz="4" w:space="0" w:color="auto"/>
            </w:tcBorders>
            <w:noWrap/>
            <w:vAlign w:val="bottom"/>
          </w:tcPr>
          <w:p w14:paraId="1F7FB0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00AF96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3BCB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F6A8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49CAF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12/08/1970</w:t>
            </w:r>
          </w:p>
        </w:tc>
        <w:tc>
          <w:tcPr>
            <w:tcW w:w="1285" w:type="dxa"/>
            <w:tcBorders>
              <w:top w:val="nil"/>
              <w:left w:val="nil"/>
              <w:bottom w:val="single" w:sz="4" w:space="0" w:color="auto"/>
              <w:right w:val="single" w:sz="4" w:space="0" w:color="auto"/>
            </w:tcBorders>
            <w:noWrap/>
            <w:vAlign w:val="bottom"/>
          </w:tcPr>
          <w:p w14:paraId="69F6BD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10/01/2008</w:t>
            </w:r>
          </w:p>
        </w:tc>
        <w:tc>
          <w:tcPr>
            <w:tcW w:w="1264" w:type="dxa"/>
            <w:tcBorders>
              <w:top w:val="nil"/>
              <w:left w:val="nil"/>
              <w:bottom w:val="single" w:sz="4" w:space="0" w:color="auto"/>
              <w:right w:val="single" w:sz="4" w:space="0" w:color="auto"/>
            </w:tcBorders>
            <w:noWrap/>
            <w:vAlign w:val="bottom"/>
          </w:tcPr>
          <w:p w14:paraId="39C293C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ABE5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7587A0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F1887A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182EFD" w14:textId="77777777" w:rsidR="003F7F01" w:rsidRPr="00A64A7D" w:rsidRDefault="003F7F01" w:rsidP="004B0BB6">
            <w:pPr>
              <w:rPr>
                <w:rFonts w:ascii="Arial" w:hAnsi="Arial" w:cs="Arial"/>
                <w:sz w:val="14"/>
                <w:szCs w:val="14"/>
                <w:lang w:val="es-ES_tradnl"/>
              </w:rPr>
            </w:pPr>
          </w:p>
        </w:tc>
      </w:tr>
      <w:tr w:rsidR="003F7F01" w:rsidRPr="00A64A7D" w14:paraId="0DD4221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3C9A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0E0F90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063585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579A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1E1D0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EFA2A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05/06/1971</w:t>
            </w:r>
          </w:p>
        </w:tc>
        <w:tc>
          <w:tcPr>
            <w:tcW w:w="1285" w:type="dxa"/>
            <w:tcBorders>
              <w:top w:val="nil"/>
              <w:left w:val="nil"/>
              <w:bottom w:val="single" w:sz="4" w:space="0" w:color="auto"/>
              <w:right w:val="single" w:sz="4" w:space="0" w:color="auto"/>
            </w:tcBorders>
            <w:noWrap/>
            <w:vAlign w:val="bottom"/>
          </w:tcPr>
          <w:p w14:paraId="7E4C9A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15/09/2008</w:t>
            </w:r>
          </w:p>
        </w:tc>
        <w:tc>
          <w:tcPr>
            <w:tcW w:w="1264" w:type="dxa"/>
            <w:tcBorders>
              <w:top w:val="nil"/>
              <w:left w:val="nil"/>
              <w:bottom w:val="single" w:sz="4" w:space="0" w:color="auto"/>
              <w:right w:val="single" w:sz="4" w:space="0" w:color="auto"/>
            </w:tcBorders>
            <w:noWrap/>
            <w:vAlign w:val="bottom"/>
          </w:tcPr>
          <w:p w14:paraId="5BC20FB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EE212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01E636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7D1FE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E181B17" w14:textId="77777777" w:rsidR="003F7F01" w:rsidRPr="00A64A7D" w:rsidRDefault="003F7F01" w:rsidP="004B0BB6">
            <w:pPr>
              <w:rPr>
                <w:rFonts w:ascii="Arial" w:hAnsi="Arial" w:cs="Arial"/>
                <w:sz w:val="14"/>
                <w:szCs w:val="14"/>
                <w:lang w:val="es-ES_tradnl"/>
              </w:rPr>
            </w:pPr>
          </w:p>
        </w:tc>
      </w:tr>
      <w:tr w:rsidR="003F7F01" w:rsidRPr="00A64A7D" w14:paraId="0FEDA16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2C92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2F0DDF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4233A6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27D06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16DE5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0115E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24/09/1980</w:t>
            </w:r>
          </w:p>
        </w:tc>
        <w:tc>
          <w:tcPr>
            <w:tcW w:w="1285" w:type="dxa"/>
            <w:tcBorders>
              <w:top w:val="nil"/>
              <w:left w:val="nil"/>
              <w:bottom w:val="single" w:sz="4" w:space="0" w:color="auto"/>
              <w:right w:val="single" w:sz="4" w:space="0" w:color="auto"/>
            </w:tcBorders>
            <w:noWrap/>
            <w:vAlign w:val="bottom"/>
          </w:tcPr>
          <w:p w14:paraId="055CFB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5B26A44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478C7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5896E4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FD890D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2396BE9" w14:textId="77777777" w:rsidR="003F7F01" w:rsidRPr="00A64A7D" w:rsidRDefault="003F7F01" w:rsidP="004B0BB6">
            <w:pPr>
              <w:rPr>
                <w:rFonts w:ascii="Arial" w:hAnsi="Arial" w:cs="Arial"/>
                <w:sz w:val="14"/>
                <w:szCs w:val="14"/>
                <w:lang w:val="es-ES_tradnl"/>
              </w:rPr>
            </w:pPr>
          </w:p>
        </w:tc>
      </w:tr>
      <w:tr w:rsidR="003F7F01" w:rsidRPr="00A64A7D" w14:paraId="4BA3286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A5521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1EECE0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006587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2061C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840D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803C9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01/11/1969</w:t>
            </w:r>
          </w:p>
        </w:tc>
        <w:tc>
          <w:tcPr>
            <w:tcW w:w="1285" w:type="dxa"/>
            <w:tcBorders>
              <w:top w:val="nil"/>
              <w:left w:val="nil"/>
              <w:bottom w:val="single" w:sz="4" w:space="0" w:color="auto"/>
              <w:right w:val="single" w:sz="4" w:space="0" w:color="auto"/>
            </w:tcBorders>
            <w:noWrap/>
            <w:vAlign w:val="bottom"/>
          </w:tcPr>
          <w:p w14:paraId="6452D7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59317E1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ABE91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5BEDD7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E6C316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B0FB3D" w14:textId="77777777" w:rsidR="003F7F01" w:rsidRPr="00A64A7D" w:rsidRDefault="003F7F01" w:rsidP="004B0BB6">
            <w:pPr>
              <w:rPr>
                <w:rFonts w:ascii="Arial" w:hAnsi="Arial" w:cs="Arial"/>
                <w:sz w:val="14"/>
                <w:szCs w:val="14"/>
                <w:lang w:val="es-ES_tradnl"/>
              </w:rPr>
            </w:pPr>
          </w:p>
        </w:tc>
      </w:tr>
      <w:tr w:rsidR="003F7F01" w:rsidRPr="00A64A7D" w14:paraId="350DB6C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52D2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7D64A6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195600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53BA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1D8C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EA70D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19/09/1965</w:t>
            </w:r>
          </w:p>
        </w:tc>
        <w:tc>
          <w:tcPr>
            <w:tcW w:w="1285" w:type="dxa"/>
            <w:tcBorders>
              <w:top w:val="nil"/>
              <w:left w:val="nil"/>
              <w:bottom w:val="single" w:sz="4" w:space="0" w:color="auto"/>
              <w:right w:val="single" w:sz="4" w:space="0" w:color="auto"/>
            </w:tcBorders>
            <w:noWrap/>
            <w:vAlign w:val="bottom"/>
          </w:tcPr>
          <w:p w14:paraId="09C5FA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29/09/2006</w:t>
            </w:r>
          </w:p>
        </w:tc>
        <w:tc>
          <w:tcPr>
            <w:tcW w:w="1264" w:type="dxa"/>
            <w:tcBorders>
              <w:top w:val="nil"/>
              <w:left w:val="nil"/>
              <w:bottom w:val="single" w:sz="4" w:space="0" w:color="auto"/>
              <w:right w:val="single" w:sz="4" w:space="0" w:color="auto"/>
            </w:tcBorders>
            <w:noWrap/>
            <w:vAlign w:val="bottom"/>
          </w:tcPr>
          <w:p w14:paraId="0B2027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6B89D7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22204A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BDB60F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24E90F" w14:textId="77777777" w:rsidR="003F7F01" w:rsidRPr="00A64A7D" w:rsidRDefault="003F7F01" w:rsidP="004B0BB6">
            <w:pPr>
              <w:rPr>
                <w:rFonts w:ascii="Arial" w:hAnsi="Arial" w:cs="Arial"/>
                <w:sz w:val="14"/>
                <w:szCs w:val="14"/>
                <w:lang w:val="es-ES_tradnl"/>
              </w:rPr>
            </w:pPr>
          </w:p>
        </w:tc>
      </w:tr>
      <w:tr w:rsidR="003F7F01" w:rsidRPr="00A64A7D" w14:paraId="13D22B2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2A7B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7AD039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214A6E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884E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B2D54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51DAE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04/05/1965</w:t>
            </w:r>
          </w:p>
        </w:tc>
        <w:tc>
          <w:tcPr>
            <w:tcW w:w="1285" w:type="dxa"/>
            <w:tcBorders>
              <w:top w:val="nil"/>
              <w:left w:val="nil"/>
              <w:bottom w:val="single" w:sz="4" w:space="0" w:color="auto"/>
              <w:right w:val="single" w:sz="4" w:space="0" w:color="auto"/>
            </w:tcBorders>
            <w:noWrap/>
            <w:vAlign w:val="bottom"/>
          </w:tcPr>
          <w:p w14:paraId="1EAA13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28/09/2005</w:t>
            </w:r>
          </w:p>
        </w:tc>
        <w:tc>
          <w:tcPr>
            <w:tcW w:w="1264" w:type="dxa"/>
            <w:tcBorders>
              <w:top w:val="nil"/>
              <w:left w:val="nil"/>
              <w:bottom w:val="single" w:sz="4" w:space="0" w:color="auto"/>
              <w:right w:val="single" w:sz="4" w:space="0" w:color="auto"/>
            </w:tcBorders>
            <w:noWrap/>
            <w:vAlign w:val="bottom"/>
          </w:tcPr>
          <w:p w14:paraId="7DB0FD0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9E8B9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401420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F3D258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D6BB09" w14:textId="77777777" w:rsidR="003F7F01" w:rsidRPr="00A64A7D" w:rsidRDefault="003F7F01" w:rsidP="004B0BB6">
            <w:pPr>
              <w:rPr>
                <w:rFonts w:ascii="Arial" w:hAnsi="Arial" w:cs="Arial"/>
                <w:sz w:val="14"/>
                <w:szCs w:val="14"/>
                <w:lang w:val="es-ES_tradnl"/>
              </w:rPr>
            </w:pPr>
          </w:p>
        </w:tc>
      </w:tr>
      <w:tr w:rsidR="003F7F01" w:rsidRPr="00A64A7D" w14:paraId="49A2C79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CF2E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272C0D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6013AE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2142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D08F4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BA0FE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29/07/1966</w:t>
            </w:r>
          </w:p>
        </w:tc>
        <w:tc>
          <w:tcPr>
            <w:tcW w:w="1285" w:type="dxa"/>
            <w:tcBorders>
              <w:top w:val="nil"/>
              <w:left w:val="nil"/>
              <w:bottom w:val="single" w:sz="4" w:space="0" w:color="auto"/>
              <w:right w:val="single" w:sz="4" w:space="0" w:color="auto"/>
            </w:tcBorders>
            <w:noWrap/>
            <w:vAlign w:val="bottom"/>
          </w:tcPr>
          <w:p w14:paraId="5A40FB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16/09/2002</w:t>
            </w:r>
          </w:p>
        </w:tc>
        <w:tc>
          <w:tcPr>
            <w:tcW w:w="1264" w:type="dxa"/>
            <w:tcBorders>
              <w:top w:val="nil"/>
              <w:left w:val="nil"/>
              <w:bottom w:val="single" w:sz="4" w:space="0" w:color="auto"/>
              <w:right w:val="single" w:sz="4" w:space="0" w:color="auto"/>
            </w:tcBorders>
            <w:noWrap/>
            <w:vAlign w:val="bottom"/>
          </w:tcPr>
          <w:p w14:paraId="09F6446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AA94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7618B3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C9A1A3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ECB32E" w14:textId="77777777" w:rsidR="003F7F01" w:rsidRPr="00A64A7D" w:rsidRDefault="003F7F01" w:rsidP="004B0BB6">
            <w:pPr>
              <w:rPr>
                <w:rFonts w:ascii="Arial" w:hAnsi="Arial" w:cs="Arial"/>
                <w:sz w:val="14"/>
                <w:szCs w:val="14"/>
                <w:lang w:val="es-ES_tradnl"/>
              </w:rPr>
            </w:pPr>
          </w:p>
        </w:tc>
      </w:tr>
      <w:tr w:rsidR="003F7F01" w:rsidRPr="00A64A7D" w14:paraId="3FF0DB2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CF20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191AEC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38F4B4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ECA08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BF73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6AC27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11/07/1969</w:t>
            </w:r>
          </w:p>
        </w:tc>
        <w:tc>
          <w:tcPr>
            <w:tcW w:w="1285" w:type="dxa"/>
            <w:tcBorders>
              <w:top w:val="nil"/>
              <w:left w:val="nil"/>
              <w:bottom w:val="single" w:sz="4" w:space="0" w:color="auto"/>
              <w:right w:val="single" w:sz="4" w:space="0" w:color="auto"/>
            </w:tcBorders>
            <w:noWrap/>
            <w:vAlign w:val="bottom"/>
          </w:tcPr>
          <w:p w14:paraId="656821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26/09/2000</w:t>
            </w:r>
          </w:p>
        </w:tc>
        <w:tc>
          <w:tcPr>
            <w:tcW w:w="1264" w:type="dxa"/>
            <w:tcBorders>
              <w:top w:val="nil"/>
              <w:left w:val="nil"/>
              <w:bottom w:val="single" w:sz="4" w:space="0" w:color="auto"/>
              <w:right w:val="single" w:sz="4" w:space="0" w:color="auto"/>
            </w:tcBorders>
            <w:noWrap/>
            <w:vAlign w:val="bottom"/>
          </w:tcPr>
          <w:p w14:paraId="66E936A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BE213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4B0D8B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1BA5B4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4D422F" w14:textId="77777777" w:rsidR="003F7F01" w:rsidRPr="00A64A7D" w:rsidRDefault="003F7F01" w:rsidP="004B0BB6">
            <w:pPr>
              <w:rPr>
                <w:rFonts w:ascii="Arial" w:hAnsi="Arial" w:cs="Arial"/>
                <w:sz w:val="14"/>
                <w:szCs w:val="14"/>
                <w:lang w:val="es-ES_tradnl"/>
              </w:rPr>
            </w:pPr>
          </w:p>
        </w:tc>
      </w:tr>
      <w:tr w:rsidR="003F7F01" w:rsidRPr="00A64A7D" w14:paraId="63D1202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14CF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375BA6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51FEBC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48061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C211A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5CFB65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24/02/1977</w:t>
            </w:r>
          </w:p>
        </w:tc>
        <w:tc>
          <w:tcPr>
            <w:tcW w:w="1285" w:type="dxa"/>
            <w:tcBorders>
              <w:top w:val="nil"/>
              <w:left w:val="nil"/>
              <w:bottom w:val="single" w:sz="4" w:space="0" w:color="auto"/>
              <w:right w:val="single" w:sz="4" w:space="0" w:color="auto"/>
            </w:tcBorders>
            <w:noWrap/>
            <w:vAlign w:val="bottom"/>
          </w:tcPr>
          <w:p w14:paraId="336CE6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05/10/2023</w:t>
            </w:r>
          </w:p>
        </w:tc>
        <w:tc>
          <w:tcPr>
            <w:tcW w:w="1264" w:type="dxa"/>
            <w:tcBorders>
              <w:top w:val="nil"/>
              <w:left w:val="nil"/>
              <w:bottom w:val="single" w:sz="4" w:space="0" w:color="auto"/>
              <w:right w:val="single" w:sz="4" w:space="0" w:color="auto"/>
            </w:tcBorders>
            <w:noWrap/>
            <w:vAlign w:val="bottom"/>
          </w:tcPr>
          <w:p w14:paraId="73D183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ASM</w:t>
            </w:r>
          </w:p>
        </w:tc>
        <w:tc>
          <w:tcPr>
            <w:tcW w:w="992" w:type="dxa"/>
            <w:tcBorders>
              <w:top w:val="nil"/>
              <w:left w:val="nil"/>
              <w:bottom w:val="single" w:sz="4" w:space="0" w:color="auto"/>
              <w:right w:val="single" w:sz="4" w:space="0" w:color="auto"/>
            </w:tcBorders>
            <w:noWrap/>
            <w:vAlign w:val="bottom"/>
          </w:tcPr>
          <w:p w14:paraId="47B62D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32EF74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755674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691180" w14:textId="77777777" w:rsidR="003F7F01" w:rsidRPr="00A64A7D" w:rsidRDefault="003F7F01" w:rsidP="004B0BB6">
            <w:pPr>
              <w:rPr>
                <w:rFonts w:ascii="Arial" w:hAnsi="Arial" w:cs="Arial"/>
                <w:sz w:val="14"/>
                <w:szCs w:val="14"/>
                <w:lang w:val="es-ES_tradnl"/>
              </w:rPr>
            </w:pPr>
          </w:p>
        </w:tc>
      </w:tr>
      <w:tr w:rsidR="003F7F01" w:rsidRPr="00A64A7D" w14:paraId="24B1FA1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CAA0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14925</w:t>
            </w:r>
          </w:p>
        </w:tc>
        <w:tc>
          <w:tcPr>
            <w:tcW w:w="1843" w:type="dxa"/>
            <w:tcBorders>
              <w:top w:val="nil"/>
              <w:left w:val="nil"/>
              <w:bottom w:val="single" w:sz="4" w:space="0" w:color="auto"/>
              <w:right w:val="single" w:sz="4" w:space="0" w:color="auto"/>
            </w:tcBorders>
            <w:noWrap/>
            <w:vAlign w:val="bottom"/>
          </w:tcPr>
          <w:p w14:paraId="408A9A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Lekeitio HLHI</w:t>
            </w:r>
          </w:p>
        </w:tc>
        <w:tc>
          <w:tcPr>
            <w:tcW w:w="1268" w:type="dxa"/>
            <w:tcBorders>
              <w:top w:val="nil"/>
              <w:left w:val="nil"/>
              <w:bottom w:val="single" w:sz="4" w:space="0" w:color="auto"/>
              <w:right w:val="single" w:sz="4" w:space="0" w:color="auto"/>
            </w:tcBorders>
            <w:noWrap/>
            <w:vAlign w:val="bottom"/>
          </w:tcPr>
          <w:p w14:paraId="204794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28C6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84C44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60DA82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25/01/1970</w:t>
            </w:r>
          </w:p>
        </w:tc>
        <w:tc>
          <w:tcPr>
            <w:tcW w:w="1285" w:type="dxa"/>
            <w:tcBorders>
              <w:top w:val="nil"/>
              <w:left w:val="nil"/>
              <w:bottom w:val="single" w:sz="4" w:space="0" w:color="auto"/>
              <w:right w:val="single" w:sz="4" w:space="0" w:color="auto"/>
            </w:tcBorders>
            <w:noWrap/>
            <w:vAlign w:val="bottom"/>
          </w:tcPr>
          <w:p w14:paraId="39BE1D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01/12/2023</w:t>
            </w:r>
          </w:p>
        </w:tc>
        <w:tc>
          <w:tcPr>
            <w:tcW w:w="1264" w:type="dxa"/>
            <w:tcBorders>
              <w:top w:val="nil"/>
              <w:left w:val="nil"/>
              <w:bottom w:val="single" w:sz="4" w:space="0" w:color="auto"/>
              <w:right w:val="single" w:sz="4" w:space="0" w:color="auto"/>
            </w:tcBorders>
            <w:noWrap/>
            <w:vAlign w:val="bottom"/>
          </w:tcPr>
          <w:p w14:paraId="4D7219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ACC</w:t>
            </w:r>
          </w:p>
        </w:tc>
        <w:tc>
          <w:tcPr>
            <w:tcW w:w="992" w:type="dxa"/>
            <w:tcBorders>
              <w:top w:val="nil"/>
              <w:left w:val="nil"/>
              <w:bottom w:val="single" w:sz="4" w:space="0" w:color="auto"/>
              <w:right w:val="single" w:sz="4" w:space="0" w:color="auto"/>
            </w:tcBorders>
            <w:noWrap/>
            <w:vAlign w:val="bottom"/>
          </w:tcPr>
          <w:p w14:paraId="2D3F4D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709933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04C2C0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4289EC" w14:textId="77777777" w:rsidR="003F7F01" w:rsidRPr="00A64A7D" w:rsidRDefault="003F7F01" w:rsidP="004B0BB6">
            <w:pPr>
              <w:rPr>
                <w:rFonts w:ascii="Arial" w:hAnsi="Arial" w:cs="Arial"/>
                <w:sz w:val="14"/>
                <w:szCs w:val="14"/>
                <w:lang w:val="es-ES_tradnl"/>
              </w:rPr>
            </w:pPr>
          </w:p>
        </w:tc>
      </w:tr>
      <w:tr w:rsidR="003F7F01" w:rsidRPr="00A64A7D" w14:paraId="6BA1FDB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D489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26A5BC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3F4CAB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66E4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55A1D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D1E5D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20/08/2003</w:t>
            </w:r>
          </w:p>
        </w:tc>
        <w:tc>
          <w:tcPr>
            <w:tcW w:w="1285" w:type="dxa"/>
            <w:tcBorders>
              <w:top w:val="nil"/>
              <w:left w:val="nil"/>
              <w:bottom w:val="single" w:sz="4" w:space="0" w:color="auto"/>
              <w:right w:val="single" w:sz="4" w:space="0" w:color="auto"/>
            </w:tcBorders>
            <w:noWrap/>
            <w:vAlign w:val="bottom"/>
          </w:tcPr>
          <w:p w14:paraId="70F8D7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23/01/2025</w:t>
            </w:r>
          </w:p>
        </w:tc>
        <w:tc>
          <w:tcPr>
            <w:tcW w:w="1264" w:type="dxa"/>
            <w:tcBorders>
              <w:top w:val="nil"/>
              <w:left w:val="nil"/>
              <w:bottom w:val="single" w:sz="4" w:space="0" w:color="auto"/>
              <w:right w:val="single" w:sz="4" w:space="0" w:color="auto"/>
            </w:tcBorders>
            <w:noWrap/>
            <w:vAlign w:val="bottom"/>
          </w:tcPr>
          <w:p w14:paraId="157E6F7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E85E5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61B0AA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17CFEE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4C92A1" w14:textId="77777777" w:rsidR="003F7F01" w:rsidRPr="00A64A7D" w:rsidRDefault="003F7F01" w:rsidP="004B0BB6">
            <w:pPr>
              <w:rPr>
                <w:rFonts w:ascii="Arial" w:hAnsi="Arial" w:cs="Arial"/>
                <w:sz w:val="14"/>
                <w:szCs w:val="14"/>
                <w:lang w:val="es-ES_tradnl"/>
              </w:rPr>
            </w:pPr>
          </w:p>
        </w:tc>
      </w:tr>
      <w:tr w:rsidR="003F7F01" w:rsidRPr="00A64A7D" w14:paraId="69BFD2B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8FE7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6BB390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62BF1F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91A6E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1707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C7A29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15/11/1987</w:t>
            </w:r>
          </w:p>
        </w:tc>
        <w:tc>
          <w:tcPr>
            <w:tcW w:w="1285" w:type="dxa"/>
            <w:tcBorders>
              <w:top w:val="nil"/>
              <w:left w:val="nil"/>
              <w:bottom w:val="single" w:sz="4" w:space="0" w:color="auto"/>
              <w:right w:val="single" w:sz="4" w:space="0" w:color="auto"/>
            </w:tcBorders>
            <w:noWrap/>
            <w:vAlign w:val="bottom"/>
          </w:tcPr>
          <w:p w14:paraId="159229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23468E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64C5E7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174F80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076E5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821F4FA" w14:textId="77777777" w:rsidR="003F7F01" w:rsidRPr="00A64A7D" w:rsidRDefault="003F7F01" w:rsidP="004B0BB6">
            <w:pPr>
              <w:rPr>
                <w:rFonts w:ascii="Arial" w:hAnsi="Arial" w:cs="Arial"/>
                <w:sz w:val="14"/>
                <w:szCs w:val="14"/>
                <w:lang w:val="es-ES_tradnl"/>
              </w:rPr>
            </w:pPr>
          </w:p>
        </w:tc>
      </w:tr>
      <w:tr w:rsidR="003F7F01" w:rsidRPr="00A64A7D" w14:paraId="0F7AD02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03A3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49AA0A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1B521F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7DF1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2A72C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27036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14/04/1984</w:t>
            </w:r>
          </w:p>
        </w:tc>
        <w:tc>
          <w:tcPr>
            <w:tcW w:w="1285" w:type="dxa"/>
            <w:tcBorders>
              <w:top w:val="nil"/>
              <w:left w:val="nil"/>
              <w:bottom w:val="single" w:sz="4" w:space="0" w:color="auto"/>
              <w:right w:val="single" w:sz="4" w:space="0" w:color="auto"/>
            </w:tcBorders>
            <w:noWrap/>
            <w:vAlign w:val="bottom"/>
          </w:tcPr>
          <w:p w14:paraId="55F268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4F90985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9322F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nil"/>
              <w:left w:val="nil"/>
              <w:bottom w:val="single" w:sz="4" w:space="0" w:color="auto"/>
              <w:right w:val="single" w:sz="4" w:space="0" w:color="auto"/>
            </w:tcBorders>
            <w:noWrap/>
            <w:vAlign w:val="bottom"/>
          </w:tcPr>
          <w:p w14:paraId="155CF9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AD3565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8A3D04D" w14:textId="77777777" w:rsidR="003F7F01" w:rsidRPr="00A64A7D" w:rsidRDefault="003F7F01" w:rsidP="004B0BB6">
            <w:pPr>
              <w:rPr>
                <w:rFonts w:ascii="Arial" w:hAnsi="Arial" w:cs="Arial"/>
                <w:sz w:val="14"/>
                <w:szCs w:val="14"/>
                <w:lang w:val="es-ES_tradnl"/>
              </w:rPr>
            </w:pPr>
          </w:p>
        </w:tc>
      </w:tr>
      <w:tr w:rsidR="003F7F01" w:rsidRPr="00A64A7D" w14:paraId="60E79FB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9001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30A1A7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44995E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C077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BE6E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8B4DE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06/06/1972</w:t>
            </w:r>
          </w:p>
        </w:tc>
        <w:tc>
          <w:tcPr>
            <w:tcW w:w="1285" w:type="dxa"/>
            <w:tcBorders>
              <w:top w:val="nil"/>
              <w:left w:val="nil"/>
              <w:bottom w:val="single" w:sz="4" w:space="0" w:color="auto"/>
              <w:right w:val="single" w:sz="4" w:space="0" w:color="auto"/>
            </w:tcBorders>
            <w:noWrap/>
            <w:vAlign w:val="bottom"/>
          </w:tcPr>
          <w:p w14:paraId="3DBEAD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11/02/2021</w:t>
            </w:r>
          </w:p>
        </w:tc>
        <w:tc>
          <w:tcPr>
            <w:tcW w:w="1264" w:type="dxa"/>
            <w:tcBorders>
              <w:top w:val="nil"/>
              <w:left w:val="nil"/>
              <w:bottom w:val="single" w:sz="4" w:space="0" w:color="auto"/>
              <w:right w:val="single" w:sz="4" w:space="0" w:color="auto"/>
            </w:tcBorders>
            <w:noWrap/>
            <w:vAlign w:val="bottom"/>
          </w:tcPr>
          <w:p w14:paraId="5710956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3F6F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4695E9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01E333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9EB738" w14:textId="77777777" w:rsidR="003F7F01" w:rsidRPr="00A64A7D" w:rsidRDefault="003F7F01" w:rsidP="004B0BB6">
            <w:pPr>
              <w:rPr>
                <w:rFonts w:ascii="Arial" w:hAnsi="Arial" w:cs="Arial"/>
                <w:sz w:val="14"/>
                <w:szCs w:val="14"/>
                <w:lang w:val="es-ES_tradnl"/>
              </w:rPr>
            </w:pPr>
          </w:p>
        </w:tc>
      </w:tr>
      <w:tr w:rsidR="003F7F01" w:rsidRPr="00A64A7D" w14:paraId="5899AA8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0E6CC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2130EA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6C9277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0284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A394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77B27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13/10/1976</w:t>
            </w:r>
          </w:p>
        </w:tc>
        <w:tc>
          <w:tcPr>
            <w:tcW w:w="1285" w:type="dxa"/>
            <w:tcBorders>
              <w:top w:val="nil"/>
              <w:left w:val="nil"/>
              <w:bottom w:val="single" w:sz="4" w:space="0" w:color="auto"/>
              <w:right w:val="single" w:sz="4" w:space="0" w:color="auto"/>
            </w:tcBorders>
            <w:noWrap/>
            <w:vAlign w:val="bottom"/>
          </w:tcPr>
          <w:p w14:paraId="7A9CBC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13/09/2021</w:t>
            </w:r>
          </w:p>
        </w:tc>
        <w:tc>
          <w:tcPr>
            <w:tcW w:w="1264" w:type="dxa"/>
            <w:tcBorders>
              <w:top w:val="nil"/>
              <w:left w:val="nil"/>
              <w:bottom w:val="single" w:sz="4" w:space="0" w:color="auto"/>
              <w:right w:val="single" w:sz="4" w:space="0" w:color="auto"/>
            </w:tcBorders>
            <w:noWrap/>
            <w:vAlign w:val="bottom"/>
          </w:tcPr>
          <w:p w14:paraId="6A09B12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0DE47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A6B44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024A59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F20AEA" w14:textId="77777777" w:rsidR="003F7F01" w:rsidRPr="00A64A7D" w:rsidRDefault="003F7F01" w:rsidP="004B0BB6">
            <w:pPr>
              <w:rPr>
                <w:rFonts w:ascii="Arial" w:hAnsi="Arial" w:cs="Arial"/>
                <w:sz w:val="14"/>
                <w:szCs w:val="14"/>
                <w:lang w:val="es-ES_tradnl"/>
              </w:rPr>
            </w:pPr>
          </w:p>
        </w:tc>
      </w:tr>
      <w:tr w:rsidR="003F7F01" w:rsidRPr="00A64A7D" w14:paraId="2DDF273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A2F7F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2B3324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641D94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DC8C0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A034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21856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28/10/1969</w:t>
            </w:r>
          </w:p>
        </w:tc>
        <w:tc>
          <w:tcPr>
            <w:tcW w:w="1285" w:type="dxa"/>
            <w:tcBorders>
              <w:top w:val="nil"/>
              <w:left w:val="nil"/>
              <w:bottom w:val="single" w:sz="4" w:space="0" w:color="auto"/>
              <w:right w:val="single" w:sz="4" w:space="0" w:color="auto"/>
            </w:tcBorders>
            <w:noWrap/>
            <w:vAlign w:val="bottom"/>
          </w:tcPr>
          <w:p w14:paraId="4ABF2F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17/12/2021</w:t>
            </w:r>
          </w:p>
        </w:tc>
        <w:tc>
          <w:tcPr>
            <w:tcW w:w="1264" w:type="dxa"/>
            <w:tcBorders>
              <w:top w:val="nil"/>
              <w:left w:val="nil"/>
              <w:bottom w:val="single" w:sz="4" w:space="0" w:color="auto"/>
              <w:right w:val="single" w:sz="4" w:space="0" w:color="auto"/>
            </w:tcBorders>
            <w:noWrap/>
            <w:vAlign w:val="bottom"/>
          </w:tcPr>
          <w:p w14:paraId="239AC8B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412A8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5AE209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C925AB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5AF370A" w14:textId="77777777" w:rsidR="003F7F01" w:rsidRPr="00A64A7D" w:rsidRDefault="003F7F01" w:rsidP="004B0BB6">
            <w:pPr>
              <w:rPr>
                <w:rFonts w:ascii="Arial" w:hAnsi="Arial" w:cs="Arial"/>
                <w:sz w:val="14"/>
                <w:szCs w:val="14"/>
                <w:lang w:val="es-ES_tradnl"/>
              </w:rPr>
            </w:pPr>
          </w:p>
        </w:tc>
      </w:tr>
      <w:tr w:rsidR="003F7F01" w:rsidRPr="00A64A7D" w14:paraId="7CCEBC3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F045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70B05E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39362F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C8D1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91E29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52C3A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24/07/1976</w:t>
            </w:r>
          </w:p>
        </w:tc>
        <w:tc>
          <w:tcPr>
            <w:tcW w:w="1285" w:type="dxa"/>
            <w:tcBorders>
              <w:top w:val="nil"/>
              <w:left w:val="nil"/>
              <w:bottom w:val="single" w:sz="4" w:space="0" w:color="auto"/>
              <w:right w:val="single" w:sz="4" w:space="0" w:color="auto"/>
            </w:tcBorders>
            <w:noWrap/>
            <w:vAlign w:val="bottom"/>
          </w:tcPr>
          <w:p w14:paraId="0CDD34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10/10/2022</w:t>
            </w:r>
          </w:p>
        </w:tc>
        <w:tc>
          <w:tcPr>
            <w:tcW w:w="1264" w:type="dxa"/>
            <w:tcBorders>
              <w:top w:val="nil"/>
              <w:left w:val="nil"/>
              <w:bottom w:val="single" w:sz="4" w:space="0" w:color="auto"/>
              <w:right w:val="single" w:sz="4" w:space="0" w:color="auto"/>
            </w:tcBorders>
            <w:noWrap/>
            <w:vAlign w:val="bottom"/>
          </w:tcPr>
          <w:p w14:paraId="1D34A26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479D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615F7A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6EB1E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EB9563" w14:textId="77777777" w:rsidR="003F7F01" w:rsidRPr="00A64A7D" w:rsidRDefault="003F7F01" w:rsidP="004B0BB6">
            <w:pPr>
              <w:rPr>
                <w:rFonts w:ascii="Arial" w:hAnsi="Arial" w:cs="Arial"/>
                <w:sz w:val="14"/>
                <w:szCs w:val="14"/>
                <w:lang w:val="es-ES_tradnl"/>
              </w:rPr>
            </w:pPr>
          </w:p>
        </w:tc>
      </w:tr>
      <w:tr w:rsidR="003F7F01" w:rsidRPr="00A64A7D" w14:paraId="06F1020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216C4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5E6CD4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102AF7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6EB8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A0FC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80939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10/06/1966</w:t>
            </w:r>
          </w:p>
        </w:tc>
        <w:tc>
          <w:tcPr>
            <w:tcW w:w="1285" w:type="dxa"/>
            <w:tcBorders>
              <w:top w:val="nil"/>
              <w:left w:val="nil"/>
              <w:bottom w:val="single" w:sz="4" w:space="0" w:color="auto"/>
              <w:right w:val="single" w:sz="4" w:space="0" w:color="auto"/>
            </w:tcBorders>
            <w:noWrap/>
            <w:vAlign w:val="bottom"/>
          </w:tcPr>
          <w:p w14:paraId="74E661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21/11/2022</w:t>
            </w:r>
          </w:p>
        </w:tc>
        <w:tc>
          <w:tcPr>
            <w:tcW w:w="1264" w:type="dxa"/>
            <w:tcBorders>
              <w:top w:val="nil"/>
              <w:left w:val="nil"/>
              <w:bottom w:val="single" w:sz="4" w:space="0" w:color="auto"/>
              <w:right w:val="single" w:sz="4" w:space="0" w:color="auto"/>
            </w:tcBorders>
            <w:noWrap/>
            <w:vAlign w:val="bottom"/>
          </w:tcPr>
          <w:p w14:paraId="4531CBB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2619F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1631A2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92C873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4D2780" w14:textId="77777777" w:rsidR="003F7F01" w:rsidRPr="00A64A7D" w:rsidRDefault="003F7F01" w:rsidP="004B0BB6">
            <w:pPr>
              <w:rPr>
                <w:rFonts w:ascii="Arial" w:hAnsi="Arial" w:cs="Arial"/>
                <w:sz w:val="14"/>
                <w:szCs w:val="14"/>
                <w:lang w:val="es-ES_tradnl"/>
              </w:rPr>
            </w:pPr>
          </w:p>
        </w:tc>
      </w:tr>
      <w:tr w:rsidR="003F7F01" w:rsidRPr="00A64A7D" w14:paraId="3861017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E7F7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6C09EB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538E0E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DDA9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1AC27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481A9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29/03/1970</w:t>
            </w:r>
          </w:p>
        </w:tc>
        <w:tc>
          <w:tcPr>
            <w:tcW w:w="1285" w:type="dxa"/>
            <w:tcBorders>
              <w:top w:val="nil"/>
              <w:left w:val="nil"/>
              <w:bottom w:val="single" w:sz="4" w:space="0" w:color="auto"/>
              <w:right w:val="single" w:sz="4" w:space="0" w:color="auto"/>
            </w:tcBorders>
            <w:noWrap/>
            <w:vAlign w:val="bottom"/>
          </w:tcPr>
          <w:p w14:paraId="0D5F65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18/09/2017</w:t>
            </w:r>
          </w:p>
        </w:tc>
        <w:tc>
          <w:tcPr>
            <w:tcW w:w="1264" w:type="dxa"/>
            <w:tcBorders>
              <w:top w:val="nil"/>
              <w:left w:val="nil"/>
              <w:bottom w:val="single" w:sz="4" w:space="0" w:color="auto"/>
              <w:right w:val="single" w:sz="4" w:space="0" w:color="auto"/>
            </w:tcBorders>
            <w:noWrap/>
            <w:vAlign w:val="bottom"/>
          </w:tcPr>
          <w:p w14:paraId="1FC77DE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3603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0A23A8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50F1B0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F8BFC75" w14:textId="77777777" w:rsidR="003F7F01" w:rsidRPr="00A64A7D" w:rsidRDefault="003F7F01" w:rsidP="004B0BB6">
            <w:pPr>
              <w:rPr>
                <w:rFonts w:ascii="Arial" w:hAnsi="Arial" w:cs="Arial"/>
                <w:sz w:val="14"/>
                <w:szCs w:val="14"/>
                <w:lang w:val="es-ES_tradnl"/>
              </w:rPr>
            </w:pPr>
          </w:p>
        </w:tc>
      </w:tr>
      <w:tr w:rsidR="003F7F01" w:rsidRPr="00A64A7D" w14:paraId="4C4130E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8176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0DB7E1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625F5A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3133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D9C64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3BA5C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03/04/1982</w:t>
            </w:r>
          </w:p>
        </w:tc>
        <w:tc>
          <w:tcPr>
            <w:tcW w:w="1285" w:type="dxa"/>
            <w:tcBorders>
              <w:top w:val="nil"/>
              <w:left w:val="nil"/>
              <w:bottom w:val="single" w:sz="4" w:space="0" w:color="auto"/>
              <w:right w:val="single" w:sz="4" w:space="0" w:color="auto"/>
            </w:tcBorders>
            <w:noWrap/>
            <w:vAlign w:val="bottom"/>
          </w:tcPr>
          <w:p w14:paraId="6F7C30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10/09/2018</w:t>
            </w:r>
          </w:p>
        </w:tc>
        <w:tc>
          <w:tcPr>
            <w:tcW w:w="1264" w:type="dxa"/>
            <w:tcBorders>
              <w:top w:val="nil"/>
              <w:left w:val="nil"/>
              <w:bottom w:val="single" w:sz="4" w:space="0" w:color="auto"/>
              <w:right w:val="single" w:sz="4" w:space="0" w:color="auto"/>
            </w:tcBorders>
            <w:noWrap/>
            <w:vAlign w:val="bottom"/>
          </w:tcPr>
          <w:p w14:paraId="0A6E19C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CDF3F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5B82E7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7F9386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F4B143" w14:textId="77777777" w:rsidR="003F7F01" w:rsidRPr="00A64A7D" w:rsidRDefault="003F7F01" w:rsidP="004B0BB6">
            <w:pPr>
              <w:rPr>
                <w:rFonts w:ascii="Arial" w:hAnsi="Arial" w:cs="Arial"/>
                <w:sz w:val="14"/>
                <w:szCs w:val="14"/>
                <w:lang w:val="es-ES_tradnl"/>
              </w:rPr>
            </w:pPr>
          </w:p>
        </w:tc>
      </w:tr>
      <w:tr w:rsidR="003F7F01" w:rsidRPr="00A64A7D" w14:paraId="59CB3C2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FD03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348B78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6597E0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9679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C5A2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20585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04/10/1984</w:t>
            </w:r>
          </w:p>
        </w:tc>
        <w:tc>
          <w:tcPr>
            <w:tcW w:w="1285" w:type="dxa"/>
            <w:tcBorders>
              <w:top w:val="nil"/>
              <w:left w:val="nil"/>
              <w:bottom w:val="single" w:sz="4" w:space="0" w:color="auto"/>
              <w:right w:val="single" w:sz="4" w:space="0" w:color="auto"/>
            </w:tcBorders>
            <w:noWrap/>
            <w:vAlign w:val="bottom"/>
          </w:tcPr>
          <w:p w14:paraId="08D88B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24/09/2018</w:t>
            </w:r>
          </w:p>
        </w:tc>
        <w:tc>
          <w:tcPr>
            <w:tcW w:w="1264" w:type="dxa"/>
            <w:tcBorders>
              <w:top w:val="nil"/>
              <w:left w:val="nil"/>
              <w:bottom w:val="single" w:sz="4" w:space="0" w:color="auto"/>
              <w:right w:val="single" w:sz="4" w:space="0" w:color="auto"/>
            </w:tcBorders>
            <w:noWrap/>
            <w:vAlign w:val="bottom"/>
          </w:tcPr>
          <w:p w14:paraId="767A2E1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4636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8A169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35FF96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EF98F1" w14:textId="77777777" w:rsidR="003F7F01" w:rsidRPr="00A64A7D" w:rsidRDefault="003F7F01" w:rsidP="004B0BB6">
            <w:pPr>
              <w:rPr>
                <w:rFonts w:ascii="Arial" w:hAnsi="Arial" w:cs="Arial"/>
                <w:sz w:val="14"/>
                <w:szCs w:val="14"/>
                <w:lang w:val="es-ES_tradnl"/>
              </w:rPr>
            </w:pPr>
          </w:p>
        </w:tc>
      </w:tr>
      <w:tr w:rsidR="003F7F01" w:rsidRPr="00A64A7D" w14:paraId="0383182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CE8B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62B7E7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44448B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49640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24B2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1E783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03/02/1969</w:t>
            </w:r>
          </w:p>
        </w:tc>
        <w:tc>
          <w:tcPr>
            <w:tcW w:w="1285" w:type="dxa"/>
            <w:tcBorders>
              <w:top w:val="nil"/>
              <w:left w:val="nil"/>
              <w:bottom w:val="single" w:sz="4" w:space="0" w:color="auto"/>
              <w:right w:val="single" w:sz="4" w:space="0" w:color="auto"/>
            </w:tcBorders>
            <w:noWrap/>
            <w:vAlign w:val="bottom"/>
          </w:tcPr>
          <w:p w14:paraId="79A3C1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26/02/2019</w:t>
            </w:r>
          </w:p>
        </w:tc>
        <w:tc>
          <w:tcPr>
            <w:tcW w:w="1264" w:type="dxa"/>
            <w:tcBorders>
              <w:top w:val="nil"/>
              <w:left w:val="nil"/>
              <w:bottom w:val="single" w:sz="4" w:space="0" w:color="auto"/>
              <w:right w:val="single" w:sz="4" w:space="0" w:color="auto"/>
            </w:tcBorders>
            <w:noWrap/>
            <w:vAlign w:val="bottom"/>
          </w:tcPr>
          <w:p w14:paraId="1A448BF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2B9A1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671A1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057C2A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D27FF2" w14:textId="77777777" w:rsidR="003F7F01" w:rsidRPr="00A64A7D" w:rsidRDefault="003F7F01" w:rsidP="004B0BB6">
            <w:pPr>
              <w:rPr>
                <w:rFonts w:ascii="Arial" w:hAnsi="Arial" w:cs="Arial"/>
                <w:sz w:val="14"/>
                <w:szCs w:val="14"/>
                <w:lang w:val="es-ES_tradnl"/>
              </w:rPr>
            </w:pPr>
          </w:p>
        </w:tc>
      </w:tr>
      <w:tr w:rsidR="003F7F01" w:rsidRPr="00A64A7D" w14:paraId="5E0D9BE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4203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1A9BC7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654795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48F4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7D938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368E4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21/07/1969</w:t>
            </w:r>
          </w:p>
        </w:tc>
        <w:tc>
          <w:tcPr>
            <w:tcW w:w="1285" w:type="dxa"/>
            <w:tcBorders>
              <w:top w:val="nil"/>
              <w:left w:val="nil"/>
              <w:bottom w:val="single" w:sz="4" w:space="0" w:color="auto"/>
              <w:right w:val="single" w:sz="4" w:space="0" w:color="auto"/>
            </w:tcBorders>
            <w:noWrap/>
            <w:vAlign w:val="bottom"/>
          </w:tcPr>
          <w:p w14:paraId="0A1913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22/09/2014</w:t>
            </w:r>
          </w:p>
        </w:tc>
        <w:tc>
          <w:tcPr>
            <w:tcW w:w="1264" w:type="dxa"/>
            <w:tcBorders>
              <w:top w:val="nil"/>
              <w:left w:val="nil"/>
              <w:bottom w:val="single" w:sz="4" w:space="0" w:color="auto"/>
              <w:right w:val="single" w:sz="4" w:space="0" w:color="auto"/>
            </w:tcBorders>
            <w:noWrap/>
            <w:vAlign w:val="bottom"/>
          </w:tcPr>
          <w:p w14:paraId="7EFD4DB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9A42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7707B2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D488E5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38AC753" w14:textId="77777777" w:rsidR="003F7F01" w:rsidRPr="00A64A7D" w:rsidRDefault="003F7F01" w:rsidP="004B0BB6">
            <w:pPr>
              <w:rPr>
                <w:rFonts w:ascii="Arial" w:hAnsi="Arial" w:cs="Arial"/>
                <w:sz w:val="14"/>
                <w:szCs w:val="14"/>
                <w:lang w:val="es-ES_tradnl"/>
              </w:rPr>
            </w:pPr>
          </w:p>
        </w:tc>
      </w:tr>
      <w:tr w:rsidR="003F7F01" w:rsidRPr="00A64A7D" w14:paraId="3F3F92E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B221A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764E1C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2D9E67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0EA8A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BD77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FA003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24/08/1965</w:t>
            </w:r>
          </w:p>
        </w:tc>
        <w:tc>
          <w:tcPr>
            <w:tcW w:w="1285" w:type="dxa"/>
            <w:tcBorders>
              <w:top w:val="nil"/>
              <w:left w:val="nil"/>
              <w:bottom w:val="single" w:sz="4" w:space="0" w:color="auto"/>
              <w:right w:val="single" w:sz="4" w:space="0" w:color="auto"/>
            </w:tcBorders>
            <w:noWrap/>
            <w:vAlign w:val="bottom"/>
          </w:tcPr>
          <w:p w14:paraId="68A9ED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14/09/2015</w:t>
            </w:r>
          </w:p>
        </w:tc>
        <w:tc>
          <w:tcPr>
            <w:tcW w:w="1264" w:type="dxa"/>
            <w:tcBorders>
              <w:top w:val="nil"/>
              <w:left w:val="nil"/>
              <w:bottom w:val="single" w:sz="4" w:space="0" w:color="auto"/>
              <w:right w:val="single" w:sz="4" w:space="0" w:color="auto"/>
            </w:tcBorders>
            <w:noWrap/>
            <w:vAlign w:val="bottom"/>
          </w:tcPr>
          <w:p w14:paraId="59FC5D9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9E60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73E67D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C6C8F3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C06717" w14:textId="77777777" w:rsidR="003F7F01" w:rsidRPr="00A64A7D" w:rsidRDefault="003F7F01" w:rsidP="004B0BB6">
            <w:pPr>
              <w:rPr>
                <w:rFonts w:ascii="Arial" w:hAnsi="Arial" w:cs="Arial"/>
                <w:sz w:val="14"/>
                <w:szCs w:val="14"/>
                <w:lang w:val="es-ES_tradnl"/>
              </w:rPr>
            </w:pPr>
          </w:p>
        </w:tc>
      </w:tr>
      <w:tr w:rsidR="003F7F01" w:rsidRPr="00A64A7D" w14:paraId="7A01958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F489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34491A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73793D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D36CD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A86C7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FA621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07/02/1968</w:t>
            </w:r>
          </w:p>
        </w:tc>
        <w:tc>
          <w:tcPr>
            <w:tcW w:w="1285" w:type="dxa"/>
            <w:tcBorders>
              <w:top w:val="nil"/>
              <w:left w:val="nil"/>
              <w:bottom w:val="single" w:sz="4" w:space="0" w:color="auto"/>
              <w:right w:val="single" w:sz="4" w:space="0" w:color="auto"/>
            </w:tcBorders>
            <w:noWrap/>
            <w:vAlign w:val="bottom"/>
          </w:tcPr>
          <w:p w14:paraId="53561D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17/02/2016</w:t>
            </w:r>
          </w:p>
        </w:tc>
        <w:tc>
          <w:tcPr>
            <w:tcW w:w="1264" w:type="dxa"/>
            <w:tcBorders>
              <w:top w:val="nil"/>
              <w:left w:val="nil"/>
              <w:bottom w:val="single" w:sz="4" w:space="0" w:color="auto"/>
              <w:right w:val="single" w:sz="4" w:space="0" w:color="auto"/>
            </w:tcBorders>
            <w:noWrap/>
            <w:vAlign w:val="bottom"/>
          </w:tcPr>
          <w:p w14:paraId="29BB050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6BB99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65F24A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14366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76EA26" w14:textId="77777777" w:rsidR="003F7F01" w:rsidRPr="00A64A7D" w:rsidRDefault="003F7F01" w:rsidP="004B0BB6">
            <w:pPr>
              <w:rPr>
                <w:rFonts w:ascii="Arial" w:hAnsi="Arial" w:cs="Arial"/>
                <w:sz w:val="14"/>
                <w:szCs w:val="14"/>
                <w:lang w:val="es-ES_tradnl"/>
              </w:rPr>
            </w:pPr>
          </w:p>
        </w:tc>
      </w:tr>
      <w:tr w:rsidR="003F7F01" w:rsidRPr="00A64A7D" w14:paraId="1160547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D197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689C03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442CAC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0F515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53504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DEC94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31/05/1965</w:t>
            </w:r>
          </w:p>
        </w:tc>
        <w:tc>
          <w:tcPr>
            <w:tcW w:w="1285" w:type="dxa"/>
            <w:tcBorders>
              <w:top w:val="nil"/>
              <w:left w:val="nil"/>
              <w:bottom w:val="single" w:sz="4" w:space="0" w:color="auto"/>
              <w:right w:val="single" w:sz="4" w:space="0" w:color="auto"/>
            </w:tcBorders>
            <w:noWrap/>
            <w:vAlign w:val="bottom"/>
          </w:tcPr>
          <w:p w14:paraId="281AF2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10/09/2008</w:t>
            </w:r>
          </w:p>
        </w:tc>
        <w:tc>
          <w:tcPr>
            <w:tcW w:w="1264" w:type="dxa"/>
            <w:tcBorders>
              <w:top w:val="nil"/>
              <w:left w:val="nil"/>
              <w:bottom w:val="single" w:sz="4" w:space="0" w:color="auto"/>
              <w:right w:val="single" w:sz="4" w:space="0" w:color="auto"/>
            </w:tcBorders>
            <w:noWrap/>
            <w:vAlign w:val="bottom"/>
          </w:tcPr>
          <w:p w14:paraId="2CCBDE6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202A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0100C2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540A9A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CB90777" w14:textId="77777777" w:rsidR="003F7F01" w:rsidRPr="00A64A7D" w:rsidRDefault="003F7F01" w:rsidP="004B0BB6">
            <w:pPr>
              <w:rPr>
                <w:rFonts w:ascii="Arial" w:hAnsi="Arial" w:cs="Arial"/>
                <w:sz w:val="14"/>
                <w:szCs w:val="14"/>
                <w:lang w:val="es-ES_tradnl"/>
              </w:rPr>
            </w:pPr>
          </w:p>
        </w:tc>
      </w:tr>
      <w:tr w:rsidR="003F7F01" w:rsidRPr="00A64A7D" w14:paraId="506D287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95D8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0AA5AD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10FA12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9FAB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C727B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F070B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16/06/1967</w:t>
            </w:r>
          </w:p>
        </w:tc>
        <w:tc>
          <w:tcPr>
            <w:tcW w:w="1285" w:type="dxa"/>
            <w:tcBorders>
              <w:top w:val="nil"/>
              <w:left w:val="nil"/>
              <w:bottom w:val="single" w:sz="4" w:space="0" w:color="auto"/>
              <w:right w:val="single" w:sz="4" w:space="0" w:color="auto"/>
            </w:tcBorders>
            <w:noWrap/>
            <w:vAlign w:val="bottom"/>
          </w:tcPr>
          <w:p w14:paraId="3C607A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02/02/2009</w:t>
            </w:r>
          </w:p>
        </w:tc>
        <w:tc>
          <w:tcPr>
            <w:tcW w:w="1264" w:type="dxa"/>
            <w:tcBorders>
              <w:top w:val="nil"/>
              <w:left w:val="nil"/>
              <w:bottom w:val="single" w:sz="4" w:space="0" w:color="auto"/>
              <w:right w:val="single" w:sz="4" w:space="0" w:color="auto"/>
            </w:tcBorders>
            <w:noWrap/>
            <w:vAlign w:val="bottom"/>
          </w:tcPr>
          <w:p w14:paraId="5C42BBF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30DF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790C27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245B2C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6E8EA31" w14:textId="77777777" w:rsidR="003F7F01" w:rsidRPr="00A64A7D" w:rsidRDefault="003F7F01" w:rsidP="004B0BB6">
            <w:pPr>
              <w:rPr>
                <w:rFonts w:ascii="Arial" w:hAnsi="Arial" w:cs="Arial"/>
                <w:sz w:val="14"/>
                <w:szCs w:val="14"/>
                <w:lang w:val="es-ES_tradnl"/>
              </w:rPr>
            </w:pPr>
          </w:p>
        </w:tc>
      </w:tr>
      <w:tr w:rsidR="003F7F01" w:rsidRPr="00A64A7D" w14:paraId="7801B42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B69F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27128A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0D68AF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42519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5442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1927C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19/09/1964</w:t>
            </w:r>
          </w:p>
        </w:tc>
        <w:tc>
          <w:tcPr>
            <w:tcW w:w="1285" w:type="dxa"/>
            <w:tcBorders>
              <w:top w:val="nil"/>
              <w:left w:val="nil"/>
              <w:bottom w:val="single" w:sz="4" w:space="0" w:color="auto"/>
              <w:right w:val="single" w:sz="4" w:space="0" w:color="auto"/>
            </w:tcBorders>
            <w:noWrap/>
            <w:vAlign w:val="bottom"/>
          </w:tcPr>
          <w:p w14:paraId="0BB560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30/09/2002</w:t>
            </w:r>
          </w:p>
        </w:tc>
        <w:tc>
          <w:tcPr>
            <w:tcW w:w="1264" w:type="dxa"/>
            <w:tcBorders>
              <w:top w:val="nil"/>
              <w:left w:val="nil"/>
              <w:bottom w:val="single" w:sz="4" w:space="0" w:color="auto"/>
              <w:right w:val="single" w:sz="4" w:space="0" w:color="auto"/>
            </w:tcBorders>
            <w:noWrap/>
            <w:vAlign w:val="bottom"/>
          </w:tcPr>
          <w:p w14:paraId="483CDEB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37E8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15EF57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9F0A1C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F7B4B3A" w14:textId="77777777" w:rsidR="003F7F01" w:rsidRPr="00A64A7D" w:rsidRDefault="003F7F01" w:rsidP="004B0BB6">
            <w:pPr>
              <w:rPr>
                <w:rFonts w:ascii="Arial" w:hAnsi="Arial" w:cs="Arial"/>
                <w:sz w:val="14"/>
                <w:szCs w:val="14"/>
                <w:lang w:val="es-ES_tradnl"/>
              </w:rPr>
            </w:pPr>
          </w:p>
        </w:tc>
      </w:tr>
      <w:tr w:rsidR="003F7F01" w:rsidRPr="00A64A7D" w14:paraId="1A0D527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6A26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14378</w:t>
            </w:r>
          </w:p>
        </w:tc>
        <w:tc>
          <w:tcPr>
            <w:tcW w:w="1843" w:type="dxa"/>
            <w:tcBorders>
              <w:top w:val="nil"/>
              <w:left w:val="nil"/>
              <w:bottom w:val="single" w:sz="4" w:space="0" w:color="auto"/>
              <w:right w:val="single" w:sz="4" w:space="0" w:color="auto"/>
            </w:tcBorders>
            <w:noWrap/>
            <w:vAlign w:val="bottom"/>
          </w:tcPr>
          <w:p w14:paraId="276025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Zaldupe HLHI</w:t>
            </w:r>
          </w:p>
        </w:tc>
        <w:tc>
          <w:tcPr>
            <w:tcW w:w="1268" w:type="dxa"/>
            <w:tcBorders>
              <w:top w:val="nil"/>
              <w:left w:val="nil"/>
              <w:bottom w:val="single" w:sz="4" w:space="0" w:color="auto"/>
              <w:right w:val="single" w:sz="4" w:space="0" w:color="auto"/>
            </w:tcBorders>
            <w:noWrap/>
            <w:vAlign w:val="bottom"/>
          </w:tcPr>
          <w:p w14:paraId="2E8C5A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975CB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7179C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7FE4B3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23/05/1966</w:t>
            </w:r>
          </w:p>
        </w:tc>
        <w:tc>
          <w:tcPr>
            <w:tcW w:w="1285" w:type="dxa"/>
            <w:tcBorders>
              <w:top w:val="nil"/>
              <w:left w:val="nil"/>
              <w:bottom w:val="single" w:sz="4" w:space="0" w:color="auto"/>
              <w:right w:val="single" w:sz="4" w:space="0" w:color="auto"/>
            </w:tcBorders>
            <w:noWrap/>
            <w:vAlign w:val="bottom"/>
          </w:tcPr>
          <w:p w14:paraId="03C398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11/12/2025</w:t>
            </w:r>
          </w:p>
        </w:tc>
        <w:tc>
          <w:tcPr>
            <w:tcW w:w="1264" w:type="dxa"/>
            <w:tcBorders>
              <w:top w:val="nil"/>
              <w:left w:val="nil"/>
              <w:bottom w:val="single" w:sz="4" w:space="0" w:color="auto"/>
              <w:right w:val="single" w:sz="4" w:space="0" w:color="auto"/>
            </w:tcBorders>
            <w:noWrap/>
            <w:vAlign w:val="bottom"/>
          </w:tcPr>
          <w:p w14:paraId="01B249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EBO</w:t>
            </w:r>
          </w:p>
        </w:tc>
        <w:tc>
          <w:tcPr>
            <w:tcW w:w="992" w:type="dxa"/>
            <w:tcBorders>
              <w:top w:val="nil"/>
              <w:left w:val="nil"/>
              <w:bottom w:val="single" w:sz="4" w:space="0" w:color="auto"/>
              <w:right w:val="single" w:sz="4" w:space="0" w:color="auto"/>
            </w:tcBorders>
            <w:noWrap/>
            <w:vAlign w:val="bottom"/>
          </w:tcPr>
          <w:p w14:paraId="2FBD41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0A8A89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FC76C0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087EFF5" w14:textId="77777777" w:rsidR="003F7F01" w:rsidRPr="00A64A7D" w:rsidRDefault="003F7F01" w:rsidP="004B0BB6">
            <w:pPr>
              <w:rPr>
                <w:rFonts w:ascii="Arial" w:hAnsi="Arial" w:cs="Arial"/>
                <w:sz w:val="14"/>
                <w:szCs w:val="14"/>
                <w:lang w:val="es-ES_tradnl"/>
              </w:rPr>
            </w:pPr>
          </w:p>
        </w:tc>
      </w:tr>
      <w:tr w:rsidR="003F7F01" w:rsidRPr="00A64A7D" w14:paraId="3511C0C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2145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736672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3C503F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DAB8C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3761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CAB24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22/08/1969</w:t>
            </w:r>
          </w:p>
        </w:tc>
        <w:tc>
          <w:tcPr>
            <w:tcW w:w="1285" w:type="dxa"/>
            <w:tcBorders>
              <w:top w:val="nil"/>
              <w:left w:val="nil"/>
              <w:bottom w:val="single" w:sz="4" w:space="0" w:color="auto"/>
              <w:right w:val="single" w:sz="4" w:space="0" w:color="auto"/>
            </w:tcBorders>
            <w:noWrap/>
            <w:vAlign w:val="bottom"/>
          </w:tcPr>
          <w:p w14:paraId="1CAA0F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22/09/2011</w:t>
            </w:r>
          </w:p>
        </w:tc>
        <w:tc>
          <w:tcPr>
            <w:tcW w:w="1264" w:type="dxa"/>
            <w:tcBorders>
              <w:top w:val="nil"/>
              <w:left w:val="nil"/>
              <w:bottom w:val="single" w:sz="4" w:space="0" w:color="auto"/>
              <w:right w:val="single" w:sz="4" w:space="0" w:color="auto"/>
            </w:tcBorders>
            <w:noWrap/>
            <w:vAlign w:val="bottom"/>
          </w:tcPr>
          <w:p w14:paraId="432961F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59FA7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78E04B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4FC69DC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9FA88C" w14:textId="77777777" w:rsidR="003F7F01" w:rsidRPr="00A64A7D" w:rsidRDefault="003F7F01" w:rsidP="004B0BB6">
            <w:pPr>
              <w:rPr>
                <w:rFonts w:ascii="Arial" w:hAnsi="Arial" w:cs="Arial"/>
                <w:sz w:val="14"/>
                <w:szCs w:val="14"/>
                <w:lang w:val="es-ES_tradnl"/>
              </w:rPr>
            </w:pPr>
          </w:p>
        </w:tc>
      </w:tr>
      <w:tr w:rsidR="003F7F01" w:rsidRPr="00A64A7D" w14:paraId="1C3CD47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1C60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15020</w:t>
            </w:r>
          </w:p>
        </w:tc>
        <w:tc>
          <w:tcPr>
            <w:tcW w:w="1843" w:type="dxa"/>
            <w:tcBorders>
              <w:top w:val="nil"/>
              <w:left w:val="nil"/>
              <w:bottom w:val="single" w:sz="4" w:space="0" w:color="auto"/>
              <w:right w:val="single" w:sz="4" w:space="0" w:color="auto"/>
            </w:tcBorders>
            <w:noWrap/>
            <w:vAlign w:val="bottom"/>
          </w:tcPr>
          <w:p w14:paraId="2CBFB3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514A87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3BB5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A33E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5A60C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02/07/1960</w:t>
            </w:r>
          </w:p>
        </w:tc>
        <w:tc>
          <w:tcPr>
            <w:tcW w:w="1285" w:type="dxa"/>
            <w:tcBorders>
              <w:top w:val="nil"/>
              <w:left w:val="nil"/>
              <w:bottom w:val="single" w:sz="4" w:space="0" w:color="auto"/>
              <w:right w:val="single" w:sz="4" w:space="0" w:color="auto"/>
            </w:tcBorders>
            <w:noWrap/>
            <w:vAlign w:val="bottom"/>
          </w:tcPr>
          <w:p w14:paraId="5E2B90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07/09/2010</w:t>
            </w:r>
          </w:p>
        </w:tc>
        <w:tc>
          <w:tcPr>
            <w:tcW w:w="1264" w:type="dxa"/>
            <w:tcBorders>
              <w:top w:val="nil"/>
              <w:left w:val="nil"/>
              <w:bottom w:val="single" w:sz="4" w:space="0" w:color="auto"/>
              <w:right w:val="single" w:sz="4" w:space="0" w:color="auto"/>
            </w:tcBorders>
            <w:noWrap/>
            <w:vAlign w:val="bottom"/>
          </w:tcPr>
          <w:p w14:paraId="485DC6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509172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6EC09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4716E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45A0F6" w14:textId="77777777" w:rsidR="003F7F01" w:rsidRPr="00A64A7D" w:rsidRDefault="003F7F01" w:rsidP="004B0BB6">
            <w:pPr>
              <w:rPr>
                <w:rFonts w:ascii="Arial" w:hAnsi="Arial" w:cs="Arial"/>
                <w:sz w:val="14"/>
                <w:szCs w:val="14"/>
                <w:lang w:val="es-ES_tradnl"/>
              </w:rPr>
            </w:pPr>
          </w:p>
        </w:tc>
      </w:tr>
      <w:tr w:rsidR="003F7F01" w:rsidRPr="00A64A7D" w14:paraId="79DAE9B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AE82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15D958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4E2640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7733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F871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D2856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23/07/1967</w:t>
            </w:r>
          </w:p>
        </w:tc>
        <w:tc>
          <w:tcPr>
            <w:tcW w:w="1285" w:type="dxa"/>
            <w:tcBorders>
              <w:top w:val="nil"/>
              <w:left w:val="nil"/>
              <w:bottom w:val="single" w:sz="4" w:space="0" w:color="auto"/>
              <w:right w:val="single" w:sz="4" w:space="0" w:color="auto"/>
            </w:tcBorders>
            <w:noWrap/>
            <w:vAlign w:val="bottom"/>
          </w:tcPr>
          <w:p w14:paraId="2F9331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09/09/2008</w:t>
            </w:r>
          </w:p>
        </w:tc>
        <w:tc>
          <w:tcPr>
            <w:tcW w:w="1264" w:type="dxa"/>
            <w:tcBorders>
              <w:top w:val="nil"/>
              <w:left w:val="nil"/>
              <w:bottom w:val="single" w:sz="4" w:space="0" w:color="auto"/>
              <w:right w:val="single" w:sz="4" w:space="0" w:color="auto"/>
            </w:tcBorders>
            <w:noWrap/>
            <w:vAlign w:val="bottom"/>
          </w:tcPr>
          <w:p w14:paraId="3CE29E3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CDD53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1EB01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F9F8C4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D52435" w14:textId="77777777" w:rsidR="003F7F01" w:rsidRPr="00A64A7D" w:rsidRDefault="003F7F01" w:rsidP="004B0BB6">
            <w:pPr>
              <w:rPr>
                <w:rFonts w:ascii="Arial" w:hAnsi="Arial" w:cs="Arial"/>
                <w:sz w:val="14"/>
                <w:szCs w:val="14"/>
                <w:lang w:val="es-ES_tradnl"/>
              </w:rPr>
            </w:pPr>
          </w:p>
        </w:tc>
      </w:tr>
      <w:tr w:rsidR="003F7F01" w:rsidRPr="00A64A7D" w14:paraId="37743D1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E459B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2F592B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0ADAD3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FE8F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BDB3A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470E7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15/08/1965</w:t>
            </w:r>
          </w:p>
        </w:tc>
        <w:tc>
          <w:tcPr>
            <w:tcW w:w="1285" w:type="dxa"/>
            <w:tcBorders>
              <w:top w:val="nil"/>
              <w:left w:val="nil"/>
              <w:bottom w:val="single" w:sz="4" w:space="0" w:color="auto"/>
              <w:right w:val="single" w:sz="4" w:space="0" w:color="auto"/>
            </w:tcBorders>
            <w:noWrap/>
            <w:vAlign w:val="bottom"/>
          </w:tcPr>
          <w:p w14:paraId="6A6ECD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08/09/2004</w:t>
            </w:r>
          </w:p>
        </w:tc>
        <w:tc>
          <w:tcPr>
            <w:tcW w:w="1264" w:type="dxa"/>
            <w:tcBorders>
              <w:top w:val="nil"/>
              <w:left w:val="nil"/>
              <w:bottom w:val="single" w:sz="4" w:space="0" w:color="auto"/>
              <w:right w:val="single" w:sz="4" w:space="0" w:color="auto"/>
            </w:tcBorders>
            <w:noWrap/>
            <w:vAlign w:val="bottom"/>
          </w:tcPr>
          <w:p w14:paraId="37CCC9C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666EE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75E7F2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E50F4D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2CEED58" w14:textId="77777777" w:rsidR="003F7F01" w:rsidRPr="00A64A7D" w:rsidRDefault="003F7F01" w:rsidP="004B0BB6">
            <w:pPr>
              <w:rPr>
                <w:rFonts w:ascii="Arial" w:hAnsi="Arial" w:cs="Arial"/>
                <w:sz w:val="14"/>
                <w:szCs w:val="14"/>
                <w:lang w:val="es-ES_tradnl"/>
              </w:rPr>
            </w:pPr>
          </w:p>
        </w:tc>
      </w:tr>
      <w:tr w:rsidR="003F7F01" w:rsidRPr="00A64A7D" w14:paraId="0852F52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5923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53B2E4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10E298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00D58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B0FBB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5865D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25/11/1965</w:t>
            </w:r>
          </w:p>
        </w:tc>
        <w:tc>
          <w:tcPr>
            <w:tcW w:w="1285" w:type="dxa"/>
            <w:tcBorders>
              <w:top w:val="nil"/>
              <w:left w:val="nil"/>
              <w:bottom w:val="single" w:sz="4" w:space="0" w:color="auto"/>
              <w:right w:val="single" w:sz="4" w:space="0" w:color="auto"/>
            </w:tcBorders>
            <w:noWrap/>
            <w:vAlign w:val="bottom"/>
          </w:tcPr>
          <w:p w14:paraId="2ECEF0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08/09/2004</w:t>
            </w:r>
          </w:p>
        </w:tc>
        <w:tc>
          <w:tcPr>
            <w:tcW w:w="1264" w:type="dxa"/>
            <w:tcBorders>
              <w:top w:val="nil"/>
              <w:left w:val="nil"/>
              <w:bottom w:val="single" w:sz="4" w:space="0" w:color="auto"/>
              <w:right w:val="single" w:sz="4" w:space="0" w:color="auto"/>
            </w:tcBorders>
            <w:noWrap/>
            <w:vAlign w:val="bottom"/>
          </w:tcPr>
          <w:p w14:paraId="53ECFAF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64FD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4E523F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463B73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794B85" w14:textId="77777777" w:rsidR="003F7F01" w:rsidRPr="00A64A7D" w:rsidRDefault="003F7F01" w:rsidP="004B0BB6">
            <w:pPr>
              <w:rPr>
                <w:rFonts w:ascii="Arial" w:hAnsi="Arial" w:cs="Arial"/>
                <w:sz w:val="14"/>
                <w:szCs w:val="14"/>
                <w:lang w:val="es-ES_tradnl"/>
              </w:rPr>
            </w:pPr>
          </w:p>
        </w:tc>
      </w:tr>
      <w:tr w:rsidR="003F7F01" w:rsidRPr="00A64A7D" w14:paraId="192AFD5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947A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68226D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0BD06E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3735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12A5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95F66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09/07/1970</w:t>
            </w:r>
          </w:p>
        </w:tc>
        <w:tc>
          <w:tcPr>
            <w:tcW w:w="1285" w:type="dxa"/>
            <w:tcBorders>
              <w:top w:val="nil"/>
              <w:left w:val="nil"/>
              <w:bottom w:val="single" w:sz="4" w:space="0" w:color="auto"/>
              <w:right w:val="single" w:sz="4" w:space="0" w:color="auto"/>
            </w:tcBorders>
            <w:noWrap/>
            <w:vAlign w:val="bottom"/>
          </w:tcPr>
          <w:p w14:paraId="4BE3D5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7E82D80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A5A1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79286D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F07DDB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D22D92" w14:textId="77777777" w:rsidR="003F7F01" w:rsidRPr="00A64A7D" w:rsidRDefault="003F7F01" w:rsidP="004B0BB6">
            <w:pPr>
              <w:rPr>
                <w:rFonts w:ascii="Arial" w:hAnsi="Arial" w:cs="Arial"/>
                <w:sz w:val="14"/>
                <w:szCs w:val="14"/>
                <w:lang w:val="es-ES_tradnl"/>
              </w:rPr>
            </w:pPr>
          </w:p>
        </w:tc>
      </w:tr>
      <w:tr w:rsidR="003F7F01" w:rsidRPr="00A64A7D" w14:paraId="5DAAFA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4537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7768C4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094519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01D6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08ACD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7F444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06/02/1965</w:t>
            </w:r>
          </w:p>
        </w:tc>
        <w:tc>
          <w:tcPr>
            <w:tcW w:w="1285" w:type="dxa"/>
            <w:tcBorders>
              <w:top w:val="nil"/>
              <w:left w:val="nil"/>
              <w:bottom w:val="single" w:sz="4" w:space="0" w:color="auto"/>
              <w:right w:val="single" w:sz="4" w:space="0" w:color="auto"/>
            </w:tcBorders>
            <w:noWrap/>
            <w:vAlign w:val="bottom"/>
          </w:tcPr>
          <w:p w14:paraId="70F93C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2487C32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5679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1B7CFE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534903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C8C4E76" w14:textId="77777777" w:rsidR="003F7F01" w:rsidRPr="00A64A7D" w:rsidRDefault="003F7F01" w:rsidP="004B0BB6">
            <w:pPr>
              <w:rPr>
                <w:rFonts w:ascii="Arial" w:hAnsi="Arial" w:cs="Arial"/>
                <w:sz w:val="14"/>
                <w:szCs w:val="14"/>
                <w:lang w:val="es-ES_tradnl"/>
              </w:rPr>
            </w:pPr>
          </w:p>
        </w:tc>
      </w:tr>
      <w:tr w:rsidR="003F7F01" w:rsidRPr="00A64A7D" w14:paraId="287F8EA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5BE7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77C8C9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6CDAF2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69439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5BFF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7559E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09/09/1965</w:t>
            </w:r>
          </w:p>
        </w:tc>
        <w:tc>
          <w:tcPr>
            <w:tcW w:w="1285" w:type="dxa"/>
            <w:tcBorders>
              <w:top w:val="nil"/>
              <w:left w:val="nil"/>
              <w:bottom w:val="single" w:sz="4" w:space="0" w:color="auto"/>
              <w:right w:val="single" w:sz="4" w:space="0" w:color="auto"/>
            </w:tcBorders>
            <w:noWrap/>
            <w:vAlign w:val="bottom"/>
          </w:tcPr>
          <w:p w14:paraId="1A9D0E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25/03/2009</w:t>
            </w:r>
          </w:p>
        </w:tc>
        <w:tc>
          <w:tcPr>
            <w:tcW w:w="1264" w:type="dxa"/>
            <w:tcBorders>
              <w:top w:val="nil"/>
              <w:left w:val="nil"/>
              <w:bottom w:val="single" w:sz="4" w:space="0" w:color="auto"/>
              <w:right w:val="single" w:sz="4" w:space="0" w:color="auto"/>
            </w:tcBorders>
            <w:noWrap/>
            <w:vAlign w:val="bottom"/>
          </w:tcPr>
          <w:p w14:paraId="16514D8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18AB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758A97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F212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1C11CED" w14:textId="77777777" w:rsidR="003F7F01" w:rsidRPr="00A64A7D" w:rsidRDefault="003F7F01" w:rsidP="004B0BB6">
            <w:pPr>
              <w:rPr>
                <w:rFonts w:ascii="Arial" w:hAnsi="Arial" w:cs="Arial"/>
                <w:sz w:val="14"/>
                <w:szCs w:val="14"/>
                <w:lang w:val="es-ES_tradnl"/>
              </w:rPr>
            </w:pPr>
          </w:p>
        </w:tc>
      </w:tr>
      <w:tr w:rsidR="003F7F01" w:rsidRPr="00A64A7D" w14:paraId="73778D8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90A5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083219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05062A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8887B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7055F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425CA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18/07/1969</w:t>
            </w:r>
          </w:p>
        </w:tc>
        <w:tc>
          <w:tcPr>
            <w:tcW w:w="1285" w:type="dxa"/>
            <w:tcBorders>
              <w:top w:val="nil"/>
              <w:left w:val="nil"/>
              <w:bottom w:val="single" w:sz="4" w:space="0" w:color="auto"/>
              <w:right w:val="single" w:sz="4" w:space="0" w:color="auto"/>
            </w:tcBorders>
            <w:noWrap/>
            <w:vAlign w:val="bottom"/>
          </w:tcPr>
          <w:p w14:paraId="68D31C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08/09/2006</w:t>
            </w:r>
          </w:p>
        </w:tc>
        <w:tc>
          <w:tcPr>
            <w:tcW w:w="1264" w:type="dxa"/>
            <w:tcBorders>
              <w:top w:val="nil"/>
              <w:left w:val="nil"/>
              <w:bottom w:val="single" w:sz="4" w:space="0" w:color="auto"/>
              <w:right w:val="single" w:sz="4" w:space="0" w:color="auto"/>
            </w:tcBorders>
            <w:noWrap/>
            <w:vAlign w:val="bottom"/>
          </w:tcPr>
          <w:p w14:paraId="05EF91B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2B560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134AFF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F3AA63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07EF63" w14:textId="77777777" w:rsidR="003F7F01" w:rsidRPr="00A64A7D" w:rsidRDefault="003F7F01" w:rsidP="004B0BB6">
            <w:pPr>
              <w:rPr>
                <w:rFonts w:ascii="Arial" w:hAnsi="Arial" w:cs="Arial"/>
                <w:sz w:val="14"/>
                <w:szCs w:val="14"/>
                <w:lang w:val="es-ES_tradnl"/>
              </w:rPr>
            </w:pPr>
          </w:p>
        </w:tc>
      </w:tr>
      <w:tr w:rsidR="003F7F01" w:rsidRPr="00A64A7D" w14:paraId="66DA65C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7CF8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71437D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452166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D65B2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7F05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1045B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04/02/1966</w:t>
            </w:r>
          </w:p>
        </w:tc>
        <w:tc>
          <w:tcPr>
            <w:tcW w:w="1285" w:type="dxa"/>
            <w:tcBorders>
              <w:top w:val="nil"/>
              <w:left w:val="nil"/>
              <w:bottom w:val="single" w:sz="4" w:space="0" w:color="auto"/>
              <w:right w:val="single" w:sz="4" w:space="0" w:color="auto"/>
            </w:tcBorders>
            <w:noWrap/>
            <w:vAlign w:val="bottom"/>
          </w:tcPr>
          <w:p w14:paraId="4F4355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25/09/2006</w:t>
            </w:r>
          </w:p>
        </w:tc>
        <w:tc>
          <w:tcPr>
            <w:tcW w:w="1264" w:type="dxa"/>
            <w:tcBorders>
              <w:top w:val="nil"/>
              <w:left w:val="nil"/>
              <w:bottom w:val="single" w:sz="4" w:space="0" w:color="auto"/>
              <w:right w:val="single" w:sz="4" w:space="0" w:color="auto"/>
            </w:tcBorders>
            <w:noWrap/>
            <w:vAlign w:val="bottom"/>
          </w:tcPr>
          <w:p w14:paraId="6528F53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5468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142D19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1251E0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FE6E4E" w14:textId="77777777" w:rsidR="003F7F01" w:rsidRPr="00A64A7D" w:rsidRDefault="003F7F01" w:rsidP="004B0BB6">
            <w:pPr>
              <w:rPr>
                <w:rFonts w:ascii="Arial" w:hAnsi="Arial" w:cs="Arial"/>
                <w:sz w:val="14"/>
                <w:szCs w:val="14"/>
                <w:lang w:val="es-ES_tradnl"/>
              </w:rPr>
            </w:pPr>
          </w:p>
        </w:tc>
      </w:tr>
      <w:tr w:rsidR="003F7F01" w:rsidRPr="00A64A7D" w14:paraId="6CFC18B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803D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49C5CF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44BD9D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940EC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ABFAB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626E6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28/03/1960</w:t>
            </w:r>
          </w:p>
        </w:tc>
        <w:tc>
          <w:tcPr>
            <w:tcW w:w="1285" w:type="dxa"/>
            <w:tcBorders>
              <w:top w:val="nil"/>
              <w:left w:val="nil"/>
              <w:bottom w:val="single" w:sz="4" w:space="0" w:color="auto"/>
              <w:right w:val="single" w:sz="4" w:space="0" w:color="auto"/>
            </w:tcBorders>
            <w:noWrap/>
            <w:vAlign w:val="bottom"/>
          </w:tcPr>
          <w:p w14:paraId="4D5CCF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09/09/2002</w:t>
            </w:r>
          </w:p>
        </w:tc>
        <w:tc>
          <w:tcPr>
            <w:tcW w:w="1264" w:type="dxa"/>
            <w:tcBorders>
              <w:top w:val="nil"/>
              <w:left w:val="nil"/>
              <w:bottom w:val="single" w:sz="4" w:space="0" w:color="auto"/>
              <w:right w:val="single" w:sz="4" w:space="0" w:color="auto"/>
            </w:tcBorders>
            <w:noWrap/>
            <w:vAlign w:val="bottom"/>
          </w:tcPr>
          <w:p w14:paraId="7C845FE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D5F7B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530A32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937D0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D597C22" w14:textId="77777777" w:rsidR="003F7F01" w:rsidRPr="00A64A7D" w:rsidRDefault="003F7F01" w:rsidP="004B0BB6">
            <w:pPr>
              <w:rPr>
                <w:rFonts w:ascii="Arial" w:hAnsi="Arial" w:cs="Arial"/>
                <w:sz w:val="14"/>
                <w:szCs w:val="14"/>
                <w:lang w:val="es-ES_tradnl"/>
              </w:rPr>
            </w:pPr>
          </w:p>
        </w:tc>
      </w:tr>
      <w:tr w:rsidR="003F7F01" w:rsidRPr="00A64A7D" w14:paraId="79D80F4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E4D01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0B499B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21E2AC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F116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EF5F0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2C247B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15/08/1997</w:t>
            </w:r>
          </w:p>
        </w:tc>
        <w:tc>
          <w:tcPr>
            <w:tcW w:w="1285" w:type="dxa"/>
            <w:tcBorders>
              <w:top w:val="nil"/>
              <w:left w:val="nil"/>
              <w:bottom w:val="single" w:sz="4" w:space="0" w:color="auto"/>
              <w:right w:val="single" w:sz="4" w:space="0" w:color="auto"/>
            </w:tcBorders>
            <w:noWrap/>
            <w:vAlign w:val="bottom"/>
          </w:tcPr>
          <w:p w14:paraId="0EB548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5BA22A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AFN</w:t>
            </w:r>
          </w:p>
        </w:tc>
        <w:tc>
          <w:tcPr>
            <w:tcW w:w="992" w:type="dxa"/>
            <w:tcBorders>
              <w:top w:val="nil"/>
              <w:left w:val="nil"/>
              <w:bottom w:val="single" w:sz="4" w:space="0" w:color="auto"/>
              <w:right w:val="single" w:sz="4" w:space="0" w:color="auto"/>
            </w:tcBorders>
            <w:noWrap/>
            <w:vAlign w:val="bottom"/>
          </w:tcPr>
          <w:p w14:paraId="774EDD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2798D6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D653B4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A0E0AD" w14:textId="77777777" w:rsidR="003F7F01" w:rsidRPr="00A64A7D" w:rsidRDefault="003F7F01" w:rsidP="004B0BB6">
            <w:pPr>
              <w:rPr>
                <w:rFonts w:ascii="Arial" w:hAnsi="Arial" w:cs="Arial"/>
                <w:sz w:val="14"/>
                <w:szCs w:val="14"/>
                <w:lang w:val="es-ES_tradnl"/>
              </w:rPr>
            </w:pPr>
          </w:p>
        </w:tc>
      </w:tr>
      <w:tr w:rsidR="003F7F01" w:rsidRPr="00A64A7D" w14:paraId="172D3D8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0D027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7C99CF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33B37D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E5EC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AC165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085808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12/06/1965</w:t>
            </w:r>
          </w:p>
        </w:tc>
        <w:tc>
          <w:tcPr>
            <w:tcW w:w="1285" w:type="dxa"/>
            <w:tcBorders>
              <w:top w:val="nil"/>
              <w:left w:val="nil"/>
              <w:bottom w:val="single" w:sz="4" w:space="0" w:color="auto"/>
              <w:right w:val="single" w:sz="4" w:space="0" w:color="auto"/>
            </w:tcBorders>
            <w:noWrap/>
            <w:vAlign w:val="bottom"/>
          </w:tcPr>
          <w:p w14:paraId="343A97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28/09/2023</w:t>
            </w:r>
          </w:p>
        </w:tc>
        <w:tc>
          <w:tcPr>
            <w:tcW w:w="1264" w:type="dxa"/>
            <w:tcBorders>
              <w:top w:val="nil"/>
              <w:left w:val="nil"/>
              <w:bottom w:val="single" w:sz="4" w:space="0" w:color="auto"/>
              <w:right w:val="single" w:sz="4" w:space="0" w:color="auto"/>
            </w:tcBorders>
            <w:noWrap/>
            <w:vAlign w:val="bottom"/>
          </w:tcPr>
          <w:p w14:paraId="46C822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GAM</w:t>
            </w:r>
          </w:p>
        </w:tc>
        <w:tc>
          <w:tcPr>
            <w:tcW w:w="992" w:type="dxa"/>
            <w:tcBorders>
              <w:top w:val="nil"/>
              <w:left w:val="nil"/>
              <w:bottom w:val="single" w:sz="4" w:space="0" w:color="auto"/>
              <w:right w:val="single" w:sz="4" w:space="0" w:color="auto"/>
            </w:tcBorders>
            <w:noWrap/>
            <w:vAlign w:val="bottom"/>
          </w:tcPr>
          <w:p w14:paraId="06EAE1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7BCDF7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7A78B7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19E764C" w14:textId="77777777" w:rsidR="003F7F01" w:rsidRPr="00A64A7D" w:rsidRDefault="003F7F01" w:rsidP="004B0BB6">
            <w:pPr>
              <w:rPr>
                <w:rFonts w:ascii="Arial" w:hAnsi="Arial" w:cs="Arial"/>
                <w:sz w:val="14"/>
                <w:szCs w:val="14"/>
                <w:lang w:val="es-ES_tradnl"/>
              </w:rPr>
            </w:pPr>
          </w:p>
        </w:tc>
      </w:tr>
      <w:tr w:rsidR="003F7F01" w:rsidRPr="00A64A7D" w14:paraId="76E4BAE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9EC1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0E7635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67EC29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F1C5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B31BC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3E28AC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01/07/1994</w:t>
            </w:r>
          </w:p>
        </w:tc>
        <w:tc>
          <w:tcPr>
            <w:tcW w:w="1285" w:type="dxa"/>
            <w:tcBorders>
              <w:top w:val="nil"/>
              <w:left w:val="nil"/>
              <w:bottom w:val="single" w:sz="4" w:space="0" w:color="auto"/>
              <w:right w:val="single" w:sz="4" w:space="0" w:color="auto"/>
            </w:tcBorders>
            <w:noWrap/>
            <w:vAlign w:val="bottom"/>
          </w:tcPr>
          <w:p w14:paraId="397842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20/10/2025</w:t>
            </w:r>
          </w:p>
        </w:tc>
        <w:tc>
          <w:tcPr>
            <w:tcW w:w="1264" w:type="dxa"/>
            <w:tcBorders>
              <w:top w:val="nil"/>
              <w:left w:val="nil"/>
              <w:bottom w:val="single" w:sz="4" w:space="0" w:color="auto"/>
              <w:right w:val="single" w:sz="4" w:space="0" w:color="auto"/>
            </w:tcBorders>
            <w:noWrap/>
            <w:vAlign w:val="bottom"/>
          </w:tcPr>
          <w:p w14:paraId="55A97D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LMA</w:t>
            </w:r>
          </w:p>
        </w:tc>
        <w:tc>
          <w:tcPr>
            <w:tcW w:w="992" w:type="dxa"/>
            <w:tcBorders>
              <w:top w:val="nil"/>
              <w:left w:val="nil"/>
              <w:bottom w:val="single" w:sz="4" w:space="0" w:color="auto"/>
              <w:right w:val="single" w:sz="4" w:space="0" w:color="auto"/>
            </w:tcBorders>
            <w:noWrap/>
            <w:vAlign w:val="bottom"/>
          </w:tcPr>
          <w:p w14:paraId="624A70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5CBCE7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6156B5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EC356C7" w14:textId="77777777" w:rsidR="003F7F01" w:rsidRPr="00A64A7D" w:rsidRDefault="003F7F01" w:rsidP="004B0BB6">
            <w:pPr>
              <w:rPr>
                <w:rFonts w:ascii="Arial" w:hAnsi="Arial" w:cs="Arial"/>
                <w:sz w:val="14"/>
                <w:szCs w:val="14"/>
                <w:lang w:val="es-ES_tradnl"/>
              </w:rPr>
            </w:pPr>
          </w:p>
        </w:tc>
      </w:tr>
      <w:tr w:rsidR="003F7F01" w:rsidRPr="00A64A7D" w14:paraId="5C7CF0B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E3FD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15020</w:t>
            </w:r>
          </w:p>
        </w:tc>
        <w:tc>
          <w:tcPr>
            <w:tcW w:w="1843" w:type="dxa"/>
            <w:tcBorders>
              <w:top w:val="nil"/>
              <w:left w:val="nil"/>
              <w:bottom w:val="single" w:sz="4" w:space="0" w:color="auto"/>
              <w:right w:val="single" w:sz="4" w:space="0" w:color="auto"/>
            </w:tcBorders>
            <w:noWrap/>
            <w:vAlign w:val="bottom"/>
          </w:tcPr>
          <w:p w14:paraId="2880E4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Barrutia HLHI</w:t>
            </w:r>
          </w:p>
        </w:tc>
        <w:tc>
          <w:tcPr>
            <w:tcW w:w="1268" w:type="dxa"/>
            <w:tcBorders>
              <w:top w:val="nil"/>
              <w:left w:val="nil"/>
              <w:bottom w:val="single" w:sz="4" w:space="0" w:color="auto"/>
              <w:right w:val="single" w:sz="4" w:space="0" w:color="auto"/>
            </w:tcBorders>
            <w:noWrap/>
            <w:vAlign w:val="bottom"/>
          </w:tcPr>
          <w:p w14:paraId="73C8FE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0D91F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AD07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D0584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13/12/1988</w:t>
            </w:r>
          </w:p>
        </w:tc>
        <w:tc>
          <w:tcPr>
            <w:tcW w:w="1285" w:type="dxa"/>
            <w:tcBorders>
              <w:top w:val="nil"/>
              <w:left w:val="nil"/>
              <w:bottom w:val="single" w:sz="4" w:space="0" w:color="auto"/>
              <w:right w:val="single" w:sz="4" w:space="0" w:color="auto"/>
            </w:tcBorders>
            <w:noWrap/>
            <w:vAlign w:val="bottom"/>
          </w:tcPr>
          <w:p w14:paraId="77AAC8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06/11/2023</w:t>
            </w:r>
          </w:p>
        </w:tc>
        <w:tc>
          <w:tcPr>
            <w:tcW w:w="1264" w:type="dxa"/>
            <w:tcBorders>
              <w:top w:val="nil"/>
              <w:left w:val="nil"/>
              <w:bottom w:val="single" w:sz="4" w:space="0" w:color="auto"/>
              <w:right w:val="single" w:sz="4" w:space="0" w:color="auto"/>
            </w:tcBorders>
            <w:noWrap/>
            <w:vAlign w:val="bottom"/>
          </w:tcPr>
          <w:p w14:paraId="6DC8BB8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8CEF9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474258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75B6A7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9116C84" w14:textId="77777777" w:rsidR="003F7F01" w:rsidRPr="00A64A7D" w:rsidRDefault="003F7F01" w:rsidP="004B0BB6">
            <w:pPr>
              <w:rPr>
                <w:rFonts w:ascii="Arial" w:hAnsi="Arial" w:cs="Arial"/>
                <w:sz w:val="14"/>
                <w:szCs w:val="14"/>
                <w:lang w:val="es-ES_tradnl"/>
              </w:rPr>
            </w:pPr>
          </w:p>
        </w:tc>
      </w:tr>
      <w:tr w:rsidR="003F7F01" w:rsidRPr="00A64A7D" w14:paraId="089F227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2CC5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10A936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46A06B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56E6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7E07D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4A3288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31/08/1976</w:t>
            </w:r>
          </w:p>
        </w:tc>
        <w:tc>
          <w:tcPr>
            <w:tcW w:w="1285" w:type="dxa"/>
            <w:tcBorders>
              <w:top w:val="nil"/>
              <w:left w:val="nil"/>
              <w:bottom w:val="single" w:sz="4" w:space="0" w:color="auto"/>
              <w:right w:val="single" w:sz="4" w:space="0" w:color="auto"/>
            </w:tcBorders>
            <w:noWrap/>
            <w:vAlign w:val="bottom"/>
          </w:tcPr>
          <w:p w14:paraId="0F9DE9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02/11/2022</w:t>
            </w:r>
          </w:p>
        </w:tc>
        <w:tc>
          <w:tcPr>
            <w:tcW w:w="1264" w:type="dxa"/>
            <w:tcBorders>
              <w:top w:val="nil"/>
              <w:left w:val="nil"/>
              <w:bottom w:val="single" w:sz="4" w:space="0" w:color="auto"/>
              <w:right w:val="single" w:sz="4" w:space="0" w:color="auto"/>
            </w:tcBorders>
            <w:noWrap/>
            <w:vAlign w:val="bottom"/>
          </w:tcPr>
          <w:p w14:paraId="3817A3F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DF93D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3949,49</w:t>
            </w:r>
          </w:p>
        </w:tc>
        <w:tc>
          <w:tcPr>
            <w:tcW w:w="864" w:type="dxa"/>
            <w:tcBorders>
              <w:top w:val="nil"/>
              <w:left w:val="nil"/>
              <w:bottom w:val="single" w:sz="4" w:space="0" w:color="auto"/>
              <w:right w:val="single" w:sz="4" w:space="0" w:color="auto"/>
            </w:tcBorders>
            <w:noWrap/>
            <w:vAlign w:val="bottom"/>
          </w:tcPr>
          <w:p w14:paraId="5DA8EA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43EE01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286B09" w14:textId="77777777" w:rsidR="003F7F01" w:rsidRPr="00A64A7D" w:rsidRDefault="003F7F01" w:rsidP="004B0BB6">
            <w:pPr>
              <w:rPr>
                <w:rFonts w:ascii="Arial" w:hAnsi="Arial" w:cs="Arial"/>
                <w:sz w:val="14"/>
                <w:szCs w:val="14"/>
                <w:lang w:val="es-ES_tradnl"/>
              </w:rPr>
            </w:pPr>
          </w:p>
        </w:tc>
      </w:tr>
      <w:tr w:rsidR="003F7F01" w:rsidRPr="00A64A7D" w14:paraId="1C7B36F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F931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01F57C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41C52C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3F12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AA30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1622E9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06/02/1967</w:t>
            </w:r>
          </w:p>
        </w:tc>
        <w:tc>
          <w:tcPr>
            <w:tcW w:w="1285" w:type="dxa"/>
            <w:tcBorders>
              <w:top w:val="nil"/>
              <w:left w:val="nil"/>
              <w:bottom w:val="single" w:sz="4" w:space="0" w:color="auto"/>
              <w:right w:val="single" w:sz="4" w:space="0" w:color="auto"/>
            </w:tcBorders>
            <w:noWrap/>
            <w:vAlign w:val="bottom"/>
          </w:tcPr>
          <w:p w14:paraId="54724B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3FC8532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32A18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3949,49</w:t>
            </w:r>
          </w:p>
        </w:tc>
        <w:tc>
          <w:tcPr>
            <w:tcW w:w="864" w:type="dxa"/>
            <w:tcBorders>
              <w:top w:val="nil"/>
              <w:left w:val="nil"/>
              <w:bottom w:val="single" w:sz="4" w:space="0" w:color="auto"/>
              <w:right w:val="single" w:sz="4" w:space="0" w:color="auto"/>
            </w:tcBorders>
            <w:noWrap/>
            <w:vAlign w:val="bottom"/>
          </w:tcPr>
          <w:p w14:paraId="00EA20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0EA4CF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986584" w14:textId="77777777" w:rsidR="003F7F01" w:rsidRPr="00A64A7D" w:rsidRDefault="003F7F01" w:rsidP="004B0BB6">
            <w:pPr>
              <w:rPr>
                <w:rFonts w:ascii="Arial" w:hAnsi="Arial" w:cs="Arial"/>
                <w:sz w:val="14"/>
                <w:szCs w:val="14"/>
                <w:lang w:val="es-ES_tradnl"/>
              </w:rPr>
            </w:pPr>
          </w:p>
        </w:tc>
      </w:tr>
      <w:tr w:rsidR="003F7F01" w:rsidRPr="00A64A7D" w14:paraId="54554AE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F827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740EC2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75570E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7C89A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5CB22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6CE6C0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20/04/1989</w:t>
            </w:r>
          </w:p>
        </w:tc>
        <w:tc>
          <w:tcPr>
            <w:tcW w:w="1285" w:type="dxa"/>
            <w:tcBorders>
              <w:top w:val="nil"/>
              <w:left w:val="nil"/>
              <w:bottom w:val="single" w:sz="4" w:space="0" w:color="auto"/>
              <w:right w:val="single" w:sz="4" w:space="0" w:color="auto"/>
            </w:tcBorders>
            <w:noWrap/>
            <w:vAlign w:val="bottom"/>
          </w:tcPr>
          <w:p w14:paraId="6B69CA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25/09/2025</w:t>
            </w:r>
          </w:p>
        </w:tc>
        <w:tc>
          <w:tcPr>
            <w:tcW w:w="1264" w:type="dxa"/>
            <w:tcBorders>
              <w:top w:val="nil"/>
              <w:left w:val="nil"/>
              <w:bottom w:val="single" w:sz="4" w:space="0" w:color="auto"/>
              <w:right w:val="single" w:sz="4" w:space="0" w:color="auto"/>
            </w:tcBorders>
            <w:noWrap/>
            <w:vAlign w:val="bottom"/>
          </w:tcPr>
          <w:p w14:paraId="549381C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9E5EC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3949,49</w:t>
            </w:r>
          </w:p>
        </w:tc>
        <w:tc>
          <w:tcPr>
            <w:tcW w:w="864" w:type="dxa"/>
            <w:tcBorders>
              <w:top w:val="nil"/>
              <w:left w:val="nil"/>
              <w:bottom w:val="single" w:sz="4" w:space="0" w:color="auto"/>
              <w:right w:val="single" w:sz="4" w:space="0" w:color="auto"/>
            </w:tcBorders>
            <w:noWrap/>
            <w:vAlign w:val="bottom"/>
          </w:tcPr>
          <w:p w14:paraId="44A47D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57C2B8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79E70AC" w14:textId="77777777" w:rsidR="003F7F01" w:rsidRPr="00A64A7D" w:rsidRDefault="003F7F01" w:rsidP="004B0BB6">
            <w:pPr>
              <w:rPr>
                <w:rFonts w:ascii="Arial" w:hAnsi="Arial" w:cs="Arial"/>
                <w:sz w:val="14"/>
                <w:szCs w:val="14"/>
                <w:lang w:val="es-ES_tradnl"/>
              </w:rPr>
            </w:pPr>
          </w:p>
        </w:tc>
      </w:tr>
      <w:tr w:rsidR="003F7F01" w:rsidRPr="00A64A7D" w14:paraId="1C76A10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285B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123D1C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4D8B16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EFB4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FB74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AB445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03/08/1970</w:t>
            </w:r>
          </w:p>
        </w:tc>
        <w:tc>
          <w:tcPr>
            <w:tcW w:w="1285" w:type="dxa"/>
            <w:tcBorders>
              <w:top w:val="nil"/>
              <w:left w:val="nil"/>
              <w:bottom w:val="single" w:sz="4" w:space="0" w:color="auto"/>
              <w:right w:val="single" w:sz="4" w:space="0" w:color="auto"/>
            </w:tcBorders>
            <w:noWrap/>
            <w:vAlign w:val="bottom"/>
          </w:tcPr>
          <w:p w14:paraId="70D67E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02/11/2022</w:t>
            </w:r>
          </w:p>
        </w:tc>
        <w:tc>
          <w:tcPr>
            <w:tcW w:w="1264" w:type="dxa"/>
            <w:tcBorders>
              <w:top w:val="nil"/>
              <w:left w:val="nil"/>
              <w:bottom w:val="single" w:sz="4" w:space="0" w:color="auto"/>
              <w:right w:val="single" w:sz="4" w:space="0" w:color="auto"/>
            </w:tcBorders>
            <w:noWrap/>
            <w:vAlign w:val="bottom"/>
          </w:tcPr>
          <w:p w14:paraId="6FBF831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15B3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58885F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2D3F97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16D85A" w14:textId="77777777" w:rsidR="003F7F01" w:rsidRPr="00A64A7D" w:rsidRDefault="003F7F01" w:rsidP="004B0BB6">
            <w:pPr>
              <w:rPr>
                <w:rFonts w:ascii="Arial" w:hAnsi="Arial" w:cs="Arial"/>
                <w:sz w:val="14"/>
                <w:szCs w:val="14"/>
                <w:lang w:val="es-ES_tradnl"/>
              </w:rPr>
            </w:pPr>
          </w:p>
        </w:tc>
      </w:tr>
      <w:tr w:rsidR="003F7F01" w:rsidRPr="00A64A7D" w14:paraId="3B6D1A4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0D74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354C40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49441D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3190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8D67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0D822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10/02/1969</w:t>
            </w:r>
          </w:p>
        </w:tc>
        <w:tc>
          <w:tcPr>
            <w:tcW w:w="1285" w:type="dxa"/>
            <w:tcBorders>
              <w:top w:val="nil"/>
              <w:left w:val="nil"/>
              <w:bottom w:val="single" w:sz="4" w:space="0" w:color="auto"/>
              <w:right w:val="single" w:sz="4" w:space="0" w:color="auto"/>
            </w:tcBorders>
            <w:noWrap/>
            <w:vAlign w:val="bottom"/>
          </w:tcPr>
          <w:p w14:paraId="2EA2D0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02/11/2022</w:t>
            </w:r>
          </w:p>
        </w:tc>
        <w:tc>
          <w:tcPr>
            <w:tcW w:w="1264" w:type="dxa"/>
            <w:tcBorders>
              <w:top w:val="nil"/>
              <w:left w:val="nil"/>
              <w:bottom w:val="single" w:sz="4" w:space="0" w:color="auto"/>
              <w:right w:val="single" w:sz="4" w:space="0" w:color="auto"/>
            </w:tcBorders>
            <w:noWrap/>
            <w:vAlign w:val="bottom"/>
          </w:tcPr>
          <w:p w14:paraId="372EC0B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7A344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6D9837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38C757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82CFDD" w14:textId="77777777" w:rsidR="003F7F01" w:rsidRPr="00A64A7D" w:rsidRDefault="003F7F01" w:rsidP="004B0BB6">
            <w:pPr>
              <w:rPr>
                <w:rFonts w:ascii="Arial" w:hAnsi="Arial" w:cs="Arial"/>
                <w:sz w:val="14"/>
                <w:szCs w:val="14"/>
                <w:lang w:val="es-ES_tradnl"/>
              </w:rPr>
            </w:pPr>
          </w:p>
        </w:tc>
      </w:tr>
      <w:tr w:rsidR="003F7F01" w:rsidRPr="00A64A7D" w14:paraId="40EC00F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9579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785EF7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6E4D95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7119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AFA73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532A5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01/03/1986</w:t>
            </w:r>
          </w:p>
        </w:tc>
        <w:tc>
          <w:tcPr>
            <w:tcW w:w="1285" w:type="dxa"/>
            <w:tcBorders>
              <w:top w:val="nil"/>
              <w:left w:val="nil"/>
              <w:bottom w:val="single" w:sz="4" w:space="0" w:color="auto"/>
              <w:right w:val="single" w:sz="4" w:space="0" w:color="auto"/>
            </w:tcBorders>
            <w:noWrap/>
            <w:vAlign w:val="bottom"/>
          </w:tcPr>
          <w:p w14:paraId="12FF55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07/09/2023</w:t>
            </w:r>
          </w:p>
        </w:tc>
        <w:tc>
          <w:tcPr>
            <w:tcW w:w="1264" w:type="dxa"/>
            <w:tcBorders>
              <w:top w:val="nil"/>
              <w:left w:val="nil"/>
              <w:bottom w:val="single" w:sz="4" w:space="0" w:color="auto"/>
              <w:right w:val="single" w:sz="4" w:space="0" w:color="auto"/>
            </w:tcBorders>
            <w:noWrap/>
            <w:vAlign w:val="bottom"/>
          </w:tcPr>
          <w:p w14:paraId="687D129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3FC6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26B323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16B23A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442FD6" w14:textId="77777777" w:rsidR="003F7F01" w:rsidRPr="00A64A7D" w:rsidRDefault="003F7F01" w:rsidP="004B0BB6">
            <w:pPr>
              <w:rPr>
                <w:rFonts w:ascii="Arial" w:hAnsi="Arial" w:cs="Arial"/>
                <w:sz w:val="14"/>
                <w:szCs w:val="14"/>
                <w:lang w:val="es-ES_tradnl"/>
              </w:rPr>
            </w:pPr>
          </w:p>
        </w:tc>
      </w:tr>
      <w:tr w:rsidR="003F7F01" w:rsidRPr="00A64A7D" w14:paraId="48D9F55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EE67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2D0BAD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3406A3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DA805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DA6D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3B8F9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03/12/1963</w:t>
            </w:r>
          </w:p>
        </w:tc>
        <w:tc>
          <w:tcPr>
            <w:tcW w:w="1285" w:type="dxa"/>
            <w:tcBorders>
              <w:top w:val="nil"/>
              <w:left w:val="nil"/>
              <w:bottom w:val="single" w:sz="4" w:space="0" w:color="auto"/>
              <w:right w:val="single" w:sz="4" w:space="0" w:color="auto"/>
            </w:tcBorders>
            <w:noWrap/>
            <w:vAlign w:val="bottom"/>
          </w:tcPr>
          <w:p w14:paraId="0A5767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07/09/2017</w:t>
            </w:r>
          </w:p>
        </w:tc>
        <w:tc>
          <w:tcPr>
            <w:tcW w:w="1264" w:type="dxa"/>
            <w:tcBorders>
              <w:top w:val="nil"/>
              <w:left w:val="nil"/>
              <w:bottom w:val="single" w:sz="4" w:space="0" w:color="auto"/>
              <w:right w:val="single" w:sz="4" w:space="0" w:color="auto"/>
            </w:tcBorders>
            <w:noWrap/>
            <w:vAlign w:val="bottom"/>
          </w:tcPr>
          <w:p w14:paraId="563A257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BB4B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1F3AF3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3AB0DD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3F3B7D" w14:textId="77777777" w:rsidR="003F7F01" w:rsidRPr="00A64A7D" w:rsidRDefault="003F7F01" w:rsidP="004B0BB6">
            <w:pPr>
              <w:rPr>
                <w:rFonts w:ascii="Arial" w:hAnsi="Arial" w:cs="Arial"/>
                <w:sz w:val="14"/>
                <w:szCs w:val="14"/>
                <w:lang w:val="es-ES_tradnl"/>
              </w:rPr>
            </w:pPr>
          </w:p>
        </w:tc>
      </w:tr>
      <w:tr w:rsidR="003F7F01" w:rsidRPr="00A64A7D" w14:paraId="3E620B5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CA5D6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3128D2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062EF8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305DC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2DFB5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B48B4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28/05/1965</w:t>
            </w:r>
          </w:p>
        </w:tc>
        <w:tc>
          <w:tcPr>
            <w:tcW w:w="1285" w:type="dxa"/>
            <w:tcBorders>
              <w:top w:val="nil"/>
              <w:left w:val="nil"/>
              <w:bottom w:val="single" w:sz="4" w:space="0" w:color="auto"/>
              <w:right w:val="single" w:sz="4" w:space="0" w:color="auto"/>
            </w:tcBorders>
            <w:noWrap/>
            <w:vAlign w:val="bottom"/>
          </w:tcPr>
          <w:p w14:paraId="2F3489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29/11/2018</w:t>
            </w:r>
          </w:p>
        </w:tc>
        <w:tc>
          <w:tcPr>
            <w:tcW w:w="1264" w:type="dxa"/>
            <w:tcBorders>
              <w:top w:val="nil"/>
              <w:left w:val="nil"/>
              <w:bottom w:val="single" w:sz="4" w:space="0" w:color="auto"/>
              <w:right w:val="single" w:sz="4" w:space="0" w:color="auto"/>
            </w:tcBorders>
            <w:noWrap/>
            <w:vAlign w:val="bottom"/>
          </w:tcPr>
          <w:p w14:paraId="0D9354C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828D5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01935C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D54564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77E2BC5" w14:textId="77777777" w:rsidR="003F7F01" w:rsidRPr="00A64A7D" w:rsidRDefault="003F7F01" w:rsidP="004B0BB6">
            <w:pPr>
              <w:rPr>
                <w:rFonts w:ascii="Arial" w:hAnsi="Arial" w:cs="Arial"/>
                <w:sz w:val="14"/>
                <w:szCs w:val="14"/>
                <w:lang w:val="es-ES_tradnl"/>
              </w:rPr>
            </w:pPr>
          </w:p>
        </w:tc>
      </w:tr>
      <w:tr w:rsidR="003F7F01" w:rsidRPr="00A64A7D" w14:paraId="6CB4113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5987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4FA3DE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5C9FB3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B820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D15C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1CFFC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14/02/1976</w:t>
            </w:r>
          </w:p>
        </w:tc>
        <w:tc>
          <w:tcPr>
            <w:tcW w:w="1285" w:type="dxa"/>
            <w:tcBorders>
              <w:top w:val="nil"/>
              <w:left w:val="nil"/>
              <w:bottom w:val="single" w:sz="4" w:space="0" w:color="auto"/>
              <w:right w:val="single" w:sz="4" w:space="0" w:color="auto"/>
            </w:tcBorders>
            <w:noWrap/>
            <w:vAlign w:val="bottom"/>
          </w:tcPr>
          <w:p w14:paraId="231969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07/09/2020</w:t>
            </w:r>
          </w:p>
        </w:tc>
        <w:tc>
          <w:tcPr>
            <w:tcW w:w="1264" w:type="dxa"/>
            <w:tcBorders>
              <w:top w:val="nil"/>
              <w:left w:val="nil"/>
              <w:bottom w:val="single" w:sz="4" w:space="0" w:color="auto"/>
              <w:right w:val="single" w:sz="4" w:space="0" w:color="auto"/>
            </w:tcBorders>
            <w:noWrap/>
            <w:vAlign w:val="bottom"/>
          </w:tcPr>
          <w:p w14:paraId="20E29C5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0936F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232C0A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BAD277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CCF6DCC" w14:textId="77777777" w:rsidR="003F7F01" w:rsidRPr="00A64A7D" w:rsidRDefault="003F7F01" w:rsidP="004B0BB6">
            <w:pPr>
              <w:rPr>
                <w:rFonts w:ascii="Arial" w:hAnsi="Arial" w:cs="Arial"/>
                <w:sz w:val="14"/>
                <w:szCs w:val="14"/>
                <w:lang w:val="es-ES_tradnl"/>
              </w:rPr>
            </w:pPr>
          </w:p>
        </w:tc>
      </w:tr>
      <w:tr w:rsidR="003F7F01" w:rsidRPr="00A64A7D" w14:paraId="4945062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061A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2C3F8C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1D04D7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DC6D0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4102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BFE27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17/08/1966</w:t>
            </w:r>
          </w:p>
        </w:tc>
        <w:tc>
          <w:tcPr>
            <w:tcW w:w="1285" w:type="dxa"/>
            <w:tcBorders>
              <w:top w:val="nil"/>
              <w:left w:val="nil"/>
              <w:bottom w:val="single" w:sz="4" w:space="0" w:color="auto"/>
              <w:right w:val="single" w:sz="4" w:space="0" w:color="auto"/>
            </w:tcBorders>
            <w:noWrap/>
            <w:vAlign w:val="bottom"/>
          </w:tcPr>
          <w:p w14:paraId="10415C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09/09/2020</w:t>
            </w:r>
          </w:p>
        </w:tc>
        <w:tc>
          <w:tcPr>
            <w:tcW w:w="1264" w:type="dxa"/>
            <w:tcBorders>
              <w:top w:val="nil"/>
              <w:left w:val="nil"/>
              <w:bottom w:val="single" w:sz="4" w:space="0" w:color="auto"/>
              <w:right w:val="single" w:sz="4" w:space="0" w:color="auto"/>
            </w:tcBorders>
            <w:noWrap/>
            <w:vAlign w:val="bottom"/>
          </w:tcPr>
          <w:p w14:paraId="36918D5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8E757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2E1E86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41D416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627590" w14:textId="77777777" w:rsidR="003F7F01" w:rsidRPr="00A64A7D" w:rsidRDefault="003F7F01" w:rsidP="004B0BB6">
            <w:pPr>
              <w:rPr>
                <w:rFonts w:ascii="Arial" w:hAnsi="Arial" w:cs="Arial"/>
                <w:sz w:val="14"/>
                <w:szCs w:val="14"/>
                <w:lang w:val="es-ES_tradnl"/>
              </w:rPr>
            </w:pPr>
          </w:p>
        </w:tc>
      </w:tr>
      <w:tr w:rsidR="003F7F01" w:rsidRPr="00A64A7D" w14:paraId="7722B43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09F5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310E19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05058D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1684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F23C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430382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23/01/1978</w:t>
            </w:r>
          </w:p>
        </w:tc>
        <w:tc>
          <w:tcPr>
            <w:tcW w:w="1285" w:type="dxa"/>
            <w:tcBorders>
              <w:top w:val="nil"/>
              <w:left w:val="nil"/>
              <w:bottom w:val="single" w:sz="4" w:space="0" w:color="auto"/>
              <w:right w:val="single" w:sz="4" w:space="0" w:color="auto"/>
            </w:tcBorders>
            <w:noWrap/>
            <w:vAlign w:val="bottom"/>
          </w:tcPr>
          <w:p w14:paraId="78B133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14/09/2020</w:t>
            </w:r>
          </w:p>
        </w:tc>
        <w:tc>
          <w:tcPr>
            <w:tcW w:w="1264" w:type="dxa"/>
            <w:tcBorders>
              <w:top w:val="nil"/>
              <w:left w:val="nil"/>
              <w:bottom w:val="single" w:sz="4" w:space="0" w:color="auto"/>
              <w:right w:val="single" w:sz="4" w:space="0" w:color="auto"/>
            </w:tcBorders>
            <w:noWrap/>
            <w:vAlign w:val="bottom"/>
          </w:tcPr>
          <w:p w14:paraId="4124A7E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4978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3BACE3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29EF12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96ED84" w14:textId="77777777" w:rsidR="003F7F01" w:rsidRPr="00A64A7D" w:rsidRDefault="003F7F01" w:rsidP="004B0BB6">
            <w:pPr>
              <w:rPr>
                <w:rFonts w:ascii="Arial" w:hAnsi="Arial" w:cs="Arial"/>
                <w:sz w:val="14"/>
                <w:szCs w:val="14"/>
                <w:lang w:val="es-ES_tradnl"/>
              </w:rPr>
            </w:pPr>
          </w:p>
        </w:tc>
      </w:tr>
      <w:tr w:rsidR="003F7F01" w:rsidRPr="00A64A7D" w14:paraId="1FD385C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67DA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7041AF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22E4A7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F946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E2157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01FAA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30/09/1961</w:t>
            </w:r>
          </w:p>
        </w:tc>
        <w:tc>
          <w:tcPr>
            <w:tcW w:w="1285" w:type="dxa"/>
            <w:tcBorders>
              <w:top w:val="nil"/>
              <w:left w:val="nil"/>
              <w:bottom w:val="single" w:sz="4" w:space="0" w:color="auto"/>
              <w:right w:val="single" w:sz="4" w:space="0" w:color="auto"/>
            </w:tcBorders>
            <w:noWrap/>
            <w:vAlign w:val="bottom"/>
          </w:tcPr>
          <w:p w14:paraId="09EFDA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08/09/2016</w:t>
            </w:r>
          </w:p>
        </w:tc>
        <w:tc>
          <w:tcPr>
            <w:tcW w:w="1264" w:type="dxa"/>
            <w:tcBorders>
              <w:top w:val="nil"/>
              <w:left w:val="nil"/>
              <w:bottom w:val="single" w:sz="4" w:space="0" w:color="auto"/>
              <w:right w:val="single" w:sz="4" w:space="0" w:color="auto"/>
            </w:tcBorders>
            <w:noWrap/>
            <w:vAlign w:val="bottom"/>
          </w:tcPr>
          <w:p w14:paraId="518CB6E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52A7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5887,11</w:t>
            </w:r>
          </w:p>
        </w:tc>
        <w:tc>
          <w:tcPr>
            <w:tcW w:w="864" w:type="dxa"/>
            <w:tcBorders>
              <w:top w:val="nil"/>
              <w:left w:val="nil"/>
              <w:bottom w:val="single" w:sz="4" w:space="0" w:color="auto"/>
              <w:right w:val="single" w:sz="4" w:space="0" w:color="auto"/>
            </w:tcBorders>
            <w:noWrap/>
            <w:vAlign w:val="bottom"/>
          </w:tcPr>
          <w:p w14:paraId="63F54C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483329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37CD80" w14:textId="77777777" w:rsidR="003F7F01" w:rsidRPr="00A64A7D" w:rsidRDefault="003F7F01" w:rsidP="004B0BB6">
            <w:pPr>
              <w:rPr>
                <w:rFonts w:ascii="Arial" w:hAnsi="Arial" w:cs="Arial"/>
                <w:sz w:val="14"/>
                <w:szCs w:val="14"/>
                <w:lang w:val="es-ES_tradnl"/>
              </w:rPr>
            </w:pPr>
          </w:p>
        </w:tc>
      </w:tr>
      <w:tr w:rsidR="003F7F01" w:rsidRPr="00A64A7D" w14:paraId="2EFCDDE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0BF50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1685BC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23A636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A7C8A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6DA02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48CA2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28/05/1965</w:t>
            </w:r>
          </w:p>
        </w:tc>
        <w:tc>
          <w:tcPr>
            <w:tcW w:w="1285" w:type="dxa"/>
            <w:tcBorders>
              <w:top w:val="nil"/>
              <w:left w:val="nil"/>
              <w:bottom w:val="single" w:sz="4" w:space="0" w:color="auto"/>
              <w:right w:val="single" w:sz="4" w:space="0" w:color="auto"/>
            </w:tcBorders>
            <w:noWrap/>
            <w:vAlign w:val="bottom"/>
          </w:tcPr>
          <w:p w14:paraId="22507D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25/09/2019</w:t>
            </w:r>
          </w:p>
        </w:tc>
        <w:tc>
          <w:tcPr>
            <w:tcW w:w="1264" w:type="dxa"/>
            <w:tcBorders>
              <w:top w:val="nil"/>
              <w:left w:val="nil"/>
              <w:bottom w:val="single" w:sz="4" w:space="0" w:color="auto"/>
              <w:right w:val="single" w:sz="4" w:space="0" w:color="auto"/>
            </w:tcBorders>
            <w:noWrap/>
            <w:vAlign w:val="bottom"/>
          </w:tcPr>
          <w:p w14:paraId="04D87A3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FD544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5887,11</w:t>
            </w:r>
          </w:p>
        </w:tc>
        <w:tc>
          <w:tcPr>
            <w:tcW w:w="864" w:type="dxa"/>
            <w:tcBorders>
              <w:top w:val="nil"/>
              <w:left w:val="nil"/>
              <w:bottom w:val="single" w:sz="4" w:space="0" w:color="auto"/>
              <w:right w:val="single" w:sz="4" w:space="0" w:color="auto"/>
            </w:tcBorders>
            <w:noWrap/>
            <w:vAlign w:val="bottom"/>
          </w:tcPr>
          <w:p w14:paraId="33A66F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31F07A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7516EA" w14:textId="77777777" w:rsidR="003F7F01" w:rsidRPr="00A64A7D" w:rsidRDefault="003F7F01" w:rsidP="004B0BB6">
            <w:pPr>
              <w:rPr>
                <w:rFonts w:ascii="Arial" w:hAnsi="Arial" w:cs="Arial"/>
                <w:sz w:val="14"/>
                <w:szCs w:val="14"/>
                <w:lang w:val="es-ES_tradnl"/>
              </w:rPr>
            </w:pPr>
          </w:p>
        </w:tc>
      </w:tr>
      <w:tr w:rsidR="003F7F01" w:rsidRPr="00A64A7D" w14:paraId="5FE12FA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5D9F1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050E30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0C5C92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62E2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AAAB9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29D7E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22/10/1967</w:t>
            </w:r>
          </w:p>
        </w:tc>
        <w:tc>
          <w:tcPr>
            <w:tcW w:w="1285" w:type="dxa"/>
            <w:tcBorders>
              <w:top w:val="nil"/>
              <w:left w:val="nil"/>
              <w:bottom w:val="single" w:sz="4" w:space="0" w:color="auto"/>
              <w:right w:val="single" w:sz="4" w:space="0" w:color="auto"/>
            </w:tcBorders>
            <w:noWrap/>
            <w:vAlign w:val="bottom"/>
          </w:tcPr>
          <w:p w14:paraId="1F199F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20/10/2008</w:t>
            </w:r>
          </w:p>
        </w:tc>
        <w:tc>
          <w:tcPr>
            <w:tcW w:w="1264" w:type="dxa"/>
            <w:tcBorders>
              <w:top w:val="nil"/>
              <w:left w:val="nil"/>
              <w:bottom w:val="single" w:sz="4" w:space="0" w:color="auto"/>
              <w:right w:val="single" w:sz="4" w:space="0" w:color="auto"/>
            </w:tcBorders>
            <w:noWrap/>
            <w:vAlign w:val="bottom"/>
          </w:tcPr>
          <w:p w14:paraId="35063E9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9B00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nil"/>
              <w:left w:val="nil"/>
              <w:bottom w:val="single" w:sz="4" w:space="0" w:color="auto"/>
              <w:right w:val="single" w:sz="4" w:space="0" w:color="auto"/>
            </w:tcBorders>
            <w:noWrap/>
            <w:vAlign w:val="bottom"/>
          </w:tcPr>
          <w:p w14:paraId="1480D7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DE0C5C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110B09" w14:textId="77777777" w:rsidR="003F7F01" w:rsidRPr="00A64A7D" w:rsidRDefault="003F7F01" w:rsidP="004B0BB6">
            <w:pPr>
              <w:rPr>
                <w:rFonts w:ascii="Arial" w:hAnsi="Arial" w:cs="Arial"/>
                <w:sz w:val="14"/>
                <w:szCs w:val="14"/>
                <w:lang w:val="es-ES_tradnl"/>
              </w:rPr>
            </w:pPr>
          </w:p>
        </w:tc>
      </w:tr>
      <w:tr w:rsidR="003F7F01" w:rsidRPr="00A64A7D" w14:paraId="0F7F054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ED52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1773EA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54F6BF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91BB8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77D49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C66E7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19/02/1976</w:t>
            </w:r>
          </w:p>
        </w:tc>
        <w:tc>
          <w:tcPr>
            <w:tcW w:w="1285" w:type="dxa"/>
            <w:tcBorders>
              <w:top w:val="nil"/>
              <w:left w:val="nil"/>
              <w:bottom w:val="single" w:sz="4" w:space="0" w:color="auto"/>
              <w:right w:val="single" w:sz="4" w:space="0" w:color="auto"/>
            </w:tcBorders>
            <w:noWrap/>
            <w:vAlign w:val="bottom"/>
          </w:tcPr>
          <w:p w14:paraId="12DAA3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68B548C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DB5F0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17D95D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8D1FA2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75AD1C" w14:textId="77777777" w:rsidR="003F7F01" w:rsidRPr="00A64A7D" w:rsidRDefault="003F7F01" w:rsidP="004B0BB6">
            <w:pPr>
              <w:rPr>
                <w:rFonts w:ascii="Arial" w:hAnsi="Arial" w:cs="Arial"/>
                <w:sz w:val="14"/>
                <w:szCs w:val="14"/>
                <w:lang w:val="es-ES_tradnl"/>
              </w:rPr>
            </w:pPr>
          </w:p>
        </w:tc>
      </w:tr>
      <w:tr w:rsidR="003F7F01" w:rsidRPr="00A64A7D" w14:paraId="224A0DE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FB5E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445899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1612E7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54B3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7A80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094DD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01/11/1971</w:t>
            </w:r>
          </w:p>
        </w:tc>
        <w:tc>
          <w:tcPr>
            <w:tcW w:w="1285" w:type="dxa"/>
            <w:tcBorders>
              <w:top w:val="nil"/>
              <w:left w:val="nil"/>
              <w:bottom w:val="single" w:sz="4" w:space="0" w:color="auto"/>
              <w:right w:val="single" w:sz="4" w:space="0" w:color="auto"/>
            </w:tcBorders>
            <w:noWrap/>
            <w:vAlign w:val="bottom"/>
          </w:tcPr>
          <w:p w14:paraId="1A1565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02/10/2000</w:t>
            </w:r>
          </w:p>
        </w:tc>
        <w:tc>
          <w:tcPr>
            <w:tcW w:w="1264" w:type="dxa"/>
            <w:tcBorders>
              <w:top w:val="nil"/>
              <w:left w:val="nil"/>
              <w:bottom w:val="single" w:sz="4" w:space="0" w:color="auto"/>
              <w:right w:val="single" w:sz="4" w:space="0" w:color="auto"/>
            </w:tcBorders>
            <w:noWrap/>
            <w:vAlign w:val="bottom"/>
          </w:tcPr>
          <w:p w14:paraId="41EAFA1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E880B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6392,51</w:t>
            </w:r>
          </w:p>
        </w:tc>
        <w:tc>
          <w:tcPr>
            <w:tcW w:w="864" w:type="dxa"/>
            <w:tcBorders>
              <w:top w:val="nil"/>
              <w:left w:val="nil"/>
              <w:bottom w:val="single" w:sz="4" w:space="0" w:color="auto"/>
              <w:right w:val="single" w:sz="4" w:space="0" w:color="auto"/>
            </w:tcBorders>
            <w:noWrap/>
            <w:vAlign w:val="bottom"/>
          </w:tcPr>
          <w:p w14:paraId="74312F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E0432E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2228B63" w14:textId="77777777" w:rsidR="003F7F01" w:rsidRPr="00A64A7D" w:rsidRDefault="003F7F01" w:rsidP="004B0BB6">
            <w:pPr>
              <w:rPr>
                <w:rFonts w:ascii="Arial" w:hAnsi="Arial" w:cs="Arial"/>
                <w:sz w:val="14"/>
                <w:szCs w:val="14"/>
                <w:lang w:val="es-ES_tradnl"/>
              </w:rPr>
            </w:pPr>
          </w:p>
        </w:tc>
      </w:tr>
      <w:tr w:rsidR="003F7F01" w:rsidRPr="00A64A7D" w14:paraId="49EFF9C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047F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14352</w:t>
            </w:r>
          </w:p>
        </w:tc>
        <w:tc>
          <w:tcPr>
            <w:tcW w:w="1843" w:type="dxa"/>
            <w:tcBorders>
              <w:top w:val="nil"/>
              <w:left w:val="nil"/>
              <w:bottom w:val="single" w:sz="4" w:space="0" w:color="auto"/>
              <w:right w:val="single" w:sz="4" w:space="0" w:color="auto"/>
            </w:tcBorders>
            <w:noWrap/>
            <w:vAlign w:val="bottom"/>
          </w:tcPr>
          <w:p w14:paraId="5D93CC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0A1D8C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AA813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D0FD5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38976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22/10/1970</w:t>
            </w:r>
          </w:p>
        </w:tc>
        <w:tc>
          <w:tcPr>
            <w:tcW w:w="1285" w:type="dxa"/>
            <w:tcBorders>
              <w:top w:val="nil"/>
              <w:left w:val="nil"/>
              <w:bottom w:val="single" w:sz="4" w:space="0" w:color="auto"/>
              <w:right w:val="single" w:sz="4" w:space="0" w:color="auto"/>
            </w:tcBorders>
            <w:noWrap/>
            <w:vAlign w:val="bottom"/>
          </w:tcPr>
          <w:p w14:paraId="3B960D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02/10/2000</w:t>
            </w:r>
          </w:p>
        </w:tc>
        <w:tc>
          <w:tcPr>
            <w:tcW w:w="1264" w:type="dxa"/>
            <w:tcBorders>
              <w:top w:val="nil"/>
              <w:left w:val="nil"/>
              <w:bottom w:val="single" w:sz="4" w:space="0" w:color="auto"/>
              <w:right w:val="single" w:sz="4" w:space="0" w:color="auto"/>
            </w:tcBorders>
            <w:noWrap/>
            <w:vAlign w:val="bottom"/>
          </w:tcPr>
          <w:p w14:paraId="067FF2B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58FDA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6392,51</w:t>
            </w:r>
          </w:p>
        </w:tc>
        <w:tc>
          <w:tcPr>
            <w:tcW w:w="864" w:type="dxa"/>
            <w:tcBorders>
              <w:top w:val="nil"/>
              <w:left w:val="nil"/>
              <w:bottom w:val="single" w:sz="4" w:space="0" w:color="auto"/>
              <w:right w:val="single" w:sz="4" w:space="0" w:color="auto"/>
            </w:tcBorders>
            <w:noWrap/>
            <w:vAlign w:val="bottom"/>
          </w:tcPr>
          <w:p w14:paraId="2AC065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207CEF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09CC9A0" w14:textId="77777777" w:rsidR="003F7F01" w:rsidRPr="00A64A7D" w:rsidRDefault="003F7F01" w:rsidP="004B0BB6">
            <w:pPr>
              <w:rPr>
                <w:rFonts w:ascii="Arial" w:hAnsi="Arial" w:cs="Arial"/>
                <w:sz w:val="14"/>
                <w:szCs w:val="14"/>
                <w:lang w:val="es-ES_tradnl"/>
              </w:rPr>
            </w:pPr>
          </w:p>
        </w:tc>
      </w:tr>
      <w:tr w:rsidR="003F7F01" w:rsidRPr="00A64A7D" w14:paraId="16BC90A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4E54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56194D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23CA13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4C9D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3686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EC1EE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20/04/1966</w:t>
            </w:r>
          </w:p>
        </w:tc>
        <w:tc>
          <w:tcPr>
            <w:tcW w:w="1285" w:type="dxa"/>
            <w:tcBorders>
              <w:top w:val="nil"/>
              <w:left w:val="nil"/>
              <w:bottom w:val="single" w:sz="4" w:space="0" w:color="auto"/>
              <w:right w:val="single" w:sz="4" w:space="0" w:color="auto"/>
            </w:tcBorders>
            <w:noWrap/>
            <w:vAlign w:val="bottom"/>
          </w:tcPr>
          <w:p w14:paraId="60F7CF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01/10/2001</w:t>
            </w:r>
          </w:p>
        </w:tc>
        <w:tc>
          <w:tcPr>
            <w:tcW w:w="1264" w:type="dxa"/>
            <w:tcBorders>
              <w:top w:val="nil"/>
              <w:left w:val="nil"/>
              <w:bottom w:val="single" w:sz="4" w:space="0" w:color="auto"/>
              <w:right w:val="single" w:sz="4" w:space="0" w:color="auto"/>
            </w:tcBorders>
            <w:noWrap/>
            <w:vAlign w:val="bottom"/>
          </w:tcPr>
          <w:p w14:paraId="1DD2782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E57AB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6493,59</w:t>
            </w:r>
          </w:p>
        </w:tc>
        <w:tc>
          <w:tcPr>
            <w:tcW w:w="864" w:type="dxa"/>
            <w:tcBorders>
              <w:top w:val="nil"/>
              <w:left w:val="nil"/>
              <w:bottom w:val="single" w:sz="4" w:space="0" w:color="auto"/>
              <w:right w:val="single" w:sz="4" w:space="0" w:color="auto"/>
            </w:tcBorders>
            <w:noWrap/>
            <w:vAlign w:val="bottom"/>
          </w:tcPr>
          <w:p w14:paraId="7453D2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EB80E0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5FEB042" w14:textId="77777777" w:rsidR="003F7F01" w:rsidRPr="00A64A7D" w:rsidRDefault="003F7F01" w:rsidP="004B0BB6">
            <w:pPr>
              <w:rPr>
                <w:rFonts w:ascii="Arial" w:hAnsi="Arial" w:cs="Arial"/>
                <w:sz w:val="14"/>
                <w:szCs w:val="14"/>
                <w:lang w:val="es-ES_tradnl"/>
              </w:rPr>
            </w:pPr>
          </w:p>
        </w:tc>
      </w:tr>
      <w:tr w:rsidR="003F7F01" w:rsidRPr="00A64A7D" w14:paraId="6899B15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06CE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14352</w:t>
            </w:r>
          </w:p>
        </w:tc>
        <w:tc>
          <w:tcPr>
            <w:tcW w:w="1843" w:type="dxa"/>
            <w:tcBorders>
              <w:top w:val="nil"/>
              <w:left w:val="nil"/>
              <w:bottom w:val="single" w:sz="4" w:space="0" w:color="auto"/>
              <w:right w:val="single" w:sz="4" w:space="0" w:color="auto"/>
            </w:tcBorders>
            <w:noWrap/>
            <w:vAlign w:val="bottom"/>
          </w:tcPr>
          <w:p w14:paraId="2F3C6B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Bekobenta HLHI</w:t>
            </w:r>
          </w:p>
        </w:tc>
        <w:tc>
          <w:tcPr>
            <w:tcW w:w="1268" w:type="dxa"/>
            <w:tcBorders>
              <w:top w:val="nil"/>
              <w:left w:val="nil"/>
              <w:bottom w:val="single" w:sz="4" w:space="0" w:color="auto"/>
              <w:right w:val="single" w:sz="4" w:space="0" w:color="auto"/>
            </w:tcBorders>
            <w:noWrap/>
            <w:vAlign w:val="bottom"/>
          </w:tcPr>
          <w:p w14:paraId="3BF509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2860A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B58B0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13,77</w:t>
            </w:r>
          </w:p>
        </w:tc>
        <w:tc>
          <w:tcPr>
            <w:tcW w:w="1133" w:type="dxa"/>
            <w:tcBorders>
              <w:top w:val="nil"/>
              <w:left w:val="nil"/>
              <w:bottom w:val="single" w:sz="4" w:space="0" w:color="auto"/>
              <w:right w:val="single" w:sz="4" w:space="0" w:color="auto"/>
            </w:tcBorders>
            <w:noWrap/>
            <w:vAlign w:val="bottom"/>
          </w:tcPr>
          <w:p w14:paraId="0486D5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03/01/2001</w:t>
            </w:r>
          </w:p>
        </w:tc>
        <w:tc>
          <w:tcPr>
            <w:tcW w:w="1285" w:type="dxa"/>
            <w:tcBorders>
              <w:top w:val="nil"/>
              <w:left w:val="nil"/>
              <w:bottom w:val="single" w:sz="4" w:space="0" w:color="auto"/>
              <w:right w:val="single" w:sz="4" w:space="0" w:color="auto"/>
            </w:tcBorders>
            <w:noWrap/>
            <w:vAlign w:val="bottom"/>
          </w:tcPr>
          <w:p w14:paraId="43BC2B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27/09/2025</w:t>
            </w:r>
          </w:p>
        </w:tc>
        <w:tc>
          <w:tcPr>
            <w:tcW w:w="1264" w:type="dxa"/>
            <w:tcBorders>
              <w:top w:val="nil"/>
              <w:left w:val="nil"/>
              <w:bottom w:val="single" w:sz="4" w:space="0" w:color="auto"/>
              <w:right w:val="single" w:sz="4" w:space="0" w:color="auto"/>
            </w:tcBorders>
            <w:noWrap/>
            <w:vAlign w:val="bottom"/>
          </w:tcPr>
          <w:p w14:paraId="24DC3D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NSJ</w:t>
            </w:r>
          </w:p>
        </w:tc>
        <w:tc>
          <w:tcPr>
            <w:tcW w:w="992" w:type="dxa"/>
            <w:tcBorders>
              <w:top w:val="nil"/>
              <w:left w:val="nil"/>
              <w:bottom w:val="single" w:sz="4" w:space="0" w:color="auto"/>
              <w:right w:val="single" w:sz="4" w:space="0" w:color="auto"/>
            </w:tcBorders>
            <w:noWrap/>
            <w:vAlign w:val="bottom"/>
          </w:tcPr>
          <w:p w14:paraId="303096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3468,4</w:t>
            </w:r>
          </w:p>
        </w:tc>
        <w:tc>
          <w:tcPr>
            <w:tcW w:w="864" w:type="dxa"/>
            <w:tcBorders>
              <w:top w:val="nil"/>
              <w:left w:val="nil"/>
              <w:bottom w:val="single" w:sz="4" w:space="0" w:color="auto"/>
              <w:right w:val="single" w:sz="4" w:space="0" w:color="auto"/>
            </w:tcBorders>
            <w:noWrap/>
            <w:vAlign w:val="bottom"/>
          </w:tcPr>
          <w:p w14:paraId="5315B9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36D952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FF5CD9" w14:textId="77777777" w:rsidR="003F7F01" w:rsidRPr="00A64A7D" w:rsidRDefault="003F7F01" w:rsidP="004B0BB6">
            <w:pPr>
              <w:rPr>
                <w:rFonts w:ascii="Arial" w:hAnsi="Arial" w:cs="Arial"/>
                <w:sz w:val="14"/>
                <w:szCs w:val="14"/>
                <w:lang w:val="es-ES_tradnl"/>
              </w:rPr>
            </w:pPr>
          </w:p>
        </w:tc>
      </w:tr>
      <w:tr w:rsidR="003F7F01" w:rsidRPr="00A64A7D" w14:paraId="107C17A0"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6B3565DE"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14.- ENCARTACIONES</w:t>
            </w:r>
          </w:p>
        </w:tc>
        <w:tc>
          <w:tcPr>
            <w:tcW w:w="1268" w:type="dxa"/>
            <w:tcBorders>
              <w:top w:val="nil"/>
              <w:left w:val="nil"/>
              <w:bottom w:val="single" w:sz="4" w:space="0" w:color="auto"/>
              <w:right w:val="single" w:sz="4" w:space="0" w:color="auto"/>
            </w:tcBorders>
            <w:noWrap/>
            <w:vAlign w:val="bottom"/>
          </w:tcPr>
          <w:p w14:paraId="7A91DAE0"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4886AC80"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71947E58"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68BFD99F"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230C9915"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355978D2"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447CE0FD"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05D01571"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1AD3472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365C5D82"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46AFFAB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A30E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218222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187728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E5957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48BCC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11,58</w:t>
            </w:r>
          </w:p>
        </w:tc>
        <w:tc>
          <w:tcPr>
            <w:tcW w:w="1133" w:type="dxa"/>
            <w:tcBorders>
              <w:top w:val="nil"/>
              <w:left w:val="nil"/>
              <w:bottom w:val="single" w:sz="4" w:space="0" w:color="auto"/>
              <w:right w:val="single" w:sz="4" w:space="0" w:color="auto"/>
            </w:tcBorders>
            <w:noWrap/>
            <w:vAlign w:val="bottom"/>
          </w:tcPr>
          <w:p w14:paraId="723C3A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27/08/1971</w:t>
            </w:r>
          </w:p>
        </w:tc>
        <w:tc>
          <w:tcPr>
            <w:tcW w:w="1285" w:type="dxa"/>
            <w:tcBorders>
              <w:top w:val="nil"/>
              <w:left w:val="nil"/>
              <w:bottom w:val="single" w:sz="4" w:space="0" w:color="auto"/>
              <w:right w:val="single" w:sz="4" w:space="0" w:color="auto"/>
            </w:tcBorders>
            <w:noWrap/>
            <w:vAlign w:val="bottom"/>
          </w:tcPr>
          <w:p w14:paraId="0BA1CC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12/09/2023</w:t>
            </w:r>
          </w:p>
        </w:tc>
        <w:tc>
          <w:tcPr>
            <w:tcW w:w="1264" w:type="dxa"/>
            <w:tcBorders>
              <w:top w:val="nil"/>
              <w:left w:val="nil"/>
              <w:bottom w:val="single" w:sz="4" w:space="0" w:color="auto"/>
              <w:right w:val="single" w:sz="4" w:space="0" w:color="auto"/>
            </w:tcBorders>
            <w:noWrap/>
            <w:vAlign w:val="bottom"/>
          </w:tcPr>
          <w:p w14:paraId="592BD2A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13D29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27AB0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7C12DE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0BD9D1" w14:textId="77777777" w:rsidR="003F7F01" w:rsidRPr="00A64A7D" w:rsidRDefault="003F7F01" w:rsidP="004B0BB6">
            <w:pPr>
              <w:rPr>
                <w:rFonts w:ascii="Arial" w:hAnsi="Arial" w:cs="Arial"/>
                <w:sz w:val="14"/>
                <w:szCs w:val="14"/>
                <w:lang w:val="es-ES_tradnl"/>
              </w:rPr>
            </w:pPr>
          </w:p>
        </w:tc>
      </w:tr>
      <w:tr w:rsidR="003F7F01" w:rsidRPr="00A64A7D" w14:paraId="46A69DE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315B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488A59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7E9CFF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7EFA5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B96F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19,84</w:t>
            </w:r>
          </w:p>
        </w:tc>
        <w:tc>
          <w:tcPr>
            <w:tcW w:w="1133" w:type="dxa"/>
            <w:tcBorders>
              <w:top w:val="nil"/>
              <w:left w:val="nil"/>
              <w:bottom w:val="single" w:sz="4" w:space="0" w:color="auto"/>
              <w:right w:val="single" w:sz="4" w:space="0" w:color="auto"/>
            </w:tcBorders>
            <w:noWrap/>
            <w:vAlign w:val="bottom"/>
          </w:tcPr>
          <w:p w14:paraId="37EB4E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18/02/1970</w:t>
            </w:r>
          </w:p>
        </w:tc>
        <w:tc>
          <w:tcPr>
            <w:tcW w:w="1285" w:type="dxa"/>
            <w:tcBorders>
              <w:top w:val="nil"/>
              <w:left w:val="nil"/>
              <w:bottom w:val="single" w:sz="4" w:space="0" w:color="auto"/>
              <w:right w:val="single" w:sz="4" w:space="0" w:color="auto"/>
            </w:tcBorders>
            <w:noWrap/>
            <w:vAlign w:val="bottom"/>
          </w:tcPr>
          <w:p w14:paraId="5933D6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27/10/2023</w:t>
            </w:r>
          </w:p>
        </w:tc>
        <w:tc>
          <w:tcPr>
            <w:tcW w:w="1264" w:type="dxa"/>
            <w:tcBorders>
              <w:top w:val="nil"/>
              <w:left w:val="nil"/>
              <w:bottom w:val="single" w:sz="4" w:space="0" w:color="auto"/>
              <w:right w:val="single" w:sz="4" w:space="0" w:color="auto"/>
            </w:tcBorders>
            <w:noWrap/>
            <w:vAlign w:val="bottom"/>
          </w:tcPr>
          <w:p w14:paraId="34BE4A3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331E4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2C13A3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885700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27A9B8" w14:textId="77777777" w:rsidR="003F7F01" w:rsidRPr="00A64A7D" w:rsidRDefault="003F7F01" w:rsidP="004B0BB6">
            <w:pPr>
              <w:rPr>
                <w:rFonts w:ascii="Arial" w:hAnsi="Arial" w:cs="Arial"/>
                <w:sz w:val="14"/>
                <w:szCs w:val="14"/>
                <w:lang w:val="es-ES_tradnl"/>
              </w:rPr>
            </w:pPr>
          </w:p>
        </w:tc>
      </w:tr>
      <w:tr w:rsidR="003F7F01" w:rsidRPr="00A64A7D" w14:paraId="231E5D4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04B1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2C1EA6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2EF308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8E9B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5F16A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97ECC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18/04/1981</w:t>
            </w:r>
          </w:p>
        </w:tc>
        <w:tc>
          <w:tcPr>
            <w:tcW w:w="1285" w:type="dxa"/>
            <w:tcBorders>
              <w:top w:val="nil"/>
              <w:left w:val="nil"/>
              <w:bottom w:val="single" w:sz="4" w:space="0" w:color="auto"/>
              <w:right w:val="single" w:sz="4" w:space="0" w:color="auto"/>
            </w:tcBorders>
            <w:noWrap/>
            <w:vAlign w:val="bottom"/>
          </w:tcPr>
          <w:p w14:paraId="706783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17/10/2022</w:t>
            </w:r>
          </w:p>
        </w:tc>
        <w:tc>
          <w:tcPr>
            <w:tcW w:w="1264" w:type="dxa"/>
            <w:tcBorders>
              <w:top w:val="nil"/>
              <w:left w:val="nil"/>
              <w:bottom w:val="single" w:sz="4" w:space="0" w:color="auto"/>
              <w:right w:val="single" w:sz="4" w:space="0" w:color="auto"/>
            </w:tcBorders>
            <w:noWrap/>
            <w:vAlign w:val="bottom"/>
          </w:tcPr>
          <w:p w14:paraId="4E2762C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80608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7A6F89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3F4349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A92F719" w14:textId="77777777" w:rsidR="003F7F01" w:rsidRPr="00A64A7D" w:rsidRDefault="003F7F01" w:rsidP="004B0BB6">
            <w:pPr>
              <w:rPr>
                <w:rFonts w:ascii="Arial" w:hAnsi="Arial" w:cs="Arial"/>
                <w:sz w:val="14"/>
                <w:szCs w:val="14"/>
                <w:lang w:val="es-ES_tradnl"/>
              </w:rPr>
            </w:pPr>
          </w:p>
        </w:tc>
      </w:tr>
      <w:tr w:rsidR="003F7F01" w:rsidRPr="00A64A7D" w14:paraId="2CE5C88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EEDA6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5E0F61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0F1C68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E3EF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667A1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0B6CD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12/08/1967</w:t>
            </w:r>
          </w:p>
        </w:tc>
        <w:tc>
          <w:tcPr>
            <w:tcW w:w="1285" w:type="dxa"/>
            <w:tcBorders>
              <w:top w:val="nil"/>
              <w:left w:val="nil"/>
              <w:bottom w:val="single" w:sz="4" w:space="0" w:color="auto"/>
              <w:right w:val="single" w:sz="4" w:space="0" w:color="auto"/>
            </w:tcBorders>
            <w:noWrap/>
            <w:vAlign w:val="bottom"/>
          </w:tcPr>
          <w:p w14:paraId="7FFA53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08/01/2018</w:t>
            </w:r>
          </w:p>
        </w:tc>
        <w:tc>
          <w:tcPr>
            <w:tcW w:w="1264" w:type="dxa"/>
            <w:tcBorders>
              <w:top w:val="nil"/>
              <w:left w:val="nil"/>
              <w:bottom w:val="single" w:sz="4" w:space="0" w:color="auto"/>
              <w:right w:val="single" w:sz="4" w:space="0" w:color="auto"/>
            </w:tcBorders>
            <w:noWrap/>
            <w:vAlign w:val="bottom"/>
          </w:tcPr>
          <w:p w14:paraId="415AA05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C525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42427C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BBE0F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5304A4" w14:textId="77777777" w:rsidR="003F7F01" w:rsidRPr="00A64A7D" w:rsidRDefault="003F7F01" w:rsidP="004B0BB6">
            <w:pPr>
              <w:rPr>
                <w:rFonts w:ascii="Arial" w:hAnsi="Arial" w:cs="Arial"/>
                <w:sz w:val="14"/>
                <w:szCs w:val="14"/>
                <w:lang w:val="es-ES_tradnl"/>
              </w:rPr>
            </w:pPr>
          </w:p>
        </w:tc>
      </w:tr>
      <w:tr w:rsidR="003F7F01" w:rsidRPr="00A64A7D" w14:paraId="3996AF7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4B42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104235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56FF37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FC15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CD374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71AC8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24/10/1987</w:t>
            </w:r>
          </w:p>
        </w:tc>
        <w:tc>
          <w:tcPr>
            <w:tcW w:w="1285" w:type="dxa"/>
            <w:tcBorders>
              <w:top w:val="nil"/>
              <w:left w:val="nil"/>
              <w:bottom w:val="single" w:sz="4" w:space="0" w:color="auto"/>
              <w:right w:val="single" w:sz="4" w:space="0" w:color="auto"/>
            </w:tcBorders>
            <w:noWrap/>
            <w:vAlign w:val="bottom"/>
          </w:tcPr>
          <w:p w14:paraId="79876D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23/02/2016</w:t>
            </w:r>
          </w:p>
        </w:tc>
        <w:tc>
          <w:tcPr>
            <w:tcW w:w="1264" w:type="dxa"/>
            <w:tcBorders>
              <w:top w:val="nil"/>
              <w:left w:val="nil"/>
              <w:bottom w:val="single" w:sz="4" w:space="0" w:color="auto"/>
              <w:right w:val="single" w:sz="4" w:space="0" w:color="auto"/>
            </w:tcBorders>
            <w:noWrap/>
            <w:vAlign w:val="bottom"/>
          </w:tcPr>
          <w:p w14:paraId="5B88CBD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00C0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4510,61</w:t>
            </w:r>
          </w:p>
        </w:tc>
        <w:tc>
          <w:tcPr>
            <w:tcW w:w="864" w:type="dxa"/>
            <w:tcBorders>
              <w:top w:val="nil"/>
              <w:left w:val="nil"/>
              <w:bottom w:val="single" w:sz="4" w:space="0" w:color="auto"/>
              <w:right w:val="single" w:sz="4" w:space="0" w:color="auto"/>
            </w:tcBorders>
            <w:noWrap/>
            <w:vAlign w:val="bottom"/>
          </w:tcPr>
          <w:p w14:paraId="79D8C2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BAC9D6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1E32FB" w14:textId="77777777" w:rsidR="003F7F01" w:rsidRPr="00A64A7D" w:rsidRDefault="003F7F01" w:rsidP="004B0BB6">
            <w:pPr>
              <w:rPr>
                <w:rFonts w:ascii="Arial" w:hAnsi="Arial" w:cs="Arial"/>
                <w:sz w:val="14"/>
                <w:szCs w:val="14"/>
                <w:lang w:val="es-ES_tradnl"/>
              </w:rPr>
            </w:pPr>
          </w:p>
        </w:tc>
      </w:tr>
      <w:tr w:rsidR="003F7F01" w:rsidRPr="00A64A7D" w14:paraId="0F6C154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D6FB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268A3D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206587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198C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3BE0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9207F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12/09/1981</w:t>
            </w:r>
          </w:p>
        </w:tc>
        <w:tc>
          <w:tcPr>
            <w:tcW w:w="1285" w:type="dxa"/>
            <w:tcBorders>
              <w:top w:val="nil"/>
              <w:left w:val="nil"/>
              <w:bottom w:val="single" w:sz="4" w:space="0" w:color="auto"/>
              <w:right w:val="single" w:sz="4" w:space="0" w:color="auto"/>
            </w:tcBorders>
            <w:noWrap/>
            <w:vAlign w:val="bottom"/>
          </w:tcPr>
          <w:p w14:paraId="1ED07A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02/03/2016</w:t>
            </w:r>
          </w:p>
        </w:tc>
        <w:tc>
          <w:tcPr>
            <w:tcW w:w="1264" w:type="dxa"/>
            <w:tcBorders>
              <w:top w:val="nil"/>
              <w:left w:val="nil"/>
              <w:bottom w:val="single" w:sz="4" w:space="0" w:color="auto"/>
              <w:right w:val="single" w:sz="4" w:space="0" w:color="auto"/>
            </w:tcBorders>
            <w:noWrap/>
            <w:vAlign w:val="bottom"/>
          </w:tcPr>
          <w:p w14:paraId="3F08C21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09FC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702AF9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BFFC5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F411915" w14:textId="77777777" w:rsidR="003F7F01" w:rsidRPr="00A64A7D" w:rsidRDefault="003F7F01" w:rsidP="004B0BB6">
            <w:pPr>
              <w:rPr>
                <w:rFonts w:ascii="Arial" w:hAnsi="Arial" w:cs="Arial"/>
                <w:sz w:val="14"/>
                <w:szCs w:val="14"/>
                <w:lang w:val="es-ES_tradnl"/>
              </w:rPr>
            </w:pPr>
          </w:p>
        </w:tc>
      </w:tr>
      <w:tr w:rsidR="003F7F01" w:rsidRPr="00A64A7D" w14:paraId="128DD98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79AF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175BC3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3676D4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B68D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167E8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A3EC9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17/02/1986</w:t>
            </w:r>
          </w:p>
        </w:tc>
        <w:tc>
          <w:tcPr>
            <w:tcW w:w="1285" w:type="dxa"/>
            <w:tcBorders>
              <w:top w:val="nil"/>
              <w:left w:val="nil"/>
              <w:bottom w:val="single" w:sz="4" w:space="0" w:color="auto"/>
              <w:right w:val="single" w:sz="4" w:space="0" w:color="auto"/>
            </w:tcBorders>
            <w:noWrap/>
            <w:vAlign w:val="bottom"/>
          </w:tcPr>
          <w:p w14:paraId="25CB51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18/04/2012</w:t>
            </w:r>
          </w:p>
        </w:tc>
        <w:tc>
          <w:tcPr>
            <w:tcW w:w="1264" w:type="dxa"/>
            <w:tcBorders>
              <w:top w:val="nil"/>
              <w:left w:val="nil"/>
              <w:bottom w:val="single" w:sz="4" w:space="0" w:color="auto"/>
              <w:right w:val="single" w:sz="4" w:space="0" w:color="auto"/>
            </w:tcBorders>
            <w:noWrap/>
            <w:vAlign w:val="bottom"/>
          </w:tcPr>
          <w:p w14:paraId="03FECF2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5E98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0512E9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418E864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C1F2D7" w14:textId="77777777" w:rsidR="003F7F01" w:rsidRPr="00A64A7D" w:rsidRDefault="003F7F01" w:rsidP="004B0BB6">
            <w:pPr>
              <w:rPr>
                <w:rFonts w:ascii="Arial" w:hAnsi="Arial" w:cs="Arial"/>
                <w:sz w:val="14"/>
                <w:szCs w:val="14"/>
                <w:lang w:val="es-ES_tradnl"/>
              </w:rPr>
            </w:pPr>
          </w:p>
        </w:tc>
      </w:tr>
      <w:tr w:rsidR="003F7F01" w:rsidRPr="00A64A7D" w14:paraId="6C4C5D1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DFDF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359F2C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366A6A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B7B36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F5F5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6EABB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17/10/1975</w:t>
            </w:r>
          </w:p>
        </w:tc>
        <w:tc>
          <w:tcPr>
            <w:tcW w:w="1285" w:type="dxa"/>
            <w:tcBorders>
              <w:top w:val="nil"/>
              <w:left w:val="nil"/>
              <w:bottom w:val="single" w:sz="4" w:space="0" w:color="auto"/>
              <w:right w:val="single" w:sz="4" w:space="0" w:color="auto"/>
            </w:tcBorders>
            <w:noWrap/>
            <w:vAlign w:val="bottom"/>
          </w:tcPr>
          <w:p w14:paraId="563A7A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24/11/2010</w:t>
            </w:r>
          </w:p>
        </w:tc>
        <w:tc>
          <w:tcPr>
            <w:tcW w:w="1264" w:type="dxa"/>
            <w:tcBorders>
              <w:top w:val="nil"/>
              <w:left w:val="nil"/>
              <w:bottom w:val="single" w:sz="4" w:space="0" w:color="auto"/>
              <w:right w:val="single" w:sz="4" w:space="0" w:color="auto"/>
            </w:tcBorders>
            <w:noWrap/>
            <w:vAlign w:val="bottom"/>
          </w:tcPr>
          <w:p w14:paraId="1C7C626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D86B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BA5C1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0F486D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E62CAA" w14:textId="77777777" w:rsidR="003F7F01" w:rsidRPr="00A64A7D" w:rsidRDefault="003F7F01" w:rsidP="004B0BB6">
            <w:pPr>
              <w:rPr>
                <w:rFonts w:ascii="Arial" w:hAnsi="Arial" w:cs="Arial"/>
                <w:sz w:val="14"/>
                <w:szCs w:val="14"/>
                <w:lang w:val="es-ES_tradnl"/>
              </w:rPr>
            </w:pPr>
          </w:p>
        </w:tc>
      </w:tr>
      <w:tr w:rsidR="003F7F01" w:rsidRPr="00A64A7D" w14:paraId="7BD2109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9BDB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1E2F55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18E6FF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0F202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F4834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00E54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03/05/1965</w:t>
            </w:r>
          </w:p>
        </w:tc>
        <w:tc>
          <w:tcPr>
            <w:tcW w:w="1285" w:type="dxa"/>
            <w:tcBorders>
              <w:top w:val="nil"/>
              <w:left w:val="nil"/>
              <w:bottom w:val="single" w:sz="4" w:space="0" w:color="auto"/>
              <w:right w:val="single" w:sz="4" w:space="0" w:color="auto"/>
            </w:tcBorders>
            <w:noWrap/>
            <w:vAlign w:val="bottom"/>
          </w:tcPr>
          <w:p w14:paraId="20C385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19/09/2008</w:t>
            </w:r>
          </w:p>
        </w:tc>
        <w:tc>
          <w:tcPr>
            <w:tcW w:w="1264" w:type="dxa"/>
            <w:tcBorders>
              <w:top w:val="nil"/>
              <w:left w:val="nil"/>
              <w:bottom w:val="single" w:sz="4" w:space="0" w:color="auto"/>
              <w:right w:val="single" w:sz="4" w:space="0" w:color="auto"/>
            </w:tcBorders>
            <w:noWrap/>
            <w:vAlign w:val="bottom"/>
          </w:tcPr>
          <w:p w14:paraId="07D8EC5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7EF62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25A972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0AC720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2A05463" w14:textId="77777777" w:rsidR="003F7F01" w:rsidRPr="00A64A7D" w:rsidRDefault="003F7F01" w:rsidP="004B0BB6">
            <w:pPr>
              <w:rPr>
                <w:rFonts w:ascii="Arial" w:hAnsi="Arial" w:cs="Arial"/>
                <w:sz w:val="14"/>
                <w:szCs w:val="14"/>
                <w:lang w:val="es-ES_tradnl"/>
              </w:rPr>
            </w:pPr>
          </w:p>
        </w:tc>
      </w:tr>
      <w:tr w:rsidR="003F7F01" w:rsidRPr="00A64A7D" w14:paraId="01CDE7D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D334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7589E7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466FEF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3D14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4C1C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3EB82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15/11/1967</w:t>
            </w:r>
          </w:p>
        </w:tc>
        <w:tc>
          <w:tcPr>
            <w:tcW w:w="1285" w:type="dxa"/>
            <w:tcBorders>
              <w:top w:val="nil"/>
              <w:left w:val="nil"/>
              <w:bottom w:val="single" w:sz="4" w:space="0" w:color="auto"/>
              <w:right w:val="single" w:sz="4" w:space="0" w:color="auto"/>
            </w:tcBorders>
            <w:noWrap/>
            <w:vAlign w:val="bottom"/>
          </w:tcPr>
          <w:p w14:paraId="7CFC25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19/09/2008</w:t>
            </w:r>
          </w:p>
        </w:tc>
        <w:tc>
          <w:tcPr>
            <w:tcW w:w="1264" w:type="dxa"/>
            <w:tcBorders>
              <w:top w:val="nil"/>
              <w:left w:val="nil"/>
              <w:bottom w:val="single" w:sz="4" w:space="0" w:color="auto"/>
              <w:right w:val="single" w:sz="4" w:space="0" w:color="auto"/>
            </w:tcBorders>
            <w:noWrap/>
            <w:vAlign w:val="bottom"/>
          </w:tcPr>
          <w:p w14:paraId="7047D29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6778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2877C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AE001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846739C" w14:textId="77777777" w:rsidR="003F7F01" w:rsidRPr="00A64A7D" w:rsidRDefault="003F7F01" w:rsidP="004B0BB6">
            <w:pPr>
              <w:rPr>
                <w:rFonts w:ascii="Arial" w:hAnsi="Arial" w:cs="Arial"/>
                <w:sz w:val="14"/>
                <w:szCs w:val="14"/>
                <w:lang w:val="es-ES_tradnl"/>
              </w:rPr>
            </w:pPr>
          </w:p>
        </w:tc>
      </w:tr>
      <w:tr w:rsidR="003F7F01" w:rsidRPr="00A64A7D" w14:paraId="663AF1E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42DC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471693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481B3C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7F128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9A6E6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2F157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25/12/1975</w:t>
            </w:r>
          </w:p>
        </w:tc>
        <w:tc>
          <w:tcPr>
            <w:tcW w:w="1285" w:type="dxa"/>
            <w:tcBorders>
              <w:top w:val="nil"/>
              <w:left w:val="nil"/>
              <w:bottom w:val="single" w:sz="4" w:space="0" w:color="auto"/>
              <w:right w:val="single" w:sz="4" w:space="0" w:color="auto"/>
            </w:tcBorders>
            <w:noWrap/>
            <w:vAlign w:val="bottom"/>
          </w:tcPr>
          <w:p w14:paraId="2FAF4F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22/09/2008</w:t>
            </w:r>
          </w:p>
        </w:tc>
        <w:tc>
          <w:tcPr>
            <w:tcW w:w="1264" w:type="dxa"/>
            <w:tcBorders>
              <w:top w:val="nil"/>
              <w:left w:val="nil"/>
              <w:bottom w:val="single" w:sz="4" w:space="0" w:color="auto"/>
              <w:right w:val="single" w:sz="4" w:space="0" w:color="auto"/>
            </w:tcBorders>
            <w:noWrap/>
            <w:vAlign w:val="bottom"/>
          </w:tcPr>
          <w:p w14:paraId="7395976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CDF51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2E5961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5EB342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3BF537" w14:textId="77777777" w:rsidR="003F7F01" w:rsidRPr="00A64A7D" w:rsidRDefault="003F7F01" w:rsidP="004B0BB6">
            <w:pPr>
              <w:rPr>
                <w:rFonts w:ascii="Arial" w:hAnsi="Arial" w:cs="Arial"/>
                <w:sz w:val="14"/>
                <w:szCs w:val="14"/>
                <w:lang w:val="es-ES_tradnl"/>
              </w:rPr>
            </w:pPr>
          </w:p>
        </w:tc>
      </w:tr>
      <w:tr w:rsidR="003F7F01" w:rsidRPr="00A64A7D" w14:paraId="235DAF8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6025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14232</w:t>
            </w:r>
          </w:p>
        </w:tc>
        <w:tc>
          <w:tcPr>
            <w:tcW w:w="1843" w:type="dxa"/>
            <w:tcBorders>
              <w:top w:val="nil"/>
              <w:left w:val="nil"/>
              <w:bottom w:val="single" w:sz="4" w:space="0" w:color="auto"/>
              <w:right w:val="single" w:sz="4" w:space="0" w:color="auto"/>
            </w:tcBorders>
            <w:noWrap/>
            <w:vAlign w:val="bottom"/>
          </w:tcPr>
          <w:p w14:paraId="497B66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Concha HLHI</w:t>
            </w:r>
          </w:p>
        </w:tc>
        <w:tc>
          <w:tcPr>
            <w:tcW w:w="1268" w:type="dxa"/>
            <w:tcBorders>
              <w:top w:val="nil"/>
              <w:left w:val="nil"/>
              <w:bottom w:val="single" w:sz="4" w:space="0" w:color="auto"/>
              <w:right w:val="single" w:sz="4" w:space="0" w:color="auto"/>
            </w:tcBorders>
            <w:noWrap/>
            <w:vAlign w:val="bottom"/>
          </w:tcPr>
          <w:p w14:paraId="1E182E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0C12F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E4356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86424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06/11/1989</w:t>
            </w:r>
          </w:p>
        </w:tc>
        <w:tc>
          <w:tcPr>
            <w:tcW w:w="1285" w:type="dxa"/>
            <w:tcBorders>
              <w:top w:val="nil"/>
              <w:left w:val="nil"/>
              <w:bottom w:val="single" w:sz="4" w:space="0" w:color="auto"/>
              <w:right w:val="single" w:sz="4" w:space="0" w:color="auto"/>
            </w:tcBorders>
            <w:noWrap/>
            <w:vAlign w:val="bottom"/>
          </w:tcPr>
          <w:p w14:paraId="64EC20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06/10/2008</w:t>
            </w:r>
          </w:p>
        </w:tc>
        <w:tc>
          <w:tcPr>
            <w:tcW w:w="1264" w:type="dxa"/>
            <w:tcBorders>
              <w:top w:val="nil"/>
              <w:left w:val="nil"/>
              <w:bottom w:val="single" w:sz="4" w:space="0" w:color="auto"/>
              <w:right w:val="single" w:sz="4" w:space="0" w:color="auto"/>
            </w:tcBorders>
            <w:noWrap/>
            <w:vAlign w:val="bottom"/>
          </w:tcPr>
          <w:p w14:paraId="519F353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3CA18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5B25B6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DC0FA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550AF31" w14:textId="77777777" w:rsidR="003F7F01" w:rsidRPr="00A64A7D" w:rsidRDefault="003F7F01" w:rsidP="004B0BB6">
            <w:pPr>
              <w:rPr>
                <w:rFonts w:ascii="Arial" w:hAnsi="Arial" w:cs="Arial"/>
                <w:sz w:val="14"/>
                <w:szCs w:val="14"/>
                <w:lang w:val="es-ES_tradnl"/>
              </w:rPr>
            </w:pPr>
          </w:p>
        </w:tc>
      </w:tr>
      <w:tr w:rsidR="003F7F01" w:rsidRPr="00A64A7D" w14:paraId="2A191C8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22FD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456C60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69BDD9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5296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65BD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1418D0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27/12/1974</w:t>
            </w:r>
          </w:p>
        </w:tc>
        <w:tc>
          <w:tcPr>
            <w:tcW w:w="1285" w:type="dxa"/>
            <w:tcBorders>
              <w:top w:val="nil"/>
              <w:left w:val="nil"/>
              <w:bottom w:val="single" w:sz="4" w:space="0" w:color="auto"/>
              <w:right w:val="single" w:sz="4" w:space="0" w:color="auto"/>
            </w:tcBorders>
            <w:noWrap/>
            <w:vAlign w:val="bottom"/>
          </w:tcPr>
          <w:p w14:paraId="170B6E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28/09/2023</w:t>
            </w:r>
          </w:p>
        </w:tc>
        <w:tc>
          <w:tcPr>
            <w:tcW w:w="1264" w:type="dxa"/>
            <w:tcBorders>
              <w:top w:val="nil"/>
              <w:left w:val="nil"/>
              <w:bottom w:val="single" w:sz="4" w:space="0" w:color="auto"/>
              <w:right w:val="single" w:sz="4" w:space="0" w:color="auto"/>
            </w:tcBorders>
            <w:noWrap/>
            <w:vAlign w:val="bottom"/>
          </w:tcPr>
          <w:p w14:paraId="2C9CC39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507F2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6D018E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6FD045D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13E3DB" w14:textId="77777777" w:rsidR="003F7F01" w:rsidRPr="00A64A7D" w:rsidRDefault="003F7F01" w:rsidP="004B0BB6">
            <w:pPr>
              <w:rPr>
                <w:rFonts w:ascii="Arial" w:hAnsi="Arial" w:cs="Arial"/>
                <w:sz w:val="14"/>
                <w:szCs w:val="14"/>
                <w:lang w:val="es-ES_tradnl"/>
              </w:rPr>
            </w:pPr>
          </w:p>
        </w:tc>
      </w:tr>
      <w:tr w:rsidR="003F7F01" w:rsidRPr="00A64A7D" w14:paraId="567858C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0693E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009B99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6C5C27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66ECF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40F5E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5CA344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10/10/1991</w:t>
            </w:r>
          </w:p>
        </w:tc>
        <w:tc>
          <w:tcPr>
            <w:tcW w:w="1285" w:type="dxa"/>
            <w:tcBorders>
              <w:top w:val="nil"/>
              <w:left w:val="nil"/>
              <w:bottom w:val="single" w:sz="4" w:space="0" w:color="auto"/>
              <w:right w:val="single" w:sz="4" w:space="0" w:color="auto"/>
            </w:tcBorders>
            <w:noWrap/>
            <w:vAlign w:val="bottom"/>
          </w:tcPr>
          <w:p w14:paraId="7E78E6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03/11/2022</w:t>
            </w:r>
          </w:p>
        </w:tc>
        <w:tc>
          <w:tcPr>
            <w:tcW w:w="1264" w:type="dxa"/>
            <w:tcBorders>
              <w:top w:val="nil"/>
              <w:left w:val="nil"/>
              <w:bottom w:val="single" w:sz="4" w:space="0" w:color="auto"/>
              <w:right w:val="single" w:sz="4" w:space="0" w:color="auto"/>
            </w:tcBorders>
            <w:noWrap/>
            <w:vAlign w:val="bottom"/>
          </w:tcPr>
          <w:p w14:paraId="7F3C01C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C1CC9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376E9C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980EF2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263B735" w14:textId="77777777" w:rsidR="003F7F01" w:rsidRPr="00A64A7D" w:rsidRDefault="003F7F01" w:rsidP="004B0BB6">
            <w:pPr>
              <w:rPr>
                <w:rFonts w:ascii="Arial" w:hAnsi="Arial" w:cs="Arial"/>
                <w:sz w:val="14"/>
                <w:szCs w:val="14"/>
                <w:lang w:val="es-ES_tradnl"/>
              </w:rPr>
            </w:pPr>
          </w:p>
        </w:tc>
      </w:tr>
      <w:tr w:rsidR="003F7F01" w:rsidRPr="00A64A7D" w14:paraId="332933A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F198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0C684C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184B5C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E2AAB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F58C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182C47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09/06/1976</w:t>
            </w:r>
          </w:p>
        </w:tc>
        <w:tc>
          <w:tcPr>
            <w:tcW w:w="1285" w:type="dxa"/>
            <w:tcBorders>
              <w:top w:val="nil"/>
              <w:left w:val="nil"/>
              <w:bottom w:val="single" w:sz="4" w:space="0" w:color="auto"/>
              <w:right w:val="single" w:sz="4" w:space="0" w:color="auto"/>
            </w:tcBorders>
            <w:noWrap/>
            <w:vAlign w:val="bottom"/>
          </w:tcPr>
          <w:p w14:paraId="75AE87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13/10/2016</w:t>
            </w:r>
          </w:p>
        </w:tc>
        <w:tc>
          <w:tcPr>
            <w:tcW w:w="1264" w:type="dxa"/>
            <w:tcBorders>
              <w:top w:val="nil"/>
              <w:left w:val="nil"/>
              <w:bottom w:val="single" w:sz="4" w:space="0" w:color="auto"/>
              <w:right w:val="single" w:sz="4" w:space="0" w:color="auto"/>
            </w:tcBorders>
            <w:noWrap/>
            <w:vAlign w:val="bottom"/>
          </w:tcPr>
          <w:p w14:paraId="43869D2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48B0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65B265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E194D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4170BB6" w14:textId="77777777" w:rsidR="003F7F01" w:rsidRPr="00A64A7D" w:rsidRDefault="003F7F01" w:rsidP="004B0BB6">
            <w:pPr>
              <w:rPr>
                <w:rFonts w:ascii="Arial" w:hAnsi="Arial" w:cs="Arial"/>
                <w:sz w:val="14"/>
                <w:szCs w:val="14"/>
                <w:lang w:val="es-ES_tradnl"/>
              </w:rPr>
            </w:pPr>
          </w:p>
        </w:tc>
      </w:tr>
      <w:tr w:rsidR="003F7F01" w:rsidRPr="00A64A7D" w14:paraId="7187B51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EAECB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22B0C5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72A620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A2FA9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9083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21,19</w:t>
            </w:r>
          </w:p>
        </w:tc>
        <w:tc>
          <w:tcPr>
            <w:tcW w:w="1133" w:type="dxa"/>
            <w:tcBorders>
              <w:top w:val="nil"/>
              <w:left w:val="nil"/>
              <w:bottom w:val="single" w:sz="4" w:space="0" w:color="auto"/>
              <w:right w:val="single" w:sz="4" w:space="0" w:color="auto"/>
            </w:tcBorders>
            <w:noWrap/>
            <w:vAlign w:val="bottom"/>
          </w:tcPr>
          <w:p w14:paraId="600C8B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23/07/1970</w:t>
            </w:r>
          </w:p>
        </w:tc>
        <w:tc>
          <w:tcPr>
            <w:tcW w:w="1285" w:type="dxa"/>
            <w:tcBorders>
              <w:top w:val="nil"/>
              <w:left w:val="nil"/>
              <w:bottom w:val="single" w:sz="4" w:space="0" w:color="auto"/>
              <w:right w:val="single" w:sz="4" w:space="0" w:color="auto"/>
            </w:tcBorders>
            <w:noWrap/>
            <w:vAlign w:val="bottom"/>
          </w:tcPr>
          <w:p w14:paraId="5C5881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26/09/2011</w:t>
            </w:r>
          </w:p>
        </w:tc>
        <w:tc>
          <w:tcPr>
            <w:tcW w:w="1264" w:type="dxa"/>
            <w:tcBorders>
              <w:top w:val="nil"/>
              <w:left w:val="nil"/>
              <w:bottom w:val="single" w:sz="4" w:space="0" w:color="auto"/>
              <w:right w:val="single" w:sz="4" w:space="0" w:color="auto"/>
            </w:tcBorders>
            <w:noWrap/>
            <w:vAlign w:val="bottom"/>
          </w:tcPr>
          <w:p w14:paraId="4A6A61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E3043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C934E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A37307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4BD06D" w14:textId="77777777" w:rsidR="003F7F01" w:rsidRPr="00A64A7D" w:rsidRDefault="003F7F01" w:rsidP="004B0BB6">
            <w:pPr>
              <w:rPr>
                <w:rFonts w:ascii="Arial" w:hAnsi="Arial" w:cs="Arial"/>
                <w:sz w:val="14"/>
                <w:szCs w:val="14"/>
                <w:lang w:val="es-ES_tradnl"/>
              </w:rPr>
            </w:pPr>
          </w:p>
        </w:tc>
      </w:tr>
      <w:tr w:rsidR="003F7F01" w:rsidRPr="00A64A7D" w14:paraId="3A60CB7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3B4F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445A76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5D903C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7C70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DE4C8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CEC75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08/08/1965</w:t>
            </w:r>
          </w:p>
        </w:tc>
        <w:tc>
          <w:tcPr>
            <w:tcW w:w="1285" w:type="dxa"/>
            <w:tcBorders>
              <w:top w:val="nil"/>
              <w:left w:val="nil"/>
              <w:bottom w:val="single" w:sz="4" w:space="0" w:color="auto"/>
              <w:right w:val="single" w:sz="4" w:space="0" w:color="auto"/>
            </w:tcBorders>
            <w:noWrap/>
            <w:vAlign w:val="bottom"/>
          </w:tcPr>
          <w:p w14:paraId="46541D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29/09/2003</w:t>
            </w:r>
          </w:p>
        </w:tc>
        <w:tc>
          <w:tcPr>
            <w:tcW w:w="1264" w:type="dxa"/>
            <w:tcBorders>
              <w:top w:val="nil"/>
              <w:left w:val="nil"/>
              <w:bottom w:val="single" w:sz="4" w:space="0" w:color="auto"/>
              <w:right w:val="single" w:sz="4" w:space="0" w:color="auto"/>
            </w:tcBorders>
            <w:noWrap/>
            <w:vAlign w:val="bottom"/>
          </w:tcPr>
          <w:p w14:paraId="23EC48E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AB6A2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0B9587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287FA0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8E97C2" w14:textId="77777777" w:rsidR="003F7F01" w:rsidRPr="00A64A7D" w:rsidRDefault="003F7F01" w:rsidP="004B0BB6">
            <w:pPr>
              <w:rPr>
                <w:rFonts w:ascii="Arial" w:hAnsi="Arial" w:cs="Arial"/>
                <w:sz w:val="14"/>
                <w:szCs w:val="14"/>
                <w:lang w:val="es-ES_tradnl"/>
              </w:rPr>
            </w:pPr>
          </w:p>
        </w:tc>
      </w:tr>
      <w:tr w:rsidR="003F7F01" w:rsidRPr="00A64A7D" w14:paraId="0F26F3B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696F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1DFA10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1D619F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53B12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3C9D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5E64D3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11/06/1971</w:t>
            </w:r>
          </w:p>
        </w:tc>
        <w:tc>
          <w:tcPr>
            <w:tcW w:w="1285" w:type="dxa"/>
            <w:tcBorders>
              <w:top w:val="nil"/>
              <w:left w:val="nil"/>
              <w:bottom w:val="single" w:sz="4" w:space="0" w:color="auto"/>
              <w:right w:val="single" w:sz="4" w:space="0" w:color="auto"/>
            </w:tcBorders>
            <w:noWrap/>
            <w:vAlign w:val="bottom"/>
          </w:tcPr>
          <w:p w14:paraId="5D231C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31/05/2018</w:t>
            </w:r>
          </w:p>
        </w:tc>
        <w:tc>
          <w:tcPr>
            <w:tcW w:w="1264" w:type="dxa"/>
            <w:tcBorders>
              <w:top w:val="nil"/>
              <w:left w:val="nil"/>
              <w:bottom w:val="single" w:sz="4" w:space="0" w:color="auto"/>
              <w:right w:val="single" w:sz="4" w:space="0" w:color="auto"/>
            </w:tcBorders>
            <w:noWrap/>
            <w:vAlign w:val="bottom"/>
          </w:tcPr>
          <w:p w14:paraId="26FF34A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79341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573D43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44D8A6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DC30F19" w14:textId="77777777" w:rsidR="003F7F01" w:rsidRPr="00A64A7D" w:rsidRDefault="003F7F01" w:rsidP="004B0BB6">
            <w:pPr>
              <w:rPr>
                <w:rFonts w:ascii="Arial" w:hAnsi="Arial" w:cs="Arial"/>
                <w:sz w:val="14"/>
                <w:szCs w:val="14"/>
                <w:lang w:val="es-ES_tradnl"/>
              </w:rPr>
            </w:pPr>
          </w:p>
        </w:tc>
      </w:tr>
      <w:tr w:rsidR="003F7F01" w:rsidRPr="00A64A7D" w14:paraId="004564D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60B8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6D868A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5D7BA5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9142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EA7C3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4506EA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03/06/1993</w:t>
            </w:r>
          </w:p>
        </w:tc>
        <w:tc>
          <w:tcPr>
            <w:tcW w:w="1285" w:type="dxa"/>
            <w:tcBorders>
              <w:top w:val="nil"/>
              <w:left w:val="nil"/>
              <w:bottom w:val="single" w:sz="4" w:space="0" w:color="auto"/>
              <w:right w:val="single" w:sz="4" w:space="0" w:color="auto"/>
            </w:tcBorders>
            <w:noWrap/>
            <w:vAlign w:val="bottom"/>
          </w:tcPr>
          <w:p w14:paraId="35571D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19/11/2018</w:t>
            </w:r>
          </w:p>
        </w:tc>
        <w:tc>
          <w:tcPr>
            <w:tcW w:w="1264" w:type="dxa"/>
            <w:tcBorders>
              <w:top w:val="nil"/>
              <w:left w:val="nil"/>
              <w:bottom w:val="single" w:sz="4" w:space="0" w:color="auto"/>
              <w:right w:val="single" w:sz="4" w:space="0" w:color="auto"/>
            </w:tcBorders>
            <w:noWrap/>
            <w:vAlign w:val="bottom"/>
          </w:tcPr>
          <w:p w14:paraId="6A1F4A8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D7A8C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163A5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6DCA3E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88CDA1" w14:textId="77777777" w:rsidR="003F7F01" w:rsidRPr="00A64A7D" w:rsidRDefault="003F7F01" w:rsidP="004B0BB6">
            <w:pPr>
              <w:rPr>
                <w:rFonts w:ascii="Arial" w:hAnsi="Arial" w:cs="Arial"/>
                <w:sz w:val="14"/>
                <w:szCs w:val="14"/>
                <w:lang w:val="es-ES_tradnl"/>
              </w:rPr>
            </w:pPr>
          </w:p>
        </w:tc>
      </w:tr>
      <w:tr w:rsidR="003F7F01" w:rsidRPr="00A64A7D" w14:paraId="00012B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3B68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5F1748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1B55B3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D34C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2343E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09409D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15/05/1971</w:t>
            </w:r>
          </w:p>
        </w:tc>
        <w:tc>
          <w:tcPr>
            <w:tcW w:w="1285" w:type="dxa"/>
            <w:tcBorders>
              <w:top w:val="nil"/>
              <w:left w:val="nil"/>
              <w:bottom w:val="single" w:sz="4" w:space="0" w:color="auto"/>
              <w:right w:val="single" w:sz="4" w:space="0" w:color="auto"/>
            </w:tcBorders>
            <w:noWrap/>
            <w:vAlign w:val="bottom"/>
          </w:tcPr>
          <w:p w14:paraId="0ED8E1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14/09/2009</w:t>
            </w:r>
          </w:p>
        </w:tc>
        <w:tc>
          <w:tcPr>
            <w:tcW w:w="1264" w:type="dxa"/>
            <w:tcBorders>
              <w:top w:val="nil"/>
              <w:left w:val="nil"/>
              <w:bottom w:val="single" w:sz="4" w:space="0" w:color="auto"/>
              <w:right w:val="single" w:sz="4" w:space="0" w:color="auto"/>
            </w:tcBorders>
            <w:noWrap/>
            <w:vAlign w:val="bottom"/>
          </w:tcPr>
          <w:p w14:paraId="3158047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AF50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18B0E6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58C0F3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931A12D" w14:textId="77777777" w:rsidR="003F7F01" w:rsidRPr="00A64A7D" w:rsidRDefault="003F7F01" w:rsidP="004B0BB6">
            <w:pPr>
              <w:rPr>
                <w:rFonts w:ascii="Arial" w:hAnsi="Arial" w:cs="Arial"/>
                <w:sz w:val="14"/>
                <w:szCs w:val="14"/>
                <w:lang w:val="es-ES_tradnl"/>
              </w:rPr>
            </w:pPr>
          </w:p>
        </w:tc>
      </w:tr>
      <w:tr w:rsidR="003F7F01" w:rsidRPr="00A64A7D" w14:paraId="49B7617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EF3D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401CC2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2A6BF9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57B7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F1911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3FC900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23/05/1972</w:t>
            </w:r>
          </w:p>
        </w:tc>
        <w:tc>
          <w:tcPr>
            <w:tcW w:w="1285" w:type="dxa"/>
            <w:tcBorders>
              <w:top w:val="nil"/>
              <w:left w:val="nil"/>
              <w:bottom w:val="single" w:sz="4" w:space="0" w:color="auto"/>
              <w:right w:val="single" w:sz="4" w:space="0" w:color="auto"/>
            </w:tcBorders>
            <w:noWrap/>
            <w:vAlign w:val="bottom"/>
          </w:tcPr>
          <w:p w14:paraId="1D2068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07/10/2010</w:t>
            </w:r>
          </w:p>
        </w:tc>
        <w:tc>
          <w:tcPr>
            <w:tcW w:w="1264" w:type="dxa"/>
            <w:tcBorders>
              <w:top w:val="nil"/>
              <w:left w:val="nil"/>
              <w:bottom w:val="single" w:sz="4" w:space="0" w:color="auto"/>
              <w:right w:val="single" w:sz="4" w:space="0" w:color="auto"/>
            </w:tcBorders>
            <w:noWrap/>
            <w:vAlign w:val="bottom"/>
          </w:tcPr>
          <w:p w14:paraId="7F631DF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81F5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4CA6EA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A88C52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015219" w14:textId="77777777" w:rsidR="003F7F01" w:rsidRPr="00A64A7D" w:rsidRDefault="003F7F01" w:rsidP="004B0BB6">
            <w:pPr>
              <w:rPr>
                <w:rFonts w:ascii="Arial" w:hAnsi="Arial" w:cs="Arial"/>
                <w:sz w:val="14"/>
                <w:szCs w:val="14"/>
                <w:lang w:val="es-ES_tradnl"/>
              </w:rPr>
            </w:pPr>
          </w:p>
        </w:tc>
      </w:tr>
      <w:tr w:rsidR="003F7F01" w:rsidRPr="00A64A7D" w14:paraId="42708EB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242B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55B398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65E496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D6909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198E2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312D2E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06/08/1973</w:t>
            </w:r>
          </w:p>
        </w:tc>
        <w:tc>
          <w:tcPr>
            <w:tcW w:w="1285" w:type="dxa"/>
            <w:tcBorders>
              <w:top w:val="nil"/>
              <w:left w:val="nil"/>
              <w:bottom w:val="single" w:sz="4" w:space="0" w:color="auto"/>
              <w:right w:val="single" w:sz="4" w:space="0" w:color="auto"/>
            </w:tcBorders>
            <w:noWrap/>
            <w:vAlign w:val="bottom"/>
          </w:tcPr>
          <w:p w14:paraId="2D5849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2EFE0CB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33994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331146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38CB1A6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2C1DE0D" w14:textId="77777777" w:rsidR="003F7F01" w:rsidRPr="00A64A7D" w:rsidRDefault="003F7F01" w:rsidP="004B0BB6">
            <w:pPr>
              <w:rPr>
                <w:rFonts w:ascii="Arial" w:hAnsi="Arial" w:cs="Arial"/>
                <w:sz w:val="14"/>
                <w:szCs w:val="14"/>
                <w:lang w:val="es-ES_tradnl"/>
              </w:rPr>
            </w:pPr>
          </w:p>
        </w:tc>
      </w:tr>
      <w:tr w:rsidR="003F7F01" w:rsidRPr="00A64A7D" w14:paraId="5284EAA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209F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458E56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00A5C4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78F8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F073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1479CE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28/03/1964</w:t>
            </w:r>
          </w:p>
        </w:tc>
        <w:tc>
          <w:tcPr>
            <w:tcW w:w="1285" w:type="dxa"/>
            <w:tcBorders>
              <w:top w:val="nil"/>
              <w:left w:val="nil"/>
              <w:bottom w:val="single" w:sz="4" w:space="0" w:color="auto"/>
              <w:right w:val="single" w:sz="4" w:space="0" w:color="auto"/>
            </w:tcBorders>
            <w:noWrap/>
            <w:vAlign w:val="bottom"/>
          </w:tcPr>
          <w:p w14:paraId="1FE861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01/10/2009</w:t>
            </w:r>
          </w:p>
        </w:tc>
        <w:tc>
          <w:tcPr>
            <w:tcW w:w="1264" w:type="dxa"/>
            <w:tcBorders>
              <w:top w:val="nil"/>
              <w:left w:val="nil"/>
              <w:bottom w:val="single" w:sz="4" w:space="0" w:color="auto"/>
              <w:right w:val="single" w:sz="4" w:space="0" w:color="auto"/>
            </w:tcBorders>
            <w:noWrap/>
            <w:vAlign w:val="bottom"/>
          </w:tcPr>
          <w:p w14:paraId="30F634E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05967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5329,2</w:t>
            </w:r>
          </w:p>
        </w:tc>
        <w:tc>
          <w:tcPr>
            <w:tcW w:w="864" w:type="dxa"/>
            <w:tcBorders>
              <w:top w:val="nil"/>
              <w:left w:val="nil"/>
              <w:bottom w:val="single" w:sz="4" w:space="0" w:color="auto"/>
              <w:right w:val="single" w:sz="4" w:space="0" w:color="auto"/>
            </w:tcBorders>
            <w:noWrap/>
            <w:vAlign w:val="bottom"/>
          </w:tcPr>
          <w:p w14:paraId="30DDC5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6E7E9D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A023A57" w14:textId="77777777" w:rsidR="003F7F01" w:rsidRPr="00A64A7D" w:rsidRDefault="003F7F01" w:rsidP="004B0BB6">
            <w:pPr>
              <w:rPr>
                <w:rFonts w:ascii="Arial" w:hAnsi="Arial" w:cs="Arial"/>
                <w:sz w:val="14"/>
                <w:szCs w:val="14"/>
                <w:lang w:val="es-ES_tradnl"/>
              </w:rPr>
            </w:pPr>
          </w:p>
        </w:tc>
      </w:tr>
      <w:tr w:rsidR="003F7F01" w:rsidRPr="00A64A7D" w14:paraId="29F2ECE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02AFA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1BE0DD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1C8FF9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A6869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2A945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62C98A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25/02/1966</w:t>
            </w:r>
          </w:p>
        </w:tc>
        <w:tc>
          <w:tcPr>
            <w:tcW w:w="1285" w:type="dxa"/>
            <w:tcBorders>
              <w:top w:val="nil"/>
              <w:left w:val="nil"/>
              <w:bottom w:val="single" w:sz="4" w:space="0" w:color="auto"/>
              <w:right w:val="single" w:sz="4" w:space="0" w:color="auto"/>
            </w:tcBorders>
            <w:noWrap/>
            <w:vAlign w:val="bottom"/>
          </w:tcPr>
          <w:p w14:paraId="68C538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04/10/2006</w:t>
            </w:r>
          </w:p>
        </w:tc>
        <w:tc>
          <w:tcPr>
            <w:tcW w:w="1264" w:type="dxa"/>
            <w:tcBorders>
              <w:top w:val="nil"/>
              <w:left w:val="nil"/>
              <w:bottom w:val="single" w:sz="4" w:space="0" w:color="auto"/>
              <w:right w:val="single" w:sz="4" w:space="0" w:color="auto"/>
            </w:tcBorders>
            <w:noWrap/>
            <w:vAlign w:val="bottom"/>
          </w:tcPr>
          <w:p w14:paraId="7124EE1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0CF42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1A416B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AD89C6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F41C6A" w14:textId="77777777" w:rsidR="003F7F01" w:rsidRPr="00A64A7D" w:rsidRDefault="003F7F01" w:rsidP="004B0BB6">
            <w:pPr>
              <w:rPr>
                <w:rFonts w:ascii="Arial" w:hAnsi="Arial" w:cs="Arial"/>
                <w:sz w:val="14"/>
                <w:szCs w:val="14"/>
                <w:lang w:val="es-ES_tradnl"/>
              </w:rPr>
            </w:pPr>
          </w:p>
        </w:tc>
      </w:tr>
      <w:tr w:rsidR="003F7F01" w:rsidRPr="00A64A7D" w14:paraId="749AE57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77C8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7944EB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63FB69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131F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BBD3C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05C93C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30/03/1977</w:t>
            </w:r>
          </w:p>
        </w:tc>
        <w:tc>
          <w:tcPr>
            <w:tcW w:w="1285" w:type="dxa"/>
            <w:tcBorders>
              <w:top w:val="nil"/>
              <w:left w:val="nil"/>
              <w:bottom w:val="single" w:sz="4" w:space="0" w:color="auto"/>
              <w:right w:val="single" w:sz="4" w:space="0" w:color="auto"/>
            </w:tcBorders>
            <w:noWrap/>
            <w:vAlign w:val="bottom"/>
          </w:tcPr>
          <w:p w14:paraId="141938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24/09/2001</w:t>
            </w:r>
          </w:p>
        </w:tc>
        <w:tc>
          <w:tcPr>
            <w:tcW w:w="1264" w:type="dxa"/>
            <w:tcBorders>
              <w:top w:val="nil"/>
              <w:left w:val="nil"/>
              <w:bottom w:val="single" w:sz="4" w:space="0" w:color="auto"/>
              <w:right w:val="single" w:sz="4" w:space="0" w:color="auto"/>
            </w:tcBorders>
            <w:noWrap/>
            <w:vAlign w:val="bottom"/>
          </w:tcPr>
          <w:p w14:paraId="268E956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079C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9FA07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0CC07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C416A60" w14:textId="77777777" w:rsidR="003F7F01" w:rsidRPr="00A64A7D" w:rsidRDefault="003F7F01" w:rsidP="004B0BB6">
            <w:pPr>
              <w:rPr>
                <w:rFonts w:ascii="Arial" w:hAnsi="Arial" w:cs="Arial"/>
                <w:sz w:val="14"/>
                <w:szCs w:val="14"/>
                <w:lang w:val="es-ES_tradnl"/>
              </w:rPr>
            </w:pPr>
          </w:p>
        </w:tc>
      </w:tr>
      <w:tr w:rsidR="003F7F01" w:rsidRPr="00A64A7D" w14:paraId="1A7B704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6161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14449</w:t>
            </w:r>
          </w:p>
        </w:tc>
        <w:tc>
          <w:tcPr>
            <w:tcW w:w="1843" w:type="dxa"/>
            <w:tcBorders>
              <w:top w:val="nil"/>
              <w:left w:val="nil"/>
              <w:bottom w:val="single" w:sz="4" w:space="0" w:color="auto"/>
              <w:right w:val="single" w:sz="4" w:space="0" w:color="auto"/>
            </w:tcBorders>
            <w:noWrap/>
            <w:vAlign w:val="bottom"/>
          </w:tcPr>
          <w:p w14:paraId="33DE3F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7027C5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E1DE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426C1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25,32</w:t>
            </w:r>
          </w:p>
        </w:tc>
        <w:tc>
          <w:tcPr>
            <w:tcW w:w="1133" w:type="dxa"/>
            <w:tcBorders>
              <w:top w:val="nil"/>
              <w:left w:val="nil"/>
              <w:bottom w:val="single" w:sz="4" w:space="0" w:color="auto"/>
              <w:right w:val="single" w:sz="4" w:space="0" w:color="auto"/>
            </w:tcBorders>
            <w:noWrap/>
            <w:vAlign w:val="bottom"/>
          </w:tcPr>
          <w:p w14:paraId="4DD24F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14/10/1964</w:t>
            </w:r>
          </w:p>
        </w:tc>
        <w:tc>
          <w:tcPr>
            <w:tcW w:w="1285" w:type="dxa"/>
            <w:tcBorders>
              <w:top w:val="nil"/>
              <w:left w:val="nil"/>
              <w:bottom w:val="single" w:sz="4" w:space="0" w:color="auto"/>
              <w:right w:val="single" w:sz="4" w:space="0" w:color="auto"/>
            </w:tcBorders>
            <w:noWrap/>
            <w:vAlign w:val="bottom"/>
          </w:tcPr>
          <w:p w14:paraId="183872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29/09/2003</w:t>
            </w:r>
          </w:p>
        </w:tc>
        <w:tc>
          <w:tcPr>
            <w:tcW w:w="1264" w:type="dxa"/>
            <w:tcBorders>
              <w:top w:val="nil"/>
              <w:left w:val="nil"/>
              <w:bottom w:val="single" w:sz="4" w:space="0" w:color="auto"/>
              <w:right w:val="single" w:sz="4" w:space="0" w:color="auto"/>
            </w:tcBorders>
            <w:noWrap/>
            <w:vAlign w:val="bottom"/>
          </w:tcPr>
          <w:p w14:paraId="4895D67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75129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8284,37</w:t>
            </w:r>
          </w:p>
        </w:tc>
        <w:tc>
          <w:tcPr>
            <w:tcW w:w="864" w:type="dxa"/>
            <w:tcBorders>
              <w:top w:val="nil"/>
              <w:left w:val="nil"/>
              <w:bottom w:val="single" w:sz="4" w:space="0" w:color="auto"/>
              <w:right w:val="single" w:sz="4" w:space="0" w:color="auto"/>
            </w:tcBorders>
            <w:noWrap/>
            <w:vAlign w:val="bottom"/>
          </w:tcPr>
          <w:p w14:paraId="3FB711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D2B346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867677" w14:textId="77777777" w:rsidR="003F7F01" w:rsidRPr="00A64A7D" w:rsidRDefault="003F7F01" w:rsidP="004B0BB6">
            <w:pPr>
              <w:rPr>
                <w:rFonts w:ascii="Arial" w:hAnsi="Arial" w:cs="Arial"/>
                <w:sz w:val="14"/>
                <w:szCs w:val="14"/>
                <w:lang w:val="es-ES_tradnl"/>
              </w:rPr>
            </w:pPr>
          </w:p>
        </w:tc>
      </w:tr>
      <w:tr w:rsidR="003F7F01" w:rsidRPr="00A64A7D" w14:paraId="5914CA0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8FEE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14449</w:t>
            </w:r>
          </w:p>
        </w:tc>
        <w:tc>
          <w:tcPr>
            <w:tcW w:w="1843" w:type="dxa"/>
            <w:tcBorders>
              <w:top w:val="nil"/>
              <w:left w:val="nil"/>
              <w:bottom w:val="single" w:sz="4" w:space="0" w:color="auto"/>
              <w:right w:val="single" w:sz="4" w:space="0" w:color="auto"/>
            </w:tcBorders>
            <w:noWrap/>
            <w:vAlign w:val="bottom"/>
          </w:tcPr>
          <w:p w14:paraId="08CBC3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Mendia HLHI</w:t>
            </w:r>
          </w:p>
        </w:tc>
        <w:tc>
          <w:tcPr>
            <w:tcW w:w="1268" w:type="dxa"/>
            <w:tcBorders>
              <w:top w:val="nil"/>
              <w:left w:val="nil"/>
              <w:bottom w:val="single" w:sz="4" w:space="0" w:color="auto"/>
              <w:right w:val="single" w:sz="4" w:space="0" w:color="auto"/>
            </w:tcBorders>
            <w:noWrap/>
            <w:vAlign w:val="bottom"/>
          </w:tcPr>
          <w:p w14:paraId="0C2ABF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F1AA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82E6A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23,41</w:t>
            </w:r>
          </w:p>
        </w:tc>
        <w:tc>
          <w:tcPr>
            <w:tcW w:w="1133" w:type="dxa"/>
            <w:tcBorders>
              <w:top w:val="nil"/>
              <w:left w:val="nil"/>
              <w:bottom w:val="single" w:sz="4" w:space="0" w:color="auto"/>
              <w:right w:val="single" w:sz="4" w:space="0" w:color="auto"/>
            </w:tcBorders>
            <w:noWrap/>
            <w:vAlign w:val="bottom"/>
          </w:tcPr>
          <w:p w14:paraId="27BC33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03/06/1987</w:t>
            </w:r>
          </w:p>
        </w:tc>
        <w:tc>
          <w:tcPr>
            <w:tcW w:w="1285" w:type="dxa"/>
            <w:tcBorders>
              <w:top w:val="nil"/>
              <w:left w:val="nil"/>
              <w:bottom w:val="single" w:sz="4" w:space="0" w:color="auto"/>
              <w:right w:val="single" w:sz="4" w:space="0" w:color="auto"/>
            </w:tcBorders>
            <w:noWrap/>
            <w:vAlign w:val="bottom"/>
          </w:tcPr>
          <w:p w14:paraId="7A17EB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19/09/2023</w:t>
            </w:r>
          </w:p>
        </w:tc>
        <w:tc>
          <w:tcPr>
            <w:tcW w:w="1264" w:type="dxa"/>
            <w:tcBorders>
              <w:top w:val="nil"/>
              <w:left w:val="nil"/>
              <w:bottom w:val="single" w:sz="4" w:space="0" w:color="auto"/>
              <w:right w:val="single" w:sz="4" w:space="0" w:color="auto"/>
            </w:tcBorders>
            <w:noWrap/>
            <w:vAlign w:val="bottom"/>
          </w:tcPr>
          <w:p w14:paraId="02B1DA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CMM</w:t>
            </w:r>
          </w:p>
        </w:tc>
        <w:tc>
          <w:tcPr>
            <w:tcW w:w="992" w:type="dxa"/>
            <w:tcBorders>
              <w:top w:val="nil"/>
              <w:left w:val="nil"/>
              <w:bottom w:val="single" w:sz="4" w:space="0" w:color="auto"/>
              <w:right w:val="single" w:sz="4" w:space="0" w:color="auto"/>
            </w:tcBorders>
            <w:noWrap/>
            <w:vAlign w:val="bottom"/>
          </w:tcPr>
          <w:p w14:paraId="7C0E99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9167,21</w:t>
            </w:r>
          </w:p>
        </w:tc>
        <w:tc>
          <w:tcPr>
            <w:tcW w:w="864" w:type="dxa"/>
            <w:tcBorders>
              <w:top w:val="nil"/>
              <w:left w:val="nil"/>
              <w:bottom w:val="single" w:sz="4" w:space="0" w:color="auto"/>
              <w:right w:val="single" w:sz="4" w:space="0" w:color="auto"/>
            </w:tcBorders>
            <w:noWrap/>
            <w:vAlign w:val="bottom"/>
          </w:tcPr>
          <w:p w14:paraId="572F0B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C8619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C53E214" w14:textId="77777777" w:rsidR="003F7F01" w:rsidRPr="00A64A7D" w:rsidRDefault="003F7F01" w:rsidP="004B0BB6">
            <w:pPr>
              <w:rPr>
                <w:rFonts w:ascii="Arial" w:hAnsi="Arial" w:cs="Arial"/>
                <w:sz w:val="14"/>
                <w:szCs w:val="14"/>
                <w:lang w:val="es-ES_tradnl"/>
              </w:rPr>
            </w:pPr>
          </w:p>
        </w:tc>
      </w:tr>
      <w:tr w:rsidR="003F7F01" w:rsidRPr="00A64A7D" w14:paraId="7B47A9A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D97EB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14447</w:t>
            </w:r>
          </w:p>
        </w:tc>
        <w:tc>
          <w:tcPr>
            <w:tcW w:w="1843" w:type="dxa"/>
            <w:tcBorders>
              <w:top w:val="nil"/>
              <w:left w:val="nil"/>
              <w:bottom w:val="single" w:sz="4" w:space="0" w:color="auto"/>
              <w:right w:val="single" w:sz="4" w:space="0" w:color="auto"/>
            </w:tcBorders>
            <w:noWrap/>
            <w:vAlign w:val="bottom"/>
          </w:tcPr>
          <w:p w14:paraId="182CAF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Turtziozko Eskola HLHI</w:t>
            </w:r>
          </w:p>
        </w:tc>
        <w:tc>
          <w:tcPr>
            <w:tcW w:w="1268" w:type="dxa"/>
            <w:tcBorders>
              <w:top w:val="nil"/>
              <w:left w:val="nil"/>
              <w:bottom w:val="single" w:sz="4" w:space="0" w:color="auto"/>
              <w:right w:val="single" w:sz="4" w:space="0" w:color="auto"/>
            </w:tcBorders>
            <w:noWrap/>
            <w:vAlign w:val="bottom"/>
          </w:tcPr>
          <w:p w14:paraId="056864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0D19E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BBA0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D0061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25/12/1982</w:t>
            </w:r>
          </w:p>
        </w:tc>
        <w:tc>
          <w:tcPr>
            <w:tcW w:w="1285" w:type="dxa"/>
            <w:tcBorders>
              <w:top w:val="nil"/>
              <w:left w:val="nil"/>
              <w:bottom w:val="single" w:sz="4" w:space="0" w:color="auto"/>
              <w:right w:val="single" w:sz="4" w:space="0" w:color="auto"/>
            </w:tcBorders>
            <w:noWrap/>
            <w:vAlign w:val="bottom"/>
          </w:tcPr>
          <w:p w14:paraId="529F49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28/09/2024</w:t>
            </w:r>
          </w:p>
        </w:tc>
        <w:tc>
          <w:tcPr>
            <w:tcW w:w="1264" w:type="dxa"/>
            <w:tcBorders>
              <w:top w:val="nil"/>
              <w:left w:val="nil"/>
              <w:bottom w:val="single" w:sz="4" w:space="0" w:color="auto"/>
              <w:right w:val="single" w:sz="4" w:space="0" w:color="auto"/>
            </w:tcBorders>
            <w:noWrap/>
            <w:vAlign w:val="bottom"/>
          </w:tcPr>
          <w:p w14:paraId="43DD873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985C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8725,79</w:t>
            </w:r>
          </w:p>
        </w:tc>
        <w:tc>
          <w:tcPr>
            <w:tcW w:w="864" w:type="dxa"/>
            <w:tcBorders>
              <w:top w:val="nil"/>
              <w:left w:val="nil"/>
              <w:bottom w:val="single" w:sz="4" w:space="0" w:color="auto"/>
              <w:right w:val="single" w:sz="4" w:space="0" w:color="auto"/>
            </w:tcBorders>
            <w:noWrap/>
            <w:vAlign w:val="bottom"/>
          </w:tcPr>
          <w:p w14:paraId="041B1A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ED6356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CB1093" w14:textId="77777777" w:rsidR="003F7F01" w:rsidRPr="00A64A7D" w:rsidRDefault="003F7F01" w:rsidP="004B0BB6">
            <w:pPr>
              <w:rPr>
                <w:rFonts w:ascii="Arial" w:hAnsi="Arial" w:cs="Arial"/>
                <w:sz w:val="14"/>
                <w:szCs w:val="14"/>
                <w:lang w:val="es-ES_tradnl"/>
              </w:rPr>
            </w:pPr>
          </w:p>
        </w:tc>
      </w:tr>
      <w:tr w:rsidR="003F7F01" w:rsidRPr="00A64A7D" w14:paraId="07492F4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74516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14447</w:t>
            </w:r>
          </w:p>
        </w:tc>
        <w:tc>
          <w:tcPr>
            <w:tcW w:w="1843" w:type="dxa"/>
            <w:tcBorders>
              <w:top w:val="nil"/>
              <w:left w:val="nil"/>
              <w:bottom w:val="single" w:sz="4" w:space="0" w:color="auto"/>
              <w:right w:val="single" w:sz="4" w:space="0" w:color="auto"/>
            </w:tcBorders>
            <w:noWrap/>
            <w:vAlign w:val="bottom"/>
          </w:tcPr>
          <w:p w14:paraId="0073B5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Turtziozko Eskola HLHI</w:t>
            </w:r>
          </w:p>
        </w:tc>
        <w:tc>
          <w:tcPr>
            <w:tcW w:w="1268" w:type="dxa"/>
            <w:tcBorders>
              <w:top w:val="nil"/>
              <w:left w:val="nil"/>
              <w:bottom w:val="single" w:sz="4" w:space="0" w:color="auto"/>
              <w:right w:val="single" w:sz="4" w:space="0" w:color="auto"/>
            </w:tcBorders>
            <w:noWrap/>
            <w:vAlign w:val="bottom"/>
          </w:tcPr>
          <w:p w14:paraId="720D5D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5BD65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FC89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C3A4B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27/12/1983</w:t>
            </w:r>
          </w:p>
        </w:tc>
        <w:tc>
          <w:tcPr>
            <w:tcW w:w="1285" w:type="dxa"/>
            <w:tcBorders>
              <w:top w:val="nil"/>
              <w:left w:val="nil"/>
              <w:bottom w:val="single" w:sz="4" w:space="0" w:color="auto"/>
              <w:right w:val="single" w:sz="4" w:space="0" w:color="auto"/>
            </w:tcBorders>
            <w:noWrap/>
            <w:vAlign w:val="bottom"/>
          </w:tcPr>
          <w:p w14:paraId="135D00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03/10/2024</w:t>
            </w:r>
          </w:p>
        </w:tc>
        <w:tc>
          <w:tcPr>
            <w:tcW w:w="1264" w:type="dxa"/>
            <w:tcBorders>
              <w:top w:val="nil"/>
              <w:left w:val="nil"/>
              <w:bottom w:val="single" w:sz="4" w:space="0" w:color="auto"/>
              <w:right w:val="single" w:sz="4" w:space="0" w:color="auto"/>
            </w:tcBorders>
            <w:noWrap/>
            <w:vAlign w:val="bottom"/>
          </w:tcPr>
          <w:p w14:paraId="71DE327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443F6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6E648B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25B0AB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B6723C" w14:textId="77777777" w:rsidR="003F7F01" w:rsidRPr="00A64A7D" w:rsidRDefault="003F7F01" w:rsidP="004B0BB6">
            <w:pPr>
              <w:rPr>
                <w:rFonts w:ascii="Arial" w:hAnsi="Arial" w:cs="Arial"/>
                <w:sz w:val="14"/>
                <w:szCs w:val="14"/>
                <w:lang w:val="es-ES_tradnl"/>
              </w:rPr>
            </w:pPr>
          </w:p>
        </w:tc>
      </w:tr>
      <w:tr w:rsidR="003F7F01" w:rsidRPr="00A64A7D" w14:paraId="3720594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A79B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14447</w:t>
            </w:r>
          </w:p>
        </w:tc>
        <w:tc>
          <w:tcPr>
            <w:tcW w:w="1843" w:type="dxa"/>
            <w:tcBorders>
              <w:top w:val="nil"/>
              <w:left w:val="nil"/>
              <w:bottom w:val="single" w:sz="4" w:space="0" w:color="auto"/>
              <w:right w:val="single" w:sz="4" w:space="0" w:color="auto"/>
            </w:tcBorders>
            <w:noWrap/>
            <w:vAlign w:val="bottom"/>
          </w:tcPr>
          <w:p w14:paraId="420815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Turtziozko Eskola HLHI</w:t>
            </w:r>
          </w:p>
        </w:tc>
        <w:tc>
          <w:tcPr>
            <w:tcW w:w="1268" w:type="dxa"/>
            <w:tcBorders>
              <w:top w:val="nil"/>
              <w:left w:val="nil"/>
              <w:bottom w:val="single" w:sz="4" w:space="0" w:color="auto"/>
              <w:right w:val="single" w:sz="4" w:space="0" w:color="auto"/>
            </w:tcBorders>
            <w:noWrap/>
            <w:vAlign w:val="bottom"/>
          </w:tcPr>
          <w:p w14:paraId="4B331A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27D5C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4D64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A21FB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19/04/1990</w:t>
            </w:r>
          </w:p>
        </w:tc>
        <w:tc>
          <w:tcPr>
            <w:tcW w:w="1285" w:type="dxa"/>
            <w:tcBorders>
              <w:top w:val="nil"/>
              <w:left w:val="nil"/>
              <w:bottom w:val="single" w:sz="4" w:space="0" w:color="auto"/>
              <w:right w:val="single" w:sz="4" w:space="0" w:color="auto"/>
            </w:tcBorders>
            <w:noWrap/>
            <w:vAlign w:val="bottom"/>
          </w:tcPr>
          <w:p w14:paraId="24B375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22/10/2024</w:t>
            </w:r>
          </w:p>
        </w:tc>
        <w:tc>
          <w:tcPr>
            <w:tcW w:w="1264" w:type="dxa"/>
            <w:tcBorders>
              <w:top w:val="nil"/>
              <w:left w:val="nil"/>
              <w:bottom w:val="single" w:sz="4" w:space="0" w:color="auto"/>
              <w:right w:val="single" w:sz="4" w:space="0" w:color="auto"/>
            </w:tcBorders>
            <w:noWrap/>
            <w:vAlign w:val="bottom"/>
          </w:tcPr>
          <w:p w14:paraId="13B41FC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03375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4300,19</w:t>
            </w:r>
          </w:p>
        </w:tc>
        <w:tc>
          <w:tcPr>
            <w:tcW w:w="864" w:type="dxa"/>
            <w:tcBorders>
              <w:top w:val="nil"/>
              <w:left w:val="nil"/>
              <w:bottom w:val="single" w:sz="4" w:space="0" w:color="auto"/>
              <w:right w:val="single" w:sz="4" w:space="0" w:color="auto"/>
            </w:tcBorders>
            <w:noWrap/>
            <w:vAlign w:val="bottom"/>
          </w:tcPr>
          <w:p w14:paraId="5124EF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026C7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507CBC0" w14:textId="77777777" w:rsidR="003F7F01" w:rsidRPr="00A64A7D" w:rsidRDefault="003F7F01" w:rsidP="004B0BB6">
            <w:pPr>
              <w:rPr>
                <w:rFonts w:ascii="Arial" w:hAnsi="Arial" w:cs="Arial"/>
                <w:sz w:val="14"/>
                <w:szCs w:val="14"/>
                <w:lang w:val="es-ES_tradnl"/>
              </w:rPr>
            </w:pPr>
          </w:p>
        </w:tc>
      </w:tr>
      <w:tr w:rsidR="003F7F01" w:rsidRPr="00A64A7D" w14:paraId="695AECB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0D81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14451</w:t>
            </w:r>
          </w:p>
        </w:tc>
        <w:tc>
          <w:tcPr>
            <w:tcW w:w="1843" w:type="dxa"/>
            <w:tcBorders>
              <w:top w:val="nil"/>
              <w:left w:val="nil"/>
              <w:bottom w:val="single" w:sz="4" w:space="0" w:color="auto"/>
              <w:right w:val="single" w:sz="4" w:space="0" w:color="auto"/>
            </w:tcBorders>
            <w:noWrap/>
            <w:vAlign w:val="bottom"/>
          </w:tcPr>
          <w:p w14:paraId="7435EE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Balmaseda BHI</w:t>
            </w:r>
          </w:p>
        </w:tc>
        <w:tc>
          <w:tcPr>
            <w:tcW w:w="1268" w:type="dxa"/>
            <w:tcBorders>
              <w:top w:val="nil"/>
              <w:left w:val="nil"/>
              <w:bottom w:val="single" w:sz="4" w:space="0" w:color="auto"/>
              <w:right w:val="single" w:sz="4" w:space="0" w:color="auto"/>
            </w:tcBorders>
            <w:noWrap/>
            <w:vAlign w:val="bottom"/>
          </w:tcPr>
          <w:p w14:paraId="53FFCE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9A4D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9F90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12,9</w:t>
            </w:r>
          </w:p>
        </w:tc>
        <w:tc>
          <w:tcPr>
            <w:tcW w:w="1133" w:type="dxa"/>
            <w:tcBorders>
              <w:top w:val="nil"/>
              <w:left w:val="nil"/>
              <w:bottom w:val="single" w:sz="4" w:space="0" w:color="auto"/>
              <w:right w:val="single" w:sz="4" w:space="0" w:color="auto"/>
            </w:tcBorders>
            <w:noWrap/>
            <w:vAlign w:val="bottom"/>
          </w:tcPr>
          <w:p w14:paraId="2567B4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05/06/1968</w:t>
            </w:r>
          </w:p>
        </w:tc>
        <w:tc>
          <w:tcPr>
            <w:tcW w:w="1285" w:type="dxa"/>
            <w:tcBorders>
              <w:top w:val="nil"/>
              <w:left w:val="nil"/>
              <w:bottom w:val="single" w:sz="4" w:space="0" w:color="auto"/>
              <w:right w:val="single" w:sz="4" w:space="0" w:color="auto"/>
            </w:tcBorders>
            <w:noWrap/>
            <w:vAlign w:val="bottom"/>
          </w:tcPr>
          <w:p w14:paraId="167D92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6A5E4AE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E6D39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nil"/>
              <w:left w:val="nil"/>
              <w:bottom w:val="single" w:sz="4" w:space="0" w:color="auto"/>
              <w:right w:val="single" w:sz="4" w:space="0" w:color="auto"/>
            </w:tcBorders>
            <w:noWrap/>
            <w:vAlign w:val="bottom"/>
          </w:tcPr>
          <w:p w14:paraId="7F51D6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1986F2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FED9ADD" w14:textId="77777777" w:rsidR="003F7F01" w:rsidRPr="00A64A7D" w:rsidRDefault="003F7F01" w:rsidP="004B0BB6">
            <w:pPr>
              <w:rPr>
                <w:rFonts w:ascii="Arial" w:hAnsi="Arial" w:cs="Arial"/>
                <w:sz w:val="14"/>
                <w:szCs w:val="14"/>
                <w:lang w:val="es-ES_tradnl"/>
              </w:rPr>
            </w:pPr>
          </w:p>
        </w:tc>
      </w:tr>
      <w:tr w:rsidR="003F7F01" w:rsidRPr="00A64A7D" w14:paraId="46DAD3E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03946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14451</w:t>
            </w:r>
          </w:p>
        </w:tc>
        <w:tc>
          <w:tcPr>
            <w:tcW w:w="1843" w:type="dxa"/>
            <w:tcBorders>
              <w:top w:val="nil"/>
              <w:left w:val="nil"/>
              <w:bottom w:val="single" w:sz="4" w:space="0" w:color="auto"/>
              <w:right w:val="single" w:sz="4" w:space="0" w:color="auto"/>
            </w:tcBorders>
            <w:noWrap/>
            <w:vAlign w:val="bottom"/>
          </w:tcPr>
          <w:p w14:paraId="104846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Balmaseda BHI</w:t>
            </w:r>
          </w:p>
        </w:tc>
        <w:tc>
          <w:tcPr>
            <w:tcW w:w="1268" w:type="dxa"/>
            <w:tcBorders>
              <w:top w:val="nil"/>
              <w:left w:val="nil"/>
              <w:bottom w:val="single" w:sz="4" w:space="0" w:color="auto"/>
              <w:right w:val="single" w:sz="4" w:space="0" w:color="auto"/>
            </w:tcBorders>
            <w:noWrap/>
            <w:vAlign w:val="bottom"/>
          </w:tcPr>
          <w:p w14:paraId="3FC10E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C59B3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85211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12,9</w:t>
            </w:r>
          </w:p>
        </w:tc>
        <w:tc>
          <w:tcPr>
            <w:tcW w:w="1133" w:type="dxa"/>
            <w:tcBorders>
              <w:top w:val="nil"/>
              <w:left w:val="nil"/>
              <w:bottom w:val="single" w:sz="4" w:space="0" w:color="auto"/>
              <w:right w:val="single" w:sz="4" w:space="0" w:color="auto"/>
            </w:tcBorders>
            <w:noWrap/>
            <w:vAlign w:val="bottom"/>
          </w:tcPr>
          <w:p w14:paraId="0F8227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08/06/1967</w:t>
            </w:r>
          </w:p>
        </w:tc>
        <w:tc>
          <w:tcPr>
            <w:tcW w:w="1285" w:type="dxa"/>
            <w:tcBorders>
              <w:top w:val="nil"/>
              <w:left w:val="nil"/>
              <w:bottom w:val="single" w:sz="4" w:space="0" w:color="auto"/>
              <w:right w:val="single" w:sz="4" w:space="0" w:color="auto"/>
            </w:tcBorders>
            <w:noWrap/>
            <w:vAlign w:val="bottom"/>
          </w:tcPr>
          <w:p w14:paraId="0F367D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03/10/2023</w:t>
            </w:r>
          </w:p>
        </w:tc>
        <w:tc>
          <w:tcPr>
            <w:tcW w:w="1264" w:type="dxa"/>
            <w:tcBorders>
              <w:top w:val="nil"/>
              <w:left w:val="nil"/>
              <w:bottom w:val="single" w:sz="4" w:space="0" w:color="auto"/>
              <w:right w:val="single" w:sz="4" w:space="0" w:color="auto"/>
            </w:tcBorders>
            <w:noWrap/>
            <w:vAlign w:val="bottom"/>
          </w:tcPr>
          <w:p w14:paraId="38819A7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1092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9641,4</w:t>
            </w:r>
          </w:p>
        </w:tc>
        <w:tc>
          <w:tcPr>
            <w:tcW w:w="864" w:type="dxa"/>
            <w:tcBorders>
              <w:top w:val="nil"/>
              <w:left w:val="nil"/>
              <w:bottom w:val="single" w:sz="4" w:space="0" w:color="auto"/>
              <w:right w:val="single" w:sz="4" w:space="0" w:color="auto"/>
            </w:tcBorders>
            <w:noWrap/>
            <w:vAlign w:val="bottom"/>
          </w:tcPr>
          <w:p w14:paraId="19CDC0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5649FD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0548E11" w14:textId="77777777" w:rsidR="003F7F01" w:rsidRPr="00A64A7D" w:rsidRDefault="003F7F01" w:rsidP="004B0BB6">
            <w:pPr>
              <w:rPr>
                <w:rFonts w:ascii="Arial" w:hAnsi="Arial" w:cs="Arial"/>
                <w:sz w:val="14"/>
                <w:szCs w:val="14"/>
                <w:lang w:val="es-ES_tradnl"/>
              </w:rPr>
            </w:pPr>
          </w:p>
        </w:tc>
      </w:tr>
      <w:tr w:rsidR="003F7F01" w:rsidRPr="00A64A7D" w14:paraId="10FB563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011C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14451</w:t>
            </w:r>
          </w:p>
        </w:tc>
        <w:tc>
          <w:tcPr>
            <w:tcW w:w="1843" w:type="dxa"/>
            <w:tcBorders>
              <w:top w:val="nil"/>
              <w:left w:val="nil"/>
              <w:bottom w:val="single" w:sz="4" w:space="0" w:color="auto"/>
              <w:right w:val="single" w:sz="4" w:space="0" w:color="auto"/>
            </w:tcBorders>
            <w:noWrap/>
            <w:vAlign w:val="bottom"/>
          </w:tcPr>
          <w:p w14:paraId="49A822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Balmaseda BHI</w:t>
            </w:r>
          </w:p>
        </w:tc>
        <w:tc>
          <w:tcPr>
            <w:tcW w:w="1268" w:type="dxa"/>
            <w:tcBorders>
              <w:top w:val="nil"/>
              <w:left w:val="nil"/>
              <w:bottom w:val="single" w:sz="4" w:space="0" w:color="auto"/>
              <w:right w:val="single" w:sz="4" w:space="0" w:color="auto"/>
            </w:tcBorders>
            <w:noWrap/>
            <w:vAlign w:val="bottom"/>
          </w:tcPr>
          <w:p w14:paraId="524F92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AEFE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6888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12,9</w:t>
            </w:r>
          </w:p>
        </w:tc>
        <w:tc>
          <w:tcPr>
            <w:tcW w:w="1133" w:type="dxa"/>
            <w:tcBorders>
              <w:top w:val="nil"/>
              <w:left w:val="nil"/>
              <w:bottom w:val="single" w:sz="4" w:space="0" w:color="auto"/>
              <w:right w:val="single" w:sz="4" w:space="0" w:color="auto"/>
            </w:tcBorders>
            <w:noWrap/>
            <w:vAlign w:val="bottom"/>
          </w:tcPr>
          <w:p w14:paraId="6250D8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15/07/2002</w:t>
            </w:r>
          </w:p>
        </w:tc>
        <w:tc>
          <w:tcPr>
            <w:tcW w:w="1285" w:type="dxa"/>
            <w:tcBorders>
              <w:top w:val="nil"/>
              <w:left w:val="nil"/>
              <w:bottom w:val="single" w:sz="4" w:space="0" w:color="auto"/>
              <w:right w:val="single" w:sz="4" w:space="0" w:color="auto"/>
            </w:tcBorders>
            <w:noWrap/>
            <w:vAlign w:val="bottom"/>
          </w:tcPr>
          <w:p w14:paraId="529BE1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07/11/2024</w:t>
            </w:r>
          </w:p>
        </w:tc>
        <w:tc>
          <w:tcPr>
            <w:tcW w:w="1264" w:type="dxa"/>
            <w:tcBorders>
              <w:top w:val="nil"/>
              <w:left w:val="nil"/>
              <w:bottom w:val="single" w:sz="4" w:space="0" w:color="auto"/>
              <w:right w:val="single" w:sz="4" w:space="0" w:color="auto"/>
            </w:tcBorders>
            <w:noWrap/>
            <w:vAlign w:val="bottom"/>
          </w:tcPr>
          <w:p w14:paraId="413682C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34321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9804,08</w:t>
            </w:r>
          </w:p>
        </w:tc>
        <w:tc>
          <w:tcPr>
            <w:tcW w:w="864" w:type="dxa"/>
            <w:tcBorders>
              <w:top w:val="nil"/>
              <w:left w:val="nil"/>
              <w:bottom w:val="single" w:sz="4" w:space="0" w:color="auto"/>
              <w:right w:val="single" w:sz="4" w:space="0" w:color="auto"/>
            </w:tcBorders>
            <w:noWrap/>
            <w:vAlign w:val="bottom"/>
          </w:tcPr>
          <w:p w14:paraId="2169CB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2ABF67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A1B3634" w14:textId="77777777" w:rsidR="003F7F01" w:rsidRPr="00A64A7D" w:rsidRDefault="003F7F01" w:rsidP="004B0BB6">
            <w:pPr>
              <w:rPr>
                <w:rFonts w:ascii="Arial" w:hAnsi="Arial" w:cs="Arial"/>
                <w:sz w:val="14"/>
                <w:szCs w:val="14"/>
                <w:lang w:val="es-ES_tradnl"/>
              </w:rPr>
            </w:pPr>
          </w:p>
        </w:tc>
      </w:tr>
      <w:tr w:rsidR="003F7F01" w:rsidRPr="00A64A7D" w14:paraId="686F7FC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5272F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14451</w:t>
            </w:r>
          </w:p>
        </w:tc>
        <w:tc>
          <w:tcPr>
            <w:tcW w:w="1843" w:type="dxa"/>
            <w:tcBorders>
              <w:top w:val="nil"/>
              <w:left w:val="nil"/>
              <w:bottom w:val="single" w:sz="4" w:space="0" w:color="auto"/>
              <w:right w:val="single" w:sz="4" w:space="0" w:color="auto"/>
            </w:tcBorders>
            <w:noWrap/>
            <w:vAlign w:val="bottom"/>
          </w:tcPr>
          <w:p w14:paraId="1B688C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Balmaseda BHI</w:t>
            </w:r>
          </w:p>
        </w:tc>
        <w:tc>
          <w:tcPr>
            <w:tcW w:w="1268" w:type="dxa"/>
            <w:tcBorders>
              <w:top w:val="nil"/>
              <w:left w:val="nil"/>
              <w:bottom w:val="single" w:sz="4" w:space="0" w:color="auto"/>
              <w:right w:val="single" w:sz="4" w:space="0" w:color="auto"/>
            </w:tcBorders>
            <w:noWrap/>
            <w:vAlign w:val="bottom"/>
          </w:tcPr>
          <w:p w14:paraId="14DA15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D89C2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8F003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12,9</w:t>
            </w:r>
          </w:p>
        </w:tc>
        <w:tc>
          <w:tcPr>
            <w:tcW w:w="1133" w:type="dxa"/>
            <w:tcBorders>
              <w:top w:val="nil"/>
              <w:left w:val="nil"/>
              <w:bottom w:val="single" w:sz="4" w:space="0" w:color="auto"/>
              <w:right w:val="single" w:sz="4" w:space="0" w:color="auto"/>
            </w:tcBorders>
            <w:noWrap/>
            <w:vAlign w:val="bottom"/>
          </w:tcPr>
          <w:p w14:paraId="2ACEA4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06/06/1987</w:t>
            </w:r>
          </w:p>
        </w:tc>
        <w:tc>
          <w:tcPr>
            <w:tcW w:w="1285" w:type="dxa"/>
            <w:tcBorders>
              <w:top w:val="nil"/>
              <w:left w:val="nil"/>
              <w:bottom w:val="single" w:sz="4" w:space="0" w:color="auto"/>
              <w:right w:val="single" w:sz="4" w:space="0" w:color="auto"/>
            </w:tcBorders>
            <w:noWrap/>
            <w:vAlign w:val="bottom"/>
          </w:tcPr>
          <w:p w14:paraId="548FFB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01/04/2025</w:t>
            </w:r>
          </w:p>
        </w:tc>
        <w:tc>
          <w:tcPr>
            <w:tcW w:w="1264" w:type="dxa"/>
            <w:tcBorders>
              <w:top w:val="nil"/>
              <w:left w:val="nil"/>
              <w:bottom w:val="single" w:sz="4" w:space="0" w:color="auto"/>
              <w:right w:val="single" w:sz="4" w:space="0" w:color="auto"/>
            </w:tcBorders>
            <w:noWrap/>
            <w:vAlign w:val="bottom"/>
          </w:tcPr>
          <w:p w14:paraId="32BCC75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3807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7383E0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542173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824A76" w14:textId="77777777" w:rsidR="003F7F01" w:rsidRPr="00A64A7D" w:rsidRDefault="003F7F01" w:rsidP="004B0BB6">
            <w:pPr>
              <w:rPr>
                <w:rFonts w:ascii="Arial" w:hAnsi="Arial" w:cs="Arial"/>
                <w:sz w:val="14"/>
                <w:szCs w:val="14"/>
                <w:lang w:val="es-ES_tradnl"/>
              </w:rPr>
            </w:pPr>
          </w:p>
        </w:tc>
      </w:tr>
      <w:tr w:rsidR="003F7F01" w:rsidRPr="00A64A7D" w14:paraId="552EAB94"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18852F17"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15.- DONOSTIALDEA-BIDASOA+OARSOA</w:t>
            </w:r>
          </w:p>
        </w:tc>
        <w:tc>
          <w:tcPr>
            <w:tcW w:w="1268" w:type="dxa"/>
            <w:tcBorders>
              <w:top w:val="nil"/>
              <w:left w:val="nil"/>
              <w:bottom w:val="single" w:sz="4" w:space="0" w:color="auto"/>
              <w:right w:val="single" w:sz="4" w:space="0" w:color="auto"/>
            </w:tcBorders>
            <w:noWrap/>
            <w:vAlign w:val="bottom"/>
          </w:tcPr>
          <w:p w14:paraId="486C3143"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79AAC21C"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26E5A628"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53241B48"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2B376F53"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08B698A6"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600AD572"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1AAB58A6"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3A7490C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4E3E0AA"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131447F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A7934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16D042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4E9BC0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2338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A4972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3EB832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10/04/1998</w:t>
            </w:r>
          </w:p>
        </w:tc>
        <w:tc>
          <w:tcPr>
            <w:tcW w:w="1285" w:type="dxa"/>
            <w:tcBorders>
              <w:top w:val="nil"/>
              <w:left w:val="nil"/>
              <w:bottom w:val="single" w:sz="4" w:space="0" w:color="auto"/>
              <w:right w:val="single" w:sz="4" w:space="0" w:color="auto"/>
            </w:tcBorders>
            <w:noWrap/>
            <w:vAlign w:val="bottom"/>
          </w:tcPr>
          <w:p w14:paraId="3B6587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08/10/2024</w:t>
            </w:r>
          </w:p>
        </w:tc>
        <w:tc>
          <w:tcPr>
            <w:tcW w:w="1264" w:type="dxa"/>
            <w:tcBorders>
              <w:top w:val="nil"/>
              <w:left w:val="nil"/>
              <w:bottom w:val="single" w:sz="4" w:space="0" w:color="auto"/>
              <w:right w:val="single" w:sz="4" w:space="0" w:color="auto"/>
            </w:tcBorders>
            <w:noWrap/>
            <w:vAlign w:val="bottom"/>
          </w:tcPr>
          <w:p w14:paraId="411C491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52CE7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3949,49</w:t>
            </w:r>
          </w:p>
        </w:tc>
        <w:tc>
          <w:tcPr>
            <w:tcW w:w="864" w:type="dxa"/>
            <w:tcBorders>
              <w:top w:val="nil"/>
              <w:left w:val="nil"/>
              <w:bottom w:val="single" w:sz="4" w:space="0" w:color="auto"/>
              <w:right w:val="single" w:sz="4" w:space="0" w:color="auto"/>
            </w:tcBorders>
            <w:noWrap/>
            <w:vAlign w:val="bottom"/>
          </w:tcPr>
          <w:p w14:paraId="56C655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D5A21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B8FED0" w14:textId="77777777" w:rsidR="003F7F01" w:rsidRPr="00A64A7D" w:rsidRDefault="003F7F01" w:rsidP="004B0BB6">
            <w:pPr>
              <w:rPr>
                <w:rFonts w:ascii="Arial" w:hAnsi="Arial" w:cs="Arial"/>
                <w:sz w:val="14"/>
                <w:szCs w:val="14"/>
                <w:lang w:val="es-ES_tradnl"/>
              </w:rPr>
            </w:pPr>
          </w:p>
        </w:tc>
      </w:tr>
      <w:tr w:rsidR="003F7F01" w:rsidRPr="00A64A7D" w14:paraId="7574362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1946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40A0C4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72A9C3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B59B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32761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8DD6E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08/01/1967</w:t>
            </w:r>
          </w:p>
        </w:tc>
        <w:tc>
          <w:tcPr>
            <w:tcW w:w="1285" w:type="dxa"/>
            <w:tcBorders>
              <w:top w:val="nil"/>
              <w:left w:val="nil"/>
              <w:bottom w:val="single" w:sz="4" w:space="0" w:color="auto"/>
              <w:right w:val="single" w:sz="4" w:space="0" w:color="auto"/>
            </w:tcBorders>
            <w:noWrap/>
            <w:vAlign w:val="bottom"/>
          </w:tcPr>
          <w:p w14:paraId="51D75D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11/10/2011</w:t>
            </w:r>
          </w:p>
        </w:tc>
        <w:tc>
          <w:tcPr>
            <w:tcW w:w="1264" w:type="dxa"/>
            <w:tcBorders>
              <w:top w:val="nil"/>
              <w:left w:val="nil"/>
              <w:bottom w:val="single" w:sz="4" w:space="0" w:color="auto"/>
              <w:right w:val="single" w:sz="4" w:space="0" w:color="auto"/>
            </w:tcBorders>
            <w:noWrap/>
            <w:vAlign w:val="bottom"/>
          </w:tcPr>
          <w:p w14:paraId="4E1D879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DE7B7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8725,79</w:t>
            </w:r>
          </w:p>
        </w:tc>
        <w:tc>
          <w:tcPr>
            <w:tcW w:w="864" w:type="dxa"/>
            <w:tcBorders>
              <w:top w:val="nil"/>
              <w:left w:val="nil"/>
              <w:bottom w:val="single" w:sz="4" w:space="0" w:color="auto"/>
              <w:right w:val="single" w:sz="4" w:space="0" w:color="auto"/>
            </w:tcBorders>
            <w:noWrap/>
            <w:vAlign w:val="bottom"/>
          </w:tcPr>
          <w:p w14:paraId="1D7E19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994D4B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B0DF53" w14:textId="77777777" w:rsidR="003F7F01" w:rsidRPr="00A64A7D" w:rsidRDefault="003F7F01" w:rsidP="004B0BB6">
            <w:pPr>
              <w:rPr>
                <w:rFonts w:ascii="Arial" w:hAnsi="Arial" w:cs="Arial"/>
                <w:sz w:val="14"/>
                <w:szCs w:val="14"/>
                <w:lang w:val="es-ES_tradnl"/>
              </w:rPr>
            </w:pPr>
          </w:p>
        </w:tc>
      </w:tr>
      <w:tr w:rsidR="003F7F01" w:rsidRPr="00A64A7D" w14:paraId="1E9CE04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4DC5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709A5D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6D0A7E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A72E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6AC5D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6D9DB5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12/03/1973</w:t>
            </w:r>
          </w:p>
        </w:tc>
        <w:tc>
          <w:tcPr>
            <w:tcW w:w="1285" w:type="dxa"/>
            <w:tcBorders>
              <w:top w:val="nil"/>
              <w:left w:val="nil"/>
              <w:bottom w:val="single" w:sz="4" w:space="0" w:color="auto"/>
              <w:right w:val="single" w:sz="4" w:space="0" w:color="auto"/>
            </w:tcBorders>
            <w:noWrap/>
            <w:vAlign w:val="bottom"/>
          </w:tcPr>
          <w:p w14:paraId="563C87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01/03/2007</w:t>
            </w:r>
          </w:p>
        </w:tc>
        <w:tc>
          <w:tcPr>
            <w:tcW w:w="1264" w:type="dxa"/>
            <w:tcBorders>
              <w:top w:val="nil"/>
              <w:left w:val="nil"/>
              <w:bottom w:val="single" w:sz="4" w:space="0" w:color="auto"/>
              <w:right w:val="single" w:sz="4" w:space="0" w:color="auto"/>
            </w:tcBorders>
            <w:noWrap/>
            <w:vAlign w:val="bottom"/>
          </w:tcPr>
          <w:p w14:paraId="6B26C84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9DD83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9167,21</w:t>
            </w:r>
          </w:p>
        </w:tc>
        <w:tc>
          <w:tcPr>
            <w:tcW w:w="864" w:type="dxa"/>
            <w:tcBorders>
              <w:top w:val="nil"/>
              <w:left w:val="nil"/>
              <w:bottom w:val="single" w:sz="4" w:space="0" w:color="auto"/>
              <w:right w:val="single" w:sz="4" w:space="0" w:color="auto"/>
            </w:tcBorders>
            <w:noWrap/>
            <w:vAlign w:val="bottom"/>
          </w:tcPr>
          <w:p w14:paraId="521880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0FA92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0D821FE" w14:textId="77777777" w:rsidR="003F7F01" w:rsidRPr="00A64A7D" w:rsidRDefault="003F7F01" w:rsidP="004B0BB6">
            <w:pPr>
              <w:rPr>
                <w:rFonts w:ascii="Arial" w:hAnsi="Arial" w:cs="Arial"/>
                <w:sz w:val="14"/>
                <w:szCs w:val="14"/>
                <w:lang w:val="es-ES_tradnl"/>
              </w:rPr>
            </w:pPr>
          </w:p>
        </w:tc>
      </w:tr>
      <w:tr w:rsidR="003F7F01" w:rsidRPr="00A64A7D" w14:paraId="569FDB5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5580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0241C7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3092E4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5D19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B385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161054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14/10/1962</w:t>
            </w:r>
          </w:p>
        </w:tc>
        <w:tc>
          <w:tcPr>
            <w:tcW w:w="1285" w:type="dxa"/>
            <w:tcBorders>
              <w:top w:val="nil"/>
              <w:left w:val="nil"/>
              <w:bottom w:val="single" w:sz="4" w:space="0" w:color="auto"/>
              <w:right w:val="single" w:sz="4" w:space="0" w:color="auto"/>
            </w:tcBorders>
            <w:noWrap/>
            <w:vAlign w:val="bottom"/>
          </w:tcPr>
          <w:p w14:paraId="0B7F9A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25/01/2002</w:t>
            </w:r>
          </w:p>
        </w:tc>
        <w:tc>
          <w:tcPr>
            <w:tcW w:w="1264" w:type="dxa"/>
            <w:tcBorders>
              <w:top w:val="nil"/>
              <w:left w:val="nil"/>
              <w:bottom w:val="single" w:sz="4" w:space="0" w:color="auto"/>
              <w:right w:val="single" w:sz="4" w:space="0" w:color="auto"/>
            </w:tcBorders>
            <w:noWrap/>
            <w:vAlign w:val="bottom"/>
          </w:tcPr>
          <w:p w14:paraId="394C144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B3FC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9314,35</w:t>
            </w:r>
          </w:p>
        </w:tc>
        <w:tc>
          <w:tcPr>
            <w:tcW w:w="864" w:type="dxa"/>
            <w:tcBorders>
              <w:top w:val="nil"/>
              <w:left w:val="nil"/>
              <w:bottom w:val="single" w:sz="4" w:space="0" w:color="auto"/>
              <w:right w:val="single" w:sz="4" w:space="0" w:color="auto"/>
            </w:tcBorders>
            <w:noWrap/>
            <w:vAlign w:val="bottom"/>
          </w:tcPr>
          <w:p w14:paraId="31F835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A27591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9198CD" w14:textId="77777777" w:rsidR="003F7F01" w:rsidRPr="00A64A7D" w:rsidRDefault="003F7F01" w:rsidP="004B0BB6">
            <w:pPr>
              <w:rPr>
                <w:rFonts w:ascii="Arial" w:hAnsi="Arial" w:cs="Arial"/>
                <w:sz w:val="14"/>
                <w:szCs w:val="14"/>
                <w:lang w:val="es-ES_tradnl"/>
              </w:rPr>
            </w:pPr>
          </w:p>
        </w:tc>
      </w:tr>
      <w:tr w:rsidR="003F7F01" w:rsidRPr="00A64A7D" w14:paraId="7608279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ADB3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1BCD1A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2682A0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C6643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A2C03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0591B3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28/08/1974</w:t>
            </w:r>
          </w:p>
        </w:tc>
        <w:tc>
          <w:tcPr>
            <w:tcW w:w="1285" w:type="dxa"/>
            <w:tcBorders>
              <w:top w:val="nil"/>
              <w:left w:val="nil"/>
              <w:bottom w:val="single" w:sz="4" w:space="0" w:color="auto"/>
              <w:right w:val="single" w:sz="4" w:space="0" w:color="auto"/>
            </w:tcBorders>
            <w:noWrap/>
            <w:vAlign w:val="bottom"/>
          </w:tcPr>
          <w:p w14:paraId="418D2B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09/09/2002</w:t>
            </w:r>
          </w:p>
        </w:tc>
        <w:tc>
          <w:tcPr>
            <w:tcW w:w="1264" w:type="dxa"/>
            <w:tcBorders>
              <w:top w:val="nil"/>
              <w:left w:val="nil"/>
              <w:bottom w:val="single" w:sz="4" w:space="0" w:color="auto"/>
              <w:right w:val="single" w:sz="4" w:space="0" w:color="auto"/>
            </w:tcBorders>
            <w:noWrap/>
            <w:vAlign w:val="bottom"/>
          </w:tcPr>
          <w:p w14:paraId="5FD4E87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5E673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9314,35</w:t>
            </w:r>
          </w:p>
        </w:tc>
        <w:tc>
          <w:tcPr>
            <w:tcW w:w="864" w:type="dxa"/>
            <w:tcBorders>
              <w:top w:val="nil"/>
              <w:left w:val="nil"/>
              <w:bottom w:val="single" w:sz="4" w:space="0" w:color="auto"/>
              <w:right w:val="single" w:sz="4" w:space="0" w:color="auto"/>
            </w:tcBorders>
            <w:noWrap/>
            <w:vAlign w:val="bottom"/>
          </w:tcPr>
          <w:p w14:paraId="74E3E2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577A83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7D5A90" w14:textId="77777777" w:rsidR="003F7F01" w:rsidRPr="00A64A7D" w:rsidRDefault="003F7F01" w:rsidP="004B0BB6">
            <w:pPr>
              <w:rPr>
                <w:rFonts w:ascii="Arial" w:hAnsi="Arial" w:cs="Arial"/>
                <w:sz w:val="14"/>
                <w:szCs w:val="14"/>
                <w:lang w:val="es-ES_tradnl"/>
              </w:rPr>
            </w:pPr>
          </w:p>
        </w:tc>
      </w:tr>
      <w:tr w:rsidR="003F7F01" w:rsidRPr="00A64A7D" w14:paraId="48833EC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1E2DD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674689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181F38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0BFF2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ED88D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34A802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21/06/1968</w:t>
            </w:r>
          </w:p>
        </w:tc>
        <w:tc>
          <w:tcPr>
            <w:tcW w:w="1285" w:type="dxa"/>
            <w:tcBorders>
              <w:top w:val="nil"/>
              <w:left w:val="nil"/>
              <w:bottom w:val="single" w:sz="4" w:space="0" w:color="auto"/>
              <w:right w:val="single" w:sz="4" w:space="0" w:color="auto"/>
            </w:tcBorders>
            <w:noWrap/>
            <w:vAlign w:val="bottom"/>
          </w:tcPr>
          <w:p w14:paraId="2C7D07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07/01/2004</w:t>
            </w:r>
          </w:p>
        </w:tc>
        <w:tc>
          <w:tcPr>
            <w:tcW w:w="1264" w:type="dxa"/>
            <w:tcBorders>
              <w:top w:val="nil"/>
              <w:left w:val="nil"/>
              <w:bottom w:val="single" w:sz="4" w:space="0" w:color="auto"/>
              <w:right w:val="single" w:sz="4" w:space="0" w:color="auto"/>
            </w:tcBorders>
            <w:noWrap/>
            <w:vAlign w:val="bottom"/>
          </w:tcPr>
          <w:p w14:paraId="53904F4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3F38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9314,35</w:t>
            </w:r>
          </w:p>
        </w:tc>
        <w:tc>
          <w:tcPr>
            <w:tcW w:w="864" w:type="dxa"/>
            <w:tcBorders>
              <w:top w:val="nil"/>
              <w:left w:val="nil"/>
              <w:bottom w:val="single" w:sz="4" w:space="0" w:color="auto"/>
              <w:right w:val="single" w:sz="4" w:space="0" w:color="auto"/>
            </w:tcBorders>
            <w:noWrap/>
            <w:vAlign w:val="bottom"/>
          </w:tcPr>
          <w:p w14:paraId="2E79C0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FD1A45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9A0A1F" w14:textId="77777777" w:rsidR="003F7F01" w:rsidRPr="00A64A7D" w:rsidRDefault="003F7F01" w:rsidP="004B0BB6">
            <w:pPr>
              <w:rPr>
                <w:rFonts w:ascii="Arial" w:hAnsi="Arial" w:cs="Arial"/>
                <w:sz w:val="14"/>
                <w:szCs w:val="14"/>
                <w:lang w:val="es-ES_tradnl"/>
              </w:rPr>
            </w:pPr>
          </w:p>
        </w:tc>
      </w:tr>
      <w:tr w:rsidR="003F7F01" w:rsidRPr="00A64A7D" w14:paraId="60852F3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0C00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5D8E68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3B59AB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A1300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19DC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692084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05/05/1968</w:t>
            </w:r>
          </w:p>
        </w:tc>
        <w:tc>
          <w:tcPr>
            <w:tcW w:w="1285" w:type="dxa"/>
            <w:tcBorders>
              <w:top w:val="nil"/>
              <w:left w:val="nil"/>
              <w:bottom w:val="single" w:sz="4" w:space="0" w:color="auto"/>
              <w:right w:val="single" w:sz="4" w:space="0" w:color="auto"/>
            </w:tcBorders>
            <w:noWrap/>
            <w:vAlign w:val="bottom"/>
          </w:tcPr>
          <w:p w14:paraId="1F81B6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11/09/2006</w:t>
            </w:r>
          </w:p>
        </w:tc>
        <w:tc>
          <w:tcPr>
            <w:tcW w:w="1264" w:type="dxa"/>
            <w:tcBorders>
              <w:top w:val="nil"/>
              <w:left w:val="nil"/>
              <w:bottom w:val="single" w:sz="4" w:space="0" w:color="auto"/>
              <w:right w:val="single" w:sz="4" w:space="0" w:color="auto"/>
            </w:tcBorders>
            <w:noWrap/>
            <w:vAlign w:val="bottom"/>
          </w:tcPr>
          <w:p w14:paraId="4E509A5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53DF0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9314,35</w:t>
            </w:r>
          </w:p>
        </w:tc>
        <w:tc>
          <w:tcPr>
            <w:tcW w:w="864" w:type="dxa"/>
            <w:tcBorders>
              <w:top w:val="nil"/>
              <w:left w:val="nil"/>
              <w:bottom w:val="single" w:sz="4" w:space="0" w:color="auto"/>
              <w:right w:val="single" w:sz="4" w:space="0" w:color="auto"/>
            </w:tcBorders>
            <w:noWrap/>
            <w:vAlign w:val="bottom"/>
          </w:tcPr>
          <w:p w14:paraId="345138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AF61B4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80713E" w14:textId="77777777" w:rsidR="003F7F01" w:rsidRPr="00A64A7D" w:rsidRDefault="003F7F01" w:rsidP="004B0BB6">
            <w:pPr>
              <w:rPr>
                <w:rFonts w:ascii="Arial" w:hAnsi="Arial" w:cs="Arial"/>
                <w:sz w:val="14"/>
                <w:szCs w:val="14"/>
                <w:lang w:val="es-ES_tradnl"/>
              </w:rPr>
            </w:pPr>
          </w:p>
        </w:tc>
      </w:tr>
      <w:tr w:rsidR="003F7F01" w:rsidRPr="00A64A7D" w14:paraId="1479E98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07032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1B42F9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7359C4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D5A0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F8B5F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0ED65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27/05/1962</w:t>
            </w:r>
          </w:p>
        </w:tc>
        <w:tc>
          <w:tcPr>
            <w:tcW w:w="1285" w:type="dxa"/>
            <w:tcBorders>
              <w:top w:val="nil"/>
              <w:left w:val="nil"/>
              <w:bottom w:val="single" w:sz="4" w:space="0" w:color="auto"/>
              <w:right w:val="single" w:sz="4" w:space="0" w:color="auto"/>
            </w:tcBorders>
            <w:noWrap/>
            <w:vAlign w:val="bottom"/>
          </w:tcPr>
          <w:p w14:paraId="4E5F2A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33E29FE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1DFF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51EBE2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14AC5A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8CE6AB" w14:textId="77777777" w:rsidR="003F7F01" w:rsidRPr="00A64A7D" w:rsidRDefault="003F7F01" w:rsidP="004B0BB6">
            <w:pPr>
              <w:rPr>
                <w:rFonts w:ascii="Arial" w:hAnsi="Arial" w:cs="Arial"/>
                <w:sz w:val="14"/>
                <w:szCs w:val="14"/>
                <w:lang w:val="es-ES_tradnl"/>
              </w:rPr>
            </w:pPr>
          </w:p>
        </w:tc>
      </w:tr>
      <w:tr w:rsidR="003F7F01" w:rsidRPr="00A64A7D" w14:paraId="24E57E6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012E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5C637B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6F8261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7D338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33DF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4A1DD0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02/08/1960</w:t>
            </w:r>
          </w:p>
        </w:tc>
        <w:tc>
          <w:tcPr>
            <w:tcW w:w="1285" w:type="dxa"/>
            <w:tcBorders>
              <w:top w:val="nil"/>
              <w:left w:val="nil"/>
              <w:bottom w:val="single" w:sz="4" w:space="0" w:color="auto"/>
              <w:right w:val="single" w:sz="4" w:space="0" w:color="auto"/>
            </w:tcBorders>
            <w:noWrap/>
            <w:vAlign w:val="bottom"/>
          </w:tcPr>
          <w:p w14:paraId="74D4C9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22487E2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21D90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533352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2F93F8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06D9FC" w14:textId="77777777" w:rsidR="003F7F01" w:rsidRPr="00A64A7D" w:rsidRDefault="003F7F01" w:rsidP="004B0BB6">
            <w:pPr>
              <w:rPr>
                <w:rFonts w:ascii="Arial" w:hAnsi="Arial" w:cs="Arial"/>
                <w:sz w:val="14"/>
                <w:szCs w:val="14"/>
                <w:lang w:val="es-ES_tradnl"/>
              </w:rPr>
            </w:pPr>
          </w:p>
        </w:tc>
      </w:tr>
      <w:tr w:rsidR="003F7F01" w:rsidRPr="00A64A7D" w14:paraId="4687988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2DFC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664DA2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4B50EF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1321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FB5F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192BC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26/02/1961</w:t>
            </w:r>
          </w:p>
        </w:tc>
        <w:tc>
          <w:tcPr>
            <w:tcW w:w="1285" w:type="dxa"/>
            <w:tcBorders>
              <w:top w:val="nil"/>
              <w:left w:val="nil"/>
              <w:bottom w:val="single" w:sz="4" w:space="0" w:color="auto"/>
              <w:right w:val="single" w:sz="4" w:space="0" w:color="auto"/>
            </w:tcBorders>
            <w:noWrap/>
            <w:vAlign w:val="bottom"/>
          </w:tcPr>
          <w:p w14:paraId="2560EF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12E2B04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D9123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640151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1B17DA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12DD66B" w14:textId="77777777" w:rsidR="003F7F01" w:rsidRPr="00A64A7D" w:rsidRDefault="003F7F01" w:rsidP="004B0BB6">
            <w:pPr>
              <w:rPr>
                <w:rFonts w:ascii="Arial" w:hAnsi="Arial" w:cs="Arial"/>
                <w:sz w:val="14"/>
                <w:szCs w:val="14"/>
                <w:lang w:val="es-ES_tradnl"/>
              </w:rPr>
            </w:pPr>
          </w:p>
        </w:tc>
      </w:tr>
      <w:tr w:rsidR="003F7F01" w:rsidRPr="00A64A7D" w14:paraId="1792A46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F3E5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59C703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42E569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FC0A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11AE8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605DC9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08/04/1975</w:t>
            </w:r>
          </w:p>
        </w:tc>
        <w:tc>
          <w:tcPr>
            <w:tcW w:w="1285" w:type="dxa"/>
            <w:tcBorders>
              <w:top w:val="nil"/>
              <w:left w:val="nil"/>
              <w:bottom w:val="single" w:sz="4" w:space="0" w:color="auto"/>
              <w:right w:val="single" w:sz="4" w:space="0" w:color="auto"/>
            </w:tcBorders>
            <w:noWrap/>
            <w:vAlign w:val="bottom"/>
          </w:tcPr>
          <w:p w14:paraId="08FEC5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30EEF8D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ACC1D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63A4E9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89292F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1D7808" w14:textId="77777777" w:rsidR="003F7F01" w:rsidRPr="00A64A7D" w:rsidRDefault="003F7F01" w:rsidP="004B0BB6">
            <w:pPr>
              <w:rPr>
                <w:rFonts w:ascii="Arial" w:hAnsi="Arial" w:cs="Arial"/>
                <w:sz w:val="14"/>
                <w:szCs w:val="14"/>
                <w:lang w:val="es-ES_tradnl"/>
              </w:rPr>
            </w:pPr>
          </w:p>
        </w:tc>
      </w:tr>
      <w:tr w:rsidR="003F7F01" w:rsidRPr="00A64A7D" w14:paraId="0D4A208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B8A5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19B9D8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09AF1A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D9172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ED6F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02D38E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01/07/1962</w:t>
            </w:r>
          </w:p>
        </w:tc>
        <w:tc>
          <w:tcPr>
            <w:tcW w:w="1285" w:type="dxa"/>
            <w:tcBorders>
              <w:top w:val="nil"/>
              <w:left w:val="nil"/>
              <w:bottom w:val="single" w:sz="4" w:space="0" w:color="auto"/>
              <w:right w:val="single" w:sz="4" w:space="0" w:color="auto"/>
            </w:tcBorders>
            <w:noWrap/>
            <w:vAlign w:val="bottom"/>
          </w:tcPr>
          <w:p w14:paraId="090041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69DC0B8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9B446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540389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6BC24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D58B35" w14:textId="77777777" w:rsidR="003F7F01" w:rsidRPr="00A64A7D" w:rsidRDefault="003F7F01" w:rsidP="004B0BB6">
            <w:pPr>
              <w:rPr>
                <w:rFonts w:ascii="Arial" w:hAnsi="Arial" w:cs="Arial"/>
                <w:sz w:val="14"/>
                <w:szCs w:val="14"/>
                <w:lang w:val="es-ES_tradnl"/>
              </w:rPr>
            </w:pPr>
          </w:p>
        </w:tc>
      </w:tr>
      <w:tr w:rsidR="003F7F01" w:rsidRPr="00A64A7D" w14:paraId="19F36AA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CDF4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4B1CE0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2DD98D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1D4A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B5F3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35BCF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23/05/1967</w:t>
            </w:r>
          </w:p>
        </w:tc>
        <w:tc>
          <w:tcPr>
            <w:tcW w:w="1285" w:type="dxa"/>
            <w:tcBorders>
              <w:top w:val="nil"/>
              <w:left w:val="nil"/>
              <w:bottom w:val="single" w:sz="4" w:space="0" w:color="auto"/>
              <w:right w:val="single" w:sz="4" w:space="0" w:color="auto"/>
            </w:tcBorders>
            <w:noWrap/>
            <w:vAlign w:val="bottom"/>
          </w:tcPr>
          <w:p w14:paraId="142B73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15/11/2018</w:t>
            </w:r>
          </w:p>
        </w:tc>
        <w:tc>
          <w:tcPr>
            <w:tcW w:w="1264" w:type="dxa"/>
            <w:tcBorders>
              <w:top w:val="nil"/>
              <w:left w:val="nil"/>
              <w:bottom w:val="single" w:sz="4" w:space="0" w:color="auto"/>
              <w:right w:val="single" w:sz="4" w:space="0" w:color="auto"/>
            </w:tcBorders>
            <w:noWrap/>
            <w:vAlign w:val="bottom"/>
          </w:tcPr>
          <w:p w14:paraId="6205F18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90FF6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nil"/>
              <w:left w:val="nil"/>
              <w:bottom w:val="single" w:sz="4" w:space="0" w:color="auto"/>
              <w:right w:val="single" w:sz="4" w:space="0" w:color="auto"/>
            </w:tcBorders>
            <w:noWrap/>
            <w:vAlign w:val="bottom"/>
          </w:tcPr>
          <w:p w14:paraId="147DDA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25915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B453AF4" w14:textId="77777777" w:rsidR="003F7F01" w:rsidRPr="00A64A7D" w:rsidRDefault="003F7F01" w:rsidP="004B0BB6">
            <w:pPr>
              <w:rPr>
                <w:rFonts w:ascii="Arial" w:hAnsi="Arial" w:cs="Arial"/>
                <w:sz w:val="14"/>
                <w:szCs w:val="14"/>
                <w:lang w:val="es-ES_tradnl"/>
              </w:rPr>
            </w:pPr>
          </w:p>
        </w:tc>
      </w:tr>
      <w:tr w:rsidR="003F7F01" w:rsidRPr="00A64A7D" w14:paraId="0CF0988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A4F2B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12140</w:t>
            </w:r>
          </w:p>
        </w:tc>
        <w:tc>
          <w:tcPr>
            <w:tcW w:w="1843" w:type="dxa"/>
            <w:tcBorders>
              <w:top w:val="nil"/>
              <w:left w:val="nil"/>
              <w:bottom w:val="single" w:sz="4" w:space="0" w:color="auto"/>
              <w:right w:val="single" w:sz="4" w:space="0" w:color="auto"/>
            </w:tcBorders>
            <w:noWrap/>
            <w:vAlign w:val="bottom"/>
          </w:tcPr>
          <w:p w14:paraId="3A36A6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Elizalde HLHI</w:t>
            </w:r>
          </w:p>
        </w:tc>
        <w:tc>
          <w:tcPr>
            <w:tcW w:w="1268" w:type="dxa"/>
            <w:tcBorders>
              <w:top w:val="nil"/>
              <w:left w:val="nil"/>
              <w:bottom w:val="single" w:sz="4" w:space="0" w:color="auto"/>
              <w:right w:val="single" w:sz="4" w:space="0" w:color="auto"/>
            </w:tcBorders>
            <w:noWrap/>
            <w:vAlign w:val="bottom"/>
          </w:tcPr>
          <w:p w14:paraId="5D9D31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28A32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AB853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30,98</w:t>
            </w:r>
          </w:p>
        </w:tc>
        <w:tc>
          <w:tcPr>
            <w:tcW w:w="1133" w:type="dxa"/>
            <w:tcBorders>
              <w:top w:val="nil"/>
              <w:left w:val="nil"/>
              <w:bottom w:val="single" w:sz="4" w:space="0" w:color="auto"/>
              <w:right w:val="single" w:sz="4" w:space="0" w:color="auto"/>
            </w:tcBorders>
            <w:noWrap/>
            <w:vAlign w:val="bottom"/>
          </w:tcPr>
          <w:p w14:paraId="4C5A7B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23/01/2003</w:t>
            </w:r>
          </w:p>
        </w:tc>
        <w:tc>
          <w:tcPr>
            <w:tcW w:w="1285" w:type="dxa"/>
            <w:tcBorders>
              <w:top w:val="nil"/>
              <w:left w:val="nil"/>
              <w:bottom w:val="single" w:sz="4" w:space="0" w:color="auto"/>
              <w:right w:val="single" w:sz="4" w:space="0" w:color="auto"/>
            </w:tcBorders>
            <w:noWrap/>
            <w:vAlign w:val="bottom"/>
          </w:tcPr>
          <w:p w14:paraId="464094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26/01/2026</w:t>
            </w:r>
          </w:p>
        </w:tc>
        <w:tc>
          <w:tcPr>
            <w:tcW w:w="1264" w:type="dxa"/>
            <w:tcBorders>
              <w:top w:val="nil"/>
              <w:left w:val="nil"/>
              <w:bottom w:val="single" w:sz="4" w:space="0" w:color="auto"/>
              <w:right w:val="single" w:sz="4" w:space="0" w:color="auto"/>
            </w:tcBorders>
            <w:noWrap/>
            <w:vAlign w:val="bottom"/>
          </w:tcPr>
          <w:p w14:paraId="369931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GEO</w:t>
            </w:r>
          </w:p>
        </w:tc>
        <w:tc>
          <w:tcPr>
            <w:tcW w:w="992" w:type="dxa"/>
            <w:tcBorders>
              <w:top w:val="nil"/>
              <w:left w:val="nil"/>
              <w:bottom w:val="single" w:sz="4" w:space="0" w:color="auto"/>
              <w:right w:val="single" w:sz="4" w:space="0" w:color="auto"/>
            </w:tcBorders>
            <w:noWrap/>
            <w:vAlign w:val="bottom"/>
          </w:tcPr>
          <w:p w14:paraId="2E1C0B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7803,27</w:t>
            </w:r>
          </w:p>
        </w:tc>
        <w:tc>
          <w:tcPr>
            <w:tcW w:w="864" w:type="dxa"/>
            <w:tcBorders>
              <w:top w:val="nil"/>
              <w:left w:val="nil"/>
              <w:bottom w:val="single" w:sz="4" w:space="0" w:color="auto"/>
              <w:right w:val="single" w:sz="4" w:space="0" w:color="auto"/>
            </w:tcBorders>
            <w:noWrap/>
            <w:vAlign w:val="bottom"/>
          </w:tcPr>
          <w:p w14:paraId="04F55A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53AA28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1E518AE" w14:textId="77777777" w:rsidR="003F7F01" w:rsidRPr="00A64A7D" w:rsidRDefault="003F7F01" w:rsidP="004B0BB6">
            <w:pPr>
              <w:rPr>
                <w:rFonts w:ascii="Arial" w:hAnsi="Arial" w:cs="Arial"/>
                <w:sz w:val="14"/>
                <w:szCs w:val="14"/>
                <w:lang w:val="es-ES_tradnl"/>
              </w:rPr>
            </w:pPr>
          </w:p>
        </w:tc>
      </w:tr>
      <w:tr w:rsidR="003F7F01" w:rsidRPr="00A64A7D" w14:paraId="603009C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18AA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1E64A9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16C14A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066CA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27AA8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46A55C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17/08/1972</w:t>
            </w:r>
          </w:p>
        </w:tc>
        <w:tc>
          <w:tcPr>
            <w:tcW w:w="1285" w:type="dxa"/>
            <w:tcBorders>
              <w:top w:val="nil"/>
              <w:left w:val="nil"/>
              <w:bottom w:val="single" w:sz="4" w:space="0" w:color="auto"/>
              <w:right w:val="single" w:sz="4" w:space="0" w:color="auto"/>
            </w:tcBorders>
            <w:noWrap/>
            <w:vAlign w:val="bottom"/>
          </w:tcPr>
          <w:p w14:paraId="50E2EC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24/03/2024</w:t>
            </w:r>
          </w:p>
        </w:tc>
        <w:tc>
          <w:tcPr>
            <w:tcW w:w="1264" w:type="dxa"/>
            <w:tcBorders>
              <w:top w:val="nil"/>
              <w:left w:val="nil"/>
              <w:bottom w:val="single" w:sz="4" w:space="0" w:color="auto"/>
              <w:right w:val="single" w:sz="4" w:space="0" w:color="auto"/>
            </w:tcBorders>
            <w:noWrap/>
            <w:vAlign w:val="bottom"/>
          </w:tcPr>
          <w:p w14:paraId="2C90A1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8B40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3949,49</w:t>
            </w:r>
          </w:p>
        </w:tc>
        <w:tc>
          <w:tcPr>
            <w:tcW w:w="864" w:type="dxa"/>
            <w:tcBorders>
              <w:top w:val="nil"/>
              <w:left w:val="nil"/>
              <w:bottom w:val="single" w:sz="4" w:space="0" w:color="auto"/>
              <w:right w:val="single" w:sz="4" w:space="0" w:color="auto"/>
            </w:tcBorders>
            <w:noWrap/>
            <w:vAlign w:val="bottom"/>
          </w:tcPr>
          <w:p w14:paraId="503B44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B2094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5198C81" w14:textId="77777777" w:rsidR="003F7F01" w:rsidRPr="00A64A7D" w:rsidRDefault="003F7F01" w:rsidP="004B0BB6">
            <w:pPr>
              <w:rPr>
                <w:rFonts w:ascii="Arial" w:hAnsi="Arial" w:cs="Arial"/>
                <w:sz w:val="14"/>
                <w:szCs w:val="14"/>
                <w:lang w:val="es-ES_tradnl"/>
              </w:rPr>
            </w:pPr>
          </w:p>
        </w:tc>
      </w:tr>
      <w:tr w:rsidR="003F7F01" w:rsidRPr="00A64A7D" w14:paraId="5B3F1CC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F4EE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2872E1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5A424E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D15F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73EEA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53C151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17/11/1973</w:t>
            </w:r>
          </w:p>
        </w:tc>
        <w:tc>
          <w:tcPr>
            <w:tcW w:w="1285" w:type="dxa"/>
            <w:tcBorders>
              <w:top w:val="nil"/>
              <w:left w:val="nil"/>
              <w:bottom w:val="single" w:sz="4" w:space="0" w:color="auto"/>
              <w:right w:val="single" w:sz="4" w:space="0" w:color="auto"/>
            </w:tcBorders>
            <w:noWrap/>
            <w:vAlign w:val="bottom"/>
          </w:tcPr>
          <w:p w14:paraId="3A727F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02/10/2008</w:t>
            </w:r>
          </w:p>
        </w:tc>
        <w:tc>
          <w:tcPr>
            <w:tcW w:w="1264" w:type="dxa"/>
            <w:tcBorders>
              <w:top w:val="nil"/>
              <w:left w:val="nil"/>
              <w:bottom w:val="single" w:sz="4" w:space="0" w:color="auto"/>
              <w:right w:val="single" w:sz="4" w:space="0" w:color="auto"/>
            </w:tcBorders>
            <w:noWrap/>
            <w:vAlign w:val="bottom"/>
          </w:tcPr>
          <w:p w14:paraId="55829A0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5CD8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4300,19</w:t>
            </w:r>
          </w:p>
        </w:tc>
        <w:tc>
          <w:tcPr>
            <w:tcW w:w="864" w:type="dxa"/>
            <w:tcBorders>
              <w:top w:val="nil"/>
              <w:left w:val="nil"/>
              <w:bottom w:val="single" w:sz="4" w:space="0" w:color="auto"/>
              <w:right w:val="single" w:sz="4" w:space="0" w:color="auto"/>
            </w:tcBorders>
            <w:noWrap/>
            <w:vAlign w:val="bottom"/>
          </w:tcPr>
          <w:p w14:paraId="1AF85E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551AB8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92F6B95" w14:textId="77777777" w:rsidR="003F7F01" w:rsidRPr="00A64A7D" w:rsidRDefault="003F7F01" w:rsidP="004B0BB6">
            <w:pPr>
              <w:rPr>
                <w:rFonts w:ascii="Arial" w:hAnsi="Arial" w:cs="Arial"/>
                <w:sz w:val="14"/>
                <w:szCs w:val="14"/>
                <w:lang w:val="es-ES_tradnl"/>
              </w:rPr>
            </w:pPr>
          </w:p>
        </w:tc>
      </w:tr>
      <w:tr w:rsidR="003F7F01" w:rsidRPr="00A64A7D" w14:paraId="4D68486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3FDC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6FFA1A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68D857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9730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91D1B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0CBD96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19/06/1976</w:t>
            </w:r>
          </w:p>
        </w:tc>
        <w:tc>
          <w:tcPr>
            <w:tcW w:w="1285" w:type="dxa"/>
            <w:tcBorders>
              <w:top w:val="nil"/>
              <w:left w:val="nil"/>
              <w:bottom w:val="single" w:sz="4" w:space="0" w:color="auto"/>
              <w:right w:val="single" w:sz="4" w:space="0" w:color="auto"/>
            </w:tcBorders>
            <w:noWrap/>
            <w:vAlign w:val="bottom"/>
          </w:tcPr>
          <w:p w14:paraId="60549C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21/02/2019</w:t>
            </w:r>
          </w:p>
        </w:tc>
        <w:tc>
          <w:tcPr>
            <w:tcW w:w="1264" w:type="dxa"/>
            <w:tcBorders>
              <w:top w:val="nil"/>
              <w:left w:val="nil"/>
              <w:bottom w:val="single" w:sz="4" w:space="0" w:color="auto"/>
              <w:right w:val="single" w:sz="4" w:space="0" w:color="auto"/>
            </w:tcBorders>
            <w:noWrap/>
            <w:vAlign w:val="bottom"/>
          </w:tcPr>
          <w:p w14:paraId="290D6B1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2D2B4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4642,17</w:t>
            </w:r>
          </w:p>
        </w:tc>
        <w:tc>
          <w:tcPr>
            <w:tcW w:w="864" w:type="dxa"/>
            <w:tcBorders>
              <w:top w:val="nil"/>
              <w:left w:val="nil"/>
              <w:bottom w:val="single" w:sz="4" w:space="0" w:color="auto"/>
              <w:right w:val="single" w:sz="4" w:space="0" w:color="auto"/>
            </w:tcBorders>
            <w:noWrap/>
            <w:vAlign w:val="bottom"/>
          </w:tcPr>
          <w:p w14:paraId="687621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16DD0E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715F78" w14:textId="77777777" w:rsidR="003F7F01" w:rsidRPr="00A64A7D" w:rsidRDefault="003F7F01" w:rsidP="004B0BB6">
            <w:pPr>
              <w:rPr>
                <w:rFonts w:ascii="Arial" w:hAnsi="Arial" w:cs="Arial"/>
                <w:sz w:val="14"/>
                <w:szCs w:val="14"/>
                <w:lang w:val="es-ES_tradnl"/>
              </w:rPr>
            </w:pPr>
          </w:p>
        </w:tc>
      </w:tr>
      <w:tr w:rsidR="003F7F01" w:rsidRPr="00A64A7D" w14:paraId="07808FE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AE47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1D006A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33FFA2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10521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DD69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05303A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12/09/1971</w:t>
            </w:r>
          </w:p>
        </w:tc>
        <w:tc>
          <w:tcPr>
            <w:tcW w:w="1285" w:type="dxa"/>
            <w:tcBorders>
              <w:top w:val="nil"/>
              <w:left w:val="nil"/>
              <w:bottom w:val="single" w:sz="4" w:space="0" w:color="auto"/>
              <w:right w:val="single" w:sz="4" w:space="0" w:color="auto"/>
            </w:tcBorders>
            <w:noWrap/>
            <w:vAlign w:val="bottom"/>
          </w:tcPr>
          <w:p w14:paraId="262F22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03/10/2019</w:t>
            </w:r>
          </w:p>
        </w:tc>
        <w:tc>
          <w:tcPr>
            <w:tcW w:w="1264" w:type="dxa"/>
            <w:tcBorders>
              <w:top w:val="nil"/>
              <w:left w:val="nil"/>
              <w:bottom w:val="single" w:sz="4" w:space="0" w:color="auto"/>
              <w:right w:val="single" w:sz="4" w:space="0" w:color="auto"/>
            </w:tcBorders>
            <w:noWrap/>
            <w:vAlign w:val="bottom"/>
          </w:tcPr>
          <w:p w14:paraId="7939D1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3A21E7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6844,78</w:t>
            </w:r>
          </w:p>
        </w:tc>
        <w:tc>
          <w:tcPr>
            <w:tcW w:w="864" w:type="dxa"/>
            <w:tcBorders>
              <w:top w:val="nil"/>
              <w:left w:val="nil"/>
              <w:bottom w:val="single" w:sz="4" w:space="0" w:color="auto"/>
              <w:right w:val="single" w:sz="4" w:space="0" w:color="auto"/>
            </w:tcBorders>
            <w:noWrap/>
            <w:vAlign w:val="bottom"/>
          </w:tcPr>
          <w:p w14:paraId="41A8D6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53325B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3B999B" w14:textId="77777777" w:rsidR="003F7F01" w:rsidRPr="00A64A7D" w:rsidRDefault="003F7F01" w:rsidP="004B0BB6">
            <w:pPr>
              <w:rPr>
                <w:rFonts w:ascii="Arial" w:hAnsi="Arial" w:cs="Arial"/>
                <w:sz w:val="14"/>
                <w:szCs w:val="14"/>
                <w:lang w:val="es-ES_tradnl"/>
              </w:rPr>
            </w:pPr>
          </w:p>
        </w:tc>
      </w:tr>
      <w:tr w:rsidR="003F7F01" w:rsidRPr="00A64A7D" w14:paraId="6599816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1D34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7D6304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5AB2A5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2712D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E941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0185E2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25/02/2001</w:t>
            </w:r>
          </w:p>
        </w:tc>
        <w:tc>
          <w:tcPr>
            <w:tcW w:w="1285" w:type="dxa"/>
            <w:tcBorders>
              <w:top w:val="nil"/>
              <w:left w:val="nil"/>
              <w:bottom w:val="single" w:sz="4" w:space="0" w:color="auto"/>
              <w:right w:val="single" w:sz="4" w:space="0" w:color="auto"/>
            </w:tcBorders>
            <w:noWrap/>
            <w:vAlign w:val="bottom"/>
          </w:tcPr>
          <w:p w14:paraId="085A74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16/02/2025</w:t>
            </w:r>
          </w:p>
        </w:tc>
        <w:tc>
          <w:tcPr>
            <w:tcW w:w="1264" w:type="dxa"/>
            <w:tcBorders>
              <w:top w:val="nil"/>
              <w:left w:val="nil"/>
              <w:bottom w:val="single" w:sz="4" w:space="0" w:color="auto"/>
              <w:right w:val="single" w:sz="4" w:space="0" w:color="auto"/>
            </w:tcBorders>
            <w:noWrap/>
            <w:vAlign w:val="bottom"/>
          </w:tcPr>
          <w:p w14:paraId="11398AD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78F9E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8110,57</w:t>
            </w:r>
          </w:p>
        </w:tc>
        <w:tc>
          <w:tcPr>
            <w:tcW w:w="864" w:type="dxa"/>
            <w:tcBorders>
              <w:top w:val="nil"/>
              <w:left w:val="nil"/>
              <w:bottom w:val="single" w:sz="4" w:space="0" w:color="auto"/>
              <w:right w:val="single" w:sz="4" w:space="0" w:color="auto"/>
            </w:tcBorders>
            <w:noWrap/>
            <w:vAlign w:val="bottom"/>
          </w:tcPr>
          <w:p w14:paraId="0BBD8E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216971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7AF92A4" w14:textId="77777777" w:rsidR="003F7F01" w:rsidRPr="00A64A7D" w:rsidRDefault="003F7F01" w:rsidP="004B0BB6">
            <w:pPr>
              <w:rPr>
                <w:rFonts w:ascii="Arial" w:hAnsi="Arial" w:cs="Arial"/>
                <w:sz w:val="14"/>
                <w:szCs w:val="14"/>
                <w:lang w:val="es-ES_tradnl"/>
              </w:rPr>
            </w:pPr>
          </w:p>
        </w:tc>
      </w:tr>
      <w:tr w:rsidR="003F7F01" w:rsidRPr="00A64A7D" w14:paraId="317AF71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057B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6659CA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1DBFD0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29EEC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5DF1F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5BD7B2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27/10/1978</w:t>
            </w:r>
          </w:p>
        </w:tc>
        <w:tc>
          <w:tcPr>
            <w:tcW w:w="1285" w:type="dxa"/>
            <w:tcBorders>
              <w:top w:val="nil"/>
              <w:left w:val="nil"/>
              <w:bottom w:val="single" w:sz="4" w:space="0" w:color="auto"/>
              <w:right w:val="single" w:sz="4" w:space="0" w:color="auto"/>
            </w:tcBorders>
            <w:noWrap/>
            <w:vAlign w:val="bottom"/>
          </w:tcPr>
          <w:p w14:paraId="7CE844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03/02/2006</w:t>
            </w:r>
          </w:p>
        </w:tc>
        <w:tc>
          <w:tcPr>
            <w:tcW w:w="1264" w:type="dxa"/>
            <w:tcBorders>
              <w:top w:val="nil"/>
              <w:left w:val="nil"/>
              <w:bottom w:val="single" w:sz="4" w:space="0" w:color="auto"/>
              <w:right w:val="single" w:sz="4" w:space="0" w:color="auto"/>
            </w:tcBorders>
            <w:noWrap/>
            <w:vAlign w:val="bottom"/>
          </w:tcPr>
          <w:p w14:paraId="7593E93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666FB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8542,75</w:t>
            </w:r>
          </w:p>
        </w:tc>
        <w:tc>
          <w:tcPr>
            <w:tcW w:w="864" w:type="dxa"/>
            <w:tcBorders>
              <w:top w:val="nil"/>
              <w:left w:val="nil"/>
              <w:bottom w:val="single" w:sz="4" w:space="0" w:color="auto"/>
              <w:right w:val="single" w:sz="4" w:space="0" w:color="auto"/>
            </w:tcBorders>
            <w:noWrap/>
            <w:vAlign w:val="bottom"/>
          </w:tcPr>
          <w:p w14:paraId="77BE2A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56EDCA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140E72" w14:textId="77777777" w:rsidR="003F7F01" w:rsidRPr="00A64A7D" w:rsidRDefault="003F7F01" w:rsidP="004B0BB6">
            <w:pPr>
              <w:rPr>
                <w:rFonts w:ascii="Arial" w:hAnsi="Arial" w:cs="Arial"/>
                <w:sz w:val="14"/>
                <w:szCs w:val="14"/>
                <w:lang w:val="es-ES_tradnl"/>
              </w:rPr>
            </w:pPr>
          </w:p>
        </w:tc>
      </w:tr>
      <w:tr w:rsidR="003F7F01" w:rsidRPr="00A64A7D" w14:paraId="0203AA3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6618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48CF7C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5AEAE7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0C1BF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CA28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1D8E7E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27/11/1964</w:t>
            </w:r>
          </w:p>
        </w:tc>
        <w:tc>
          <w:tcPr>
            <w:tcW w:w="1285" w:type="dxa"/>
            <w:tcBorders>
              <w:top w:val="nil"/>
              <w:left w:val="nil"/>
              <w:bottom w:val="single" w:sz="4" w:space="0" w:color="auto"/>
              <w:right w:val="single" w:sz="4" w:space="0" w:color="auto"/>
            </w:tcBorders>
            <w:noWrap/>
            <w:vAlign w:val="bottom"/>
          </w:tcPr>
          <w:p w14:paraId="7E940B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01/11/2008</w:t>
            </w:r>
          </w:p>
        </w:tc>
        <w:tc>
          <w:tcPr>
            <w:tcW w:w="1264" w:type="dxa"/>
            <w:tcBorders>
              <w:top w:val="nil"/>
              <w:left w:val="nil"/>
              <w:bottom w:val="single" w:sz="4" w:space="0" w:color="auto"/>
              <w:right w:val="single" w:sz="4" w:space="0" w:color="auto"/>
            </w:tcBorders>
            <w:noWrap/>
            <w:vAlign w:val="bottom"/>
          </w:tcPr>
          <w:p w14:paraId="10947EA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CC05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8686,81</w:t>
            </w:r>
          </w:p>
        </w:tc>
        <w:tc>
          <w:tcPr>
            <w:tcW w:w="864" w:type="dxa"/>
            <w:tcBorders>
              <w:top w:val="nil"/>
              <w:left w:val="nil"/>
              <w:bottom w:val="single" w:sz="4" w:space="0" w:color="auto"/>
              <w:right w:val="single" w:sz="4" w:space="0" w:color="auto"/>
            </w:tcBorders>
            <w:noWrap/>
            <w:vAlign w:val="bottom"/>
          </w:tcPr>
          <w:p w14:paraId="4D07F6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58467D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3918E10" w14:textId="77777777" w:rsidR="003F7F01" w:rsidRPr="00A64A7D" w:rsidRDefault="003F7F01" w:rsidP="004B0BB6">
            <w:pPr>
              <w:rPr>
                <w:rFonts w:ascii="Arial" w:hAnsi="Arial" w:cs="Arial"/>
                <w:sz w:val="14"/>
                <w:szCs w:val="14"/>
                <w:lang w:val="es-ES_tradnl"/>
              </w:rPr>
            </w:pPr>
          </w:p>
        </w:tc>
      </w:tr>
      <w:tr w:rsidR="003F7F01" w:rsidRPr="00A64A7D" w14:paraId="0BDA41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A504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12150</w:t>
            </w:r>
          </w:p>
        </w:tc>
        <w:tc>
          <w:tcPr>
            <w:tcW w:w="1843" w:type="dxa"/>
            <w:tcBorders>
              <w:top w:val="nil"/>
              <w:left w:val="nil"/>
              <w:bottom w:val="single" w:sz="4" w:space="0" w:color="auto"/>
              <w:right w:val="single" w:sz="4" w:space="0" w:color="auto"/>
            </w:tcBorders>
            <w:noWrap/>
            <w:vAlign w:val="bottom"/>
          </w:tcPr>
          <w:p w14:paraId="12A4AF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52EA41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D673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112CB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290E6A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02/06/1970</w:t>
            </w:r>
          </w:p>
        </w:tc>
        <w:tc>
          <w:tcPr>
            <w:tcW w:w="1285" w:type="dxa"/>
            <w:tcBorders>
              <w:top w:val="nil"/>
              <w:left w:val="nil"/>
              <w:bottom w:val="single" w:sz="4" w:space="0" w:color="auto"/>
              <w:right w:val="single" w:sz="4" w:space="0" w:color="auto"/>
            </w:tcBorders>
            <w:noWrap/>
            <w:vAlign w:val="bottom"/>
          </w:tcPr>
          <w:p w14:paraId="29109B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06/10/2010</w:t>
            </w:r>
          </w:p>
        </w:tc>
        <w:tc>
          <w:tcPr>
            <w:tcW w:w="1264" w:type="dxa"/>
            <w:tcBorders>
              <w:top w:val="nil"/>
              <w:left w:val="nil"/>
              <w:bottom w:val="single" w:sz="4" w:space="0" w:color="auto"/>
              <w:right w:val="single" w:sz="4" w:space="0" w:color="auto"/>
            </w:tcBorders>
            <w:noWrap/>
            <w:vAlign w:val="bottom"/>
          </w:tcPr>
          <w:p w14:paraId="7D380DE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794B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8686,81</w:t>
            </w:r>
          </w:p>
        </w:tc>
        <w:tc>
          <w:tcPr>
            <w:tcW w:w="864" w:type="dxa"/>
            <w:tcBorders>
              <w:top w:val="nil"/>
              <w:left w:val="nil"/>
              <w:bottom w:val="single" w:sz="4" w:space="0" w:color="auto"/>
              <w:right w:val="single" w:sz="4" w:space="0" w:color="auto"/>
            </w:tcBorders>
            <w:noWrap/>
            <w:vAlign w:val="bottom"/>
          </w:tcPr>
          <w:p w14:paraId="4A4300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7E040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86E55B2" w14:textId="77777777" w:rsidR="003F7F01" w:rsidRPr="00A64A7D" w:rsidRDefault="003F7F01" w:rsidP="004B0BB6">
            <w:pPr>
              <w:rPr>
                <w:rFonts w:ascii="Arial" w:hAnsi="Arial" w:cs="Arial"/>
                <w:sz w:val="14"/>
                <w:szCs w:val="14"/>
                <w:lang w:val="es-ES_tradnl"/>
              </w:rPr>
            </w:pPr>
          </w:p>
        </w:tc>
      </w:tr>
      <w:tr w:rsidR="003F7F01" w:rsidRPr="00A64A7D" w14:paraId="6DAC263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1033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3B8557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057E32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5D2D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2B801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182C65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27/12/1960</w:t>
            </w:r>
          </w:p>
        </w:tc>
        <w:tc>
          <w:tcPr>
            <w:tcW w:w="1285" w:type="dxa"/>
            <w:tcBorders>
              <w:top w:val="nil"/>
              <w:left w:val="nil"/>
              <w:bottom w:val="single" w:sz="4" w:space="0" w:color="auto"/>
              <w:right w:val="single" w:sz="4" w:space="0" w:color="auto"/>
            </w:tcBorders>
            <w:noWrap/>
            <w:vAlign w:val="bottom"/>
          </w:tcPr>
          <w:p w14:paraId="7A4002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23/09/2008</w:t>
            </w:r>
          </w:p>
        </w:tc>
        <w:tc>
          <w:tcPr>
            <w:tcW w:w="1264" w:type="dxa"/>
            <w:tcBorders>
              <w:top w:val="nil"/>
              <w:left w:val="nil"/>
              <w:bottom w:val="single" w:sz="4" w:space="0" w:color="auto"/>
              <w:right w:val="single" w:sz="4" w:space="0" w:color="auto"/>
            </w:tcBorders>
            <w:noWrap/>
            <w:vAlign w:val="bottom"/>
          </w:tcPr>
          <w:p w14:paraId="049E58C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9C155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18FC4B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1F402A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16E06B" w14:textId="77777777" w:rsidR="003F7F01" w:rsidRPr="00A64A7D" w:rsidRDefault="003F7F01" w:rsidP="004B0BB6">
            <w:pPr>
              <w:rPr>
                <w:rFonts w:ascii="Arial" w:hAnsi="Arial" w:cs="Arial"/>
                <w:sz w:val="14"/>
                <w:szCs w:val="14"/>
                <w:lang w:val="es-ES_tradnl"/>
              </w:rPr>
            </w:pPr>
          </w:p>
        </w:tc>
      </w:tr>
      <w:tr w:rsidR="003F7F01" w:rsidRPr="00A64A7D" w14:paraId="3A26FAD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43C2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429A1D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2D696B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5B31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57C96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17AB4B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09/11/1977</w:t>
            </w:r>
          </w:p>
        </w:tc>
        <w:tc>
          <w:tcPr>
            <w:tcW w:w="1285" w:type="dxa"/>
            <w:tcBorders>
              <w:top w:val="nil"/>
              <w:left w:val="nil"/>
              <w:bottom w:val="single" w:sz="4" w:space="0" w:color="auto"/>
              <w:right w:val="single" w:sz="4" w:space="0" w:color="auto"/>
            </w:tcBorders>
            <w:noWrap/>
            <w:vAlign w:val="bottom"/>
          </w:tcPr>
          <w:p w14:paraId="216BCE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25/11/2008</w:t>
            </w:r>
          </w:p>
        </w:tc>
        <w:tc>
          <w:tcPr>
            <w:tcW w:w="1264" w:type="dxa"/>
            <w:tcBorders>
              <w:top w:val="nil"/>
              <w:left w:val="nil"/>
              <w:bottom w:val="single" w:sz="4" w:space="0" w:color="auto"/>
              <w:right w:val="single" w:sz="4" w:space="0" w:color="auto"/>
            </w:tcBorders>
            <w:noWrap/>
            <w:vAlign w:val="bottom"/>
          </w:tcPr>
          <w:p w14:paraId="3FD634D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7B6FA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61BF34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F4A2F4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04AB28" w14:textId="77777777" w:rsidR="003F7F01" w:rsidRPr="00A64A7D" w:rsidRDefault="003F7F01" w:rsidP="004B0BB6">
            <w:pPr>
              <w:rPr>
                <w:rFonts w:ascii="Arial" w:hAnsi="Arial" w:cs="Arial"/>
                <w:sz w:val="14"/>
                <w:szCs w:val="14"/>
                <w:lang w:val="es-ES_tradnl"/>
              </w:rPr>
            </w:pPr>
          </w:p>
        </w:tc>
      </w:tr>
      <w:tr w:rsidR="003F7F01" w:rsidRPr="00A64A7D" w14:paraId="7EE4CC5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7103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7E95F0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5935B1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F22F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1081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3540BB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08/01/1966</w:t>
            </w:r>
          </w:p>
        </w:tc>
        <w:tc>
          <w:tcPr>
            <w:tcW w:w="1285" w:type="dxa"/>
            <w:tcBorders>
              <w:top w:val="nil"/>
              <w:left w:val="nil"/>
              <w:bottom w:val="single" w:sz="4" w:space="0" w:color="auto"/>
              <w:right w:val="single" w:sz="4" w:space="0" w:color="auto"/>
            </w:tcBorders>
            <w:noWrap/>
            <w:vAlign w:val="bottom"/>
          </w:tcPr>
          <w:p w14:paraId="0F683B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25/01/2005</w:t>
            </w:r>
          </w:p>
        </w:tc>
        <w:tc>
          <w:tcPr>
            <w:tcW w:w="1264" w:type="dxa"/>
            <w:tcBorders>
              <w:top w:val="nil"/>
              <w:left w:val="nil"/>
              <w:bottom w:val="single" w:sz="4" w:space="0" w:color="auto"/>
              <w:right w:val="single" w:sz="4" w:space="0" w:color="auto"/>
            </w:tcBorders>
            <w:noWrap/>
            <w:vAlign w:val="bottom"/>
          </w:tcPr>
          <w:p w14:paraId="2CCB4C6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3E6A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8974,93</w:t>
            </w:r>
          </w:p>
        </w:tc>
        <w:tc>
          <w:tcPr>
            <w:tcW w:w="864" w:type="dxa"/>
            <w:tcBorders>
              <w:top w:val="nil"/>
              <w:left w:val="nil"/>
              <w:bottom w:val="single" w:sz="4" w:space="0" w:color="auto"/>
              <w:right w:val="single" w:sz="4" w:space="0" w:color="auto"/>
            </w:tcBorders>
            <w:noWrap/>
            <w:vAlign w:val="bottom"/>
          </w:tcPr>
          <w:p w14:paraId="0B7B1B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CCAD5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2288BF" w14:textId="77777777" w:rsidR="003F7F01" w:rsidRPr="00A64A7D" w:rsidRDefault="003F7F01" w:rsidP="004B0BB6">
            <w:pPr>
              <w:rPr>
                <w:rFonts w:ascii="Arial" w:hAnsi="Arial" w:cs="Arial"/>
                <w:sz w:val="14"/>
                <w:szCs w:val="14"/>
                <w:lang w:val="es-ES_tradnl"/>
              </w:rPr>
            </w:pPr>
          </w:p>
        </w:tc>
      </w:tr>
      <w:tr w:rsidR="003F7F01" w:rsidRPr="00A64A7D" w14:paraId="17CACF9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A7F43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6F59CD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634069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90A37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7F234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01DE66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12/04/1962</w:t>
            </w:r>
          </w:p>
        </w:tc>
        <w:tc>
          <w:tcPr>
            <w:tcW w:w="1285" w:type="dxa"/>
            <w:tcBorders>
              <w:top w:val="nil"/>
              <w:left w:val="nil"/>
              <w:bottom w:val="single" w:sz="4" w:space="0" w:color="auto"/>
              <w:right w:val="single" w:sz="4" w:space="0" w:color="auto"/>
            </w:tcBorders>
            <w:noWrap/>
            <w:vAlign w:val="bottom"/>
          </w:tcPr>
          <w:p w14:paraId="4C20FA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12/09/2001</w:t>
            </w:r>
          </w:p>
        </w:tc>
        <w:tc>
          <w:tcPr>
            <w:tcW w:w="1264" w:type="dxa"/>
            <w:tcBorders>
              <w:top w:val="nil"/>
              <w:left w:val="nil"/>
              <w:bottom w:val="single" w:sz="4" w:space="0" w:color="auto"/>
              <w:right w:val="single" w:sz="4" w:space="0" w:color="auto"/>
            </w:tcBorders>
            <w:noWrap/>
            <w:vAlign w:val="bottom"/>
          </w:tcPr>
          <w:p w14:paraId="2847573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3E92F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9118,99</w:t>
            </w:r>
          </w:p>
        </w:tc>
        <w:tc>
          <w:tcPr>
            <w:tcW w:w="864" w:type="dxa"/>
            <w:tcBorders>
              <w:top w:val="nil"/>
              <w:left w:val="nil"/>
              <w:bottom w:val="single" w:sz="4" w:space="0" w:color="auto"/>
              <w:right w:val="single" w:sz="4" w:space="0" w:color="auto"/>
            </w:tcBorders>
            <w:noWrap/>
            <w:vAlign w:val="bottom"/>
          </w:tcPr>
          <w:p w14:paraId="33C097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E79D1F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279053E" w14:textId="77777777" w:rsidR="003F7F01" w:rsidRPr="00A64A7D" w:rsidRDefault="003F7F01" w:rsidP="004B0BB6">
            <w:pPr>
              <w:rPr>
                <w:rFonts w:ascii="Arial" w:hAnsi="Arial" w:cs="Arial"/>
                <w:sz w:val="14"/>
                <w:szCs w:val="14"/>
                <w:lang w:val="es-ES_tradnl"/>
              </w:rPr>
            </w:pPr>
          </w:p>
        </w:tc>
      </w:tr>
      <w:tr w:rsidR="003F7F01" w:rsidRPr="00A64A7D" w14:paraId="37E72E4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8B03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221763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763DC8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3708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953AF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2A7A20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10/06/1966</w:t>
            </w:r>
          </w:p>
        </w:tc>
        <w:tc>
          <w:tcPr>
            <w:tcW w:w="1285" w:type="dxa"/>
            <w:tcBorders>
              <w:top w:val="nil"/>
              <w:left w:val="nil"/>
              <w:bottom w:val="single" w:sz="4" w:space="0" w:color="auto"/>
              <w:right w:val="single" w:sz="4" w:space="0" w:color="auto"/>
            </w:tcBorders>
            <w:noWrap/>
            <w:vAlign w:val="bottom"/>
          </w:tcPr>
          <w:p w14:paraId="2A37F9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29/09/2003</w:t>
            </w:r>
          </w:p>
        </w:tc>
        <w:tc>
          <w:tcPr>
            <w:tcW w:w="1264" w:type="dxa"/>
            <w:tcBorders>
              <w:top w:val="nil"/>
              <w:left w:val="nil"/>
              <w:bottom w:val="single" w:sz="4" w:space="0" w:color="auto"/>
              <w:right w:val="single" w:sz="4" w:space="0" w:color="auto"/>
            </w:tcBorders>
            <w:noWrap/>
            <w:vAlign w:val="bottom"/>
          </w:tcPr>
          <w:p w14:paraId="4072720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18CA2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9118,99</w:t>
            </w:r>
          </w:p>
        </w:tc>
        <w:tc>
          <w:tcPr>
            <w:tcW w:w="864" w:type="dxa"/>
            <w:tcBorders>
              <w:top w:val="nil"/>
              <w:left w:val="nil"/>
              <w:bottom w:val="single" w:sz="4" w:space="0" w:color="auto"/>
              <w:right w:val="single" w:sz="4" w:space="0" w:color="auto"/>
            </w:tcBorders>
            <w:noWrap/>
            <w:vAlign w:val="bottom"/>
          </w:tcPr>
          <w:p w14:paraId="0B503C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039090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1CD369" w14:textId="77777777" w:rsidR="003F7F01" w:rsidRPr="00A64A7D" w:rsidRDefault="003F7F01" w:rsidP="004B0BB6">
            <w:pPr>
              <w:rPr>
                <w:rFonts w:ascii="Arial" w:hAnsi="Arial" w:cs="Arial"/>
                <w:sz w:val="14"/>
                <w:szCs w:val="14"/>
                <w:lang w:val="es-ES_tradnl"/>
              </w:rPr>
            </w:pPr>
          </w:p>
        </w:tc>
      </w:tr>
      <w:tr w:rsidR="003F7F01" w:rsidRPr="00A64A7D" w14:paraId="3AB1BE5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E68A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3962A3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1819F1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5754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528A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2CA65F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26/05/1966</w:t>
            </w:r>
          </w:p>
        </w:tc>
        <w:tc>
          <w:tcPr>
            <w:tcW w:w="1285" w:type="dxa"/>
            <w:tcBorders>
              <w:top w:val="nil"/>
              <w:left w:val="nil"/>
              <w:bottom w:val="single" w:sz="4" w:space="0" w:color="auto"/>
              <w:right w:val="single" w:sz="4" w:space="0" w:color="auto"/>
            </w:tcBorders>
            <w:noWrap/>
            <w:vAlign w:val="bottom"/>
          </w:tcPr>
          <w:p w14:paraId="05BC16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01/12/2003</w:t>
            </w:r>
          </w:p>
        </w:tc>
        <w:tc>
          <w:tcPr>
            <w:tcW w:w="1264" w:type="dxa"/>
            <w:tcBorders>
              <w:top w:val="nil"/>
              <w:left w:val="nil"/>
              <w:bottom w:val="single" w:sz="4" w:space="0" w:color="auto"/>
              <w:right w:val="single" w:sz="4" w:space="0" w:color="auto"/>
            </w:tcBorders>
            <w:noWrap/>
            <w:vAlign w:val="bottom"/>
          </w:tcPr>
          <w:p w14:paraId="1BC2321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408BB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9118,99</w:t>
            </w:r>
          </w:p>
        </w:tc>
        <w:tc>
          <w:tcPr>
            <w:tcW w:w="864" w:type="dxa"/>
            <w:tcBorders>
              <w:top w:val="nil"/>
              <w:left w:val="nil"/>
              <w:bottom w:val="single" w:sz="4" w:space="0" w:color="auto"/>
              <w:right w:val="single" w:sz="4" w:space="0" w:color="auto"/>
            </w:tcBorders>
            <w:noWrap/>
            <w:vAlign w:val="bottom"/>
          </w:tcPr>
          <w:p w14:paraId="5E0296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45D396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712554" w14:textId="77777777" w:rsidR="003F7F01" w:rsidRPr="00A64A7D" w:rsidRDefault="003F7F01" w:rsidP="004B0BB6">
            <w:pPr>
              <w:rPr>
                <w:rFonts w:ascii="Arial" w:hAnsi="Arial" w:cs="Arial"/>
                <w:sz w:val="14"/>
                <w:szCs w:val="14"/>
                <w:lang w:val="es-ES_tradnl"/>
              </w:rPr>
            </w:pPr>
          </w:p>
        </w:tc>
      </w:tr>
      <w:tr w:rsidR="003F7F01" w:rsidRPr="00A64A7D" w14:paraId="224BDDC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E0CE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7E5081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71806B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6B005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9D93C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6E01BB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28/01/1964</w:t>
            </w:r>
          </w:p>
        </w:tc>
        <w:tc>
          <w:tcPr>
            <w:tcW w:w="1285" w:type="dxa"/>
            <w:tcBorders>
              <w:top w:val="nil"/>
              <w:left w:val="nil"/>
              <w:bottom w:val="single" w:sz="4" w:space="0" w:color="auto"/>
              <w:right w:val="single" w:sz="4" w:space="0" w:color="auto"/>
            </w:tcBorders>
            <w:noWrap/>
            <w:vAlign w:val="bottom"/>
          </w:tcPr>
          <w:p w14:paraId="538D05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27/09/1999</w:t>
            </w:r>
          </w:p>
        </w:tc>
        <w:tc>
          <w:tcPr>
            <w:tcW w:w="1264" w:type="dxa"/>
            <w:tcBorders>
              <w:top w:val="nil"/>
              <w:left w:val="nil"/>
              <w:bottom w:val="single" w:sz="4" w:space="0" w:color="auto"/>
              <w:right w:val="single" w:sz="4" w:space="0" w:color="auto"/>
            </w:tcBorders>
            <w:noWrap/>
            <w:vAlign w:val="bottom"/>
          </w:tcPr>
          <w:p w14:paraId="64273AB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045E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9263,05</w:t>
            </w:r>
          </w:p>
        </w:tc>
        <w:tc>
          <w:tcPr>
            <w:tcW w:w="864" w:type="dxa"/>
            <w:tcBorders>
              <w:top w:val="nil"/>
              <w:left w:val="nil"/>
              <w:bottom w:val="single" w:sz="4" w:space="0" w:color="auto"/>
              <w:right w:val="single" w:sz="4" w:space="0" w:color="auto"/>
            </w:tcBorders>
            <w:noWrap/>
            <w:vAlign w:val="bottom"/>
          </w:tcPr>
          <w:p w14:paraId="52A029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55B1C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65C538" w14:textId="77777777" w:rsidR="003F7F01" w:rsidRPr="00A64A7D" w:rsidRDefault="003F7F01" w:rsidP="004B0BB6">
            <w:pPr>
              <w:rPr>
                <w:rFonts w:ascii="Arial" w:hAnsi="Arial" w:cs="Arial"/>
                <w:sz w:val="14"/>
                <w:szCs w:val="14"/>
                <w:lang w:val="es-ES_tradnl"/>
              </w:rPr>
            </w:pPr>
          </w:p>
        </w:tc>
      </w:tr>
      <w:tr w:rsidR="003F7F01" w:rsidRPr="00A64A7D" w14:paraId="7828517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8896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3A0954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12EFEA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9110A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DC9ED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069657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21/02/1968</w:t>
            </w:r>
          </w:p>
        </w:tc>
        <w:tc>
          <w:tcPr>
            <w:tcW w:w="1285" w:type="dxa"/>
            <w:tcBorders>
              <w:top w:val="nil"/>
              <w:left w:val="nil"/>
              <w:bottom w:val="single" w:sz="4" w:space="0" w:color="auto"/>
              <w:right w:val="single" w:sz="4" w:space="0" w:color="auto"/>
            </w:tcBorders>
            <w:noWrap/>
            <w:vAlign w:val="bottom"/>
          </w:tcPr>
          <w:p w14:paraId="50B1E5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10/09/2001</w:t>
            </w:r>
          </w:p>
        </w:tc>
        <w:tc>
          <w:tcPr>
            <w:tcW w:w="1264" w:type="dxa"/>
            <w:tcBorders>
              <w:top w:val="nil"/>
              <w:left w:val="nil"/>
              <w:bottom w:val="single" w:sz="4" w:space="0" w:color="auto"/>
              <w:right w:val="single" w:sz="4" w:space="0" w:color="auto"/>
            </w:tcBorders>
            <w:noWrap/>
            <w:vAlign w:val="bottom"/>
          </w:tcPr>
          <w:p w14:paraId="53C11D6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91F2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9263,05</w:t>
            </w:r>
          </w:p>
        </w:tc>
        <w:tc>
          <w:tcPr>
            <w:tcW w:w="864" w:type="dxa"/>
            <w:tcBorders>
              <w:top w:val="nil"/>
              <w:left w:val="nil"/>
              <w:bottom w:val="single" w:sz="4" w:space="0" w:color="auto"/>
              <w:right w:val="single" w:sz="4" w:space="0" w:color="auto"/>
            </w:tcBorders>
            <w:noWrap/>
            <w:vAlign w:val="bottom"/>
          </w:tcPr>
          <w:p w14:paraId="242147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BB7B5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1A87F4C" w14:textId="77777777" w:rsidR="003F7F01" w:rsidRPr="00A64A7D" w:rsidRDefault="003F7F01" w:rsidP="004B0BB6">
            <w:pPr>
              <w:rPr>
                <w:rFonts w:ascii="Arial" w:hAnsi="Arial" w:cs="Arial"/>
                <w:sz w:val="14"/>
                <w:szCs w:val="14"/>
                <w:lang w:val="es-ES_tradnl"/>
              </w:rPr>
            </w:pPr>
          </w:p>
        </w:tc>
      </w:tr>
      <w:tr w:rsidR="003F7F01" w:rsidRPr="00A64A7D" w14:paraId="395F409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CA07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0A8774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09810D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DDE3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700E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5AEC73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30/11/2005</w:t>
            </w:r>
          </w:p>
        </w:tc>
        <w:tc>
          <w:tcPr>
            <w:tcW w:w="1285" w:type="dxa"/>
            <w:tcBorders>
              <w:top w:val="nil"/>
              <w:left w:val="nil"/>
              <w:bottom w:val="single" w:sz="4" w:space="0" w:color="auto"/>
              <w:right w:val="single" w:sz="4" w:space="0" w:color="auto"/>
            </w:tcBorders>
            <w:noWrap/>
            <w:vAlign w:val="bottom"/>
          </w:tcPr>
          <w:p w14:paraId="3C1101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14/02/2026</w:t>
            </w:r>
          </w:p>
        </w:tc>
        <w:tc>
          <w:tcPr>
            <w:tcW w:w="1264" w:type="dxa"/>
            <w:tcBorders>
              <w:top w:val="nil"/>
              <w:left w:val="nil"/>
              <w:bottom w:val="single" w:sz="4" w:space="0" w:color="auto"/>
              <w:right w:val="single" w:sz="4" w:space="0" w:color="auto"/>
            </w:tcBorders>
            <w:noWrap/>
            <w:vAlign w:val="bottom"/>
          </w:tcPr>
          <w:p w14:paraId="73644D5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9F8B9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7803,27</w:t>
            </w:r>
          </w:p>
        </w:tc>
        <w:tc>
          <w:tcPr>
            <w:tcW w:w="864" w:type="dxa"/>
            <w:tcBorders>
              <w:top w:val="nil"/>
              <w:left w:val="nil"/>
              <w:bottom w:val="single" w:sz="4" w:space="0" w:color="auto"/>
              <w:right w:val="single" w:sz="4" w:space="0" w:color="auto"/>
            </w:tcBorders>
            <w:noWrap/>
            <w:vAlign w:val="bottom"/>
          </w:tcPr>
          <w:p w14:paraId="05F095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9A9E5B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5DE39E2" w14:textId="77777777" w:rsidR="003F7F01" w:rsidRPr="00A64A7D" w:rsidRDefault="003F7F01" w:rsidP="004B0BB6">
            <w:pPr>
              <w:rPr>
                <w:rFonts w:ascii="Arial" w:hAnsi="Arial" w:cs="Arial"/>
                <w:sz w:val="14"/>
                <w:szCs w:val="14"/>
                <w:lang w:val="es-ES_tradnl"/>
              </w:rPr>
            </w:pPr>
          </w:p>
        </w:tc>
      </w:tr>
      <w:tr w:rsidR="003F7F01" w:rsidRPr="00A64A7D" w14:paraId="1BE18E2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3D77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4F2923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78502C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BF2C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F0813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53E400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02/03/1978</w:t>
            </w:r>
          </w:p>
        </w:tc>
        <w:tc>
          <w:tcPr>
            <w:tcW w:w="1285" w:type="dxa"/>
            <w:tcBorders>
              <w:top w:val="nil"/>
              <w:left w:val="nil"/>
              <w:bottom w:val="single" w:sz="4" w:space="0" w:color="auto"/>
              <w:right w:val="single" w:sz="4" w:space="0" w:color="auto"/>
            </w:tcBorders>
            <w:noWrap/>
            <w:vAlign w:val="bottom"/>
          </w:tcPr>
          <w:p w14:paraId="6CE903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09/09/2021</w:t>
            </w:r>
          </w:p>
        </w:tc>
        <w:tc>
          <w:tcPr>
            <w:tcW w:w="1264" w:type="dxa"/>
            <w:tcBorders>
              <w:top w:val="nil"/>
              <w:left w:val="nil"/>
              <w:bottom w:val="single" w:sz="4" w:space="0" w:color="auto"/>
              <w:right w:val="single" w:sz="4" w:space="0" w:color="auto"/>
            </w:tcBorders>
            <w:noWrap/>
            <w:vAlign w:val="bottom"/>
          </w:tcPr>
          <w:p w14:paraId="423B87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00D89C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8254,63</w:t>
            </w:r>
          </w:p>
        </w:tc>
        <w:tc>
          <w:tcPr>
            <w:tcW w:w="864" w:type="dxa"/>
            <w:tcBorders>
              <w:top w:val="nil"/>
              <w:left w:val="nil"/>
              <w:bottom w:val="single" w:sz="4" w:space="0" w:color="auto"/>
              <w:right w:val="single" w:sz="4" w:space="0" w:color="auto"/>
            </w:tcBorders>
            <w:noWrap/>
            <w:vAlign w:val="bottom"/>
          </w:tcPr>
          <w:p w14:paraId="10F02B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8D3198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586B52F" w14:textId="77777777" w:rsidR="003F7F01" w:rsidRPr="00A64A7D" w:rsidRDefault="003F7F01" w:rsidP="004B0BB6">
            <w:pPr>
              <w:rPr>
                <w:rFonts w:ascii="Arial" w:hAnsi="Arial" w:cs="Arial"/>
                <w:sz w:val="14"/>
                <w:szCs w:val="14"/>
                <w:lang w:val="es-ES_tradnl"/>
              </w:rPr>
            </w:pPr>
          </w:p>
        </w:tc>
      </w:tr>
      <w:tr w:rsidR="003F7F01" w:rsidRPr="00A64A7D" w14:paraId="0780A55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179C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1FE274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4D92F8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6338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B858D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26,7</w:t>
            </w:r>
          </w:p>
        </w:tc>
        <w:tc>
          <w:tcPr>
            <w:tcW w:w="1133" w:type="dxa"/>
            <w:tcBorders>
              <w:top w:val="nil"/>
              <w:left w:val="nil"/>
              <w:bottom w:val="single" w:sz="4" w:space="0" w:color="auto"/>
              <w:right w:val="single" w:sz="4" w:space="0" w:color="auto"/>
            </w:tcBorders>
            <w:noWrap/>
            <w:vAlign w:val="bottom"/>
          </w:tcPr>
          <w:p w14:paraId="7D8A6B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01/12/2001</w:t>
            </w:r>
          </w:p>
        </w:tc>
        <w:tc>
          <w:tcPr>
            <w:tcW w:w="1285" w:type="dxa"/>
            <w:tcBorders>
              <w:top w:val="nil"/>
              <w:left w:val="nil"/>
              <w:bottom w:val="single" w:sz="4" w:space="0" w:color="auto"/>
              <w:right w:val="single" w:sz="4" w:space="0" w:color="auto"/>
            </w:tcBorders>
            <w:noWrap/>
            <w:vAlign w:val="bottom"/>
          </w:tcPr>
          <w:p w14:paraId="423CDE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01/10/2021</w:t>
            </w:r>
          </w:p>
        </w:tc>
        <w:tc>
          <w:tcPr>
            <w:tcW w:w="1264" w:type="dxa"/>
            <w:tcBorders>
              <w:top w:val="nil"/>
              <w:left w:val="nil"/>
              <w:bottom w:val="single" w:sz="4" w:space="0" w:color="auto"/>
              <w:right w:val="single" w:sz="4" w:space="0" w:color="auto"/>
            </w:tcBorders>
            <w:noWrap/>
            <w:vAlign w:val="bottom"/>
          </w:tcPr>
          <w:p w14:paraId="3442FE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0933F5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6844,78</w:t>
            </w:r>
          </w:p>
        </w:tc>
        <w:tc>
          <w:tcPr>
            <w:tcW w:w="864" w:type="dxa"/>
            <w:tcBorders>
              <w:top w:val="nil"/>
              <w:left w:val="nil"/>
              <w:bottom w:val="single" w:sz="4" w:space="0" w:color="auto"/>
              <w:right w:val="single" w:sz="4" w:space="0" w:color="auto"/>
            </w:tcBorders>
            <w:noWrap/>
            <w:vAlign w:val="bottom"/>
          </w:tcPr>
          <w:p w14:paraId="294EA8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9ACEAC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B88987" w14:textId="77777777" w:rsidR="003F7F01" w:rsidRPr="00A64A7D" w:rsidRDefault="003F7F01" w:rsidP="004B0BB6">
            <w:pPr>
              <w:rPr>
                <w:rFonts w:ascii="Arial" w:hAnsi="Arial" w:cs="Arial"/>
                <w:sz w:val="14"/>
                <w:szCs w:val="14"/>
                <w:lang w:val="es-ES_tradnl"/>
              </w:rPr>
            </w:pPr>
          </w:p>
        </w:tc>
      </w:tr>
      <w:tr w:rsidR="003F7F01" w:rsidRPr="00A64A7D" w14:paraId="3EE3444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D547F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5DA983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4B386E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0260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93E6D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13,77</w:t>
            </w:r>
          </w:p>
        </w:tc>
        <w:tc>
          <w:tcPr>
            <w:tcW w:w="1133" w:type="dxa"/>
            <w:tcBorders>
              <w:top w:val="nil"/>
              <w:left w:val="nil"/>
              <w:bottom w:val="single" w:sz="4" w:space="0" w:color="auto"/>
              <w:right w:val="single" w:sz="4" w:space="0" w:color="auto"/>
            </w:tcBorders>
            <w:noWrap/>
            <w:vAlign w:val="bottom"/>
          </w:tcPr>
          <w:p w14:paraId="5B07C3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28/01/2006</w:t>
            </w:r>
          </w:p>
        </w:tc>
        <w:tc>
          <w:tcPr>
            <w:tcW w:w="1285" w:type="dxa"/>
            <w:tcBorders>
              <w:top w:val="nil"/>
              <w:left w:val="nil"/>
              <w:bottom w:val="single" w:sz="4" w:space="0" w:color="auto"/>
              <w:right w:val="single" w:sz="4" w:space="0" w:color="auto"/>
            </w:tcBorders>
            <w:noWrap/>
            <w:vAlign w:val="bottom"/>
          </w:tcPr>
          <w:p w14:paraId="53D247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17/10/2025</w:t>
            </w:r>
          </w:p>
        </w:tc>
        <w:tc>
          <w:tcPr>
            <w:tcW w:w="1264" w:type="dxa"/>
            <w:tcBorders>
              <w:top w:val="nil"/>
              <w:left w:val="nil"/>
              <w:bottom w:val="single" w:sz="4" w:space="0" w:color="auto"/>
              <w:right w:val="single" w:sz="4" w:space="0" w:color="auto"/>
            </w:tcBorders>
            <w:noWrap/>
            <w:vAlign w:val="bottom"/>
          </w:tcPr>
          <w:p w14:paraId="451B3B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GIA</w:t>
            </w:r>
          </w:p>
        </w:tc>
        <w:tc>
          <w:tcPr>
            <w:tcW w:w="992" w:type="dxa"/>
            <w:tcBorders>
              <w:top w:val="nil"/>
              <w:left w:val="nil"/>
              <w:bottom w:val="single" w:sz="4" w:space="0" w:color="auto"/>
              <w:right w:val="single" w:sz="4" w:space="0" w:color="auto"/>
            </w:tcBorders>
            <w:noWrap/>
            <w:vAlign w:val="bottom"/>
          </w:tcPr>
          <w:p w14:paraId="40BDFE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3468,4</w:t>
            </w:r>
          </w:p>
        </w:tc>
        <w:tc>
          <w:tcPr>
            <w:tcW w:w="864" w:type="dxa"/>
            <w:tcBorders>
              <w:top w:val="nil"/>
              <w:left w:val="nil"/>
              <w:bottom w:val="single" w:sz="4" w:space="0" w:color="auto"/>
              <w:right w:val="single" w:sz="4" w:space="0" w:color="auto"/>
            </w:tcBorders>
            <w:noWrap/>
            <w:vAlign w:val="bottom"/>
          </w:tcPr>
          <w:p w14:paraId="53E375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150B9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6B3BD6" w14:textId="77777777" w:rsidR="003F7F01" w:rsidRPr="00A64A7D" w:rsidRDefault="003F7F01" w:rsidP="004B0BB6">
            <w:pPr>
              <w:rPr>
                <w:rFonts w:ascii="Arial" w:hAnsi="Arial" w:cs="Arial"/>
                <w:sz w:val="14"/>
                <w:szCs w:val="14"/>
                <w:lang w:val="es-ES_tradnl"/>
              </w:rPr>
            </w:pPr>
          </w:p>
        </w:tc>
      </w:tr>
      <w:tr w:rsidR="003F7F01" w:rsidRPr="00A64A7D" w14:paraId="17059CE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BE3E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306A69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7D5C0C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4881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B985A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13,77</w:t>
            </w:r>
          </w:p>
        </w:tc>
        <w:tc>
          <w:tcPr>
            <w:tcW w:w="1133" w:type="dxa"/>
            <w:tcBorders>
              <w:top w:val="nil"/>
              <w:left w:val="nil"/>
              <w:bottom w:val="single" w:sz="4" w:space="0" w:color="auto"/>
              <w:right w:val="single" w:sz="4" w:space="0" w:color="auto"/>
            </w:tcBorders>
            <w:noWrap/>
            <w:vAlign w:val="bottom"/>
          </w:tcPr>
          <w:p w14:paraId="0EE422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04/07/2003</w:t>
            </w:r>
          </w:p>
        </w:tc>
        <w:tc>
          <w:tcPr>
            <w:tcW w:w="1285" w:type="dxa"/>
            <w:tcBorders>
              <w:top w:val="nil"/>
              <w:left w:val="nil"/>
              <w:bottom w:val="single" w:sz="4" w:space="0" w:color="auto"/>
              <w:right w:val="single" w:sz="4" w:space="0" w:color="auto"/>
            </w:tcBorders>
            <w:noWrap/>
            <w:vAlign w:val="bottom"/>
          </w:tcPr>
          <w:p w14:paraId="6111B5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11/11/2025</w:t>
            </w:r>
          </w:p>
        </w:tc>
        <w:tc>
          <w:tcPr>
            <w:tcW w:w="1264" w:type="dxa"/>
            <w:tcBorders>
              <w:top w:val="nil"/>
              <w:left w:val="nil"/>
              <w:bottom w:val="single" w:sz="4" w:space="0" w:color="auto"/>
              <w:right w:val="single" w:sz="4" w:space="0" w:color="auto"/>
            </w:tcBorders>
            <w:noWrap/>
            <w:vAlign w:val="bottom"/>
          </w:tcPr>
          <w:p w14:paraId="7F6A44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PRC</w:t>
            </w:r>
          </w:p>
        </w:tc>
        <w:tc>
          <w:tcPr>
            <w:tcW w:w="992" w:type="dxa"/>
            <w:tcBorders>
              <w:top w:val="nil"/>
              <w:left w:val="nil"/>
              <w:bottom w:val="single" w:sz="4" w:space="0" w:color="auto"/>
              <w:right w:val="single" w:sz="4" w:space="0" w:color="auto"/>
            </w:tcBorders>
            <w:noWrap/>
            <w:vAlign w:val="bottom"/>
          </w:tcPr>
          <w:p w14:paraId="2AD5D9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3468,4</w:t>
            </w:r>
          </w:p>
        </w:tc>
        <w:tc>
          <w:tcPr>
            <w:tcW w:w="864" w:type="dxa"/>
            <w:tcBorders>
              <w:top w:val="nil"/>
              <w:left w:val="nil"/>
              <w:bottom w:val="single" w:sz="4" w:space="0" w:color="auto"/>
              <w:right w:val="single" w:sz="4" w:space="0" w:color="auto"/>
            </w:tcBorders>
            <w:noWrap/>
            <w:vAlign w:val="bottom"/>
          </w:tcPr>
          <w:p w14:paraId="68F788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B2D21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D65D769" w14:textId="77777777" w:rsidR="003F7F01" w:rsidRPr="00A64A7D" w:rsidRDefault="003F7F01" w:rsidP="004B0BB6">
            <w:pPr>
              <w:rPr>
                <w:rFonts w:ascii="Arial" w:hAnsi="Arial" w:cs="Arial"/>
                <w:sz w:val="14"/>
                <w:szCs w:val="14"/>
                <w:lang w:val="es-ES_tradnl"/>
              </w:rPr>
            </w:pPr>
          </w:p>
        </w:tc>
      </w:tr>
      <w:tr w:rsidR="003F7F01" w:rsidRPr="00A64A7D" w14:paraId="403DD9A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6127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12150</w:t>
            </w:r>
          </w:p>
        </w:tc>
        <w:tc>
          <w:tcPr>
            <w:tcW w:w="1843" w:type="dxa"/>
            <w:tcBorders>
              <w:top w:val="nil"/>
              <w:left w:val="nil"/>
              <w:bottom w:val="single" w:sz="4" w:space="0" w:color="auto"/>
              <w:right w:val="single" w:sz="4" w:space="0" w:color="auto"/>
            </w:tcBorders>
            <w:noWrap/>
            <w:vAlign w:val="bottom"/>
          </w:tcPr>
          <w:p w14:paraId="2343B4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CPI Karmengo Ama-Virgen Del Carmen IPI</w:t>
            </w:r>
          </w:p>
        </w:tc>
        <w:tc>
          <w:tcPr>
            <w:tcW w:w="1268" w:type="dxa"/>
            <w:tcBorders>
              <w:top w:val="nil"/>
              <w:left w:val="nil"/>
              <w:bottom w:val="single" w:sz="4" w:space="0" w:color="auto"/>
              <w:right w:val="single" w:sz="4" w:space="0" w:color="auto"/>
            </w:tcBorders>
            <w:noWrap/>
            <w:vAlign w:val="bottom"/>
          </w:tcPr>
          <w:p w14:paraId="775E9A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34DB9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7D3D3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24,79</w:t>
            </w:r>
          </w:p>
        </w:tc>
        <w:tc>
          <w:tcPr>
            <w:tcW w:w="1133" w:type="dxa"/>
            <w:tcBorders>
              <w:top w:val="nil"/>
              <w:left w:val="nil"/>
              <w:bottom w:val="single" w:sz="4" w:space="0" w:color="auto"/>
              <w:right w:val="single" w:sz="4" w:space="0" w:color="auto"/>
            </w:tcBorders>
            <w:noWrap/>
            <w:vAlign w:val="bottom"/>
          </w:tcPr>
          <w:p w14:paraId="7463C7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10/08/1970</w:t>
            </w:r>
          </w:p>
        </w:tc>
        <w:tc>
          <w:tcPr>
            <w:tcW w:w="1285" w:type="dxa"/>
            <w:tcBorders>
              <w:top w:val="nil"/>
              <w:left w:val="nil"/>
              <w:bottom w:val="single" w:sz="4" w:space="0" w:color="auto"/>
              <w:right w:val="single" w:sz="4" w:space="0" w:color="auto"/>
            </w:tcBorders>
            <w:noWrap/>
            <w:vAlign w:val="bottom"/>
          </w:tcPr>
          <w:p w14:paraId="32E2EF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12/12/2025</w:t>
            </w:r>
          </w:p>
        </w:tc>
        <w:tc>
          <w:tcPr>
            <w:tcW w:w="1264" w:type="dxa"/>
            <w:tcBorders>
              <w:top w:val="nil"/>
              <w:left w:val="nil"/>
              <w:bottom w:val="single" w:sz="4" w:space="0" w:color="auto"/>
              <w:right w:val="single" w:sz="4" w:space="0" w:color="auto"/>
            </w:tcBorders>
            <w:noWrap/>
            <w:vAlign w:val="bottom"/>
          </w:tcPr>
          <w:p w14:paraId="470DE9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AOS</w:t>
            </w:r>
          </w:p>
        </w:tc>
        <w:tc>
          <w:tcPr>
            <w:tcW w:w="992" w:type="dxa"/>
            <w:tcBorders>
              <w:top w:val="nil"/>
              <w:left w:val="nil"/>
              <w:bottom w:val="single" w:sz="4" w:space="0" w:color="auto"/>
              <w:right w:val="single" w:sz="4" w:space="0" w:color="auto"/>
            </w:tcBorders>
            <w:noWrap/>
            <w:vAlign w:val="bottom"/>
          </w:tcPr>
          <w:p w14:paraId="7BC724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6244,13</w:t>
            </w:r>
          </w:p>
        </w:tc>
        <w:tc>
          <w:tcPr>
            <w:tcW w:w="864" w:type="dxa"/>
            <w:tcBorders>
              <w:top w:val="nil"/>
              <w:left w:val="nil"/>
              <w:bottom w:val="single" w:sz="4" w:space="0" w:color="auto"/>
              <w:right w:val="single" w:sz="4" w:space="0" w:color="auto"/>
            </w:tcBorders>
            <w:noWrap/>
            <w:vAlign w:val="bottom"/>
          </w:tcPr>
          <w:p w14:paraId="21C159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19B414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2345EA" w14:textId="77777777" w:rsidR="003F7F01" w:rsidRPr="00A64A7D" w:rsidRDefault="003F7F01" w:rsidP="004B0BB6">
            <w:pPr>
              <w:rPr>
                <w:rFonts w:ascii="Arial" w:hAnsi="Arial" w:cs="Arial"/>
                <w:sz w:val="14"/>
                <w:szCs w:val="14"/>
                <w:lang w:val="es-ES_tradnl"/>
              </w:rPr>
            </w:pPr>
          </w:p>
        </w:tc>
      </w:tr>
      <w:tr w:rsidR="003F7F01" w:rsidRPr="00A64A7D" w14:paraId="0F53256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D4C0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3FE8E1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6410D2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46399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084B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5547AA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18/09/1996</w:t>
            </w:r>
          </w:p>
        </w:tc>
        <w:tc>
          <w:tcPr>
            <w:tcW w:w="1285" w:type="dxa"/>
            <w:tcBorders>
              <w:top w:val="nil"/>
              <w:left w:val="nil"/>
              <w:bottom w:val="single" w:sz="4" w:space="0" w:color="auto"/>
              <w:right w:val="single" w:sz="4" w:space="0" w:color="auto"/>
            </w:tcBorders>
            <w:noWrap/>
            <w:vAlign w:val="bottom"/>
          </w:tcPr>
          <w:p w14:paraId="395788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02/06/2023</w:t>
            </w:r>
          </w:p>
        </w:tc>
        <w:tc>
          <w:tcPr>
            <w:tcW w:w="1264" w:type="dxa"/>
            <w:tcBorders>
              <w:top w:val="nil"/>
              <w:left w:val="nil"/>
              <w:bottom w:val="single" w:sz="4" w:space="0" w:color="auto"/>
              <w:right w:val="single" w:sz="4" w:space="0" w:color="auto"/>
            </w:tcBorders>
            <w:noWrap/>
            <w:vAlign w:val="bottom"/>
          </w:tcPr>
          <w:p w14:paraId="6E09BFD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128D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8284,37</w:t>
            </w:r>
          </w:p>
        </w:tc>
        <w:tc>
          <w:tcPr>
            <w:tcW w:w="864" w:type="dxa"/>
            <w:tcBorders>
              <w:top w:val="nil"/>
              <w:left w:val="nil"/>
              <w:bottom w:val="single" w:sz="4" w:space="0" w:color="auto"/>
              <w:right w:val="single" w:sz="4" w:space="0" w:color="auto"/>
            </w:tcBorders>
            <w:noWrap/>
            <w:vAlign w:val="bottom"/>
          </w:tcPr>
          <w:p w14:paraId="6DC1B5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6771D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A879B08" w14:textId="77777777" w:rsidR="003F7F01" w:rsidRPr="00A64A7D" w:rsidRDefault="003F7F01" w:rsidP="004B0BB6">
            <w:pPr>
              <w:rPr>
                <w:rFonts w:ascii="Arial" w:hAnsi="Arial" w:cs="Arial"/>
                <w:sz w:val="14"/>
                <w:szCs w:val="14"/>
                <w:lang w:val="es-ES_tradnl"/>
              </w:rPr>
            </w:pPr>
          </w:p>
        </w:tc>
      </w:tr>
      <w:tr w:rsidR="003F7F01" w:rsidRPr="00A64A7D" w14:paraId="1CCABF8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CF7D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4A1AB6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7DC91B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72A20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61EAD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31FEBD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27/02/1982</w:t>
            </w:r>
          </w:p>
        </w:tc>
        <w:tc>
          <w:tcPr>
            <w:tcW w:w="1285" w:type="dxa"/>
            <w:tcBorders>
              <w:top w:val="nil"/>
              <w:left w:val="nil"/>
              <w:bottom w:val="single" w:sz="4" w:space="0" w:color="auto"/>
              <w:right w:val="single" w:sz="4" w:space="0" w:color="auto"/>
            </w:tcBorders>
            <w:noWrap/>
            <w:vAlign w:val="bottom"/>
          </w:tcPr>
          <w:p w14:paraId="14BEBF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29/05/2023</w:t>
            </w:r>
          </w:p>
        </w:tc>
        <w:tc>
          <w:tcPr>
            <w:tcW w:w="1264" w:type="dxa"/>
            <w:tcBorders>
              <w:top w:val="nil"/>
              <w:left w:val="nil"/>
              <w:bottom w:val="single" w:sz="4" w:space="0" w:color="auto"/>
              <w:right w:val="single" w:sz="4" w:space="0" w:color="auto"/>
            </w:tcBorders>
            <w:noWrap/>
            <w:vAlign w:val="bottom"/>
          </w:tcPr>
          <w:p w14:paraId="74C9748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8823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8284,37</w:t>
            </w:r>
          </w:p>
        </w:tc>
        <w:tc>
          <w:tcPr>
            <w:tcW w:w="864" w:type="dxa"/>
            <w:tcBorders>
              <w:top w:val="nil"/>
              <w:left w:val="nil"/>
              <w:bottom w:val="single" w:sz="4" w:space="0" w:color="auto"/>
              <w:right w:val="single" w:sz="4" w:space="0" w:color="auto"/>
            </w:tcBorders>
            <w:noWrap/>
            <w:vAlign w:val="bottom"/>
          </w:tcPr>
          <w:p w14:paraId="54B3AD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C18283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CAB692" w14:textId="77777777" w:rsidR="003F7F01" w:rsidRPr="00A64A7D" w:rsidRDefault="003F7F01" w:rsidP="004B0BB6">
            <w:pPr>
              <w:rPr>
                <w:rFonts w:ascii="Arial" w:hAnsi="Arial" w:cs="Arial"/>
                <w:sz w:val="14"/>
                <w:szCs w:val="14"/>
                <w:lang w:val="es-ES_tradnl"/>
              </w:rPr>
            </w:pPr>
          </w:p>
        </w:tc>
      </w:tr>
      <w:tr w:rsidR="003F7F01" w:rsidRPr="00A64A7D" w14:paraId="05D3A57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236D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4F1E23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52445B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758A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55A2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435852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10/04/1986</w:t>
            </w:r>
          </w:p>
        </w:tc>
        <w:tc>
          <w:tcPr>
            <w:tcW w:w="1285" w:type="dxa"/>
            <w:tcBorders>
              <w:top w:val="nil"/>
              <w:left w:val="nil"/>
              <w:bottom w:val="single" w:sz="4" w:space="0" w:color="auto"/>
              <w:right w:val="single" w:sz="4" w:space="0" w:color="auto"/>
            </w:tcBorders>
            <w:noWrap/>
            <w:vAlign w:val="bottom"/>
          </w:tcPr>
          <w:p w14:paraId="2E4F16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16/04/2018</w:t>
            </w:r>
          </w:p>
        </w:tc>
        <w:tc>
          <w:tcPr>
            <w:tcW w:w="1264" w:type="dxa"/>
            <w:tcBorders>
              <w:top w:val="nil"/>
              <w:left w:val="nil"/>
              <w:bottom w:val="single" w:sz="4" w:space="0" w:color="auto"/>
              <w:right w:val="single" w:sz="4" w:space="0" w:color="auto"/>
            </w:tcBorders>
            <w:noWrap/>
            <w:vAlign w:val="bottom"/>
          </w:tcPr>
          <w:p w14:paraId="2B2F7A2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6D43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8578,65</w:t>
            </w:r>
          </w:p>
        </w:tc>
        <w:tc>
          <w:tcPr>
            <w:tcW w:w="864" w:type="dxa"/>
            <w:tcBorders>
              <w:top w:val="nil"/>
              <w:left w:val="nil"/>
              <w:bottom w:val="single" w:sz="4" w:space="0" w:color="auto"/>
              <w:right w:val="single" w:sz="4" w:space="0" w:color="auto"/>
            </w:tcBorders>
            <w:noWrap/>
            <w:vAlign w:val="bottom"/>
          </w:tcPr>
          <w:p w14:paraId="15CC9E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5DFC90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2EF757" w14:textId="77777777" w:rsidR="003F7F01" w:rsidRPr="00A64A7D" w:rsidRDefault="003F7F01" w:rsidP="004B0BB6">
            <w:pPr>
              <w:rPr>
                <w:rFonts w:ascii="Arial" w:hAnsi="Arial" w:cs="Arial"/>
                <w:sz w:val="14"/>
                <w:szCs w:val="14"/>
                <w:lang w:val="es-ES_tradnl"/>
              </w:rPr>
            </w:pPr>
          </w:p>
        </w:tc>
      </w:tr>
      <w:tr w:rsidR="003F7F01" w:rsidRPr="00A64A7D" w14:paraId="727EC5C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8080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13DF00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6D13D6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D279C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A9ED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09158F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26/02/1992</w:t>
            </w:r>
          </w:p>
        </w:tc>
        <w:tc>
          <w:tcPr>
            <w:tcW w:w="1285" w:type="dxa"/>
            <w:tcBorders>
              <w:top w:val="nil"/>
              <w:left w:val="nil"/>
              <w:bottom w:val="single" w:sz="4" w:space="0" w:color="auto"/>
              <w:right w:val="single" w:sz="4" w:space="0" w:color="auto"/>
            </w:tcBorders>
            <w:noWrap/>
            <w:vAlign w:val="bottom"/>
          </w:tcPr>
          <w:p w14:paraId="1B3943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25/09/2018</w:t>
            </w:r>
          </w:p>
        </w:tc>
        <w:tc>
          <w:tcPr>
            <w:tcW w:w="1264" w:type="dxa"/>
            <w:tcBorders>
              <w:top w:val="nil"/>
              <w:left w:val="nil"/>
              <w:bottom w:val="single" w:sz="4" w:space="0" w:color="auto"/>
              <w:right w:val="single" w:sz="4" w:space="0" w:color="auto"/>
            </w:tcBorders>
            <w:noWrap/>
            <w:vAlign w:val="bottom"/>
          </w:tcPr>
          <w:p w14:paraId="7EDC4B5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4424E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8578,65</w:t>
            </w:r>
          </w:p>
        </w:tc>
        <w:tc>
          <w:tcPr>
            <w:tcW w:w="864" w:type="dxa"/>
            <w:tcBorders>
              <w:top w:val="nil"/>
              <w:left w:val="nil"/>
              <w:bottom w:val="single" w:sz="4" w:space="0" w:color="auto"/>
              <w:right w:val="single" w:sz="4" w:space="0" w:color="auto"/>
            </w:tcBorders>
            <w:noWrap/>
            <w:vAlign w:val="bottom"/>
          </w:tcPr>
          <w:p w14:paraId="5EC66F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DA30BA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03C3E3" w14:textId="77777777" w:rsidR="003F7F01" w:rsidRPr="00A64A7D" w:rsidRDefault="003F7F01" w:rsidP="004B0BB6">
            <w:pPr>
              <w:rPr>
                <w:rFonts w:ascii="Arial" w:hAnsi="Arial" w:cs="Arial"/>
                <w:sz w:val="14"/>
                <w:szCs w:val="14"/>
                <w:lang w:val="es-ES_tradnl"/>
              </w:rPr>
            </w:pPr>
          </w:p>
        </w:tc>
      </w:tr>
      <w:tr w:rsidR="003F7F01" w:rsidRPr="00A64A7D" w14:paraId="31D2D4D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76A6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56E35D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6B73EC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94484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4A1BD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3BE738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14/05/1970</w:t>
            </w:r>
          </w:p>
        </w:tc>
        <w:tc>
          <w:tcPr>
            <w:tcW w:w="1285" w:type="dxa"/>
            <w:tcBorders>
              <w:top w:val="nil"/>
              <w:left w:val="nil"/>
              <w:bottom w:val="single" w:sz="4" w:space="0" w:color="auto"/>
              <w:right w:val="single" w:sz="4" w:space="0" w:color="auto"/>
            </w:tcBorders>
            <w:noWrap/>
            <w:vAlign w:val="bottom"/>
          </w:tcPr>
          <w:p w14:paraId="308226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0C18D34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F6E4E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9020,07</w:t>
            </w:r>
          </w:p>
        </w:tc>
        <w:tc>
          <w:tcPr>
            <w:tcW w:w="864" w:type="dxa"/>
            <w:tcBorders>
              <w:top w:val="nil"/>
              <w:left w:val="nil"/>
              <w:bottom w:val="single" w:sz="4" w:space="0" w:color="auto"/>
              <w:right w:val="single" w:sz="4" w:space="0" w:color="auto"/>
            </w:tcBorders>
            <w:noWrap/>
            <w:vAlign w:val="bottom"/>
          </w:tcPr>
          <w:p w14:paraId="35C424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0B3B90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9CF53E8" w14:textId="77777777" w:rsidR="003F7F01" w:rsidRPr="00A64A7D" w:rsidRDefault="003F7F01" w:rsidP="004B0BB6">
            <w:pPr>
              <w:rPr>
                <w:rFonts w:ascii="Arial" w:hAnsi="Arial" w:cs="Arial"/>
                <w:sz w:val="14"/>
                <w:szCs w:val="14"/>
                <w:lang w:val="es-ES_tradnl"/>
              </w:rPr>
            </w:pPr>
          </w:p>
        </w:tc>
      </w:tr>
      <w:tr w:rsidR="003F7F01" w:rsidRPr="00A64A7D" w14:paraId="780DA0E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3CAC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32BD12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1A7217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6076F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5C00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128183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18/03/1963</w:t>
            </w:r>
          </w:p>
        </w:tc>
        <w:tc>
          <w:tcPr>
            <w:tcW w:w="1285" w:type="dxa"/>
            <w:tcBorders>
              <w:top w:val="nil"/>
              <w:left w:val="nil"/>
              <w:bottom w:val="single" w:sz="4" w:space="0" w:color="auto"/>
              <w:right w:val="single" w:sz="4" w:space="0" w:color="auto"/>
            </w:tcBorders>
            <w:noWrap/>
            <w:vAlign w:val="bottom"/>
          </w:tcPr>
          <w:p w14:paraId="0DA6EA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5787ED4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A7E6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9020,07</w:t>
            </w:r>
          </w:p>
        </w:tc>
        <w:tc>
          <w:tcPr>
            <w:tcW w:w="864" w:type="dxa"/>
            <w:tcBorders>
              <w:top w:val="nil"/>
              <w:left w:val="nil"/>
              <w:bottom w:val="single" w:sz="4" w:space="0" w:color="auto"/>
              <w:right w:val="single" w:sz="4" w:space="0" w:color="auto"/>
            </w:tcBorders>
            <w:noWrap/>
            <w:vAlign w:val="bottom"/>
          </w:tcPr>
          <w:p w14:paraId="0849B2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5193B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A9BDA2B" w14:textId="77777777" w:rsidR="003F7F01" w:rsidRPr="00A64A7D" w:rsidRDefault="003F7F01" w:rsidP="004B0BB6">
            <w:pPr>
              <w:rPr>
                <w:rFonts w:ascii="Arial" w:hAnsi="Arial" w:cs="Arial"/>
                <w:sz w:val="14"/>
                <w:szCs w:val="14"/>
                <w:lang w:val="es-ES_tradnl"/>
              </w:rPr>
            </w:pPr>
          </w:p>
        </w:tc>
      </w:tr>
      <w:tr w:rsidR="003F7F01" w:rsidRPr="00A64A7D" w14:paraId="0427CE1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E28C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372FD2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40B9EE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068D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E6DB2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015A09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07/08/1974</w:t>
            </w:r>
          </w:p>
        </w:tc>
        <w:tc>
          <w:tcPr>
            <w:tcW w:w="1285" w:type="dxa"/>
            <w:tcBorders>
              <w:top w:val="nil"/>
              <w:left w:val="nil"/>
              <w:bottom w:val="single" w:sz="4" w:space="0" w:color="auto"/>
              <w:right w:val="single" w:sz="4" w:space="0" w:color="auto"/>
            </w:tcBorders>
            <w:noWrap/>
            <w:vAlign w:val="bottom"/>
          </w:tcPr>
          <w:p w14:paraId="761FA5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08/09/2009</w:t>
            </w:r>
          </w:p>
        </w:tc>
        <w:tc>
          <w:tcPr>
            <w:tcW w:w="1264" w:type="dxa"/>
            <w:tcBorders>
              <w:top w:val="nil"/>
              <w:left w:val="nil"/>
              <w:bottom w:val="single" w:sz="4" w:space="0" w:color="auto"/>
              <w:right w:val="single" w:sz="4" w:space="0" w:color="auto"/>
            </w:tcBorders>
            <w:noWrap/>
            <w:vAlign w:val="bottom"/>
          </w:tcPr>
          <w:p w14:paraId="3724720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3796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9020,07</w:t>
            </w:r>
          </w:p>
        </w:tc>
        <w:tc>
          <w:tcPr>
            <w:tcW w:w="864" w:type="dxa"/>
            <w:tcBorders>
              <w:top w:val="nil"/>
              <w:left w:val="nil"/>
              <w:bottom w:val="single" w:sz="4" w:space="0" w:color="auto"/>
              <w:right w:val="single" w:sz="4" w:space="0" w:color="auto"/>
            </w:tcBorders>
            <w:noWrap/>
            <w:vAlign w:val="bottom"/>
          </w:tcPr>
          <w:p w14:paraId="4B9618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82C2D7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1D99B4E" w14:textId="77777777" w:rsidR="003F7F01" w:rsidRPr="00A64A7D" w:rsidRDefault="003F7F01" w:rsidP="004B0BB6">
            <w:pPr>
              <w:rPr>
                <w:rFonts w:ascii="Arial" w:hAnsi="Arial" w:cs="Arial"/>
                <w:sz w:val="14"/>
                <w:szCs w:val="14"/>
                <w:lang w:val="es-ES_tradnl"/>
              </w:rPr>
            </w:pPr>
          </w:p>
        </w:tc>
      </w:tr>
      <w:tr w:rsidR="003F7F01" w:rsidRPr="00A64A7D" w14:paraId="2F21641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19F8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2D5212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409843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6134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3461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C8DB6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20/11/1983</w:t>
            </w:r>
          </w:p>
        </w:tc>
        <w:tc>
          <w:tcPr>
            <w:tcW w:w="1285" w:type="dxa"/>
            <w:tcBorders>
              <w:top w:val="nil"/>
              <w:left w:val="nil"/>
              <w:bottom w:val="single" w:sz="4" w:space="0" w:color="auto"/>
              <w:right w:val="single" w:sz="4" w:space="0" w:color="auto"/>
            </w:tcBorders>
            <w:noWrap/>
            <w:vAlign w:val="bottom"/>
          </w:tcPr>
          <w:p w14:paraId="63A9E8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28/09/2005</w:t>
            </w:r>
          </w:p>
        </w:tc>
        <w:tc>
          <w:tcPr>
            <w:tcW w:w="1264" w:type="dxa"/>
            <w:tcBorders>
              <w:top w:val="nil"/>
              <w:left w:val="nil"/>
              <w:bottom w:val="single" w:sz="4" w:space="0" w:color="auto"/>
              <w:right w:val="single" w:sz="4" w:space="0" w:color="auto"/>
            </w:tcBorders>
            <w:noWrap/>
            <w:vAlign w:val="bottom"/>
          </w:tcPr>
          <w:p w14:paraId="084877A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22E1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9167,21</w:t>
            </w:r>
          </w:p>
        </w:tc>
        <w:tc>
          <w:tcPr>
            <w:tcW w:w="864" w:type="dxa"/>
            <w:tcBorders>
              <w:top w:val="nil"/>
              <w:left w:val="nil"/>
              <w:bottom w:val="single" w:sz="4" w:space="0" w:color="auto"/>
              <w:right w:val="single" w:sz="4" w:space="0" w:color="auto"/>
            </w:tcBorders>
            <w:noWrap/>
            <w:vAlign w:val="bottom"/>
          </w:tcPr>
          <w:p w14:paraId="5829A0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FFABAE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E0E797" w14:textId="77777777" w:rsidR="003F7F01" w:rsidRPr="00A64A7D" w:rsidRDefault="003F7F01" w:rsidP="004B0BB6">
            <w:pPr>
              <w:rPr>
                <w:rFonts w:ascii="Arial" w:hAnsi="Arial" w:cs="Arial"/>
                <w:sz w:val="14"/>
                <w:szCs w:val="14"/>
                <w:lang w:val="es-ES_tradnl"/>
              </w:rPr>
            </w:pPr>
          </w:p>
        </w:tc>
      </w:tr>
      <w:tr w:rsidR="003F7F01" w:rsidRPr="00A64A7D" w14:paraId="5264FDB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0AD2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4D291F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3DBAB3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E9148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8E55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D7CD3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30/08/1965</w:t>
            </w:r>
          </w:p>
        </w:tc>
        <w:tc>
          <w:tcPr>
            <w:tcW w:w="1285" w:type="dxa"/>
            <w:tcBorders>
              <w:top w:val="nil"/>
              <w:left w:val="nil"/>
              <w:bottom w:val="single" w:sz="4" w:space="0" w:color="auto"/>
              <w:right w:val="single" w:sz="4" w:space="0" w:color="auto"/>
            </w:tcBorders>
            <w:noWrap/>
            <w:vAlign w:val="bottom"/>
          </w:tcPr>
          <w:p w14:paraId="38C643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16/02/2006</w:t>
            </w:r>
          </w:p>
        </w:tc>
        <w:tc>
          <w:tcPr>
            <w:tcW w:w="1264" w:type="dxa"/>
            <w:tcBorders>
              <w:top w:val="nil"/>
              <w:left w:val="nil"/>
              <w:bottom w:val="single" w:sz="4" w:space="0" w:color="auto"/>
              <w:right w:val="single" w:sz="4" w:space="0" w:color="auto"/>
            </w:tcBorders>
            <w:noWrap/>
            <w:vAlign w:val="bottom"/>
          </w:tcPr>
          <w:p w14:paraId="291D0FB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AEFC6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9167,21</w:t>
            </w:r>
          </w:p>
        </w:tc>
        <w:tc>
          <w:tcPr>
            <w:tcW w:w="864" w:type="dxa"/>
            <w:tcBorders>
              <w:top w:val="nil"/>
              <w:left w:val="nil"/>
              <w:bottom w:val="single" w:sz="4" w:space="0" w:color="auto"/>
              <w:right w:val="single" w:sz="4" w:space="0" w:color="auto"/>
            </w:tcBorders>
            <w:noWrap/>
            <w:vAlign w:val="bottom"/>
          </w:tcPr>
          <w:p w14:paraId="3B9E13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A6300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31B890A" w14:textId="77777777" w:rsidR="003F7F01" w:rsidRPr="00A64A7D" w:rsidRDefault="003F7F01" w:rsidP="004B0BB6">
            <w:pPr>
              <w:rPr>
                <w:rFonts w:ascii="Arial" w:hAnsi="Arial" w:cs="Arial"/>
                <w:sz w:val="14"/>
                <w:szCs w:val="14"/>
                <w:lang w:val="es-ES_tradnl"/>
              </w:rPr>
            </w:pPr>
          </w:p>
        </w:tc>
      </w:tr>
      <w:tr w:rsidR="003F7F01" w:rsidRPr="00A64A7D" w14:paraId="5D92CCF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766B2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09CD23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1DDDEB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A636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48BFF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9C894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15/05/1969</w:t>
            </w:r>
          </w:p>
        </w:tc>
        <w:tc>
          <w:tcPr>
            <w:tcW w:w="1285" w:type="dxa"/>
            <w:tcBorders>
              <w:top w:val="nil"/>
              <w:left w:val="nil"/>
              <w:bottom w:val="single" w:sz="4" w:space="0" w:color="auto"/>
              <w:right w:val="single" w:sz="4" w:space="0" w:color="auto"/>
            </w:tcBorders>
            <w:noWrap/>
            <w:vAlign w:val="bottom"/>
          </w:tcPr>
          <w:p w14:paraId="1F0311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28/09/1998</w:t>
            </w:r>
          </w:p>
        </w:tc>
        <w:tc>
          <w:tcPr>
            <w:tcW w:w="1264" w:type="dxa"/>
            <w:tcBorders>
              <w:top w:val="nil"/>
              <w:left w:val="nil"/>
              <w:bottom w:val="single" w:sz="4" w:space="0" w:color="auto"/>
              <w:right w:val="single" w:sz="4" w:space="0" w:color="auto"/>
            </w:tcBorders>
            <w:noWrap/>
            <w:vAlign w:val="bottom"/>
          </w:tcPr>
          <w:p w14:paraId="53B8307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C2721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9314,35</w:t>
            </w:r>
          </w:p>
        </w:tc>
        <w:tc>
          <w:tcPr>
            <w:tcW w:w="864" w:type="dxa"/>
            <w:tcBorders>
              <w:top w:val="nil"/>
              <w:left w:val="nil"/>
              <w:bottom w:val="single" w:sz="4" w:space="0" w:color="auto"/>
              <w:right w:val="single" w:sz="4" w:space="0" w:color="auto"/>
            </w:tcBorders>
            <w:noWrap/>
            <w:vAlign w:val="bottom"/>
          </w:tcPr>
          <w:p w14:paraId="642F1D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E8B6C8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D027C7" w14:textId="77777777" w:rsidR="003F7F01" w:rsidRPr="00A64A7D" w:rsidRDefault="003F7F01" w:rsidP="004B0BB6">
            <w:pPr>
              <w:rPr>
                <w:rFonts w:ascii="Arial" w:hAnsi="Arial" w:cs="Arial"/>
                <w:sz w:val="14"/>
                <w:szCs w:val="14"/>
                <w:lang w:val="es-ES_tradnl"/>
              </w:rPr>
            </w:pPr>
          </w:p>
        </w:tc>
      </w:tr>
      <w:tr w:rsidR="003F7F01" w:rsidRPr="00A64A7D" w14:paraId="026811B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CD16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4DE94F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0A9963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99235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128C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179995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02/07/1961</w:t>
            </w:r>
          </w:p>
        </w:tc>
        <w:tc>
          <w:tcPr>
            <w:tcW w:w="1285" w:type="dxa"/>
            <w:tcBorders>
              <w:top w:val="nil"/>
              <w:left w:val="nil"/>
              <w:bottom w:val="single" w:sz="4" w:space="0" w:color="auto"/>
              <w:right w:val="single" w:sz="4" w:space="0" w:color="auto"/>
            </w:tcBorders>
            <w:noWrap/>
            <w:vAlign w:val="bottom"/>
          </w:tcPr>
          <w:p w14:paraId="7A0B73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27/09/1999</w:t>
            </w:r>
          </w:p>
        </w:tc>
        <w:tc>
          <w:tcPr>
            <w:tcW w:w="1264" w:type="dxa"/>
            <w:tcBorders>
              <w:top w:val="nil"/>
              <w:left w:val="nil"/>
              <w:bottom w:val="single" w:sz="4" w:space="0" w:color="auto"/>
              <w:right w:val="single" w:sz="4" w:space="0" w:color="auto"/>
            </w:tcBorders>
            <w:noWrap/>
            <w:vAlign w:val="bottom"/>
          </w:tcPr>
          <w:p w14:paraId="2460AC4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BEEF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9314,35</w:t>
            </w:r>
          </w:p>
        </w:tc>
        <w:tc>
          <w:tcPr>
            <w:tcW w:w="864" w:type="dxa"/>
            <w:tcBorders>
              <w:top w:val="nil"/>
              <w:left w:val="nil"/>
              <w:bottom w:val="single" w:sz="4" w:space="0" w:color="auto"/>
              <w:right w:val="single" w:sz="4" w:space="0" w:color="auto"/>
            </w:tcBorders>
            <w:noWrap/>
            <w:vAlign w:val="bottom"/>
          </w:tcPr>
          <w:p w14:paraId="56FE64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86E880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6485A6" w14:textId="77777777" w:rsidR="003F7F01" w:rsidRPr="00A64A7D" w:rsidRDefault="003F7F01" w:rsidP="004B0BB6">
            <w:pPr>
              <w:rPr>
                <w:rFonts w:ascii="Arial" w:hAnsi="Arial" w:cs="Arial"/>
                <w:sz w:val="14"/>
                <w:szCs w:val="14"/>
                <w:lang w:val="es-ES_tradnl"/>
              </w:rPr>
            </w:pPr>
          </w:p>
        </w:tc>
      </w:tr>
      <w:tr w:rsidR="003F7F01" w:rsidRPr="00A64A7D" w14:paraId="35D4B6A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D7D50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7B8F04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38A504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D9DCB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99E4E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692FD4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21/09/1961</w:t>
            </w:r>
          </w:p>
        </w:tc>
        <w:tc>
          <w:tcPr>
            <w:tcW w:w="1285" w:type="dxa"/>
            <w:tcBorders>
              <w:top w:val="nil"/>
              <w:left w:val="nil"/>
              <w:bottom w:val="single" w:sz="4" w:space="0" w:color="auto"/>
              <w:right w:val="single" w:sz="4" w:space="0" w:color="auto"/>
            </w:tcBorders>
            <w:noWrap/>
            <w:vAlign w:val="bottom"/>
          </w:tcPr>
          <w:p w14:paraId="6AFB8A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02/02/1998</w:t>
            </w:r>
          </w:p>
        </w:tc>
        <w:tc>
          <w:tcPr>
            <w:tcW w:w="1264" w:type="dxa"/>
            <w:tcBorders>
              <w:top w:val="nil"/>
              <w:left w:val="nil"/>
              <w:bottom w:val="single" w:sz="4" w:space="0" w:color="auto"/>
              <w:right w:val="single" w:sz="4" w:space="0" w:color="auto"/>
            </w:tcBorders>
            <w:noWrap/>
            <w:vAlign w:val="bottom"/>
          </w:tcPr>
          <w:p w14:paraId="4EF0108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B7B9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256693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B477D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A144AF" w14:textId="77777777" w:rsidR="003F7F01" w:rsidRPr="00A64A7D" w:rsidRDefault="003F7F01" w:rsidP="004B0BB6">
            <w:pPr>
              <w:rPr>
                <w:rFonts w:ascii="Arial" w:hAnsi="Arial" w:cs="Arial"/>
                <w:sz w:val="14"/>
                <w:szCs w:val="14"/>
                <w:lang w:val="es-ES_tradnl"/>
              </w:rPr>
            </w:pPr>
          </w:p>
        </w:tc>
      </w:tr>
      <w:tr w:rsidR="003F7F01" w:rsidRPr="00A64A7D" w14:paraId="378A40A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6F1C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0D97B9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10B7C3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4CA4F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5BDF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F8A7F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11/06/1962</w:t>
            </w:r>
          </w:p>
        </w:tc>
        <w:tc>
          <w:tcPr>
            <w:tcW w:w="1285" w:type="dxa"/>
            <w:tcBorders>
              <w:top w:val="nil"/>
              <w:left w:val="nil"/>
              <w:bottom w:val="single" w:sz="4" w:space="0" w:color="auto"/>
              <w:right w:val="single" w:sz="4" w:space="0" w:color="auto"/>
            </w:tcBorders>
            <w:noWrap/>
            <w:vAlign w:val="bottom"/>
          </w:tcPr>
          <w:p w14:paraId="6F3CB0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28/09/1998</w:t>
            </w:r>
          </w:p>
        </w:tc>
        <w:tc>
          <w:tcPr>
            <w:tcW w:w="1264" w:type="dxa"/>
            <w:tcBorders>
              <w:top w:val="nil"/>
              <w:left w:val="nil"/>
              <w:bottom w:val="single" w:sz="4" w:space="0" w:color="auto"/>
              <w:right w:val="single" w:sz="4" w:space="0" w:color="auto"/>
            </w:tcBorders>
            <w:noWrap/>
            <w:vAlign w:val="bottom"/>
          </w:tcPr>
          <w:p w14:paraId="063B5F2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EBE59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577960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79AC4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D4172F" w14:textId="77777777" w:rsidR="003F7F01" w:rsidRPr="00A64A7D" w:rsidRDefault="003F7F01" w:rsidP="004B0BB6">
            <w:pPr>
              <w:rPr>
                <w:rFonts w:ascii="Arial" w:hAnsi="Arial" w:cs="Arial"/>
                <w:sz w:val="14"/>
                <w:szCs w:val="14"/>
                <w:lang w:val="es-ES_tradnl"/>
              </w:rPr>
            </w:pPr>
          </w:p>
        </w:tc>
      </w:tr>
      <w:tr w:rsidR="003F7F01" w:rsidRPr="00A64A7D" w14:paraId="56C632D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DF84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12E6A0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34A86D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720C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5395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67A2E7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04/08/1964</w:t>
            </w:r>
          </w:p>
        </w:tc>
        <w:tc>
          <w:tcPr>
            <w:tcW w:w="1285" w:type="dxa"/>
            <w:tcBorders>
              <w:top w:val="nil"/>
              <w:left w:val="nil"/>
              <w:bottom w:val="single" w:sz="4" w:space="0" w:color="auto"/>
              <w:right w:val="single" w:sz="4" w:space="0" w:color="auto"/>
            </w:tcBorders>
            <w:noWrap/>
            <w:vAlign w:val="bottom"/>
          </w:tcPr>
          <w:p w14:paraId="6F9D62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28/09/1998</w:t>
            </w:r>
          </w:p>
        </w:tc>
        <w:tc>
          <w:tcPr>
            <w:tcW w:w="1264" w:type="dxa"/>
            <w:tcBorders>
              <w:top w:val="nil"/>
              <w:left w:val="nil"/>
              <w:bottom w:val="single" w:sz="4" w:space="0" w:color="auto"/>
              <w:right w:val="single" w:sz="4" w:space="0" w:color="auto"/>
            </w:tcBorders>
            <w:noWrap/>
            <w:vAlign w:val="bottom"/>
          </w:tcPr>
          <w:p w14:paraId="03E8407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FFCE0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234629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5BF26A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3A5B1D" w14:textId="77777777" w:rsidR="003F7F01" w:rsidRPr="00A64A7D" w:rsidRDefault="003F7F01" w:rsidP="004B0BB6">
            <w:pPr>
              <w:rPr>
                <w:rFonts w:ascii="Arial" w:hAnsi="Arial" w:cs="Arial"/>
                <w:sz w:val="14"/>
                <w:szCs w:val="14"/>
                <w:lang w:val="es-ES_tradnl"/>
              </w:rPr>
            </w:pPr>
          </w:p>
        </w:tc>
      </w:tr>
      <w:tr w:rsidR="003F7F01" w:rsidRPr="00A64A7D" w14:paraId="432C716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992A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6B0582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4D6ABB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29A18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CB006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4800A0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31/05/1965</w:t>
            </w:r>
          </w:p>
        </w:tc>
        <w:tc>
          <w:tcPr>
            <w:tcW w:w="1285" w:type="dxa"/>
            <w:tcBorders>
              <w:top w:val="nil"/>
              <w:left w:val="nil"/>
              <w:bottom w:val="single" w:sz="4" w:space="0" w:color="auto"/>
              <w:right w:val="single" w:sz="4" w:space="0" w:color="auto"/>
            </w:tcBorders>
            <w:noWrap/>
            <w:vAlign w:val="bottom"/>
          </w:tcPr>
          <w:p w14:paraId="5B17BF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01/02/1999</w:t>
            </w:r>
          </w:p>
        </w:tc>
        <w:tc>
          <w:tcPr>
            <w:tcW w:w="1264" w:type="dxa"/>
            <w:tcBorders>
              <w:top w:val="nil"/>
              <w:left w:val="nil"/>
              <w:bottom w:val="single" w:sz="4" w:space="0" w:color="auto"/>
              <w:right w:val="single" w:sz="4" w:space="0" w:color="auto"/>
            </w:tcBorders>
            <w:noWrap/>
            <w:vAlign w:val="bottom"/>
          </w:tcPr>
          <w:p w14:paraId="391E6BC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18D2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564248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7DDA08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C63FEA3" w14:textId="77777777" w:rsidR="003F7F01" w:rsidRPr="00A64A7D" w:rsidRDefault="003F7F01" w:rsidP="004B0BB6">
            <w:pPr>
              <w:rPr>
                <w:rFonts w:ascii="Arial" w:hAnsi="Arial" w:cs="Arial"/>
                <w:sz w:val="14"/>
                <w:szCs w:val="14"/>
                <w:lang w:val="es-ES_tradnl"/>
              </w:rPr>
            </w:pPr>
          </w:p>
        </w:tc>
      </w:tr>
      <w:tr w:rsidR="003F7F01" w:rsidRPr="00A64A7D" w14:paraId="042C7B0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0773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12159</w:t>
            </w:r>
          </w:p>
        </w:tc>
        <w:tc>
          <w:tcPr>
            <w:tcW w:w="1843" w:type="dxa"/>
            <w:tcBorders>
              <w:top w:val="nil"/>
              <w:left w:val="nil"/>
              <w:bottom w:val="single" w:sz="4" w:space="0" w:color="auto"/>
              <w:right w:val="single" w:sz="4" w:space="0" w:color="auto"/>
            </w:tcBorders>
            <w:noWrap/>
            <w:vAlign w:val="bottom"/>
          </w:tcPr>
          <w:p w14:paraId="07E601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1DC952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5DA9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74E62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52535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16/02/1971</w:t>
            </w:r>
          </w:p>
        </w:tc>
        <w:tc>
          <w:tcPr>
            <w:tcW w:w="1285" w:type="dxa"/>
            <w:tcBorders>
              <w:top w:val="nil"/>
              <w:left w:val="nil"/>
              <w:bottom w:val="single" w:sz="4" w:space="0" w:color="auto"/>
              <w:right w:val="single" w:sz="4" w:space="0" w:color="auto"/>
            </w:tcBorders>
            <w:noWrap/>
            <w:vAlign w:val="bottom"/>
          </w:tcPr>
          <w:p w14:paraId="2F86D0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28/09/1999</w:t>
            </w:r>
          </w:p>
        </w:tc>
        <w:tc>
          <w:tcPr>
            <w:tcW w:w="1264" w:type="dxa"/>
            <w:tcBorders>
              <w:top w:val="nil"/>
              <w:left w:val="nil"/>
              <w:bottom w:val="single" w:sz="4" w:space="0" w:color="auto"/>
              <w:right w:val="single" w:sz="4" w:space="0" w:color="auto"/>
            </w:tcBorders>
            <w:noWrap/>
            <w:vAlign w:val="bottom"/>
          </w:tcPr>
          <w:p w14:paraId="620A0EE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EAA8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63608E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A3C3A8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9D49FE" w14:textId="77777777" w:rsidR="003F7F01" w:rsidRPr="00A64A7D" w:rsidRDefault="003F7F01" w:rsidP="004B0BB6">
            <w:pPr>
              <w:rPr>
                <w:rFonts w:ascii="Arial" w:hAnsi="Arial" w:cs="Arial"/>
                <w:sz w:val="14"/>
                <w:szCs w:val="14"/>
                <w:lang w:val="es-ES_tradnl"/>
              </w:rPr>
            </w:pPr>
          </w:p>
        </w:tc>
      </w:tr>
      <w:tr w:rsidR="003F7F01" w:rsidRPr="00A64A7D" w14:paraId="2BF78E2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7888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601EF8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1F26DF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5574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651AC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665CA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16/04/1965</w:t>
            </w:r>
          </w:p>
        </w:tc>
        <w:tc>
          <w:tcPr>
            <w:tcW w:w="1285" w:type="dxa"/>
            <w:tcBorders>
              <w:top w:val="nil"/>
              <w:left w:val="nil"/>
              <w:bottom w:val="single" w:sz="4" w:space="0" w:color="auto"/>
              <w:right w:val="single" w:sz="4" w:space="0" w:color="auto"/>
            </w:tcBorders>
            <w:noWrap/>
            <w:vAlign w:val="bottom"/>
          </w:tcPr>
          <w:p w14:paraId="3A1BA4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21/11/2001</w:t>
            </w:r>
          </w:p>
        </w:tc>
        <w:tc>
          <w:tcPr>
            <w:tcW w:w="1264" w:type="dxa"/>
            <w:tcBorders>
              <w:top w:val="nil"/>
              <w:left w:val="nil"/>
              <w:bottom w:val="single" w:sz="4" w:space="0" w:color="auto"/>
              <w:right w:val="single" w:sz="4" w:space="0" w:color="auto"/>
            </w:tcBorders>
            <w:noWrap/>
            <w:vAlign w:val="bottom"/>
          </w:tcPr>
          <w:p w14:paraId="5184D79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04FAD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3BB816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047CB4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D4DC7D1" w14:textId="77777777" w:rsidR="003F7F01" w:rsidRPr="00A64A7D" w:rsidRDefault="003F7F01" w:rsidP="004B0BB6">
            <w:pPr>
              <w:rPr>
                <w:rFonts w:ascii="Arial" w:hAnsi="Arial" w:cs="Arial"/>
                <w:sz w:val="14"/>
                <w:szCs w:val="14"/>
                <w:lang w:val="es-ES_tradnl"/>
              </w:rPr>
            </w:pPr>
          </w:p>
        </w:tc>
      </w:tr>
      <w:tr w:rsidR="003F7F01" w:rsidRPr="00A64A7D" w14:paraId="7FCB993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14E6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63DF6E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0D9FD6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7F7EC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D273A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350154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29/01/1963</w:t>
            </w:r>
          </w:p>
        </w:tc>
        <w:tc>
          <w:tcPr>
            <w:tcW w:w="1285" w:type="dxa"/>
            <w:tcBorders>
              <w:top w:val="nil"/>
              <w:left w:val="nil"/>
              <w:bottom w:val="single" w:sz="4" w:space="0" w:color="auto"/>
              <w:right w:val="single" w:sz="4" w:space="0" w:color="auto"/>
            </w:tcBorders>
            <w:noWrap/>
            <w:vAlign w:val="bottom"/>
          </w:tcPr>
          <w:p w14:paraId="0F12E7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01/10/1994</w:t>
            </w:r>
          </w:p>
        </w:tc>
        <w:tc>
          <w:tcPr>
            <w:tcW w:w="1264" w:type="dxa"/>
            <w:tcBorders>
              <w:top w:val="nil"/>
              <w:left w:val="nil"/>
              <w:bottom w:val="single" w:sz="4" w:space="0" w:color="auto"/>
              <w:right w:val="single" w:sz="4" w:space="0" w:color="auto"/>
            </w:tcBorders>
            <w:noWrap/>
            <w:vAlign w:val="bottom"/>
          </w:tcPr>
          <w:p w14:paraId="634D938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21CC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9755,77</w:t>
            </w:r>
          </w:p>
        </w:tc>
        <w:tc>
          <w:tcPr>
            <w:tcW w:w="864" w:type="dxa"/>
            <w:tcBorders>
              <w:top w:val="nil"/>
              <w:left w:val="nil"/>
              <w:bottom w:val="single" w:sz="4" w:space="0" w:color="auto"/>
              <w:right w:val="single" w:sz="4" w:space="0" w:color="auto"/>
            </w:tcBorders>
            <w:noWrap/>
            <w:vAlign w:val="bottom"/>
          </w:tcPr>
          <w:p w14:paraId="55AF53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27BDA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A45132" w14:textId="77777777" w:rsidR="003F7F01" w:rsidRPr="00A64A7D" w:rsidRDefault="003F7F01" w:rsidP="004B0BB6">
            <w:pPr>
              <w:rPr>
                <w:rFonts w:ascii="Arial" w:hAnsi="Arial" w:cs="Arial"/>
                <w:sz w:val="14"/>
                <w:szCs w:val="14"/>
                <w:lang w:val="es-ES_tradnl"/>
              </w:rPr>
            </w:pPr>
          </w:p>
        </w:tc>
      </w:tr>
      <w:tr w:rsidR="003F7F01" w:rsidRPr="00A64A7D" w14:paraId="4B39153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C2D4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0D6167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6CD2A5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8350F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6AC12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23D49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17/07/1967</w:t>
            </w:r>
          </w:p>
        </w:tc>
        <w:tc>
          <w:tcPr>
            <w:tcW w:w="1285" w:type="dxa"/>
            <w:tcBorders>
              <w:top w:val="nil"/>
              <w:left w:val="nil"/>
              <w:bottom w:val="single" w:sz="4" w:space="0" w:color="auto"/>
              <w:right w:val="single" w:sz="4" w:space="0" w:color="auto"/>
            </w:tcBorders>
            <w:noWrap/>
            <w:vAlign w:val="bottom"/>
          </w:tcPr>
          <w:p w14:paraId="24431A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01/04/1995</w:t>
            </w:r>
          </w:p>
        </w:tc>
        <w:tc>
          <w:tcPr>
            <w:tcW w:w="1264" w:type="dxa"/>
            <w:tcBorders>
              <w:top w:val="nil"/>
              <w:left w:val="nil"/>
              <w:bottom w:val="single" w:sz="4" w:space="0" w:color="auto"/>
              <w:right w:val="single" w:sz="4" w:space="0" w:color="auto"/>
            </w:tcBorders>
            <w:noWrap/>
            <w:vAlign w:val="bottom"/>
          </w:tcPr>
          <w:p w14:paraId="3D4D18A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1B6D9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9755,77</w:t>
            </w:r>
          </w:p>
        </w:tc>
        <w:tc>
          <w:tcPr>
            <w:tcW w:w="864" w:type="dxa"/>
            <w:tcBorders>
              <w:top w:val="nil"/>
              <w:left w:val="nil"/>
              <w:bottom w:val="single" w:sz="4" w:space="0" w:color="auto"/>
              <w:right w:val="single" w:sz="4" w:space="0" w:color="auto"/>
            </w:tcBorders>
            <w:noWrap/>
            <w:vAlign w:val="bottom"/>
          </w:tcPr>
          <w:p w14:paraId="6ECC0E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548275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1921F8" w14:textId="77777777" w:rsidR="003F7F01" w:rsidRPr="00A64A7D" w:rsidRDefault="003F7F01" w:rsidP="004B0BB6">
            <w:pPr>
              <w:rPr>
                <w:rFonts w:ascii="Arial" w:hAnsi="Arial" w:cs="Arial"/>
                <w:sz w:val="14"/>
                <w:szCs w:val="14"/>
                <w:lang w:val="es-ES_tradnl"/>
              </w:rPr>
            </w:pPr>
          </w:p>
        </w:tc>
      </w:tr>
      <w:tr w:rsidR="003F7F01" w:rsidRPr="00A64A7D" w14:paraId="754DE61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F09F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1521D3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4DCADF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AE237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38429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1048B9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27/03/1966</w:t>
            </w:r>
          </w:p>
        </w:tc>
        <w:tc>
          <w:tcPr>
            <w:tcW w:w="1285" w:type="dxa"/>
            <w:tcBorders>
              <w:top w:val="nil"/>
              <w:left w:val="nil"/>
              <w:bottom w:val="single" w:sz="4" w:space="0" w:color="auto"/>
              <w:right w:val="single" w:sz="4" w:space="0" w:color="auto"/>
            </w:tcBorders>
            <w:noWrap/>
            <w:vAlign w:val="bottom"/>
          </w:tcPr>
          <w:p w14:paraId="5101F0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28/09/1999</w:t>
            </w:r>
          </w:p>
        </w:tc>
        <w:tc>
          <w:tcPr>
            <w:tcW w:w="1264" w:type="dxa"/>
            <w:tcBorders>
              <w:top w:val="nil"/>
              <w:left w:val="nil"/>
              <w:bottom w:val="single" w:sz="4" w:space="0" w:color="auto"/>
              <w:right w:val="single" w:sz="4" w:space="0" w:color="auto"/>
            </w:tcBorders>
            <w:noWrap/>
            <w:vAlign w:val="bottom"/>
          </w:tcPr>
          <w:p w14:paraId="5262AFD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F0076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9755,77</w:t>
            </w:r>
          </w:p>
        </w:tc>
        <w:tc>
          <w:tcPr>
            <w:tcW w:w="864" w:type="dxa"/>
            <w:tcBorders>
              <w:top w:val="nil"/>
              <w:left w:val="nil"/>
              <w:bottom w:val="single" w:sz="4" w:space="0" w:color="auto"/>
              <w:right w:val="single" w:sz="4" w:space="0" w:color="auto"/>
            </w:tcBorders>
            <w:noWrap/>
            <w:vAlign w:val="bottom"/>
          </w:tcPr>
          <w:p w14:paraId="3FCB99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0DBDAC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D64F66A" w14:textId="77777777" w:rsidR="003F7F01" w:rsidRPr="00A64A7D" w:rsidRDefault="003F7F01" w:rsidP="004B0BB6">
            <w:pPr>
              <w:rPr>
                <w:rFonts w:ascii="Arial" w:hAnsi="Arial" w:cs="Arial"/>
                <w:sz w:val="14"/>
                <w:szCs w:val="14"/>
                <w:lang w:val="es-ES_tradnl"/>
              </w:rPr>
            </w:pPr>
          </w:p>
        </w:tc>
      </w:tr>
      <w:tr w:rsidR="003F7F01" w:rsidRPr="00A64A7D" w14:paraId="0B03D63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821F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12159</w:t>
            </w:r>
          </w:p>
        </w:tc>
        <w:tc>
          <w:tcPr>
            <w:tcW w:w="1843" w:type="dxa"/>
            <w:tcBorders>
              <w:top w:val="nil"/>
              <w:left w:val="nil"/>
              <w:bottom w:val="single" w:sz="4" w:space="0" w:color="auto"/>
              <w:right w:val="single" w:sz="4" w:space="0" w:color="auto"/>
            </w:tcBorders>
            <w:noWrap/>
            <w:vAlign w:val="bottom"/>
          </w:tcPr>
          <w:p w14:paraId="4304E0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Cristóbal Gamón HLHI</w:t>
            </w:r>
          </w:p>
        </w:tc>
        <w:tc>
          <w:tcPr>
            <w:tcW w:w="1268" w:type="dxa"/>
            <w:tcBorders>
              <w:top w:val="nil"/>
              <w:left w:val="nil"/>
              <w:bottom w:val="single" w:sz="4" w:space="0" w:color="auto"/>
              <w:right w:val="single" w:sz="4" w:space="0" w:color="auto"/>
            </w:tcBorders>
            <w:noWrap/>
            <w:vAlign w:val="bottom"/>
          </w:tcPr>
          <w:p w14:paraId="2D1AB8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12F6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37927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30,98</w:t>
            </w:r>
          </w:p>
        </w:tc>
        <w:tc>
          <w:tcPr>
            <w:tcW w:w="1133" w:type="dxa"/>
            <w:tcBorders>
              <w:top w:val="nil"/>
              <w:left w:val="nil"/>
              <w:bottom w:val="single" w:sz="4" w:space="0" w:color="auto"/>
              <w:right w:val="single" w:sz="4" w:space="0" w:color="auto"/>
            </w:tcBorders>
            <w:noWrap/>
            <w:vAlign w:val="bottom"/>
          </w:tcPr>
          <w:p w14:paraId="09DC20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07/07/2002</w:t>
            </w:r>
          </w:p>
        </w:tc>
        <w:tc>
          <w:tcPr>
            <w:tcW w:w="1285" w:type="dxa"/>
            <w:tcBorders>
              <w:top w:val="nil"/>
              <w:left w:val="nil"/>
              <w:bottom w:val="single" w:sz="4" w:space="0" w:color="auto"/>
              <w:right w:val="single" w:sz="4" w:space="0" w:color="auto"/>
            </w:tcBorders>
            <w:noWrap/>
            <w:vAlign w:val="bottom"/>
          </w:tcPr>
          <w:p w14:paraId="5CDC5A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30/01/2026</w:t>
            </w:r>
          </w:p>
        </w:tc>
        <w:tc>
          <w:tcPr>
            <w:tcW w:w="1264" w:type="dxa"/>
            <w:tcBorders>
              <w:top w:val="nil"/>
              <w:left w:val="nil"/>
              <w:bottom w:val="single" w:sz="4" w:space="0" w:color="auto"/>
              <w:right w:val="single" w:sz="4" w:space="0" w:color="auto"/>
            </w:tcBorders>
            <w:noWrap/>
            <w:vAlign w:val="bottom"/>
          </w:tcPr>
          <w:p w14:paraId="0C7CC8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ALM</w:t>
            </w:r>
          </w:p>
        </w:tc>
        <w:tc>
          <w:tcPr>
            <w:tcW w:w="992" w:type="dxa"/>
            <w:tcBorders>
              <w:top w:val="nil"/>
              <w:left w:val="nil"/>
              <w:bottom w:val="single" w:sz="4" w:space="0" w:color="auto"/>
              <w:right w:val="single" w:sz="4" w:space="0" w:color="auto"/>
            </w:tcBorders>
            <w:noWrap/>
            <w:vAlign w:val="bottom"/>
          </w:tcPr>
          <w:p w14:paraId="2A33AA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7803,27</w:t>
            </w:r>
          </w:p>
        </w:tc>
        <w:tc>
          <w:tcPr>
            <w:tcW w:w="864" w:type="dxa"/>
            <w:tcBorders>
              <w:top w:val="nil"/>
              <w:left w:val="nil"/>
              <w:bottom w:val="single" w:sz="4" w:space="0" w:color="auto"/>
              <w:right w:val="single" w:sz="4" w:space="0" w:color="auto"/>
            </w:tcBorders>
            <w:noWrap/>
            <w:vAlign w:val="bottom"/>
          </w:tcPr>
          <w:p w14:paraId="1B1DB1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D35F56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14CCDB" w14:textId="77777777" w:rsidR="003F7F01" w:rsidRPr="00A64A7D" w:rsidRDefault="003F7F01" w:rsidP="004B0BB6">
            <w:pPr>
              <w:rPr>
                <w:rFonts w:ascii="Arial" w:hAnsi="Arial" w:cs="Arial"/>
                <w:sz w:val="14"/>
                <w:szCs w:val="14"/>
                <w:lang w:val="es-ES_tradnl"/>
              </w:rPr>
            </w:pPr>
          </w:p>
        </w:tc>
      </w:tr>
      <w:tr w:rsidR="003F7F01" w:rsidRPr="00A64A7D" w14:paraId="1072BF6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3E8C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539530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1D6642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71706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9570D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BA542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01/05/1994</w:t>
            </w:r>
          </w:p>
        </w:tc>
        <w:tc>
          <w:tcPr>
            <w:tcW w:w="1285" w:type="dxa"/>
            <w:tcBorders>
              <w:top w:val="nil"/>
              <w:left w:val="nil"/>
              <w:bottom w:val="single" w:sz="4" w:space="0" w:color="auto"/>
              <w:right w:val="single" w:sz="4" w:space="0" w:color="auto"/>
            </w:tcBorders>
            <w:noWrap/>
            <w:vAlign w:val="bottom"/>
          </w:tcPr>
          <w:p w14:paraId="7DFF61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27/09/2021</w:t>
            </w:r>
          </w:p>
        </w:tc>
        <w:tc>
          <w:tcPr>
            <w:tcW w:w="1264" w:type="dxa"/>
            <w:tcBorders>
              <w:top w:val="nil"/>
              <w:left w:val="nil"/>
              <w:bottom w:val="single" w:sz="4" w:space="0" w:color="auto"/>
              <w:right w:val="single" w:sz="4" w:space="0" w:color="auto"/>
            </w:tcBorders>
            <w:noWrap/>
            <w:vAlign w:val="bottom"/>
          </w:tcPr>
          <w:p w14:paraId="494F0E5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E69D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423C40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1C8741D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F6A709" w14:textId="77777777" w:rsidR="003F7F01" w:rsidRPr="00A64A7D" w:rsidRDefault="003F7F01" w:rsidP="004B0BB6">
            <w:pPr>
              <w:rPr>
                <w:rFonts w:ascii="Arial" w:hAnsi="Arial" w:cs="Arial"/>
                <w:sz w:val="14"/>
                <w:szCs w:val="14"/>
                <w:lang w:val="es-ES_tradnl"/>
              </w:rPr>
            </w:pPr>
          </w:p>
        </w:tc>
      </w:tr>
      <w:tr w:rsidR="003F7F01" w:rsidRPr="00A64A7D" w14:paraId="34FEEB4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251E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341E05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7ECCFF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95FFA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10FD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0D499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24/12/1979</w:t>
            </w:r>
          </w:p>
        </w:tc>
        <w:tc>
          <w:tcPr>
            <w:tcW w:w="1285" w:type="dxa"/>
            <w:tcBorders>
              <w:top w:val="nil"/>
              <w:left w:val="nil"/>
              <w:bottom w:val="single" w:sz="4" w:space="0" w:color="auto"/>
              <w:right w:val="single" w:sz="4" w:space="0" w:color="auto"/>
            </w:tcBorders>
            <w:noWrap/>
            <w:vAlign w:val="bottom"/>
          </w:tcPr>
          <w:p w14:paraId="671281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05/02/2019</w:t>
            </w:r>
          </w:p>
        </w:tc>
        <w:tc>
          <w:tcPr>
            <w:tcW w:w="1264" w:type="dxa"/>
            <w:tcBorders>
              <w:top w:val="nil"/>
              <w:left w:val="nil"/>
              <w:bottom w:val="single" w:sz="4" w:space="0" w:color="auto"/>
              <w:right w:val="single" w:sz="4" w:space="0" w:color="auto"/>
            </w:tcBorders>
            <w:noWrap/>
            <w:vAlign w:val="bottom"/>
          </w:tcPr>
          <w:p w14:paraId="4BF05B2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EE4C4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095EAE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061457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EB30620" w14:textId="77777777" w:rsidR="003F7F01" w:rsidRPr="00A64A7D" w:rsidRDefault="003F7F01" w:rsidP="004B0BB6">
            <w:pPr>
              <w:rPr>
                <w:rFonts w:ascii="Arial" w:hAnsi="Arial" w:cs="Arial"/>
                <w:sz w:val="14"/>
                <w:szCs w:val="14"/>
                <w:lang w:val="es-ES_tradnl"/>
              </w:rPr>
            </w:pPr>
          </w:p>
        </w:tc>
      </w:tr>
      <w:tr w:rsidR="003F7F01" w:rsidRPr="00A64A7D" w14:paraId="4794703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29564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284AD9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5A835F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CEBAB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81B11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18652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10/06/1960</w:t>
            </w:r>
          </w:p>
        </w:tc>
        <w:tc>
          <w:tcPr>
            <w:tcW w:w="1285" w:type="dxa"/>
            <w:tcBorders>
              <w:top w:val="nil"/>
              <w:left w:val="nil"/>
              <w:bottom w:val="single" w:sz="4" w:space="0" w:color="auto"/>
              <w:right w:val="single" w:sz="4" w:space="0" w:color="auto"/>
            </w:tcBorders>
            <w:noWrap/>
            <w:vAlign w:val="bottom"/>
          </w:tcPr>
          <w:p w14:paraId="5929AC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03/08/2006</w:t>
            </w:r>
          </w:p>
        </w:tc>
        <w:tc>
          <w:tcPr>
            <w:tcW w:w="1264" w:type="dxa"/>
            <w:tcBorders>
              <w:top w:val="nil"/>
              <w:left w:val="nil"/>
              <w:bottom w:val="single" w:sz="4" w:space="0" w:color="auto"/>
              <w:right w:val="single" w:sz="4" w:space="0" w:color="auto"/>
            </w:tcBorders>
            <w:noWrap/>
            <w:vAlign w:val="bottom"/>
          </w:tcPr>
          <w:p w14:paraId="2ED794A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F6EDC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7B1B7F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8FCBEB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2D9AB2" w14:textId="77777777" w:rsidR="003F7F01" w:rsidRPr="00A64A7D" w:rsidRDefault="003F7F01" w:rsidP="004B0BB6">
            <w:pPr>
              <w:rPr>
                <w:rFonts w:ascii="Arial" w:hAnsi="Arial" w:cs="Arial"/>
                <w:sz w:val="14"/>
                <w:szCs w:val="14"/>
                <w:lang w:val="es-ES_tradnl"/>
              </w:rPr>
            </w:pPr>
          </w:p>
        </w:tc>
      </w:tr>
      <w:tr w:rsidR="003F7F01" w:rsidRPr="00A64A7D" w14:paraId="2E3841F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A0AC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43157D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2A7497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E935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EA53D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4414B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14/03/1962</w:t>
            </w:r>
          </w:p>
        </w:tc>
        <w:tc>
          <w:tcPr>
            <w:tcW w:w="1285" w:type="dxa"/>
            <w:tcBorders>
              <w:top w:val="nil"/>
              <w:left w:val="nil"/>
              <w:bottom w:val="single" w:sz="4" w:space="0" w:color="auto"/>
              <w:right w:val="single" w:sz="4" w:space="0" w:color="auto"/>
            </w:tcBorders>
            <w:noWrap/>
            <w:vAlign w:val="bottom"/>
          </w:tcPr>
          <w:p w14:paraId="6801E4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nil"/>
              <w:bottom w:val="single" w:sz="4" w:space="0" w:color="auto"/>
              <w:right w:val="single" w:sz="4" w:space="0" w:color="auto"/>
            </w:tcBorders>
            <w:noWrap/>
            <w:vAlign w:val="bottom"/>
          </w:tcPr>
          <w:p w14:paraId="2BAE81B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0B3EE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71D833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E3B6D8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8E54296" w14:textId="77777777" w:rsidR="003F7F01" w:rsidRPr="00A64A7D" w:rsidRDefault="003F7F01" w:rsidP="004B0BB6">
            <w:pPr>
              <w:rPr>
                <w:rFonts w:ascii="Arial" w:hAnsi="Arial" w:cs="Arial"/>
                <w:sz w:val="14"/>
                <w:szCs w:val="14"/>
                <w:lang w:val="es-ES_tradnl"/>
              </w:rPr>
            </w:pPr>
          </w:p>
        </w:tc>
      </w:tr>
      <w:tr w:rsidR="003F7F01" w:rsidRPr="00A64A7D" w14:paraId="24AE472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4799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38E78E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265879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B45A5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9DFC6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8C0E5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09/02/1970</w:t>
            </w:r>
          </w:p>
        </w:tc>
        <w:tc>
          <w:tcPr>
            <w:tcW w:w="1285" w:type="dxa"/>
            <w:tcBorders>
              <w:top w:val="nil"/>
              <w:left w:val="nil"/>
              <w:bottom w:val="single" w:sz="4" w:space="0" w:color="auto"/>
              <w:right w:val="single" w:sz="4" w:space="0" w:color="auto"/>
            </w:tcBorders>
            <w:noWrap/>
            <w:vAlign w:val="bottom"/>
          </w:tcPr>
          <w:p w14:paraId="6B2061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16/09/2003</w:t>
            </w:r>
          </w:p>
        </w:tc>
        <w:tc>
          <w:tcPr>
            <w:tcW w:w="1264" w:type="dxa"/>
            <w:tcBorders>
              <w:top w:val="nil"/>
              <w:left w:val="nil"/>
              <w:bottom w:val="single" w:sz="4" w:space="0" w:color="auto"/>
              <w:right w:val="single" w:sz="4" w:space="0" w:color="auto"/>
            </w:tcBorders>
            <w:noWrap/>
            <w:vAlign w:val="bottom"/>
          </w:tcPr>
          <w:p w14:paraId="5438A33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BDB41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457B7C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D614F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23277B" w14:textId="77777777" w:rsidR="003F7F01" w:rsidRPr="00A64A7D" w:rsidRDefault="003F7F01" w:rsidP="004B0BB6">
            <w:pPr>
              <w:rPr>
                <w:rFonts w:ascii="Arial" w:hAnsi="Arial" w:cs="Arial"/>
                <w:sz w:val="14"/>
                <w:szCs w:val="14"/>
                <w:lang w:val="es-ES_tradnl"/>
              </w:rPr>
            </w:pPr>
          </w:p>
        </w:tc>
      </w:tr>
      <w:tr w:rsidR="003F7F01" w:rsidRPr="00A64A7D" w14:paraId="18FEBED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ECF9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3A3C4F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36CEB5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097E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4C97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B5AD4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05/12/1963</w:t>
            </w:r>
          </w:p>
        </w:tc>
        <w:tc>
          <w:tcPr>
            <w:tcW w:w="1285" w:type="dxa"/>
            <w:tcBorders>
              <w:top w:val="nil"/>
              <w:left w:val="nil"/>
              <w:bottom w:val="single" w:sz="4" w:space="0" w:color="auto"/>
              <w:right w:val="single" w:sz="4" w:space="0" w:color="auto"/>
            </w:tcBorders>
            <w:noWrap/>
            <w:vAlign w:val="bottom"/>
          </w:tcPr>
          <w:p w14:paraId="56A61E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09/09/2004</w:t>
            </w:r>
          </w:p>
        </w:tc>
        <w:tc>
          <w:tcPr>
            <w:tcW w:w="1264" w:type="dxa"/>
            <w:tcBorders>
              <w:top w:val="nil"/>
              <w:left w:val="nil"/>
              <w:bottom w:val="single" w:sz="4" w:space="0" w:color="auto"/>
              <w:right w:val="single" w:sz="4" w:space="0" w:color="auto"/>
            </w:tcBorders>
            <w:noWrap/>
            <w:vAlign w:val="bottom"/>
          </w:tcPr>
          <w:p w14:paraId="3DFD136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0DD73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3AAB0B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ED80BE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4D2E87" w14:textId="77777777" w:rsidR="003F7F01" w:rsidRPr="00A64A7D" w:rsidRDefault="003F7F01" w:rsidP="004B0BB6">
            <w:pPr>
              <w:rPr>
                <w:rFonts w:ascii="Arial" w:hAnsi="Arial" w:cs="Arial"/>
                <w:sz w:val="14"/>
                <w:szCs w:val="14"/>
                <w:lang w:val="es-ES_tradnl"/>
              </w:rPr>
            </w:pPr>
          </w:p>
        </w:tc>
      </w:tr>
      <w:tr w:rsidR="003F7F01" w:rsidRPr="00A64A7D" w14:paraId="0E5CA75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EB46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000019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1EEF51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116C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87BA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AFA87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28/01/1977</w:t>
            </w:r>
          </w:p>
        </w:tc>
        <w:tc>
          <w:tcPr>
            <w:tcW w:w="1285" w:type="dxa"/>
            <w:tcBorders>
              <w:top w:val="nil"/>
              <w:left w:val="nil"/>
              <w:bottom w:val="single" w:sz="4" w:space="0" w:color="auto"/>
              <w:right w:val="single" w:sz="4" w:space="0" w:color="auto"/>
            </w:tcBorders>
            <w:noWrap/>
            <w:vAlign w:val="bottom"/>
          </w:tcPr>
          <w:p w14:paraId="3832EB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14762C6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92C8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5E1E24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564845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3668BB" w14:textId="77777777" w:rsidR="003F7F01" w:rsidRPr="00A64A7D" w:rsidRDefault="003F7F01" w:rsidP="004B0BB6">
            <w:pPr>
              <w:rPr>
                <w:rFonts w:ascii="Arial" w:hAnsi="Arial" w:cs="Arial"/>
                <w:sz w:val="14"/>
                <w:szCs w:val="14"/>
                <w:lang w:val="es-ES_tradnl"/>
              </w:rPr>
            </w:pPr>
          </w:p>
        </w:tc>
      </w:tr>
      <w:tr w:rsidR="003F7F01" w:rsidRPr="00A64A7D" w14:paraId="655F518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8BE9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7984F9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7D7751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74E5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08CDD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7217D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31/03/1971</w:t>
            </w:r>
          </w:p>
        </w:tc>
        <w:tc>
          <w:tcPr>
            <w:tcW w:w="1285" w:type="dxa"/>
            <w:tcBorders>
              <w:top w:val="nil"/>
              <w:left w:val="nil"/>
              <w:bottom w:val="single" w:sz="4" w:space="0" w:color="auto"/>
              <w:right w:val="single" w:sz="4" w:space="0" w:color="auto"/>
            </w:tcBorders>
            <w:noWrap/>
            <w:vAlign w:val="bottom"/>
          </w:tcPr>
          <w:p w14:paraId="6AD107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12/09/2005</w:t>
            </w:r>
          </w:p>
        </w:tc>
        <w:tc>
          <w:tcPr>
            <w:tcW w:w="1264" w:type="dxa"/>
            <w:tcBorders>
              <w:top w:val="nil"/>
              <w:left w:val="nil"/>
              <w:bottom w:val="single" w:sz="4" w:space="0" w:color="auto"/>
              <w:right w:val="single" w:sz="4" w:space="0" w:color="auto"/>
            </w:tcBorders>
            <w:noWrap/>
            <w:vAlign w:val="bottom"/>
          </w:tcPr>
          <w:p w14:paraId="7015F41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54262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2ED0BA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887F6F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191C4C" w14:textId="77777777" w:rsidR="003F7F01" w:rsidRPr="00A64A7D" w:rsidRDefault="003F7F01" w:rsidP="004B0BB6">
            <w:pPr>
              <w:rPr>
                <w:rFonts w:ascii="Arial" w:hAnsi="Arial" w:cs="Arial"/>
                <w:sz w:val="14"/>
                <w:szCs w:val="14"/>
                <w:lang w:val="es-ES_tradnl"/>
              </w:rPr>
            </w:pPr>
          </w:p>
        </w:tc>
      </w:tr>
      <w:tr w:rsidR="003F7F01" w:rsidRPr="00A64A7D" w14:paraId="77FEFF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4C83B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60A74C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0D1D32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41A4B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DDA9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5B553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21/01/1968</w:t>
            </w:r>
          </w:p>
        </w:tc>
        <w:tc>
          <w:tcPr>
            <w:tcW w:w="1285" w:type="dxa"/>
            <w:tcBorders>
              <w:top w:val="nil"/>
              <w:left w:val="nil"/>
              <w:bottom w:val="single" w:sz="4" w:space="0" w:color="auto"/>
              <w:right w:val="single" w:sz="4" w:space="0" w:color="auto"/>
            </w:tcBorders>
            <w:noWrap/>
            <w:vAlign w:val="bottom"/>
          </w:tcPr>
          <w:p w14:paraId="3845D6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6A4383F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B2B21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00C26B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DA1048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3687A7" w14:textId="77777777" w:rsidR="003F7F01" w:rsidRPr="00A64A7D" w:rsidRDefault="003F7F01" w:rsidP="004B0BB6">
            <w:pPr>
              <w:rPr>
                <w:rFonts w:ascii="Arial" w:hAnsi="Arial" w:cs="Arial"/>
                <w:sz w:val="14"/>
                <w:szCs w:val="14"/>
                <w:lang w:val="es-ES_tradnl"/>
              </w:rPr>
            </w:pPr>
          </w:p>
        </w:tc>
      </w:tr>
      <w:tr w:rsidR="003F7F01" w:rsidRPr="00A64A7D" w14:paraId="7E64F9B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91A9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4B2F39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6DB4AA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F78D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20681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E90C7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27/10/1965</w:t>
            </w:r>
          </w:p>
        </w:tc>
        <w:tc>
          <w:tcPr>
            <w:tcW w:w="1285" w:type="dxa"/>
            <w:tcBorders>
              <w:top w:val="nil"/>
              <w:left w:val="nil"/>
              <w:bottom w:val="single" w:sz="4" w:space="0" w:color="auto"/>
              <w:right w:val="single" w:sz="4" w:space="0" w:color="auto"/>
            </w:tcBorders>
            <w:noWrap/>
            <w:vAlign w:val="bottom"/>
          </w:tcPr>
          <w:p w14:paraId="434DF0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03/11/2005</w:t>
            </w:r>
          </w:p>
        </w:tc>
        <w:tc>
          <w:tcPr>
            <w:tcW w:w="1264" w:type="dxa"/>
            <w:tcBorders>
              <w:top w:val="nil"/>
              <w:left w:val="nil"/>
              <w:bottom w:val="single" w:sz="4" w:space="0" w:color="auto"/>
              <w:right w:val="single" w:sz="4" w:space="0" w:color="auto"/>
            </w:tcBorders>
            <w:noWrap/>
            <w:vAlign w:val="bottom"/>
          </w:tcPr>
          <w:p w14:paraId="2015B67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04F8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65B84C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A568A7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0BBD2C" w14:textId="77777777" w:rsidR="003F7F01" w:rsidRPr="00A64A7D" w:rsidRDefault="003F7F01" w:rsidP="004B0BB6">
            <w:pPr>
              <w:rPr>
                <w:rFonts w:ascii="Arial" w:hAnsi="Arial" w:cs="Arial"/>
                <w:sz w:val="14"/>
                <w:szCs w:val="14"/>
                <w:lang w:val="es-ES_tradnl"/>
              </w:rPr>
            </w:pPr>
          </w:p>
        </w:tc>
      </w:tr>
      <w:tr w:rsidR="003F7F01" w:rsidRPr="00A64A7D" w14:paraId="35735BA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CC5B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74DE8F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194220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D657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1F891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800B8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23/05/1967</w:t>
            </w:r>
          </w:p>
        </w:tc>
        <w:tc>
          <w:tcPr>
            <w:tcW w:w="1285" w:type="dxa"/>
            <w:tcBorders>
              <w:top w:val="nil"/>
              <w:left w:val="nil"/>
              <w:bottom w:val="single" w:sz="4" w:space="0" w:color="auto"/>
              <w:right w:val="single" w:sz="4" w:space="0" w:color="auto"/>
            </w:tcBorders>
            <w:noWrap/>
            <w:vAlign w:val="bottom"/>
          </w:tcPr>
          <w:p w14:paraId="7EC26C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nil"/>
              <w:bottom w:val="single" w:sz="4" w:space="0" w:color="auto"/>
              <w:right w:val="single" w:sz="4" w:space="0" w:color="auto"/>
            </w:tcBorders>
            <w:noWrap/>
            <w:vAlign w:val="bottom"/>
          </w:tcPr>
          <w:p w14:paraId="03BEE60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D8A94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587B27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79AFE1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123475" w14:textId="77777777" w:rsidR="003F7F01" w:rsidRPr="00A64A7D" w:rsidRDefault="003F7F01" w:rsidP="004B0BB6">
            <w:pPr>
              <w:rPr>
                <w:rFonts w:ascii="Arial" w:hAnsi="Arial" w:cs="Arial"/>
                <w:sz w:val="14"/>
                <w:szCs w:val="14"/>
                <w:lang w:val="es-ES_tradnl"/>
              </w:rPr>
            </w:pPr>
          </w:p>
        </w:tc>
      </w:tr>
      <w:tr w:rsidR="003F7F01" w:rsidRPr="00A64A7D" w14:paraId="020D8BA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8ECA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720B38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339354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2D11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FEED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3F992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28/06/1969</w:t>
            </w:r>
          </w:p>
        </w:tc>
        <w:tc>
          <w:tcPr>
            <w:tcW w:w="1285" w:type="dxa"/>
            <w:tcBorders>
              <w:top w:val="nil"/>
              <w:left w:val="nil"/>
              <w:bottom w:val="single" w:sz="4" w:space="0" w:color="auto"/>
              <w:right w:val="single" w:sz="4" w:space="0" w:color="auto"/>
            </w:tcBorders>
            <w:noWrap/>
            <w:vAlign w:val="bottom"/>
          </w:tcPr>
          <w:p w14:paraId="587DF0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16/09/2003</w:t>
            </w:r>
          </w:p>
        </w:tc>
        <w:tc>
          <w:tcPr>
            <w:tcW w:w="1264" w:type="dxa"/>
            <w:tcBorders>
              <w:top w:val="nil"/>
              <w:left w:val="nil"/>
              <w:bottom w:val="single" w:sz="4" w:space="0" w:color="auto"/>
              <w:right w:val="single" w:sz="4" w:space="0" w:color="auto"/>
            </w:tcBorders>
            <w:noWrap/>
            <w:vAlign w:val="bottom"/>
          </w:tcPr>
          <w:p w14:paraId="728E103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F112E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6133BA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897F36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861FC02" w14:textId="77777777" w:rsidR="003F7F01" w:rsidRPr="00A64A7D" w:rsidRDefault="003F7F01" w:rsidP="004B0BB6">
            <w:pPr>
              <w:rPr>
                <w:rFonts w:ascii="Arial" w:hAnsi="Arial" w:cs="Arial"/>
                <w:sz w:val="14"/>
                <w:szCs w:val="14"/>
                <w:lang w:val="es-ES_tradnl"/>
              </w:rPr>
            </w:pPr>
          </w:p>
        </w:tc>
      </w:tr>
      <w:tr w:rsidR="003F7F01" w:rsidRPr="00A64A7D" w14:paraId="051A201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CB459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0DD920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5DBF7E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65945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DA19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F06E6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25/08/1964</w:t>
            </w:r>
          </w:p>
        </w:tc>
        <w:tc>
          <w:tcPr>
            <w:tcW w:w="1285" w:type="dxa"/>
            <w:tcBorders>
              <w:top w:val="nil"/>
              <w:left w:val="nil"/>
              <w:bottom w:val="single" w:sz="4" w:space="0" w:color="auto"/>
              <w:right w:val="single" w:sz="4" w:space="0" w:color="auto"/>
            </w:tcBorders>
            <w:noWrap/>
            <w:vAlign w:val="bottom"/>
          </w:tcPr>
          <w:p w14:paraId="06C545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26/09/2000</w:t>
            </w:r>
          </w:p>
        </w:tc>
        <w:tc>
          <w:tcPr>
            <w:tcW w:w="1264" w:type="dxa"/>
            <w:tcBorders>
              <w:top w:val="nil"/>
              <w:left w:val="nil"/>
              <w:bottom w:val="single" w:sz="4" w:space="0" w:color="auto"/>
              <w:right w:val="single" w:sz="4" w:space="0" w:color="auto"/>
            </w:tcBorders>
            <w:noWrap/>
            <w:vAlign w:val="bottom"/>
          </w:tcPr>
          <w:p w14:paraId="590AA4B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85CEC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nil"/>
              <w:left w:val="nil"/>
              <w:bottom w:val="single" w:sz="4" w:space="0" w:color="auto"/>
              <w:right w:val="single" w:sz="4" w:space="0" w:color="auto"/>
            </w:tcBorders>
            <w:noWrap/>
            <w:vAlign w:val="bottom"/>
          </w:tcPr>
          <w:p w14:paraId="6FD868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C3624F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344A7B" w14:textId="77777777" w:rsidR="003F7F01" w:rsidRPr="00A64A7D" w:rsidRDefault="003F7F01" w:rsidP="004B0BB6">
            <w:pPr>
              <w:rPr>
                <w:rFonts w:ascii="Arial" w:hAnsi="Arial" w:cs="Arial"/>
                <w:sz w:val="14"/>
                <w:szCs w:val="14"/>
                <w:lang w:val="es-ES_tradnl"/>
              </w:rPr>
            </w:pPr>
          </w:p>
        </w:tc>
      </w:tr>
      <w:tr w:rsidR="003F7F01" w:rsidRPr="00A64A7D" w14:paraId="4791478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4E9A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20835F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6AEB34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C37FF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B5D67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947B9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31/08/1968</w:t>
            </w:r>
          </w:p>
        </w:tc>
        <w:tc>
          <w:tcPr>
            <w:tcW w:w="1285" w:type="dxa"/>
            <w:tcBorders>
              <w:top w:val="nil"/>
              <w:left w:val="nil"/>
              <w:bottom w:val="single" w:sz="4" w:space="0" w:color="auto"/>
              <w:right w:val="single" w:sz="4" w:space="0" w:color="auto"/>
            </w:tcBorders>
            <w:noWrap/>
            <w:vAlign w:val="bottom"/>
          </w:tcPr>
          <w:p w14:paraId="4FB220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10/09/1997</w:t>
            </w:r>
          </w:p>
        </w:tc>
        <w:tc>
          <w:tcPr>
            <w:tcW w:w="1264" w:type="dxa"/>
            <w:tcBorders>
              <w:top w:val="nil"/>
              <w:left w:val="nil"/>
              <w:bottom w:val="single" w:sz="4" w:space="0" w:color="auto"/>
              <w:right w:val="single" w:sz="4" w:space="0" w:color="auto"/>
            </w:tcBorders>
            <w:noWrap/>
            <w:vAlign w:val="bottom"/>
          </w:tcPr>
          <w:p w14:paraId="7F8B8C9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79E55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10617,48</w:t>
            </w:r>
          </w:p>
        </w:tc>
        <w:tc>
          <w:tcPr>
            <w:tcW w:w="864" w:type="dxa"/>
            <w:tcBorders>
              <w:top w:val="nil"/>
              <w:left w:val="nil"/>
              <w:bottom w:val="single" w:sz="4" w:space="0" w:color="auto"/>
              <w:right w:val="single" w:sz="4" w:space="0" w:color="auto"/>
            </w:tcBorders>
            <w:noWrap/>
            <w:vAlign w:val="bottom"/>
          </w:tcPr>
          <w:p w14:paraId="0049A4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434624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8ABF2E1" w14:textId="77777777" w:rsidR="003F7F01" w:rsidRPr="00A64A7D" w:rsidRDefault="003F7F01" w:rsidP="004B0BB6">
            <w:pPr>
              <w:rPr>
                <w:rFonts w:ascii="Arial" w:hAnsi="Arial" w:cs="Arial"/>
                <w:sz w:val="14"/>
                <w:szCs w:val="14"/>
                <w:lang w:val="es-ES_tradnl"/>
              </w:rPr>
            </w:pPr>
          </w:p>
        </w:tc>
      </w:tr>
      <w:tr w:rsidR="003F7F01" w:rsidRPr="00A64A7D" w14:paraId="5034C09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70E8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258D5E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3B5E88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4AA0D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AC469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BFEAE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02/02/1968</w:t>
            </w:r>
          </w:p>
        </w:tc>
        <w:tc>
          <w:tcPr>
            <w:tcW w:w="1285" w:type="dxa"/>
            <w:tcBorders>
              <w:top w:val="nil"/>
              <w:left w:val="nil"/>
              <w:bottom w:val="single" w:sz="4" w:space="0" w:color="auto"/>
              <w:right w:val="single" w:sz="4" w:space="0" w:color="auto"/>
            </w:tcBorders>
            <w:noWrap/>
            <w:vAlign w:val="bottom"/>
          </w:tcPr>
          <w:p w14:paraId="547387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12/09/1997</w:t>
            </w:r>
          </w:p>
        </w:tc>
        <w:tc>
          <w:tcPr>
            <w:tcW w:w="1264" w:type="dxa"/>
            <w:tcBorders>
              <w:top w:val="nil"/>
              <w:left w:val="nil"/>
              <w:bottom w:val="single" w:sz="4" w:space="0" w:color="auto"/>
              <w:right w:val="single" w:sz="4" w:space="0" w:color="auto"/>
            </w:tcBorders>
            <w:noWrap/>
            <w:vAlign w:val="bottom"/>
          </w:tcPr>
          <w:p w14:paraId="6F143EC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6B841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10617,48</w:t>
            </w:r>
          </w:p>
        </w:tc>
        <w:tc>
          <w:tcPr>
            <w:tcW w:w="864" w:type="dxa"/>
            <w:tcBorders>
              <w:top w:val="nil"/>
              <w:left w:val="nil"/>
              <w:bottom w:val="single" w:sz="4" w:space="0" w:color="auto"/>
              <w:right w:val="single" w:sz="4" w:space="0" w:color="auto"/>
            </w:tcBorders>
            <w:noWrap/>
            <w:vAlign w:val="bottom"/>
          </w:tcPr>
          <w:p w14:paraId="15AE73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09B76E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2E2456" w14:textId="77777777" w:rsidR="003F7F01" w:rsidRPr="00A64A7D" w:rsidRDefault="003F7F01" w:rsidP="004B0BB6">
            <w:pPr>
              <w:rPr>
                <w:rFonts w:ascii="Arial" w:hAnsi="Arial" w:cs="Arial"/>
                <w:sz w:val="14"/>
                <w:szCs w:val="14"/>
                <w:lang w:val="es-ES_tradnl"/>
              </w:rPr>
            </w:pPr>
          </w:p>
        </w:tc>
      </w:tr>
      <w:tr w:rsidR="003F7F01" w:rsidRPr="00A64A7D" w14:paraId="7516A71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CD80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70D137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2547CC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795E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13172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0F061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19/05/1970</w:t>
            </w:r>
          </w:p>
        </w:tc>
        <w:tc>
          <w:tcPr>
            <w:tcW w:w="1285" w:type="dxa"/>
            <w:tcBorders>
              <w:top w:val="nil"/>
              <w:left w:val="nil"/>
              <w:bottom w:val="single" w:sz="4" w:space="0" w:color="auto"/>
              <w:right w:val="single" w:sz="4" w:space="0" w:color="auto"/>
            </w:tcBorders>
            <w:noWrap/>
            <w:vAlign w:val="bottom"/>
          </w:tcPr>
          <w:p w14:paraId="20D234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14/09/1997</w:t>
            </w:r>
          </w:p>
        </w:tc>
        <w:tc>
          <w:tcPr>
            <w:tcW w:w="1264" w:type="dxa"/>
            <w:tcBorders>
              <w:top w:val="nil"/>
              <w:left w:val="nil"/>
              <w:bottom w:val="single" w:sz="4" w:space="0" w:color="auto"/>
              <w:right w:val="single" w:sz="4" w:space="0" w:color="auto"/>
            </w:tcBorders>
            <w:noWrap/>
            <w:vAlign w:val="bottom"/>
          </w:tcPr>
          <w:p w14:paraId="3B237F1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BD036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10617,48</w:t>
            </w:r>
          </w:p>
        </w:tc>
        <w:tc>
          <w:tcPr>
            <w:tcW w:w="864" w:type="dxa"/>
            <w:tcBorders>
              <w:top w:val="nil"/>
              <w:left w:val="nil"/>
              <w:bottom w:val="single" w:sz="4" w:space="0" w:color="auto"/>
              <w:right w:val="single" w:sz="4" w:space="0" w:color="auto"/>
            </w:tcBorders>
            <w:noWrap/>
            <w:vAlign w:val="bottom"/>
          </w:tcPr>
          <w:p w14:paraId="5DD4BA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4F876D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AF506E8" w14:textId="77777777" w:rsidR="003F7F01" w:rsidRPr="00A64A7D" w:rsidRDefault="003F7F01" w:rsidP="004B0BB6">
            <w:pPr>
              <w:rPr>
                <w:rFonts w:ascii="Arial" w:hAnsi="Arial" w:cs="Arial"/>
                <w:sz w:val="14"/>
                <w:szCs w:val="14"/>
                <w:lang w:val="es-ES_tradnl"/>
              </w:rPr>
            </w:pPr>
          </w:p>
        </w:tc>
      </w:tr>
      <w:tr w:rsidR="003F7F01" w:rsidRPr="00A64A7D" w14:paraId="3D367FB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1592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33AE5E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4361AC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511E0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D3D2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E3049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08/04/1975</w:t>
            </w:r>
          </w:p>
        </w:tc>
        <w:tc>
          <w:tcPr>
            <w:tcW w:w="1285" w:type="dxa"/>
            <w:tcBorders>
              <w:top w:val="nil"/>
              <w:left w:val="nil"/>
              <w:bottom w:val="single" w:sz="4" w:space="0" w:color="auto"/>
              <w:right w:val="single" w:sz="4" w:space="0" w:color="auto"/>
            </w:tcBorders>
            <w:noWrap/>
            <w:vAlign w:val="bottom"/>
          </w:tcPr>
          <w:p w14:paraId="1D7219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29/09/1997</w:t>
            </w:r>
          </w:p>
        </w:tc>
        <w:tc>
          <w:tcPr>
            <w:tcW w:w="1264" w:type="dxa"/>
            <w:tcBorders>
              <w:top w:val="nil"/>
              <w:left w:val="nil"/>
              <w:bottom w:val="single" w:sz="4" w:space="0" w:color="auto"/>
              <w:right w:val="single" w:sz="4" w:space="0" w:color="auto"/>
            </w:tcBorders>
            <w:noWrap/>
            <w:vAlign w:val="bottom"/>
          </w:tcPr>
          <w:p w14:paraId="3D36273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8A1E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10617,48</w:t>
            </w:r>
          </w:p>
        </w:tc>
        <w:tc>
          <w:tcPr>
            <w:tcW w:w="864" w:type="dxa"/>
            <w:tcBorders>
              <w:top w:val="nil"/>
              <w:left w:val="nil"/>
              <w:bottom w:val="single" w:sz="4" w:space="0" w:color="auto"/>
              <w:right w:val="single" w:sz="4" w:space="0" w:color="auto"/>
            </w:tcBorders>
            <w:noWrap/>
            <w:vAlign w:val="bottom"/>
          </w:tcPr>
          <w:p w14:paraId="0AC1DC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A33764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4D72B6" w14:textId="77777777" w:rsidR="003F7F01" w:rsidRPr="00A64A7D" w:rsidRDefault="003F7F01" w:rsidP="004B0BB6">
            <w:pPr>
              <w:rPr>
                <w:rFonts w:ascii="Arial" w:hAnsi="Arial" w:cs="Arial"/>
                <w:sz w:val="14"/>
                <w:szCs w:val="14"/>
                <w:lang w:val="es-ES_tradnl"/>
              </w:rPr>
            </w:pPr>
          </w:p>
        </w:tc>
      </w:tr>
      <w:tr w:rsidR="003F7F01" w:rsidRPr="00A64A7D" w14:paraId="058EFA8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CD7F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12979</w:t>
            </w:r>
          </w:p>
        </w:tc>
        <w:tc>
          <w:tcPr>
            <w:tcW w:w="1843" w:type="dxa"/>
            <w:tcBorders>
              <w:top w:val="nil"/>
              <w:left w:val="nil"/>
              <w:bottom w:val="single" w:sz="4" w:space="0" w:color="auto"/>
              <w:right w:val="single" w:sz="4" w:space="0" w:color="auto"/>
            </w:tcBorders>
            <w:noWrap/>
            <w:vAlign w:val="bottom"/>
          </w:tcPr>
          <w:p w14:paraId="5C9D14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Lezo HLHI</w:t>
            </w:r>
          </w:p>
        </w:tc>
        <w:tc>
          <w:tcPr>
            <w:tcW w:w="1268" w:type="dxa"/>
            <w:tcBorders>
              <w:top w:val="nil"/>
              <w:left w:val="nil"/>
              <w:bottom w:val="single" w:sz="4" w:space="0" w:color="auto"/>
              <w:right w:val="single" w:sz="4" w:space="0" w:color="auto"/>
            </w:tcBorders>
            <w:noWrap/>
            <w:vAlign w:val="bottom"/>
          </w:tcPr>
          <w:p w14:paraId="111D69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06941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0F5CA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006BBC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27/08/2001</w:t>
            </w:r>
          </w:p>
        </w:tc>
        <w:tc>
          <w:tcPr>
            <w:tcW w:w="1285" w:type="dxa"/>
            <w:tcBorders>
              <w:top w:val="nil"/>
              <w:left w:val="nil"/>
              <w:bottom w:val="single" w:sz="4" w:space="0" w:color="auto"/>
              <w:right w:val="single" w:sz="4" w:space="0" w:color="auto"/>
            </w:tcBorders>
            <w:noWrap/>
            <w:vAlign w:val="bottom"/>
          </w:tcPr>
          <w:p w14:paraId="40188F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16/12/2023</w:t>
            </w:r>
          </w:p>
        </w:tc>
        <w:tc>
          <w:tcPr>
            <w:tcW w:w="1264" w:type="dxa"/>
            <w:tcBorders>
              <w:top w:val="nil"/>
              <w:left w:val="nil"/>
              <w:bottom w:val="single" w:sz="4" w:space="0" w:color="auto"/>
              <w:right w:val="single" w:sz="4" w:space="0" w:color="auto"/>
            </w:tcBorders>
            <w:noWrap/>
            <w:vAlign w:val="bottom"/>
          </w:tcPr>
          <w:p w14:paraId="093445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AGI</w:t>
            </w:r>
          </w:p>
        </w:tc>
        <w:tc>
          <w:tcPr>
            <w:tcW w:w="992" w:type="dxa"/>
            <w:tcBorders>
              <w:top w:val="nil"/>
              <w:left w:val="nil"/>
              <w:bottom w:val="single" w:sz="4" w:space="0" w:color="auto"/>
              <w:right w:val="single" w:sz="4" w:space="0" w:color="auto"/>
            </w:tcBorders>
            <w:noWrap/>
            <w:vAlign w:val="bottom"/>
          </w:tcPr>
          <w:p w14:paraId="354FC7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50AA99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BD7279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15C0B7" w14:textId="77777777" w:rsidR="003F7F01" w:rsidRPr="00A64A7D" w:rsidRDefault="003F7F01" w:rsidP="004B0BB6">
            <w:pPr>
              <w:rPr>
                <w:rFonts w:ascii="Arial" w:hAnsi="Arial" w:cs="Arial"/>
                <w:sz w:val="14"/>
                <w:szCs w:val="14"/>
                <w:lang w:val="es-ES_tradnl"/>
              </w:rPr>
            </w:pPr>
          </w:p>
        </w:tc>
      </w:tr>
      <w:tr w:rsidR="003F7F01" w:rsidRPr="00A64A7D" w14:paraId="19B019A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92EFD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7ACA1C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36B13B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3F60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70DE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7F13D7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10/04/1970</w:t>
            </w:r>
          </w:p>
        </w:tc>
        <w:tc>
          <w:tcPr>
            <w:tcW w:w="1285" w:type="dxa"/>
            <w:tcBorders>
              <w:top w:val="nil"/>
              <w:left w:val="nil"/>
              <w:bottom w:val="single" w:sz="4" w:space="0" w:color="auto"/>
              <w:right w:val="single" w:sz="4" w:space="0" w:color="auto"/>
            </w:tcBorders>
            <w:noWrap/>
            <w:vAlign w:val="bottom"/>
          </w:tcPr>
          <w:p w14:paraId="374E43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01/10/2024</w:t>
            </w:r>
          </w:p>
        </w:tc>
        <w:tc>
          <w:tcPr>
            <w:tcW w:w="1264" w:type="dxa"/>
            <w:tcBorders>
              <w:top w:val="nil"/>
              <w:left w:val="nil"/>
              <w:bottom w:val="single" w:sz="4" w:space="0" w:color="auto"/>
              <w:right w:val="single" w:sz="4" w:space="0" w:color="auto"/>
            </w:tcBorders>
            <w:noWrap/>
            <w:vAlign w:val="bottom"/>
          </w:tcPr>
          <w:p w14:paraId="507CD71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054F6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3693E2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26B415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B584AF" w14:textId="77777777" w:rsidR="003F7F01" w:rsidRPr="00A64A7D" w:rsidRDefault="003F7F01" w:rsidP="004B0BB6">
            <w:pPr>
              <w:rPr>
                <w:rFonts w:ascii="Arial" w:hAnsi="Arial" w:cs="Arial"/>
                <w:sz w:val="14"/>
                <w:szCs w:val="14"/>
                <w:lang w:val="es-ES_tradnl"/>
              </w:rPr>
            </w:pPr>
          </w:p>
        </w:tc>
      </w:tr>
      <w:tr w:rsidR="003F7F01" w:rsidRPr="00A64A7D" w14:paraId="7BC31CE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D3BF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3D7024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123651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F270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E22C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5ACE47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26/06/1983</w:t>
            </w:r>
          </w:p>
        </w:tc>
        <w:tc>
          <w:tcPr>
            <w:tcW w:w="1285" w:type="dxa"/>
            <w:tcBorders>
              <w:top w:val="nil"/>
              <w:left w:val="nil"/>
              <w:bottom w:val="single" w:sz="4" w:space="0" w:color="auto"/>
              <w:right w:val="single" w:sz="4" w:space="0" w:color="auto"/>
            </w:tcBorders>
            <w:noWrap/>
            <w:vAlign w:val="bottom"/>
          </w:tcPr>
          <w:p w14:paraId="368BA3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18/11/2015</w:t>
            </w:r>
          </w:p>
        </w:tc>
        <w:tc>
          <w:tcPr>
            <w:tcW w:w="1264" w:type="dxa"/>
            <w:tcBorders>
              <w:top w:val="nil"/>
              <w:left w:val="nil"/>
              <w:bottom w:val="single" w:sz="4" w:space="0" w:color="auto"/>
              <w:right w:val="single" w:sz="4" w:space="0" w:color="auto"/>
            </w:tcBorders>
            <w:noWrap/>
            <w:vAlign w:val="bottom"/>
          </w:tcPr>
          <w:p w14:paraId="2608FEF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229FA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5F8D6F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0713C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A8E2F8E" w14:textId="77777777" w:rsidR="003F7F01" w:rsidRPr="00A64A7D" w:rsidRDefault="003F7F01" w:rsidP="004B0BB6">
            <w:pPr>
              <w:rPr>
                <w:rFonts w:ascii="Arial" w:hAnsi="Arial" w:cs="Arial"/>
                <w:sz w:val="14"/>
                <w:szCs w:val="14"/>
                <w:lang w:val="es-ES_tradnl"/>
              </w:rPr>
            </w:pPr>
          </w:p>
        </w:tc>
      </w:tr>
      <w:tr w:rsidR="003F7F01" w:rsidRPr="00A64A7D" w14:paraId="6B1F214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73873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1BC24D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082F0A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A1CC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3B79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7DA906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09/02/1981</w:t>
            </w:r>
          </w:p>
        </w:tc>
        <w:tc>
          <w:tcPr>
            <w:tcW w:w="1285" w:type="dxa"/>
            <w:tcBorders>
              <w:top w:val="nil"/>
              <w:left w:val="nil"/>
              <w:bottom w:val="single" w:sz="4" w:space="0" w:color="auto"/>
              <w:right w:val="single" w:sz="4" w:space="0" w:color="auto"/>
            </w:tcBorders>
            <w:noWrap/>
            <w:vAlign w:val="bottom"/>
          </w:tcPr>
          <w:p w14:paraId="586703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24/11/2015</w:t>
            </w:r>
          </w:p>
        </w:tc>
        <w:tc>
          <w:tcPr>
            <w:tcW w:w="1264" w:type="dxa"/>
            <w:tcBorders>
              <w:top w:val="nil"/>
              <w:left w:val="nil"/>
              <w:bottom w:val="single" w:sz="4" w:space="0" w:color="auto"/>
              <w:right w:val="single" w:sz="4" w:space="0" w:color="auto"/>
            </w:tcBorders>
            <w:noWrap/>
            <w:vAlign w:val="bottom"/>
          </w:tcPr>
          <w:p w14:paraId="02FDD89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6B98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3DC0EA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CED27E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2031B1" w14:textId="77777777" w:rsidR="003F7F01" w:rsidRPr="00A64A7D" w:rsidRDefault="003F7F01" w:rsidP="004B0BB6">
            <w:pPr>
              <w:rPr>
                <w:rFonts w:ascii="Arial" w:hAnsi="Arial" w:cs="Arial"/>
                <w:sz w:val="14"/>
                <w:szCs w:val="14"/>
                <w:lang w:val="es-ES_tradnl"/>
              </w:rPr>
            </w:pPr>
          </w:p>
        </w:tc>
      </w:tr>
      <w:tr w:rsidR="003F7F01" w:rsidRPr="00A64A7D" w14:paraId="11DF70D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4D64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480937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249FBD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F2CB8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1B9E4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237118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01/06/1970</w:t>
            </w:r>
          </w:p>
        </w:tc>
        <w:tc>
          <w:tcPr>
            <w:tcW w:w="1285" w:type="dxa"/>
            <w:tcBorders>
              <w:top w:val="nil"/>
              <w:left w:val="nil"/>
              <w:bottom w:val="single" w:sz="4" w:space="0" w:color="auto"/>
              <w:right w:val="single" w:sz="4" w:space="0" w:color="auto"/>
            </w:tcBorders>
            <w:noWrap/>
            <w:vAlign w:val="bottom"/>
          </w:tcPr>
          <w:p w14:paraId="44C043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05/03/2018</w:t>
            </w:r>
          </w:p>
        </w:tc>
        <w:tc>
          <w:tcPr>
            <w:tcW w:w="1264" w:type="dxa"/>
            <w:tcBorders>
              <w:top w:val="nil"/>
              <w:left w:val="nil"/>
              <w:bottom w:val="single" w:sz="4" w:space="0" w:color="auto"/>
              <w:right w:val="single" w:sz="4" w:space="0" w:color="auto"/>
            </w:tcBorders>
            <w:noWrap/>
            <w:vAlign w:val="bottom"/>
          </w:tcPr>
          <w:p w14:paraId="1EEAB40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D088C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3BF50B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CC156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A5ECCB1" w14:textId="77777777" w:rsidR="003F7F01" w:rsidRPr="00A64A7D" w:rsidRDefault="003F7F01" w:rsidP="004B0BB6">
            <w:pPr>
              <w:rPr>
                <w:rFonts w:ascii="Arial" w:hAnsi="Arial" w:cs="Arial"/>
                <w:sz w:val="14"/>
                <w:szCs w:val="14"/>
                <w:lang w:val="es-ES_tradnl"/>
              </w:rPr>
            </w:pPr>
          </w:p>
        </w:tc>
      </w:tr>
      <w:tr w:rsidR="003F7F01" w:rsidRPr="00A64A7D" w14:paraId="265474B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3F836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244723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582F79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05C1B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892DB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14FA10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29/07/1969</w:t>
            </w:r>
          </w:p>
        </w:tc>
        <w:tc>
          <w:tcPr>
            <w:tcW w:w="1285" w:type="dxa"/>
            <w:tcBorders>
              <w:top w:val="nil"/>
              <w:left w:val="nil"/>
              <w:bottom w:val="single" w:sz="4" w:space="0" w:color="auto"/>
              <w:right w:val="single" w:sz="4" w:space="0" w:color="auto"/>
            </w:tcBorders>
            <w:noWrap/>
            <w:vAlign w:val="bottom"/>
          </w:tcPr>
          <w:p w14:paraId="585578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25/05/2015</w:t>
            </w:r>
          </w:p>
        </w:tc>
        <w:tc>
          <w:tcPr>
            <w:tcW w:w="1264" w:type="dxa"/>
            <w:tcBorders>
              <w:top w:val="nil"/>
              <w:left w:val="nil"/>
              <w:bottom w:val="single" w:sz="4" w:space="0" w:color="auto"/>
              <w:right w:val="single" w:sz="4" w:space="0" w:color="auto"/>
            </w:tcBorders>
            <w:noWrap/>
            <w:vAlign w:val="bottom"/>
          </w:tcPr>
          <w:p w14:paraId="620EAB9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7D9B6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2639E1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59379A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AE99F0" w14:textId="77777777" w:rsidR="003F7F01" w:rsidRPr="00A64A7D" w:rsidRDefault="003F7F01" w:rsidP="004B0BB6">
            <w:pPr>
              <w:rPr>
                <w:rFonts w:ascii="Arial" w:hAnsi="Arial" w:cs="Arial"/>
                <w:sz w:val="14"/>
                <w:szCs w:val="14"/>
                <w:lang w:val="es-ES_tradnl"/>
              </w:rPr>
            </w:pPr>
          </w:p>
        </w:tc>
      </w:tr>
      <w:tr w:rsidR="003F7F01" w:rsidRPr="00A64A7D" w14:paraId="131D51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10E52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6D8DE5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77BB19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CD4F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278C7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4E7FAD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26/01/1973</w:t>
            </w:r>
          </w:p>
        </w:tc>
        <w:tc>
          <w:tcPr>
            <w:tcW w:w="1285" w:type="dxa"/>
            <w:tcBorders>
              <w:top w:val="nil"/>
              <w:left w:val="nil"/>
              <w:bottom w:val="single" w:sz="4" w:space="0" w:color="auto"/>
              <w:right w:val="single" w:sz="4" w:space="0" w:color="auto"/>
            </w:tcBorders>
            <w:noWrap/>
            <w:vAlign w:val="bottom"/>
          </w:tcPr>
          <w:p w14:paraId="131F83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06/10/2009</w:t>
            </w:r>
          </w:p>
        </w:tc>
        <w:tc>
          <w:tcPr>
            <w:tcW w:w="1264" w:type="dxa"/>
            <w:tcBorders>
              <w:top w:val="nil"/>
              <w:left w:val="nil"/>
              <w:bottom w:val="single" w:sz="4" w:space="0" w:color="auto"/>
              <w:right w:val="single" w:sz="4" w:space="0" w:color="auto"/>
            </w:tcBorders>
            <w:noWrap/>
            <w:vAlign w:val="bottom"/>
          </w:tcPr>
          <w:p w14:paraId="3B10176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5EB2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12F830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675A9D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01E78F" w14:textId="77777777" w:rsidR="003F7F01" w:rsidRPr="00A64A7D" w:rsidRDefault="003F7F01" w:rsidP="004B0BB6">
            <w:pPr>
              <w:rPr>
                <w:rFonts w:ascii="Arial" w:hAnsi="Arial" w:cs="Arial"/>
                <w:sz w:val="14"/>
                <w:szCs w:val="14"/>
                <w:lang w:val="es-ES_tradnl"/>
              </w:rPr>
            </w:pPr>
          </w:p>
        </w:tc>
      </w:tr>
      <w:tr w:rsidR="003F7F01" w:rsidRPr="00A64A7D" w14:paraId="16C66B6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C14C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12976</w:t>
            </w:r>
          </w:p>
        </w:tc>
        <w:tc>
          <w:tcPr>
            <w:tcW w:w="1843" w:type="dxa"/>
            <w:tcBorders>
              <w:top w:val="nil"/>
              <w:left w:val="nil"/>
              <w:bottom w:val="single" w:sz="4" w:space="0" w:color="auto"/>
              <w:right w:val="single" w:sz="4" w:space="0" w:color="auto"/>
            </w:tcBorders>
            <w:noWrap/>
            <w:vAlign w:val="bottom"/>
          </w:tcPr>
          <w:p w14:paraId="20A55E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0338A5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F3BEB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CB45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193236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13/07/1970</w:t>
            </w:r>
          </w:p>
        </w:tc>
        <w:tc>
          <w:tcPr>
            <w:tcW w:w="1285" w:type="dxa"/>
            <w:tcBorders>
              <w:top w:val="nil"/>
              <w:left w:val="nil"/>
              <w:bottom w:val="single" w:sz="4" w:space="0" w:color="auto"/>
              <w:right w:val="single" w:sz="4" w:space="0" w:color="auto"/>
            </w:tcBorders>
            <w:noWrap/>
            <w:vAlign w:val="bottom"/>
          </w:tcPr>
          <w:p w14:paraId="366525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615140B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52D6E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3AF018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7F994A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C82F2C" w14:textId="77777777" w:rsidR="003F7F01" w:rsidRPr="00A64A7D" w:rsidRDefault="003F7F01" w:rsidP="004B0BB6">
            <w:pPr>
              <w:rPr>
                <w:rFonts w:ascii="Arial" w:hAnsi="Arial" w:cs="Arial"/>
                <w:sz w:val="14"/>
                <w:szCs w:val="14"/>
                <w:lang w:val="es-ES_tradnl"/>
              </w:rPr>
            </w:pPr>
          </w:p>
        </w:tc>
      </w:tr>
      <w:tr w:rsidR="003F7F01" w:rsidRPr="00A64A7D" w14:paraId="2AC1B81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13F0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78F164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5FAD76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CBA71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7B226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488C66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12/03/1969</w:t>
            </w:r>
          </w:p>
        </w:tc>
        <w:tc>
          <w:tcPr>
            <w:tcW w:w="1285" w:type="dxa"/>
            <w:tcBorders>
              <w:top w:val="nil"/>
              <w:left w:val="nil"/>
              <w:bottom w:val="single" w:sz="4" w:space="0" w:color="auto"/>
              <w:right w:val="single" w:sz="4" w:space="0" w:color="auto"/>
            </w:tcBorders>
            <w:noWrap/>
            <w:vAlign w:val="bottom"/>
          </w:tcPr>
          <w:p w14:paraId="4D4082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17/03/2011</w:t>
            </w:r>
          </w:p>
        </w:tc>
        <w:tc>
          <w:tcPr>
            <w:tcW w:w="1264" w:type="dxa"/>
            <w:tcBorders>
              <w:top w:val="nil"/>
              <w:left w:val="nil"/>
              <w:bottom w:val="single" w:sz="4" w:space="0" w:color="auto"/>
              <w:right w:val="single" w:sz="4" w:space="0" w:color="auto"/>
            </w:tcBorders>
            <w:noWrap/>
            <w:vAlign w:val="bottom"/>
          </w:tcPr>
          <w:p w14:paraId="3EEDDF0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691F5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6881F1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C18BD3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1FCB29" w14:textId="77777777" w:rsidR="003F7F01" w:rsidRPr="00A64A7D" w:rsidRDefault="003F7F01" w:rsidP="004B0BB6">
            <w:pPr>
              <w:rPr>
                <w:rFonts w:ascii="Arial" w:hAnsi="Arial" w:cs="Arial"/>
                <w:sz w:val="14"/>
                <w:szCs w:val="14"/>
                <w:lang w:val="es-ES_tradnl"/>
              </w:rPr>
            </w:pPr>
          </w:p>
        </w:tc>
      </w:tr>
      <w:tr w:rsidR="003F7F01" w:rsidRPr="00A64A7D" w14:paraId="4DC4743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C110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5DA94B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42C951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37C0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5E112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167F04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14/01/1975</w:t>
            </w:r>
          </w:p>
        </w:tc>
        <w:tc>
          <w:tcPr>
            <w:tcW w:w="1285" w:type="dxa"/>
            <w:tcBorders>
              <w:top w:val="nil"/>
              <w:left w:val="nil"/>
              <w:bottom w:val="single" w:sz="4" w:space="0" w:color="auto"/>
              <w:right w:val="single" w:sz="4" w:space="0" w:color="auto"/>
            </w:tcBorders>
            <w:noWrap/>
            <w:vAlign w:val="bottom"/>
          </w:tcPr>
          <w:p w14:paraId="21CA18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13/09/2007</w:t>
            </w:r>
          </w:p>
        </w:tc>
        <w:tc>
          <w:tcPr>
            <w:tcW w:w="1264" w:type="dxa"/>
            <w:tcBorders>
              <w:top w:val="nil"/>
              <w:left w:val="nil"/>
              <w:bottom w:val="single" w:sz="4" w:space="0" w:color="auto"/>
              <w:right w:val="single" w:sz="4" w:space="0" w:color="auto"/>
            </w:tcBorders>
            <w:noWrap/>
            <w:vAlign w:val="bottom"/>
          </w:tcPr>
          <w:p w14:paraId="611E64D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0EB1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5CC87D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82E0B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1F421E0" w14:textId="77777777" w:rsidR="003F7F01" w:rsidRPr="00A64A7D" w:rsidRDefault="003F7F01" w:rsidP="004B0BB6">
            <w:pPr>
              <w:rPr>
                <w:rFonts w:ascii="Arial" w:hAnsi="Arial" w:cs="Arial"/>
                <w:sz w:val="14"/>
                <w:szCs w:val="14"/>
                <w:lang w:val="es-ES_tradnl"/>
              </w:rPr>
            </w:pPr>
          </w:p>
        </w:tc>
      </w:tr>
      <w:tr w:rsidR="003F7F01" w:rsidRPr="00A64A7D" w14:paraId="6585A8B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AAC2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260629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55755D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2821F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04A4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E38FE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13/09/1967</w:t>
            </w:r>
          </w:p>
        </w:tc>
        <w:tc>
          <w:tcPr>
            <w:tcW w:w="1285" w:type="dxa"/>
            <w:tcBorders>
              <w:top w:val="nil"/>
              <w:left w:val="nil"/>
              <w:bottom w:val="single" w:sz="4" w:space="0" w:color="auto"/>
              <w:right w:val="single" w:sz="4" w:space="0" w:color="auto"/>
            </w:tcBorders>
            <w:noWrap/>
            <w:vAlign w:val="bottom"/>
          </w:tcPr>
          <w:p w14:paraId="2B81C6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12/09/2023</w:t>
            </w:r>
          </w:p>
        </w:tc>
        <w:tc>
          <w:tcPr>
            <w:tcW w:w="1264" w:type="dxa"/>
            <w:tcBorders>
              <w:top w:val="nil"/>
              <w:left w:val="nil"/>
              <w:bottom w:val="single" w:sz="4" w:space="0" w:color="auto"/>
              <w:right w:val="single" w:sz="4" w:space="0" w:color="auto"/>
            </w:tcBorders>
            <w:noWrap/>
            <w:vAlign w:val="bottom"/>
          </w:tcPr>
          <w:p w14:paraId="2CAD56A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0E2AB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nil"/>
              <w:left w:val="nil"/>
              <w:bottom w:val="single" w:sz="4" w:space="0" w:color="auto"/>
              <w:right w:val="single" w:sz="4" w:space="0" w:color="auto"/>
            </w:tcBorders>
            <w:noWrap/>
            <w:vAlign w:val="bottom"/>
          </w:tcPr>
          <w:p w14:paraId="62DDDF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4CF5B0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E551F3" w14:textId="77777777" w:rsidR="003F7F01" w:rsidRPr="00A64A7D" w:rsidRDefault="003F7F01" w:rsidP="004B0BB6">
            <w:pPr>
              <w:rPr>
                <w:rFonts w:ascii="Arial" w:hAnsi="Arial" w:cs="Arial"/>
                <w:sz w:val="14"/>
                <w:szCs w:val="14"/>
                <w:lang w:val="es-ES_tradnl"/>
              </w:rPr>
            </w:pPr>
          </w:p>
        </w:tc>
      </w:tr>
      <w:tr w:rsidR="003F7F01" w:rsidRPr="00A64A7D" w14:paraId="50F9272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A6AC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3C236F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36800A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91EC0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BD9B0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94BA2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16/02/1976</w:t>
            </w:r>
          </w:p>
        </w:tc>
        <w:tc>
          <w:tcPr>
            <w:tcW w:w="1285" w:type="dxa"/>
            <w:tcBorders>
              <w:top w:val="nil"/>
              <w:left w:val="nil"/>
              <w:bottom w:val="single" w:sz="4" w:space="0" w:color="auto"/>
              <w:right w:val="single" w:sz="4" w:space="0" w:color="auto"/>
            </w:tcBorders>
            <w:noWrap/>
            <w:vAlign w:val="bottom"/>
          </w:tcPr>
          <w:p w14:paraId="75B44F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23/09/2024</w:t>
            </w:r>
          </w:p>
        </w:tc>
        <w:tc>
          <w:tcPr>
            <w:tcW w:w="1264" w:type="dxa"/>
            <w:tcBorders>
              <w:top w:val="nil"/>
              <w:left w:val="nil"/>
              <w:bottom w:val="single" w:sz="4" w:space="0" w:color="auto"/>
              <w:right w:val="single" w:sz="4" w:space="0" w:color="auto"/>
            </w:tcBorders>
            <w:noWrap/>
            <w:vAlign w:val="bottom"/>
          </w:tcPr>
          <w:p w14:paraId="2159EEF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2302B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nil"/>
              <w:left w:val="nil"/>
              <w:bottom w:val="single" w:sz="4" w:space="0" w:color="auto"/>
              <w:right w:val="single" w:sz="4" w:space="0" w:color="auto"/>
            </w:tcBorders>
            <w:noWrap/>
            <w:vAlign w:val="bottom"/>
          </w:tcPr>
          <w:p w14:paraId="5CF459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5139D0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C7C8B4E" w14:textId="77777777" w:rsidR="003F7F01" w:rsidRPr="00A64A7D" w:rsidRDefault="003F7F01" w:rsidP="004B0BB6">
            <w:pPr>
              <w:rPr>
                <w:rFonts w:ascii="Arial" w:hAnsi="Arial" w:cs="Arial"/>
                <w:sz w:val="14"/>
                <w:szCs w:val="14"/>
                <w:lang w:val="es-ES_tradnl"/>
              </w:rPr>
            </w:pPr>
          </w:p>
        </w:tc>
      </w:tr>
      <w:tr w:rsidR="003F7F01" w:rsidRPr="00A64A7D" w14:paraId="789194E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5FA1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4CBE4E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3BD04C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12C6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5DAD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CE247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24/11/1957</w:t>
            </w:r>
          </w:p>
        </w:tc>
        <w:tc>
          <w:tcPr>
            <w:tcW w:w="1285" w:type="dxa"/>
            <w:tcBorders>
              <w:top w:val="nil"/>
              <w:left w:val="nil"/>
              <w:bottom w:val="single" w:sz="4" w:space="0" w:color="auto"/>
              <w:right w:val="single" w:sz="4" w:space="0" w:color="auto"/>
            </w:tcBorders>
            <w:noWrap/>
            <w:vAlign w:val="bottom"/>
          </w:tcPr>
          <w:p w14:paraId="5FE1B1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23/01/2009</w:t>
            </w:r>
          </w:p>
        </w:tc>
        <w:tc>
          <w:tcPr>
            <w:tcW w:w="1264" w:type="dxa"/>
            <w:tcBorders>
              <w:top w:val="nil"/>
              <w:left w:val="nil"/>
              <w:bottom w:val="single" w:sz="4" w:space="0" w:color="auto"/>
              <w:right w:val="single" w:sz="4" w:space="0" w:color="auto"/>
            </w:tcBorders>
            <w:noWrap/>
            <w:vAlign w:val="bottom"/>
          </w:tcPr>
          <w:p w14:paraId="7063F53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C3E8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07B37B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BA36F0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7E6492A" w14:textId="77777777" w:rsidR="003F7F01" w:rsidRPr="00A64A7D" w:rsidRDefault="003F7F01" w:rsidP="004B0BB6">
            <w:pPr>
              <w:rPr>
                <w:rFonts w:ascii="Arial" w:hAnsi="Arial" w:cs="Arial"/>
                <w:sz w:val="14"/>
                <w:szCs w:val="14"/>
                <w:lang w:val="es-ES_tradnl"/>
              </w:rPr>
            </w:pPr>
          </w:p>
        </w:tc>
      </w:tr>
      <w:tr w:rsidR="003F7F01" w:rsidRPr="00A64A7D" w14:paraId="180E5E9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09D7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089780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372A4C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CC890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5F23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DEE60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28/08/1969</w:t>
            </w:r>
          </w:p>
        </w:tc>
        <w:tc>
          <w:tcPr>
            <w:tcW w:w="1285" w:type="dxa"/>
            <w:tcBorders>
              <w:top w:val="nil"/>
              <w:left w:val="nil"/>
              <w:bottom w:val="single" w:sz="4" w:space="0" w:color="auto"/>
              <w:right w:val="single" w:sz="4" w:space="0" w:color="auto"/>
            </w:tcBorders>
            <w:noWrap/>
            <w:vAlign w:val="bottom"/>
          </w:tcPr>
          <w:p w14:paraId="0CF2F2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13/03/2006</w:t>
            </w:r>
          </w:p>
        </w:tc>
        <w:tc>
          <w:tcPr>
            <w:tcW w:w="1264" w:type="dxa"/>
            <w:tcBorders>
              <w:top w:val="nil"/>
              <w:left w:val="nil"/>
              <w:bottom w:val="single" w:sz="4" w:space="0" w:color="auto"/>
              <w:right w:val="single" w:sz="4" w:space="0" w:color="auto"/>
            </w:tcBorders>
            <w:noWrap/>
            <w:vAlign w:val="bottom"/>
          </w:tcPr>
          <w:p w14:paraId="5F3F8D8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24DD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35494B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7D4DBA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FB7042" w14:textId="77777777" w:rsidR="003F7F01" w:rsidRPr="00A64A7D" w:rsidRDefault="003F7F01" w:rsidP="004B0BB6">
            <w:pPr>
              <w:rPr>
                <w:rFonts w:ascii="Arial" w:hAnsi="Arial" w:cs="Arial"/>
                <w:sz w:val="14"/>
                <w:szCs w:val="14"/>
                <w:lang w:val="es-ES_tradnl"/>
              </w:rPr>
            </w:pPr>
          </w:p>
        </w:tc>
      </w:tr>
      <w:tr w:rsidR="003F7F01" w:rsidRPr="00A64A7D" w14:paraId="47B4ED1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A5036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72551B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46000F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6605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E3C1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3753C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13/02/1973</w:t>
            </w:r>
          </w:p>
        </w:tc>
        <w:tc>
          <w:tcPr>
            <w:tcW w:w="1285" w:type="dxa"/>
            <w:tcBorders>
              <w:top w:val="nil"/>
              <w:left w:val="nil"/>
              <w:bottom w:val="single" w:sz="4" w:space="0" w:color="auto"/>
              <w:right w:val="single" w:sz="4" w:space="0" w:color="auto"/>
            </w:tcBorders>
            <w:noWrap/>
            <w:vAlign w:val="bottom"/>
          </w:tcPr>
          <w:p w14:paraId="33A28E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22/01/2008</w:t>
            </w:r>
          </w:p>
        </w:tc>
        <w:tc>
          <w:tcPr>
            <w:tcW w:w="1264" w:type="dxa"/>
            <w:tcBorders>
              <w:top w:val="nil"/>
              <w:left w:val="nil"/>
              <w:bottom w:val="single" w:sz="4" w:space="0" w:color="auto"/>
              <w:right w:val="single" w:sz="4" w:space="0" w:color="auto"/>
            </w:tcBorders>
            <w:noWrap/>
            <w:vAlign w:val="bottom"/>
          </w:tcPr>
          <w:p w14:paraId="7E32511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B5DAA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03603E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E49227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BCE548" w14:textId="77777777" w:rsidR="003F7F01" w:rsidRPr="00A64A7D" w:rsidRDefault="003F7F01" w:rsidP="004B0BB6">
            <w:pPr>
              <w:rPr>
                <w:rFonts w:ascii="Arial" w:hAnsi="Arial" w:cs="Arial"/>
                <w:sz w:val="14"/>
                <w:szCs w:val="14"/>
                <w:lang w:val="es-ES_tradnl"/>
              </w:rPr>
            </w:pPr>
          </w:p>
        </w:tc>
      </w:tr>
      <w:tr w:rsidR="003F7F01" w:rsidRPr="00A64A7D" w14:paraId="634C110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F9A2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3DE51C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198CE7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A417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B35E0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CF6F6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19/07/1961</w:t>
            </w:r>
          </w:p>
        </w:tc>
        <w:tc>
          <w:tcPr>
            <w:tcW w:w="1285" w:type="dxa"/>
            <w:tcBorders>
              <w:top w:val="nil"/>
              <w:left w:val="nil"/>
              <w:bottom w:val="single" w:sz="4" w:space="0" w:color="auto"/>
              <w:right w:val="single" w:sz="4" w:space="0" w:color="auto"/>
            </w:tcBorders>
            <w:noWrap/>
            <w:vAlign w:val="bottom"/>
          </w:tcPr>
          <w:p w14:paraId="3950C6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29/10/2008</w:t>
            </w:r>
          </w:p>
        </w:tc>
        <w:tc>
          <w:tcPr>
            <w:tcW w:w="1264" w:type="dxa"/>
            <w:tcBorders>
              <w:top w:val="nil"/>
              <w:left w:val="nil"/>
              <w:bottom w:val="single" w:sz="4" w:space="0" w:color="auto"/>
              <w:right w:val="single" w:sz="4" w:space="0" w:color="auto"/>
            </w:tcBorders>
            <w:noWrap/>
            <w:vAlign w:val="bottom"/>
          </w:tcPr>
          <w:p w14:paraId="6AEDDEE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28D10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38B8E4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81B19C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2B84C18" w14:textId="77777777" w:rsidR="003F7F01" w:rsidRPr="00A64A7D" w:rsidRDefault="003F7F01" w:rsidP="004B0BB6">
            <w:pPr>
              <w:rPr>
                <w:rFonts w:ascii="Arial" w:hAnsi="Arial" w:cs="Arial"/>
                <w:sz w:val="14"/>
                <w:szCs w:val="14"/>
                <w:lang w:val="es-ES_tradnl"/>
              </w:rPr>
            </w:pPr>
          </w:p>
        </w:tc>
      </w:tr>
      <w:tr w:rsidR="003F7F01" w:rsidRPr="00A64A7D" w14:paraId="7E5B1E2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3631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521034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52BC93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7693D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B63E7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2A509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07/09/1966</w:t>
            </w:r>
          </w:p>
        </w:tc>
        <w:tc>
          <w:tcPr>
            <w:tcW w:w="1285" w:type="dxa"/>
            <w:tcBorders>
              <w:top w:val="nil"/>
              <w:left w:val="nil"/>
              <w:bottom w:val="single" w:sz="4" w:space="0" w:color="auto"/>
              <w:right w:val="single" w:sz="4" w:space="0" w:color="auto"/>
            </w:tcBorders>
            <w:noWrap/>
            <w:vAlign w:val="bottom"/>
          </w:tcPr>
          <w:p w14:paraId="607279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22/05/2008</w:t>
            </w:r>
          </w:p>
        </w:tc>
        <w:tc>
          <w:tcPr>
            <w:tcW w:w="1264" w:type="dxa"/>
            <w:tcBorders>
              <w:top w:val="nil"/>
              <w:left w:val="nil"/>
              <w:bottom w:val="single" w:sz="4" w:space="0" w:color="auto"/>
              <w:right w:val="single" w:sz="4" w:space="0" w:color="auto"/>
            </w:tcBorders>
            <w:noWrap/>
            <w:vAlign w:val="bottom"/>
          </w:tcPr>
          <w:p w14:paraId="22A5B98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CA34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4A4CD3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05C221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9946E5F" w14:textId="77777777" w:rsidR="003F7F01" w:rsidRPr="00A64A7D" w:rsidRDefault="003F7F01" w:rsidP="004B0BB6">
            <w:pPr>
              <w:rPr>
                <w:rFonts w:ascii="Arial" w:hAnsi="Arial" w:cs="Arial"/>
                <w:sz w:val="14"/>
                <w:szCs w:val="14"/>
                <w:lang w:val="es-ES_tradnl"/>
              </w:rPr>
            </w:pPr>
          </w:p>
        </w:tc>
      </w:tr>
      <w:tr w:rsidR="003F7F01" w:rsidRPr="00A64A7D" w14:paraId="6C03BD1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A1D9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44340A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1B8AC4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5A5FA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B9836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97F2F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08/05/1973</w:t>
            </w:r>
          </w:p>
        </w:tc>
        <w:tc>
          <w:tcPr>
            <w:tcW w:w="1285" w:type="dxa"/>
            <w:tcBorders>
              <w:top w:val="nil"/>
              <w:left w:val="nil"/>
              <w:bottom w:val="single" w:sz="4" w:space="0" w:color="auto"/>
              <w:right w:val="single" w:sz="4" w:space="0" w:color="auto"/>
            </w:tcBorders>
            <w:noWrap/>
            <w:vAlign w:val="bottom"/>
          </w:tcPr>
          <w:p w14:paraId="7F5AD8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5B22CE2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4B3F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9316,04</w:t>
            </w:r>
          </w:p>
        </w:tc>
        <w:tc>
          <w:tcPr>
            <w:tcW w:w="864" w:type="dxa"/>
            <w:tcBorders>
              <w:top w:val="nil"/>
              <w:left w:val="nil"/>
              <w:bottom w:val="single" w:sz="4" w:space="0" w:color="auto"/>
              <w:right w:val="single" w:sz="4" w:space="0" w:color="auto"/>
            </w:tcBorders>
            <w:noWrap/>
            <w:vAlign w:val="bottom"/>
          </w:tcPr>
          <w:p w14:paraId="1EBDC4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7122EEF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354E25" w14:textId="77777777" w:rsidR="003F7F01" w:rsidRPr="00A64A7D" w:rsidRDefault="003F7F01" w:rsidP="004B0BB6">
            <w:pPr>
              <w:rPr>
                <w:rFonts w:ascii="Arial" w:hAnsi="Arial" w:cs="Arial"/>
                <w:sz w:val="14"/>
                <w:szCs w:val="14"/>
                <w:lang w:val="es-ES_tradnl"/>
              </w:rPr>
            </w:pPr>
          </w:p>
        </w:tc>
      </w:tr>
      <w:tr w:rsidR="003F7F01" w:rsidRPr="00A64A7D" w14:paraId="600CE68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7987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5F58AD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681568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5B31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781C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3F684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15/04/1971</w:t>
            </w:r>
          </w:p>
        </w:tc>
        <w:tc>
          <w:tcPr>
            <w:tcW w:w="1285" w:type="dxa"/>
            <w:tcBorders>
              <w:top w:val="nil"/>
              <w:left w:val="nil"/>
              <w:bottom w:val="single" w:sz="4" w:space="0" w:color="auto"/>
              <w:right w:val="single" w:sz="4" w:space="0" w:color="auto"/>
            </w:tcBorders>
            <w:noWrap/>
            <w:vAlign w:val="bottom"/>
          </w:tcPr>
          <w:p w14:paraId="234E7E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15/05/2006</w:t>
            </w:r>
          </w:p>
        </w:tc>
        <w:tc>
          <w:tcPr>
            <w:tcW w:w="1264" w:type="dxa"/>
            <w:tcBorders>
              <w:top w:val="nil"/>
              <w:left w:val="nil"/>
              <w:bottom w:val="single" w:sz="4" w:space="0" w:color="auto"/>
              <w:right w:val="single" w:sz="4" w:space="0" w:color="auto"/>
            </w:tcBorders>
            <w:noWrap/>
            <w:vAlign w:val="bottom"/>
          </w:tcPr>
          <w:p w14:paraId="1552380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3C75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4086E7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64CCB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0D79F8" w14:textId="77777777" w:rsidR="003F7F01" w:rsidRPr="00A64A7D" w:rsidRDefault="003F7F01" w:rsidP="004B0BB6">
            <w:pPr>
              <w:rPr>
                <w:rFonts w:ascii="Arial" w:hAnsi="Arial" w:cs="Arial"/>
                <w:sz w:val="14"/>
                <w:szCs w:val="14"/>
                <w:lang w:val="es-ES_tradnl"/>
              </w:rPr>
            </w:pPr>
          </w:p>
        </w:tc>
      </w:tr>
      <w:tr w:rsidR="003F7F01" w:rsidRPr="00A64A7D" w14:paraId="25CFB07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9F39A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4173B2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0E90BE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1E4BE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5BA3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993E1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21/10/1963</w:t>
            </w:r>
          </w:p>
        </w:tc>
        <w:tc>
          <w:tcPr>
            <w:tcW w:w="1285" w:type="dxa"/>
            <w:tcBorders>
              <w:top w:val="nil"/>
              <w:left w:val="nil"/>
              <w:bottom w:val="single" w:sz="4" w:space="0" w:color="auto"/>
              <w:right w:val="single" w:sz="4" w:space="0" w:color="auto"/>
            </w:tcBorders>
            <w:noWrap/>
            <w:vAlign w:val="bottom"/>
          </w:tcPr>
          <w:p w14:paraId="59422E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5B0F287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904C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0DD0BA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B89F6E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D2889D" w14:textId="77777777" w:rsidR="003F7F01" w:rsidRPr="00A64A7D" w:rsidRDefault="003F7F01" w:rsidP="004B0BB6">
            <w:pPr>
              <w:rPr>
                <w:rFonts w:ascii="Arial" w:hAnsi="Arial" w:cs="Arial"/>
                <w:sz w:val="14"/>
                <w:szCs w:val="14"/>
                <w:lang w:val="es-ES_tradnl"/>
              </w:rPr>
            </w:pPr>
          </w:p>
        </w:tc>
      </w:tr>
      <w:tr w:rsidR="003F7F01" w:rsidRPr="00A64A7D" w14:paraId="3029E01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B0F5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3EBBCC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459D05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F72B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4438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046F3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28/12/1966</w:t>
            </w:r>
          </w:p>
        </w:tc>
        <w:tc>
          <w:tcPr>
            <w:tcW w:w="1285" w:type="dxa"/>
            <w:tcBorders>
              <w:top w:val="nil"/>
              <w:left w:val="nil"/>
              <w:bottom w:val="single" w:sz="4" w:space="0" w:color="auto"/>
              <w:right w:val="single" w:sz="4" w:space="0" w:color="auto"/>
            </w:tcBorders>
            <w:noWrap/>
            <w:vAlign w:val="bottom"/>
          </w:tcPr>
          <w:p w14:paraId="4D0292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19/10/2006</w:t>
            </w:r>
          </w:p>
        </w:tc>
        <w:tc>
          <w:tcPr>
            <w:tcW w:w="1264" w:type="dxa"/>
            <w:tcBorders>
              <w:top w:val="nil"/>
              <w:left w:val="nil"/>
              <w:bottom w:val="single" w:sz="4" w:space="0" w:color="auto"/>
              <w:right w:val="single" w:sz="4" w:space="0" w:color="auto"/>
            </w:tcBorders>
            <w:noWrap/>
            <w:vAlign w:val="bottom"/>
          </w:tcPr>
          <w:p w14:paraId="76C8773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39207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1425F6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F766E4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D722CB4" w14:textId="77777777" w:rsidR="003F7F01" w:rsidRPr="00A64A7D" w:rsidRDefault="003F7F01" w:rsidP="004B0BB6">
            <w:pPr>
              <w:rPr>
                <w:rFonts w:ascii="Arial" w:hAnsi="Arial" w:cs="Arial"/>
                <w:sz w:val="14"/>
                <w:szCs w:val="14"/>
                <w:lang w:val="es-ES_tradnl"/>
              </w:rPr>
            </w:pPr>
          </w:p>
        </w:tc>
      </w:tr>
      <w:tr w:rsidR="003F7F01" w:rsidRPr="00A64A7D" w14:paraId="36F109C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869F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348EE2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6897DD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51484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3AF0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32C17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12/12/1963</w:t>
            </w:r>
          </w:p>
        </w:tc>
        <w:tc>
          <w:tcPr>
            <w:tcW w:w="1285" w:type="dxa"/>
            <w:tcBorders>
              <w:top w:val="nil"/>
              <w:left w:val="nil"/>
              <w:bottom w:val="single" w:sz="4" w:space="0" w:color="auto"/>
              <w:right w:val="single" w:sz="4" w:space="0" w:color="auto"/>
            </w:tcBorders>
            <w:noWrap/>
            <w:vAlign w:val="bottom"/>
          </w:tcPr>
          <w:p w14:paraId="3D985D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1958D90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08B43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79A785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AB6304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A66705B" w14:textId="77777777" w:rsidR="003F7F01" w:rsidRPr="00A64A7D" w:rsidRDefault="003F7F01" w:rsidP="004B0BB6">
            <w:pPr>
              <w:rPr>
                <w:rFonts w:ascii="Arial" w:hAnsi="Arial" w:cs="Arial"/>
                <w:sz w:val="14"/>
                <w:szCs w:val="14"/>
                <w:lang w:val="es-ES_tradnl"/>
              </w:rPr>
            </w:pPr>
          </w:p>
        </w:tc>
      </w:tr>
      <w:tr w:rsidR="003F7F01" w:rsidRPr="00A64A7D" w14:paraId="69629A0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1021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7DF09C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12B9DC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5FF0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99BA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A9BAC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28/01/1964</w:t>
            </w:r>
          </w:p>
        </w:tc>
        <w:tc>
          <w:tcPr>
            <w:tcW w:w="1285" w:type="dxa"/>
            <w:tcBorders>
              <w:top w:val="nil"/>
              <w:left w:val="nil"/>
              <w:bottom w:val="single" w:sz="4" w:space="0" w:color="auto"/>
              <w:right w:val="single" w:sz="4" w:space="0" w:color="auto"/>
            </w:tcBorders>
            <w:noWrap/>
            <w:vAlign w:val="bottom"/>
          </w:tcPr>
          <w:p w14:paraId="112E19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10/03/2003</w:t>
            </w:r>
          </w:p>
        </w:tc>
        <w:tc>
          <w:tcPr>
            <w:tcW w:w="1264" w:type="dxa"/>
            <w:tcBorders>
              <w:top w:val="nil"/>
              <w:left w:val="nil"/>
              <w:bottom w:val="single" w:sz="4" w:space="0" w:color="auto"/>
              <w:right w:val="single" w:sz="4" w:space="0" w:color="auto"/>
            </w:tcBorders>
            <w:noWrap/>
            <w:vAlign w:val="bottom"/>
          </w:tcPr>
          <w:p w14:paraId="308CBD0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23D19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1D0166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9B9FB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EF35DCE" w14:textId="77777777" w:rsidR="003F7F01" w:rsidRPr="00A64A7D" w:rsidRDefault="003F7F01" w:rsidP="004B0BB6">
            <w:pPr>
              <w:rPr>
                <w:rFonts w:ascii="Arial" w:hAnsi="Arial" w:cs="Arial"/>
                <w:sz w:val="14"/>
                <w:szCs w:val="14"/>
                <w:lang w:val="es-ES_tradnl"/>
              </w:rPr>
            </w:pPr>
          </w:p>
        </w:tc>
      </w:tr>
      <w:tr w:rsidR="003F7F01" w:rsidRPr="00A64A7D" w14:paraId="6F1164D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BBD1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6E6085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07E1BD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A3E32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F34DE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A4D9E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12/04/1978</w:t>
            </w:r>
          </w:p>
        </w:tc>
        <w:tc>
          <w:tcPr>
            <w:tcW w:w="1285" w:type="dxa"/>
            <w:tcBorders>
              <w:top w:val="nil"/>
              <w:left w:val="nil"/>
              <w:bottom w:val="single" w:sz="4" w:space="0" w:color="auto"/>
              <w:right w:val="single" w:sz="4" w:space="0" w:color="auto"/>
            </w:tcBorders>
            <w:noWrap/>
            <w:vAlign w:val="bottom"/>
          </w:tcPr>
          <w:p w14:paraId="3EBC0B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23/01/1998</w:t>
            </w:r>
          </w:p>
        </w:tc>
        <w:tc>
          <w:tcPr>
            <w:tcW w:w="1264" w:type="dxa"/>
            <w:tcBorders>
              <w:top w:val="nil"/>
              <w:left w:val="nil"/>
              <w:bottom w:val="single" w:sz="4" w:space="0" w:color="auto"/>
              <w:right w:val="single" w:sz="4" w:space="0" w:color="auto"/>
            </w:tcBorders>
            <w:noWrap/>
            <w:vAlign w:val="bottom"/>
          </w:tcPr>
          <w:p w14:paraId="4F1DDDE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D637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001E70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ADFC16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0AEC20" w14:textId="77777777" w:rsidR="003F7F01" w:rsidRPr="00A64A7D" w:rsidRDefault="003F7F01" w:rsidP="004B0BB6">
            <w:pPr>
              <w:rPr>
                <w:rFonts w:ascii="Arial" w:hAnsi="Arial" w:cs="Arial"/>
                <w:sz w:val="14"/>
                <w:szCs w:val="14"/>
                <w:lang w:val="es-ES_tradnl"/>
              </w:rPr>
            </w:pPr>
          </w:p>
        </w:tc>
      </w:tr>
      <w:tr w:rsidR="003F7F01" w:rsidRPr="00A64A7D" w14:paraId="1CFAFD5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563E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4C988B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132B13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6A807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2EA7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3CFDB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26/07/1971</w:t>
            </w:r>
          </w:p>
        </w:tc>
        <w:tc>
          <w:tcPr>
            <w:tcW w:w="1285" w:type="dxa"/>
            <w:tcBorders>
              <w:top w:val="nil"/>
              <w:left w:val="nil"/>
              <w:bottom w:val="single" w:sz="4" w:space="0" w:color="auto"/>
              <w:right w:val="single" w:sz="4" w:space="0" w:color="auto"/>
            </w:tcBorders>
            <w:noWrap/>
            <w:vAlign w:val="bottom"/>
          </w:tcPr>
          <w:p w14:paraId="18188D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23/09/1998</w:t>
            </w:r>
          </w:p>
        </w:tc>
        <w:tc>
          <w:tcPr>
            <w:tcW w:w="1264" w:type="dxa"/>
            <w:tcBorders>
              <w:top w:val="nil"/>
              <w:left w:val="nil"/>
              <w:bottom w:val="single" w:sz="4" w:space="0" w:color="auto"/>
              <w:right w:val="single" w:sz="4" w:space="0" w:color="auto"/>
            </w:tcBorders>
            <w:noWrap/>
            <w:vAlign w:val="bottom"/>
          </w:tcPr>
          <w:p w14:paraId="00FD9D5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C8932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5337,36</w:t>
            </w:r>
          </w:p>
        </w:tc>
        <w:tc>
          <w:tcPr>
            <w:tcW w:w="864" w:type="dxa"/>
            <w:tcBorders>
              <w:top w:val="nil"/>
              <w:left w:val="nil"/>
              <w:bottom w:val="single" w:sz="4" w:space="0" w:color="auto"/>
              <w:right w:val="single" w:sz="4" w:space="0" w:color="auto"/>
            </w:tcBorders>
            <w:noWrap/>
            <w:vAlign w:val="bottom"/>
          </w:tcPr>
          <w:p w14:paraId="5653C4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AEB1C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E7FDA8" w14:textId="77777777" w:rsidR="003F7F01" w:rsidRPr="00A64A7D" w:rsidRDefault="003F7F01" w:rsidP="004B0BB6">
            <w:pPr>
              <w:rPr>
                <w:rFonts w:ascii="Arial" w:hAnsi="Arial" w:cs="Arial"/>
                <w:sz w:val="14"/>
                <w:szCs w:val="14"/>
                <w:lang w:val="es-ES_tradnl"/>
              </w:rPr>
            </w:pPr>
          </w:p>
        </w:tc>
      </w:tr>
      <w:tr w:rsidR="003F7F01" w:rsidRPr="00A64A7D" w14:paraId="67EF5FB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D678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35D5FA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6CEF87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2C4B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A4CD5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0AEA0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26/11/1960</w:t>
            </w:r>
          </w:p>
        </w:tc>
        <w:tc>
          <w:tcPr>
            <w:tcW w:w="1285" w:type="dxa"/>
            <w:tcBorders>
              <w:top w:val="nil"/>
              <w:left w:val="nil"/>
              <w:bottom w:val="single" w:sz="4" w:space="0" w:color="auto"/>
              <w:right w:val="single" w:sz="4" w:space="0" w:color="auto"/>
            </w:tcBorders>
            <w:noWrap/>
            <w:vAlign w:val="bottom"/>
          </w:tcPr>
          <w:p w14:paraId="0657AB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23/09/1998</w:t>
            </w:r>
          </w:p>
        </w:tc>
        <w:tc>
          <w:tcPr>
            <w:tcW w:w="1264" w:type="dxa"/>
            <w:tcBorders>
              <w:top w:val="nil"/>
              <w:left w:val="nil"/>
              <w:bottom w:val="single" w:sz="4" w:space="0" w:color="auto"/>
              <w:right w:val="single" w:sz="4" w:space="0" w:color="auto"/>
            </w:tcBorders>
            <w:noWrap/>
            <w:vAlign w:val="bottom"/>
          </w:tcPr>
          <w:p w14:paraId="6C64AB7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D1379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5337,36</w:t>
            </w:r>
          </w:p>
        </w:tc>
        <w:tc>
          <w:tcPr>
            <w:tcW w:w="864" w:type="dxa"/>
            <w:tcBorders>
              <w:top w:val="nil"/>
              <w:left w:val="nil"/>
              <w:bottom w:val="single" w:sz="4" w:space="0" w:color="auto"/>
              <w:right w:val="single" w:sz="4" w:space="0" w:color="auto"/>
            </w:tcBorders>
            <w:noWrap/>
            <w:vAlign w:val="bottom"/>
          </w:tcPr>
          <w:p w14:paraId="1F2932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0A7EE8C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1B56BA5" w14:textId="77777777" w:rsidR="003F7F01" w:rsidRPr="00A64A7D" w:rsidRDefault="003F7F01" w:rsidP="004B0BB6">
            <w:pPr>
              <w:rPr>
                <w:rFonts w:ascii="Arial" w:hAnsi="Arial" w:cs="Arial"/>
                <w:sz w:val="14"/>
                <w:szCs w:val="14"/>
                <w:lang w:val="es-ES_tradnl"/>
              </w:rPr>
            </w:pPr>
          </w:p>
        </w:tc>
      </w:tr>
      <w:tr w:rsidR="003F7F01" w:rsidRPr="00A64A7D" w14:paraId="76202B3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53915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59EE43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24A726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B69CC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CDB5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2C916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18/03/1959</w:t>
            </w:r>
          </w:p>
        </w:tc>
        <w:tc>
          <w:tcPr>
            <w:tcW w:w="1285" w:type="dxa"/>
            <w:tcBorders>
              <w:top w:val="nil"/>
              <w:left w:val="nil"/>
              <w:bottom w:val="single" w:sz="4" w:space="0" w:color="auto"/>
              <w:right w:val="single" w:sz="4" w:space="0" w:color="auto"/>
            </w:tcBorders>
            <w:noWrap/>
            <w:vAlign w:val="bottom"/>
          </w:tcPr>
          <w:p w14:paraId="3772BD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23/09/1998</w:t>
            </w:r>
          </w:p>
        </w:tc>
        <w:tc>
          <w:tcPr>
            <w:tcW w:w="1264" w:type="dxa"/>
            <w:tcBorders>
              <w:top w:val="nil"/>
              <w:left w:val="nil"/>
              <w:bottom w:val="single" w:sz="4" w:space="0" w:color="auto"/>
              <w:right w:val="single" w:sz="4" w:space="0" w:color="auto"/>
            </w:tcBorders>
            <w:noWrap/>
            <w:vAlign w:val="bottom"/>
          </w:tcPr>
          <w:p w14:paraId="47D6B38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2B33F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5337,36</w:t>
            </w:r>
          </w:p>
        </w:tc>
        <w:tc>
          <w:tcPr>
            <w:tcW w:w="864" w:type="dxa"/>
            <w:tcBorders>
              <w:top w:val="nil"/>
              <w:left w:val="nil"/>
              <w:bottom w:val="single" w:sz="4" w:space="0" w:color="auto"/>
              <w:right w:val="single" w:sz="4" w:space="0" w:color="auto"/>
            </w:tcBorders>
            <w:noWrap/>
            <w:vAlign w:val="bottom"/>
          </w:tcPr>
          <w:p w14:paraId="019AE7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EA893A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35FC63" w14:textId="77777777" w:rsidR="003F7F01" w:rsidRPr="00A64A7D" w:rsidRDefault="003F7F01" w:rsidP="004B0BB6">
            <w:pPr>
              <w:rPr>
                <w:rFonts w:ascii="Arial" w:hAnsi="Arial" w:cs="Arial"/>
                <w:sz w:val="14"/>
                <w:szCs w:val="14"/>
                <w:lang w:val="es-ES_tradnl"/>
              </w:rPr>
            </w:pPr>
          </w:p>
        </w:tc>
      </w:tr>
      <w:tr w:rsidR="003F7F01" w:rsidRPr="00A64A7D" w14:paraId="7867E01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B266C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1C0FF8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2BCE41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2B44A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9A2F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B1340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06/07/1964</w:t>
            </w:r>
          </w:p>
        </w:tc>
        <w:tc>
          <w:tcPr>
            <w:tcW w:w="1285" w:type="dxa"/>
            <w:tcBorders>
              <w:top w:val="nil"/>
              <w:left w:val="nil"/>
              <w:bottom w:val="single" w:sz="4" w:space="0" w:color="auto"/>
              <w:right w:val="single" w:sz="4" w:space="0" w:color="auto"/>
            </w:tcBorders>
            <w:noWrap/>
            <w:vAlign w:val="bottom"/>
          </w:tcPr>
          <w:p w14:paraId="1C92ED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23/09/1998</w:t>
            </w:r>
          </w:p>
        </w:tc>
        <w:tc>
          <w:tcPr>
            <w:tcW w:w="1264" w:type="dxa"/>
            <w:tcBorders>
              <w:top w:val="nil"/>
              <w:left w:val="nil"/>
              <w:bottom w:val="single" w:sz="4" w:space="0" w:color="auto"/>
              <w:right w:val="single" w:sz="4" w:space="0" w:color="auto"/>
            </w:tcBorders>
            <w:noWrap/>
            <w:vAlign w:val="bottom"/>
          </w:tcPr>
          <w:p w14:paraId="4BA55CD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E85A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5337,36</w:t>
            </w:r>
          </w:p>
        </w:tc>
        <w:tc>
          <w:tcPr>
            <w:tcW w:w="864" w:type="dxa"/>
            <w:tcBorders>
              <w:top w:val="nil"/>
              <w:left w:val="nil"/>
              <w:bottom w:val="single" w:sz="4" w:space="0" w:color="auto"/>
              <w:right w:val="single" w:sz="4" w:space="0" w:color="auto"/>
            </w:tcBorders>
            <w:noWrap/>
            <w:vAlign w:val="bottom"/>
          </w:tcPr>
          <w:p w14:paraId="69DA82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noWrap/>
            <w:vAlign w:val="bottom"/>
          </w:tcPr>
          <w:p w14:paraId="7EC8306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F6D575" w14:textId="77777777" w:rsidR="003F7F01" w:rsidRPr="00A64A7D" w:rsidRDefault="003F7F01" w:rsidP="004B0BB6">
            <w:pPr>
              <w:rPr>
                <w:rFonts w:ascii="Arial" w:hAnsi="Arial" w:cs="Arial"/>
                <w:sz w:val="14"/>
                <w:szCs w:val="14"/>
                <w:lang w:val="es-ES_tradnl"/>
              </w:rPr>
            </w:pPr>
          </w:p>
        </w:tc>
      </w:tr>
      <w:tr w:rsidR="003F7F01" w:rsidRPr="00A64A7D" w14:paraId="7070DB3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0DA6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5ACBBB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54D6D9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7313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AD69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5C685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18/07/1968</w:t>
            </w:r>
          </w:p>
        </w:tc>
        <w:tc>
          <w:tcPr>
            <w:tcW w:w="1285" w:type="dxa"/>
            <w:tcBorders>
              <w:top w:val="nil"/>
              <w:left w:val="nil"/>
              <w:bottom w:val="single" w:sz="4" w:space="0" w:color="auto"/>
              <w:right w:val="single" w:sz="4" w:space="0" w:color="auto"/>
            </w:tcBorders>
            <w:noWrap/>
            <w:vAlign w:val="bottom"/>
          </w:tcPr>
          <w:p w14:paraId="2C0B43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4739117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5F07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1F9E3F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505A9E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54C75C" w14:textId="77777777" w:rsidR="003F7F01" w:rsidRPr="00A64A7D" w:rsidRDefault="003F7F01" w:rsidP="004B0BB6">
            <w:pPr>
              <w:rPr>
                <w:rFonts w:ascii="Arial" w:hAnsi="Arial" w:cs="Arial"/>
                <w:sz w:val="14"/>
                <w:szCs w:val="14"/>
                <w:lang w:val="es-ES_tradnl"/>
              </w:rPr>
            </w:pPr>
          </w:p>
        </w:tc>
      </w:tr>
      <w:tr w:rsidR="003F7F01" w:rsidRPr="00A64A7D" w14:paraId="335A8A2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9732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278706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0207A7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AAE18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F55A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6A92C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25/09/1982</w:t>
            </w:r>
          </w:p>
        </w:tc>
        <w:tc>
          <w:tcPr>
            <w:tcW w:w="1285" w:type="dxa"/>
            <w:tcBorders>
              <w:top w:val="nil"/>
              <w:left w:val="nil"/>
              <w:bottom w:val="single" w:sz="4" w:space="0" w:color="auto"/>
              <w:right w:val="single" w:sz="4" w:space="0" w:color="auto"/>
            </w:tcBorders>
            <w:noWrap/>
            <w:vAlign w:val="bottom"/>
          </w:tcPr>
          <w:p w14:paraId="53222B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08/10/2001</w:t>
            </w:r>
          </w:p>
        </w:tc>
        <w:tc>
          <w:tcPr>
            <w:tcW w:w="1264" w:type="dxa"/>
            <w:tcBorders>
              <w:top w:val="nil"/>
              <w:left w:val="nil"/>
              <w:bottom w:val="single" w:sz="4" w:space="0" w:color="auto"/>
              <w:right w:val="single" w:sz="4" w:space="0" w:color="auto"/>
            </w:tcBorders>
            <w:noWrap/>
            <w:vAlign w:val="bottom"/>
          </w:tcPr>
          <w:p w14:paraId="60EF8A6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09CD0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7B043F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CF8FD0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1031FD" w14:textId="77777777" w:rsidR="003F7F01" w:rsidRPr="00A64A7D" w:rsidRDefault="003F7F01" w:rsidP="004B0BB6">
            <w:pPr>
              <w:rPr>
                <w:rFonts w:ascii="Arial" w:hAnsi="Arial" w:cs="Arial"/>
                <w:sz w:val="14"/>
                <w:szCs w:val="14"/>
                <w:lang w:val="es-ES_tradnl"/>
              </w:rPr>
            </w:pPr>
          </w:p>
        </w:tc>
      </w:tr>
      <w:tr w:rsidR="003F7F01" w:rsidRPr="00A64A7D" w14:paraId="1D99049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72F2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5BD98D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440C7D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E37B2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9D9F6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w:t>
            </w:r>
          </w:p>
        </w:tc>
        <w:tc>
          <w:tcPr>
            <w:tcW w:w="1133" w:type="dxa"/>
            <w:tcBorders>
              <w:top w:val="nil"/>
              <w:left w:val="nil"/>
              <w:bottom w:val="single" w:sz="4" w:space="0" w:color="auto"/>
              <w:right w:val="single" w:sz="4" w:space="0" w:color="auto"/>
            </w:tcBorders>
            <w:noWrap/>
            <w:vAlign w:val="bottom"/>
          </w:tcPr>
          <w:p w14:paraId="29E51D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28/03/2002</w:t>
            </w:r>
          </w:p>
        </w:tc>
        <w:tc>
          <w:tcPr>
            <w:tcW w:w="1285" w:type="dxa"/>
            <w:tcBorders>
              <w:top w:val="nil"/>
              <w:left w:val="nil"/>
              <w:bottom w:val="single" w:sz="4" w:space="0" w:color="auto"/>
              <w:right w:val="single" w:sz="4" w:space="0" w:color="auto"/>
            </w:tcBorders>
            <w:noWrap/>
            <w:vAlign w:val="bottom"/>
          </w:tcPr>
          <w:p w14:paraId="55A5DB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16/04/2024</w:t>
            </w:r>
          </w:p>
        </w:tc>
        <w:tc>
          <w:tcPr>
            <w:tcW w:w="1264" w:type="dxa"/>
            <w:tcBorders>
              <w:top w:val="nil"/>
              <w:left w:val="nil"/>
              <w:bottom w:val="single" w:sz="4" w:space="0" w:color="auto"/>
              <w:right w:val="single" w:sz="4" w:space="0" w:color="auto"/>
            </w:tcBorders>
            <w:noWrap/>
            <w:vAlign w:val="bottom"/>
          </w:tcPr>
          <w:p w14:paraId="56F2CE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IAM</w:t>
            </w:r>
          </w:p>
        </w:tc>
        <w:tc>
          <w:tcPr>
            <w:tcW w:w="992" w:type="dxa"/>
            <w:tcBorders>
              <w:top w:val="nil"/>
              <w:left w:val="nil"/>
              <w:bottom w:val="single" w:sz="4" w:space="0" w:color="auto"/>
              <w:right w:val="single" w:sz="4" w:space="0" w:color="auto"/>
            </w:tcBorders>
            <w:noWrap/>
            <w:vAlign w:val="bottom"/>
          </w:tcPr>
          <w:p w14:paraId="3BFAB8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7017,34</w:t>
            </w:r>
          </w:p>
        </w:tc>
        <w:tc>
          <w:tcPr>
            <w:tcW w:w="864" w:type="dxa"/>
            <w:tcBorders>
              <w:top w:val="nil"/>
              <w:left w:val="nil"/>
              <w:bottom w:val="single" w:sz="4" w:space="0" w:color="auto"/>
              <w:right w:val="single" w:sz="4" w:space="0" w:color="auto"/>
            </w:tcBorders>
            <w:noWrap/>
            <w:vAlign w:val="bottom"/>
          </w:tcPr>
          <w:p w14:paraId="1C8851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49A0B2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ABCB0A" w14:textId="77777777" w:rsidR="003F7F01" w:rsidRPr="00A64A7D" w:rsidRDefault="003F7F01" w:rsidP="004B0BB6">
            <w:pPr>
              <w:rPr>
                <w:rFonts w:ascii="Arial" w:hAnsi="Arial" w:cs="Arial"/>
                <w:sz w:val="14"/>
                <w:szCs w:val="14"/>
                <w:lang w:val="es-ES_tradnl"/>
              </w:rPr>
            </w:pPr>
          </w:p>
        </w:tc>
      </w:tr>
      <w:tr w:rsidR="003F7F01" w:rsidRPr="00A64A7D" w14:paraId="1277717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52ED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127D7B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730538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A4B07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B7336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2E1092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12/10/1981</w:t>
            </w:r>
          </w:p>
        </w:tc>
        <w:tc>
          <w:tcPr>
            <w:tcW w:w="1285" w:type="dxa"/>
            <w:tcBorders>
              <w:top w:val="nil"/>
              <w:left w:val="nil"/>
              <w:bottom w:val="single" w:sz="4" w:space="0" w:color="auto"/>
              <w:right w:val="single" w:sz="4" w:space="0" w:color="auto"/>
            </w:tcBorders>
            <w:noWrap/>
            <w:vAlign w:val="bottom"/>
          </w:tcPr>
          <w:p w14:paraId="4CDF59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17/11/2025</w:t>
            </w:r>
          </w:p>
        </w:tc>
        <w:tc>
          <w:tcPr>
            <w:tcW w:w="1264" w:type="dxa"/>
            <w:tcBorders>
              <w:top w:val="nil"/>
              <w:left w:val="nil"/>
              <w:bottom w:val="single" w:sz="4" w:space="0" w:color="auto"/>
              <w:right w:val="single" w:sz="4" w:space="0" w:color="auto"/>
            </w:tcBorders>
            <w:noWrap/>
            <w:vAlign w:val="bottom"/>
          </w:tcPr>
          <w:p w14:paraId="2F7900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OOB</w:t>
            </w:r>
          </w:p>
        </w:tc>
        <w:tc>
          <w:tcPr>
            <w:tcW w:w="992" w:type="dxa"/>
            <w:tcBorders>
              <w:top w:val="nil"/>
              <w:left w:val="nil"/>
              <w:bottom w:val="single" w:sz="4" w:space="0" w:color="auto"/>
              <w:right w:val="single" w:sz="4" w:space="0" w:color="auto"/>
            </w:tcBorders>
            <w:noWrap/>
            <w:vAlign w:val="bottom"/>
          </w:tcPr>
          <w:p w14:paraId="501524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562692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20D4DB1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0E5298B" w14:textId="77777777" w:rsidR="003F7F01" w:rsidRPr="00A64A7D" w:rsidRDefault="003F7F01" w:rsidP="004B0BB6">
            <w:pPr>
              <w:rPr>
                <w:rFonts w:ascii="Arial" w:hAnsi="Arial" w:cs="Arial"/>
                <w:sz w:val="14"/>
                <w:szCs w:val="14"/>
                <w:lang w:val="es-ES_tradnl"/>
              </w:rPr>
            </w:pPr>
          </w:p>
        </w:tc>
      </w:tr>
      <w:tr w:rsidR="003F7F01" w:rsidRPr="00A64A7D" w14:paraId="395C7E4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48D6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0454C2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42C2B0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FEEF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C2861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644105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16/05/2003</w:t>
            </w:r>
          </w:p>
        </w:tc>
        <w:tc>
          <w:tcPr>
            <w:tcW w:w="1285" w:type="dxa"/>
            <w:tcBorders>
              <w:top w:val="nil"/>
              <w:left w:val="nil"/>
              <w:bottom w:val="single" w:sz="4" w:space="0" w:color="auto"/>
              <w:right w:val="single" w:sz="4" w:space="0" w:color="auto"/>
            </w:tcBorders>
            <w:noWrap/>
            <w:vAlign w:val="bottom"/>
          </w:tcPr>
          <w:p w14:paraId="2D897C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23/01/2026</w:t>
            </w:r>
          </w:p>
        </w:tc>
        <w:tc>
          <w:tcPr>
            <w:tcW w:w="1264" w:type="dxa"/>
            <w:tcBorders>
              <w:top w:val="nil"/>
              <w:left w:val="nil"/>
              <w:bottom w:val="single" w:sz="4" w:space="0" w:color="auto"/>
              <w:right w:val="single" w:sz="4" w:space="0" w:color="auto"/>
            </w:tcBorders>
            <w:noWrap/>
            <w:vAlign w:val="bottom"/>
          </w:tcPr>
          <w:p w14:paraId="0E7220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RBM</w:t>
            </w:r>
          </w:p>
        </w:tc>
        <w:tc>
          <w:tcPr>
            <w:tcW w:w="992" w:type="dxa"/>
            <w:tcBorders>
              <w:top w:val="nil"/>
              <w:left w:val="nil"/>
              <w:bottom w:val="single" w:sz="4" w:space="0" w:color="auto"/>
              <w:right w:val="single" w:sz="4" w:space="0" w:color="auto"/>
            </w:tcBorders>
            <w:noWrap/>
            <w:vAlign w:val="bottom"/>
          </w:tcPr>
          <w:p w14:paraId="4B5FB8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323C84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6B564B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E6B939" w14:textId="77777777" w:rsidR="003F7F01" w:rsidRPr="00A64A7D" w:rsidRDefault="003F7F01" w:rsidP="004B0BB6">
            <w:pPr>
              <w:rPr>
                <w:rFonts w:ascii="Arial" w:hAnsi="Arial" w:cs="Arial"/>
                <w:sz w:val="14"/>
                <w:szCs w:val="14"/>
                <w:lang w:val="es-ES_tradnl"/>
              </w:rPr>
            </w:pPr>
          </w:p>
        </w:tc>
      </w:tr>
      <w:tr w:rsidR="003F7F01" w:rsidRPr="00A64A7D" w14:paraId="55FB1B9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C6510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3C3AE7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3AD391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182C3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099C9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56DA8E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29/03/2004</w:t>
            </w:r>
          </w:p>
        </w:tc>
        <w:tc>
          <w:tcPr>
            <w:tcW w:w="1285" w:type="dxa"/>
            <w:tcBorders>
              <w:top w:val="nil"/>
              <w:left w:val="nil"/>
              <w:bottom w:val="single" w:sz="4" w:space="0" w:color="auto"/>
              <w:right w:val="single" w:sz="4" w:space="0" w:color="auto"/>
            </w:tcBorders>
            <w:noWrap/>
            <w:vAlign w:val="bottom"/>
          </w:tcPr>
          <w:p w14:paraId="19A119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27/01/2026</w:t>
            </w:r>
          </w:p>
        </w:tc>
        <w:tc>
          <w:tcPr>
            <w:tcW w:w="1264" w:type="dxa"/>
            <w:tcBorders>
              <w:top w:val="nil"/>
              <w:left w:val="nil"/>
              <w:bottom w:val="single" w:sz="4" w:space="0" w:color="auto"/>
              <w:right w:val="single" w:sz="4" w:space="0" w:color="auto"/>
            </w:tcBorders>
            <w:noWrap/>
            <w:vAlign w:val="bottom"/>
          </w:tcPr>
          <w:p w14:paraId="546D96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CSM</w:t>
            </w:r>
          </w:p>
        </w:tc>
        <w:tc>
          <w:tcPr>
            <w:tcW w:w="992" w:type="dxa"/>
            <w:tcBorders>
              <w:top w:val="nil"/>
              <w:left w:val="nil"/>
              <w:bottom w:val="single" w:sz="4" w:space="0" w:color="auto"/>
              <w:right w:val="single" w:sz="4" w:space="0" w:color="auto"/>
            </w:tcBorders>
            <w:noWrap/>
            <w:vAlign w:val="bottom"/>
          </w:tcPr>
          <w:p w14:paraId="0B441A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4EC7EB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6697E07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8B319C" w14:textId="77777777" w:rsidR="003F7F01" w:rsidRPr="00A64A7D" w:rsidRDefault="003F7F01" w:rsidP="004B0BB6">
            <w:pPr>
              <w:rPr>
                <w:rFonts w:ascii="Arial" w:hAnsi="Arial" w:cs="Arial"/>
                <w:sz w:val="14"/>
                <w:szCs w:val="14"/>
                <w:lang w:val="es-ES_tradnl"/>
              </w:rPr>
            </w:pPr>
          </w:p>
        </w:tc>
      </w:tr>
      <w:tr w:rsidR="003F7F01" w:rsidRPr="00A64A7D" w14:paraId="645B39D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5E5B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47EFE4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591619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D8EC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FFEFF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749FA0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13/05/1989</w:t>
            </w:r>
          </w:p>
        </w:tc>
        <w:tc>
          <w:tcPr>
            <w:tcW w:w="1285" w:type="dxa"/>
            <w:tcBorders>
              <w:top w:val="nil"/>
              <w:left w:val="nil"/>
              <w:bottom w:val="single" w:sz="4" w:space="0" w:color="auto"/>
              <w:right w:val="single" w:sz="4" w:space="0" w:color="auto"/>
            </w:tcBorders>
            <w:noWrap/>
            <w:vAlign w:val="bottom"/>
          </w:tcPr>
          <w:p w14:paraId="2AD6FF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23/02/2025</w:t>
            </w:r>
          </w:p>
        </w:tc>
        <w:tc>
          <w:tcPr>
            <w:tcW w:w="1264" w:type="dxa"/>
            <w:tcBorders>
              <w:top w:val="nil"/>
              <w:left w:val="nil"/>
              <w:bottom w:val="single" w:sz="4" w:space="0" w:color="auto"/>
              <w:right w:val="single" w:sz="4" w:space="0" w:color="auto"/>
            </w:tcBorders>
            <w:noWrap/>
            <w:vAlign w:val="bottom"/>
          </w:tcPr>
          <w:p w14:paraId="152204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AMJ</w:t>
            </w:r>
          </w:p>
        </w:tc>
        <w:tc>
          <w:tcPr>
            <w:tcW w:w="992" w:type="dxa"/>
            <w:tcBorders>
              <w:top w:val="nil"/>
              <w:left w:val="nil"/>
              <w:bottom w:val="single" w:sz="4" w:space="0" w:color="auto"/>
              <w:right w:val="single" w:sz="4" w:space="0" w:color="auto"/>
            </w:tcBorders>
            <w:noWrap/>
            <w:vAlign w:val="bottom"/>
          </w:tcPr>
          <w:p w14:paraId="550E70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11088,31</w:t>
            </w:r>
          </w:p>
        </w:tc>
        <w:tc>
          <w:tcPr>
            <w:tcW w:w="864" w:type="dxa"/>
            <w:tcBorders>
              <w:top w:val="nil"/>
              <w:left w:val="nil"/>
              <w:bottom w:val="single" w:sz="4" w:space="0" w:color="auto"/>
              <w:right w:val="single" w:sz="4" w:space="0" w:color="auto"/>
            </w:tcBorders>
            <w:noWrap/>
            <w:vAlign w:val="bottom"/>
          </w:tcPr>
          <w:p w14:paraId="25FEBC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8A4EB4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E22968" w14:textId="77777777" w:rsidR="003F7F01" w:rsidRPr="00A64A7D" w:rsidRDefault="003F7F01" w:rsidP="004B0BB6">
            <w:pPr>
              <w:rPr>
                <w:rFonts w:ascii="Arial" w:hAnsi="Arial" w:cs="Arial"/>
                <w:sz w:val="14"/>
                <w:szCs w:val="14"/>
                <w:lang w:val="es-ES_tradnl"/>
              </w:rPr>
            </w:pPr>
          </w:p>
        </w:tc>
      </w:tr>
      <w:tr w:rsidR="003F7F01" w:rsidRPr="00A64A7D" w14:paraId="2F87A72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AC7F7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0472B5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3FB342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0406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484C2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342A84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29/08/2003</w:t>
            </w:r>
          </w:p>
        </w:tc>
        <w:tc>
          <w:tcPr>
            <w:tcW w:w="1285" w:type="dxa"/>
            <w:tcBorders>
              <w:top w:val="nil"/>
              <w:left w:val="nil"/>
              <w:bottom w:val="single" w:sz="4" w:space="0" w:color="auto"/>
              <w:right w:val="single" w:sz="4" w:space="0" w:color="auto"/>
            </w:tcBorders>
            <w:noWrap/>
            <w:vAlign w:val="bottom"/>
          </w:tcPr>
          <w:p w14:paraId="5E2F09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11/05/2025</w:t>
            </w:r>
          </w:p>
        </w:tc>
        <w:tc>
          <w:tcPr>
            <w:tcW w:w="1264" w:type="dxa"/>
            <w:tcBorders>
              <w:top w:val="nil"/>
              <w:left w:val="nil"/>
              <w:bottom w:val="single" w:sz="4" w:space="0" w:color="auto"/>
              <w:right w:val="single" w:sz="4" w:space="0" w:color="auto"/>
            </w:tcBorders>
            <w:noWrap/>
            <w:vAlign w:val="bottom"/>
          </w:tcPr>
          <w:p w14:paraId="4D9BAE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NDA</w:t>
            </w:r>
          </w:p>
        </w:tc>
        <w:tc>
          <w:tcPr>
            <w:tcW w:w="992" w:type="dxa"/>
            <w:tcBorders>
              <w:top w:val="nil"/>
              <w:left w:val="nil"/>
              <w:bottom w:val="single" w:sz="4" w:space="0" w:color="auto"/>
              <w:right w:val="single" w:sz="4" w:space="0" w:color="auto"/>
            </w:tcBorders>
            <w:noWrap/>
            <w:vAlign w:val="bottom"/>
          </w:tcPr>
          <w:p w14:paraId="6885E8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12581,46</w:t>
            </w:r>
          </w:p>
        </w:tc>
        <w:tc>
          <w:tcPr>
            <w:tcW w:w="864" w:type="dxa"/>
            <w:tcBorders>
              <w:top w:val="nil"/>
              <w:left w:val="nil"/>
              <w:bottom w:val="single" w:sz="4" w:space="0" w:color="auto"/>
              <w:right w:val="single" w:sz="4" w:space="0" w:color="auto"/>
            </w:tcBorders>
            <w:noWrap/>
            <w:vAlign w:val="bottom"/>
          </w:tcPr>
          <w:p w14:paraId="7438CD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23E45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9EC766A" w14:textId="77777777" w:rsidR="003F7F01" w:rsidRPr="00A64A7D" w:rsidRDefault="003F7F01" w:rsidP="004B0BB6">
            <w:pPr>
              <w:rPr>
                <w:rFonts w:ascii="Arial" w:hAnsi="Arial" w:cs="Arial"/>
                <w:sz w:val="14"/>
                <w:szCs w:val="14"/>
                <w:lang w:val="es-ES_tradnl"/>
              </w:rPr>
            </w:pPr>
          </w:p>
        </w:tc>
      </w:tr>
      <w:tr w:rsidR="003F7F01" w:rsidRPr="00A64A7D" w14:paraId="665CF92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24A3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52B02D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4BBD5A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A3313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47E5E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0F03C1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02/03/1999</w:t>
            </w:r>
          </w:p>
        </w:tc>
        <w:tc>
          <w:tcPr>
            <w:tcW w:w="1285" w:type="dxa"/>
            <w:tcBorders>
              <w:top w:val="nil"/>
              <w:left w:val="nil"/>
              <w:bottom w:val="single" w:sz="4" w:space="0" w:color="auto"/>
              <w:right w:val="single" w:sz="4" w:space="0" w:color="auto"/>
            </w:tcBorders>
            <w:noWrap/>
            <w:vAlign w:val="bottom"/>
          </w:tcPr>
          <w:p w14:paraId="1E2DFD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16/05/2024</w:t>
            </w:r>
          </w:p>
        </w:tc>
        <w:tc>
          <w:tcPr>
            <w:tcW w:w="1264" w:type="dxa"/>
            <w:tcBorders>
              <w:top w:val="nil"/>
              <w:left w:val="nil"/>
              <w:bottom w:val="single" w:sz="4" w:space="0" w:color="auto"/>
              <w:right w:val="single" w:sz="4" w:space="0" w:color="auto"/>
            </w:tcBorders>
            <w:noWrap/>
            <w:vAlign w:val="bottom"/>
          </w:tcPr>
          <w:p w14:paraId="656EB4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RMG</w:t>
            </w:r>
          </w:p>
        </w:tc>
        <w:tc>
          <w:tcPr>
            <w:tcW w:w="992" w:type="dxa"/>
            <w:tcBorders>
              <w:top w:val="nil"/>
              <w:left w:val="nil"/>
              <w:bottom w:val="single" w:sz="4" w:space="0" w:color="auto"/>
              <w:right w:val="single" w:sz="4" w:space="0" w:color="auto"/>
            </w:tcBorders>
            <w:noWrap/>
            <w:vAlign w:val="bottom"/>
          </w:tcPr>
          <w:p w14:paraId="63005B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12581,46</w:t>
            </w:r>
          </w:p>
        </w:tc>
        <w:tc>
          <w:tcPr>
            <w:tcW w:w="864" w:type="dxa"/>
            <w:tcBorders>
              <w:top w:val="nil"/>
              <w:left w:val="nil"/>
              <w:bottom w:val="single" w:sz="4" w:space="0" w:color="auto"/>
              <w:right w:val="single" w:sz="4" w:space="0" w:color="auto"/>
            </w:tcBorders>
            <w:noWrap/>
            <w:vAlign w:val="bottom"/>
          </w:tcPr>
          <w:p w14:paraId="1FCAF7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48919DD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61DCB6" w14:textId="77777777" w:rsidR="003F7F01" w:rsidRPr="00A64A7D" w:rsidRDefault="003F7F01" w:rsidP="004B0BB6">
            <w:pPr>
              <w:rPr>
                <w:rFonts w:ascii="Arial" w:hAnsi="Arial" w:cs="Arial"/>
                <w:sz w:val="14"/>
                <w:szCs w:val="14"/>
                <w:lang w:val="es-ES_tradnl"/>
              </w:rPr>
            </w:pPr>
          </w:p>
        </w:tc>
      </w:tr>
      <w:tr w:rsidR="003F7F01" w:rsidRPr="00A64A7D" w14:paraId="7E95B33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CF08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12976</w:t>
            </w:r>
          </w:p>
        </w:tc>
        <w:tc>
          <w:tcPr>
            <w:tcW w:w="1843" w:type="dxa"/>
            <w:tcBorders>
              <w:top w:val="nil"/>
              <w:left w:val="nil"/>
              <w:bottom w:val="single" w:sz="4" w:space="0" w:color="auto"/>
              <w:right w:val="single" w:sz="4" w:space="0" w:color="auto"/>
            </w:tcBorders>
            <w:noWrap/>
            <w:vAlign w:val="bottom"/>
          </w:tcPr>
          <w:p w14:paraId="7C77FE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22723C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877B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F8D39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77D746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07/06/1972</w:t>
            </w:r>
          </w:p>
        </w:tc>
        <w:tc>
          <w:tcPr>
            <w:tcW w:w="1285" w:type="dxa"/>
            <w:tcBorders>
              <w:top w:val="nil"/>
              <w:left w:val="nil"/>
              <w:bottom w:val="single" w:sz="4" w:space="0" w:color="auto"/>
              <w:right w:val="single" w:sz="4" w:space="0" w:color="auto"/>
            </w:tcBorders>
            <w:noWrap/>
            <w:vAlign w:val="bottom"/>
          </w:tcPr>
          <w:p w14:paraId="18B088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04/12/2025</w:t>
            </w:r>
          </w:p>
        </w:tc>
        <w:tc>
          <w:tcPr>
            <w:tcW w:w="1264" w:type="dxa"/>
            <w:tcBorders>
              <w:top w:val="nil"/>
              <w:left w:val="nil"/>
              <w:bottom w:val="single" w:sz="4" w:space="0" w:color="auto"/>
              <w:right w:val="single" w:sz="4" w:space="0" w:color="auto"/>
            </w:tcBorders>
            <w:noWrap/>
            <w:vAlign w:val="bottom"/>
          </w:tcPr>
          <w:p w14:paraId="475E89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ZOA</w:t>
            </w:r>
          </w:p>
        </w:tc>
        <w:tc>
          <w:tcPr>
            <w:tcW w:w="992" w:type="dxa"/>
            <w:tcBorders>
              <w:top w:val="nil"/>
              <w:left w:val="nil"/>
              <w:bottom w:val="single" w:sz="4" w:space="0" w:color="auto"/>
              <w:right w:val="single" w:sz="4" w:space="0" w:color="auto"/>
            </w:tcBorders>
            <w:noWrap/>
            <w:vAlign w:val="bottom"/>
          </w:tcPr>
          <w:p w14:paraId="10D82A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23613,06</w:t>
            </w:r>
          </w:p>
        </w:tc>
        <w:tc>
          <w:tcPr>
            <w:tcW w:w="864" w:type="dxa"/>
            <w:tcBorders>
              <w:top w:val="nil"/>
              <w:left w:val="nil"/>
              <w:bottom w:val="single" w:sz="4" w:space="0" w:color="auto"/>
              <w:right w:val="single" w:sz="4" w:space="0" w:color="auto"/>
            </w:tcBorders>
            <w:noWrap/>
            <w:vAlign w:val="bottom"/>
          </w:tcPr>
          <w:p w14:paraId="4FE810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4D63F7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4D3275" w14:textId="77777777" w:rsidR="003F7F01" w:rsidRPr="00A64A7D" w:rsidRDefault="003F7F01" w:rsidP="004B0BB6">
            <w:pPr>
              <w:rPr>
                <w:rFonts w:ascii="Arial" w:hAnsi="Arial" w:cs="Arial"/>
                <w:sz w:val="14"/>
                <w:szCs w:val="14"/>
                <w:lang w:val="es-ES_tradnl"/>
              </w:rPr>
            </w:pPr>
          </w:p>
        </w:tc>
      </w:tr>
      <w:tr w:rsidR="003F7F01" w:rsidRPr="00A64A7D" w14:paraId="6D9245D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009BA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204B23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7D8C06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D6F5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48F25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32AF0A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06/09/2003</w:t>
            </w:r>
          </w:p>
        </w:tc>
        <w:tc>
          <w:tcPr>
            <w:tcW w:w="1285" w:type="dxa"/>
            <w:tcBorders>
              <w:top w:val="nil"/>
              <w:left w:val="nil"/>
              <w:bottom w:val="single" w:sz="4" w:space="0" w:color="auto"/>
              <w:right w:val="single" w:sz="4" w:space="0" w:color="auto"/>
            </w:tcBorders>
            <w:noWrap/>
            <w:vAlign w:val="bottom"/>
          </w:tcPr>
          <w:p w14:paraId="002478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19/01/2026</w:t>
            </w:r>
          </w:p>
        </w:tc>
        <w:tc>
          <w:tcPr>
            <w:tcW w:w="1264" w:type="dxa"/>
            <w:tcBorders>
              <w:top w:val="nil"/>
              <w:left w:val="nil"/>
              <w:bottom w:val="single" w:sz="4" w:space="0" w:color="auto"/>
              <w:right w:val="single" w:sz="4" w:space="0" w:color="auto"/>
            </w:tcBorders>
            <w:noWrap/>
            <w:vAlign w:val="bottom"/>
          </w:tcPr>
          <w:p w14:paraId="1239DC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OAA</w:t>
            </w:r>
          </w:p>
        </w:tc>
        <w:tc>
          <w:tcPr>
            <w:tcW w:w="992" w:type="dxa"/>
            <w:tcBorders>
              <w:top w:val="nil"/>
              <w:left w:val="nil"/>
              <w:bottom w:val="single" w:sz="4" w:space="0" w:color="auto"/>
              <w:right w:val="single" w:sz="4" w:space="0" w:color="auto"/>
            </w:tcBorders>
            <w:noWrap/>
            <w:vAlign w:val="bottom"/>
          </w:tcPr>
          <w:p w14:paraId="50D8B0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29762,77</w:t>
            </w:r>
          </w:p>
        </w:tc>
        <w:tc>
          <w:tcPr>
            <w:tcW w:w="864" w:type="dxa"/>
            <w:tcBorders>
              <w:top w:val="nil"/>
              <w:left w:val="nil"/>
              <w:bottom w:val="single" w:sz="4" w:space="0" w:color="auto"/>
              <w:right w:val="single" w:sz="4" w:space="0" w:color="auto"/>
            </w:tcBorders>
            <w:noWrap/>
            <w:vAlign w:val="bottom"/>
          </w:tcPr>
          <w:p w14:paraId="23F2CC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34A447D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66031E" w14:textId="77777777" w:rsidR="003F7F01" w:rsidRPr="00A64A7D" w:rsidRDefault="003F7F01" w:rsidP="004B0BB6">
            <w:pPr>
              <w:rPr>
                <w:rFonts w:ascii="Arial" w:hAnsi="Arial" w:cs="Arial"/>
                <w:sz w:val="14"/>
                <w:szCs w:val="14"/>
                <w:lang w:val="es-ES_tradnl"/>
              </w:rPr>
            </w:pPr>
          </w:p>
        </w:tc>
      </w:tr>
      <w:tr w:rsidR="003F7F01" w:rsidRPr="00A64A7D" w14:paraId="5117A40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8E9F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3D8E98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227BD0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306B5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3726A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476BC2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26/02/2001</w:t>
            </w:r>
          </w:p>
        </w:tc>
        <w:tc>
          <w:tcPr>
            <w:tcW w:w="1285" w:type="dxa"/>
            <w:tcBorders>
              <w:top w:val="nil"/>
              <w:left w:val="nil"/>
              <w:bottom w:val="single" w:sz="4" w:space="0" w:color="auto"/>
              <w:right w:val="single" w:sz="4" w:space="0" w:color="auto"/>
            </w:tcBorders>
            <w:noWrap/>
            <w:vAlign w:val="bottom"/>
          </w:tcPr>
          <w:p w14:paraId="0C1A6C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21/01/2026</w:t>
            </w:r>
          </w:p>
        </w:tc>
        <w:tc>
          <w:tcPr>
            <w:tcW w:w="1264" w:type="dxa"/>
            <w:tcBorders>
              <w:top w:val="nil"/>
              <w:left w:val="nil"/>
              <w:bottom w:val="single" w:sz="4" w:space="0" w:color="auto"/>
              <w:right w:val="single" w:sz="4" w:space="0" w:color="auto"/>
            </w:tcBorders>
            <w:noWrap/>
            <w:vAlign w:val="bottom"/>
          </w:tcPr>
          <w:p w14:paraId="6CCCF1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MTM</w:t>
            </w:r>
          </w:p>
        </w:tc>
        <w:tc>
          <w:tcPr>
            <w:tcW w:w="992" w:type="dxa"/>
            <w:tcBorders>
              <w:top w:val="nil"/>
              <w:left w:val="nil"/>
              <w:bottom w:val="single" w:sz="4" w:space="0" w:color="auto"/>
              <w:right w:val="single" w:sz="4" w:space="0" w:color="auto"/>
            </w:tcBorders>
            <w:noWrap/>
            <w:vAlign w:val="bottom"/>
          </w:tcPr>
          <w:p w14:paraId="0D6347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5526,92</w:t>
            </w:r>
          </w:p>
        </w:tc>
        <w:tc>
          <w:tcPr>
            <w:tcW w:w="864" w:type="dxa"/>
            <w:tcBorders>
              <w:top w:val="nil"/>
              <w:left w:val="nil"/>
              <w:bottom w:val="single" w:sz="4" w:space="0" w:color="auto"/>
              <w:right w:val="single" w:sz="4" w:space="0" w:color="auto"/>
            </w:tcBorders>
            <w:noWrap/>
            <w:vAlign w:val="bottom"/>
          </w:tcPr>
          <w:p w14:paraId="34BD40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B4ED2F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9FF456F" w14:textId="77777777" w:rsidR="003F7F01" w:rsidRPr="00A64A7D" w:rsidRDefault="003F7F01" w:rsidP="004B0BB6">
            <w:pPr>
              <w:rPr>
                <w:rFonts w:ascii="Arial" w:hAnsi="Arial" w:cs="Arial"/>
                <w:sz w:val="14"/>
                <w:szCs w:val="14"/>
                <w:lang w:val="es-ES_tradnl"/>
              </w:rPr>
            </w:pPr>
          </w:p>
        </w:tc>
      </w:tr>
      <w:tr w:rsidR="003F7F01" w:rsidRPr="00A64A7D" w14:paraId="6EAAD09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FC0E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6AC48D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11755B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3B0B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A3913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1AA34A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04/09/1968</w:t>
            </w:r>
          </w:p>
        </w:tc>
        <w:tc>
          <w:tcPr>
            <w:tcW w:w="1285" w:type="dxa"/>
            <w:tcBorders>
              <w:top w:val="nil"/>
              <w:left w:val="nil"/>
              <w:bottom w:val="single" w:sz="4" w:space="0" w:color="auto"/>
              <w:right w:val="single" w:sz="4" w:space="0" w:color="auto"/>
            </w:tcBorders>
            <w:noWrap/>
            <w:vAlign w:val="bottom"/>
          </w:tcPr>
          <w:p w14:paraId="05680D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02/02/2026</w:t>
            </w:r>
          </w:p>
        </w:tc>
        <w:tc>
          <w:tcPr>
            <w:tcW w:w="1264" w:type="dxa"/>
            <w:tcBorders>
              <w:top w:val="nil"/>
              <w:left w:val="nil"/>
              <w:bottom w:val="single" w:sz="4" w:space="0" w:color="auto"/>
              <w:right w:val="single" w:sz="4" w:space="0" w:color="auto"/>
            </w:tcBorders>
            <w:noWrap/>
            <w:vAlign w:val="bottom"/>
          </w:tcPr>
          <w:p w14:paraId="03DE9B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EAM</w:t>
            </w:r>
          </w:p>
        </w:tc>
        <w:tc>
          <w:tcPr>
            <w:tcW w:w="992" w:type="dxa"/>
            <w:tcBorders>
              <w:top w:val="nil"/>
              <w:left w:val="nil"/>
              <w:bottom w:val="single" w:sz="4" w:space="0" w:color="auto"/>
              <w:right w:val="single" w:sz="4" w:space="0" w:color="auto"/>
            </w:tcBorders>
            <w:noWrap/>
            <w:vAlign w:val="bottom"/>
          </w:tcPr>
          <w:p w14:paraId="0E0212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27092,52</w:t>
            </w:r>
          </w:p>
        </w:tc>
        <w:tc>
          <w:tcPr>
            <w:tcW w:w="864" w:type="dxa"/>
            <w:tcBorders>
              <w:top w:val="nil"/>
              <w:left w:val="nil"/>
              <w:bottom w:val="single" w:sz="4" w:space="0" w:color="auto"/>
              <w:right w:val="single" w:sz="4" w:space="0" w:color="auto"/>
            </w:tcBorders>
            <w:noWrap/>
            <w:vAlign w:val="bottom"/>
          </w:tcPr>
          <w:p w14:paraId="007CDA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50C7871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972673" w14:textId="77777777" w:rsidR="003F7F01" w:rsidRPr="00A64A7D" w:rsidRDefault="003F7F01" w:rsidP="004B0BB6">
            <w:pPr>
              <w:rPr>
                <w:rFonts w:ascii="Arial" w:hAnsi="Arial" w:cs="Arial"/>
                <w:sz w:val="14"/>
                <w:szCs w:val="14"/>
                <w:lang w:val="es-ES_tradnl"/>
              </w:rPr>
            </w:pPr>
          </w:p>
        </w:tc>
      </w:tr>
      <w:tr w:rsidR="003F7F01" w:rsidRPr="00A64A7D" w14:paraId="6732E09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A10D6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12976</w:t>
            </w:r>
          </w:p>
        </w:tc>
        <w:tc>
          <w:tcPr>
            <w:tcW w:w="1843" w:type="dxa"/>
            <w:tcBorders>
              <w:top w:val="nil"/>
              <w:left w:val="nil"/>
              <w:bottom w:val="single" w:sz="4" w:space="0" w:color="auto"/>
              <w:right w:val="single" w:sz="4" w:space="0" w:color="auto"/>
            </w:tcBorders>
            <w:noWrap/>
            <w:vAlign w:val="bottom"/>
          </w:tcPr>
          <w:p w14:paraId="6311D9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Talaia HLHI</w:t>
            </w:r>
          </w:p>
        </w:tc>
        <w:tc>
          <w:tcPr>
            <w:tcW w:w="1268" w:type="dxa"/>
            <w:tcBorders>
              <w:top w:val="nil"/>
              <w:left w:val="nil"/>
              <w:bottom w:val="single" w:sz="4" w:space="0" w:color="auto"/>
              <w:right w:val="single" w:sz="4" w:space="0" w:color="auto"/>
            </w:tcBorders>
            <w:noWrap/>
            <w:vAlign w:val="bottom"/>
          </w:tcPr>
          <w:p w14:paraId="3ED98A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A9704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EA654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5DF2FB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16/08/1999</w:t>
            </w:r>
          </w:p>
        </w:tc>
        <w:tc>
          <w:tcPr>
            <w:tcW w:w="1285" w:type="dxa"/>
            <w:tcBorders>
              <w:top w:val="nil"/>
              <w:left w:val="nil"/>
              <w:bottom w:val="single" w:sz="4" w:space="0" w:color="auto"/>
              <w:right w:val="single" w:sz="4" w:space="0" w:color="auto"/>
            </w:tcBorders>
            <w:noWrap/>
            <w:vAlign w:val="bottom"/>
          </w:tcPr>
          <w:p w14:paraId="4DA508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05/02/2026</w:t>
            </w:r>
          </w:p>
        </w:tc>
        <w:tc>
          <w:tcPr>
            <w:tcW w:w="1264" w:type="dxa"/>
            <w:tcBorders>
              <w:top w:val="nil"/>
              <w:left w:val="nil"/>
              <w:bottom w:val="single" w:sz="4" w:space="0" w:color="auto"/>
              <w:right w:val="single" w:sz="4" w:space="0" w:color="auto"/>
            </w:tcBorders>
            <w:noWrap/>
            <w:vAlign w:val="bottom"/>
          </w:tcPr>
          <w:p w14:paraId="4F533A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EMK</w:t>
            </w:r>
          </w:p>
        </w:tc>
        <w:tc>
          <w:tcPr>
            <w:tcW w:w="992" w:type="dxa"/>
            <w:tcBorders>
              <w:top w:val="nil"/>
              <w:left w:val="nil"/>
              <w:bottom w:val="single" w:sz="4" w:space="0" w:color="auto"/>
              <w:right w:val="single" w:sz="4" w:space="0" w:color="auto"/>
            </w:tcBorders>
            <w:noWrap/>
            <w:vAlign w:val="bottom"/>
          </w:tcPr>
          <w:p w14:paraId="46EA68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4856,27</w:t>
            </w:r>
          </w:p>
        </w:tc>
        <w:tc>
          <w:tcPr>
            <w:tcW w:w="864" w:type="dxa"/>
            <w:tcBorders>
              <w:top w:val="nil"/>
              <w:left w:val="nil"/>
              <w:bottom w:val="single" w:sz="4" w:space="0" w:color="auto"/>
              <w:right w:val="single" w:sz="4" w:space="0" w:color="auto"/>
            </w:tcBorders>
            <w:noWrap/>
            <w:vAlign w:val="bottom"/>
          </w:tcPr>
          <w:p w14:paraId="29A751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noWrap/>
            <w:vAlign w:val="bottom"/>
          </w:tcPr>
          <w:p w14:paraId="12DE649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C636D7" w14:textId="77777777" w:rsidR="003F7F01" w:rsidRPr="00A64A7D" w:rsidRDefault="003F7F01" w:rsidP="004B0BB6">
            <w:pPr>
              <w:rPr>
                <w:rFonts w:ascii="Arial" w:hAnsi="Arial" w:cs="Arial"/>
                <w:sz w:val="14"/>
                <w:szCs w:val="14"/>
                <w:lang w:val="es-ES_tradnl"/>
              </w:rPr>
            </w:pPr>
          </w:p>
        </w:tc>
      </w:tr>
      <w:tr w:rsidR="003F7F01" w:rsidRPr="00A64A7D" w14:paraId="48D17B0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DE34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5896CE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2C8D0E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3A824F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43A2E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43,21</w:t>
            </w:r>
          </w:p>
        </w:tc>
        <w:tc>
          <w:tcPr>
            <w:tcW w:w="1133" w:type="dxa"/>
            <w:tcBorders>
              <w:top w:val="nil"/>
              <w:left w:val="nil"/>
              <w:bottom w:val="single" w:sz="4" w:space="0" w:color="auto"/>
              <w:right w:val="single" w:sz="4" w:space="0" w:color="auto"/>
            </w:tcBorders>
            <w:noWrap/>
            <w:vAlign w:val="bottom"/>
          </w:tcPr>
          <w:p w14:paraId="370FFB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14/05/1965</w:t>
            </w:r>
          </w:p>
        </w:tc>
        <w:tc>
          <w:tcPr>
            <w:tcW w:w="1285" w:type="dxa"/>
            <w:tcBorders>
              <w:top w:val="nil"/>
              <w:left w:val="nil"/>
              <w:bottom w:val="single" w:sz="4" w:space="0" w:color="auto"/>
              <w:right w:val="single" w:sz="4" w:space="0" w:color="auto"/>
            </w:tcBorders>
            <w:noWrap/>
            <w:vAlign w:val="bottom"/>
          </w:tcPr>
          <w:p w14:paraId="7B21AD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21/09/2009</w:t>
            </w:r>
          </w:p>
        </w:tc>
        <w:tc>
          <w:tcPr>
            <w:tcW w:w="1264" w:type="dxa"/>
            <w:tcBorders>
              <w:top w:val="nil"/>
              <w:left w:val="nil"/>
              <w:bottom w:val="single" w:sz="4" w:space="0" w:color="auto"/>
              <w:right w:val="single" w:sz="4" w:space="0" w:color="auto"/>
            </w:tcBorders>
            <w:noWrap/>
            <w:vAlign w:val="bottom"/>
          </w:tcPr>
          <w:p w14:paraId="56042E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79754E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11.849,76</w:t>
            </w:r>
          </w:p>
        </w:tc>
        <w:tc>
          <w:tcPr>
            <w:tcW w:w="864" w:type="dxa"/>
            <w:tcBorders>
              <w:top w:val="nil"/>
              <w:left w:val="nil"/>
              <w:bottom w:val="single" w:sz="4" w:space="0" w:color="auto"/>
              <w:right w:val="single" w:sz="4" w:space="0" w:color="auto"/>
            </w:tcBorders>
            <w:noWrap/>
            <w:vAlign w:val="bottom"/>
          </w:tcPr>
          <w:p w14:paraId="244CD0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31D77E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3185D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8B9862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7695A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0FC9E7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4FC450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394E67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FEEF7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32,92</w:t>
            </w:r>
          </w:p>
        </w:tc>
        <w:tc>
          <w:tcPr>
            <w:tcW w:w="1133" w:type="dxa"/>
            <w:tcBorders>
              <w:top w:val="nil"/>
              <w:left w:val="nil"/>
              <w:bottom w:val="single" w:sz="4" w:space="0" w:color="auto"/>
              <w:right w:val="single" w:sz="4" w:space="0" w:color="auto"/>
            </w:tcBorders>
            <w:noWrap/>
            <w:vAlign w:val="bottom"/>
          </w:tcPr>
          <w:p w14:paraId="5DA494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13/12/1960</w:t>
            </w:r>
          </w:p>
        </w:tc>
        <w:tc>
          <w:tcPr>
            <w:tcW w:w="1285" w:type="dxa"/>
            <w:tcBorders>
              <w:top w:val="nil"/>
              <w:left w:val="nil"/>
              <w:bottom w:val="single" w:sz="4" w:space="0" w:color="auto"/>
              <w:right w:val="single" w:sz="4" w:space="0" w:color="auto"/>
            </w:tcBorders>
            <w:noWrap/>
            <w:vAlign w:val="bottom"/>
          </w:tcPr>
          <w:p w14:paraId="0DF485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22/11/2007</w:t>
            </w:r>
          </w:p>
        </w:tc>
        <w:tc>
          <w:tcPr>
            <w:tcW w:w="1264" w:type="dxa"/>
            <w:tcBorders>
              <w:top w:val="nil"/>
              <w:left w:val="nil"/>
              <w:bottom w:val="single" w:sz="4" w:space="0" w:color="auto"/>
              <w:right w:val="single" w:sz="4" w:space="0" w:color="auto"/>
            </w:tcBorders>
            <w:noWrap/>
            <w:vAlign w:val="bottom"/>
          </w:tcPr>
          <w:p w14:paraId="78C0C5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166B8B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9.175,08</w:t>
            </w:r>
          </w:p>
        </w:tc>
        <w:tc>
          <w:tcPr>
            <w:tcW w:w="864" w:type="dxa"/>
            <w:tcBorders>
              <w:top w:val="nil"/>
              <w:left w:val="nil"/>
              <w:bottom w:val="single" w:sz="4" w:space="0" w:color="auto"/>
              <w:right w:val="single" w:sz="4" w:space="0" w:color="auto"/>
            </w:tcBorders>
            <w:noWrap/>
            <w:vAlign w:val="bottom"/>
          </w:tcPr>
          <w:p w14:paraId="36CE0D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19E05A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EF219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603660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5BAD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180BB3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13E7A5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38C687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4681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70,75</w:t>
            </w:r>
          </w:p>
        </w:tc>
        <w:tc>
          <w:tcPr>
            <w:tcW w:w="1133" w:type="dxa"/>
            <w:tcBorders>
              <w:top w:val="nil"/>
              <w:left w:val="nil"/>
              <w:bottom w:val="single" w:sz="4" w:space="0" w:color="auto"/>
              <w:right w:val="single" w:sz="4" w:space="0" w:color="auto"/>
            </w:tcBorders>
            <w:noWrap/>
            <w:vAlign w:val="bottom"/>
          </w:tcPr>
          <w:p w14:paraId="32D632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21/02/1963</w:t>
            </w:r>
          </w:p>
        </w:tc>
        <w:tc>
          <w:tcPr>
            <w:tcW w:w="1285" w:type="dxa"/>
            <w:tcBorders>
              <w:top w:val="nil"/>
              <w:left w:val="nil"/>
              <w:bottom w:val="single" w:sz="4" w:space="0" w:color="auto"/>
              <w:right w:val="single" w:sz="4" w:space="0" w:color="auto"/>
            </w:tcBorders>
            <w:noWrap/>
            <w:vAlign w:val="bottom"/>
          </w:tcPr>
          <w:p w14:paraId="5E5397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47EB9F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54740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20.352,84</w:t>
            </w:r>
          </w:p>
        </w:tc>
        <w:tc>
          <w:tcPr>
            <w:tcW w:w="864" w:type="dxa"/>
            <w:tcBorders>
              <w:top w:val="nil"/>
              <w:left w:val="nil"/>
              <w:bottom w:val="single" w:sz="4" w:space="0" w:color="auto"/>
              <w:right w:val="single" w:sz="4" w:space="0" w:color="auto"/>
            </w:tcBorders>
            <w:noWrap/>
            <w:vAlign w:val="bottom"/>
          </w:tcPr>
          <w:p w14:paraId="098106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35DE4E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C8930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C565B2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6D5E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5DC1C8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6E3871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06584A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43BE3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56,98</w:t>
            </w:r>
          </w:p>
        </w:tc>
        <w:tc>
          <w:tcPr>
            <w:tcW w:w="1133" w:type="dxa"/>
            <w:tcBorders>
              <w:top w:val="nil"/>
              <w:left w:val="nil"/>
              <w:bottom w:val="single" w:sz="4" w:space="0" w:color="auto"/>
              <w:right w:val="single" w:sz="4" w:space="0" w:color="auto"/>
            </w:tcBorders>
            <w:noWrap/>
            <w:vAlign w:val="bottom"/>
          </w:tcPr>
          <w:p w14:paraId="089D78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23/08/1971</w:t>
            </w:r>
          </w:p>
        </w:tc>
        <w:tc>
          <w:tcPr>
            <w:tcW w:w="1285" w:type="dxa"/>
            <w:tcBorders>
              <w:top w:val="nil"/>
              <w:left w:val="nil"/>
              <w:bottom w:val="single" w:sz="4" w:space="0" w:color="auto"/>
              <w:right w:val="single" w:sz="4" w:space="0" w:color="auto"/>
            </w:tcBorders>
            <w:noWrap/>
            <w:vAlign w:val="bottom"/>
          </w:tcPr>
          <w:p w14:paraId="1C2567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15/09/2008</w:t>
            </w:r>
          </w:p>
        </w:tc>
        <w:tc>
          <w:tcPr>
            <w:tcW w:w="1264" w:type="dxa"/>
            <w:tcBorders>
              <w:top w:val="nil"/>
              <w:left w:val="nil"/>
              <w:bottom w:val="single" w:sz="4" w:space="0" w:color="auto"/>
              <w:right w:val="single" w:sz="4" w:space="0" w:color="auto"/>
            </w:tcBorders>
            <w:noWrap/>
            <w:vAlign w:val="bottom"/>
          </w:tcPr>
          <w:p w14:paraId="620063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43F71D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15.626,76</w:t>
            </w:r>
          </w:p>
        </w:tc>
        <w:tc>
          <w:tcPr>
            <w:tcW w:w="864" w:type="dxa"/>
            <w:tcBorders>
              <w:top w:val="nil"/>
              <w:left w:val="nil"/>
              <w:bottom w:val="single" w:sz="4" w:space="0" w:color="auto"/>
              <w:right w:val="single" w:sz="4" w:space="0" w:color="auto"/>
            </w:tcBorders>
            <w:noWrap/>
            <w:vAlign w:val="bottom"/>
          </w:tcPr>
          <w:p w14:paraId="7A3610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071A59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8E8F6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93FB54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F405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477245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05F326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5C0C08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4B892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47D46A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05/04/1963</w:t>
            </w:r>
          </w:p>
        </w:tc>
        <w:tc>
          <w:tcPr>
            <w:tcW w:w="1285" w:type="dxa"/>
            <w:tcBorders>
              <w:top w:val="nil"/>
              <w:left w:val="nil"/>
              <w:bottom w:val="single" w:sz="4" w:space="0" w:color="auto"/>
              <w:right w:val="single" w:sz="4" w:space="0" w:color="auto"/>
            </w:tcBorders>
            <w:noWrap/>
            <w:vAlign w:val="bottom"/>
          </w:tcPr>
          <w:p w14:paraId="3B160D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15/09/2025</w:t>
            </w:r>
          </w:p>
        </w:tc>
        <w:tc>
          <w:tcPr>
            <w:tcW w:w="1264" w:type="dxa"/>
            <w:tcBorders>
              <w:top w:val="nil"/>
              <w:left w:val="nil"/>
              <w:bottom w:val="single" w:sz="4" w:space="0" w:color="auto"/>
              <w:right w:val="single" w:sz="4" w:space="0" w:color="auto"/>
            </w:tcBorders>
            <w:noWrap/>
            <w:vAlign w:val="bottom"/>
          </w:tcPr>
          <w:p w14:paraId="5817F6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A61E7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08EC02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61220C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23C2A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541378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C1A35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44942D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03A358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2C966C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1DFDB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240538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14/11/1990</w:t>
            </w:r>
          </w:p>
        </w:tc>
        <w:tc>
          <w:tcPr>
            <w:tcW w:w="1285" w:type="dxa"/>
            <w:tcBorders>
              <w:top w:val="nil"/>
              <w:left w:val="nil"/>
              <w:bottom w:val="single" w:sz="4" w:space="0" w:color="auto"/>
              <w:right w:val="single" w:sz="4" w:space="0" w:color="auto"/>
            </w:tcBorders>
            <w:noWrap/>
            <w:vAlign w:val="bottom"/>
          </w:tcPr>
          <w:p w14:paraId="774B62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11/11/2024</w:t>
            </w:r>
          </w:p>
        </w:tc>
        <w:tc>
          <w:tcPr>
            <w:tcW w:w="1264" w:type="dxa"/>
            <w:tcBorders>
              <w:top w:val="nil"/>
              <w:left w:val="nil"/>
              <w:bottom w:val="single" w:sz="4" w:space="0" w:color="auto"/>
              <w:right w:val="single" w:sz="4" w:space="0" w:color="auto"/>
            </w:tcBorders>
            <w:noWrap/>
            <w:vAlign w:val="bottom"/>
          </w:tcPr>
          <w:p w14:paraId="221D79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FC838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1F218C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650D0B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EXCEDENCIAVOLUNTARIA12/02/2028</w:t>
            </w:r>
          </w:p>
        </w:tc>
        <w:tc>
          <w:tcPr>
            <w:tcW w:w="850" w:type="dxa"/>
            <w:tcBorders>
              <w:top w:val="nil"/>
              <w:left w:val="nil"/>
              <w:bottom w:val="single" w:sz="4" w:space="0" w:color="auto"/>
              <w:right w:val="single" w:sz="4" w:space="0" w:color="auto"/>
            </w:tcBorders>
            <w:noWrap/>
            <w:vAlign w:val="bottom"/>
          </w:tcPr>
          <w:p w14:paraId="409027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3E20B9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FCEF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3F8FC0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08C9CE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40F1FD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E8E1D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4D0605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13/04/1968</w:t>
            </w:r>
          </w:p>
        </w:tc>
        <w:tc>
          <w:tcPr>
            <w:tcW w:w="1285" w:type="dxa"/>
            <w:tcBorders>
              <w:top w:val="nil"/>
              <w:left w:val="nil"/>
              <w:bottom w:val="single" w:sz="4" w:space="0" w:color="auto"/>
              <w:right w:val="single" w:sz="4" w:space="0" w:color="auto"/>
            </w:tcBorders>
            <w:noWrap/>
            <w:vAlign w:val="bottom"/>
          </w:tcPr>
          <w:p w14:paraId="7AFFC9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41D316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A09A8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8.337,12</w:t>
            </w:r>
          </w:p>
        </w:tc>
        <w:tc>
          <w:tcPr>
            <w:tcW w:w="864" w:type="dxa"/>
            <w:tcBorders>
              <w:top w:val="nil"/>
              <w:left w:val="nil"/>
              <w:bottom w:val="single" w:sz="4" w:space="0" w:color="auto"/>
              <w:right w:val="single" w:sz="4" w:space="0" w:color="auto"/>
            </w:tcBorders>
            <w:noWrap/>
            <w:vAlign w:val="bottom"/>
          </w:tcPr>
          <w:p w14:paraId="3F9CF3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033440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6A49B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3E6F9E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1E406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63D0A4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564E7D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1C25E0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4271E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32,94</w:t>
            </w:r>
          </w:p>
        </w:tc>
        <w:tc>
          <w:tcPr>
            <w:tcW w:w="1133" w:type="dxa"/>
            <w:tcBorders>
              <w:top w:val="nil"/>
              <w:left w:val="nil"/>
              <w:bottom w:val="single" w:sz="4" w:space="0" w:color="auto"/>
              <w:right w:val="single" w:sz="4" w:space="0" w:color="auto"/>
            </w:tcBorders>
            <w:noWrap/>
            <w:vAlign w:val="bottom"/>
          </w:tcPr>
          <w:p w14:paraId="1BC861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04/05/1974</w:t>
            </w:r>
          </w:p>
        </w:tc>
        <w:tc>
          <w:tcPr>
            <w:tcW w:w="1285" w:type="dxa"/>
            <w:tcBorders>
              <w:top w:val="nil"/>
              <w:left w:val="nil"/>
              <w:bottom w:val="single" w:sz="4" w:space="0" w:color="auto"/>
              <w:right w:val="single" w:sz="4" w:space="0" w:color="auto"/>
            </w:tcBorders>
            <w:noWrap/>
            <w:vAlign w:val="bottom"/>
          </w:tcPr>
          <w:p w14:paraId="7151FE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21/09/2009</w:t>
            </w:r>
          </w:p>
        </w:tc>
        <w:tc>
          <w:tcPr>
            <w:tcW w:w="1264" w:type="dxa"/>
            <w:tcBorders>
              <w:top w:val="nil"/>
              <w:left w:val="nil"/>
              <w:bottom w:val="single" w:sz="4" w:space="0" w:color="auto"/>
              <w:right w:val="single" w:sz="4" w:space="0" w:color="auto"/>
            </w:tcBorders>
            <w:noWrap/>
            <w:vAlign w:val="bottom"/>
          </w:tcPr>
          <w:p w14:paraId="71942D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C9313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9.033,60</w:t>
            </w:r>
          </w:p>
        </w:tc>
        <w:tc>
          <w:tcPr>
            <w:tcW w:w="864" w:type="dxa"/>
            <w:tcBorders>
              <w:top w:val="nil"/>
              <w:left w:val="nil"/>
              <w:bottom w:val="single" w:sz="4" w:space="0" w:color="auto"/>
              <w:right w:val="single" w:sz="4" w:space="0" w:color="auto"/>
            </w:tcBorders>
            <w:noWrap/>
            <w:vAlign w:val="bottom"/>
          </w:tcPr>
          <w:p w14:paraId="115F82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181FEA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B6319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65897C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F0D29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070EF0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632937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3F41DC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5CA94F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666317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27/11/1999</w:t>
            </w:r>
          </w:p>
        </w:tc>
        <w:tc>
          <w:tcPr>
            <w:tcW w:w="1285" w:type="dxa"/>
            <w:tcBorders>
              <w:top w:val="nil"/>
              <w:left w:val="nil"/>
              <w:bottom w:val="single" w:sz="4" w:space="0" w:color="auto"/>
              <w:right w:val="single" w:sz="4" w:space="0" w:color="auto"/>
            </w:tcBorders>
            <w:noWrap/>
            <w:vAlign w:val="bottom"/>
          </w:tcPr>
          <w:p w14:paraId="029735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7DF037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38478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0BFF82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64380C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54D6C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A82156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C301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57219B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3F56A7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A6125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7BF923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32,93</w:t>
            </w:r>
          </w:p>
        </w:tc>
        <w:tc>
          <w:tcPr>
            <w:tcW w:w="1133" w:type="dxa"/>
            <w:tcBorders>
              <w:top w:val="nil"/>
              <w:left w:val="nil"/>
              <w:bottom w:val="single" w:sz="4" w:space="0" w:color="auto"/>
              <w:right w:val="single" w:sz="4" w:space="0" w:color="auto"/>
            </w:tcBorders>
            <w:noWrap/>
            <w:vAlign w:val="bottom"/>
          </w:tcPr>
          <w:p w14:paraId="1FE34C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18/09/1977</w:t>
            </w:r>
          </w:p>
        </w:tc>
        <w:tc>
          <w:tcPr>
            <w:tcW w:w="1285" w:type="dxa"/>
            <w:tcBorders>
              <w:top w:val="nil"/>
              <w:left w:val="nil"/>
              <w:bottom w:val="single" w:sz="4" w:space="0" w:color="auto"/>
              <w:right w:val="single" w:sz="4" w:space="0" w:color="auto"/>
            </w:tcBorders>
            <w:noWrap/>
            <w:vAlign w:val="bottom"/>
          </w:tcPr>
          <w:p w14:paraId="6DF227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02/05/2022</w:t>
            </w:r>
          </w:p>
        </w:tc>
        <w:tc>
          <w:tcPr>
            <w:tcW w:w="1264" w:type="dxa"/>
            <w:tcBorders>
              <w:top w:val="nil"/>
              <w:left w:val="nil"/>
              <w:bottom w:val="single" w:sz="4" w:space="0" w:color="auto"/>
              <w:right w:val="single" w:sz="4" w:space="0" w:color="auto"/>
            </w:tcBorders>
            <w:noWrap/>
            <w:vAlign w:val="bottom"/>
          </w:tcPr>
          <w:p w14:paraId="7DD955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15C48F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8.441,40</w:t>
            </w:r>
          </w:p>
        </w:tc>
        <w:tc>
          <w:tcPr>
            <w:tcW w:w="864" w:type="dxa"/>
            <w:tcBorders>
              <w:top w:val="nil"/>
              <w:left w:val="nil"/>
              <w:bottom w:val="single" w:sz="4" w:space="0" w:color="auto"/>
              <w:right w:val="single" w:sz="4" w:space="0" w:color="auto"/>
            </w:tcBorders>
            <w:noWrap/>
            <w:vAlign w:val="bottom"/>
          </w:tcPr>
          <w:p w14:paraId="30B550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36E766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666A2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54A73F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B7B0D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7AB135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7B5B27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30588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64E83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32,94</w:t>
            </w:r>
          </w:p>
        </w:tc>
        <w:tc>
          <w:tcPr>
            <w:tcW w:w="1133" w:type="dxa"/>
            <w:tcBorders>
              <w:top w:val="nil"/>
              <w:left w:val="nil"/>
              <w:bottom w:val="single" w:sz="4" w:space="0" w:color="auto"/>
              <w:right w:val="single" w:sz="4" w:space="0" w:color="auto"/>
            </w:tcBorders>
            <w:noWrap/>
            <w:vAlign w:val="bottom"/>
          </w:tcPr>
          <w:p w14:paraId="7D0E12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17/02/1972</w:t>
            </w:r>
          </w:p>
        </w:tc>
        <w:tc>
          <w:tcPr>
            <w:tcW w:w="1285" w:type="dxa"/>
            <w:tcBorders>
              <w:top w:val="nil"/>
              <w:left w:val="nil"/>
              <w:bottom w:val="single" w:sz="4" w:space="0" w:color="auto"/>
              <w:right w:val="single" w:sz="4" w:space="0" w:color="auto"/>
            </w:tcBorders>
            <w:noWrap/>
            <w:vAlign w:val="bottom"/>
          </w:tcPr>
          <w:p w14:paraId="1FDA5A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01/10/2010</w:t>
            </w:r>
          </w:p>
        </w:tc>
        <w:tc>
          <w:tcPr>
            <w:tcW w:w="1264" w:type="dxa"/>
            <w:tcBorders>
              <w:top w:val="nil"/>
              <w:left w:val="nil"/>
              <w:bottom w:val="single" w:sz="4" w:space="0" w:color="auto"/>
              <w:right w:val="single" w:sz="4" w:space="0" w:color="auto"/>
            </w:tcBorders>
            <w:noWrap/>
            <w:vAlign w:val="bottom"/>
          </w:tcPr>
          <w:p w14:paraId="16D64F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6AC57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9.033,60</w:t>
            </w:r>
          </w:p>
        </w:tc>
        <w:tc>
          <w:tcPr>
            <w:tcW w:w="864" w:type="dxa"/>
            <w:tcBorders>
              <w:top w:val="nil"/>
              <w:left w:val="nil"/>
              <w:bottom w:val="single" w:sz="4" w:space="0" w:color="auto"/>
              <w:right w:val="single" w:sz="4" w:space="0" w:color="auto"/>
            </w:tcBorders>
            <w:noWrap/>
            <w:vAlign w:val="bottom"/>
          </w:tcPr>
          <w:p w14:paraId="0C9AE5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2D735B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D9417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EE78B4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508B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610FF7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3C9DE7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10D8BE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00EC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32,19</w:t>
            </w:r>
          </w:p>
        </w:tc>
        <w:tc>
          <w:tcPr>
            <w:tcW w:w="1133" w:type="dxa"/>
            <w:tcBorders>
              <w:top w:val="nil"/>
              <w:left w:val="nil"/>
              <w:bottom w:val="single" w:sz="4" w:space="0" w:color="auto"/>
              <w:right w:val="single" w:sz="4" w:space="0" w:color="auto"/>
            </w:tcBorders>
            <w:noWrap/>
            <w:vAlign w:val="bottom"/>
          </w:tcPr>
          <w:p w14:paraId="4C89E8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03/01/1971</w:t>
            </w:r>
          </w:p>
        </w:tc>
        <w:tc>
          <w:tcPr>
            <w:tcW w:w="1285" w:type="dxa"/>
            <w:tcBorders>
              <w:top w:val="nil"/>
              <w:left w:val="nil"/>
              <w:bottom w:val="single" w:sz="4" w:space="0" w:color="auto"/>
              <w:right w:val="single" w:sz="4" w:space="0" w:color="auto"/>
            </w:tcBorders>
            <w:noWrap/>
            <w:vAlign w:val="bottom"/>
          </w:tcPr>
          <w:p w14:paraId="61B55A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28/01/2026</w:t>
            </w:r>
          </w:p>
        </w:tc>
        <w:tc>
          <w:tcPr>
            <w:tcW w:w="1264" w:type="dxa"/>
            <w:tcBorders>
              <w:top w:val="nil"/>
              <w:left w:val="nil"/>
              <w:bottom w:val="single" w:sz="4" w:space="0" w:color="auto"/>
              <w:right w:val="single" w:sz="4" w:space="0" w:color="auto"/>
            </w:tcBorders>
            <w:noWrap/>
            <w:vAlign w:val="bottom"/>
          </w:tcPr>
          <w:p w14:paraId="054D04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76A845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8.107,68</w:t>
            </w:r>
          </w:p>
        </w:tc>
        <w:tc>
          <w:tcPr>
            <w:tcW w:w="864" w:type="dxa"/>
            <w:tcBorders>
              <w:top w:val="nil"/>
              <w:left w:val="nil"/>
              <w:bottom w:val="single" w:sz="4" w:space="0" w:color="auto"/>
              <w:right w:val="single" w:sz="4" w:space="0" w:color="auto"/>
            </w:tcBorders>
            <w:noWrap/>
            <w:vAlign w:val="bottom"/>
          </w:tcPr>
          <w:p w14:paraId="307628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400B1E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5934C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91F5E9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D7C8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5822E5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4DCD46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572825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A2274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56D010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18/10/1965</w:t>
            </w:r>
          </w:p>
        </w:tc>
        <w:tc>
          <w:tcPr>
            <w:tcW w:w="1285" w:type="dxa"/>
            <w:tcBorders>
              <w:top w:val="nil"/>
              <w:left w:val="nil"/>
              <w:bottom w:val="single" w:sz="4" w:space="0" w:color="auto"/>
              <w:right w:val="single" w:sz="4" w:space="0" w:color="auto"/>
            </w:tcBorders>
            <w:noWrap/>
            <w:vAlign w:val="bottom"/>
          </w:tcPr>
          <w:p w14:paraId="071DBD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19/09/2025</w:t>
            </w:r>
          </w:p>
        </w:tc>
        <w:tc>
          <w:tcPr>
            <w:tcW w:w="1264" w:type="dxa"/>
            <w:tcBorders>
              <w:top w:val="nil"/>
              <w:left w:val="nil"/>
              <w:bottom w:val="single" w:sz="4" w:space="0" w:color="auto"/>
              <w:right w:val="single" w:sz="4" w:space="0" w:color="auto"/>
            </w:tcBorders>
            <w:noWrap/>
            <w:vAlign w:val="bottom"/>
          </w:tcPr>
          <w:p w14:paraId="1AF153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712CD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67593A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65173B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76217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D4971F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7D2A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53D6B0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6E3939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245DE4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10714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30,98</w:t>
            </w:r>
          </w:p>
        </w:tc>
        <w:tc>
          <w:tcPr>
            <w:tcW w:w="1133" w:type="dxa"/>
            <w:tcBorders>
              <w:top w:val="nil"/>
              <w:left w:val="nil"/>
              <w:bottom w:val="single" w:sz="4" w:space="0" w:color="auto"/>
              <w:right w:val="single" w:sz="4" w:space="0" w:color="auto"/>
            </w:tcBorders>
            <w:noWrap/>
            <w:vAlign w:val="bottom"/>
          </w:tcPr>
          <w:p w14:paraId="47BC55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23/02/1997</w:t>
            </w:r>
          </w:p>
        </w:tc>
        <w:tc>
          <w:tcPr>
            <w:tcW w:w="1285" w:type="dxa"/>
            <w:tcBorders>
              <w:top w:val="nil"/>
              <w:left w:val="nil"/>
              <w:bottom w:val="single" w:sz="4" w:space="0" w:color="auto"/>
              <w:right w:val="single" w:sz="4" w:space="0" w:color="auto"/>
            </w:tcBorders>
            <w:noWrap/>
            <w:vAlign w:val="bottom"/>
          </w:tcPr>
          <w:p w14:paraId="1F2E75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12/02/2026</w:t>
            </w:r>
          </w:p>
        </w:tc>
        <w:tc>
          <w:tcPr>
            <w:tcW w:w="1264" w:type="dxa"/>
            <w:tcBorders>
              <w:top w:val="nil"/>
              <w:left w:val="nil"/>
              <w:bottom w:val="single" w:sz="4" w:space="0" w:color="auto"/>
              <w:right w:val="single" w:sz="4" w:space="0" w:color="auto"/>
            </w:tcBorders>
            <w:noWrap/>
            <w:vAlign w:val="bottom"/>
          </w:tcPr>
          <w:p w14:paraId="546B2C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E97B0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7.802,88</w:t>
            </w:r>
          </w:p>
        </w:tc>
        <w:tc>
          <w:tcPr>
            <w:tcW w:w="864" w:type="dxa"/>
            <w:tcBorders>
              <w:top w:val="nil"/>
              <w:left w:val="nil"/>
              <w:bottom w:val="single" w:sz="4" w:space="0" w:color="auto"/>
              <w:right w:val="single" w:sz="4" w:space="0" w:color="auto"/>
            </w:tcBorders>
            <w:noWrap/>
            <w:vAlign w:val="bottom"/>
          </w:tcPr>
          <w:p w14:paraId="0C5626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6009E5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6A89A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8837A4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A4EE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636A67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0407B2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366637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A5ED6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734730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29/04/1981</w:t>
            </w:r>
          </w:p>
        </w:tc>
        <w:tc>
          <w:tcPr>
            <w:tcW w:w="1285" w:type="dxa"/>
            <w:tcBorders>
              <w:top w:val="nil"/>
              <w:left w:val="nil"/>
              <w:bottom w:val="single" w:sz="4" w:space="0" w:color="auto"/>
              <w:right w:val="single" w:sz="4" w:space="0" w:color="auto"/>
            </w:tcBorders>
            <w:noWrap/>
            <w:vAlign w:val="bottom"/>
          </w:tcPr>
          <w:p w14:paraId="0D1D89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15/09/2025</w:t>
            </w:r>
          </w:p>
        </w:tc>
        <w:tc>
          <w:tcPr>
            <w:tcW w:w="1264" w:type="dxa"/>
            <w:tcBorders>
              <w:top w:val="nil"/>
              <w:left w:val="nil"/>
              <w:bottom w:val="single" w:sz="4" w:space="0" w:color="auto"/>
              <w:right w:val="single" w:sz="4" w:space="0" w:color="auto"/>
            </w:tcBorders>
            <w:noWrap/>
            <w:vAlign w:val="bottom"/>
          </w:tcPr>
          <w:p w14:paraId="4131DB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0CB41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00993A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116532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246FD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EBE36E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F7AF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771549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06A21E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1473F7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502</w:t>
            </w:r>
          </w:p>
        </w:tc>
        <w:tc>
          <w:tcPr>
            <w:tcW w:w="1408" w:type="dxa"/>
            <w:tcBorders>
              <w:top w:val="nil"/>
              <w:left w:val="nil"/>
              <w:bottom w:val="single" w:sz="4" w:space="0" w:color="auto"/>
              <w:right w:val="single" w:sz="4" w:space="0" w:color="auto"/>
            </w:tcBorders>
            <w:noWrap/>
            <w:vAlign w:val="bottom"/>
          </w:tcPr>
          <w:p w14:paraId="3FF2A2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24,79</w:t>
            </w:r>
          </w:p>
        </w:tc>
        <w:tc>
          <w:tcPr>
            <w:tcW w:w="1133" w:type="dxa"/>
            <w:tcBorders>
              <w:top w:val="nil"/>
              <w:left w:val="nil"/>
              <w:bottom w:val="single" w:sz="4" w:space="0" w:color="auto"/>
              <w:right w:val="single" w:sz="4" w:space="0" w:color="auto"/>
            </w:tcBorders>
            <w:noWrap/>
            <w:vAlign w:val="bottom"/>
          </w:tcPr>
          <w:p w14:paraId="5A4C7C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26/11/1995</w:t>
            </w:r>
          </w:p>
        </w:tc>
        <w:tc>
          <w:tcPr>
            <w:tcW w:w="1285" w:type="dxa"/>
            <w:tcBorders>
              <w:top w:val="nil"/>
              <w:left w:val="nil"/>
              <w:bottom w:val="single" w:sz="4" w:space="0" w:color="auto"/>
              <w:right w:val="single" w:sz="4" w:space="0" w:color="auto"/>
            </w:tcBorders>
            <w:noWrap/>
            <w:vAlign w:val="bottom"/>
          </w:tcPr>
          <w:p w14:paraId="434A0C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09/02/2026</w:t>
            </w:r>
          </w:p>
        </w:tc>
        <w:tc>
          <w:tcPr>
            <w:tcW w:w="1264" w:type="dxa"/>
            <w:tcBorders>
              <w:top w:val="nil"/>
              <w:left w:val="nil"/>
              <w:bottom w:val="single" w:sz="4" w:space="0" w:color="auto"/>
              <w:right w:val="single" w:sz="4" w:space="0" w:color="auto"/>
            </w:tcBorders>
            <w:noWrap/>
            <w:vAlign w:val="bottom"/>
          </w:tcPr>
          <w:p w14:paraId="0AD961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07678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6.243,84</w:t>
            </w:r>
          </w:p>
        </w:tc>
        <w:tc>
          <w:tcPr>
            <w:tcW w:w="864" w:type="dxa"/>
            <w:tcBorders>
              <w:top w:val="nil"/>
              <w:left w:val="nil"/>
              <w:bottom w:val="single" w:sz="4" w:space="0" w:color="auto"/>
              <w:right w:val="single" w:sz="4" w:space="0" w:color="auto"/>
            </w:tcBorders>
            <w:noWrap/>
            <w:vAlign w:val="bottom"/>
          </w:tcPr>
          <w:p w14:paraId="6BEB43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3B87C5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2B2C1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C0AF28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24C7F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2BB6C9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1E5053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0AACEA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B574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1A4717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04/10/1970</w:t>
            </w:r>
          </w:p>
        </w:tc>
        <w:tc>
          <w:tcPr>
            <w:tcW w:w="1285" w:type="dxa"/>
            <w:tcBorders>
              <w:top w:val="nil"/>
              <w:left w:val="nil"/>
              <w:bottom w:val="single" w:sz="4" w:space="0" w:color="auto"/>
              <w:right w:val="single" w:sz="4" w:space="0" w:color="auto"/>
            </w:tcBorders>
            <w:noWrap/>
            <w:vAlign w:val="bottom"/>
          </w:tcPr>
          <w:p w14:paraId="344B54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28/10/2008</w:t>
            </w:r>
          </w:p>
        </w:tc>
        <w:tc>
          <w:tcPr>
            <w:tcW w:w="1264" w:type="dxa"/>
            <w:tcBorders>
              <w:top w:val="nil"/>
              <w:left w:val="nil"/>
              <w:bottom w:val="single" w:sz="4" w:space="0" w:color="auto"/>
              <w:right w:val="single" w:sz="4" w:space="0" w:color="auto"/>
            </w:tcBorders>
            <w:noWrap/>
            <w:vAlign w:val="bottom"/>
          </w:tcPr>
          <w:p w14:paraId="48FADD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AFE8A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9.017,04</w:t>
            </w:r>
          </w:p>
        </w:tc>
        <w:tc>
          <w:tcPr>
            <w:tcW w:w="864" w:type="dxa"/>
            <w:tcBorders>
              <w:top w:val="nil"/>
              <w:left w:val="nil"/>
              <w:bottom w:val="single" w:sz="4" w:space="0" w:color="auto"/>
              <w:right w:val="single" w:sz="4" w:space="0" w:color="auto"/>
            </w:tcBorders>
            <w:noWrap/>
            <w:vAlign w:val="bottom"/>
          </w:tcPr>
          <w:p w14:paraId="721C96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4DCB53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EXCEDENCIAVOLUNTARIA14/03/2030</w:t>
            </w:r>
          </w:p>
        </w:tc>
        <w:tc>
          <w:tcPr>
            <w:tcW w:w="850" w:type="dxa"/>
            <w:tcBorders>
              <w:top w:val="nil"/>
              <w:left w:val="nil"/>
              <w:bottom w:val="single" w:sz="4" w:space="0" w:color="auto"/>
              <w:right w:val="single" w:sz="4" w:space="0" w:color="auto"/>
            </w:tcBorders>
            <w:noWrap/>
            <w:vAlign w:val="bottom"/>
          </w:tcPr>
          <w:p w14:paraId="0C509F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AA0A6A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B0661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5EDE45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100DB7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94D7C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B24F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F8F92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02/12/1978</w:t>
            </w:r>
          </w:p>
        </w:tc>
        <w:tc>
          <w:tcPr>
            <w:tcW w:w="1285" w:type="dxa"/>
            <w:tcBorders>
              <w:top w:val="nil"/>
              <w:left w:val="nil"/>
              <w:bottom w:val="single" w:sz="4" w:space="0" w:color="auto"/>
              <w:right w:val="single" w:sz="4" w:space="0" w:color="auto"/>
            </w:tcBorders>
            <w:noWrap/>
            <w:vAlign w:val="bottom"/>
          </w:tcPr>
          <w:p w14:paraId="51F7A8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nil"/>
              <w:bottom w:val="single" w:sz="4" w:space="0" w:color="auto"/>
              <w:right w:val="single" w:sz="4" w:space="0" w:color="auto"/>
            </w:tcBorders>
            <w:noWrap/>
            <w:vAlign w:val="bottom"/>
          </w:tcPr>
          <w:p w14:paraId="24FA15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90ACC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7.414,92</w:t>
            </w:r>
          </w:p>
        </w:tc>
        <w:tc>
          <w:tcPr>
            <w:tcW w:w="864" w:type="dxa"/>
            <w:tcBorders>
              <w:top w:val="nil"/>
              <w:left w:val="nil"/>
              <w:bottom w:val="single" w:sz="4" w:space="0" w:color="auto"/>
              <w:right w:val="single" w:sz="4" w:space="0" w:color="auto"/>
            </w:tcBorders>
            <w:noWrap/>
            <w:vAlign w:val="bottom"/>
          </w:tcPr>
          <w:p w14:paraId="1E6412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00392F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w:t>
            </w:r>
          </w:p>
        </w:tc>
        <w:tc>
          <w:tcPr>
            <w:tcW w:w="850" w:type="dxa"/>
            <w:tcBorders>
              <w:top w:val="nil"/>
              <w:left w:val="nil"/>
              <w:bottom w:val="single" w:sz="4" w:space="0" w:color="auto"/>
              <w:right w:val="single" w:sz="4" w:space="0" w:color="auto"/>
            </w:tcBorders>
            <w:noWrap/>
            <w:vAlign w:val="bottom"/>
          </w:tcPr>
          <w:p w14:paraId="2CE224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ADD7F8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278D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0859E5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7BD8E7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4B2FC0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09F8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538C58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28/07/1964</w:t>
            </w:r>
          </w:p>
        </w:tc>
        <w:tc>
          <w:tcPr>
            <w:tcW w:w="1285" w:type="dxa"/>
            <w:tcBorders>
              <w:top w:val="nil"/>
              <w:left w:val="nil"/>
              <w:bottom w:val="single" w:sz="4" w:space="0" w:color="auto"/>
              <w:right w:val="single" w:sz="4" w:space="0" w:color="auto"/>
            </w:tcBorders>
            <w:noWrap/>
            <w:vAlign w:val="bottom"/>
          </w:tcPr>
          <w:p w14:paraId="4A3567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7DCFF7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E58F7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262C03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01A0A5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EXCEDENCIAVOLUNTARIA15/12/2023</w:t>
            </w:r>
          </w:p>
        </w:tc>
        <w:tc>
          <w:tcPr>
            <w:tcW w:w="850" w:type="dxa"/>
            <w:tcBorders>
              <w:top w:val="nil"/>
              <w:left w:val="nil"/>
              <w:bottom w:val="single" w:sz="4" w:space="0" w:color="auto"/>
              <w:right w:val="single" w:sz="4" w:space="0" w:color="auto"/>
            </w:tcBorders>
            <w:noWrap/>
            <w:vAlign w:val="bottom"/>
          </w:tcPr>
          <w:p w14:paraId="0AE97F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8CCF23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E71B6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4B7F59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6F9C3A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578072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BCE7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AFEE6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21/01/1964</w:t>
            </w:r>
          </w:p>
        </w:tc>
        <w:tc>
          <w:tcPr>
            <w:tcW w:w="1285" w:type="dxa"/>
            <w:tcBorders>
              <w:top w:val="nil"/>
              <w:left w:val="nil"/>
              <w:bottom w:val="single" w:sz="4" w:space="0" w:color="auto"/>
              <w:right w:val="single" w:sz="4" w:space="0" w:color="auto"/>
            </w:tcBorders>
            <w:noWrap/>
            <w:vAlign w:val="bottom"/>
          </w:tcPr>
          <w:p w14:paraId="4FE054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21/11/2010</w:t>
            </w:r>
          </w:p>
        </w:tc>
        <w:tc>
          <w:tcPr>
            <w:tcW w:w="1264" w:type="dxa"/>
            <w:tcBorders>
              <w:top w:val="nil"/>
              <w:left w:val="nil"/>
              <w:bottom w:val="single" w:sz="4" w:space="0" w:color="auto"/>
              <w:right w:val="single" w:sz="4" w:space="0" w:color="auto"/>
            </w:tcBorders>
            <w:noWrap/>
            <w:vAlign w:val="bottom"/>
          </w:tcPr>
          <w:p w14:paraId="6C249C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39FF0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7.414,92</w:t>
            </w:r>
          </w:p>
        </w:tc>
        <w:tc>
          <w:tcPr>
            <w:tcW w:w="864" w:type="dxa"/>
            <w:tcBorders>
              <w:top w:val="nil"/>
              <w:left w:val="nil"/>
              <w:bottom w:val="single" w:sz="4" w:space="0" w:color="auto"/>
              <w:right w:val="single" w:sz="4" w:space="0" w:color="auto"/>
            </w:tcBorders>
            <w:noWrap/>
            <w:vAlign w:val="bottom"/>
          </w:tcPr>
          <w:p w14:paraId="39E9FA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603B00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AGOTAMIENTOI.T.</w:t>
            </w:r>
          </w:p>
        </w:tc>
        <w:tc>
          <w:tcPr>
            <w:tcW w:w="850" w:type="dxa"/>
            <w:tcBorders>
              <w:top w:val="nil"/>
              <w:left w:val="nil"/>
              <w:bottom w:val="single" w:sz="4" w:space="0" w:color="auto"/>
              <w:right w:val="single" w:sz="4" w:space="0" w:color="auto"/>
            </w:tcBorders>
            <w:noWrap/>
            <w:vAlign w:val="bottom"/>
          </w:tcPr>
          <w:p w14:paraId="528A25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8C18A0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7619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12BB44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3538B4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5B7989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099F6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33,58</w:t>
            </w:r>
          </w:p>
        </w:tc>
        <w:tc>
          <w:tcPr>
            <w:tcW w:w="1133" w:type="dxa"/>
            <w:tcBorders>
              <w:top w:val="nil"/>
              <w:left w:val="nil"/>
              <w:bottom w:val="single" w:sz="4" w:space="0" w:color="auto"/>
              <w:right w:val="single" w:sz="4" w:space="0" w:color="auto"/>
            </w:tcBorders>
            <w:noWrap/>
            <w:vAlign w:val="bottom"/>
          </w:tcPr>
          <w:p w14:paraId="0D883B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16/04/1962</w:t>
            </w:r>
          </w:p>
        </w:tc>
        <w:tc>
          <w:tcPr>
            <w:tcW w:w="1285" w:type="dxa"/>
            <w:tcBorders>
              <w:top w:val="nil"/>
              <w:left w:val="nil"/>
              <w:bottom w:val="single" w:sz="4" w:space="0" w:color="auto"/>
              <w:right w:val="single" w:sz="4" w:space="0" w:color="auto"/>
            </w:tcBorders>
            <w:noWrap/>
            <w:vAlign w:val="bottom"/>
          </w:tcPr>
          <w:p w14:paraId="3E5616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01/10/2009</w:t>
            </w:r>
          </w:p>
        </w:tc>
        <w:tc>
          <w:tcPr>
            <w:tcW w:w="1264" w:type="dxa"/>
            <w:tcBorders>
              <w:top w:val="nil"/>
              <w:left w:val="nil"/>
              <w:bottom w:val="single" w:sz="4" w:space="0" w:color="auto"/>
              <w:right w:val="single" w:sz="4" w:space="0" w:color="auto"/>
            </w:tcBorders>
            <w:noWrap/>
            <w:vAlign w:val="bottom"/>
          </w:tcPr>
          <w:p w14:paraId="079E06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4721E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8.458,16</w:t>
            </w:r>
          </w:p>
        </w:tc>
        <w:tc>
          <w:tcPr>
            <w:tcW w:w="864" w:type="dxa"/>
            <w:tcBorders>
              <w:top w:val="nil"/>
              <w:left w:val="nil"/>
              <w:bottom w:val="single" w:sz="4" w:space="0" w:color="auto"/>
              <w:right w:val="single" w:sz="4" w:space="0" w:color="auto"/>
            </w:tcBorders>
            <w:noWrap/>
            <w:vAlign w:val="bottom"/>
          </w:tcPr>
          <w:p w14:paraId="391BC6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noWrap/>
            <w:vAlign w:val="bottom"/>
          </w:tcPr>
          <w:p w14:paraId="7998EA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INVALIDEZTRABAJADORdesde 02/10/2023</w:t>
            </w:r>
          </w:p>
        </w:tc>
        <w:tc>
          <w:tcPr>
            <w:tcW w:w="850" w:type="dxa"/>
            <w:tcBorders>
              <w:top w:val="nil"/>
              <w:left w:val="nil"/>
              <w:bottom w:val="single" w:sz="4" w:space="0" w:color="auto"/>
              <w:right w:val="single" w:sz="4" w:space="0" w:color="auto"/>
            </w:tcBorders>
            <w:noWrap/>
            <w:vAlign w:val="bottom"/>
          </w:tcPr>
          <w:p w14:paraId="7A7800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4FB5AA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D85A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13138</w:t>
            </w:r>
          </w:p>
        </w:tc>
        <w:tc>
          <w:tcPr>
            <w:tcW w:w="1843" w:type="dxa"/>
            <w:tcBorders>
              <w:top w:val="nil"/>
              <w:left w:val="nil"/>
              <w:bottom w:val="single" w:sz="4" w:space="0" w:color="auto"/>
              <w:right w:val="single" w:sz="4" w:space="0" w:color="auto"/>
            </w:tcBorders>
            <w:noWrap/>
            <w:vAlign w:val="bottom"/>
          </w:tcPr>
          <w:p w14:paraId="7E2214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CEIPDUNBOAHLHI</w:t>
            </w:r>
          </w:p>
        </w:tc>
        <w:tc>
          <w:tcPr>
            <w:tcW w:w="1268" w:type="dxa"/>
            <w:tcBorders>
              <w:top w:val="nil"/>
              <w:left w:val="nil"/>
              <w:bottom w:val="single" w:sz="4" w:space="0" w:color="auto"/>
              <w:right w:val="single" w:sz="4" w:space="0" w:color="auto"/>
            </w:tcBorders>
            <w:noWrap/>
            <w:vAlign w:val="bottom"/>
          </w:tcPr>
          <w:p w14:paraId="7C8481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02575F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D0A0A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35,58</w:t>
            </w:r>
          </w:p>
        </w:tc>
        <w:tc>
          <w:tcPr>
            <w:tcW w:w="1133" w:type="dxa"/>
            <w:tcBorders>
              <w:top w:val="nil"/>
              <w:left w:val="nil"/>
              <w:bottom w:val="single" w:sz="4" w:space="0" w:color="auto"/>
              <w:right w:val="single" w:sz="4" w:space="0" w:color="auto"/>
            </w:tcBorders>
            <w:noWrap/>
            <w:vAlign w:val="bottom"/>
          </w:tcPr>
          <w:p w14:paraId="3530AE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08/08/1986</w:t>
            </w:r>
          </w:p>
        </w:tc>
        <w:tc>
          <w:tcPr>
            <w:tcW w:w="1285" w:type="dxa"/>
            <w:tcBorders>
              <w:top w:val="nil"/>
              <w:left w:val="nil"/>
              <w:bottom w:val="single" w:sz="4" w:space="0" w:color="auto"/>
              <w:right w:val="single" w:sz="4" w:space="0" w:color="auto"/>
            </w:tcBorders>
            <w:noWrap/>
            <w:vAlign w:val="bottom"/>
          </w:tcPr>
          <w:p w14:paraId="2796E5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15/12/2020</w:t>
            </w:r>
          </w:p>
        </w:tc>
        <w:tc>
          <w:tcPr>
            <w:tcW w:w="1264" w:type="dxa"/>
            <w:tcBorders>
              <w:top w:val="nil"/>
              <w:left w:val="nil"/>
              <w:bottom w:val="single" w:sz="4" w:space="0" w:color="auto"/>
              <w:right w:val="single" w:sz="4" w:space="0" w:color="auto"/>
            </w:tcBorders>
            <w:noWrap/>
            <w:vAlign w:val="bottom"/>
          </w:tcPr>
          <w:p w14:paraId="62E631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3FD46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8.961,93</w:t>
            </w:r>
          </w:p>
        </w:tc>
        <w:tc>
          <w:tcPr>
            <w:tcW w:w="864" w:type="dxa"/>
            <w:tcBorders>
              <w:top w:val="nil"/>
              <w:left w:val="nil"/>
              <w:bottom w:val="single" w:sz="4" w:space="0" w:color="auto"/>
              <w:right w:val="single" w:sz="4" w:space="0" w:color="auto"/>
            </w:tcBorders>
            <w:noWrap/>
            <w:vAlign w:val="bottom"/>
          </w:tcPr>
          <w:p w14:paraId="169540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masculino</w:t>
            </w:r>
          </w:p>
        </w:tc>
        <w:tc>
          <w:tcPr>
            <w:tcW w:w="1276" w:type="dxa"/>
            <w:tcBorders>
              <w:top w:val="nil"/>
              <w:left w:val="nil"/>
              <w:bottom w:val="single" w:sz="4" w:space="0" w:color="auto"/>
              <w:right w:val="single" w:sz="4" w:space="0" w:color="auto"/>
            </w:tcBorders>
            <w:noWrap/>
            <w:vAlign w:val="bottom"/>
          </w:tcPr>
          <w:p w14:paraId="76EB11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EXCEDENCIAVOLUNTARIA01/03/2026</w:t>
            </w:r>
          </w:p>
        </w:tc>
        <w:tc>
          <w:tcPr>
            <w:tcW w:w="850" w:type="dxa"/>
            <w:tcBorders>
              <w:top w:val="nil"/>
              <w:left w:val="nil"/>
              <w:bottom w:val="single" w:sz="4" w:space="0" w:color="auto"/>
              <w:right w:val="single" w:sz="4" w:space="0" w:color="auto"/>
            </w:tcBorders>
            <w:noWrap/>
            <w:vAlign w:val="bottom"/>
          </w:tcPr>
          <w:p w14:paraId="330C96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9D4B86C"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39D1B367"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16.- UROLA KOSTA</w:t>
            </w:r>
          </w:p>
        </w:tc>
        <w:tc>
          <w:tcPr>
            <w:tcW w:w="1268" w:type="dxa"/>
            <w:tcBorders>
              <w:top w:val="nil"/>
              <w:left w:val="nil"/>
              <w:bottom w:val="single" w:sz="4" w:space="0" w:color="auto"/>
              <w:right w:val="single" w:sz="4" w:space="0" w:color="auto"/>
            </w:tcBorders>
            <w:noWrap/>
            <w:vAlign w:val="bottom"/>
          </w:tcPr>
          <w:p w14:paraId="3CDC3E20"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684824F1"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32BE3128"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45708BD2"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09B0CB4A"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5E737ABF"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0F38D951"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12F5A96F"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7571B2DB"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25E769DB"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1EC94C9C"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0B3D4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12019</w:t>
            </w:r>
          </w:p>
        </w:tc>
        <w:tc>
          <w:tcPr>
            <w:tcW w:w="1843" w:type="dxa"/>
            <w:tcBorders>
              <w:top w:val="single" w:sz="4" w:space="0" w:color="auto"/>
              <w:left w:val="nil"/>
              <w:bottom w:val="single" w:sz="4" w:space="0" w:color="auto"/>
              <w:right w:val="single" w:sz="4" w:space="0" w:color="auto"/>
            </w:tcBorders>
            <w:noWrap/>
            <w:vAlign w:val="bottom"/>
          </w:tcPr>
          <w:p w14:paraId="7DDD1D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26D2BC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D9E45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BEC29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nil"/>
              <w:bottom w:val="single" w:sz="4" w:space="0" w:color="auto"/>
              <w:right w:val="single" w:sz="4" w:space="0" w:color="auto"/>
            </w:tcBorders>
            <w:noWrap/>
            <w:vAlign w:val="bottom"/>
          </w:tcPr>
          <w:p w14:paraId="6DFC10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13/10/1966</w:t>
            </w:r>
          </w:p>
        </w:tc>
        <w:tc>
          <w:tcPr>
            <w:tcW w:w="1285" w:type="dxa"/>
            <w:tcBorders>
              <w:top w:val="single" w:sz="4" w:space="0" w:color="auto"/>
              <w:left w:val="nil"/>
              <w:bottom w:val="single" w:sz="4" w:space="0" w:color="auto"/>
              <w:right w:val="single" w:sz="4" w:space="0" w:color="auto"/>
            </w:tcBorders>
            <w:noWrap/>
            <w:vAlign w:val="bottom"/>
          </w:tcPr>
          <w:p w14:paraId="7A2258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27/01/2022</w:t>
            </w:r>
          </w:p>
        </w:tc>
        <w:tc>
          <w:tcPr>
            <w:tcW w:w="1264" w:type="dxa"/>
            <w:tcBorders>
              <w:top w:val="single" w:sz="4" w:space="0" w:color="auto"/>
              <w:left w:val="nil"/>
              <w:bottom w:val="single" w:sz="4" w:space="0" w:color="auto"/>
              <w:right w:val="single" w:sz="4" w:space="0" w:color="auto"/>
            </w:tcBorders>
            <w:noWrap/>
            <w:vAlign w:val="bottom"/>
          </w:tcPr>
          <w:p w14:paraId="129B7934"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71856E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single" w:sz="4" w:space="0" w:color="auto"/>
              <w:left w:val="nil"/>
              <w:bottom w:val="single" w:sz="4" w:space="0" w:color="auto"/>
              <w:right w:val="single" w:sz="4" w:space="0" w:color="auto"/>
            </w:tcBorders>
            <w:noWrap/>
            <w:vAlign w:val="bottom"/>
          </w:tcPr>
          <w:p w14:paraId="26EFB7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5500ED3"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B559F32" w14:textId="77777777" w:rsidR="003F7F01" w:rsidRPr="00A64A7D" w:rsidRDefault="003F7F01" w:rsidP="004B0BB6">
            <w:pPr>
              <w:rPr>
                <w:rFonts w:ascii="Arial" w:hAnsi="Arial" w:cs="Arial"/>
                <w:sz w:val="14"/>
                <w:szCs w:val="14"/>
                <w:lang w:val="es-ES_tradnl"/>
              </w:rPr>
            </w:pPr>
          </w:p>
        </w:tc>
      </w:tr>
      <w:tr w:rsidR="003F7F01" w:rsidRPr="00A64A7D" w14:paraId="172C4498"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B8CB1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12019</w:t>
            </w:r>
          </w:p>
        </w:tc>
        <w:tc>
          <w:tcPr>
            <w:tcW w:w="1843" w:type="dxa"/>
            <w:tcBorders>
              <w:top w:val="single" w:sz="4" w:space="0" w:color="auto"/>
              <w:left w:val="nil"/>
              <w:bottom w:val="single" w:sz="4" w:space="0" w:color="auto"/>
              <w:right w:val="single" w:sz="4" w:space="0" w:color="auto"/>
            </w:tcBorders>
            <w:noWrap/>
            <w:vAlign w:val="bottom"/>
          </w:tcPr>
          <w:p w14:paraId="4F8231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50A45A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C39FF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81E8C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nil"/>
              <w:bottom w:val="single" w:sz="4" w:space="0" w:color="auto"/>
              <w:right w:val="single" w:sz="4" w:space="0" w:color="auto"/>
            </w:tcBorders>
            <w:noWrap/>
            <w:vAlign w:val="bottom"/>
          </w:tcPr>
          <w:p w14:paraId="76FBA4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02/07/1980</w:t>
            </w:r>
          </w:p>
        </w:tc>
        <w:tc>
          <w:tcPr>
            <w:tcW w:w="1285" w:type="dxa"/>
            <w:tcBorders>
              <w:top w:val="single" w:sz="4" w:space="0" w:color="auto"/>
              <w:left w:val="nil"/>
              <w:bottom w:val="single" w:sz="4" w:space="0" w:color="auto"/>
              <w:right w:val="single" w:sz="4" w:space="0" w:color="auto"/>
            </w:tcBorders>
            <w:noWrap/>
            <w:vAlign w:val="bottom"/>
          </w:tcPr>
          <w:p w14:paraId="2EE29E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05/03/2018</w:t>
            </w:r>
          </w:p>
        </w:tc>
        <w:tc>
          <w:tcPr>
            <w:tcW w:w="1264" w:type="dxa"/>
            <w:tcBorders>
              <w:top w:val="single" w:sz="4" w:space="0" w:color="auto"/>
              <w:left w:val="nil"/>
              <w:bottom w:val="single" w:sz="4" w:space="0" w:color="auto"/>
              <w:right w:val="single" w:sz="4" w:space="0" w:color="auto"/>
            </w:tcBorders>
            <w:noWrap/>
            <w:vAlign w:val="bottom"/>
          </w:tcPr>
          <w:p w14:paraId="46F08337"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13E6A4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5887,11</w:t>
            </w:r>
          </w:p>
        </w:tc>
        <w:tc>
          <w:tcPr>
            <w:tcW w:w="864" w:type="dxa"/>
            <w:tcBorders>
              <w:top w:val="single" w:sz="4" w:space="0" w:color="auto"/>
              <w:left w:val="nil"/>
              <w:bottom w:val="single" w:sz="4" w:space="0" w:color="auto"/>
              <w:right w:val="single" w:sz="4" w:space="0" w:color="auto"/>
            </w:tcBorders>
            <w:noWrap/>
            <w:vAlign w:val="bottom"/>
          </w:tcPr>
          <w:p w14:paraId="1243B1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4A042EBC"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1D81C9ED" w14:textId="77777777" w:rsidR="003F7F01" w:rsidRPr="00A64A7D" w:rsidRDefault="003F7F01" w:rsidP="004B0BB6">
            <w:pPr>
              <w:rPr>
                <w:rFonts w:ascii="Arial" w:hAnsi="Arial" w:cs="Arial"/>
                <w:sz w:val="14"/>
                <w:szCs w:val="14"/>
                <w:lang w:val="es-ES_tradnl"/>
              </w:rPr>
            </w:pPr>
          </w:p>
        </w:tc>
      </w:tr>
      <w:tr w:rsidR="003F7F01" w:rsidRPr="00A64A7D" w14:paraId="6B878661"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185037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12019</w:t>
            </w:r>
          </w:p>
        </w:tc>
        <w:tc>
          <w:tcPr>
            <w:tcW w:w="1843" w:type="dxa"/>
            <w:tcBorders>
              <w:top w:val="single" w:sz="4" w:space="0" w:color="auto"/>
              <w:left w:val="nil"/>
              <w:bottom w:val="single" w:sz="4" w:space="0" w:color="auto"/>
              <w:right w:val="single" w:sz="4" w:space="0" w:color="auto"/>
            </w:tcBorders>
            <w:noWrap/>
            <w:vAlign w:val="bottom"/>
          </w:tcPr>
          <w:p w14:paraId="5863E5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0B6BC8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0EAEC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F73F4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nil"/>
              <w:bottom w:val="single" w:sz="4" w:space="0" w:color="auto"/>
              <w:right w:val="single" w:sz="4" w:space="0" w:color="auto"/>
            </w:tcBorders>
            <w:noWrap/>
            <w:vAlign w:val="bottom"/>
          </w:tcPr>
          <w:p w14:paraId="6E67B3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16/07/1970</w:t>
            </w:r>
          </w:p>
        </w:tc>
        <w:tc>
          <w:tcPr>
            <w:tcW w:w="1285" w:type="dxa"/>
            <w:tcBorders>
              <w:top w:val="single" w:sz="4" w:space="0" w:color="auto"/>
              <w:left w:val="nil"/>
              <w:bottom w:val="single" w:sz="4" w:space="0" w:color="auto"/>
              <w:right w:val="single" w:sz="4" w:space="0" w:color="auto"/>
            </w:tcBorders>
            <w:noWrap/>
            <w:vAlign w:val="bottom"/>
          </w:tcPr>
          <w:p w14:paraId="1B4FC9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single" w:sz="4" w:space="0" w:color="auto"/>
              <w:left w:val="nil"/>
              <w:bottom w:val="single" w:sz="4" w:space="0" w:color="auto"/>
              <w:right w:val="single" w:sz="4" w:space="0" w:color="auto"/>
            </w:tcBorders>
            <w:noWrap/>
            <w:vAlign w:val="bottom"/>
          </w:tcPr>
          <w:p w14:paraId="5EE7F151"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32187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single" w:sz="4" w:space="0" w:color="auto"/>
              <w:left w:val="nil"/>
              <w:bottom w:val="single" w:sz="4" w:space="0" w:color="auto"/>
              <w:right w:val="single" w:sz="4" w:space="0" w:color="auto"/>
            </w:tcBorders>
            <w:noWrap/>
            <w:vAlign w:val="bottom"/>
          </w:tcPr>
          <w:p w14:paraId="384C49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1B35ABF"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8AD4D9E" w14:textId="77777777" w:rsidR="003F7F01" w:rsidRPr="00A64A7D" w:rsidRDefault="003F7F01" w:rsidP="004B0BB6">
            <w:pPr>
              <w:rPr>
                <w:rFonts w:ascii="Arial" w:hAnsi="Arial" w:cs="Arial"/>
                <w:sz w:val="14"/>
                <w:szCs w:val="14"/>
                <w:lang w:val="es-ES_tradnl"/>
              </w:rPr>
            </w:pPr>
          </w:p>
        </w:tc>
      </w:tr>
      <w:tr w:rsidR="003F7F01" w:rsidRPr="00A64A7D" w14:paraId="54A6A088"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493B2B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12019</w:t>
            </w:r>
          </w:p>
        </w:tc>
        <w:tc>
          <w:tcPr>
            <w:tcW w:w="1843" w:type="dxa"/>
            <w:tcBorders>
              <w:top w:val="single" w:sz="4" w:space="0" w:color="auto"/>
              <w:left w:val="nil"/>
              <w:bottom w:val="single" w:sz="4" w:space="0" w:color="auto"/>
              <w:right w:val="single" w:sz="4" w:space="0" w:color="auto"/>
            </w:tcBorders>
            <w:noWrap/>
            <w:vAlign w:val="bottom"/>
          </w:tcPr>
          <w:p w14:paraId="7DF630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68BB15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C3187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337A7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nil"/>
              <w:bottom w:val="single" w:sz="4" w:space="0" w:color="auto"/>
              <w:right w:val="single" w:sz="4" w:space="0" w:color="auto"/>
            </w:tcBorders>
            <w:noWrap/>
            <w:vAlign w:val="bottom"/>
          </w:tcPr>
          <w:p w14:paraId="49237E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06/09/1983</w:t>
            </w:r>
          </w:p>
        </w:tc>
        <w:tc>
          <w:tcPr>
            <w:tcW w:w="1285" w:type="dxa"/>
            <w:tcBorders>
              <w:top w:val="single" w:sz="4" w:space="0" w:color="auto"/>
              <w:left w:val="nil"/>
              <w:bottom w:val="single" w:sz="4" w:space="0" w:color="auto"/>
              <w:right w:val="single" w:sz="4" w:space="0" w:color="auto"/>
            </w:tcBorders>
            <w:noWrap/>
            <w:vAlign w:val="bottom"/>
          </w:tcPr>
          <w:p w14:paraId="71C449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27/09/2011</w:t>
            </w:r>
          </w:p>
        </w:tc>
        <w:tc>
          <w:tcPr>
            <w:tcW w:w="1264" w:type="dxa"/>
            <w:tcBorders>
              <w:top w:val="single" w:sz="4" w:space="0" w:color="auto"/>
              <w:left w:val="nil"/>
              <w:bottom w:val="single" w:sz="4" w:space="0" w:color="auto"/>
              <w:right w:val="single" w:sz="4" w:space="0" w:color="auto"/>
            </w:tcBorders>
            <w:noWrap/>
            <w:vAlign w:val="bottom"/>
          </w:tcPr>
          <w:p w14:paraId="123B00BB"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7C97CF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single" w:sz="4" w:space="0" w:color="auto"/>
              <w:left w:val="nil"/>
              <w:bottom w:val="single" w:sz="4" w:space="0" w:color="auto"/>
              <w:right w:val="single" w:sz="4" w:space="0" w:color="auto"/>
            </w:tcBorders>
            <w:noWrap/>
            <w:vAlign w:val="bottom"/>
          </w:tcPr>
          <w:p w14:paraId="67095C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D25E8BB"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625E3F13" w14:textId="77777777" w:rsidR="003F7F01" w:rsidRPr="00A64A7D" w:rsidRDefault="003F7F01" w:rsidP="004B0BB6">
            <w:pPr>
              <w:rPr>
                <w:rFonts w:ascii="Arial" w:hAnsi="Arial" w:cs="Arial"/>
                <w:sz w:val="14"/>
                <w:szCs w:val="14"/>
                <w:lang w:val="es-ES_tradnl"/>
              </w:rPr>
            </w:pPr>
          </w:p>
        </w:tc>
      </w:tr>
      <w:tr w:rsidR="003F7F01" w:rsidRPr="00A64A7D" w14:paraId="2F7AE7E9"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176959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12019</w:t>
            </w:r>
          </w:p>
        </w:tc>
        <w:tc>
          <w:tcPr>
            <w:tcW w:w="1843" w:type="dxa"/>
            <w:tcBorders>
              <w:top w:val="single" w:sz="4" w:space="0" w:color="auto"/>
              <w:left w:val="nil"/>
              <w:bottom w:val="single" w:sz="4" w:space="0" w:color="auto"/>
              <w:right w:val="single" w:sz="4" w:space="0" w:color="auto"/>
            </w:tcBorders>
            <w:noWrap/>
            <w:vAlign w:val="bottom"/>
          </w:tcPr>
          <w:p w14:paraId="3F8AF5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50F1B5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3CD25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035C0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nil"/>
              <w:bottom w:val="single" w:sz="4" w:space="0" w:color="auto"/>
              <w:right w:val="single" w:sz="4" w:space="0" w:color="auto"/>
            </w:tcBorders>
            <w:noWrap/>
            <w:vAlign w:val="bottom"/>
          </w:tcPr>
          <w:p w14:paraId="39241E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11/05/1960</w:t>
            </w:r>
          </w:p>
        </w:tc>
        <w:tc>
          <w:tcPr>
            <w:tcW w:w="1285" w:type="dxa"/>
            <w:tcBorders>
              <w:top w:val="single" w:sz="4" w:space="0" w:color="auto"/>
              <w:left w:val="nil"/>
              <w:bottom w:val="single" w:sz="4" w:space="0" w:color="auto"/>
              <w:right w:val="single" w:sz="4" w:space="0" w:color="auto"/>
            </w:tcBorders>
            <w:noWrap/>
            <w:vAlign w:val="bottom"/>
          </w:tcPr>
          <w:p w14:paraId="39A15C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26/09/2005</w:t>
            </w:r>
          </w:p>
        </w:tc>
        <w:tc>
          <w:tcPr>
            <w:tcW w:w="1264" w:type="dxa"/>
            <w:tcBorders>
              <w:top w:val="single" w:sz="4" w:space="0" w:color="auto"/>
              <w:left w:val="nil"/>
              <w:bottom w:val="single" w:sz="4" w:space="0" w:color="auto"/>
              <w:right w:val="single" w:sz="4" w:space="0" w:color="auto"/>
            </w:tcBorders>
            <w:noWrap/>
            <w:vAlign w:val="bottom"/>
          </w:tcPr>
          <w:p w14:paraId="7E7683CD"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3AB46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single" w:sz="4" w:space="0" w:color="auto"/>
              <w:left w:val="nil"/>
              <w:bottom w:val="single" w:sz="4" w:space="0" w:color="auto"/>
              <w:right w:val="single" w:sz="4" w:space="0" w:color="auto"/>
            </w:tcBorders>
            <w:noWrap/>
            <w:vAlign w:val="bottom"/>
          </w:tcPr>
          <w:p w14:paraId="7CCC20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3E132F3D"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01081E31" w14:textId="77777777" w:rsidR="003F7F01" w:rsidRPr="00A64A7D" w:rsidRDefault="003F7F01" w:rsidP="004B0BB6">
            <w:pPr>
              <w:rPr>
                <w:rFonts w:ascii="Arial" w:hAnsi="Arial" w:cs="Arial"/>
                <w:sz w:val="14"/>
                <w:szCs w:val="14"/>
                <w:lang w:val="es-ES_tradnl"/>
              </w:rPr>
            </w:pPr>
          </w:p>
        </w:tc>
      </w:tr>
      <w:tr w:rsidR="003F7F01" w:rsidRPr="00A64A7D" w14:paraId="406B56C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191FB2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12019</w:t>
            </w:r>
          </w:p>
        </w:tc>
        <w:tc>
          <w:tcPr>
            <w:tcW w:w="1843" w:type="dxa"/>
            <w:tcBorders>
              <w:top w:val="single" w:sz="4" w:space="0" w:color="auto"/>
              <w:left w:val="nil"/>
              <w:bottom w:val="single" w:sz="4" w:space="0" w:color="auto"/>
              <w:right w:val="single" w:sz="4" w:space="0" w:color="auto"/>
            </w:tcBorders>
            <w:noWrap/>
            <w:vAlign w:val="bottom"/>
          </w:tcPr>
          <w:p w14:paraId="7014BF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670E7C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31D62F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0F733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nil"/>
              <w:bottom w:val="single" w:sz="4" w:space="0" w:color="auto"/>
              <w:right w:val="single" w:sz="4" w:space="0" w:color="auto"/>
            </w:tcBorders>
            <w:noWrap/>
            <w:vAlign w:val="bottom"/>
          </w:tcPr>
          <w:p w14:paraId="267A36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14/02/1975</w:t>
            </w:r>
          </w:p>
        </w:tc>
        <w:tc>
          <w:tcPr>
            <w:tcW w:w="1285" w:type="dxa"/>
            <w:tcBorders>
              <w:top w:val="single" w:sz="4" w:space="0" w:color="auto"/>
              <w:left w:val="nil"/>
              <w:bottom w:val="single" w:sz="4" w:space="0" w:color="auto"/>
              <w:right w:val="single" w:sz="4" w:space="0" w:color="auto"/>
            </w:tcBorders>
            <w:noWrap/>
            <w:vAlign w:val="bottom"/>
          </w:tcPr>
          <w:p w14:paraId="399708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29/09/2003</w:t>
            </w:r>
          </w:p>
        </w:tc>
        <w:tc>
          <w:tcPr>
            <w:tcW w:w="1264" w:type="dxa"/>
            <w:tcBorders>
              <w:top w:val="single" w:sz="4" w:space="0" w:color="auto"/>
              <w:left w:val="nil"/>
              <w:bottom w:val="single" w:sz="4" w:space="0" w:color="auto"/>
              <w:right w:val="single" w:sz="4" w:space="0" w:color="auto"/>
            </w:tcBorders>
            <w:noWrap/>
            <w:vAlign w:val="bottom"/>
          </w:tcPr>
          <w:p w14:paraId="7225BB9C"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C9B45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6392,51</w:t>
            </w:r>
          </w:p>
        </w:tc>
        <w:tc>
          <w:tcPr>
            <w:tcW w:w="864" w:type="dxa"/>
            <w:tcBorders>
              <w:top w:val="single" w:sz="4" w:space="0" w:color="auto"/>
              <w:left w:val="nil"/>
              <w:bottom w:val="single" w:sz="4" w:space="0" w:color="auto"/>
              <w:right w:val="single" w:sz="4" w:space="0" w:color="auto"/>
            </w:tcBorders>
            <w:noWrap/>
            <w:vAlign w:val="bottom"/>
          </w:tcPr>
          <w:p w14:paraId="5BB908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4897D62"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099BFDFC" w14:textId="77777777" w:rsidR="003F7F01" w:rsidRPr="00A64A7D" w:rsidRDefault="003F7F01" w:rsidP="004B0BB6">
            <w:pPr>
              <w:rPr>
                <w:rFonts w:ascii="Arial" w:hAnsi="Arial" w:cs="Arial"/>
                <w:sz w:val="14"/>
                <w:szCs w:val="14"/>
                <w:lang w:val="es-ES_tradnl"/>
              </w:rPr>
            </w:pPr>
          </w:p>
        </w:tc>
      </w:tr>
      <w:tr w:rsidR="003F7F01" w:rsidRPr="00A64A7D" w14:paraId="3787FB3A"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0EE07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12019</w:t>
            </w:r>
          </w:p>
        </w:tc>
        <w:tc>
          <w:tcPr>
            <w:tcW w:w="1843" w:type="dxa"/>
            <w:tcBorders>
              <w:top w:val="single" w:sz="4" w:space="0" w:color="auto"/>
              <w:left w:val="nil"/>
              <w:bottom w:val="single" w:sz="4" w:space="0" w:color="auto"/>
              <w:right w:val="single" w:sz="4" w:space="0" w:color="auto"/>
            </w:tcBorders>
            <w:noWrap/>
            <w:vAlign w:val="bottom"/>
          </w:tcPr>
          <w:p w14:paraId="76AC7F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529242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01E63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8C9D0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nil"/>
              <w:bottom w:val="single" w:sz="4" w:space="0" w:color="auto"/>
              <w:right w:val="single" w:sz="4" w:space="0" w:color="auto"/>
            </w:tcBorders>
            <w:noWrap/>
            <w:vAlign w:val="bottom"/>
          </w:tcPr>
          <w:p w14:paraId="315900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28/01/1967</w:t>
            </w:r>
          </w:p>
        </w:tc>
        <w:tc>
          <w:tcPr>
            <w:tcW w:w="1285" w:type="dxa"/>
            <w:tcBorders>
              <w:top w:val="single" w:sz="4" w:space="0" w:color="auto"/>
              <w:left w:val="nil"/>
              <w:bottom w:val="single" w:sz="4" w:space="0" w:color="auto"/>
              <w:right w:val="single" w:sz="4" w:space="0" w:color="auto"/>
            </w:tcBorders>
            <w:noWrap/>
            <w:vAlign w:val="bottom"/>
          </w:tcPr>
          <w:p w14:paraId="3E66D1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27/10/2003</w:t>
            </w:r>
          </w:p>
        </w:tc>
        <w:tc>
          <w:tcPr>
            <w:tcW w:w="1264" w:type="dxa"/>
            <w:tcBorders>
              <w:top w:val="single" w:sz="4" w:space="0" w:color="auto"/>
              <w:left w:val="nil"/>
              <w:bottom w:val="single" w:sz="4" w:space="0" w:color="auto"/>
              <w:right w:val="single" w:sz="4" w:space="0" w:color="auto"/>
            </w:tcBorders>
            <w:noWrap/>
            <w:vAlign w:val="bottom"/>
          </w:tcPr>
          <w:p w14:paraId="09782C40"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2464C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6392,51</w:t>
            </w:r>
          </w:p>
        </w:tc>
        <w:tc>
          <w:tcPr>
            <w:tcW w:w="864" w:type="dxa"/>
            <w:tcBorders>
              <w:top w:val="single" w:sz="4" w:space="0" w:color="auto"/>
              <w:left w:val="nil"/>
              <w:bottom w:val="single" w:sz="4" w:space="0" w:color="auto"/>
              <w:right w:val="single" w:sz="4" w:space="0" w:color="auto"/>
            </w:tcBorders>
            <w:noWrap/>
            <w:vAlign w:val="bottom"/>
          </w:tcPr>
          <w:p w14:paraId="3DEBB5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6A06CB7"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3776C71" w14:textId="77777777" w:rsidR="003F7F01" w:rsidRPr="00A64A7D" w:rsidRDefault="003F7F01" w:rsidP="004B0BB6">
            <w:pPr>
              <w:rPr>
                <w:rFonts w:ascii="Arial" w:hAnsi="Arial" w:cs="Arial"/>
                <w:sz w:val="14"/>
                <w:szCs w:val="14"/>
                <w:lang w:val="es-ES_tradnl"/>
              </w:rPr>
            </w:pPr>
          </w:p>
        </w:tc>
      </w:tr>
      <w:tr w:rsidR="003F7F01" w:rsidRPr="00A64A7D" w14:paraId="2EF3E01C"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6BDA1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12019</w:t>
            </w:r>
          </w:p>
        </w:tc>
        <w:tc>
          <w:tcPr>
            <w:tcW w:w="1843" w:type="dxa"/>
            <w:tcBorders>
              <w:top w:val="single" w:sz="4" w:space="0" w:color="auto"/>
              <w:left w:val="nil"/>
              <w:bottom w:val="single" w:sz="4" w:space="0" w:color="auto"/>
              <w:right w:val="single" w:sz="4" w:space="0" w:color="auto"/>
            </w:tcBorders>
            <w:noWrap/>
            <w:vAlign w:val="bottom"/>
          </w:tcPr>
          <w:p w14:paraId="63DD5B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3E1F09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single" w:sz="4" w:space="0" w:color="auto"/>
              <w:left w:val="nil"/>
              <w:bottom w:val="single" w:sz="4" w:space="0" w:color="auto"/>
              <w:right w:val="single" w:sz="4" w:space="0" w:color="auto"/>
            </w:tcBorders>
            <w:noWrap/>
            <w:vAlign w:val="bottom"/>
          </w:tcPr>
          <w:p w14:paraId="47CB82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55035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98,3</w:t>
            </w:r>
          </w:p>
        </w:tc>
        <w:tc>
          <w:tcPr>
            <w:tcW w:w="1133" w:type="dxa"/>
            <w:tcBorders>
              <w:top w:val="single" w:sz="4" w:space="0" w:color="auto"/>
              <w:left w:val="nil"/>
              <w:bottom w:val="single" w:sz="4" w:space="0" w:color="auto"/>
              <w:right w:val="single" w:sz="4" w:space="0" w:color="auto"/>
            </w:tcBorders>
            <w:noWrap/>
            <w:vAlign w:val="bottom"/>
          </w:tcPr>
          <w:p w14:paraId="5113EE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28/07/1976</w:t>
            </w:r>
          </w:p>
        </w:tc>
        <w:tc>
          <w:tcPr>
            <w:tcW w:w="1285" w:type="dxa"/>
            <w:tcBorders>
              <w:top w:val="single" w:sz="4" w:space="0" w:color="auto"/>
              <w:left w:val="nil"/>
              <w:bottom w:val="single" w:sz="4" w:space="0" w:color="auto"/>
              <w:right w:val="single" w:sz="4" w:space="0" w:color="auto"/>
            </w:tcBorders>
            <w:noWrap/>
            <w:vAlign w:val="bottom"/>
          </w:tcPr>
          <w:p w14:paraId="04B4CD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30/09/2002</w:t>
            </w:r>
          </w:p>
        </w:tc>
        <w:tc>
          <w:tcPr>
            <w:tcW w:w="1264" w:type="dxa"/>
            <w:tcBorders>
              <w:top w:val="single" w:sz="4" w:space="0" w:color="auto"/>
              <w:left w:val="nil"/>
              <w:bottom w:val="single" w:sz="4" w:space="0" w:color="auto"/>
              <w:right w:val="single" w:sz="4" w:space="0" w:color="auto"/>
            </w:tcBorders>
            <w:noWrap/>
            <w:vAlign w:val="bottom"/>
          </w:tcPr>
          <w:p w14:paraId="272A6BE6"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17A0E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27840,04</w:t>
            </w:r>
          </w:p>
        </w:tc>
        <w:tc>
          <w:tcPr>
            <w:tcW w:w="864" w:type="dxa"/>
            <w:tcBorders>
              <w:top w:val="single" w:sz="4" w:space="0" w:color="auto"/>
              <w:left w:val="nil"/>
              <w:bottom w:val="single" w:sz="4" w:space="0" w:color="auto"/>
              <w:right w:val="single" w:sz="4" w:space="0" w:color="auto"/>
            </w:tcBorders>
            <w:noWrap/>
            <w:vAlign w:val="bottom"/>
          </w:tcPr>
          <w:p w14:paraId="6291DE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113FA61"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46791A54" w14:textId="77777777" w:rsidR="003F7F01" w:rsidRPr="00A64A7D" w:rsidRDefault="003F7F01" w:rsidP="004B0BB6">
            <w:pPr>
              <w:rPr>
                <w:rFonts w:ascii="Arial" w:hAnsi="Arial" w:cs="Arial"/>
                <w:sz w:val="14"/>
                <w:szCs w:val="14"/>
                <w:lang w:val="es-ES_tradnl"/>
              </w:rPr>
            </w:pPr>
          </w:p>
        </w:tc>
      </w:tr>
      <w:tr w:rsidR="003F7F01" w:rsidRPr="00A64A7D" w14:paraId="4232A1D1"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5CE952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12019</w:t>
            </w:r>
          </w:p>
        </w:tc>
        <w:tc>
          <w:tcPr>
            <w:tcW w:w="1843" w:type="dxa"/>
            <w:tcBorders>
              <w:top w:val="single" w:sz="4" w:space="0" w:color="auto"/>
              <w:left w:val="nil"/>
              <w:bottom w:val="single" w:sz="4" w:space="0" w:color="auto"/>
              <w:right w:val="single" w:sz="4" w:space="0" w:color="auto"/>
            </w:tcBorders>
            <w:noWrap/>
            <w:vAlign w:val="bottom"/>
          </w:tcPr>
          <w:p w14:paraId="7E130C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3BD759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single" w:sz="4" w:space="0" w:color="auto"/>
              <w:left w:val="nil"/>
              <w:bottom w:val="single" w:sz="4" w:space="0" w:color="auto"/>
              <w:right w:val="single" w:sz="4" w:space="0" w:color="auto"/>
            </w:tcBorders>
            <w:noWrap/>
            <w:vAlign w:val="bottom"/>
          </w:tcPr>
          <w:p w14:paraId="4F897B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8433F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single" w:sz="4" w:space="0" w:color="auto"/>
              <w:left w:val="nil"/>
              <w:bottom w:val="single" w:sz="4" w:space="0" w:color="auto"/>
              <w:right w:val="single" w:sz="4" w:space="0" w:color="auto"/>
            </w:tcBorders>
            <w:noWrap/>
            <w:vAlign w:val="bottom"/>
          </w:tcPr>
          <w:p w14:paraId="76F362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03/08/1964</w:t>
            </w:r>
          </w:p>
        </w:tc>
        <w:tc>
          <w:tcPr>
            <w:tcW w:w="1285" w:type="dxa"/>
            <w:tcBorders>
              <w:top w:val="single" w:sz="4" w:space="0" w:color="auto"/>
              <w:left w:val="nil"/>
              <w:bottom w:val="single" w:sz="4" w:space="0" w:color="auto"/>
              <w:right w:val="single" w:sz="4" w:space="0" w:color="auto"/>
            </w:tcBorders>
            <w:noWrap/>
            <w:vAlign w:val="bottom"/>
          </w:tcPr>
          <w:p w14:paraId="720E30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30/04/2015</w:t>
            </w:r>
          </w:p>
        </w:tc>
        <w:tc>
          <w:tcPr>
            <w:tcW w:w="1264" w:type="dxa"/>
            <w:tcBorders>
              <w:top w:val="single" w:sz="4" w:space="0" w:color="auto"/>
              <w:left w:val="nil"/>
              <w:bottom w:val="single" w:sz="4" w:space="0" w:color="auto"/>
              <w:right w:val="single" w:sz="4" w:space="0" w:color="auto"/>
            </w:tcBorders>
            <w:noWrap/>
            <w:vAlign w:val="bottom"/>
          </w:tcPr>
          <w:p w14:paraId="256AA876"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7CD72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28435,26</w:t>
            </w:r>
          </w:p>
        </w:tc>
        <w:tc>
          <w:tcPr>
            <w:tcW w:w="864" w:type="dxa"/>
            <w:tcBorders>
              <w:top w:val="single" w:sz="4" w:space="0" w:color="auto"/>
              <w:left w:val="nil"/>
              <w:bottom w:val="single" w:sz="4" w:space="0" w:color="auto"/>
              <w:right w:val="single" w:sz="4" w:space="0" w:color="auto"/>
            </w:tcBorders>
            <w:noWrap/>
            <w:vAlign w:val="bottom"/>
          </w:tcPr>
          <w:p w14:paraId="6FB775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C1657B8"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030261B" w14:textId="77777777" w:rsidR="003F7F01" w:rsidRPr="00A64A7D" w:rsidRDefault="003F7F01" w:rsidP="004B0BB6">
            <w:pPr>
              <w:rPr>
                <w:rFonts w:ascii="Arial" w:hAnsi="Arial" w:cs="Arial"/>
                <w:sz w:val="14"/>
                <w:szCs w:val="14"/>
                <w:lang w:val="es-ES_tradnl"/>
              </w:rPr>
            </w:pPr>
          </w:p>
        </w:tc>
      </w:tr>
      <w:tr w:rsidR="003F7F01" w:rsidRPr="00A64A7D" w14:paraId="5BE9C1B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B7697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12019</w:t>
            </w:r>
          </w:p>
        </w:tc>
        <w:tc>
          <w:tcPr>
            <w:tcW w:w="1843" w:type="dxa"/>
            <w:tcBorders>
              <w:top w:val="single" w:sz="4" w:space="0" w:color="auto"/>
              <w:left w:val="nil"/>
              <w:bottom w:val="single" w:sz="4" w:space="0" w:color="auto"/>
              <w:right w:val="single" w:sz="4" w:space="0" w:color="auto"/>
            </w:tcBorders>
            <w:noWrap/>
            <w:vAlign w:val="bottom"/>
          </w:tcPr>
          <w:p w14:paraId="7FA8B6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single" w:sz="4" w:space="0" w:color="auto"/>
              <w:left w:val="nil"/>
              <w:bottom w:val="single" w:sz="4" w:space="0" w:color="auto"/>
              <w:right w:val="single" w:sz="4" w:space="0" w:color="auto"/>
            </w:tcBorders>
            <w:noWrap/>
            <w:vAlign w:val="bottom"/>
          </w:tcPr>
          <w:p w14:paraId="0663DD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03889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5401B9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single" w:sz="4" w:space="0" w:color="auto"/>
              <w:left w:val="nil"/>
              <w:bottom w:val="single" w:sz="4" w:space="0" w:color="auto"/>
              <w:right w:val="single" w:sz="4" w:space="0" w:color="auto"/>
            </w:tcBorders>
            <w:noWrap/>
            <w:vAlign w:val="bottom"/>
          </w:tcPr>
          <w:p w14:paraId="613DA2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11/10/1985</w:t>
            </w:r>
          </w:p>
        </w:tc>
        <w:tc>
          <w:tcPr>
            <w:tcW w:w="1285" w:type="dxa"/>
            <w:tcBorders>
              <w:top w:val="single" w:sz="4" w:space="0" w:color="auto"/>
              <w:left w:val="nil"/>
              <w:bottom w:val="single" w:sz="4" w:space="0" w:color="auto"/>
              <w:right w:val="single" w:sz="4" w:space="0" w:color="auto"/>
            </w:tcBorders>
            <w:noWrap/>
            <w:vAlign w:val="bottom"/>
          </w:tcPr>
          <w:p w14:paraId="148F00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06/10/2021</w:t>
            </w:r>
          </w:p>
        </w:tc>
        <w:tc>
          <w:tcPr>
            <w:tcW w:w="1264" w:type="dxa"/>
            <w:tcBorders>
              <w:top w:val="single" w:sz="4" w:space="0" w:color="auto"/>
              <w:left w:val="nil"/>
              <w:bottom w:val="single" w:sz="4" w:space="0" w:color="auto"/>
              <w:right w:val="single" w:sz="4" w:space="0" w:color="auto"/>
            </w:tcBorders>
            <w:noWrap/>
            <w:vAlign w:val="bottom"/>
          </w:tcPr>
          <w:p w14:paraId="4D1BDA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ALR</w:t>
            </w:r>
          </w:p>
        </w:tc>
        <w:tc>
          <w:tcPr>
            <w:tcW w:w="992" w:type="dxa"/>
            <w:tcBorders>
              <w:top w:val="single" w:sz="4" w:space="0" w:color="auto"/>
              <w:left w:val="nil"/>
              <w:bottom w:val="single" w:sz="4" w:space="0" w:color="auto"/>
              <w:right w:val="single" w:sz="4" w:space="0" w:color="auto"/>
            </w:tcBorders>
            <w:noWrap/>
            <w:vAlign w:val="bottom"/>
          </w:tcPr>
          <w:p w14:paraId="40A109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single" w:sz="4" w:space="0" w:color="auto"/>
              <w:left w:val="nil"/>
              <w:bottom w:val="single" w:sz="4" w:space="0" w:color="auto"/>
              <w:right w:val="single" w:sz="4" w:space="0" w:color="auto"/>
            </w:tcBorders>
            <w:noWrap/>
            <w:vAlign w:val="bottom"/>
          </w:tcPr>
          <w:p w14:paraId="7CF24C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7677FCAD"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4257440" w14:textId="77777777" w:rsidR="003F7F01" w:rsidRPr="00A64A7D" w:rsidRDefault="003F7F01" w:rsidP="004B0BB6">
            <w:pPr>
              <w:rPr>
                <w:rFonts w:ascii="Arial" w:hAnsi="Arial" w:cs="Arial"/>
                <w:sz w:val="14"/>
                <w:szCs w:val="14"/>
                <w:lang w:val="es-ES_tradnl"/>
              </w:rPr>
            </w:pPr>
          </w:p>
        </w:tc>
      </w:tr>
      <w:tr w:rsidR="003F7F01" w:rsidRPr="00A64A7D" w14:paraId="5158D229"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1BA98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12153</w:t>
            </w:r>
          </w:p>
        </w:tc>
        <w:tc>
          <w:tcPr>
            <w:tcW w:w="1843" w:type="dxa"/>
            <w:tcBorders>
              <w:top w:val="single" w:sz="4" w:space="0" w:color="auto"/>
              <w:left w:val="nil"/>
              <w:bottom w:val="single" w:sz="4" w:space="0" w:color="auto"/>
              <w:right w:val="single" w:sz="4" w:space="0" w:color="auto"/>
            </w:tcBorders>
            <w:noWrap/>
            <w:vAlign w:val="bottom"/>
          </w:tcPr>
          <w:p w14:paraId="5E66FD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Martín HLHI</w:t>
            </w:r>
          </w:p>
        </w:tc>
        <w:tc>
          <w:tcPr>
            <w:tcW w:w="1268" w:type="dxa"/>
            <w:tcBorders>
              <w:top w:val="single" w:sz="4" w:space="0" w:color="auto"/>
              <w:left w:val="nil"/>
              <w:bottom w:val="single" w:sz="4" w:space="0" w:color="auto"/>
              <w:right w:val="single" w:sz="4" w:space="0" w:color="auto"/>
            </w:tcBorders>
            <w:noWrap/>
            <w:vAlign w:val="bottom"/>
          </w:tcPr>
          <w:p w14:paraId="301D3F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D24FF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F6E7A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nil"/>
              <w:bottom w:val="single" w:sz="4" w:space="0" w:color="auto"/>
              <w:right w:val="single" w:sz="4" w:space="0" w:color="auto"/>
            </w:tcBorders>
            <w:noWrap/>
            <w:vAlign w:val="bottom"/>
          </w:tcPr>
          <w:p w14:paraId="0C6DE6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05/07/1972</w:t>
            </w:r>
          </w:p>
        </w:tc>
        <w:tc>
          <w:tcPr>
            <w:tcW w:w="1285" w:type="dxa"/>
            <w:tcBorders>
              <w:top w:val="single" w:sz="4" w:space="0" w:color="auto"/>
              <w:left w:val="nil"/>
              <w:bottom w:val="single" w:sz="4" w:space="0" w:color="auto"/>
              <w:right w:val="single" w:sz="4" w:space="0" w:color="auto"/>
            </w:tcBorders>
            <w:noWrap/>
            <w:vAlign w:val="bottom"/>
          </w:tcPr>
          <w:p w14:paraId="6F31B7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08/06/2021</w:t>
            </w:r>
          </w:p>
        </w:tc>
        <w:tc>
          <w:tcPr>
            <w:tcW w:w="1264" w:type="dxa"/>
            <w:tcBorders>
              <w:top w:val="single" w:sz="4" w:space="0" w:color="auto"/>
              <w:left w:val="nil"/>
              <w:bottom w:val="single" w:sz="4" w:space="0" w:color="auto"/>
              <w:right w:val="single" w:sz="4" w:space="0" w:color="auto"/>
            </w:tcBorders>
            <w:noWrap/>
            <w:vAlign w:val="bottom"/>
          </w:tcPr>
          <w:p w14:paraId="61590635"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F500A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single" w:sz="4" w:space="0" w:color="auto"/>
              <w:left w:val="nil"/>
              <w:bottom w:val="single" w:sz="4" w:space="0" w:color="auto"/>
              <w:right w:val="single" w:sz="4" w:space="0" w:color="auto"/>
            </w:tcBorders>
            <w:noWrap/>
            <w:vAlign w:val="bottom"/>
          </w:tcPr>
          <w:p w14:paraId="2CA901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AB0FB91"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2AFE7B5" w14:textId="77777777" w:rsidR="003F7F01" w:rsidRPr="00A64A7D" w:rsidRDefault="003F7F01" w:rsidP="004B0BB6">
            <w:pPr>
              <w:rPr>
                <w:rFonts w:ascii="Arial" w:hAnsi="Arial" w:cs="Arial"/>
                <w:sz w:val="14"/>
                <w:szCs w:val="14"/>
                <w:lang w:val="es-ES_tradnl"/>
              </w:rPr>
            </w:pPr>
          </w:p>
        </w:tc>
      </w:tr>
      <w:tr w:rsidR="003F7F01" w:rsidRPr="00A64A7D" w14:paraId="12B24C53"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57834C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12153</w:t>
            </w:r>
          </w:p>
        </w:tc>
        <w:tc>
          <w:tcPr>
            <w:tcW w:w="1843" w:type="dxa"/>
            <w:tcBorders>
              <w:top w:val="single" w:sz="4" w:space="0" w:color="auto"/>
              <w:left w:val="nil"/>
              <w:bottom w:val="single" w:sz="4" w:space="0" w:color="auto"/>
              <w:right w:val="single" w:sz="4" w:space="0" w:color="auto"/>
            </w:tcBorders>
            <w:noWrap/>
            <w:vAlign w:val="bottom"/>
          </w:tcPr>
          <w:p w14:paraId="63227F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Martín HLHI</w:t>
            </w:r>
          </w:p>
        </w:tc>
        <w:tc>
          <w:tcPr>
            <w:tcW w:w="1268" w:type="dxa"/>
            <w:tcBorders>
              <w:top w:val="single" w:sz="4" w:space="0" w:color="auto"/>
              <w:left w:val="nil"/>
              <w:bottom w:val="single" w:sz="4" w:space="0" w:color="auto"/>
              <w:right w:val="single" w:sz="4" w:space="0" w:color="auto"/>
            </w:tcBorders>
            <w:noWrap/>
            <w:vAlign w:val="bottom"/>
          </w:tcPr>
          <w:p w14:paraId="3D7360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0E5122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992EA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nil"/>
              <w:bottom w:val="single" w:sz="4" w:space="0" w:color="auto"/>
              <w:right w:val="single" w:sz="4" w:space="0" w:color="auto"/>
            </w:tcBorders>
            <w:noWrap/>
            <w:vAlign w:val="bottom"/>
          </w:tcPr>
          <w:p w14:paraId="744435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23/04/1960</w:t>
            </w:r>
          </w:p>
        </w:tc>
        <w:tc>
          <w:tcPr>
            <w:tcW w:w="1285" w:type="dxa"/>
            <w:tcBorders>
              <w:top w:val="single" w:sz="4" w:space="0" w:color="auto"/>
              <w:left w:val="nil"/>
              <w:bottom w:val="single" w:sz="4" w:space="0" w:color="auto"/>
              <w:right w:val="single" w:sz="4" w:space="0" w:color="auto"/>
            </w:tcBorders>
            <w:noWrap/>
            <w:vAlign w:val="bottom"/>
          </w:tcPr>
          <w:p w14:paraId="77B5AA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01/12/2004</w:t>
            </w:r>
          </w:p>
        </w:tc>
        <w:tc>
          <w:tcPr>
            <w:tcW w:w="1264" w:type="dxa"/>
            <w:tcBorders>
              <w:top w:val="single" w:sz="4" w:space="0" w:color="auto"/>
              <w:left w:val="nil"/>
              <w:bottom w:val="single" w:sz="4" w:space="0" w:color="auto"/>
              <w:right w:val="single" w:sz="4" w:space="0" w:color="auto"/>
            </w:tcBorders>
            <w:noWrap/>
            <w:vAlign w:val="bottom"/>
          </w:tcPr>
          <w:p w14:paraId="0F65F5E8"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559775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single" w:sz="4" w:space="0" w:color="auto"/>
              <w:left w:val="nil"/>
              <w:bottom w:val="single" w:sz="4" w:space="0" w:color="auto"/>
              <w:right w:val="single" w:sz="4" w:space="0" w:color="auto"/>
            </w:tcBorders>
            <w:noWrap/>
            <w:vAlign w:val="bottom"/>
          </w:tcPr>
          <w:p w14:paraId="2E8D81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5A70B92"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4739F47" w14:textId="77777777" w:rsidR="003F7F01" w:rsidRPr="00A64A7D" w:rsidRDefault="003F7F01" w:rsidP="004B0BB6">
            <w:pPr>
              <w:rPr>
                <w:rFonts w:ascii="Arial" w:hAnsi="Arial" w:cs="Arial"/>
                <w:sz w:val="14"/>
                <w:szCs w:val="14"/>
                <w:lang w:val="es-ES_tradnl"/>
              </w:rPr>
            </w:pPr>
          </w:p>
        </w:tc>
      </w:tr>
      <w:tr w:rsidR="003F7F01" w:rsidRPr="00A64A7D" w14:paraId="5BC485E9"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5D26C4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334A4C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47458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3E6BCE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8E65F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single" w:sz="4" w:space="0" w:color="auto"/>
              <w:left w:val="nil"/>
              <w:bottom w:val="single" w:sz="4" w:space="0" w:color="auto"/>
              <w:right w:val="single" w:sz="4" w:space="0" w:color="auto"/>
            </w:tcBorders>
            <w:noWrap/>
            <w:vAlign w:val="bottom"/>
          </w:tcPr>
          <w:p w14:paraId="48F453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29/05/2001</w:t>
            </w:r>
          </w:p>
        </w:tc>
        <w:tc>
          <w:tcPr>
            <w:tcW w:w="1285" w:type="dxa"/>
            <w:tcBorders>
              <w:top w:val="single" w:sz="4" w:space="0" w:color="auto"/>
              <w:left w:val="nil"/>
              <w:bottom w:val="single" w:sz="4" w:space="0" w:color="auto"/>
              <w:right w:val="single" w:sz="4" w:space="0" w:color="auto"/>
            </w:tcBorders>
            <w:noWrap/>
            <w:vAlign w:val="bottom"/>
          </w:tcPr>
          <w:p w14:paraId="602398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27/09/2025</w:t>
            </w:r>
          </w:p>
        </w:tc>
        <w:tc>
          <w:tcPr>
            <w:tcW w:w="1264" w:type="dxa"/>
            <w:tcBorders>
              <w:top w:val="single" w:sz="4" w:space="0" w:color="auto"/>
              <w:left w:val="nil"/>
              <w:bottom w:val="single" w:sz="4" w:space="0" w:color="auto"/>
              <w:right w:val="single" w:sz="4" w:space="0" w:color="auto"/>
            </w:tcBorders>
            <w:noWrap/>
            <w:vAlign w:val="bottom"/>
          </w:tcPr>
          <w:p w14:paraId="50ABCFB1"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A4B93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single" w:sz="4" w:space="0" w:color="auto"/>
              <w:left w:val="nil"/>
              <w:bottom w:val="single" w:sz="4" w:space="0" w:color="auto"/>
              <w:right w:val="single" w:sz="4" w:space="0" w:color="auto"/>
            </w:tcBorders>
            <w:noWrap/>
            <w:vAlign w:val="bottom"/>
          </w:tcPr>
          <w:p w14:paraId="706F9C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4DBF745"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05A9BD01" w14:textId="77777777" w:rsidR="003F7F01" w:rsidRPr="00A64A7D" w:rsidRDefault="003F7F01" w:rsidP="004B0BB6">
            <w:pPr>
              <w:rPr>
                <w:rFonts w:ascii="Arial" w:hAnsi="Arial" w:cs="Arial"/>
                <w:sz w:val="14"/>
                <w:szCs w:val="14"/>
                <w:lang w:val="es-ES_tradnl"/>
              </w:rPr>
            </w:pPr>
          </w:p>
        </w:tc>
      </w:tr>
      <w:tr w:rsidR="003F7F01" w:rsidRPr="00A64A7D" w14:paraId="22A0602D"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1D521E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7267F8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19A99A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1A8A1F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FE491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nil"/>
              <w:bottom w:val="single" w:sz="4" w:space="0" w:color="auto"/>
              <w:right w:val="single" w:sz="4" w:space="0" w:color="auto"/>
            </w:tcBorders>
            <w:noWrap/>
            <w:vAlign w:val="bottom"/>
          </w:tcPr>
          <w:p w14:paraId="3E9EAF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29/07/1973</w:t>
            </w:r>
          </w:p>
        </w:tc>
        <w:tc>
          <w:tcPr>
            <w:tcW w:w="1285" w:type="dxa"/>
            <w:tcBorders>
              <w:top w:val="single" w:sz="4" w:space="0" w:color="auto"/>
              <w:left w:val="nil"/>
              <w:bottom w:val="single" w:sz="4" w:space="0" w:color="auto"/>
              <w:right w:val="single" w:sz="4" w:space="0" w:color="auto"/>
            </w:tcBorders>
            <w:noWrap/>
            <w:vAlign w:val="bottom"/>
          </w:tcPr>
          <w:p w14:paraId="68BE44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11/09/2012</w:t>
            </w:r>
          </w:p>
        </w:tc>
        <w:tc>
          <w:tcPr>
            <w:tcW w:w="1264" w:type="dxa"/>
            <w:tcBorders>
              <w:top w:val="single" w:sz="4" w:space="0" w:color="auto"/>
              <w:left w:val="nil"/>
              <w:bottom w:val="single" w:sz="4" w:space="0" w:color="auto"/>
              <w:right w:val="single" w:sz="4" w:space="0" w:color="auto"/>
            </w:tcBorders>
            <w:noWrap/>
            <w:vAlign w:val="bottom"/>
          </w:tcPr>
          <w:p w14:paraId="66471AB8"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50D8E2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single" w:sz="4" w:space="0" w:color="auto"/>
              <w:left w:val="nil"/>
              <w:bottom w:val="single" w:sz="4" w:space="0" w:color="auto"/>
              <w:right w:val="single" w:sz="4" w:space="0" w:color="auto"/>
            </w:tcBorders>
            <w:noWrap/>
            <w:vAlign w:val="bottom"/>
          </w:tcPr>
          <w:p w14:paraId="2B650B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E74345B"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B096625" w14:textId="77777777" w:rsidR="003F7F01" w:rsidRPr="00A64A7D" w:rsidRDefault="003F7F01" w:rsidP="004B0BB6">
            <w:pPr>
              <w:rPr>
                <w:rFonts w:ascii="Arial" w:hAnsi="Arial" w:cs="Arial"/>
                <w:sz w:val="14"/>
                <w:szCs w:val="14"/>
                <w:lang w:val="es-ES_tradnl"/>
              </w:rPr>
            </w:pPr>
          </w:p>
        </w:tc>
      </w:tr>
      <w:tr w:rsidR="003F7F01" w:rsidRPr="00A64A7D" w14:paraId="422E6CD4"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D9663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0D7FBE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78B3D8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6839D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22FBD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nil"/>
              <w:bottom w:val="single" w:sz="4" w:space="0" w:color="auto"/>
              <w:right w:val="single" w:sz="4" w:space="0" w:color="auto"/>
            </w:tcBorders>
            <w:noWrap/>
            <w:vAlign w:val="bottom"/>
          </w:tcPr>
          <w:p w14:paraId="1C83C3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28/08/1963</w:t>
            </w:r>
          </w:p>
        </w:tc>
        <w:tc>
          <w:tcPr>
            <w:tcW w:w="1285" w:type="dxa"/>
            <w:tcBorders>
              <w:top w:val="single" w:sz="4" w:space="0" w:color="auto"/>
              <w:left w:val="nil"/>
              <w:bottom w:val="single" w:sz="4" w:space="0" w:color="auto"/>
              <w:right w:val="single" w:sz="4" w:space="0" w:color="auto"/>
            </w:tcBorders>
            <w:noWrap/>
            <w:vAlign w:val="bottom"/>
          </w:tcPr>
          <w:p w14:paraId="05DE1D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15/01/2009</w:t>
            </w:r>
          </w:p>
        </w:tc>
        <w:tc>
          <w:tcPr>
            <w:tcW w:w="1264" w:type="dxa"/>
            <w:tcBorders>
              <w:top w:val="single" w:sz="4" w:space="0" w:color="auto"/>
              <w:left w:val="nil"/>
              <w:bottom w:val="single" w:sz="4" w:space="0" w:color="auto"/>
              <w:right w:val="single" w:sz="4" w:space="0" w:color="auto"/>
            </w:tcBorders>
            <w:noWrap/>
            <w:vAlign w:val="bottom"/>
          </w:tcPr>
          <w:p w14:paraId="351C44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single" w:sz="4" w:space="0" w:color="auto"/>
              <w:left w:val="nil"/>
              <w:bottom w:val="single" w:sz="4" w:space="0" w:color="auto"/>
              <w:right w:val="single" w:sz="4" w:space="0" w:color="auto"/>
            </w:tcBorders>
            <w:noWrap/>
            <w:vAlign w:val="bottom"/>
          </w:tcPr>
          <w:p w14:paraId="187BE0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single" w:sz="4" w:space="0" w:color="auto"/>
              <w:left w:val="nil"/>
              <w:bottom w:val="single" w:sz="4" w:space="0" w:color="auto"/>
              <w:right w:val="single" w:sz="4" w:space="0" w:color="auto"/>
            </w:tcBorders>
            <w:noWrap/>
            <w:vAlign w:val="bottom"/>
          </w:tcPr>
          <w:p w14:paraId="636622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044E0C2"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4D6F4ECA" w14:textId="77777777" w:rsidR="003F7F01" w:rsidRPr="00A64A7D" w:rsidRDefault="003F7F01" w:rsidP="004B0BB6">
            <w:pPr>
              <w:rPr>
                <w:rFonts w:ascii="Arial" w:hAnsi="Arial" w:cs="Arial"/>
                <w:sz w:val="14"/>
                <w:szCs w:val="14"/>
                <w:lang w:val="es-ES_tradnl"/>
              </w:rPr>
            </w:pPr>
          </w:p>
        </w:tc>
      </w:tr>
      <w:tr w:rsidR="003F7F01" w:rsidRPr="00A64A7D" w14:paraId="5C8E7826"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A11EB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6C9257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541F7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0EADB7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97511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B23B9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18/01/1989</w:t>
            </w:r>
          </w:p>
        </w:tc>
        <w:tc>
          <w:tcPr>
            <w:tcW w:w="1285" w:type="dxa"/>
            <w:tcBorders>
              <w:top w:val="single" w:sz="4" w:space="0" w:color="auto"/>
              <w:left w:val="nil"/>
              <w:bottom w:val="single" w:sz="4" w:space="0" w:color="auto"/>
              <w:right w:val="single" w:sz="4" w:space="0" w:color="auto"/>
            </w:tcBorders>
            <w:noWrap/>
            <w:vAlign w:val="bottom"/>
          </w:tcPr>
          <w:p w14:paraId="0490BA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15/03/2018</w:t>
            </w:r>
          </w:p>
        </w:tc>
        <w:tc>
          <w:tcPr>
            <w:tcW w:w="1264" w:type="dxa"/>
            <w:tcBorders>
              <w:top w:val="single" w:sz="4" w:space="0" w:color="auto"/>
              <w:left w:val="nil"/>
              <w:bottom w:val="single" w:sz="4" w:space="0" w:color="auto"/>
              <w:right w:val="single" w:sz="4" w:space="0" w:color="auto"/>
            </w:tcBorders>
            <w:noWrap/>
            <w:vAlign w:val="bottom"/>
          </w:tcPr>
          <w:p w14:paraId="3F570BEA"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970F4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single" w:sz="4" w:space="0" w:color="auto"/>
              <w:left w:val="nil"/>
              <w:bottom w:val="single" w:sz="4" w:space="0" w:color="auto"/>
              <w:right w:val="single" w:sz="4" w:space="0" w:color="auto"/>
            </w:tcBorders>
            <w:noWrap/>
            <w:vAlign w:val="bottom"/>
          </w:tcPr>
          <w:p w14:paraId="4D5789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3243DC0E"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05DE105" w14:textId="77777777" w:rsidR="003F7F01" w:rsidRPr="00A64A7D" w:rsidRDefault="003F7F01" w:rsidP="004B0BB6">
            <w:pPr>
              <w:rPr>
                <w:rFonts w:ascii="Arial" w:hAnsi="Arial" w:cs="Arial"/>
                <w:sz w:val="14"/>
                <w:szCs w:val="14"/>
                <w:lang w:val="es-ES_tradnl"/>
              </w:rPr>
            </w:pPr>
          </w:p>
        </w:tc>
      </w:tr>
      <w:tr w:rsidR="003F7F01" w:rsidRPr="00A64A7D" w14:paraId="3A880088"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0A423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13E143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3ED0B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7D754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AC610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3B7209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08/06/1975</w:t>
            </w:r>
          </w:p>
        </w:tc>
        <w:tc>
          <w:tcPr>
            <w:tcW w:w="1285" w:type="dxa"/>
            <w:tcBorders>
              <w:top w:val="single" w:sz="4" w:space="0" w:color="auto"/>
              <w:left w:val="nil"/>
              <w:bottom w:val="single" w:sz="4" w:space="0" w:color="auto"/>
              <w:right w:val="single" w:sz="4" w:space="0" w:color="auto"/>
            </w:tcBorders>
            <w:noWrap/>
            <w:vAlign w:val="bottom"/>
          </w:tcPr>
          <w:p w14:paraId="20E671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09/10/2019</w:t>
            </w:r>
          </w:p>
        </w:tc>
        <w:tc>
          <w:tcPr>
            <w:tcW w:w="1264" w:type="dxa"/>
            <w:tcBorders>
              <w:top w:val="single" w:sz="4" w:space="0" w:color="auto"/>
              <w:left w:val="nil"/>
              <w:bottom w:val="single" w:sz="4" w:space="0" w:color="auto"/>
              <w:right w:val="single" w:sz="4" w:space="0" w:color="auto"/>
            </w:tcBorders>
            <w:noWrap/>
            <w:vAlign w:val="bottom"/>
          </w:tcPr>
          <w:p w14:paraId="43B00772"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531A89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single" w:sz="4" w:space="0" w:color="auto"/>
              <w:left w:val="nil"/>
              <w:bottom w:val="single" w:sz="4" w:space="0" w:color="auto"/>
              <w:right w:val="single" w:sz="4" w:space="0" w:color="auto"/>
            </w:tcBorders>
            <w:noWrap/>
            <w:vAlign w:val="bottom"/>
          </w:tcPr>
          <w:p w14:paraId="3C0727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798F035E"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E811ED0" w14:textId="77777777" w:rsidR="003F7F01" w:rsidRPr="00A64A7D" w:rsidRDefault="003F7F01" w:rsidP="004B0BB6">
            <w:pPr>
              <w:rPr>
                <w:rFonts w:ascii="Arial" w:hAnsi="Arial" w:cs="Arial"/>
                <w:sz w:val="14"/>
                <w:szCs w:val="14"/>
                <w:lang w:val="es-ES_tradnl"/>
              </w:rPr>
            </w:pPr>
          </w:p>
        </w:tc>
      </w:tr>
      <w:tr w:rsidR="003F7F01" w:rsidRPr="00A64A7D" w14:paraId="191ABDB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E893B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41C3F0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14F90F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31DB7D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C5912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021A3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25/03/1969</w:t>
            </w:r>
          </w:p>
        </w:tc>
        <w:tc>
          <w:tcPr>
            <w:tcW w:w="1285" w:type="dxa"/>
            <w:tcBorders>
              <w:top w:val="single" w:sz="4" w:space="0" w:color="auto"/>
              <w:left w:val="nil"/>
              <w:bottom w:val="single" w:sz="4" w:space="0" w:color="auto"/>
              <w:right w:val="single" w:sz="4" w:space="0" w:color="auto"/>
            </w:tcBorders>
            <w:noWrap/>
            <w:vAlign w:val="bottom"/>
          </w:tcPr>
          <w:p w14:paraId="759482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25/11/2014</w:t>
            </w:r>
          </w:p>
        </w:tc>
        <w:tc>
          <w:tcPr>
            <w:tcW w:w="1264" w:type="dxa"/>
            <w:tcBorders>
              <w:top w:val="single" w:sz="4" w:space="0" w:color="auto"/>
              <w:left w:val="nil"/>
              <w:bottom w:val="single" w:sz="4" w:space="0" w:color="auto"/>
              <w:right w:val="single" w:sz="4" w:space="0" w:color="auto"/>
            </w:tcBorders>
            <w:noWrap/>
            <w:vAlign w:val="bottom"/>
          </w:tcPr>
          <w:p w14:paraId="5D58881C"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86A91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single" w:sz="4" w:space="0" w:color="auto"/>
              <w:left w:val="nil"/>
              <w:bottom w:val="single" w:sz="4" w:space="0" w:color="auto"/>
              <w:right w:val="single" w:sz="4" w:space="0" w:color="auto"/>
            </w:tcBorders>
            <w:noWrap/>
            <w:vAlign w:val="bottom"/>
          </w:tcPr>
          <w:p w14:paraId="1B6F35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4524E7F"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49A28C4" w14:textId="77777777" w:rsidR="003F7F01" w:rsidRPr="00A64A7D" w:rsidRDefault="003F7F01" w:rsidP="004B0BB6">
            <w:pPr>
              <w:rPr>
                <w:rFonts w:ascii="Arial" w:hAnsi="Arial" w:cs="Arial"/>
                <w:sz w:val="14"/>
                <w:szCs w:val="14"/>
                <w:lang w:val="es-ES_tradnl"/>
              </w:rPr>
            </w:pPr>
          </w:p>
        </w:tc>
      </w:tr>
      <w:tr w:rsidR="003F7F01" w:rsidRPr="00A64A7D" w14:paraId="3B24288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1EE1A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16760A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976CF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E1251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FCB40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436ECB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03/03/1977</w:t>
            </w:r>
          </w:p>
        </w:tc>
        <w:tc>
          <w:tcPr>
            <w:tcW w:w="1285" w:type="dxa"/>
            <w:tcBorders>
              <w:top w:val="single" w:sz="4" w:space="0" w:color="auto"/>
              <w:left w:val="nil"/>
              <w:bottom w:val="single" w:sz="4" w:space="0" w:color="auto"/>
              <w:right w:val="single" w:sz="4" w:space="0" w:color="auto"/>
            </w:tcBorders>
            <w:noWrap/>
            <w:vAlign w:val="bottom"/>
          </w:tcPr>
          <w:p w14:paraId="0C886F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09/01/2006</w:t>
            </w:r>
          </w:p>
        </w:tc>
        <w:tc>
          <w:tcPr>
            <w:tcW w:w="1264" w:type="dxa"/>
            <w:tcBorders>
              <w:top w:val="single" w:sz="4" w:space="0" w:color="auto"/>
              <w:left w:val="nil"/>
              <w:bottom w:val="single" w:sz="4" w:space="0" w:color="auto"/>
              <w:right w:val="single" w:sz="4" w:space="0" w:color="auto"/>
            </w:tcBorders>
            <w:noWrap/>
            <w:vAlign w:val="bottom"/>
          </w:tcPr>
          <w:p w14:paraId="6927C904"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36579A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9804,08</w:t>
            </w:r>
          </w:p>
        </w:tc>
        <w:tc>
          <w:tcPr>
            <w:tcW w:w="864" w:type="dxa"/>
            <w:tcBorders>
              <w:top w:val="single" w:sz="4" w:space="0" w:color="auto"/>
              <w:left w:val="nil"/>
              <w:bottom w:val="single" w:sz="4" w:space="0" w:color="auto"/>
              <w:right w:val="single" w:sz="4" w:space="0" w:color="auto"/>
            </w:tcBorders>
            <w:noWrap/>
            <w:vAlign w:val="bottom"/>
          </w:tcPr>
          <w:p w14:paraId="59D04B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26F966CC"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48E959BB" w14:textId="77777777" w:rsidR="003F7F01" w:rsidRPr="00A64A7D" w:rsidRDefault="003F7F01" w:rsidP="004B0BB6">
            <w:pPr>
              <w:rPr>
                <w:rFonts w:ascii="Arial" w:hAnsi="Arial" w:cs="Arial"/>
                <w:sz w:val="14"/>
                <w:szCs w:val="14"/>
                <w:lang w:val="es-ES_tradnl"/>
              </w:rPr>
            </w:pPr>
          </w:p>
        </w:tc>
      </w:tr>
      <w:tr w:rsidR="003F7F01" w:rsidRPr="00A64A7D" w14:paraId="797EF0BD"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534D6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071CBE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74B7E2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D7BAC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CA672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388316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16/10/1978</w:t>
            </w:r>
          </w:p>
        </w:tc>
        <w:tc>
          <w:tcPr>
            <w:tcW w:w="1285" w:type="dxa"/>
            <w:tcBorders>
              <w:top w:val="single" w:sz="4" w:space="0" w:color="auto"/>
              <w:left w:val="nil"/>
              <w:bottom w:val="single" w:sz="4" w:space="0" w:color="auto"/>
              <w:right w:val="single" w:sz="4" w:space="0" w:color="auto"/>
            </w:tcBorders>
            <w:noWrap/>
            <w:vAlign w:val="bottom"/>
          </w:tcPr>
          <w:p w14:paraId="180503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22/01/2009</w:t>
            </w:r>
          </w:p>
        </w:tc>
        <w:tc>
          <w:tcPr>
            <w:tcW w:w="1264" w:type="dxa"/>
            <w:tcBorders>
              <w:top w:val="single" w:sz="4" w:space="0" w:color="auto"/>
              <w:left w:val="nil"/>
              <w:bottom w:val="single" w:sz="4" w:space="0" w:color="auto"/>
              <w:right w:val="single" w:sz="4" w:space="0" w:color="auto"/>
            </w:tcBorders>
            <w:noWrap/>
            <w:vAlign w:val="bottom"/>
          </w:tcPr>
          <w:p w14:paraId="136BDA20"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B9BA6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9804,08</w:t>
            </w:r>
          </w:p>
        </w:tc>
        <w:tc>
          <w:tcPr>
            <w:tcW w:w="864" w:type="dxa"/>
            <w:tcBorders>
              <w:top w:val="single" w:sz="4" w:space="0" w:color="auto"/>
              <w:left w:val="nil"/>
              <w:bottom w:val="single" w:sz="4" w:space="0" w:color="auto"/>
              <w:right w:val="single" w:sz="4" w:space="0" w:color="auto"/>
            </w:tcBorders>
            <w:noWrap/>
            <w:vAlign w:val="bottom"/>
          </w:tcPr>
          <w:p w14:paraId="0D5F15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3D08B29"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42776588" w14:textId="77777777" w:rsidR="003F7F01" w:rsidRPr="00A64A7D" w:rsidRDefault="003F7F01" w:rsidP="004B0BB6">
            <w:pPr>
              <w:rPr>
                <w:rFonts w:ascii="Arial" w:hAnsi="Arial" w:cs="Arial"/>
                <w:sz w:val="14"/>
                <w:szCs w:val="14"/>
                <w:lang w:val="es-ES_tradnl"/>
              </w:rPr>
            </w:pPr>
          </w:p>
        </w:tc>
      </w:tr>
      <w:tr w:rsidR="003F7F01" w:rsidRPr="00A64A7D" w14:paraId="59F3F092"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15E676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45685E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500E9C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B9FD5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DBD3E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000502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18/09/1980</w:t>
            </w:r>
          </w:p>
        </w:tc>
        <w:tc>
          <w:tcPr>
            <w:tcW w:w="1285" w:type="dxa"/>
            <w:tcBorders>
              <w:top w:val="single" w:sz="4" w:space="0" w:color="auto"/>
              <w:left w:val="nil"/>
              <w:bottom w:val="single" w:sz="4" w:space="0" w:color="auto"/>
              <w:right w:val="single" w:sz="4" w:space="0" w:color="auto"/>
            </w:tcBorders>
            <w:noWrap/>
            <w:vAlign w:val="bottom"/>
          </w:tcPr>
          <w:p w14:paraId="5B3A0C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25/09/2008</w:t>
            </w:r>
          </w:p>
        </w:tc>
        <w:tc>
          <w:tcPr>
            <w:tcW w:w="1264" w:type="dxa"/>
            <w:tcBorders>
              <w:top w:val="single" w:sz="4" w:space="0" w:color="auto"/>
              <w:left w:val="nil"/>
              <w:bottom w:val="single" w:sz="4" w:space="0" w:color="auto"/>
              <w:right w:val="single" w:sz="4" w:space="0" w:color="auto"/>
            </w:tcBorders>
            <w:noWrap/>
            <w:vAlign w:val="bottom"/>
          </w:tcPr>
          <w:p w14:paraId="5D08DC39"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37F56B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5D306D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25EDE338"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23297BD" w14:textId="77777777" w:rsidR="003F7F01" w:rsidRPr="00A64A7D" w:rsidRDefault="003F7F01" w:rsidP="004B0BB6">
            <w:pPr>
              <w:rPr>
                <w:rFonts w:ascii="Arial" w:hAnsi="Arial" w:cs="Arial"/>
                <w:sz w:val="14"/>
                <w:szCs w:val="14"/>
                <w:lang w:val="es-ES_tradnl"/>
              </w:rPr>
            </w:pPr>
          </w:p>
        </w:tc>
      </w:tr>
      <w:tr w:rsidR="003F7F01" w:rsidRPr="00A64A7D" w14:paraId="6F476547"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E60F2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684D5D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7B1583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03545F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6D357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04C424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28/04/1975</w:t>
            </w:r>
          </w:p>
        </w:tc>
        <w:tc>
          <w:tcPr>
            <w:tcW w:w="1285" w:type="dxa"/>
            <w:tcBorders>
              <w:top w:val="single" w:sz="4" w:space="0" w:color="auto"/>
              <w:left w:val="nil"/>
              <w:bottom w:val="single" w:sz="4" w:space="0" w:color="auto"/>
              <w:right w:val="single" w:sz="4" w:space="0" w:color="auto"/>
            </w:tcBorders>
            <w:noWrap/>
            <w:vAlign w:val="bottom"/>
          </w:tcPr>
          <w:p w14:paraId="73B65A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06/10/2008</w:t>
            </w:r>
          </w:p>
        </w:tc>
        <w:tc>
          <w:tcPr>
            <w:tcW w:w="1264" w:type="dxa"/>
            <w:tcBorders>
              <w:top w:val="single" w:sz="4" w:space="0" w:color="auto"/>
              <w:left w:val="nil"/>
              <w:bottom w:val="single" w:sz="4" w:space="0" w:color="auto"/>
              <w:right w:val="single" w:sz="4" w:space="0" w:color="auto"/>
            </w:tcBorders>
            <w:noWrap/>
            <w:vAlign w:val="bottom"/>
          </w:tcPr>
          <w:p w14:paraId="35BE2966"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5B4700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4DDBBB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1ADCC0D"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0379B5FD" w14:textId="77777777" w:rsidR="003F7F01" w:rsidRPr="00A64A7D" w:rsidRDefault="003F7F01" w:rsidP="004B0BB6">
            <w:pPr>
              <w:rPr>
                <w:rFonts w:ascii="Arial" w:hAnsi="Arial" w:cs="Arial"/>
                <w:sz w:val="14"/>
                <w:szCs w:val="14"/>
                <w:lang w:val="es-ES_tradnl"/>
              </w:rPr>
            </w:pPr>
          </w:p>
        </w:tc>
      </w:tr>
      <w:tr w:rsidR="003F7F01" w:rsidRPr="00A64A7D" w14:paraId="512DB3B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10558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6529E9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13FF39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1463E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EE6F3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3D19B8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05/03/1968</w:t>
            </w:r>
          </w:p>
        </w:tc>
        <w:tc>
          <w:tcPr>
            <w:tcW w:w="1285" w:type="dxa"/>
            <w:tcBorders>
              <w:top w:val="single" w:sz="4" w:space="0" w:color="auto"/>
              <w:left w:val="nil"/>
              <w:bottom w:val="single" w:sz="4" w:space="0" w:color="auto"/>
              <w:right w:val="single" w:sz="4" w:space="0" w:color="auto"/>
            </w:tcBorders>
            <w:noWrap/>
            <w:vAlign w:val="bottom"/>
          </w:tcPr>
          <w:p w14:paraId="1ECD5E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09/10/2008</w:t>
            </w:r>
          </w:p>
        </w:tc>
        <w:tc>
          <w:tcPr>
            <w:tcW w:w="1264" w:type="dxa"/>
            <w:tcBorders>
              <w:top w:val="single" w:sz="4" w:space="0" w:color="auto"/>
              <w:left w:val="nil"/>
              <w:bottom w:val="single" w:sz="4" w:space="0" w:color="auto"/>
              <w:right w:val="single" w:sz="4" w:space="0" w:color="auto"/>
            </w:tcBorders>
            <w:noWrap/>
            <w:vAlign w:val="bottom"/>
          </w:tcPr>
          <w:p w14:paraId="47B59FF6"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1DC672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6111C3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1738B69"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48B7E089" w14:textId="77777777" w:rsidR="003F7F01" w:rsidRPr="00A64A7D" w:rsidRDefault="003F7F01" w:rsidP="004B0BB6">
            <w:pPr>
              <w:rPr>
                <w:rFonts w:ascii="Arial" w:hAnsi="Arial" w:cs="Arial"/>
                <w:sz w:val="14"/>
                <w:szCs w:val="14"/>
                <w:lang w:val="es-ES_tradnl"/>
              </w:rPr>
            </w:pPr>
          </w:p>
        </w:tc>
      </w:tr>
      <w:tr w:rsidR="003F7F01" w:rsidRPr="00A64A7D" w14:paraId="506689F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15592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2AEB02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14D737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1F756E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72920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7FC4D0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13/09/1968</w:t>
            </w:r>
          </w:p>
        </w:tc>
        <w:tc>
          <w:tcPr>
            <w:tcW w:w="1285" w:type="dxa"/>
            <w:tcBorders>
              <w:top w:val="single" w:sz="4" w:space="0" w:color="auto"/>
              <w:left w:val="nil"/>
              <w:bottom w:val="single" w:sz="4" w:space="0" w:color="auto"/>
              <w:right w:val="single" w:sz="4" w:space="0" w:color="auto"/>
            </w:tcBorders>
            <w:noWrap/>
            <w:vAlign w:val="bottom"/>
          </w:tcPr>
          <w:p w14:paraId="3C8314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19/01/2009</w:t>
            </w:r>
          </w:p>
        </w:tc>
        <w:tc>
          <w:tcPr>
            <w:tcW w:w="1264" w:type="dxa"/>
            <w:tcBorders>
              <w:top w:val="single" w:sz="4" w:space="0" w:color="auto"/>
              <w:left w:val="nil"/>
              <w:bottom w:val="single" w:sz="4" w:space="0" w:color="auto"/>
              <w:right w:val="single" w:sz="4" w:space="0" w:color="auto"/>
            </w:tcBorders>
            <w:noWrap/>
            <w:vAlign w:val="bottom"/>
          </w:tcPr>
          <w:p w14:paraId="0BA8501F"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53165A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1BA364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653F8B6"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E795960" w14:textId="77777777" w:rsidR="003F7F01" w:rsidRPr="00A64A7D" w:rsidRDefault="003F7F01" w:rsidP="004B0BB6">
            <w:pPr>
              <w:rPr>
                <w:rFonts w:ascii="Arial" w:hAnsi="Arial" w:cs="Arial"/>
                <w:sz w:val="14"/>
                <w:szCs w:val="14"/>
                <w:lang w:val="es-ES_tradnl"/>
              </w:rPr>
            </w:pPr>
          </w:p>
        </w:tc>
      </w:tr>
      <w:tr w:rsidR="003F7F01" w:rsidRPr="00A64A7D" w14:paraId="0E9FC7B7"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8C8D8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1C2575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6425C7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185B3F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F9054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EF5A3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26/07/1964</w:t>
            </w:r>
          </w:p>
        </w:tc>
        <w:tc>
          <w:tcPr>
            <w:tcW w:w="1285" w:type="dxa"/>
            <w:tcBorders>
              <w:top w:val="single" w:sz="4" w:space="0" w:color="auto"/>
              <w:left w:val="nil"/>
              <w:bottom w:val="single" w:sz="4" w:space="0" w:color="auto"/>
              <w:right w:val="single" w:sz="4" w:space="0" w:color="auto"/>
            </w:tcBorders>
            <w:noWrap/>
            <w:vAlign w:val="bottom"/>
          </w:tcPr>
          <w:p w14:paraId="108307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27/09/2010</w:t>
            </w:r>
          </w:p>
        </w:tc>
        <w:tc>
          <w:tcPr>
            <w:tcW w:w="1264" w:type="dxa"/>
            <w:tcBorders>
              <w:top w:val="single" w:sz="4" w:space="0" w:color="auto"/>
              <w:left w:val="nil"/>
              <w:bottom w:val="single" w:sz="4" w:space="0" w:color="auto"/>
              <w:right w:val="single" w:sz="4" w:space="0" w:color="auto"/>
            </w:tcBorders>
            <w:noWrap/>
            <w:vAlign w:val="bottom"/>
          </w:tcPr>
          <w:p w14:paraId="0DC31B15"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10F2B1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499D94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3D5D3EDC"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D41567D" w14:textId="77777777" w:rsidR="003F7F01" w:rsidRPr="00A64A7D" w:rsidRDefault="003F7F01" w:rsidP="004B0BB6">
            <w:pPr>
              <w:rPr>
                <w:rFonts w:ascii="Arial" w:hAnsi="Arial" w:cs="Arial"/>
                <w:sz w:val="14"/>
                <w:szCs w:val="14"/>
                <w:lang w:val="es-ES_tradnl"/>
              </w:rPr>
            </w:pPr>
          </w:p>
        </w:tc>
      </w:tr>
      <w:tr w:rsidR="003F7F01" w:rsidRPr="00A64A7D" w14:paraId="1EFEB830"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2BD63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56ABF6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1E2E1C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A0CF7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E7147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2AD711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08/11/1969</w:t>
            </w:r>
          </w:p>
        </w:tc>
        <w:tc>
          <w:tcPr>
            <w:tcW w:w="1285" w:type="dxa"/>
            <w:tcBorders>
              <w:top w:val="single" w:sz="4" w:space="0" w:color="auto"/>
              <w:left w:val="nil"/>
              <w:bottom w:val="single" w:sz="4" w:space="0" w:color="auto"/>
              <w:right w:val="single" w:sz="4" w:space="0" w:color="auto"/>
            </w:tcBorders>
            <w:noWrap/>
            <w:vAlign w:val="bottom"/>
          </w:tcPr>
          <w:p w14:paraId="17CF3B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01/03/2005</w:t>
            </w:r>
          </w:p>
        </w:tc>
        <w:tc>
          <w:tcPr>
            <w:tcW w:w="1264" w:type="dxa"/>
            <w:tcBorders>
              <w:top w:val="single" w:sz="4" w:space="0" w:color="auto"/>
              <w:left w:val="nil"/>
              <w:bottom w:val="single" w:sz="4" w:space="0" w:color="auto"/>
              <w:right w:val="single" w:sz="4" w:space="0" w:color="auto"/>
            </w:tcBorders>
            <w:noWrap/>
            <w:vAlign w:val="bottom"/>
          </w:tcPr>
          <w:p w14:paraId="042A62D0"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91D79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2AD325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144B0BF"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433D3A9F" w14:textId="77777777" w:rsidR="003F7F01" w:rsidRPr="00A64A7D" w:rsidRDefault="003F7F01" w:rsidP="004B0BB6">
            <w:pPr>
              <w:rPr>
                <w:rFonts w:ascii="Arial" w:hAnsi="Arial" w:cs="Arial"/>
                <w:sz w:val="14"/>
                <w:szCs w:val="14"/>
                <w:lang w:val="es-ES_tradnl"/>
              </w:rPr>
            </w:pPr>
          </w:p>
        </w:tc>
      </w:tr>
      <w:tr w:rsidR="003F7F01" w:rsidRPr="00A64A7D" w14:paraId="5EEC5FAB"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CECC0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11B087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3C578E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060E56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F2946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D7A8B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28/11/1965</w:t>
            </w:r>
          </w:p>
        </w:tc>
        <w:tc>
          <w:tcPr>
            <w:tcW w:w="1285" w:type="dxa"/>
            <w:tcBorders>
              <w:top w:val="single" w:sz="4" w:space="0" w:color="auto"/>
              <w:left w:val="nil"/>
              <w:bottom w:val="single" w:sz="4" w:space="0" w:color="auto"/>
              <w:right w:val="single" w:sz="4" w:space="0" w:color="auto"/>
            </w:tcBorders>
            <w:noWrap/>
            <w:vAlign w:val="bottom"/>
          </w:tcPr>
          <w:p w14:paraId="014D63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19/09/2005</w:t>
            </w:r>
          </w:p>
        </w:tc>
        <w:tc>
          <w:tcPr>
            <w:tcW w:w="1264" w:type="dxa"/>
            <w:tcBorders>
              <w:top w:val="single" w:sz="4" w:space="0" w:color="auto"/>
              <w:left w:val="nil"/>
              <w:bottom w:val="single" w:sz="4" w:space="0" w:color="auto"/>
              <w:right w:val="single" w:sz="4" w:space="0" w:color="auto"/>
            </w:tcBorders>
            <w:noWrap/>
            <w:vAlign w:val="bottom"/>
          </w:tcPr>
          <w:p w14:paraId="10E98F66"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B2F00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053D33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7FA65B2"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C1C260B" w14:textId="77777777" w:rsidR="003F7F01" w:rsidRPr="00A64A7D" w:rsidRDefault="003F7F01" w:rsidP="004B0BB6">
            <w:pPr>
              <w:rPr>
                <w:rFonts w:ascii="Arial" w:hAnsi="Arial" w:cs="Arial"/>
                <w:sz w:val="14"/>
                <w:szCs w:val="14"/>
                <w:lang w:val="es-ES_tradnl"/>
              </w:rPr>
            </w:pPr>
          </w:p>
        </w:tc>
      </w:tr>
      <w:tr w:rsidR="003F7F01" w:rsidRPr="00A64A7D" w14:paraId="6C229DE5"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D1EFD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18F7F9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7C34EA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15257E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A7037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E0929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22/09/1970</w:t>
            </w:r>
          </w:p>
        </w:tc>
        <w:tc>
          <w:tcPr>
            <w:tcW w:w="1285" w:type="dxa"/>
            <w:tcBorders>
              <w:top w:val="single" w:sz="4" w:space="0" w:color="auto"/>
              <w:left w:val="nil"/>
              <w:bottom w:val="single" w:sz="4" w:space="0" w:color="auto"/>
              <w:right w:val="single" w:sz="4" w:space="0" w:color="auto"/>
            </w:tcBorders>
            <w:noWrap/>
            <w:vAlign w:val="bottom"/>
          </w:tcPr>
          <w:p w14:paraId="608BF1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22/03/2006</w:t>
            </w:r>
          </w:p>
        </w:tc>
        <w:tc>
          <w:tcPr>
            <w:tcW w:w="1264" w:type="dxa"/>
            <w:tcBorders>
              <w:top w:val="single" w:sz="4" w:space="0" w:color="auto"/>
              <w:left w:val="nil"/>
              <w:bottom w:val="single" w:sz="4" w:space="0" w:color="auto"/>
              <w:right w:val="single" w:sz="4" w:space="0" w:color="auto"/>
            </w:tcBorders>
            <w:noWrap/>
            <w:vAlign w:val="bottom"/>
          </w:tcPr>
          <w:p w14:paraId="73C03938"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306013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70E66B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2B467FA"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6E05B5F6" w14:textId="77777777" w:rsidR="003F7F01" w:rsidRPr="00A64A7D" w:rsidRDefault="003F7F01" w:rsidP="004B0BB6">
            <w:pPr>
              <w:rPr>
                <w:rFonts w:ascii="Arial" w:hAnsi="Arial" w:cs="Arial"/>
                <w:sz w:val="14"/>
                <w:szCs w:val="14"/>
                <w:lang w:val="es-ES_tradnl"/>
              </w:rPr>
            </w:pPr>
          </w:p>
        </w:tc>
      </w:tr>
      <w:tr w:rsidR="003F7F01" w:rsidRPr="00A64A7D" w14:paraId="2B72CD67"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7103A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148EDE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7F346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ADBF9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40D9E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997C0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09/08/1968</w:t>
            </w:r>
          </w:p>
        </w:tc>
        <w:tc>
          <w:tcPr>
            <w:tcW w:w="1285" w:type="dxa"/>
            <w:tcBorders>
              <w:top w:val="single" w:sz="4" w:space="0" w:color="auto"/>
              <w:left w:val="nil"/>
              <w:bottom w:val="single" w:sz="4" w:space="0" w:color="auto"/>
              <w:right w:val="single" w:sz="4" w:space="0" w:color="auto"/>
            </w:tcBorders>
            <w:noWrap/>
            <w:vAlign w:val="bottom"/>
          </w:tcPr>
          <w:p w14:paraId="2DB8EC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25/09/2006</w:t>
            </w:r>
          </w:p>
        </w:tc>
        <w:tc>
          <w:tcPr>
            <w:tcW w:w="1264" w:type="dxa"/>
            <w:tcBorders>
              <w:top w:val="single" w:sz="4" w:space="0" w:color="auto"/>
              <w:left w:val="nil"/>
              <w:bottom w:val="single" w:sz="4" w:space="0" w:color="auto"/>
              <w:right w:val="single" w:sz="4" w:space="0" w:color="auto"/>
            </w:tcBorders>
            <w:noWrap/>
            <w:vAlign w:val="bottom"/>
          </w:tcPr>
          <w:p w14:paraId="2A4DB411"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201BA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175148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2453D717"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F6F49E6" w14:textId="77777777" w:rsidR="003F7F01" w:rsidRPr="00A64A7D" w:rsidRDefault="003F7F01" w:rsidP="004B0BB6">
            <w:pPr>
              <w:rPr>
                <w:rFonts w:ascii="Arial" w:hAnsi="Arial" w:cs="Arial"/>
                <w:sz w:val="14"/>
                <w:szCs w:val="14"/>
                <w:lang w:val="es-ES_tradnl"/>
              </w:rPr>
            </w:pPr>
          </w:p>
        </w:tc>
      </w:tr>
      <w:tr w:rsidR="003F7F01" w:rsidRPr="00A64A7D" w14:paraId="343060F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E3EC1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78A0D0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C63BB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915E5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81E89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68DAF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31/10/1970</w:t>
            </w:r>
          </w:p>
        </w:tc>
        <w:tc>
          <w:tcPr>
            <w:tcW w:w="1285" w:type="dxa"/>
            <w:tcBorders>
              <w:top w:val="single" w:sz="4" w:space="0" w:color="auto"/>
              <w:left w:val="nil"/>
              <w:bottom w:val="single" w:sz="4" w:space="0" w:color="auto"/>
              <w:right w:val="single" w:sz="4" w:space="0" w:color="auto"/>
            </w:tcBorders>
            <w:noWrap/>
            <w:vAlign w:val="bottom"/>
          </w:tcPr>
          <w:p w14:paraId="149907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05/03/2007</w:t>
            </w:r>
          </w:p>
        </w:tc>
        <w:tc>
          <w:tcPr>
            <w:tcW w:w="1264" w:type="dxa"/>
            <w:tcBorders>
              <w:top w:val="single" w:sz="4" w:space="0" w:color="auto"/>
              <w:left w:val="nil"/>
              <w:bottom w:val="single" w:sz="4" w:space="0" w:color="auto"/>
              <w:right w:val="single" w:sz="4" w:space="0" w:color="auto"/>
            </w:tcBorders>
            <w:noWrap/>
            <w:vAlign w:val="bottom"/>
          </w:tcPr>
          <w:p w14:paraId="4DC1347B"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80726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1549CD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4B617399"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49C8893" w14:textId="77777777" w:rsidR="003F7F01" w:rsidRPr="00A64A7D" w:rsidRDefault="003F7F01" w:rsidP="004B0BB6">
            <w:pPr>
              <w:rPr>
                <w:rFonts w:ascii="Arial" w:hAnsi="Arial" w:cs="Arial"/>
                <w:sz w:val="14"/>
                <w:szCs w:val="14"/>
                <w:lang w:val="es-ES_tradnl"/>
              </w:rPr>
            </w:pPr>
          </w:p>
        </w:tc>
      </w:tr>
      <w:tr w:rsidR="003F7F01" w:rsidRPr="00A64A7D" w14:paraId="7F123A21"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F05D8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12288</w:t>
            </w:r>
          </w:p>
        </w:tc>
        <w:tc>
          <w:tcPr>
            <w:tcW w:w="1843" w:type="dxa"/>
            <w:tcBorders>
              <w:top w:val="single" w:sz="4" w:space="0" w:color="auto"/>
              <w:left w:val="nil"/>
              <w:bottom w:val="single" w:sz="4" w:space="0" w:color="auto"/>
              <w:right w:val="single" w:sz="4" w:space="0" w:color="auto"/>
            </w:tcBorders>
            <w:noWrap/>
            <w:vAlign w:val="bottom"/>
          </w:tcPr>
          <w:p w14:paraId="5E43F3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6FF06A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522BC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09E24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DF480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03/12/1966</w:t>
            </w:r>
          </w:p>
        </w:tc>
        <w:tc>
          <w:tcPr>
            <w:tcW w:w="1285" w:type="dxa"/>
            <w:tcBorders>
              <w:top w:val="single" w:sz="4" w:space="0" w:color="auto"/>
              <w:left w:val="nil"/>
              <w:bottom w:val="single" w:sz="4" w:space="0" w:color="auto"/>
              <w:right w:val="single" w:sz="4" w:space="0" w:color="auto"/>
            </w:tcBorders>
            <w:noWrap/>
            <w:vAlign w:val="bottom"/>
          </w:tcPr>
          <w:p w14:paraId="07EC51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16/04/2007</w:t>
            </w:r>
          </w:p>
        </w:tc>
        <w:tc>
          <w:tcPr>
            <w:tcW w:w="1264" w:type="dxa"/>
            <w:tcBorders>
              <w:top w:val="single" w:sz="4" w:space="0" w:color="auto"/>
              <w:left w:val="nil"/>
              <w:bottom w:val="single" w:sz="4" w:space="0" w:color="auto"/>
              <w:right w:val="single" w:sz="4" w:space="0" w:color="auto"/>
            </w:tcBorders>
            <w:noWrap/>
            <w:vAlign w:val="bottom"/>
          </w:tcPr>
          <w:p w14:paraId="10121C39"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1D16A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79FD3D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33057CC"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0A4D87D" w14:textId="77777777" w:rsidR="003F7F01" w:rsidRPr="00A64A7D" w:rsidRDefault="003F7F01" w:rsidP="004B0BB6">
            <w:pPr>
              <w:rPr>
                <w:rFonts w:ascii="Arial" w:hAnsi="Arial" w:cs="Arial"/>
                <w:sz w:val="14"/>
                <w:szCs w:val="14"/>
                <w:lang w:val="es-ES_tradnl"/>
              </w:rPr>
            </w:pPr>
          </w:p>
        </w:tc>
      </w:tr>
      <w:tr w:rsidR="003F7F01" w:rsidRPr="00A64A7D" w14:paraId="4FC5BEC9"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94D0B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1BC050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3BEB6D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1D796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6A99D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441D96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14/06/1971</w:t>
            </w:r>
          </w:p>
        </w:tc>
        <w:tc>
          <w:tcPr>
            <w:tcW w:w="1285" w:type="dxa"/>
            <w:tcBorders>
              <w:top w:val="single" w:sz="4" w:space="0" w:color="auto"/>
              <w:left w:val="nil"/>
              <w:bottom w:val="single" w:sz="4" w:space="0" w:color="auto"/>
              <w:right w:val="single" w:sz="4" w:space="0" w:color="auto"/>
            </w:tcBorders>
            <w:noWrap/>
            <w:vAlign w:val="bottom"/>
          </w:tcPr>
          <w:p w14:paraId="3E2DEA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09/10/2007</w:t>
            </w:r>
          </w:p>
        </w:tc>
        <w:tc>
          <w:tcPr>
            <w:tcW w:w="1264" w:type="dxa"/>
            <w:tcBorders>
              <w:top w:val="single" w:sz="4" w:space="0" w:color="auto"/>
              <w:left w:val="nil"/>
              <w:bottom w:val="single" w:sz="4" w:space="0" w:color="auto"/>
              <w:right w:val="single" w:sz="4" w:space="0" w:color="auto"/>
            </w:tcBorders>
            <w:noWrap/>
            <w:vAlign w:val="bottom"/>
          </w:tcPr>
          <w:p w14:paraId="0287D9F4"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30C124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7CA251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7A2D61CF"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A0E404E" w14:textId="77777777" w:rsidR="003F7F01" w:rsidRPr="00A64A7D" w:rsidRDefault="003F7F01" w:rsidP="004B0BB6">
            <w:pPr>
              <w:rPr>
                <w:rFonts w:ascii="Arial" w:hAnsi="Arial" w:cs="Arial"/>
                <w:sz w:val="14"/>
                <w:szCs w:val="14"/>
                <w:lang w:val="es-ES_tradnl"/>
              </w:rPr>
            </w:pPr>
          </w:p>
        </w:tc>
      </w:tr>
      <w:tr w:rsidR="003F7F01" w:rsidRPr="00A64A7D" w14:paraId="333EB113"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03505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3D27A3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34C4B7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9C978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115DC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7EC38F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18/03/1962</w:t>
            </w:r>
          </w:p>
        </w:tc>
        <w:tc>
          <w:tcPr>
            <w:tcW w:w="1285" w:type="dxa"/>
            <w:tcBorders>
              <w:top w:val="single" w:sz="4" w:space="0" w:color="auto"/>
              <w:left w:val="nil"/>
              <w:bottom w:val="single" w:sz="4" w:space="0" w:color="auto"/>
              <w:right w:val="single" w:sz="4" w:space="0" w:color="auto"/>
            </w:tcBorders>
            <w:noWrap/>
            <w:vAlign w:val="bottom"/>
          </w:tcPr>
          <w:p w14:paraId="2F62B1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19/09/2005</w:t>
            </w:r>
          </w:p>
        </w:tc>
        <w:tc>
          <w:tcPr>
            <w:tcW w:w="1264" w:type="dxa"/>
            <w:tcBorders>
              <w:top w:val="single" w:sz="4" w:space="0" w:color="auto"/>
              <w:left w:val="nil"/>
              <w:bottom w:val="single" w:sz="4" w:space="0" w:color="auto"/>
              <w:right w:val="single" w:sz="4" w:space="0" w:color="auto"/>
            </w:tcBorders>
            <w:noWrap/>
            <w:vAlign w:val="bottom"/>
          </w:tcPr>
          <w:p w14:paraId="782E1E66"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1C512C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71246D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D8CD37C"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E99F452" w14:textId="77777777" w:rsidR="003F7F01" w:rsidRPr="00A64A7D" w:rsidRDefault="003F7F01" w:rsidP="004B0BB6">
            <w:pPr>
              <w:rPr>
                <w:rFonts w:ascii="Arial" w:hAnsi="Arial" w:cs="Arial"/>
                <w:sz w:val="14"/>
                <w:szCs w:val="14"/>
                <w:lang w:val="es-ES_tradnl"/>
              </w:rPr>
            </w:pPr>
          </w:p>
        </w:tc>
      </w:tr>
      <w:tr w:rsidR="003F7F01" w:rsidRPr="00A64A7D" w14:paraId="3CBFC427"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71C04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58D5A6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17559C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A69D6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94656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7A6668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21/04/1960</w:t>
            </w:r>
          </w:p>
        </w:tc>
        <w:tc>
          <w:tcPr>
            <w:tcW w:w="1285" w:type="dxa"/>
            <w:tcBorders>
              <w:top w:val="single" w:sz="4" w:space="0" w:color="auto"/>
              <w:left w:val="nil"/>
              <w:bottom w:val="single" w:sz="4" w:space="0" w:color="auto"/>
              <w:right w:val="single" w:sz="4" w:space="0" w:color="auto"/>
            </w:tcBorders>
            <w:noWrap/>
            <w:vAlign w:val="bottom"/>
          </w:tcPr>
          <w:p w14:paraId="45C2EA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19/09/2005</w:t>
            </w:r>
          </w:p>
        </w:tc>
        <w:tc>
          <w:tcPr>
            <w:tcW w:w="1264" w:type="dxa"/>
            <w:tcBorders>
              <w:top w:val="single" w:sz="4" w:space="0" w:color="auto"/>
              <w:left w:val="nil"/>
              <w:bottom w:val="single" w:sz="4" w:space="0" w:color="auto"/>
              <w:right w:val="single" w:sz="4" w:space="0" w:color="auto"/>
            </w:tcBorders>
            <w:noWrap/>
            <w:vAlign w:val="bottom"/>
          </w:tcPr>
          <w:p w14:paraId="61B4F79B"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768BDB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6E5FC1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A9F0466"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178A786" w14:textId="77777777" w:rsidR="003F7F01" w:rsidRPr="00A64A7D" w:rsidRDefault="003F7F01" w:rsidP="004B0BB6">
            <w:pPr>
              <w:rPr>
                <w:rFonts w:ascii="Arial" w:hAnsi="Arial" w:cs="Arial"/>
                <w:sz w:val="14"/>
                <w:szCs w:val="14"/>
                <w:lang w:val="es-ES_tradnl"/>
              </w:rPr>
            </w:pPr>
          </w:p>
        </w:tc>
      </w:tr>
      <w:tr w:rsidR="003F7F01" w:rsidRPr="00A64A7D" w14:paraId="025A6D00"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3D4EB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3A57A3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F1866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623D8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82B76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67D2E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08/02/1963</w:t>
            </w:r>
          </w:p>
        </w:tc>
        <w:tc>
          <w:tcPr>
            <w:tcW w:w="1285" w:type="dxa"/>
            <w:tcBorders>
              <w:top w:val="single" w:sz="4" w:space="0" w:color="auto"/>
              <w:left w:val="nil"/>
              <w:bottom w:val="single" w:sz="4" w:space="0" w:color="auto"/>
              <w:right w:val="single" w:sz="4" w:space="0" w:color="auto"/>
            </w:tcBorders>
            <w:noWrap/>
            <w:vAlign w:val="bottom"/>
          </w:tcPr>
          <w:p w14:paraId="5B6209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29/01/2007</w:t>
            </w:r>
          </w:p>
        </w:tc>
        <w:tc>
          <w:tcPr>
            <w:tcW w:w="1264" w:type="dxa"/>
            <w:tcBorders>
              <w:top w:val="single" w:sz="4" w:space="0" w:color="auto"/>
              <w:left w:val="nil"/>
              <w:bottom w:val="single" w:sz="4" w:space="0" w:color="auto"/>
              <w:right w:val="single" w:sz="4" w:space="0" w:color="auto"/>
            </w:tcBorders>
            <w:noWrap/>
            <w:vAlign w:val="bottom"/>
          </w:tcPr>
          <w:p w14:paraId="5B10B5EC"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B200D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07AC2D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7350D301"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EBBB6A2" w14:textId="77777777" w:rsidR="003F7F01" w:rsidRPr="00A64A7D" w:rsidRDefault="003F7F01" w:rsidP="004B0BB6">
            <w:pPr>
              <w:rPr>
                <w:rFonts w:ascii="Arial" w:hAnsi="Arial" w:cs="Arial"/>
                <w:sz w:val="14"/>
                <w:szCs w:val="14"/>
                <w:lang w:val="es-ES_tradnl"/>
              </w:rPr>
            </w:pPr>
          </w:p>
        </w:tc>
      </w:tr>
      <w:tr w:rsidR="003F7F01" w:rsidRPr="00A64A7D" w14:paraId="538A4B38"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2144E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4005F3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3F4DDB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8E166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A2F52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348A48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19/05/1959</w:t>
            </w:r>
          </w:p>
        </w:tc>
        <w:tc>
          <w:tcPr>
            <w:tcW w:w="1285" w:type="dxa"/>
            <w:tcBorders>
              <w:top w:val="single" w:sz="4" w:space="0" w:color="auto"/>
              <w:left w:val="nil"/>
              <w:bottom w:val="single" w:sz="4" w:space="0" w:color="auto"/>
              <w:right w:val="single" w:sz="4" w:space="0" w:color="auto"/>
            </w:tcBorders>
            <w:noWrap/>
            <w:vAlign w:val="bottom"/>
          </w:tcPr>
          <w:p w14:paraId="37FE69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21/05/2001</w:t>
            </w:r>
          </w:p>
        </w:tc>
        <w:tc>
          <w:tcPr>
            <w:tcW w:w="1264" w:type="dxa"/>
            <w:tcBorders>
              <w:top w:val="single" w:sz="4" w:space="0" w:color="auto"/>
              <w:left w:val="nil"/>
              <w:bottom w:val="single" w:sz="4" w:space="0" w:color="auto"/>
              <w:right w:val="single" w:sz="4" w:space="0" w:color="auto"/>
            </w:tcBorders>
            <w:noWrap/>
            <w:vAlign w:val="bottom"/>
          </w:tcPr>
          <w:p w14:paraId="362F3200"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4B9DFC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single" w:sz="4" w:space="0" w:color="auto"/>
              <w:left w:val="nil"/>
              <w:bottom w:val="single" w:sz="4" w:space="0" w:color="auto"/>
              <w:right w:val="single" w:sz="4" w:space="0" w:color="auto"/>
            </w:tcBorders>
            <w:noWrap/>
            <w:vAlign w:val="bottom"/>
          </w:tcPr>
          <w:p w14:paraId="06DE0E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FCFB0F3"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DC401EA" w14:textId="77777777" w:rsidR="003F7F01" w:rsidRPr="00A64A7D" w:rsidRDefault="003F7F01" w:rsidP="004B0BB6">
            <w:pPr>
              <w:rPr>
                <w:rFonts w:ascii="Arial" w:hAnsi="Arial" w:cs="Arial"/>
                <w:sz w:val="14"/>
                <w:szCs w:val="14"/>
                <w:lang w:val="es-ES_tradnl"/>
              </w:rPr>
            </w:pPr>
          </w:p>
        </w:tc>
      </w:tr>
      <w:tr w:rsidR="003F7F01" w:rsidRPr="00A64A7D" w14:paraId="4ECF8058"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B747B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3EB9C8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784744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10CE1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6286B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7B583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16/10/1968</w:t>
            </w:r>
          </w:p>
        </w:tc>
        <w:tc>
          <w:tcPr>
            <w:tcW w:w="1285" w:type="dxa"/>
            <w:tcBorders>
              <w:top w:val="single" w:sz="4" w:space="0" w:color="auto"/>
              <w:left w:val="nil"/>
              <w:bottom w:val="single" w:sz="4" w:space="0" w:color="auto"/>
              <w:right w:val="single" w:sz="4" w:space="0" w:color="auto"/>
            </w:tcBorders>
            <w:noWrap/>
            <w:vAlign w:val="bottom"/>
          </w:tcPr>
          <w:p w14:paraId="2983F1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02/11/1995</w:t>
            </w:r>
          </w:p>
        </w:tc>
        <w:tc>
          <w:tcPr>
            <w:tcW w:w="1264" w:type="dxa"/>
            <w:tcBorders>
              <w:top w:val="single" w:sz="4" w:space="0" w:color="auto"/>
              <w:left w:val="nil"/>
              <w:bottom w:val="single" w:sz="4" w:space="0" w:color="auto"/>
              <w:right w:val="single" w:sz="4" w:space="0" w:color="auto"/>
            </w:tcBorders>
            <w:noWrap/>
            <w:vAlign w:val="bottom"/>
          </w:tcPr>
          <w:p w14:paraId="45CB9705"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E6D62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single" w:sz="4" w:space="0" w:color="auto"/>
              <w:left w:val="nil"/>
              <w:bottom w:val="single" w:sz="4" w:space="0" w:color="auto"/>
              <w:right w:val="single" w:sz="4" w:space="0" w:color="auto"/>
            </w:tcBorders>
            <w:noWrap/>
            <w:vAlign w:val="bottom"/>
          </w:tcPr>
          <w:p w14:paraId="355842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60697E6"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15FE1099" w14:textId="77777777" w:rsidR="003F7F01" w:rsidRPr="00A64A7D" w:rsidRDefault="003F7F01" w:rsidP="004B0BB6">
            <w:pPr>
              <w:rPr>
                <w:rFonts w:ascii="Arial" w:hAnsi="Arial" w:cs="Arial"/>
                <w:sz w:val="14"/>
                <w:szCs w:val="14"/>
                <w:lang w:val="es-ES_tradnl"/>
              </w:rPr>
            </w:pPr>
          </w:p>
        </w:tc>
      </w:tr>
      <w:tr w:rsidR="003F7F01" w:rsidRPr="00A64A7D" w14:paraId="3FC5773B"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97B83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6279C6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74BB12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7B844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31DF4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2F4842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28/04/1972</w:t>
            </w:r>
          </w:p>
        </w:tc>
        <w:tc>
          <w:tcPr>
            <w:tcW w:w="1285" w:type="dxa"/>
            <w:tcBorders>
              <w:top w:val="single" w:sz="4" w:space="0" w:color="auto"/>
              <w:left w:val="nil"/>
              <w:bottom w:val="single" w:sz="4" w:space="0" w:color="auto"/>
              <w:right w:val="single" w:sz="4" w:space="0" w:color="auto"/>
            </w:tcBorders>
            <w:noWrap/>
            <w:vAlign w:val="bottom"/>
          </w:tcPr>
          <w:p w14:paraId="021C4A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10/01/2002</w:t>
            </w:r>
          </w:p>
        </w:tc>
        <w:tc>
          <w:tcPr>
            <w:tcW w:w="1264" w:type="dxa"/>
            <w:tcBorders>
              <w:top w:val="single" w:sz="4" w:space="0" w:color="auto"/>
              <w:left w:val="nil"/>
              <w:bottom w:val="single" w:sz="4" w:space="0" w:color="auto"/>
              <w:right w:val="single" w:sz="4" w:space="0" w:color="auto"/>
            </w:tcBorders>
            <w:noWrap/>
            <w:vAlign w:val="bottom"/>
          </w:tcPr>
          <w:p w14:paraId="12700CD3"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FA8B1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single" w:sz="4" w:space="0" w:color="auto"/>
              <w:left w:val="nil"/>
              <w:bottom w:val="single" w:sz="4" w:space="0" w:color="auto"/>
              <w:right w:val="single" w:sz="4" w:space="0" w:color="auto"/>
            </w:tcBorders>
            <w:noWrap/>
            <w:vAlign w:val="bottom"/>
          </w:tcPr>
          <w:p w14:paraId="35B42A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BD28AF1"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7292036" w14:textId="77777777" w:rsidR="003F7F01" w:rsidRPr="00A64A7D" w:rsidRDefault="003F7F01" w:rsidP="004B0BB6">
            <w:pPr>
              <w:rPr>
                <w:rFonts w:ascii="Arial" w:hAnsi="Arial" w:cs="Arial"/>
                <w:sz w:val="14"/>
                <w:szCs w:val="14"/>
                <w:lang w:val="es-ES_tradnl"/>
              </w:rPr>
            </w:pPr>
          </w:p>
        </w:tc>
      </w:tr>
      <w:tr w:rsidR="003F7F01" w:rsidRPr="00A64A7D" w14:paraId="3660D4B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157BF4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4F5D5D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BC5D3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F5FAF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4CC11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nil"/>
              <w:bottom w:val="single" w:sz="4" w:space="0" w:color="auto"/>
              <w:right w:val="single" w:sz="4" w:space="0" w:color="auto"/>
            </w:tcBorders>
            <w:noWrap/>
            <w:vAlign w:val="bottom"/>
          </w:tcPr>
          <w:p w14:paraId="73B796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27/10/1960</w:t>
            </w:r>
          </w:p>
        </w:tc>
        <w:tc>
          <w:tcPr>
            <w:tcW w:w="1285" w:type="dxa"/>
            <w:tcBorders>
              <w:top w:val="single" w:sz="4" w:space="0" w:color="auto"/>
              <w:left w:val="nil"/>
              <w:bottom w:val="single" w:sz="4" w:space="0" w:color="auto"/>
              <w:right w:val="single" w:sz="4" w:space="0" w:color="auto"/>
            </w:tcBorders>
            <w:noWrap/>
            <w:vAlign w:val="bottom"/>
          </w:tcPr>
          <w:p w14:paraId="6519CB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19/09/2005</w:t>
            </w:r>
          </w:p>
        </w:tc>
        <w:tc>
          <w:tcPr>
            <w:tcW w:w="1264" w:type="dxa"/>
            <w:tcBorders>
              <w:top w:val="single" w:sz="4" w:space="0" w:color="auto"/>
              <w:left w:val="nil"/>
              <w:bottom w:val="single" w:sz="4" w:space="0" w:color="auto"/>
              <w:right w:val="single" w:sz="4" w:space="0" w:color="auto"/>
            </w:tcBorders>
            <w:noWrap/>
            <w:vAlign w:val="bottom"/>
          </w:tcPr>
          <w:p w14:paraId="29B0C9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AGOTAMIENTO IT</w:t>
            </w:r>
          </w:p>
        </w:tc>
        <w:tc>
          <w:tcPr>
            <w:tcW w:w="992" w:type="dxa"/>
            <w:tcBorders>
              <w:top w:val="single" w:sz="4" w:space="0" w:color="auto"/>
              <w:left w:val="nil"/>
              <w:bottom w:val="single" w:sz="4" w:space="0" w:color="auto"/>
              <w:right w:val="single" w:sz="4" w:space="0" w:color="auto"/>
            </w:tcBorders>
            <w:noWrap/>
            <w:vAlign w:val="bottom"/>
          </w:tcPr>
          <w:p w14:paraId="7E3F04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single" w:sz="4" w:space="0" w:color="auto"/>
              <w:left w:val="nil"/>
              <w:bottom w:val="single" w:sz="4" w:space="0" w:color="auto"/>
              <w:right w:val="single" w:sz="4" w:space="0" w:color="auto"/>
            </w:tcBorders>
            <w:noWrap/>
            <w:vAlign w:val="bottom"/>
          </w:tcPr>
          <w:p w14:paraId="528F26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8C32BB2"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527039A8" w14:textId="77777777" w:rsidR="003F7F01" w:rsidRPr="00A64A7D" w:rsidRDefault="003F7F01" w:rsidP="004B0BB6">
            <w:pPr>
              <w:rPr>
                <w:rFonts w:ascii="Arial" w:hAnsi="Arial" w:cs="Arial"/>
                <w:sz w:val="14"/>
                <w:szCs w:val="14"/>
                <w:lang w:val="es-ES_tradnl"/>
              </w:rPr>
            </w:pPr>
          </w:p>
        </w:tc>
      </w:tr>
      <w:tr w:rsidR="003F7F01" w:rsidRPr="00A64A7D" w14:paraId="0802C7D7"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BCE80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7C2E05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0C9C22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CDBB7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4126B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01AEC4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20/01/1978</w:t>
            </w:r>
          </w:p>
        </w:tc>
        <w:tc>
          <w:tcPr>
            <w:tcW w:w="1285" w:type="dxa"/>
            <w:tcBorders>
              <w:top w:val="single" w:sz="4" w:space="0" w:color="auto"/>
              <w:left w:val="nil"/>
              <w:bottom w:val="single" w:sz="4" w:space="0" w:color="auto"/>
              <w:right w:val="single" w:sz="4" w:space="0" w:color="auto"/>
            </w:tcBorders>
            <w:noWrap/>
            <w:vAlign w:val="bottom"/>
          </w:tcPr>
          <w:p w14:paraId="28ADAA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15/12/2008</w:t>
            </w:r>
          </w:p>
        </w:tc>
        <w:tc>
          <w:tcPr>
            <w:tcW w:w="1264" w:type="dxa"/>
            <w:tcBorders>
              <w:top w:val="single" w:sz="4" w:space="0" w:color="auto"/>
              <w:left w:val="nil"/>
              <w:bottom w:val="single" w:sz="4" w:space="0" w:color="auto"/>
              <w:right w:val="single" w:sz="4" w:space="0" w:color="auto"/>
            </w:tcBorders>
            <w:noWrap/>
            <w:vAlign w:val="bottom"/>
          </w:tcPr>
          <w:p w14:paraId="2968F8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IP REVISABLE</w:t>
            </w:r>
          </w:p>
        </w:tc>
        <w:tc>
          <w:tcPr>
            <w:tcW w:w="992" w:type="dxa"/>
            <w:tcBorders>
              <w:top w:val="single" w:sz="4" w:space="0" w:color="auto"/>
              <w:left w:val="nil"/>
              <w:bottom w:val="single" w:sz="4" w:space="0" w:color="auto"/>
              <w:right w:val="single" w:sz="4" w:space="0" w:color="auto"/>
            </w:tcBorders>
            <w:noWrap/>
            <w:vAlign w:val="bottom"/>
          </w:tcPr>
          <w:p w14:paraId="3B0F27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8657,94</w:t>
            </w:r>
          </w:p>
        </w:tc>
        <w:tc>
          <w:tcPr>
            <w:tcW w:w="864" w:type="dxa"/>
            <w:tcBorders>
              <w:top w:val="single" w:sz="4" w:space="0" w:color="auto"/>
              <w:left w:val="nil"/>
              <w:bottom w:val="single" w:sz="4" w:space="0" w:color="auto"/>
              <w:right w:val="single" w:sz="4" w:space="0" w:color="auto"/>
            </w:tcBorders>
            <w:noWrap/>
            <w:vAlign w:val="bottom"/>
          </w:tcPr>
          <w:p w14:paraId="4F633C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2D21E0B8"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07B6B9CE" w14:textId="77777777" w:rsidR="003F7F01" w:rsidRPr="00A64A7D" w:rsidRDefault="003F7F01" w:rsidP="004B0BB6">
            <w:pPr>
              <w:rPr>
                <w:rFonts w:ascii="Arial" w:hAnsi="Arial" w:cs="Arial"/>
                <w:sz w:val="14"/>
                <w:szCs w:val="14"/>
                <w:lang w:val="es-ES_tradnl"/>
              </w:rPr>
            </w:pPr>
          </w:p>
        </w:tc>
      </w:tr>
      <w:tr w:rsidR="003F7F01" w:rsidRPr="00A64A7D" w14:paraId="4C702E59"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DB938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75C5FF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7F7D1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09301A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157BEE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single" w:sz="4" w:space="0" w:color="auto"/>
              <w:left w:val="nil"/>
              <w:bottom w:val="single" w:sz="4" w:space="0" w:color="auto"/>
              <w:right w:val="single" w:sz="4" w:space="0" w:color="auto"/>
            </w:tcBorders>
            <w:noWrap/>
            <w:vAlign w:val="bottom"/>
          </w:tcPr>
          <w:p w14:paraId="4E712A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17/07/1988</w:t>
            </w:r>
          </w:p>
        </w:tc>
        <w:tc>
          <w:tcPr>
            <w:tcW w:w="1285" w:type="dxa"/>
            <w:tcBorders>
              <w:top w:val="single" w:sz="4" w:space="0" w:color="auto"/>
              <w:left w:val="nil"/>
              <w:bottom w:val="single" w:sz="4" w:space="0" w:color="auto"/>
              <w:right w:val="single" w:sz="4" w:space="0" w:color="auto"/>
            </w:tcBorders>
            <w:noWrap/>
            <w:vAlign w:val="bottom"/>
          </w:tcPr>
          <w:p w14:paraId="666641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05/10/2024</w:t>
            </w:r>
          </w:p>
        </w:tc>
        <w:tc>
          <w:tcPr>
            <w:tcW w:w="1264" w:type="dxa"/>
            <w:tcBorders>
              <w:top w:val="single" w:sz="4" w:space="0" w:color="auto"/>
              <w:left w:val="nil"/>
              <w:bottom w:val="single" w:sz="4" w:space="0" w:color="auto"/>
              <w:right w:val="single" w:sz="4" w:space="0" w:color="auto"/>
            </w:tcBorders>
            <w:noWrap/>
            <w:vAlign w:val="bottom"/>
          </w:tcPr>
          <w:p w14:paraId="7BF0BD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VGY</w:t>
            </w:r>
          </w:p>
        </w:tc>
        <w:tc>
          <w:tcPr>
            <w:tcW w:w="992" w:type="dxa"/>
            <w:tcBorders>
              <w:top w:val="single" w:sz="4" w:space="0" w:color="auto"/>
              <w:left w:val="nil"/>
              <w:bottom w:val="single" w:sz="4" w:space="0" w:color="auto"/>
              <w:right w:val="single" w:sz="4" w:space="0" w:color="auto"/>
            </w:tcBorders>
            <w:noWrap/>
            <w:vAlign w:val="bottom"/>
          </w:tcPr>
          <w:p w14:paraId="5DAA00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single" w:sz="4" w:space="0" w:color="auto"/>
              <w:left w:val="nil"/>
              <w:bottom w:val="single" w:sz="4" w:space="0" w:color="auto"/>
              <w:right w:val="single" w:sz="4" w:space="0" w:color="auto"/>
            </w:tcBorders>
            <w:noWrap/>
            <w:vAlign w:val="bottom"/>
          </w:tcPr>
          <w:p w14:paraId="5DF429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7AFBF7CC"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F5E36FC" w14:textId="77777777" w:rsidR="003F7F01" w:rsidRPr="00A64A7D" w:rsidRDefault="003F7F01" w:rsidP="004B0BB6">
            <w:pPr>
              <w:rPr>
                <w:rFonts w:ascii="Arial" w:hAnsi="Arial" w:cs="Arial"/>
                <w:sz w:val="14"/>
                <w:szCs w:val="14"/>
                <w:lang w:val="es-ES_tradnl"/>
              </w:rPr>
            </w:pPr>
          </w:p>
        </w:tc>
      </w:tr>
      <w:tr w:rsidR="003F7F01" w:rsidRPr="00A64A7D" w14:paraId="587E3420"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6AEED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7FCC4B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5B7E39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14673D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57ADE9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single" w:sz="4" w:space="0" w:color="auto"/>
              <w:left w:val="nil"/>
              <w:bottom w:val="single" w:sz="4" w:space="0" w:color="auto"/>
              <w:right w:val="single" w:sz="4" w:space="0" w:color="auto"/>
            </w:tcBorders>
            <w:noWrap/>
            <w:vAlign w:val="bottom"/>
          </w:tcPr>
          <w:p w14:paraId="45EA7D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01/02/1992</w:t>
            </w:r>
          </w:p>
        </w:tc>
        <w:tc>
          <w:tcPr>
            <w:tcW w:w="1285" w:type="dxa"/>
            <w:tcBorders>
              <w:top w:val="single" w:sz="4" w:space="0" w:color="auto"/>
              <w:left w:val="nil"/>
              <w:bottom w:val="single" w:sz="4" w:space="0" w:color="auto"/>
              <w:right w:val="single" w:sz="4" w:space="0" w:color="auto"/>
            </w:tcBorders>
            <w:noWrap/>
            <w:vAlign w:val="bottom"/>
          </w:tcPr>
          <w:p w14:paraId="4FE9B1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29/09/2025</w:t>
            </w:r>
          </w:p>
        </w:tc>
        <w:tc>
          <w:tcPr>
            <w:tcW w:w="1264" w:type="dxa"/>
            <w:tcBorders>
              <w:top w:val="single" w:sz="4" w:space="0" w:color="auto"/>
              <w:left w:val="nil"/>
              <w:bottom w:val="single" w:sz="4" w:space="0" w:color="auto"/>
              <w:right w:val="single" w:sz="4" w:space="0" w:color="auto"/>
            </w:tcBorders>
            <w:noWrap/>
            <w:vAlign w:val="bottom"/>
          </w:tcPr>
          <w:p w14:paraId="534423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IVM</w:t>
            </w:r>
          </w:p>
        </w:tc>
        <w:tc>
          <w:tcPr>
            <w:tcW w:w="992" w:type="dxa"/>
            <w:tcBorders>
              <w:top w:val="single" w:sz="4" w:space="0" w:color="auto"/>
              <w:left w:val="nil"/>
              <w:bottom w:val="single" w:sz="4" w:space="0" w:color="auto"/>
              <w:right w:val="single" w:sz="4" w:space="0" w:color="auto"/>
            </w:tcBorders>
            <w:noWrap/>
            <w:vAlign w:val="bottom"/>
          </w:tcPr>
          <w:p w14:paraId="7816A7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single" w:sz="4" w:space="0" w:color="auto"/>
              <w:left w:val="nil"/>
              <w:bottom w:val="single" w:sz="4" w:space="0" w:color="auto"/>
              <w:right w:val="single" w:sz="4" w:space="0" w:color="auto"/>
            </w:tcBorders>
            <w:noWrap/>
            <w:vAlign w:val="bottom"/>
          </w:tcPr>
          <w:p w14:paraId="1815A0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0C22661"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034711B0" w14:textId="77777777" w:rsidR="003F7F01" w:rsidRPr="00A64A7D" w:rsidRDefault="003F7F01" w:rsidP="004B0BB6">
            <w:pPr>
              <w:rPr>
                <w:rFonts w:ascii="Arial" w:hAnsi="Arial" w:cs="Arial"/>
                <w:sz w:val="14"/>
                <w:szCs w:val="14"/>
                <w:lang w:val="es-ES_tradnl"/>
              </w:rPr>
            </w:pPr>
          </w:p>
        </w:tc>
      </w:tr>
      <w:tr w:rsidR="003F7F01" w:rsidRPr="00A64A7D" w14:paraId="396E75B3"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CA289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027DA3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28E464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CF88F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4698D7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single" w:sz="4" w:space="0" w:color="auto"/>
              <w:left w:val="nil"/>
              <w:bottom w:val="single" w:sz="4" w:space="0" w:color="auto"/>
              <w:right w:val="single" w:sz="4" w:space="0" w:color="auto"/>
            </w:tcBorders>
            <w:noWrap/>
            <w:vAlign w:val="bottom"/>
          </w:tcPr>
          <w:p w14:paraId="709917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29/03/1978</w:t>
            </w:r>
          </w:p>
        </w:tc>
        <w:tc>
          <w:tcPr>
            <w:tcW w:w="1285" w:type="dxa"/>
            <w:tcBorders>
              <w:top w:val="single" w:sz="4" w:space="0" w:color="auto"/>
              <w:left w:val="nil"/>
              <w:bottom w:val="single" w:sz="4" w:space="0" w:color="auto"/>
              <w:right w:val="single" w:sz="4" w:space="0" w:color="auto"/>
            </w:tcBorders>
            <w:noWrap/>
            <w:vAlign w:val="bottom"/>
          </w:tcPr>
          <w:p w14:paraId="3C349D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29/09/2025</w:t>
            </w:r>
          </w:p>
        </w:tc>
        <w:tc>
          <w:tcPr>
            <w:tcW w:w="1264" w:type="dxa"/>
            <w:tcBorders>
              <w:top w:val="single" w:sz="4" w:space="0" w:color="auto"/>
              <w:left w:val="nil"/>
              <w:bottom w:val="single" w:sz="4" w:space="0" w:color="auto"/>
              <w:right w:val="single" w:sz="4" w:space="0" w:color="auto"/>
            </w:tcBorders>
            <w:noWrap/>
            <w:vAlign w:val="bottom"/>
          </w:tcPr>
          <w:p w14:paraId="49881E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SAM</w:t>
            </w:r>
          </w:p>
        </w:tc>
        <w:tc>
          <w:tcPr>
            <w:tcW w:w="992" w:type="dxa"/>
            <w:tcBorders>
              <w:top w:val="single" w:sz="4" w:space="0" w:color="auto"/>
              <w:left w:val="nil"/>
              <w:bottom w:val="single" w:sz="4" w:space="0" w:color="auto"/>
              <w:right w:val="single" w:sz="4" w:space="0" w:color="auto"/>
            </w:tcBorders>
            <w:noWrap/>
            <w:vAlign w:val="bottom"/>
          </w:tcPr>
          <w:p w14:paraId="05F61F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single" w:sz="4" w:space="0" w:color="auto"/>
              <w:left w:val="nil"/>
              <w:bottom w:val="single" w:sz="4" w:space="0" w:color="auto"/>
              <w:right w:val="single" w:sz="4" w:space="0" w:color="auto"/>
            </w:tcBorders>
            <w:noWrap/>
            <w:vAlign w:val="bottom"/>
          </w:tcPr>
          <w:p w14:paraId="4E31F3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D4F8E69"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0175040" w14:textId="77777777" w:rsidR="003F7F01" w:rsidRPr="00A64A7D" w:rsidRDefault="003F7F01" w:rsidP="004B0BB6">
            <w:pPr>
              <w:rPr>
                <w:rFonts w:ascii="Arial" w:hAnsi="Arial" w:cs="Arial"/>
                <w:sz w:val="14"/>
                <w:szCs w:val="14"/>
                <w:lang w:val="es-ES_tradnl"/>
              </w:rPr>
            </w:pPr>
          </w:p>
        </w:tc>
      </w:tr>
      <w:tr w:rsidR="003F7F01" w:rsidRPr="00A64A7D" w14:paraId="53226979"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5DA634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4C4003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4ED51A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05C13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4760A1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single" w:sz="4" w:space="0" w:color="auto"/>
              <w:left w:val="nil"/>
              <w:bottom w:val="single" w:sz="4" w:space="0" w:color="auto"/>
              <w:right w:val="single" w:sz="4" w:space="0" w:color="auto"/>
            </w:tcBorders>
            <w:noWrap/>
            <w:vAlign w:val="bottom"/>
          </w:tcPr>
          <w:p w14:paraId="61213C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25/06/1997</w:t>
            </w:r>
          </w:p>
        </w:tc>
        <w:tc>
          <w:tcPr>
            <w:tcW w:w="1285" w:type="dxa"/>
            <w:tcBorders>
              <w:top w:val="single" w:sz="4" w:space="0" w:color="auto"/>
              <w:left w:val="nil"/>
              <w:bottom w:val="single" w:sz="4" w:space="0" w:color="auto"/>
              <w:right w:val="single" w:sz="4" w:space="0" w:color="auto"/>
            </w:tcBorders>
            <w:noWrap/>
            <w:vAlign w:val="bottom"/>
          </w:tcPr>
          <w:p w14:paraId="530830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04/11/2025</w:t>
            </w:r>
          </w:p>
        </w:tc>
        <w:tc>
          <w:tcPr>
            <w:tcW w:w="1264" w:type="dxa"/>
            <w:tcBorders>
              <w:top w:val="single" w:sz="4" w:space="0" w:color="auto"/>
              <w:left w:val="nil"/>
              <w:bottom w:val="single" w:sz="4" w:space="0" w:color="auto"/>
              <w:right w:val="single" w:sz="4" w:space="0" w:color="auto"/>
            </w:tcBorders>
            <w:noWrap/>
            <w:vAlign w:val="bottom"/>
          </w:tcPr>
          <w:p w14:paraId="7C4BEA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UCM</w:t>
            </w:r>
          </w:p>
        </w:tc>
        <w:tc>
          <w:tcPr>
            <w:tcW w:w="992" w:type="dxa"/>
            <w:tcBorders>
              <w:top w:val="single" w:sz="4" w:space="0" w:color="auto"/>
              <w:left w:val="nil"/>
              <w:bottom w:val="single" w:sz="4" w:space="0" w:color="auto"/>
              <w:right w:val="single" w:sz="4" w:space="0" w:color="auto"/>
            </w:tcBorders>
            <w:noWrap/>
            <w:vAlign w:val="bottom"/>
          </w:tcPr>
          <w:p w14:paraId="07749C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single" w:sz="4" w:space="0" w:color="auto"/>
              <w:left w:val="nil"/>
              <w:bottom w:val="single" w:sz="4" w:space="0" w:color="auto"/>
              <w:right w:val="single" w:sz="4" w:space="0" w:color="auto"/>
            </w:tcBorders>
            <w:noWrap/>
            <w:vAlign w:val="bottom"/>
          </w:tcPr>
          <w:p w14:paraId="1FAA39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06C3831"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2B48A17" w14:textId="77777777" w:rsidR="003F7F01" w:rsidRPr="00A64A7D" w:rsidRDefault="003F7F01" w:rsidP="004B0BB6">
            <w:pPr>
              <w:rPr>
                <w:rFonts w:ascii="Arial" w:hAnsi="Arial" w:cs="Arial"/>
                <w:sz w:val="14"/>
                <w:szCs w:val="14"/>
                <w:lang w:val="es-ES_tradnl"/>
              </w:rPr>
            </w:pPr>
          </w:p>
        </w:tc>
      </w:tr>
      <w:tr w:rsidR="003F7F01" w:rsidRPr="00A64A7D" w14:paraId="103CA401"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A352D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1531ED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375EB5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77163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63FA3A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single" w:sz="4" w:space="0" w:color="auto"/>
              <w:left w:val="nil"/>
              <w:bottom w:val="single" w:sz="4" w:space="0" w:color="auto"/>
              <w:right w:val="single" w:sz="4" w:space="0" w:color="auto"/>
            </w:tcBorders>
            <w:noWrap/>
            <w:vAlign w:val="bottom"/>
          </w:tcPr>
          <w:p w14:paraId="119721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13/11/1990</w:t>
            </w:r>
          </w:p>
        </w:tc>
        <w:tc>
          <w:tcPr>
            <w:tcW w:w="1285" w:type="dxa"/>
            <w:tcBorders>
              <w:top w:val="single" w:sz="4" w:space="0" w:color="auto"/>
              <w:left w:val="nil"/>
              <w:bottom w:val="single" w:sz="4" w:space="0" w:color="auto"/>
              <w:right w:val="single" w:sz="4" w:space="0" w:color="auto"/>
            </w:tcBorders>
            <w:noWrap/>
            <w:vAlign w:val="bottom"/>
          </w:tcPr>
          <w:p w14:paraId="6DE917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16/10/2025</w:t>
            </w:r>
          </w:p>
        </w:tc>
        <w:tc>
          <w:tcPr>
            <w:tcW w:w="1264" w:type="dxa"/>
            <w:tcBorders>
              <w:top w:val="single" w:sz="4" w:space="0" w:color="auto"/>
              <w:left w:val="nil"/>
              <w:bottom w:val="single" w:sz="4" w:space="0" w:color="auto"/>
              <w:right w:val="single" w:sz="4" w:space="0" w:color="auto"/>
            </w:tcBorders>
            <w:noWrap/>
            <w:vAlign w:val="bottom"/>
          </w:tcPr>
          <w:p w14:paraId="2231B4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WPM</w:t>
            </w:r>
          </w:p>
        </w:tc>
        <w:tc>
          <w:tcPr>
            <w:tcW w:w="992" w:type="dxa"/>
            <w:tcBorders>
              <w:top w:val="single" w:sz="4" w:space="0" w:color="auto"/>
              <w:left w:val="nil"/>
              <w:bottom w:val="single" w:sz="4" w:space="0" w:color="auto"/>
              <w:right w:val="single" w:sz="4" w:space="0" w:color="auto"/>
            </w:tcBorders>
            <w:noWrap/>
            <w:vAlign w:val="bottom"/>
          </w:tcPr>
          <w:p w14:paraId="67EA81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single" w:sz="4" w:space="0" w:color="auto"/>
              <w:left w:val="nil"/>
              <w:bottom w:val="single" w:sz="4" w:space="0" w:color="auto"/>
              <w:right w:val="single" w:sz="4" w:space="0" w:color="auto"/>
            </w:tcBorders>
            <w:noWrap/>
            <w:vAlign w:val="bottom"/>
          </w:tcPr>
          <w:p w14:paraId="2A690B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AFC9398"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66B6DCAC" w14:textId="77777777" w:rsidR="003F7F01" w:rsidRPr="00A64A7D" w:rsidRDefault="003F7F01" w:rsidP="004B0BB6">
            <w:pPr>
              <w:rPr>
                <w:rFonts w:ascii="Arial" w:hAnsi="Arial" w:cs="Arial"/>
                <w:sz w:val="14"/>
                <w:szCs w:val="14"/>
                <w:lang w:val="es-ES_tradnl"/>
              </w:rPr>
            </w:pPr>
          </w:p>
        </w:tc>
      </w:tr>
      <w:tr w:rsidR="003F7F01" w:rsidRPr="00A64A7D" w14:paraId="5C363049"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16C74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12288</w:t>
            </w:r>
          </w:p>
        </w:tc>
        <w:tc>
          <w:tcPr>
            <w:tcW w:w="1843" w:type="dxa"/>
            <w:tcBorders>
              <w:top w:val="single" w:sz="4" w:space="0" w:color="auto"/>
              <w:left w:val="nil"/>
              <w:bottom w:val="single" w:sz="4" w:space="0" w:color="auto"/>
              <w:right w:val="single" w:sz="4" w:space="0" w:color="auto"/>
            </w:tcBorders>
            <w:noWrap/>
            <w:vAlign w:val="bottom"/>
          </w:tcPr>
          <w:p w14:paraId="38CFB6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Orokieta HLHI</w:t>
            </w:r>
          </w:p>
        </w:tc>
        <w:tc>
          <w:tcPr>
            <w:tcW w:w="1268" w:type="dxa"/>
            <w:tcBorders>
              <w:top w:val="single" w:sz="4" w:space="0" w:color="auto"/>
              <w:left w:val="nil"/>
              <w:bottom w:val="single" w:sz="4" w:space="0" w:color="auto"/>
              <w:right w:val="single" w:sz="4" w:space="0" w:color="auto"/>
            </w:tcBorders>
            <w:noWrap/>
            <w:vAlign w:val="bottom"/>
          </w:tcPr>
          <w:p w14:paraId="1398D1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8A227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2FD334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single" w:sz="4" w:space="0" w:color="auto"/>
              <w:left w:val="nil"/>
              <w:bottom w:val="single" w:sz="4" w:space="0" w:color="auto"/>
              <w:right w:val="single" w:sz="4" w:space="0" w:color="auto"/>
            </w:tcBorders>
            <w:noWrap/>
            <w:vAlign w:val="bottom"/>
          </w:tcPr>
          <w:p w14:paraId="5491A6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01/06/2002</w:t>
            </w:r>
          </w:p>
        </w:tc>
        <w:tc>
          <w:tcPr>
            <w:tcW w:w="1285" w:type="dxa"/>
            <w:tcBorders>
              <w:top w:val="single" w:sz="4" w:space="0" w:color="auto"/>
              <w:left w:val="nil"/>
              <w:bottom w:val="single" w:sz="4" w:space="0" w:color="auto"/>
              <w:right w:val="single" w:sz="4" w:space="0" w:color="auto"/>
            </w:tcBorders>
            <w:noWrap/>
            <w:vAlign w:val="bottom"/>
          </w:tcPr>
          <w:p w14:paraId="72AAAF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23/10/2025</w:t>
            </w:r>
          </w:p>
        </w:tc>
        <w:tc>
          <w:tcPr>
            <w:tcW w:w="1264" w:type="dxa"/>
            <w:tcBorders>
              <w:top w:val="single" w:sz="4" w:space="0" w:color="auto"/>
              <w:left w:val="nil"/>
              <w:bottom w:val="single" w:sz="4" w:space="0" w:color="auto"/>
              <w:right w:val="single" w:sz="4" w:space="0" w:color="auto"/>
            </w:tcBorders>
            <w:noWrap/>
            <w:vAlign w:val="bottom"/>
          </w:tcPr>
          <w:p w14:paraId="192C6C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UGM</w:t>
            </w:r>
          </w:p>
        </w:tc>
        <w:tc>
          <w:tcPr>
            <w:tcW w:w="992" w:type="dxa"/>
            <w:tcBorders>
              <w:top w:val="single" w:sz="4" w:space="0" w:color="auto"/>
              <w:left w:val="nil"/>
              <w:bottom w:val="single" w:sz="4" w:space="0" w:color="auto"/>
              <w:right w:val="single" w:sz="4" w:space="0" w:color="auto"/>
            </w:tcBorders>
            <w:noWrap/>
            <w:vAlign w:val="bottom"/>
          </w:tcPr>
          <w:p w14:paraId="583F84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single" w:sz="4" w:space="0" w:color="auto"/>
              <w:left w:val="nil"/>
              <w:bottom w:val="single" w:sz="4" w:space="0" w:color="auto"/>
              <w:right w:val="single" w:sz="4" w:space="0" w:color="auto"/>
            </w:tcBorders>
            <w:noWrap/>
            <w:vAlign w:val="bottom"/>
          </w:tcPr>
          <w:p w14:paraId="17BC57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single" w:sz="4" w:space="0" w:color="auto"/>
              <w:left w:val="nil"/>
              <w:bottom w:val="single" w:sz="4" w:space="0" w:color="auto"/>
              <w:right w:val="single" w:sz="4" w:space="0" w:color="auto"/>
            </w:tcBorders>
            <w:vAlign w:val="bottom"/>
          </w:tcPr>
          <w:p w14:paraId="2F73CDD7"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08AC7CA3" w14:textId="77777777" w:rsidR="003F7F01" w:rsidRPr="00A64A7D" w:rsidRDefault="003F7F01" w:rsidP="004B0BB6">
            <w:pPr>
              <w:rPr>
                <w:rFonts w:ascii="Arial" w:hAnsi="Arial" w:cs="Arial"/>
                <w:sz w:val="14"/>
                <w:szCs w:val="14"/>
                <w:lang w:val="es-ES_tradnl"/>
              </w:rPr>
            </w:pPr>
          </w:p>
        </w:tc>
      </w:tr>
      <w:tr w:rsidR="003F7F01" w:rsidRPr="00A64A7D" w14:paraId="1CB02265"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5E74D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359F2B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36586C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95263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8CFDC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09463D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20/11/2000</w:t>
            </w:r>
          </w:p>
        </w:tc>
        <w:tc>
          <w:tcPr>
            <w:tcW w:w="1285" w:type="dxa"/>
            <w:tcBorders>
              <w:top w:val="single" w:sz="4" w:space="0" w:color="auto"/>
              <w:left w:val="nil"/>
              <w:bottom w:val="single" w:sz="4" w:space="0" w:color="auto"/>
              <w:right w:val="single" w:sz="4" w:space="0" w:color="auto"/>
            </w:tcBorders>
            <w:noWrap/>
            <w:vAlign w:val="bottom"/>
          </w:tcPr>
          <w:p w14:paraId="66A2A2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01/10/2019</w:t>
            </w:r>
          </w:p>
        </w:tc>
        <w:tc>
          <w:tcPr>
            <w:tcW w:w="1264" w:type="dxa"/>
            <w:tcBorders>
              <w:top w:val="single" w:sz="4" w:space="0" w:color="auto"/>
              <w:left w:val="nil"/>
              <w:bottom w:val="single" w:sz="4" w:space="0" w:color="auto"/>
              <w:right w:val="single" w:sz="4" w:space="0" w:color="auto"/>
            </w:tcBorders>
            <w:noWrap/>
            <w:vAlign w:val="bottom"/>
          </w:tcPr>
          <w:p w14:paraId="085321D2"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784536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single" w:sz="4" w:space="0" w:color="auto"/>
              <w:left w:val="nil"/>
              <w:bottom w:val="single" w:sz="4" w:space="0" w:color="auto"/>
              <w:right w:val="single" w:sz="4" w:space="0" w:color="auto"/>
            </w:tcBorders>
            <w:noWrap/>
            <w:vAlign w:val="bottom"/>
          </w:tcPr>
          <w:p w14:paraId="124201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93F210E"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55E3BC00" w14:textId="77777777" w:rsidR="003F7F01" w:rsidRPr="00A64A7D" w:rsidRDefault="003F7F01" w:rsidP="004B0BB6">
            <w:pPr>
              <w:rPr>
                <w:rFonts w:ascii="Arial" w:hAnsi="Arial" w:cs="Arial"/>
                <w:sz w:val="14"/>
                <w:szCs w:val="14"/>
                <w:lang w:val="es-ES_tradnl"/>
              </w:rPr>
            </w:pPr>
          </w:p>
        </w:tc>
      </w:tr>
      <w:tr w:rsidR="003F7F01" w:rsidRPr="00A64A7D" w14:paraId="1C51084A"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C2440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05D3F6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2FAC87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08D601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4FADB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76BDE3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19/06/1978</w:t>
            </w:r>
          </w:p>
        </w:tc>
        <w:tc>
          <w:tcPr>
            <w:tcW w:w="1285" w:type="dxa"/>
            <w:tcBorders>
              <w:top w:val="single" w:sz="4" w:space="0" w:color="auto"/>
              <w:left w:val="nil"/>
              <w:bottom w:val="single" w:sz="4" w:space="0" w:color="auto"/>
              <w:right w:val="single" w:sz="4" w:space="0" w:color="auto"/>
            </w:tcBorders>
            <w:noWrap/>
            <w:vAlign w:val="bottom"/>
          </w:tcPr>
          <w:p w14:paraId="6DBF8E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10/09/2019</w:t>
            </w:r>
          </w:p>
        </w:tc>
        <w:tc>
          <w:tcPr>
            <w:tcW w:w="1264" w:type="dxa"/>
            <w:tcBorders>
              <w:top w:val="single" w:sz="4" w:space="0" w:color="auto"/>
              <w:left w:val="nil"/>
              <w:bottom w:val="single" w:sz="4" w:space="0" w:color="auto"/>
              <w:right w:val="single" w:sz="4" w:space="0" w:color="auto"/>
            </w:tcBorders>
            <w:noWrap/>
            <w:vAlign w:val="bottom"/>
          </w:tcPr>
          <w:p w14:paraId="68CDAE16"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359C78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9641,4</w:t>
            </w:r>
          </w:p>
        </w:tc>
        <w:tc>
          <w:tcPr>
            <w:tcW w:w="864" w:type="dxa"/>
            <w:tcBorders>
              <w:top w:val="single" w:sz="4" w:space="0" w:color="auto"/>
              <w:left w:val="nil"/>
              <w:bottom w:val="single" w:sz="4" w:space="0" w:color="auto"/>
              <w:right w:val="single" w:sz="4" w:space="0" w:color="auto"/>
            </w:tcBorders>
            <w:noWrap/>
            <w:vAlign w:val="bottom"/>
          </w:tcPr>
          <w:p w14:paraId="4ECB9A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73EEBE20"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900BCA0" w14:textId="77777777" w:rsidR="003F7F01" w:rsidRPr="00A64A7D" w:rsidRDefault="003F7F01" w:rsidP="004B0BB6">
            <w:pPr>
              <w:rPr>
                <w:rFonts w:ascii="Arial" w:hAnsi="Arial" w:cs="Arial"/>
                <w:sz w:val="14"/>
                <w:szCs w:val="14"/>
                <w:lang w:val="es-ES_tradnl"/>
              </w:rPr>
            </w:pPr>
          </w:p>
        </w:tc>
      </w:tr>
      <w:tr w:rsidR="003F7F01" w:rsidRPr="00A64A7D" w14:paraId="6C0DEA0B"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BB7C1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037E4B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1F1DD3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644CF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8DDC4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EB9F6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14/10/1959</w:t>
            </w:r>
          </w:p>
        </w:tc>
        <w:tc>
          <w:tcPr>
            <w:tcW w:w="1285" w:type="dxa"/>
            <w:tcBorders>
              <w:top w:val="single" w:sz="4" w:space="0" w:color="auto"/>
              <w:left w:val="nil"/>
              <w:bottom w:val="single" w:sz="4" w:space="0" w:color="auto"/>
              <w:right w:val="single" w:sz="4" w:space="0" w:color="auto"/>
            </w:tcBorders>
            <w:noWrap/>
            <w:vAlign w:val="bottom"/>
          </w:tcPr>
          <w:p w14:paraId="1F3C69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22/04/2009</w:t>
            </w:r>
          </w:p>
        </w:tc>
        <w:tc>
          <w:tcPr>
            <w:tcW w:w="1264" w:type="dxa"/>
            <w:tcBorders>
              <w:top w:val="single" w:sz="4" w:space="0" w:color="auto"/>
              <w:left w:val="nil"/>
              <w:bottom w:val="single" w:sz="4" w:space="0" w:color="auto"/>
              <w:right w:val="single" w:sz="4" w:space="0" w:color="auto"/>
            </w:tcBorders>
            <w:noWrap/>
            <w:vAlign w:val="bottom"/>
          </w:tcPr>
          <w:p w14:paraId="6BA1E18E"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3C56F2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6E96AB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2532BC77"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674DB4D" w14:textId="77777777" w:rsidR="003F7F01" w:rsidRPr="00A64A7D" w:rsidRDefault="003F7F01" w:rsidP="004B0BB6">
            <w:pPr>
              <w:rPr>
                <w:rFonts w:ascii="Arial" w:hAnsi="Arial" w:cs="Arial"/>
                <w:sz w:val="14"/>
                <w:szCs w:val="14"/>
                <w:lang w:val="es-ES_tradnl"/>
              </w:rPr>
            </w:pPr>
          </w:p>
        </w:tc>
      </w:tr>
      <w:tr w:rsidR="003F7F01" w:rsidRPr="00A64A7D" w14:paraId="75C59300"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CD896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4C0D5D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37B7B1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1D3016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8CCA5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3DFA14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19/09/1968</w:t>
            </w:r>
          </w:p>
        </w:tc>
        <w:tc>
          <w:tcPr>
            <w:tcW w:w="1285" w:type="dxa"/>
            <w:tcBorders>
              <w:top w:val="single" w:sz="4" w:space="0" w:color="auto"/>
              <w:left w:val="nil"/>
              <w:bottom w:val="single" w:sz="4" w:space="0" w:color="auto"/>
              <w:right w:val="single" w:sz="4" w:space="0" w:color="auto"/>
            </w:tcBorders>
            <w:noWrap/>
            <w:vAlign w:val="bottom"/>
          </w:tcPr>
          <w:p w14:paraId="3DE05A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12/05/2009</w:t>
            </w:r>
          </w:p>
        </w:tc>
        <w:tc>
          <w:tcPr>
            <w:tcW w:w="1264" w:type="dxa"/>
            <w:tcBorders>
              <w:top w:val="single" w:sz="4" w:space="0" w:color="auto"/>
              <w:left w:val="nil"/>
              <w:bottom w:val="single" w:sz="4" w:space="0" w:color="auto"/>
              <w:right w:val="single" w:sz="4" w:space="0" w:color="auto"/>
            </w:tcBorders>
            <w:noWrap/>
            <w:vAlign w:val="bottom"/>
          </w:tcPr>
          <w:p w14:paraId="6305F5F3"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76B95D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404C37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46ECA3B7"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F51876E" w14:textId="77777777" w:rsidR="003F7F01" w:rsidRPr="00A64A7D" w:rsidRDefault="003F7F01" w:rsidP="004B0BB6">
            <w:pPr>
              <w:rPr>
                <w:rFonts w:ascii="Arial" w:hAnsi="Arial" w:cs="Arial"/>
                <w:sz w:val="14"/>
                <w:szCs w:val="14"/>
                <w:lang w:val="es-ES_tradnl"/>
              </w:rPr>
            </w:pPr>
          </w:p>
        </w:tc>
      </w:tr>
      <w:tr w:rsidR="003F7F01" w:rsidRPr="00A64A7D" w14:paraId="1EEA023C"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7A553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5C83E9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4BA279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331134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61361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20970E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26/06/1964</w:t>
            </w:r>
          </w:p>
        </w:tc>
        <w:tc>
          <w:tcPr>
            <w:tcW w:w="1285" w:type="dxa"/>
            <w:tcBorders>
              <w:top w:val="single" w:sz="4" w:space="0" w:color="auto"/>
              <w:left w:val="nil"/>
              <w:bottom w:val="single" w:sz="4" w:space="0" w:color="auto"/>
              <w:right w:val="single" w:sz="4" w:space="0" w:color="auto"/>
            </w:tcBorders>
            <w:noWrap/>
            <w:vAlign w:val="bottom"/>
          </w:tcPr>
          <w:p w14:paraId="5E01F6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27/10/2009</w:t>
            </w:r>
          </w:p>
        </w:tc>
        <w:tc>
          <w:tcPr>
            <w:tcW w:w="1264" w:type="dxa"/>
            <w:tcBorders>
              <w:top w:val="single" w:sz="4" w:space="0" w:color="auto"/>
              <w:left w:val="nil"/>
              <w:bottom w:val="single" w:sz="4" w:space="0" w:color="auto"/>
              <w:right w:val="single" w:sz="4" w:space="0" w:color="auto"/>
            </w:tcBorders>
            <w:noWrap/>
            <w:vAlign w:val="bottom"/>
          </w:tcPr>
          <w:p w14:paraId="0C6476FA"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5350A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5ECE3A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289FB008"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1130F9C0" w14:textId="77777777" w:rsidR="003F7F01" w:rsidRPr="00A64A7D" w:rsidRDefault="003F7F01" w:rsidP="004B0BB6">
            <w:pPr>
              <w:rPr>
                <w:rFonts w:ascii="Arial" w:hAnsi="Arial" w:cs="Arial"/>
                <w:sz w:val="14"/>
                <w:szCs w:val="14"/>
                <w:lang w:val="es-ES_tradnl"/>
              </w:rPr>
            </w:pPr>
          </w:p>
        </w:tc>
      </w:tr>
      <w:tr w:rsidR="003F7F01" w:rsidRPr="00A64A7D" w14:paraId="62AB9657"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126476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3317DB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3541D8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3A29C1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EF3E0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D00D5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07/11/1964</w:t>
            </w:r>
          </w:p>
        </w:tc>
        <w:tc>
          <w:tcPr>
            <w:tcW w:w="1285" w:type="dxa"/>
            <w:tcBorders>
              <w:top w:val="single" w:sz="4" w:space="0" w:color="auto"/>
              <w:left w:val="nil"/>
              <w:bottom w:val="single" w:sz="4" w:space="0" w:color="auto"/>
              <w:right w:val="single" w:sz="4" w:space="0" w:color="auto"/>
            </w:tcBorders>
            <w:noWrap/>
            <w:vAlign w:val="bottom"/>
          </w:tcPr>
          <w:p w14:paraId="43FDF8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01/10/2010</w:t>
            </w:r>
          </w:p>
        </w:tc>
        <w:tc>
          <w:tcPr>
            <w:tcW w:w="1264" w:type="dxa"/>
            <w:tcBorders>
              <w:top w:val="single" w:sz="4" w:space="0" w:color="auto"/>
              <w:left w:val="nil"/>
              <w:bottom w:val="single" w:sz="4" w:space="0" w:color="auto"/>
              <w:right w:val="single" w:sz="4" w:space="0" w:color="auto"/>
            </w:tcBorders>
            <w:noWrap/>
            <w:vAlign w:val="bottom"/>
          </w:tcPr>
          <w:p w14:paraId="013832ED"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40659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62B4E3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07F8AE8"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4800D301" w14:textId="77777777" w:rsidR="003F7F01" w:rsidRPr="00A64A7D" w:rsidRDefault="003F7F01" w:rsidP="004B0BB6">
            <w:pPr>
              <w:rPr>
                <w:rFonts w:ascii="Arial" w:hAnsi="Arial" w:cs="Arial"/>
                <w:sz w:val="14"/>
                <w:szCs w:val="14"/>
                <w:lang w:val="es-ES_tradnl"/>
              </w:rPr>
            </w:pPr>
          </w:p>
        </w:tc>
      </w:tr>
      <w:tr w:rsidR="003F7F01" w:rsidRPr="00A64A7D" w14:paraId="481F4FB9"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BB384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60F527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37F1A1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BE072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C8722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6737B9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12/07/1962</w:t>
            </w:r>
          </w:p>
        </w:tc>
        <w:tc>
          <w:tcPr>
            <w:tcW w:w="1285" w:type="dxa"/>
            <w:tcBorders>
              <w:top w:val="single" w:sz="4" w:space="0" w:color="auto"/>
              <w:left w:val="nil"/>
              <w:bottom w:val="single" w:sz="4" w:space="0" w:color="auto"/>
              <w:right w:val="single" w:sz="4" w:space="0" w:color="auto"/>
            </w:tcBorders>
            <w:noWrap/>
            <w:vAlign w:val="bottom"/>
          </w:tcPr>
          <w:p w14:paraId="5FD6F4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single" w:sz="4" w:space="0" w:color="auto"/>
              <w:left w:val="nil"/>
              <w:bottom w:val="single" w:sz="4" w:space="0" w:color="auto"/>
              <w:right w:val="single" w:sz="4" w:space="0" w:color="auto"/>
            </w:tcBorders>
            <w:noWrap/>
            <w:vAlign w:val="bottom"/>
          </w:tcPr>
          <w:p w14:paraId="5480D39D"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D4322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438000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20AAE17C"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569909F1" w14:textId="77777777" w:rsidR="003F7F01" w:rsidRPr="00A64A7D" w:rsidRDefault="003F7F01" w:rsidP="004B0BB6">
            <w:pPr>
              <w:rPr>
                <w:rFonts w:ascii="Arial" w:hAnsi="Arial" w:cs="Arial"/>
                <w:sz w:val="14"/>
                <w:szCs w:val="14"/>
                <w:lang w:val="es-ES_tradnl"/>
              </w:rPr>
            </w:pPr>
          </w:p>
        </w:tc>
      </w:tr>
      <w:tr w:rsidR="003F7F01" w:rsidRPr="00A64A7D" w14:paraId="660FF4F3"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44238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2B8383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6F4C5D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FBCC5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7EE25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3620E5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03/04/1964</w:t>
            </w:r>
          </w:p>
        </w:tc>
        <w:tc>
          <w:tcPr>
            <w:tcW w:w="1285" w:type="dxa"/>
            <w:tcBorders>
              <w:top w:val="single" w:sz="4" w:space="0" w:color="auto"/>
              <w:left w:val="nil"/>
              <w:bottom w:val="single" w:sz="4" w:space="0" w:color="auto"/>
              <w:right w:val="single" w:sz="4" w:space="0" w:color="auto"/>
            </w:tcBorders>
            <w:noWrap/>
            <w:vAlign w:val="bottom"/>
          </w:tcPr>
          <w:p w14:paraId="271CEE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01/11/2007</w:t>
            </w:r>
          </w:p>
        </w:tc>
        <w:tc>
          <w:tcPr>
            <w:tcW w:w="1264" w:type="dxa"/>
            <w:tcBorders>
              <w:top w:val="single" w:sz="4" w:space="0" w:color="auto"/>
              <w:left w:val="nil"/>
              <w:bottom w:val="single" w:sz="4" w:space="0" w:color="auto"/>
              <w:right w:val="single" w:sz="4" w:space="0" w:color="auto"/>
            </w:tcBorders>
            <w:noWrap/>
            <w:vAlign w:val="bottom"/>
          </w:tcPr>
          <w:p w14:paraId="1C069A78"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4460B3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4CC1E2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450E93C4"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5B47A19D" w14:textId="77777777" w:rsidR="003F7F01" w:rsidRPr="00A64A7D" w:rsidRDefault="003F7F01" w:rsidP="004B0BB6">
            <w:pPr>
              <w:rPr>
                <w:rFonts w:ascii="Arial" w:hAnsi="Arial" w:cs="Arial"/>
                <w:sz w:val="14"/>
                <w:szCs w:val="14"/>
                <w:lang w:val="es-ES_tradnl"/>
              </w:rPr>
            </w:pPr>
          </w:p>
        </w:tc>
      </w:tr>
      <w:tr w:rsidR="003F7F01" w:rsidRPr="00A64A7D" w14:paraId="2EE0E094"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D3504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45EF88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11440F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B10B0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A455C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61FCE2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31/03/1968</w:t>
            </w:r>
          </w:p>
        </w:tc>
        <w:tc>
          <w:tcPr>
            <w:tcW w:w="1285" w:type="dxa"/>
            <w:tcBorders>
              <w:top w:val="single" w:sz="4" w:space="0" w:color="auto"/>
              <w:left w:val="nil"/>
              <w:bottom w:val="single" w:sz="4" w:space="0" w:color="auto"/>
              <w:right w:val="single" w:sz="4" w:space="0" w:color="auto"/>
            </w:tcBorders>
            <w:noWrap/>
            <w:vAlign w:val="bottom"/>
          </w:tcPr>
          <w:p w14:paraId="3D974C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14/10/2003</w:t>
            </w:r>
          </w:p>
        </w:tc>
        <w:tc>
          <w:tcPr>
            <w:tcW w:w="1264" w:type="dxa"/>
            <w:tcBorders>
              <w:top w:val="single" w:sz="4" w:space="0" w:color="auto"/>
              <w:left w:val="nil"/>
              <w:bottom w:val="single" w:sz="4" w:space="0" w:color="auto"/>
              <w:right w:val="single" w:sz="4" w:space="0" w:color="auto"/>
            </w:tcBorders>
            <w:noWrap/>
            <w:vAlign w:val="bottom"/>
          </w:tcPr>
          <w:p w14:paraId="706B9BCF"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B454D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single" w:sz="4" w:space="0" w:color="auto"/>
              <w:left w:val="nil"/>
              <w:bottom w:val="single" w:sz="4" w:space="0" w:color="auto"/>
              <w:right w:val="single" w:sz="4" w:space="0" w:color="auto"/>
            </w:tcBorders>
            <w:noWrap/>
            <w:vAlign w:val="bottom"/>
          </w:tcPr>
          <w:p w14:paraId="5CC9B0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407EE055"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5E70F7D7" w14:textId="77777777" w:rsidR="003F7F01" w:rsidRPr="00A64A7D" w:rsidRDefault="003F7F01" w:rsidP="004B0BB6">
            <w:pPr>
              <w:rPr>
                <w:rFonts w:ascii="Arial" w:hAnsi="Arial" w:cs="Arial"/>
                <w:sz w:val="14"/>
                <w:szCs w:val="14"/>
                <w:lang w:val="es-ES_tradnl"/>
              </w:rPr>
            </w:pPr>
          </w:p>
        </w:tc>
      </w:tr>
      <w:tr w:rsidR="003F7F01" w:rsidRPr="00A64A7D" w14:paraId="6473817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4144F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1A4280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043E61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82D68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11FE2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2F4254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07/10/1966</w:t>
            </w:r>
          </w:p>
        </w:tc>
        <w:tc>
          <w:tcPr>
            <w:tcW w:w="1285" w:type="dxa"/>
            <w:tcBorders>
              <w:top w:val="single" w:sz="4" w:space="0" w:color="auto"/>
              <w:left w:val="nil"/>
              <w:bottom w:val="single" w:sz="4" w:space="0" w:color="auto"/>
              <w:right w:val="single" w:sz="4" w:space="0" w:color="auto"/>
            </w:tcBorders>
            <w:noWrap/>
            <w:vAlign w:val="bottom"/>
          </w:tcPr>
          <w:p w14:paraId="1EAAA5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10/01/2005</w:t>
            </w:r>
          </w:p>
        </w:tc>
        <w:tc>
          <w:tcPr>
            <w:tcW w:w="1264" w:type="dxa"/>
            <w:tcBorders>
              <w:top w:val="single" w:sz="4" w:space="0" w:color="auto"/>
              <w:left w:val="nil"/>
              <w:bottom w:val="single" w:sz="4" w:space="0" w:color="auto"/>
              <w:right w:val="single" w:sz="4" w:space="0" w:color="auto"/>
            </w:tcBorders>
            <w:noWrap/>
            <w:vAlign w:val="bottom"/>
          </w:tcPr>
          <w:p w14:paraId="138D07A7"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46B5B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single" w:sz="4" w:space="0" w:color="auto"/>
              <w:left w:val="nil"/>
              <w:bottom w:val="single" w:sz="4" w:space="0" w:color="auto"/>
              <w:right w:val="single" w:sz="4" w:space="0" w:color="auto"/>
            </w:tcBorders>
            <w:noWrap/>
            <w:vAlign w:val="bottom"/>
          </w:tcPr>
          <w:p w14:paraId="459E27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F660173"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6752898B" w14:textId="77777777" w:rsidR="003F7F01" w:rsidRPr="00A64A7D" w:rsidRDefault="003F7F01" w:rsidP="004B0BB6">
            <w:pPr>
              <w:rPr>
                <w:rFonts w:ascii="Arial" w:hAnsi="Arial" w:cs="Arial"/>
                <w:sz w:val="14"/>
                <w:szCs w:val="14"/>
                <w:lang w:val="es-ES_tradnl"/>
              </w:rPr>
            </w:pPr>
          </w:p>
        </w:tc>
      </w:tr>
      <w:tr w:rsidR="003F7F01" w:rsidRPr="00A64A7D" w14:paraId="6C2F4AC1"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E3BC3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15C6C6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05C2E2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07C12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2E448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ACF08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13/12/1964</w:t>
            </w:r>
          </w:p>
        </w:tc>
        <w:tc>
          <w:tcPr>
            <w:tcW w:w="1285" w:type="dxa"/>
            <w:tcBorders>
              <w:top w:val="single" w:sz="4" w:space="0" w:color="auto"/>
              <w:left w:val="nil"/>
              <w:bottom w:val="single" w:sz="4" w:space="0" w:color="auto"/>
              <w:right w:val="single" w:sz="4" w:space="0" w:color="auto"/>
            </w:tcBorders>
            <w:noWrap/>
            <w:vAlign w:val="bottom"/>
          </w:tcPr>
          <w:p w14:paraId="1392D7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28/01/2002</w:t>
            </w:r>
          </w:p>
        </w:tc>
        <w:tc>
          <w:tcPr>
            <w:tcW w:w="1264" w:type="dxa"/>
            <w:tcBorders>
              <w:top w:val="single" w:sz="4" w:space="0" w:color="auto"/>
              <w:left w:val="nil"/>
              <w:bottom w:val="single" w:sz="4" w:space="0" w:color="auto"/>
              <w:right w:val="single" w:sz="4" w:space="0" w:color="auto"/>
            </w:tcBorders>
            <w:noWrap/>
            <w:vAlign w:val="bottom"/>
          </w:tcPr>
          <w:p w14:paraId="0372854E"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5B70AB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single" w:sz="4" w:space="0" w:color="auto"/>
              <w:left w:val="nil"/>
              <w:bottom w:val="single" w:sz="4" w:space="0" w:color="auto"/>
              <w:right w:val="single" w:sz="4" w:space="0" w:color="auto"/>
            </w:tcBorders>
            <w:noWrap/>
            <w:vAlign w:val="bottom"/>
          </w:tcPr>
          <w:p w14:paraId="0C70F1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3E4C9BE"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5B1C6A85" w14:textId="77777777" w:rsidR="003F7F01" w:rsidRPr="00A64A7D" w:rsidRDefault="003F7F01" w:rsidP="004B0BB6">
            <w:pPr>
              <w:rPr>
                <w:rFonts w:ascii="Arial" w:hAnsi="Arial" w:cs="Arial"/>
                <w:sz w:val="14"/>
                <w:szCs w:val="14"/>
                <w:lang w:val="es-ES_tradnl"/>
              </w:rPr>
            </w:pPr>
          </w:p>
        </w:tc>
      </w:tr>
      <w:tr w:rsidR="003F7F01" w:rsidRPr="00A64A7D" w14:paraId="2459FF4E"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D53B1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3EC09D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7E692F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45C5F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6DA1D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nil"/>
              <w:bottom w:val="single" w:sz="4" w:space="0" w:color="auto"/>
              <w:right w:val="single" w:sz="4" w:space="0" w:color="auto"/>
            </w:tcBorders>
            <w:noWrap/>
            <w:vAlign w:val="bottom"/>
          </w:tcPr>
          <w:p w14:paraId="78B386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20/11/1963</w:t>
            </w:r>
          </w:p>
        </w:tc>
        <w:tc>
          <w:tcPr>
            <w:tcW w:w="1285" w:type="dxa"/>
            <w:tcBorders>
              <w:top w:val="single" w:sz="4" w:space="0" w:color="auto"/>
              <w:left w:val="nil"/>
              <w:bottom w:val="single" w:sz="4" w:space="0" w:color="auto"/>
              <w:right w:val="single" w:sz="4" w:space="0" w:color="auto"/>
            </w:tcBorders>
            <w:noWrap/>
            <w:vAlign w:val="bottom"/>
          </w:tcPr>
          <w:p w14:paraId="1A2B33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22/09/2008</w:t>
            </w:r>
          </w:p>
        </w:tc>
        <w:tc>
          <w:tcPr>
            <w:tcW w:w="1264" w:type="dxa"/>
            <w:tcBorders>
              <w:top w:val="single" w:sz="4" w:space="0" w:color="auto"/>
              <w:left w:val="nil"/>
              <w:bottom w:val="single" w:sz="4" w:space="0" w:color="auto"/>
              <w:right w:val="single" w:sz="4" w:space="0" w:color="auto"/>
            </w:tcBorders>
            <w:noWrap/>
            <w:vAlign w:val="bottom"/>
          </w:tcPr>
          <w:p w14:paraId="0651B9AA"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84C56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single" w:sz="4" w:space="0" w:color="auto"/>
              <w:left w:val="nil"/>
              <w:bottom w:val="single" w:sz="4" w:space="0" w:color="auto"/>
              <w:right w:val="single" w:sz="4" w:space="0" w:color="auto"/>
            </w:tcBorders>
            <w:noWrap/>
            <w:vAlign w:val="bottom"/>
          </w:tcPr>
          <w:p w14:paraId="73A3DD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7075DCEE"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4A9777D" w14:textId="77777777" w:rsidR="003F7F01" w:rsidRPr="00A64A7D" w:rsidRDefault="003F7F01" w:rsidP="004B0BB6">
            <w:pPr>
              <w:rPr>
                <w:rFonts w:ascii="Arial" w:hAnsi="Arial" w:cs="Arial"/>
                <w:sz w:val="14"/>
                <w:szCs w:val="14"/>
                <w:lang w:val="es-ES_tradnl"/>
              </w:rPr>
            </w:pPr>
          </w:p>
        </w:tc>
      </w:tr>
      <w:tr w:rsidR="003F7F01" w:rsidRPr="00A64A7D" w14:paraId="289E5F6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BA427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5396F2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60DB76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E4DB6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666DB8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single" w:sz="4" w:space="0" w:color="auto"/>
              <w:left w:val="nil"/>
              <w:bottom w:val="single" w:sz="4" w:space="0" w:color="auto"/>
              <w:right w:val="single" w:sz="4" w:space="0" w:color="auto"/>
            </w:tcBorders>
            <w:noWrap/>
            <w:vAlign w:val="bottom"/>
          </w:tcPr>
          <w:p w14:paraId="1A5A02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12/08/2002</w:t>
            </w:r>
          </w:p>
        </w:tc>
        <w:tc>
          <w:tcPr>
            <w:tcW w:w="1285" w:type="dxa"/>
            <w:tcBorders>
              <w:top w:val="single" w:sz="4" w:space="0" w:color="auto"/>
              <w:left w:val="nil"/>
              <w:bottom w:val="single" w:sz="4" w:space="0" w:color="auto"/>
              <w:right w:val="single" w:sz="4" w:space="0" w:color="auto"/>
            </w:tcBorders>
            <w:noWrap/>
            <w:vAlign w:val="bottom"/>
          </w:tcPr>
          <w:p w14:paraId="0A1AF6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10/03/2025</w:t>
            </w:r>
          </w:p>
        </w:tc>
        <w:tc>
          <w:tcPr>
            <w:tcW w:w="1264" w:type="dxa"/>
            <w:tcBorders>
              <w:top w:val="single" w:sz="4" w:space="0" w:color="auto"/>
              <w:left w:val="nil"/>
              <w:bottom w:val="single" w:sz="4" w:space="0" w:color="auto"/>
              <w:right w:val="single" w:sz="4" w:space="0" w:color="auto"/>
            </w:tcBorders>
            <w:noWrap/>
            <w:vAlign w:val="bottom"/>
          </w:tcPr>
          <w:p w14:paraId="477022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LBM</w:t>
            </w:r>
          </w:p>
        </w:tc>
        <w:tc>
          <w:tcPr>
            <w:tcW w:w="992" w:type="dxa"/>
            <w:tcBorders>
              <w:top w:val="single" w:sz="4" w:space="0" w:color="auto"/>
              <w:left w:val="nil"/>
              <w:bottom w:val="single" w:sz="4" w:space="0" w:color="auto"/>
              <w:right w:val="single" w:sz="4" w:space="0" w:color="auto"/>
            </w:tcBorders>
            <w:noWrap/>
            <w:vAlign w:val="bottom"/>
          </w:tcPr>
          <w:p w14:paraId="33ED84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single" w:sz="4" w:space="0" w:color="auto"/>
              <w:left w:val="nil"/>
              <w:bottom w:val="single" w:sz="4" w:space="0" w:color="auto"/>
              <w:right w:val="single" w:sz="4" w:space="0" w:color="auto"/>
            </w:tcBorders>
            <w:noWrap/>
            <w:vAlign w:val="bottom"/>
          </w:tcPr>
          <w:p w14:paraId="39F899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12280DB"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3B60302" w14:textId="77777777" w:rsidR="003F7F01" w:rsidRPr="00A64A7D" w:rsidRDefault="003F7F01" w:rsidP="004B0BB6">
            <w:pPr>
              <w:rPr>
                <w:rFonts w:ascii="Arial" w:hAnsi="Arial" w:cs="Arial"/>
                <w:sz w:val="14"/>
                <w:szCs w:val="14"/>
                <w:lang w:val="es-ES_tradnl"/>
              </w:rPr>
            </w:pPr>
          </w:p>
        </w:tc>
      </w:tr>
      <w:tr w:rsidR="003F7F01" w:rsidRPr="00A64A7D" w14:paraId="62EC8C52"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5EBFFA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12319</w:t>
            </w:r>
          </w:p>
        </w:tc>
        <w:tc>
          <w:tcPr>
            <w:tcW w:w="1843" w:type="dxa"/>
            <w:tcBorders>
              <w:top w:val="single" w:sz="4" w:space="0" w:color="auto"/>
              <w:left w:val="nil"/>
              <w:bottom w:val="single" w:sz="4" w:space="0" w:color="auto"/>
              <w:right w:val="single" w:sz="4" w:space="0" w:color="auto"/>
            </w:tcBorders>
            <w:noWrap/>
            <w:vAlign w:val="bottom"/>
          </w:tcPr>
          <w:p w14:paraId="060BC7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Azkoitiko Ikastola-Xabier Munibe HLHI</w:t>
            </w:r>
          </w:p>
        </w:tc>
        <w:tc>
          <w:tcPr>
            <w:tcW w:w="1268" w:type="dxa"/>
            <w:tcBorders>
              <w:top w:val="single" w:sz="4" w:space="0" w:color="auto"/>
              <w:left w:val="nil"/>
              <w:bottom w:val="single" w:sz="4" w:space="0" w:color="auto"/>
              <w:right w:val="single" w:sz="4" w:space="0" w:color="auto"/>
            </w:tcBorders>
            <w:noWrap/>
            <w:vAlign w:val="bottom"/>
          </w:tcPr>
          <w:p w14:paraId="0CE4BC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3E327C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31CE69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single" w:sz="4" w:space="0" w:color="auto"/>
              <w:left w:val="nil"/>
              <w:bottom w:val="single" w:sz="4" w:space="0" w:color="auto"/>
              <w:right w:val="single" w:sz="4" w:space="0" w:color="auto"/>
            </w:tcBorders>
            <w:noWrap/>
            <w:vAlign w:val="bottom"/>
          </w:tcPr>
          <w:p w14:paraId="56AB64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28/10/2004</w:t>
            </w:r>
          </w:p>
        </w:tc>
        <w:tc>
          <w:tcPr>
            <w:tcW w:w="1285" w:type="dxa"/>
            <w:tcBorders>
              <w:top w:val="single" w:sz="4" w:space="0" w:color="auto"/>
              <w:left w:val="nil"/>
              <w:bottom w:val="single" w:sz="4" w:space="0" w:color="auto"/>
              <w:right w:val="single" w:sz="4" w:space="0" w:color="auto"/>
            </w:tcBorders>
            <w:noWrap/>
            <w:vAlign w:val="bottom"/>
          </w:tcPr>
          <w:p w14:paraId="082D0A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21/11/2025</w:t>
            </w:r>
          </w:p>
        </w:tc>
        <w:tc>
          <w:tcPr>
            <w:tcW w:w="1264" w:type="dxa"/>
            <w:tcBorders>
              <w:top w:val="single" w:sz="4" w:space="0" w:color="auto"/>
              <w:left w:val="nil"/>
              <w:bottom w:val="single" w:sz="4" w:space="0" w:color="auto"/>
              <w:right w:val="single" w:sz="4" w:space="0" w:color="auto"/>
            </w:tcBorders>
            <w:noWrap/>
            <w:vAlign w:val="bottom"/>
          </w:tcPr>
          <w:p w14:paraId="43003E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ALR</w:t>
            </w:r>
          </w:p>
        </w:tc>
        <w:tc>
          <w:tcPr>
            <w:tcW w:w="992" w:type="dxa"/>
            <w:tcBorders>
              <w:top w:val="single" w:sz="4" w:space="0" w:color="auto"/>
              <w:left w:val="nil"/>
              <w:bottom w:val="single" w:sz="4" w:space="0" w:color="auto"/>
              <w:right w:val="single" w:sz="4" w:space="0" w:color="auto"/>
            </w:tcBorders>
            <w:noWrap/>
            <w:vAlign w:val="bottom"/>
          </w:tcPr>
          <w:p w14:paraId="7B5D69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single" w:sz="4" w:space="0" w:color="auto"/>
              <w:left w:val="nil"/>
              <w:bottom w:val="single" w:sz="4" w:space="0" w:color="auto"/>
              <w:right w:val="single" w:sz="4" w:space="0" w:color="auto"/>
            </w:tcBorders>
            <w:noWrap/>
            <w:vAlign w:val="bottom"/>
          </w:tcPr>
          <w:p w14:paraId="499821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C4C58DE"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47FA2865" w14:textId="77777777" w:rsidR="003F7F01" w:rsidRPr="00A64A7D" w:rsidRDefault="003F7F01" w:rsidP="004B0BB6">
            <w:pPr>
              <w:rPr>
                <w:rFonts w:ascii="Arial" w:hAnsi="Arial" w:cs="Arial"/>
                <w:sz w:val="14"/>
                <w:szCs w:val="14"/>
                <w:lang w:val="es-ES_tradnl"/>
              </w:rPr>
            </w:pPr>
          </w:p>
        </w:tc>
      </w:tr>
      <w:tr w:rsidR="003F7F01" w:rsidRPr="00A64A7D" w14:paraId="74D89077"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7D019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12320</w:t>
            </w:r>
          </w:p>
        </w:tc>
        <w:tc>
          <w:tcPr>
            <w:tcW w:w="1843" w:type="dxa"/>
            <w:tcBorders>
              <w:top w:val="single" w:sz="4" w:space="0" w:color="auto"/>
              <w:left w:val="nil"/>
              <w:bottom w:val="single" w:sz="4" w:space="0" w:color="auto"/>
              <w:right w:val="single" w:sz="4" w:space="0" w:color="auto"/>
            </w:tcBorders>
            <w:noWrap/>
            <w:vAlign w:val="bottom"/>
          </w:tcPr>
          <w:p w14:paraId="757408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7F6EA7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316B8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9A1B5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nil"/>
              <w:bottom w:val="single" w:sz="4" w:space="0" w:color="auto"/>
              <w:right w:val="single" w:sz="4" w:space="0" w:color="auto"/>
            </w:tcBorders>
            <w:noWrap/>
            <w:vAlign w:val="bottom"/>
          </w:tcPr>
          <w:p w14:paraId="3BB369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02/07/1961</w:t>
            </w:r>
          </w:p>
        </w:tc>
        <w:tc>
          <w:tcPr>
            <w:tcW w:w="1285" w:type="dxa"/>
            <w:tcBorders>
              <w:top w:val="single" w:sz="4" w:space="0" w:color="auto"/>
              <w:left w:val="nil"/>
              <w:bottom w:val="single" w:sz="4" w:space="0" w:color="auto"/>
              <w:right w:val="single" w:sz="4" w:space="0" w:color="auto"/>
            </w:tcBorders>
            <w:noWrap/>
            <w:vAlign w:val="bottom"/>
          </w:tcPr>
          <w:p w14:paraId="6CE1AE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24/09/2007</w:t>
            </w:r>
          </w:p>
        </w:tc>
        <w:tc>
          <w:tcPr>
            <w:tcW w:w="1264" w:type="dxa"/>
            <w:tcBorders>
              <w:top w:val="single" w:sz="4" w:space="0" w:color="auto"/>
              <w:left w:val="nil"/>
              <w:bottom w:val="single" w:sz="4" w:space="0" w:color="auto"/>
              <w:right w:val="single" w:sz="4" w:space="0" w:color="auto"/>
            </w:tcBorders>
            <w:noWrap/>
            <w:vAlign w:val="bottom"/>
          </w:tcPr>
          <w:p w14:paraId="28EE8922"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20FB3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single" w:sz="4" w:space="0" w:color="auto"/>
              <w:left w:val="nil"/>
              <w:bottom w:val="single" w:sz="4" w:space="0" w:color="auto"/>
              <w:right w:val="single" w:sz="4" w:space="0" w:color="auto"/>
            </w:tcBorders>
            <w:noWrap/>
            <w:vAlign w:val="bottom"/>
          </w:tcPr>
          <w:p w14:paraId="0F752A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CDF5C29"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FDF4EA3" w14:textId="77777777" w:rsidR="003F7F01" w:rsidRPr="00A64A7D" w:rsidRDefault="003F7F01" w:rsidP="004B0BB6">
            <w:pPr>
              <w:rPr>
                <w:rFonts w:ascii="Arial" w:hAnsi="Arial" w:cs="Arial"/>
                <w:sz w:val="14"/>
                <w:szCs w:val="14"/>
                <w:lang w:val="es-ES_tradnl"/>
              </w:rPr>
            </w:pPr>
          </w:p>
        </w:tc>
      </w:tr>
      <w:tr w:rsidR="003F7F01" w:rsidRPr="00A64A7D" w14:paraId="06D050C2"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32B09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1517B5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49965A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81CA6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6E3C5B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C7F53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29/10/1971</w:t>
            </w:r>
          </w:p>
        </w:tc>
        <w:tc>
          <w:tcPr>
            <w:tcW w:w="1285" w:type="dxa"/>
            <w:tcBorders>
              <w:top w:val="single" w:sz="4" w:space="0" w:color="auto"/>
              <w:left w:val="nil"/>
              <w:bottom w:val="single" w:sz="4" w:space="0" w:color="auto"/>
              <w:right w:val="single" w:sz="4" w:space="0" w:color="auto"/>
            </w:tcBorders>
            <w:noWrap/>
            <w:vAlign w:val="bottom"/>
          </w:tcPr>
          <w:p w14:paraId="5BAF6C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06/06/2021</w:t>
            </w:r>
          </w:p>
        </w:tc>
        <w:tc>
          <w:tcPr>
            <w:tcW w:w="1264" w:type="dxa"/>
            <w:tcBorders>
              <w:top w:val="single" w:sz="4" w:space="0" w:color="auto"/>
              <w:left w:val="nil"/>
              <w:bottom w:val="single" w:sz="4" w:space="0" w:color="auto"/>
              <w:right w:val="single" w:sz="4" w:space="0" w:color="auto"/>
            </w:tcBorders>
            <w:noWrap/>
            <w:vAlign w:val="bottom"/>
          </w:tcPr>
          <w:p w14:paraId="73DCEC5F"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7D64E8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single" w:sz="4" w:space="0" w:color="auto"/>
              <w:left w:val="nil"/>
              <w:bottom w:val="single" w:sz="4" w:space="0" w:color="auto"/>
              <w:right w:val="single" w:sz="4" w:space="0" w:color="auto"/>
            </w:tcBorders>
            <w:noWrap/>
            <w:vAlign w:val="bottom"/>
          </w:tcPr>
          <w:p w14:paraId="2333B2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150A357"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5D970CBB" w14:textId="77777777" w:rsidR="003F7F01" w:rsidRPr="00A64A7D" w:rsidRDefault="003F7F01" w:rsidP="004B0BB6">
            <w:pPr>
              <w:rPr>
                <w:rFonts w:ascii="Arial" w:hAnsi="Arial" w:cs="Arial"/>
                <w:sz w:val="14"/>
                <w:szCs w:val="14"/>
                <w:lang w:val="es-ES_tradnl"/>
              </w:rPr>
            </w:pPr>
          </w:p>
        </w:tc>
      </w:tr>
      <w:tr w:rsidR="003F7F01" w:rsidRPr="00A64A7D" w14:paraId="3790752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00B6C8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7F327A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4E9ACF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40D60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0308D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1A59C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11/07/1987</w:t>
            </w:r>
          </w:p>
        </w:tc>
        <w:tc>
          <w:tcPr>
            <w:tcW w:w="1285" w:type="dxa"/>
            <w:tcBorders>
              <w:top w:val="single" w:sz="4" w:space="0" w:color="auto"/>
              <w:left w:val="nil"/>
              <w:bottom w:val="single" w:sz="4" w:space="0" w:color="auto"/>
              <w:right w:val="single" w:sz="4" w:space="0" w:color="auto"/>
            </w:tcBorders>
            <w:noWrap/>
            <w:vAlign w:val="bottom"/>
          </w:tcPr>
          <w:p w14:paraId="598490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03/10/2022</w:t>
            </w:r>
          </w:p>
        </w:tc>
        <w:tc>
          <w:tcPr>
            <w:tcW w:w="1264" w:type="dxa"/>
            <w:tcBorders>
              <w:top w:val="single" w:sz="4" w:space="0" w:color="auto"/>
              <w:left w:val="nil"/>
              <w:bottom w:val="single" w:sz="4" w:space="0" w:color="auto"/>
              <w:right w:val="single" w:sz="4" w:space="0" w:color="auto"/>
            </w:tcBorders>
            <w:noWrap/>
            <w:vAlign w:val="bottom"/>
          </w:tcPr>
          <w:p w14:paraId="4DA2522A"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736F9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single" w:sz="4" w:space="0" w:color="auto"/>
              <w:left w:val="nil"/>
              <w:bottom w:val="single" w:sz="4" w:space="0" w:color="auto"/>
              <w:right w:val="single" w:sz="4" w:space="0" w:color="auto"/>
            </w:tcBorders>
            <w:noWrap/>
            <w:vAlign w:val="bottom"/>
          </w:tcPr>
          <w:p w14:paraId="42FDB2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9B7BFF7"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94C1A0F" w14:textId="77777777" w:rsidR="003F7F01" w:rsidRPr="00A64A7D" w:rsidRDefault="003F7F01" w:rsidP="004B0BB6">
            <w:pPr>
              <w:rPr>
                <w:rFonts w:ascii="Arial" w:hAnsi="Arial" w:cs="Arial"/>
                <w:sz w:val="14"/>
                <w:szCs w:val="14"/>
                <w:lang w:val="es-ES_tradnl"/>
              </w:rPr>
            </w:pPr>
          </w:p>
        </w:tc>
      </w:tr>
      <w:tr w:rsidR="003F7F01" w:rsidRPr="00A64A7D" w14:paraId="664D0F29"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BEC6D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783986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51DF58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00489E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CEF06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78EBBE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10/03/1974</w:t>
            </w:r>
          </w:p>
        </w:tc>
        <w:tc>
          <w:tcPr>
            <w:tcW w:w="1285" w:type="dxa"/>
            <w:tcBorders>
              <w:top w:val="single" w:sz="4" w:space="0" w:color="auto"/>
              <w:left w:val="nil"/>
              <w:bottom w:val="single" w:sz="4" w:space="0" w:color="auto"/>
              <w:right w:val="single" w:sz="4" w:space="0" w:color="auto"/>
            </w:tcBorders>
            <w:noWrap/>
            <w:vAlign w:val="bottom"/>
          </w:tcPr>
          <w:p w14:paraId="07038A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23/04/2021</w:t>
            </w:r>
          </w:p>
        </w:tc>
        <w:tc>
          <w:tcPr>
            <w:tcW w:w="1264" w:type="dxa"/>
            <w:tcBorders>
              <w:top w:val="single" w:sz="4" w:space="0" w:color="auto"/>
              <w:left w:val="nil"/>
              <w:bottom w:val="single" w:sz="4" w:space="0" w:color="auto"/>
              <w:right w:val="single" w:sz="4" w:space="0" w:color="auto"/>
            </w:tcBorders>
            <w:noWrap/>
            <w:vAlign w:val="bottom"/>
          </w:tcPr>
          <w:p w14:paraId="2DF19E17"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94A9F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9153,36</w:t>
            </w:r>
          </w:p>
        </w:tc>
        <w:tc>
          <w:tcPr>
            <w:tcW w:w="864" w:type="dxa"/>
            <w:tcBorders>
              <w:top w:val="single" w:sz="4" w:space="0" w:color="auto"/>
              <w:left w:val="nil"/>
              <w:bottom w:val="single" w:sz="4" w:space="0" w:color="auto"/>
              <w:right w:val="single" w:sz="4" w:space="0" w:color="auto"/>
            </w:tcBorders>
            <w:noWrap/>
            <w:vAlign w:val="bottom"/>
          </w:tcPr>
          <w:p w14:paraId="2ECBBA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8C0B9CB"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4A48346" w14:textId="77777777" w:rsidR="003F7F01" w:rsidRPr="00A64A7D" w:rsidRDefault="003F7F01" w:rsidP="004B0BB6">
            <w:pPr>
              <w:rPr>
                <w:rFonts w:ascii="Arial" w:hAnsi="Arial" w:cs="Arial"/>
                <w:sz w:val="14"/>
                <w:szCs w:val="14"/>
                <w:lang w:val="es-ES_tradnl"/>
              </w:rPr>
            </w:pPr>
          </w:p>
        </w:tc>
      </w:tr>
      <w:tr w:rsidR="003F7F01" w:rsidRPr="00A64A7D" w14:paraId="6A1F93A2"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54B86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2D64E7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131D27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08A8B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E13A1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22966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31/12/1961</w:t>
            </w:r>
          </w:p>
        </w:tc>
        <w:tc>
          <w:tcPr>
            <w:tcW w:w="1285" w:type="dxa"/>
            <w:tcBorders>
              <w:top w:val="single" w:sz="4" w:space="0" w:color="auto"/>
              <w:left w:val="nil"/>
              <w:bottom w:val="single" w:sz="4" w:space="0" w:color="auto"/>
              <w:right w:val="single" w:sz="4" w:space="0" w:color="auto"/>
            </w:tcBorders>
            <w:noWrap/>
            <w:vAlign w:val="bottom"/>
          </w:tcPr>
          <w:p w14:paraId="59520D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08/02/2018</w:t>
            </w:r>
          </w:p>
        </w:tc>
        <w:tc>
          <w:tcPr>
            <w:tcW w:w="1264" w:type="dxa"/>
            <w:tcBorders>
              <w:top w:val="single" w:sz="4" w:space="0" w:color="auto"/>
              <w:left w:val="nil"/>
              <w:bottom w:val="single" w:sz="4" w:space="0" w:color="auto"/>
              <w:right w:val="single" w:sz="4" w:space="0" w:color="auto"/>
            </w:tcBorders>
            <w:noWrap/>
            <w:vAlign w:val="bottom"/>
          </w:tcPr>
          <w:p w14:paraId="3BE140EA"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4B8414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9316,04</w:t>
            </w:r>
          </w:p>
        </w:tc>
        <w:tc>
          <w:tcPr>
            <w:tcW w:w="864" w:type="dxa"/>
            <w:tcBorders>
              <w:top w:val="single" w:sz="4" w:space="0" w:color="auto"/>
              <w:left w:val="nil"/>
              <w:bottom w:val="single" w:sz="4" w:space="0" w:color="auto"/>
              <w:right w:val="single" w:sz="4" w:space="0" w:color="auto"/>
            </w:tcBorders>
            <w:noWrap/>
            <w:vAlign w:val="bottom"/>
          </w:tcPr>
          <w:p w14:paraId="2519BE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7B8F69D"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DD9DDD2" w14:textId="77777777" w:rsidR="003F7F01" w:rsidRPr="00A64A7D" w:rsidRDefault="003F7F01" w:rsidP="004B0BB6">
            <w:pPr>
              <w:rPr>
                <w:rFonts w:ascii="Arial" w:hAnsi="Arial" w:cs="Arial"/>
                <w:sz w:val="14"/>
                <w:szCs w:val="14"/>
                <w:lang w:val="es-ES_tradnl"/>
              </w:rPr>
            </w:pPr>
          </w:p>
        </w:tc>
      </w:tr>
      <w:tr w:rsidR="003F7F01" w:rsidRPr="00A64A7D" w14:paraId="1D847A96"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586F9F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4D4A59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3860B6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1581A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5C06AB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06FDEF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04/06/1984</w:t>
            </w:r>
          </w:p>
        </w:tc>
        <w:tc>
          <w:tcPr>
            <w:tcW w:w="1285" w:type="dxa"/>
            <w:tcBorders>
              <w:top w:val="single" w:sz="4" w:space="0" w:color="auto"/>
              <w:left w:val="nil"/>
              <w:bottom w:val="single" w:sz="4" w:space="0" w:color="auto"/>
              <w:right w:val="single" w:sz="4" w:space="0" w:color="auto"/>
            </w:tcBorders>
            <w:noWrap/>
            <w:vAlign w:val="bottom"/>
          </w:tcPr>
          <w:p w14:paraId="56CD49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25/11/2021</w:t>
            </w:r>
          </w:p>
        </w:tc>
        <w:tc>
          <w:tcPr>
            <w:tcW w:w="1264" w:type="dxa"/>
            <w:tcBorders>
              <w:top w:val="single" w:sz="4" w:space="0" w:color="auto"/>
              <w:left w:val="nil"/>
              <w:bottom w:val="single" w:sz="4" w:space="0" w:color="auto"/>
              <w:right w:val="single" w:sz="4" w:space="0" w:color="auto"/>
            </w:tcBorders>
            <w:noWrap/>
            <w:vAlign w:val="bottom"/>
          </w:tcPr>
          <w:p w14:paraId="1C8B3C2E"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24906C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9316,04</w:t>
            </w:r>
          </w:p>
        </w:tc>
        <w:tc>
          <w:tcPr>
            <w:tcW w:w="864" w:type="dxa"/>
            <w:tcBorders>
              <w:top w:val="single" w:sz="4" w:space="0" w:color="auto"/>
              <w:left w:val="nil"/>
              <w:bottom w:val="single" w:sz="4" w:space="0" w:color="auto"/>
              <w:right w:val="single" w:sz="4" w:space="0" w:color="auto"/>
            </w:tcBorders>
            <w:noWrap/>
            <w:vAlign w:val="bottom"/>
          </w:tcPr>
          <w:p w14:paraId="53A528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20F6436"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3841774" w14:textId="77777777" w:rsidR="003F7F01" w:rsidRPr="00A64A7D" w:rsidRDefault="003F7F01" w:rsidP="004B0BB6">
            <w:pPr>
              <w:rPr>
                <w:rFonts w:ascii="Arial" w:hAnsi="Arial" w:cs="Arial"/>
                <w:sz w:val="14"/>
                <w:szCs w:val="14"/>
                <w:lang w:val="es-ES_tradnl"/>
              </w:rPr>
            </w:pPr>
          </w:p>
        </w:tc>
      </w:tr>
      <w:tr w:rsidR="003F7F01" w:rsidRPr="00A64A7D" w14:paraId="1FE26BA8"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E5F94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33DF1A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110F86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1B9AC3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B59B2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B0EC8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07/03/1965</w:t>
            </w:r>
          </w:p>
        </w:tc>
        <w:tc>
          <w:tcPr>
            <w:tcW w:w="1285" w:type="dxa"/>
            <w:tcBorders>
              <w:top w:val="single" w:sz="4" w:space="0" w:color="auto"/>
              <w:left w:val="nil"/>
              <w:bottom w:val="single" w:sz="4" w:space="0" w:color="auto"/>
              <w:right w:val="single" w:sz="4" w:space="0" w:color="auto"/>
            </w:tcBorders>
            <w:noWrap/>
            <w:vAlign w:val="bottom"/>
          </w:tcPr>
          <w:p w14:paraId="613649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15/12/2009</w:t>
            </w:r>
          </w:p>
        </w:tc>
        <w:tc>
          <w:tcPr>
            <w:tcW w:w="1264" w:type="dxa"/>
            <w:tcBorders>
              <w:top w:val="single" w:sz="4" w:space="0" w:color="auto"/>
              <w:left w:val="nil"/>
              <w:bottom w:val="single" w:sz="4" w:space="0" w:color="auto"/>
              <w:right w:val="single" w:sz="4" w:space="0" w:color="auto"/>
            </w:tcBorders>
            <w:noWrap/>
            <w:vAlign w:val="bottom"/>
          </w:tcPr>
          <w:p w14:paraId="7ABEED33"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99EB1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single" w:sz="4" w:space="0" w:color="auto"/>
              <w:left w:val="nil"/>
              <w:bottom w:val="single" w:sz="4" w:space="0" w:color="auto"/>
              <w:right w:val="single" w:sz="4" w:space="0" w:color="auto"/>
            </w:tcBorders>
            <w:noWrap/>
            <w:vAlign w:val="bottom"/>
          </w:tcPr>
          <w:p w14:paraId="27FE96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CDCF5EF"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73D3D013" w14:textId="77777777" w:rsidR="003F7F01" w:rsidRPr="00A64A7D" w:rsidRDefault="003F7F01" w:rsidP="004B0BB6">
            <w:pPr>
              <w:rPr>
                <w:rFonts w:ascii="Arial" w:hAnsi="Arial" w:cs="Arial"/>
                <w:sz w:val="14"/>
                <w:szCs w:val="14"/>
                <w:lang w:val="es-ES_tradnl"/>
              </w:rPr>
            </w:pPr>
          </w:p>
        </w:tc>
      </w:tr>
      <w:tr w:rsidR="003F7F01" w:rsidRPr="00A64A7D" w14:paraId="47E4C410"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4C48BE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1DB3F2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1B6071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DFEE5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16B6D1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7E8404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05/03/1975</w:t>
            </w:r>
          </w:p>
        </w:tc>
        <w:tc>
          <w:tcPr>
            <w:tcW w:w="1285" w:type="dxa"/>
            <w:tcBorders>
              <w:top w:val="single" w:sz="4" w:space="0" w:color="auto"/>
              <w:left w:val="nil"/>
              <w:bottom w:val="single" w:sz="4" w:space="0" w:color="auto"/>
              <w:right w:val="single" w:sz="4" w:space="0" w:color="auto"/>
            </w:tcBorders>
            <w:noWrap/>
            <w:vAlign w:val="bottom"/>
          </w:tcPr>
          <w:p w14:paraId="299BD9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24/09/2008</w:t>
            </w:r>
          </w:p>
        </w:tc>
        <w:tc>
          <w:tcPr>
            <w:tcW w:w="1264" w:type="dxa"/>
            <w:tcBorders>
              <w:top w:val="single" w:sz="4" w:space="0" w:color="auto"/>
              <w:left w:val="nil"/>
              <w:bottom w:val="single" w:sz="4" w:space="0" w:color="auto"/>
              <w:right w:val="single" w:sz="4" w:space="0" w:color="auto"/>
            </w:tcBorders>
            <w:noWrap/>
            <w:vAlign w:val="bottom"/>
          </w:tcPr>
          <w:p w14:paraId="5AE6D887"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50D9C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9804,08</w:t>
            </w:r>
          </w:p>
        </w:tc>
        <w:tc>
          <w:tcPr>
            <w:tcW w:w="864" w:type="dxa"/>
            <w:tcBorders>
              <w:top w:val="single" w:sz="4" w:space="0" w:color="auto"/>
              <w:left w:val="nil"/>
              <w:bottom w:val="single" w:sz="4" w:space="0" w:color="auto"/>
              <w:right w:val="single" w:sz="4" w:space="0" w:color="auto"/>
            </w:tcBorders>
            <w:noWrap/>
            <w:vAlign w:val="bottom"/>
          </w:tcPr>
          <w:p w14:paraId="564110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19224B40"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53ADA6CC" w14:textId="77777777" w:rsidR="003F7F01" w:rsidRPr="00A64A7D" w:rsidRDefault="003F7F01" w:rsidP="004B0BB6">
            <w:pPr>
              <w:rPr>
                <w:rFonts w:ascii="Arial" w:hAnsi="Arial" w:cs="Arial"/>
                <w:sz w:val="14"/>
                <w:szCs w:val="14"/>
                <w:lang w:val="es-ES_tradnl"/>
              </w:rPr>
            </w:pPr>
          </w:p>
        </w:tc>
      </w:tr>
      <w:tr w:rsidR="003F7F01" w:rsidRPr="00A64A7D" w14:paraId="41858C9A"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2E427F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4821CA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537200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79275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28C1D7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2F6EF5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27/01/1968</w:t>
            </w:r>
          </w:p>
        </w:tc>
        <w:tc>
          <w:tcPr>
            <w:tcW w:w="1285" w:type="dxa"/>
            <w:tcBorders>
              <w:top w:val="single" w:sz="4" w:space="0" w:color="auto"/>
              <w:left w:val="nil"/>
              <w:bottom w:val="single" w:sz="4" w:space="0" w:color="auto"/>
              <w:right w:val="single" w:sz="4" w:space="0" w:color="auto"/>
            </w:tcBorders>
            <w:noWrap/>
            <w:vAlign w:val="bottom"/>
          </w:tcPr>
          <w:p w14:paraId="4ED99B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07/11/2008</w:t>
            </w:r>
          </w:p>
        </w:tc>
        <w:tc>
          <w:tcPr>
            <w:tcW w:w="1264" w:type="dxa"/>
            <w:tcBorders>
              <w:top w:val="single" w:sz="4" w:space="0" w:color="auto"/>
              <w:left w:val="nil"/>
              <w:bottom w:val="single" w:sz="4" w:space="0" w:color="auto"/>
              <w:right w:val="single" w:sz="4" w:space="0" w:color="auto"/>
            </w:tcBorders>
            <w:noWrap/>
            <w:vAlign w:val="bottom"/>
          </w:tcPr>
          <w:p w14:paraId="0D40ECF5"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ECF3C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3F5128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27852E4E"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B4E2F9E" w14:textId="77777777" w:rsidR="003F7F01" w:rsidRPr="00A64A7D" w:rsidRDefault="003F7F01" w:rsidP="004B0BB6">
            <w:pPr>
              <w:rPr>
                <w:rFonts w:ascii="Arial" w:hAnsi="Arial" w:cs="Arial"/>
                <w:sz w:val="14"/>
                <w:szCs w:val="14"/>
                <w:lang w:val="es-ES_tradnl"/>
              </w:rPr>
            </w:pPr>
          </w:p>
        </w:tc>
      </w:tr>
      <w:tr w:rsidR="003F7F01" w:rsidRPr="00A64A7D" w14:paraId="5F81E360"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B6FBF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490D67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224EE1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473CA8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D12FA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C210C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18/05/1963</w:t>
            </w:r>
          </w:p>
        </w:tc>
        <w:tc>
          <w:tcPr>
            <w:tcW w:w="1285" w:type="dxa"/>
            <w:tcBorders>
              <w:top w:val="single" w:sz="4" w:space="0" w:color="auto"/>
              <w:left w:val="nil"/>
              <w:bottom w:val="single" w:sz="4" w:space="0" w:color="auto"/>
              <w:right w:val="single" w:sz="4" w:space="0" w:color="auto"/>
            </w:tcBorders>
            <w:noWrap/>
            <w:vAlign w:val="bottom"/>
          </w:tcPr>
          <w:p w14:paraId="7AD9B7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24/09/2008</w:t>
            </w:r>
          </w:p>
        </w:tc>
        <w:tc>
          <w:tcPr>
            <w:tcW w:w="1264" w:type="dxa"/>
            <w:tcBorders>
              <w:top w:val="single" w:sz="4" w:space="0" w:color="auto"/>
              <w:left w:val="nil"/>
              <w:bottom w:val="single" w:sz="4" w:space="0" w:color="auto"/>
              <w:right w:val="single" w:sz="4" w:space="0" w:color="auto"/>
            </w:tcBorders>
            <w:noWrap/>
            <w:vAlign w:val="bottom"/>
          </w:tcPr>
          <w:p w14:paraId="0D60BD75"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5350E7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61E03D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72AB3092"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2C73549D" w14:textId="77777777" w:rsidR="003F7F01" w:rsidRPr="00A64A7D" w:rsidRDefault="003F7F01" w:rsidP="004B0BB6">
            <w:pPr>
              <w:rPr>
                <w:rFonts w:ascii="Arial" w:hAnsi="Arial" w:cs="Arial"/>
                <w:sz w:val="14"/>
                <w:szCs w:val="14"/>
                <w:lang w:val="es-ES_tradnl"/>
              </w:rPr>
            </w:pPr>
          </w:p>
        </w:tc>
      </w:tr>
      <w:tr w:rsidR="003F7F01" w:rsidRPr="00A64A7D" w14:paraId="1B23993B"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14FCB9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3E6A5A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112F6F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63E576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74F41E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54395F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05/06/1963</w:t>
            </w:r>
          </w:p>
        </w:tc>
        <w:tc>
          <w:tcPr>
            <w:tcW w:w="1285" w:type="dxa"/>
            <w:tcBorders>
              <w:top w:val="single" w:sz="4" w:space="0" w:color="auto"/>
              <w:left w:val="nil"/>
              <w:bottom w:val="single" w:sz="4" w:space="0" w:color="auto"/>
              <w:right w:val="single" w:sz="4" w:space="0" w:color="auto"/>
            </w:tcBorders>
            <w:noWrap/>
            <w:vAlign w:val="bottom"/>
          </w:tcPr>
          <w:p w14:paraId="37FF91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25/11/2008</w:t>
            </w:r>
          </w:p>
        </w:tc>
        <w:tc>
          <w:tcPr>
            <w:tcW w:w="1264" w:type="dxa"/>
            <w:tcBorders>
              <w:top w:val="single" w:sz="4" w:space="0" w:color="auto"/>
              <w:left w:val="nil"/>
              <w:bottom w:val="single" w:sz="4" w:space="0" w:color="auto"/>
              <w:right w:val="single" w:sz="4" w:space="0" w:color="auto"/>
            </w:tcBorders>
            <w:noWrap/>
            <w:vAlign w:val="bottom"/>
          </w:tcPr>
          <w:p w14:paraId="6279A136"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6F2A86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single" w:sz="4" w:space="0" w:color="auto"/>
              <w:left w:val="nil"/>
              <w:bottom w:val="single" w:sz="4" w:space="0" w:color="auto"/>
              <w:right w:val="single" w:sz="4" w:space="0" w:color="auto"/>
            </w:tcBorders>
            <w:noWrap/>
            <w:vAlign w:val="bottom"/>
          </w:tcPr>
          <w:p w14:paraId="4D7426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7C0104E5"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4E25CC83" w14:textId="77777777" w:rsidR="003F7F01" w:rsidRPr="00A64A7D" w:rsidRDefault="003F7F01" w:rsidP="004B0BB6">
            <w:pPr>
              <w:rPr>
                <w:rFonts w:ascii="Arial" w:hAnsi="Arial" w:cs="Arial"/>
                <w:sz w:val="14"/>
                <w:szCs w:val="14"/>
                <w:lang w:val="es-ES_tradnl"/>
              </w:rPr>
            </w:pPr>
          </w:p>
        </w:tc>
      </w:tr>
      <w:tr w:rsidR="003F7F01" w:rsidRPr="00A64A7D" w14:paraId="7C57ED70"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FBA25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633E95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72FEA5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E2462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4DE33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1B7115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24/06/1969</w:t>
            </w:r>
          </w:p>
        </w:tc>
        <w:tc>
          <w:tcPr>
            <w:tcW w:w="1285" w:type="dxa"/>
            <w:tcBorders>
              <w:top w:val="single" w:sz="4" w:space="0" w:color="auto"/>
              <w:left w:val="nil"/>
              <w:bottom w:val="single" w:sz="4" w:space="0" w:color="auto"/>
              <w:right w:val="single" w:sz="4" w:space="0" w:color="auto"/>
            </w:tcBorders>
            <w:noWrap/>
            <w:vAlign w:val="bottom"/>
          </w:tcPr>
          <w:p w14:paraId="5C552B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02/11/2006</w:t>
            </w:r>
          </w:p>
        </w:tc>
        <w:tc>
          <w:tcPr>
            <w:tcW w:w="1264" w:type="dxa"/>
            <w:tcBorders>
              <w:top w:val="single" w:sz="4" w:space="0" w:color="auto"/>
              <w:left w:val="nil"/>
              <w:bottom w:val="single" w:sz="4" w:space="0" w:color="auto"/>
              <w:right w:val="single" w:sz="4" w:space="0" w:color="auto"/>
            </w:tcBorders>
            <w:noWrap/>
            <w:vAlign w:val="bottom"/>
          </w:tcPr>
          <w:p w14:paraId="4A71ABF4"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05DE98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47806C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24BC6005"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69BC6ABE" w14:textId="77777777" w:rsidR="003F7F01" w:rsidRPr="00A64A7D" w:rsidRDefault="003F7F01" w:rsidP="004B0BB6">
            <w:pPr>
              <w:rPr>
                <w:rFonts w:ascii="Arial" w:hAnsi="Arial" w:cs="Arial"/>
                <w:sz w:val="14"/>
                <w:szCs w:val="14"/>
                <w:lang w:val="es-ES_tradnl"/>
              </w:rPr>
            </w:pPr>
          </w:p>
        </w:tc>
      </w:tr>
      <w:tr w:rsidR="003F7F01" w:rsidRPr="00A64A7D" w14:paraId="6DC1BAFF"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543CC9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3B0C83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6A248E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176EC6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FD2AB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single" w:sz="4" w:space="0" w:color="auto"/>
              <w:left w:val="nil"/>
              <w:bottom w:val="single" w:sz="4" w:space="0" w:color="auto"/>
              <w:right w:val="single" w:sz="4" w:space="0" w:color="auto"/>
            </w:tcBorders>
            <w:noWrap/>
            <w:vAlign w:val="bottom"/>
          </w:tcPr>
          <w:p w14:paraId="200343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31/12/1967</w:t>
            </w:r>
          </w:p>
        </w:tc>
        <w:tc>
          <w:tcPr>
            <w:tcW w:w="1285" w:type="dxa"/>
            <w:tcBorders>
              <w:top w:val="single" w:sz="4" w:space="0" w:color="auto"/>
              <w:left w:val="nil"/>
              <w:bottom w:val="single" w:sz="4" w:space="0" w:color="auto"/>
              <w:right w:val="single" w:sz="4" w:space="0" w:color="auto"/>
            </w:tcBorders>
            <w:noWrap/>
            <w:vAlign w:val="bottom"/>
          </w:tcPr>
          <w:p w14:paraId="3836EB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18/10/2006</w:t>
            </w:r>
          </w:p>
        </w:tc>
        <w:tc>
          <w:tcPr>
            <w:tcW w:w="1264" w:type="dxa"/>
            <w:tcBorders>
              <w:top w:val="single" w:sz="4" w:space="0" w:color="auto"/>
              <w:left w:val="nil"/>
              <w:bottom w:val="single" w:sz="4" w:space="0" w:color="auto"/>
              <w:right w:val="single" w:sz="4" w:space="0" w:color="auto"/>
            </w:tcBorders>
            <w:noWrap/>
            <w:vAlign w:val="bottom"/>
          </w:tcPr>
          <w:p w14:paraId="2DE70969"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1360D2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single" w:sz="4" w:space="0" w:color="auto"/>
              <w:left w:val="nil"/>
              <w:bottom w:val="single" w:sz="4" w:space="0" w:color="auto"/>
              <w:right w:val="single" w:sz="4" w:space="0" w:color="auto"/>
            </w:tcBorders>
            <w:noWrap/>
            <w:vAlign w:val="bottom"/>
          </w:tcPr>
          <w:p w14:paraId="047336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2EEF74E"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4925B34" w14:textId="77777777" w:rsidR="003F7F01" w:rsidRPr="00A64A7D" w:rsidRDefault="003F7F01" w:rsidP="004B0BB6">
            <w:pPr>
              <w:rPr>
                <w:rFonts w:ascii="Arial" w:hAnsi="Arial" w:cs="Arial"/>
                <w:sz w:val="14"/>
                <w:szCs w:val="14"/>
                <w:lang w:val="es-ES_tradnl"/>
              </w:rPr>
            </w:pPr>
          </w:p>
        </w:tc>
      </w:tr>
      <w:tr w:rsidR="003F7F01" w:rsidRPr="00A64A7D" w14:paraId="5B413E68"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3C2FB2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0CCED9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766E19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78E04C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4FD257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43,22</w:t>
            </w:r>
          </w:p>
        </w:tc>
        <w:tc>
          <w:tcPr>
            <w:tcW w:w="1133" w:type="dxa"/>
            <w:tcBorders>
              <w:top w:val="single" w:sz="4" w:space="0" w:color="auto"/>
              <w:left w:val="nil"/>
              <w:bottom w:val="single" w:sz="4" w:space="0" w:color="auto"/>
              <w:right w:val="single" w:sz="4" w:space="0" w:color="auto"/>
            </w:tcBorders>
            <w:noWrap/>
            <w:vAlign w:val="bottom"/>
          </w:tcPr>
          <w:p w14:paraId="536D0B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23/07/1963</w:t>
            </w:r>
          </w:p>
        </w:tc>
        <w:tc>
          <w:tcPr>
            <w:tcW w:w="1285" w:type="dxa"/>
            <w:tcBorders>
              <w:top w:val="single" w:sz="4" w:space="0" w:color="auto"/>
              <w:left w:val="nil"/>
              <w:bottom w:val="single" w:sz="4" w:space="0" w:color="auto"/>
              <w:right w:val="single" w:sz="4" w:space="0" w:color="auto"/>
            </w:tcBorders>
            <w:noWrap/>
            <w:vAlign w:val="bottom"/>
          </w:tcPr>
          <w:p w14:paraId="196AB2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13/10/2004</w:t>
            </w:r>
          </w:p>
        </w:tc>
        <w:tc>
          <w:tcPr>
            <w:tcW w:w="1264" w:type="dxa"/>
            <w:tcBorders>
              <w:top w:val="single" w:sz="4" w:space="0" w:color="auto"/>
              <w:left w:val="nil"/>
              <w:bottom w:val="single" w:sz="4" w:space="0" w:color="auto"/>
              <w:right w:val="single" w:sz="4" w:space="0" w:color="auto"/>
            </w:tcBorders>
            <w:noWrap/>
            <w:vAlign w:val="bottom"/>
          </w:tcPr>
          <w:p w14:paraId="2D6021AB"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5BF86D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12240,66</w:t>
            </w:r>
          </w:p>
        </w:tc>
        <w:tc>
          <w:tcPr>
            <w:tcW w:w="864" w:type="dxa"/>
            <w:tcBorders>
              <w:top w:val="single" w:sz="4" w:space="0" w:color="auto"/>
              <w:left w:val="nil"/>
              <w:bottom w:val="single" w:sz="4" w:space="0" w:color="auto"/>
              <w:right w:val="single" w:sz="4" w:space="0" w:color="auto"/>
            </w:tcBorders>
            <w:noWrap/>
            <w:vAlign w:val="bottom"/>
          </w:tcPr>
          <w:p w14:paraId="64913D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32E5DDB1"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776950F" w14:textId="77777777" w:rsidR="003F7F01" w:rsidRPr="00A64A7D" w:rsidRDefault="003F7F01" w:rsidP="004B0BB6">
            <w:pPr>
              <w:rPr>
                <w:rFonts w:ascii="Arial" w:hAnsi="Arial" w:cs="Arial"/>
                <w:sz w:val="14"/>
                <w:szCs w:val="14"/>
                <w:lang w:val="es-ES_tradnl"/>
              </w:rPr>
            </w:pPr>
          </w:p>
        </w:tc>
      </w:tr>
      <w:tr w:rsidR="003F7F01" w:rsidRPr="00A64A7D" w14:paraId="26FA3150"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710413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446AB2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4C606A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9D6F0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35D1A3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43,22</w:t>
            </w:r>
          </w:p>
        </w:tc>
        <w:tc>
          <w:tcPr>
            <w:tcW w:w="1133" w:type="dxa"/>
            <w:tcBorders>
              <w:top w:val="single" w:sz="4" w:space="0" w:color="auto"/>
              <w:left w:val="nil"/>
              <w:bottom w:val="single" w:sz="4" w:space="0" w:color="auto"/>
              <w:right w:val="single" w:sz="4" w:space="0" w:color="auto"/>
            </w:tcBorders>
            <w:noWrap/>
            <w:vAlign w:val="bottom"/>
          </w:tcPr>
          <w:p w14:paraId="467521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06/02/1965</w:t>
            </w:r>
          </w:p>
        </w:tc>
        <w:tc>
          <w:tcPr>
            <w:tcW w:w="1285" w:type="dxa"/>
            <w:tcBorders>
              <w:top w:val="single" w:sz="4" w:space="0" w:color="auto"/>
              <w:left w:val="nil"/>
              <w:bottom w:val="single" w:sz="4" w:space="0" w:color="auto"/>
              <w:right w:val="single" w:sz="4" w:space="0" w:color="auto"/>
            </w:tcBorders>
            <w:noWrap/>
            <w:vAlign w:val="bottom"/>
          </w:tcPr>
          <w:p w14:paraId="16A4F2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13/11/2001</w:t>
            </w:r>
          </w:p>
        </w:tc>
        <w:tc>
          <w:tcPr>
            <w:tcW w:w="1264" w:type="dxa"/>
            <w:tcBorders>
              <w:top w:val="single" w:sz="4" w:space="0" w:color="auto"/>
              <w:left w:val="nil"/>
              <w:bottom w:val="single" w:sz="4" w:space="0" w:color="auto"/>
              <w:right w:val="single" w:sz="4" w:space="0" w:color="auto"/>
            </w:tcBorders>
            <w:noWrap/>
            <w:vAlign w:val="bottom"/>
          </w:tcPr>
          <w:p w14:paraId="50EE3BD8" w14:textId="77777777" w:rsidR="003F7F01" w:rsidRPr="00A64A7D" w:rsidRDefault="003F7F01" w:rsidP="004B0BB6">
            <w:pPr>
              <w:rPr>
                <w:rFonts w:ascii="Arial" w:hAnsi="Arial" w:cs="Arial"/>
                <w:sz w:val="14"/>
                <w:szCs w:val="14"/>
                <w:lang w:val="es-ES_tradnl"/>
              </w:rPr>
            </w:pPr>
          </w:p>
        </w:tc>
        <w:tc>
          <w:tcPr>
            <w:tcW w:w="992" w:type="dxa"/>
            <w:tcBorders>
              <w:top w:val="single" w:sz="4" w:space="0" w:color="auto"/>
              <w:left w:val="nil"/>
              <w:bottom w:val="single" w:sz="4" w:space="0" w:color="auto"/>
              <w:right w:val="single" w:sz="4" w:space="0" w:color="auto"/>
            </w:tcBorders>
            <w:noWrap/>
            <w:vAlign w:val="bottom"/>
          </w:tcPr>
          <w:p w14:paraId="5E7AA8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12240,66</w:t>
            </w:r>
          </w:p>
        </w:tc>
        <w:tc>
          <w:tcPr>
            <w:tcW w:w="864" w:type="dxa"/>
            <w:tcBorders>
              <w:top w:val="single" w:sz="4" w:space="0" w:color="auto"/>
              <w:left w:val="nil"/>
              <w:bottom w:val="single" w:sz="4" w:space="0" w:color="auto"/>
              <w:right w:val="single" w:sz="4" w:space="0" w:color="auto"/>
            </w:tcBorders>
            <w:noWrap/>
            <w:vAlign w:val="bottom"/>
          </w:tcPr>
          <w:p w14:paraId="22B090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6AA5567E"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63F41C9A" w14:textId="77777777" w:rsidR="003F7F01" w:rsidRPr="00A64A7D" w:rsidRDefault="003F7F01" w:rsidP="004B0BB6">
            <w:pPr>
              <w:rPr>
                <w:rFonts w:ascii="Arial" w:hAnsi="Arial" w:cs="Arial"/>
                <w:sz w:val="14"/>
                <w:szCs w:val="14"/>
                <w:lang w:val="es-ES_tradnl"/>
              </w:rPr>
            </w:pPr>
          </w:p>
        </w:tc>
      </w:tr>
      <w:tr w:rsidR="003F7F01" w:rsidRPr="00A64A7D" w14:paraId="11BEB9A5"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67429D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019112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357A24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29CB64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7AE18C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41,31</w:t>
            </w:r>
          </w:p>
        </w:tc>
        <w:tc>
          <w:tcPr>
            <w:tcW w:w="1133" w:type="dxa"/>
            <w:tcBorders>
              <w:top w:val="single" w:sz="4" w:space="0" w:color="auto"/>
              <w:left w:val="nil"/>
              <w:bottom w:val="single" w:sz="4" w:space="0" w:color="auto"/>
              <w:right w:val="single" w:sz="4" w:space="0" w:color="auto"/>
            </w:tcBorders>
            <w:noWrap/>
            <w:vAlign w:val="bottom"/>
          </w:tcPr>
          <w:p w14:paraId="39CB59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06/10/2004</w:t>
            </w:r>
          </w:p>
        </w:tc>
        <w:tc>
          <w:tcPr>
            <w:tcW w:w="1285" w:type="dxa"/>
            <w:tcBorders>
              <w:top w:val="single" w:sz="4" w:space="0" w:color="auto"/>
              <w:left w:val="nil"/>
              <w:bottom w:val="single" w:sz="4" w:space="0" w:color="auto"/>
              <w:right w:val="single" w:sz="4" w:space="0" w:color="auto"/>
            </w:tcBorders>
            <w:noWrap/>
            <w:vAlign w:val="bottom"/>
          </w:tcPr>
          <w:p w14:paraId="4938B5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20/10/2025</w:t>
            </w:r>
          </w:p>
        </w:tc>
        <w:tc>
          <w:tcPr>
            <w:tcW w:w="1264" w:type="dxa"/>
            <w:tcBorders>
              <w:top w:val="single" w:sz="4" w:space="0" w:color="auto"/>
              <w:left w:val="nil"/>
              <w:bottom w:val="single" w:sz="4" w:space="0" w:color="auto"/>
              <w:right w:val="single" w:sz="4" w:space="0" w:color="auto"/>
            </w:tcBorders>
            <w:noWrap/>
            <w:vAlign w:val="bottom"/>
          </w:tcPr>
          <w:p w14:paraId="1F855F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AAG</w:t>
            </w:r>
          </w:p>
        </w:tc>
        <w:tc>
          <w:tcPr>
            <w:tcW w:w="992" w:type="dxa"/>
            <w:tcBorders>
              <w:top w:val="single" w:sz="4" w:space="0" w:color="auto"/>
              <w:left w:val="nil"/>
              <w:bottom w:val="single" w:sz="4" w:space="0" w:color="auto"/>
              <w:right w:val="single" w:sz="4" w:space="0" w:color="auto"/>
            </w:tcBorders>
            <w:noWrap/>
            <w:vAlign w:val="bottom"/>
          </w:tcPr>
          <w:p w14:paraId="5AA8C8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10405,2</w:t>
            </w:r>
          </w:p>
        </w:tc>
        <w:tc>
          <w:tcPr>
            <w:tcW w:w="864" w:type="dxa"/>
            <w:tcBorders>
              <w:top w:val="single" w:sz="4" w:space="0" w:color="auto"/>
              <w:left w:val="nil"/>
              <w:bottom w:val="single" w:sz="4" w:space="0" w:color="auto"/>
              <w:right w:val="single" w:sz="4" w:space="0" w:color="auto"/>
            </w:tcBorders>
            <w:noWrap/>
            <w:vAlign w:val="bottom"/>
          </w:tcPr>
          <w:p w14:paraId="1822D1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0ADAFDA9"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0E41EA1B" w14:textId="77777777" w:rsidR="003F7F01" w:rsidRPr="00A64A7D" w:rsidRDefault="003F7F01" w:rsidP="004B0BB6">
            <w:pPr>
              <w:rPr>
                <w:rFonts w:ascii="Arial" w:hAnsi="Arial" w:cs="Arial"/>
                <w:sz w:val="14"/>
                <w:szCs w:val="14"/>
                <w:lang w:val="es-ES_tradnl"/>
              </w:rPr>
            </w:pPr>
          </w:p>
        </w:tc>
      </w:tr>
      <w:tr w:rsidR="003F7F01" w:rsidRPr="00A64A7D" w14:paraId="7CAB0DDB" w14:textId="77777777" w:rsidTr="004B0BB6">
        <w:tblPrEx>
          <w:tblCellMar>
            <w:left w:w="0" w:type="dxa"/>
            <w:right w:w="0" w:type="dxa"/>
          </w:tblCellMar>
        </w:tblPrEx>
        <w:trPr>
          <w:trHeight w:val="300"/>
        </w:trPr>
        <w:tc>
          <w:tcPr>
            <w:tcW w:w="992" w:type="dxa"/>
            <w:tcBorders>
              <w:top w:val="single" w:sz="4" w:space="0" w:color="auto"/>
              <w:left w:val="single" w:sz="4" w:space="0" w:color="auto"/>
              <w:bottom w:val="single" w:sz="4" w:space="0" w:color="auto"/>
              <w:right w:val="single" w:sz="4" w:space="0" w:color="auto"/>
            </w:tcBorders>
            <w:noWrap/>
            <w:vAlign w:val="bottom"/>
          </w:tcPr>
          <w:p w14:paraId="5CE4AC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12320</w:t>
            </w:r>
          </w:p>
        </w:tc>
        <w:tc>
          <w:tcPr>
            <w:tcW w:w="1843" w:type="dxa"/>
            <w:tcBorders>
              <w:top w:val="single" w:sz="4" w:space="0" w:color="auto"/>
              <w:left w:val="nil"/>
              <w:bottom w:val="single" w:sz="4" w:space="0" w:color="auto"/>
              <w:right w:val="single" w:sz="4" w:space="0" w:color="auto"/>
            </w:tcBorders>
            <w:noWrap/>
            <w:vAlign w:val="bottom"/>
          </w:tcPr>
          <w:p w14:paraId="4BB603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Azpeitiko Ikastola-Karmelo Etxegarai HLHI</w:t>
            </w:r>
          </w:p>
        </w:tc>
        <w:tc>
          <w:tcPr>
            <w:tcW w:w="1268" w:type="dxa"/>
            <w:tcBorders>
              <w:top w:val="single" w:sz="4" w:space="0" w:color="auto"/>
              <w:left w:val="nil"/>
              <w:bottom w:val="single" w:sz="4" w:space="0" w:color="auto"/>
              <w:right w:val="single" w:sz="4" w:space="0" w:color="auto"/>
            </w:tcBorders>
            <w:noWrap/>
            <w:vAlign w:val="bottom"/>
          </w:tcPr>
          <w:p w14:paraId="20AB15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single" w:sz="4" w:space="0" w:color="auto"/>
              <w:left w:val="nil"/>
              <w:bottom w:val="single" w:sz="4" w:space="0" w:color="auto"/>
              <w:right w:val="single" w:sz="4" w:space="0" w:color="auto"/>
            </w:tcBorders>
            <w:noWrap/>
            <w:vAlign w:val="bottom"/>
          </w:tcPr>
          <w:p w14:paraId="5E5EAA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single" w:sz="4" w:space="0" w:color="auto"/>
              <w:right w:val="single" w:sz="4" w:space="0" w:color="auto"/>
            </w:tcBorders>
            <w:noWrap/>
            <w:vAlign w:val="bottom"/>
          </w:tcPr>
          <w:p w14:paraId="70C5D9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41,31</w:t>
            </w:r>
          </w:p>
        </w:tc>
        <w:tc>
          <w:tcPr>
            <w:tcW w:w="1133" w:type="dxa"/>
            <w:tcBorders>
              <w:top w:val="single" w:sz="4" w:space="0" w:color="auto"/>
              <w:left w:val="nil"/>
              <w:bottom w:val="single" w:sz="4" w:space="0" w:color="auto"/>
              <w:right w:val="single" w:sz="4" w:space="0" w:color="auto"/>
            </w:tcBorders>
            <w:noWrap/>
            <w:vAlign w:val="bottom"/>
          </w:tcPr>
          <w:p w14:paraId="7127A8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08/05/1978</w:t>
            </w:r>
          </w:p>
        </w:tc>
        <w:tc>
          <w:tcPr>
            <w:tcW w:w="1285" w:type="dxa"/>
            <w:tcBorders>
              <w:top w:val="single" w:sz="4" w:space="0" w:color="auto"/>
              <w:left w:val="nil"/>
              <w:bottom w:val="single" w:sz="4" w:space="0" w:color="auto"/>
              <w:right w:val="single" w:sz="4" w:space="0" w:color="auto"/>
            </w:tcBorders>
            <w:noWrap/>
            <w:vAlign w:val="bottom"/>
          </w:tcPr>
          <w:p w14:paraId="197CA9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20/10/2008</w:t>
            </w:r>
          </w:p>
        </w:tc>
        <w:tc>
          <w:tcPr>
            <w:tcW w:w="1264" w:type="dxa"/>
            <w:tcBorders>
              <w:top w:val="single" w:sz="4" w:space="0" w:color="auto"/>
              <w:left w:val="nil"/>
              <w:bottom w:val="single" w:sz="4" w:space="0" w:color="auto"/>
              <w:right w:val="single" w:sz="4" w:space="0" w:color="auto"/>
            </w:tcBorders>
            <w:noWrap/>
            <w:vAlign w:val="bottom"/>
          </w:tcPr>
          <w:p w14:paraId="5E783B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AMG</w:t>
            </w:r>
          </w:p>
        </w:tc>
        <w:tc>
          <w:tcPr>
            <w:tcW w:w="992" w:type="dxa"/>
            <w:tcBorders>
              <w:top w:val="single" w:sz="4" w:space="0" w:color="auto"/>
              <w:left w:val="nil"/>
              <w:bottom w:val="single" w:sz="4" w:space="0" w:color="auto"/>
              <w:right w:val="single" w:sz="4" w:space="0" w:color="auto"/>
            </w:tcBorders>
            <w:noWrap/>
            <w:vAlign w:val="bottom"/>
          </w:tcPr>
          <w:p w14:paraId="459EDE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10405,2</w:t>
            </w:r>
          </w:p>
        </w:tc>
        <w:tc>
          <w:tcPr>
            <w:tcW w:w="864" w:type="dxa"/>
            <w:tcBorders>
              <w:top w:val="single" w:sz="4" w:space="0" w:color="auto"/>
              <w:left w:val="nil"/>
              <w:bottom w:val="single" w:sz="4" w:space="0" w:color="auto"/>
              <w:right w:val="single" w:sz="4" w:space="0" w:color="auto"/>
            </w:tcBorders>
            <w:noWrap/>
            <w:vAlign w:val="bottom"/>
          </w:tcPr>
          <w:p w14:paraId="7ACE20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single" w:sz="4" w:space="0" w:color="auto"/>
              <w:left w:val="nil"/>
              <w:bottom w:val="single" w:sz="4" w:space="0" w:color="auto"/>
              <w:right w:val="single" w:sz="4" w:space="0" w:color="auto"/>
            </w:tcBorders>
            <w:vAlign w:val="bottom"/>
          </w:tcPr>
          <w:p w14:paraId="50B7DF1C" w14:textId="77777777" w:rsidR="003F7F01" w:rsidRPr="00A64A7D" w:rsidRDefault="003F7F01" w:rsidP="004B0BB6">
            <w:pPr>
              <w:rPr>
                <w:rFonts w:ascii="Arial" w:hAnsi="Arial" w:cs="Arial"/>
                <w:sz w:val="14"/>
                <w:szCs w:val="14"/>
                <w:lang w:val="es-ES_tradnl"/>
              </w:rPr>
            </w:pPr>
          </w:p>
        </w:tc>
        <w:tc>
          <w:tcPr>
            <w:tcW w:w="850" w:type="dxa"/>
            <w:tcBorders>
              <w:top w:val="single" w:sz="4" w:space="0" w:color="auto"/>
              <w:left w:val="nil"/>
              <w:bottom w:val="single" w:sz="4" w:space="0" w:color="auto"/>
              <w:right w:val="single" w:sz="4" w:space="0" w:color="auto"/>
            </w:tcBorders>
            <w:vAlign w:val="bottom"/>
          </w:tcPr>
          <w:p w14:paraId="38F7274A" w14:textId="77777777" w:rsidR="003F7F01" w:rsidRPr="00A64A7D" w:rsidRDefault="003F7F01" w:rsidP="004B0BB6">
            <w:pPr>
              <w:rPr>
                <w:rFonts w:ascii="Arial" w:hAnsi="Arial" w:cs="Arial"/>
                <w:sz w:val="14"/>
                <w:szCs w:val="14"/>
                <w:lang w:val="es-ES_tradnl"/>
              </w:rPr>
            </w:pPr>
          </w:p>
        </w:tc>
      </w:tr>
      <w:tr w:rsidR="003F7F01" w:rsidRPr="00A64A7D" w14:paraId="0AD52246"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493F91CE"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17.- GOIERRI</w:t>
            </w:r>
          </w:p>
        </w:tc>
        <w:tc>
          <w:tcPr>
            <w:tcW w:w="1268" w:type="dxa"/>
            <w:tcBorders>
              <w:top w:val="nil"/>
              <w:left w:val="nil"/>
              <w:bottom w:val="single" w:sz="4" w:space="0" w:color="auto"/>
              <w:right w:val="single" w:sz="4" w:space="0" w:color="auto"/>
            </w:tcBorders>
            <w:noWrap/>
            <w:vAlign w:val="bottom"/>
          </w:tcPr>
          <w:p w14:paraId="26C9606F"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16853893"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0FD8265D"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724471C8"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46CE081B"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6919D6C9"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1F51DB33"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225308DF"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6688289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089A03E"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2DD074F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D9090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1DFCAE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01C4AD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133C0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975A0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0A1D6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14/08/1991</w:t>
            </w:r>
          </w:p>
        </w:tc>
        <w:tc>
          <w:tcPr>
            <w:tcW w:w="1285" w:type="dxa"/>
            <w:tcBorders>
              <w:top w:val="nil"/>
              <w:left w:val="nil"/>
              <w:bottom w:val="single" w:sz="4" w:space="0" w:color="auto"/>
              <w:right w:val="single" w:sz="4" w:space="0" w:color="auto"/>
            </w:tcBorders>
            <w:noWrap/>
            <w:vAlign w:val="bottom"/>
          </w:tcPr>
          <w:p w14:paraId="3B9D9C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24/10/2023</w:t>
            </w:r>
          </w:p>
        </w:tc>
        <w:tc>
          <w:tcPr>
            <w:tcW w:w="1264" w:type="dxa"/>
            <w:tcBorders>
              <w:top w:val="nil"/>
              <w:left w:val="nil"/>
              <w:bottom w:val="single" w:sz="4" w:space="0" w:color="auto"/>
              <w:right w:val="single" w:sz="4" w:space="0" w:color="auto"/>
            </w:tcBorders>
            <w:noWrap/>
            <w:vAlign w:val="bottom"/>
          </w:tcPr>
          <w:p w14:paraId="2882C95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C72B0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6D7B0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B99C0B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482ED26" w14:textId="77777777" w:rsidR="003F7F01" w:rsidRPr="00A64A7D" w:rsidRDefault="003F7F01" w:rsidP="004B0BB6">
            <w:pPr>
              <w:rPr>
                <w:rFonts w:ascii="Arial" w:hAnsi="Arial" w:cs="Arial"/>
                <w:sz w:val="14"/>
                <w:szCs w:val="14"/>
                <w:lang w:val="es-ES_tradnl"/>
              </w:rPr>
            </w:pPr>
          </w:p>
        </w:tc>
      </w:tr>
      <w:tr w:rsidR="003F7F01" w:rsidRPr="00A64A7D" w14:paraId="33AAD76A"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124F1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715F90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7A4919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1720D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8555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927A9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11/01/1961</w:t>
            </w:r>
          </w:p>
        </w:tc>
        <w:tc>
          <w:tcPr>
            <w:tcW w:w="1285" w:type="dxa"/>
            <w:tcBorders>
              <w:top w:val="nil"/>
              <w:left w:val="nil"/>
              <w:bottom w:val="single" w:sz="4" w:space="0" w:color="auto"/>
              <w:right w:val="single" w:sz="4" w:space="0" w:color="auto"/>
            </w:tcBorders>
            <w:noWrap/>
            <w:vAlign w:val="bottom"/>
          </w:tcPr>
          <w:p w14:paraId="31B168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29/01/2009</w:t>
            </w:r>
          </w:p>
        </w:tc>
        <w:tc>
          <w:tcPr>
            <w:tcW w:w="1264" w:type="dxa"/>
            <w:tcBorders>
              <w:top w:val="nil"/>
              <w:left w:val="nil"/>
              <w:bottom w:val="single" w:sz="4" w:space="0" w:color="auto"/>
              <w:right w:val="single" w:sz="4" w:space="0" w:color="auto"/>
            </w:tcBorders>
            <w:noWrap/>
            <w:vAlign w:val="bottom"/>
          </w:tcPr>
          <w:p w14:paraId="7E11B0B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B55E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53E534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B2ED72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01D08E" w14:textId="77777777" w:rsidR="003F7F01" w:rsidRPr="00A64A7D" w:rsidRDefault="003F7F01" w:rsidP="004B0BB6">
            <w:pPr>
              <w:rPr>
                <w:rFonts w:ascii="Arial" w:hAnsi="Arial" w:cs="Arial"/>
                <w:sz w:val="14"/>
                <w:szCs w:val="14"/>
                <w:lang w:val="es-ES_tradnl"/>
              </w:rPr>
            </w:pPr>
          </w:p>
        </w:tc>
      </w:tr>
      <w:tr w:rsidR="003F7F01" w:rsidRPr="00A64A7D" w14:paraId="160E5380"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C16D2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52A3CA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70A685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F552C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8C73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42D00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31/12/1970</w:t>
            </w:r>
          </w:p>
        </w:tc>
        <w:tc>
          <w:tcPr>
            <w:tcW w:w="1285" w:type="dxa"/>
            <w:tcBorders>
              <w:top w:val="nil"/>
              <w:left w:val="nil"/>
              <w:bottom w:val="single" w:sz="4" w:space="0" w:color="auto"/>
              <w:right w:val="single" w:sz="4" w:space="0" w:color="auto"/>
            </w:tcBorders>
            <w:noWrap/>
            <w:vAlign w:val="bottom"/>
          </w:tcPr>
          <w:p w14:paraId="0D6656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02/10/2009</w:t>
            </w:r>
          </w:p>
        </w:tc>
        <w:tc>
          <w:tcPr>
            <w:tcW w:w="1264" w:type="dxa"/>
            <w:tcBorders>
              <w:top w:val="nil"/>
              <w:left w:val="nil"/>
              <w:bottom w:val="single" w:sz="4" w:space="0" w:color="auto"/>
              <w:right w:val="single" w:sz="4" w:space="0" w:color="auto"/>
            </w:tcBorders>
            <w:noWrap/>
            <w:vAlign w:val="bottom"/>
          </w:tcPr>
          <w:p w14:paraId="2A17C75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D466F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23166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C3A3D1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147AEEB" w14:textId="77777777" w:rsidR="003F7F01" w:rsidRPr="00A64A7D" w:rsidRDefault="003F7F01" w:rsidP="004B0BB6">
            <w:pPr>
              <w:rPr>
                <w:rFonts w:ascii="Arial" w:hAnsi="Arial" w:cs="Arial"/>
                <w:sz w:val="14"/>
                <w:szCs w:val="14"/>
                <w:lang w:val="es-ES_tradnl"/>
              </w:rPr>
            </w:pPr>
          </w:p>
        </w:tc>
      </w:tr>
      <w:tr w:rsidR="003F7F01" w:rsidRPr="00A64A7D" w14:paraId="207A0E8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EA61F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06032A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427C30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6D24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31666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D6CF5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29/07/1959</w:t>
            </w:r>
          </w:p>
        </w:tc>
        <w:tc>
          <w:tcPr>
            <w:tcW w:w="1285" w:type="dxa"/>
            <w:tcBorders>
              <w:top w:val="nil"/>
              <w:left w:val="nil"/>
              <w:bottom w:val="single" w:sz="4" w:space="0" w:color="auto"/>
              <w:right w:val="single" w:sz="4" w:space="0" w:color="auto"/>
            </w:tcBorders>
            <w:noWrap/>
            <w:vAlign w:val="bottom"/>
          </w:tcPr>
          <w:p w14:paraId="682076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06/11/2009</w:t>
            </w:r>
          </w:p>
        </w:tc>
        <w:tc>
          <w:tcPr>
            <w:tcW w:w="1264" w:type="dxa"/>
            <w:tcBorders>
              <w:top w:val="nil"/>
              <w:left w:val="nil"/>
              <w:bottom w:val="single" w:sz="4" w:space="0" w:color="auto"/>
              <w:right w:val="single" w:sz="4" w:space="0" w:color="auto"/>
            </w:tcBorders>
            <w:noWrap/>
            <w:vAlign w:val="bottom"/>
          </w:tcPr>
          <w:p w14:paraId="4064543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40028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750BC6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FDDD83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CBB8214" w14:textId="77777777" w:rsidR="003F7F01" w:rsidRPr="00A64A7D" w:rsidRDefault="003F7F01" w:rsidP="004B0BB6">
            <w:pPr>
              <w:rPr>
                <w:rFonts w:ascii="Arial" w:hAnsi="Arial" w:cs="Arial"/>
                <w:sz w:val="14"/>
                <w:szCs w:val="14"/>
                <w:lang w:val="es-ES_tradnl"/>
              </w:rPr>
            </w:pPr>
          </w:p>
        </w:tc>
      </w:tr>
      <w:tr w:rsidR="003F7F01" w:rsidRPr="00A64A7D" w14:paraId="22E63993"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58C6C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772640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118E96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63A73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B6667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2A076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06/02/1970</w:t>
            </w:r>
          </w:p>
        </w:tc>
        <w:tc>
          <w:tcPr>
            <w:tcW w:w="1285" w:type="dxa"/>
            <w:tcBorders>
              <w:top w:val="nil"/>
              <w:left w:val="nil"/>
              <w:bottom w:val="single" w:sz="4" w:space="0" w:color="auto"/>
              <w:right w:val="single" w:sz="4" w:space="0" w:color="auto"/>
            </w:tcBorders>
            <w:noWrap/>
            <w:vAlign w:val="bottom"/>
          </w:tcPr>
          <w:p w14:paraId="30E92F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7CD0A61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B813A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7B84C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468B3A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FC064C2" w14:textId="77777777" w:rsidR="003F7F01" w:rsidRPr="00A64A7D" w:rsidRDefault="003F7F01" w:rsidP="004B0BB6">
            <w:pPr>
              <w:rPr>
                <w:rFonts w:ascii="Arial" w:hAnsi="Arial" w:cs="Arial"/>
                <w:sz w:val="14"/>
                <w:szCs w:val="14"/>
                <w:lang w:val="es-ES_tradnl"/>
              </w:rPr>
            </w:pPr>
          </w:p>
        </w:tc>
      </w:tr>
      <w:tr w:rsidR="003F7F01" w:rsidRPr="00A64A7D" w14:paraId="0E16B30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753B80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06C69F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0CDA93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4690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21E0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CA6E2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06/12/1972</w:t>
            </w:r>
          </w:p>
        </w:tc>
        <w:tc>
          <w:tcPr>
            <w:tcW w:w="1285" w:type="dxa"/>
            <w:tcBorders>
              <w:top w:val="nil"/>
              <w:left w:val="nil"/>
              <w:bottom w:val="single" w:sz="4" w:space="0" w:color="auto"/>
              <w:right w:val="single" w:sz="4" w:space="0" w:color="auto"/>
            </w:tcBorders>
            <w:noWrap/>
            <w:vAlign w:val="bottom"/>
          </w:tcPr>
          <w:p w14:paraId="094A7F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23/05/2006</w:t>
            </w:r>
          </w:p>
        </w:tc>
        <w:tc>
          <w:tcPr>
            <w:tcW w:w="1264" w:type="dxa"/>
            <w:tcBorders>
              <w:top w:val="nil"/>
              <w:left w:val="nil"/>
              <w:bottom w:val="single" w:sz="4" w:space="0" w:color="auto"/>
              <w:right w:val="single" w:sz="4" w:space="0" w:color="auto"/>
            </w:tcBorders>
            <w:noWrap/>
            <w:vAlign w:val="bottom"/>
          </w:tcPr>
          <w:p w14:paraId="0A04087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C5B1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63AF1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E4CE14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6C26BB" w14:textId="77777777" w:rsidR="003F7F01" w:rsidRPr="00A64A7D" w:rsidRDefault="003F7F01" w:rsidP="004B0BB6">
            <w:pPr>
              <w:rPr>
                <w:rFonts w:ascii="Arial" w:hAnsi="Arial" w:cs="Arial"/>
                <w:sz w:val="14"/>
                <w:szCs w:val="14"/>
                <w:lang w:val="es-ES_tradnl"/>
              </w:rPr>
            </w:pPr>
          </w:p>
        </w:tc>
      </w:tr>
      <w:tr w:rsidR="003F7F01" w:rsidRPr="00A64A7D" w14:paraId="2F81235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7DE8D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4FE91F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3D713E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7DBB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E8288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0C56B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25/02/1975</w:t>
            </w:r>
          </w:p>
        </w:tc>
        <w:tc>
          <w:tcPr>
            <w:tcW w:w="1285" w:type="dxa"/>
            <w:tcBorders>
              <w:top w:val="nil"/>
              <w:left w:val="nil"/>
              <w:bottom w:val="single" w:sz="4" w:space="0" w:color="auto"/>
              <w:right w:val="single" w:sz="4" w:space="0" w:color="auto"/>
            </w:tcBorders>
            <w:noWrap/>
            <w:vAlign w:val="bottom"/>
          </w:tcPr>
          <w:p w14:paraId="20B5D1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12/12/2006</w:t>
            </w:r>
          </w:p>
        </w:tc>
        <w:tc>
          <w:tcPr>
            <w:tcW w:w="1264" w:type="dxa"/>
            <w:tcBorders>
              <w:top w:val="nil"/>
              <w:left w:val="nil"/>
              <w:bottom w:val="single" w:sz="4" w:space="0" w:color="auto"/>
              <w:right w:val="single" w:sz="4" w:space="0" w:color="auto"/>
            </w:tcBorders>
            <w:noWrap/>
            <w:vAlign w:val="bottom"/>
          </w:tcPr>
          <w:p w14:paraId="7A29F3C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7AA7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1A7DD9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90CFF2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2A643BB" w14:textId="77777777" w:rsidR="003F7F01" w:rsidRPr="00A64A7D" w:rsidRDefault="003F7F01" w:rsidP="004B0BB6">
            <w:pPr>
              <w:rPr>
                <w:rFonts w:ascii="Arial" w:hAnsi="Arial" w:cs="Arial"/>
                <w:sz w:val="14"/>
                <w:szCs w:val="14"/>
                <w:lang w:val="es-ES_tradnl"/>
              </w:rPr>
            </w:pPr>
          </w:p>
        </w:tc>
      </w:tr>
      <w:tr w:rsidR="003F7F01" w:rsidRPr="00A64A7D" w14:paraId="095161DD"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8369D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32359A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4D7AD8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CE1CB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5361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2D1D9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25/09/1960</w:t>
            </w:r>
          </w:p>
        </w:tc>
        <w:tc>
          <w:tcPr>
            <w:tcW w:w="1285" w:type="dxa"/>
            <w:tcBorders>
              <w:top w:val="nil"/>
              <w:left w:val="nil"/>
              <w:bottom w:val="single" w:sz="4" w:space="0" w:color="auto"/>
              <w:right w:val="single" w:sz="4" w:space="0" w:color="auto"/>
            </w:tcBorders>
            <w:noWrap/>
            <w:vAlign w:val="bottom"/>
          </w:tcPr>
          <w:p w14:paraId="4797B2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27/09/1999</w:t>
            </w:r>
          </w:p>
        </w:tc>
        <w:tc>
          <w:tcPr>
            <w:tcW w:w="1264" w:type="dxa"/>
            <w:tcBorders>
              <w:top w:val="nil"/>
              <w:left w:val="nil"/>
              <w:bottom w:val="single" w:sz="4" w:space="0" w:color="auto"/>
              <w:right w:val="single" w:sz="4" w:space="0" w:color="auto"/>
            </w:tcBorders>
            <w:noWrap/>
            <w:vAlign w:val="bottom"/>
          </w:tcPr>
          <w:p w14:paraId="21A8131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F095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739D47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3C6218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003080" w14:textId="77777777" w:rsidR="003F7F01" w:rsidRPr="00A64A7D" w:rsidRDefault="003F7F01" w:rsidP="004B0BB6">
            <w:pPr>
              <w:rPr>
                <w:rFonts w:ascii="Arial" w:hAnsi="Arial" w:cs="Arial"/>
                <w:sz w:val="14"/>
                <w:szCs w:val="14"/>
                <w:lang w:val="es-ES_tradnl"/>
              </w:rPr>
            </w:pPr>
          </w:p>
        </w:tc>
      </w:tr>
      <w:tr w:rsidR="003F7F01" w:rsidRPr="00A64A7D" w14:paraId="498BCDB6"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2241A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0E092C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110F90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1D262C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C73D9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62,09</w:t>
            </w:r>
          </w:p>
        </w:tc>
        <w:tc>
          <w:tcPr>
            <w:tcW w:w="1133" w:type="dxa"/>
            <w:tcBorders>
              <w:top w:val="nil"/>
              <w:left w:val="nil"/>
              <w:bottom w:val="single" w:sz="4" w:space="0" w:color="auto"/>
              <w:right w:val="single" w:sz="4" w:space="0" w:color="auto"/>
            </w:tcBorders>
            <w:noWrap/>
            <w:vAlign w:val="bottom"/>
          </w:tcPr>
          <w:p w14:paraId="63704A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10/12/1978</w:t>
            </w:r>
          </w:p>
        </w:tc>
        <w:tc>
          <w:tcPr>
            <w:tcW w:w="1285" w:type="dxa"/>
            <w:tcBorders>
              <w:top w:val="nil"/>
              <w:left w:val="nil"/>
              <w:bottom w:val="single" w:sz="4" w:space="0" w:color="auto"/>
              <w:right w:val="single" w:sz="4" w:space="0" w:color="auto"/>
            </w:tcBorders>
            <w:noWrap/>
            <w:vAlign w:val="bottom"/>
          </w:tcPr>
          <w:p w14:paraId="65E340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19/09/2011</w:t>
            </w:r>
          </w:p>
        </w:tc>
        <w:tc>
          <w:tcPr>
            <w:tcW w:w="1264" w:type="dxa"/>
            <w:tcBorders>
              <w:top w:val="nil"/>
              <w:left w:val="nil"/>
              <w:bottom w:val="single" w:sz="4" w:space="0" w:color="auto"/>
              <w:right w:val="single" w:sz="4" w:space="0" w:color="auto"/>
            </w:tcBorders>
            <w:noWrap/>
            <w:vAlign w:val="bottom"/>
          </w:tcPr>
          <w:p w14:paraId="5A328FC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0C320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16750,89</w:t>
            </w:r>
          </w:p>
        </w:tc>
        <w:tc>
          <w:tcPr>
            <w:tcW w:w="864" w:type="dxa"/>
            <w:tcBorders>
              <w:top w:val="nil"/>
              <w:left w:val="nil"/>
              <w:bottom w:val="single" w:sz="4" w:space="0" w:color="auto"/>
              <w:right w:val="single" w:sz="4" w:space="0" w:color="auto"/>
            </w:tcBorders>
            <w:noWrap/>
            <w:vAlign w:val="bottom"/>
          </w:tcPr>
          <w:p w14:paraId="38C3ED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F81F1B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23F571" w14:textId="77777777" w:rsidR="003F7F01" w:rsidRPr="00A64A7D" w:rsidRDefault="003F7F01" w:rsidP="004B0BB6">
            <w:pPr>
              <w:rPr>
                <w:rFonts w:ascii="Arial" w:hAnsi="Arial" w:cs="Arial"/>
                <w:sz w:val="14"/>
                <w:szCs w:val="14"/>
                <w:lang w:val="es-ES_tradnl"/>
              </w:rPr>
            </w:pPr>
          </w:p>
        </w:tc>
      </w:tr>
      <w:tr w:rsidR="003F7F01" w:rsidRPr="00A64A7D" w14:paraId="487038EF"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35F9A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55C67D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3AC247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w:t>
            </w:r>
          </w:p>
        </w:tc>
        <w:tc>
          <w:tcPr>
            <w:tcW w:w="1283" w:type="dxa"/>
            <w:tcBorders>
              <w:top w:val="nil"/>
              <w:left w:val="nil"/>
              <w:bottom w:val="single" w:sz="4" w:space="0" w:color="auto"/>
              <w:right w:val="single" w:sz="4" w:space="0" w:color="auto"/>
            </w:tcBorders>
            <w:noWrap/>
            <w:vAlign w:val="bottom"/>
          </w:tcPr>
          <w:p w14:paraId="4A39C5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560A1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62,09</w:t>
            </w:r>
          </w:p>
        </w:tc>
        <w:tc>
          <w:tcPr>
            <w:tcW w:w="1133" w:type="dxa"/>
            <w:tcBorders>
              <w:top w:val="nil"/>
              <w:left w:val="nil"/>
              <w:bottom w:val="single" w:sz="4" w:space="0" w:color="auto"/>
              <w:right w:val="single" w:sz="4" w:space="0" w:color="auto"/>
            </w:tcBorders>
            <w:noWrap/>
            <w:vAlign w:val="bottom"/>
          </w:tcPr>
          <w:p w14:paraId="071947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18/03/1962</w:t>
            </w:r>
          </w:p>
        </w:tc>
        <w:tc>
          <w:tcPr>
            <w:tcW w:w="1285" w:type="dxa"/>
            <w:tcBorders>
              <w:top w:val="nil"/>
              <w:left w:val="nil"/>
              <w:bottom w:val="single" w:sz="4" w:space="0" w:color="auto"/>
              <w:right w:val="single" w:sz="4" w:space="0" w:color="auto"/>
            </w:tcBorders>
            <w:noWrap/>
            <w:vAlign w:val="bottom"/>
          </w:tcPr>
          <w:p w14:paraId="6FD48C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04/04/1995</w:t>
            </w:r>
          </w:p>
        </w:tc>
        <w:tc>
          <w:tcPr>
            <w:tcW w:w="1264" w:type="dxa"/>
            <w:tcBorders>
              <w:top w:val="nil"/>
              <w:left w:val="nil"/>
              <w:bottom w:val="single" w:sz="4" w:space="0" w:color="auto"/>
              <w:right w:val="single" w:sz="4" w:space="0" w:color="auto"/>
            </w:tcBorders>
            <w:noWrap/>
            <w:vAlign w:val="bottom"/>
          </w:tcPr>
          <w:p w14:paraId="4812E48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7D505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18418,29</w:t>
            </w:r>
          </w:p>
        </w:tc>
        <w:tc>
          <w:tcPr>
            <w:tcW w:w="864" w:type="dxa"/>
            <w:tcBorders>
              <w:top w:val="nil"/>
              <w:left w:val="nil"/>
              <w:bottom w:val="single" w:sz="4" w:space="0" w:color="auto"/>
              <w:right w:val="single" w:sz="4" w:space="0" w:color="auto"/>
            </w:tcBorders>
            <w:noWrap/>
            <w:vAlign w:val="bottom"/>
          </w:tcPr>
          <w:p w14:paraId="623D00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945744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8A306A" w14:textId="77777777" w:rsidR="003F7F01" w:rsidRPr="00A64A7D" w:rsidRDefault="003F7F01" w:rsidP="004B0BB6">
            <w:pPr>
              <w:rPr>
                <w:rFonts w:ascii="Arial" w:hAnsi="Arial" w:cs="Arial"/>
                <w:sz w:val="14"/>
                <w:szCs w:val="14"/>
                <w:lang w:val="es-ES_tradnl"/>
              </w:rPr>
            </w:pPr>
          </w:p>
        </w:tc>
      </w:tr>
      <w:tr w:rsidR="003F7F01" w:rsidRPr="00A64A7D" w14:paraId="365D083F"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4450E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12027</w:t>
            </w:r>
          </w:p>
        </w:tc>
        <w:tc>
          <w:tcPr>
            <w:tcW w:w="1843" w:type="dxa"/>
            <w:tcBorders>
              <w:top w:val="nil"/>
              <w:left w:val="nil"/>
              <w:bottom w:val="single" w:sz="4" w:space="0" w:color="auto"/>
              <w:right w:val="single" w:sz="4" w:space="0" w:color="auto"/>
            </w:tcBorders>
            <w:noWrap/>
            <w:vAlign w:val="bottom"/>
          </w:tcPr>
          <w:p w14:paraId="384191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467343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4EEDA8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6047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1EAAC6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18/09/1980</w:t>
            </w:r>
          </w:p>
        </w:tc>
        <w:tc>
          <w:tcPr>
            <w:tcW w:w="1285" w:type="dxa"/>
            <w:tcBorders>
              <w:top w:val="nil"/>
              <w:left w:val="nil"/>
              <w:bottom w:val="single" w:sz="4" w:space="0" w:color="auto"/>
              <w:right w:val="single" w:sz="4" w:space="0" w:color="auto"/>
            </w:tcBorders>
            <w:noWrap/>
            <w:vAlign w:val="bottom"/>
          </w:tcPr>
          <w:p w14:paraId="189CC2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08/07/2015</w:t>
            </w:r>
          </w:p>
        </w:tc>
        <w:tc>
          <w:tcPr>
            <w:tcW w:w="1264" w:type="dxa"/>
            <w:tcBorders>
              <w:top w:val="nil"/>
              <w:left w:val="nil"/>
              <w:bottom w:val="single" w:sz="4" w:space="0" w:color="auto"/>
              <w:right w:val="single" w:sz="4" w:space="0" w:color="auto"/>
            </w:tcBorders>
            <w:noWrap/>
            <w:vAlign w:val="bottom"/>
          </w:tcPr>
          <w:p w14:paraId="50E98E6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0A04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29919,26</w:t>
            </w:r>
          </w:p>
        </w:tc>
        <w:tc>
          <w:tcPr>
            <w:tcW w:w="864" w:type="dxa"/>
            <w:tcBorders>
              <w:top w:val="nil"/>
              <w:left w:val="nil"/>
              <w:bottom w:val="single" w:sz="4" w:space="0" w:color="auto"/>
              <w:right w:val="single" w:sz="4" w:space="0" w:color="auto"/>
            </w:tcBorders>
            <w:noWrap/>
            <w:vAlign w:val="bottom"/>
          </w:tcPr>
          <w:p w14:paraId="3A485F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057FA48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D7301A" w14:textId="77777777" w:rsidR="003F7F01" w:rsidRPr="00A64A7D" w:rsidRDefault="003F7F01" w:rsidP="004B0BB6">
            <w:pPr>
              <w:rPr>
                <w:rFonts w:ascii="Arial" w:hAnsi="Arial" w:cs="Arial"/>
                <w:sz w:val="14"/>
                <w:szCs w:val="14"/>
                <w:lang w:val="es-ES_tradnl"/>
              </w:rPr>
            </w:pPr>
          </w:p>
        </w:tc>
      </w:tr>
      <w:tr w:rsidR="003F7F01" w:rsidRPr="00A64A7D" w14:paraId="6AB405F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A1238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12027</w:t>
            </w:r>
          </w:p>
        </w:tc>
        <w:tc>
          <w:tcPr>
            <w:tcW w:w="1843" w:type="dxa"/>
            <w:tcBorders>
              <w:top w:val="nil"/>
              <w:left w:val="nil"/>
              <w:bottom w:val="single" w:sz="4" w:space="0" w:color="auto"/>
              <w:right w:val="single" w:sz="4" w:space="0" w:color="auto"/>
            </w:tcBorders>
            <w:noWrap/>
            <w:vAlign w:val="bottom"/>
          </w:tcPr>
          <w:p w14:paraId="181111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Murumendi HLHI</w:t>
            </w:r>
          </w:p>
        </w:tc>
        <w:tc>
          <w:tcPr>
            <w:tcW w:w="1268" w:type="dxa"/>
            <w:tcBorders>
              <w:top w:val="nil"/>
              <w:left w:val="nil"/>
              <w:bottom w:val="single" w:sz="4" w:space="0" w:color="auto"/>
              <w:right w:val="single" w:sz="4" w:space="0" w:color="auto"/>
            </w:tcBorders>
            <w:noWrap/>
            <w:vAlign w:val="bottom"/>
          </w:tcPr>
          <w:p w14:paraId="61CBF6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68B7F9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410</w:t>
            </w:r>
          </w:p>
        </w:tc>
        <w:tc>
          <w:tcPr>
            <w:tcW w:w="1408" w:type="dxa"/>
            <w:tcBorders>
              <w:top w:val="nil"/>
              <w:left w:val="nil"/>
              <w:bottom w:val="single" w:sz="4" w:space="0" w:color="auto"/>
              <w:right w:val="single" w:sz="4" w:space="0" w:color="auto"/>
            </w:tcBorders>
            <w:noWrap/>
            <w:vAlign w:val="bottom"/>
          </w:tcPr>
          <w:p w14:paraId="74DA2D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99,59</w:t>
            </w:r>
          </w:p>
        </w:tc>
        <w:tc>
          <w:tcPr>
            <w:tcW w:w="1133" w:type="dxa"/>
            <w:tcBorders>
              <w:top w:val="nil"/>
              <w:left w:val="nil"/>
              <w:bottom w:val="single" w:sz="4" w:space="0" w:color="auto"/>
              <w:right w:val="single" w:sz="4" w:space="0" w:color="auto"/>
            </w:tcBorders>
            <w:noWrap/>
            <w:vAlign w:val="bottom"/>
          </w:tcPr>
          <w:p w14:paraId="7109E5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22/06/1977</w:t>
            </w:r>
          </w:p>
        </w:tc>
        <w:tc>
          <w:tcPr>
            <w:tcW w:w="1285" w:type="dxa"/>
            <w:tcBorders>
              <w:top w:val="nil"/>
              <w:left w:val="nil"/>
              <w:bottom w:val="single" w:sz="4" w:space="0" w:color="auto"/>
              <w:right w:val="single" w:sz="4" w:space="0" w:color="auto"/>
            </w:tcBorders>
            <w:noWrap/>
            <w:vAlign w:val="bottom"/>
          </w:tcPr>
          <w:p w14:paraId="23C5A8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25/06/2022</w:t>
            </w:r>
          </w:p>
        </w:tc>
        <w:tc>
          <w:tcPr>
            <w:tcW w:w="1264" w:type="dxa"/>
            <w:tcBorders>
              <w:top w:val="nil"/>
              <w:left w:val="nil"/>
              <w:bottom w:val="single" w:sz="4" w:space="0" w:color="auto"/>
              <w:right w:val="single" w:sz="4" w:space="0" w:color="auto"/>
            </w:tcBorders>
            <w:noWrap/>
            <w:vAlign w:val="bottom"/>
          </w:tcPr>
          <w:p w14:paraId="70DC6C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CP PAA</w:t>
            </w:r>
          </w:p>
        </w:tc>
        <w:tc>
          <w:tcPr>
            <w:tcW w:w="992" w:type="dxa"/>
            <w:tcBorders>
              <w:top w:val="nil"/>
              <w:left w:val="nil"/>
              <w:bottom w:val="single" w:sz="4" w:space="0" w:color="auto"/>
              <w:right w:val="single" w:sz="4" w:space="0" w:color="auto"/>
            </w:tcBorders>
            <w:noWrap/>
            <w:vAlign w:val="bottom"/>
          </w:tcPr>
          <w:p w14:paraId="53447F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26981,44</w:t>
            </w:r>
          </w:p>
        </w:tc>
        <w:tc>
          <w:tcPr>
            <w:tcW w:w="864" w:type="dxa"/>
            <w:tcBorders>
              <w:top w:val="nil"/>
              <w:left w:val="nil"/>
              <w:bottom w:val="single" w:sz="4" w:space="0" w:color="auto"/>
              <w:right w:val="single" w:sz="4" w:space="0" w:color="auto"/>
            </w:tcBorders>
            <w:noWrap/>
            <w:vAlign w:val="bottom"/>
          </w:tcPr>
          <w:p w14:paraId="05DC40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6DA7D58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AB84821" w14:textId="77777777" w:rsidR="003F7F01" w:rsidRPr="00A64A7D" w:rsidRDefault="003F7F01" w:rsidP="004B0BB6">
            <w:pPr>
              <w:rPr>
                <w:rFonts w:ascii="Arial" w:hAnsi="Arial" w:cs="Arial"/>
                <w:sz w:val="14"/>
                <w:szCs w:val="14"/>
                <w:lang w:val="es-ES_tradnl"/>
              </w:rPr>
            </w:pPr>
          </w:p>
        </w:tc>
      </w:tr>
      <w:tr w:rsidR="003F7F01" w:rsidRPr="00A64A7D" w14:paraId="7F8C78A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7557E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12035</w:t>
            </w:r>
          </w:p>
        </w:tc>
        <w:tc>
          <w:tcPr>
            <w:tcW w:w="1843" w:type="dxa"/>
            <w:tcBorders>
              <w:top w:val="nil"/>
              <w:left w:val="nil"/>
              <w:bottom w:val="single" w:sz="4" w:space="0" w:color="auto"/>
              <w:right w:val="single" w:sz="4" w:space="0" w:color="auto"/>
            </w:tcBorders>
            <w:noWrap/>
            <w:vAlign w:val="bottom"/>
          </w:tcPr>
          <w:p w14:paraId="45DE9B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Zerain HLHI</w:t>
            </w:r>
          </w:p>
        </w:tc>
        <w:tc>
          <w:tcPr>
            <w:tcW w:w="1268" w:type="dxa"/>
            <w:tcBorders>
              <w:top w:val="nil"/>
              <w:left w:val="nil"/>
              <w:bottom w:val="single" w:sz="4" w:space="0" w:color="auto"/>
              <w:right w:val="single" w:sz="4" w:space="0" w:color="auto"/>
            </w:tcBorders>
            <w:noWrap/>
            <w:vAlign w:val="bottom"/>
          </w:tcPr>
          <w:p w14:paraId="080E6F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E442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BC79F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443BD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29/11/1974</w:t>
            </w:r>
          </w:p>
        </w:tc>
        <w:tc>
          <w:tcPr>
            <w:tcW w:w="1285" w:type="dxa"/>
            <w:tcBorders>
              <w:top w:val="nil"/>
              <w:left w:val="nil"/>
              <w:bottom w:val="single" w:sz="4" w:space="0" w:color="auto"/>
              <w:right w:val="single" w:sz="4" w:space="0" w:color="auto"/>
            </w:tcBorders>
            <w:noWrap/>
            <w:vAlign w:val="bottom"/>
          </w:tcPr>
          <w:p w14:paraId="75C311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19/05/2017</w:t>
            </w:r>
          </w:p>
        </w:tc>
        <w:tc>
          <w:tcPr>
            <w:tcW w:w="1264" w:type="dxa"/>
            <w:tcBorders>
              <w:top w:val="nil"/>
              <w:left w:val="nil"/>
              <w:bottom w:val="single" w:sz="4" w:space="0" w:color="auto"/>
              <w:right w:val="single" w:sz="4" w:space="0" w:color="auto"/>
            </w:tcBorders>
            <w:noWrap/>
            <w:vAlign w:val="bottom"/>
          </w:tcPr>
          <w:p w14:paraId="577737D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3A58E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nil"/>
              <w:left w:val="nil"/>
              <w:bottom w:val="single" w:sz="4" w:space="0" w:color="auto"/>
              <w:right w:val="single" w:sz="4" w:space="0" w:color="auto"/>
            </w:tcBorders>
            <w:noWrap/>
            <w:vAlign w:val="bottom"/>
          </w:tcPr>
          <w:p w14:paraId="51518C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07A55A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03515A7" w14:textId="77777777" w:rsidR="003F7F01" w:rsidRPr="00A64A7D" w:rsidRDefault="003F7F01" w:rsidP="004B0BB6">
            <w:pPr>
              <w:rPr>
                <w:rFonts w:ascii="Arial" w:hAnsi="Arial" w:cs="Arial"/>
                <w:sz w:val="14"/>
                <w:szCs w:val="14"/>
                <w:lang w:val="es-ES_tradnl"/>
              </w:rPr>
            </w:pPr>
          </w:p>
        </w:tc>
      </w:tr>
      <w:tr w:rsidR="003F7F01" w:rsidRPr="00A64A7D" w14:paraId="26D00EA8"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AFDF9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12035</w:t>
            </w:r>
          </w:p>
        </w:tc>
        <w:tc>
          <w:tcPr>
            <w:tcW w:w="1843" w:type="dxa"/>
            <w:tcBorders>
              <w:top w:val="nil"/>
              <w:left w:val="nil"/>
              <w:bottom w:val="single" w:sz="4" w:space="0" w:color="auto"/>
              <w:right w:val="single" w:sz="4" w:space="0" w:color="auto"/>
            </w:tcBorders>
            <w:noWrap/>
            <w:vAlign w:val="bottom"/>
          </w:tcPr>
          <w:p w14:paraId="0C4C66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Zerain HLHI</w:t>
            </w:r>
          </w:p>
        </w:tc>
        <w:tc>
          <w:tcPr>
            <w:tcW w:w="1268" w:type="dxa"/>
            <w:tcBorders>
              <w:top w:val="nil"/>
              <w:left w:val="nil"/>
              <w:bottom w:val="single" w:sz="4" w:space="0" w:color="auto"/>
              <w:right w:val="single" w:sz="4" w:space="0" w:color="auto"/>
            </w:tcBorders>
            <w:noWrap/>
            <w:vAlign w:val="bottom"/>
          </w:tcPr>
          <w:p w14:paraId="6A125B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D4212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AC47B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EBEBB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09/07/1964</w:t>
            </w:r>
          </w:p>
        </w:tc>
        <w:tc>
          <w:tcPr>
            <w:tcW w:w="1285" w:type="dxa"/>
            <w:tcBorders>
              <w:top w:val="nil"/>
              <w:left w:val="nil"/>
              <w:bottom w:val="single" w:sz="4" w:space="0" w:color="auto"/>
              <w:right w:val="single" w:sz="4" w:space="0" w:color="auto"/>
            </w:tcBorders>
            <w:noWrap/>
            <w:vAlign w:val="bottom"/>
          </w:tcPr>
          <w:p w14:paraId="263436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08/09/2008</w:t>
            </w:r>
          </w:p>
        </w:tc>
        <w:tc>
          <w:tcPr>
            <w:tcW w:w="1264" w:type="dxa"/>
            <w:tcBorders>
              <w:top w:val="nil"/>
              <w:left w:val="nil"/>
              <w:bottom w:val="single" w:sz="4" w:space="0" w:color="auto"/>
              <w:right w:val="single" w:sz="4" w:space="0" w:color="auto"/>
            </w:tcBorders>
            <w:noWrap/>
            <w:vAlign w:val="bottom"/>
          </w:tcPr>
          <w:p w14:paraId="3C0DFB3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F6A40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2A449C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529B62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C3EF87F" w14:textId="77777777" w:rsidR="003F7F01" w:rsidRPr="00A64A7D" w:rsidRDefault="003F7F01" w:rsidP="004B0BB6">
            <w:pPr>
              <w:rPr>
                <w:rFonts w:ascii="Arial" w:hAnsi="Arial" w:cs="Arial"/>
                <w:sz w:val="14"/>
                <w:szCs w:val="14"/>
                <w:lang w:val="es-ES_tradnl"/>
              </w:rPr>
            </w:pPr>
          </w:p>
        </w:tc>
      </w:tr>
      <w:tr w:rsidR="003F7F01" w:rsidRPr="00A64A7D" w14:paraId="5AE4D4D4"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6CF19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12072</w:t>
            </w:r>
          </w:p>
        </w:tc>
        <w:tc>
          <w:tcPr>
            <w:tcW w:w="1843" w:type="dxa"/>
            <w:tcBorders>
              <w:top w:val="nil"/>
              <w:left w:val="nil"/>
              <w:bottom w:val="single" w:sz="4" w:space="0" w:color="auto"/>
              <w:right w:val="single" w:sz="4" w:space="0" w:color="auto"/>
            </w:tcBorders>
            <w:noWrap/>
            <w:vAlign w:val="bottom"/>
          </w:tcPr>
          <w:p w14:paraId="221D8D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Balentzategi HLHI</w:t>
            </w:r>
          </w:p>
        </w:tc>
        <w:tc>
          <w:tcPr>
            <w:tcW w:w="1268" w:type="dxa"/>
            <w:tcBorders>
              <w:top w:val="nil"/>
              <w:left w:val="nil"/>
              <w:bottom w:val="single" w:sz="4" w:space="0" w:color="auto"/>
              <w:right w:val="single" w:sz="4" w:space="0" w:color="auto"/>
            </w:tcBorders>
            <w:noWrap/>
            <w:vAlign w:val="bottom"/>
          </w:tcPr>
          <w:p w14:paraId="62DCE5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5B2B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7A61B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3A7EBC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16/05/2002</w:t>
            </w:r>
          </w:p>
        </w:tc>
        <w:tc>
          <w:tcPr>
            <w:tcW w:w="1285" w:type="dxa"/>
            <w:tcBorders>
              <w:top w:val="nil"/>
              <w:left w:val="nil"/>
              <w:bottom w:val="single" w:sz="4" w:space="0" w:color="auto"/>
              <w:right w:val="single" w:sz="4" w:space="0" w:color="auto"/>
            </w:tcBorders>
            <w:noWrap/>
            <w:vAlign w:val="bottom"/>
          </w:tcPr>
          <w:p w14:paraId="2B0A43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17/11/2024</w:t>
            </w:r>
          </w:p>
        </w:tc>
        <w:tc>
          <w:tcPr>
            <w:tcW w:w="1264" w:type="dxa"/>
            <w:tcBorders>
              <w:top w:val="nil"/>
              <w:left w:val="nil"/>
              <w:bottom w:val="single" w:sz="4" w:space="0" w:color="auto"/>
              <w:right w:val="single" w:sz="4" w:space="0" w:color="auto"/>
            </w:tcBorders>
            <w:noWrap/>
            <w:vAlign w:val="bottom"/>
          </w:tcPr>
          <w:p w14:paraId="43D68AB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94B0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1B5166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CCD656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EB8997C" w14:textId="77777777" w:rsidR="003F7F01" w:rsidRPr="00A64A7D" w:rsidRDefault="003F7F01" w:rsidP="004B0BB6">
            <w:pPr>
              <w:rPr>
                <w:rFonts w:ascii="Arial" w:hAnsi="Arial" w:cs="Arial"/>
                <w:sz w:val="14"/>
                <w:szCs w:val="14"/>
                <w:lang w:val="es-ES_tradnl"/>
              </w:rPr>
            </w:pPr>
          </w:p>
        </w:tc>
      </w:tr>
      <w:tr w:rsidR="003F7F01" w:rsidRPr="00A64A7D" w14:paraId="5C4976B6"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7C5BE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12072</w:t>
            </w:r>
          </w:p>
        </w:tc>
        <w:tc>
          <w:tcPr>
            <w:tcW w:w="1843" w:type="dxa"/>
            <w:tcBorders>
              <w:top w:val="nil"/>
              <w:left w:val="nil"/>
              <w:bottom w:val="single" w:sz="4" w:space="0" w:color="auto"/>
              <w:right w:val="single" w:sz="4" w:space="0" w:color="auto"/>
            </w:tcBorders>
            <w:noWrap/>
            <w:vAlign w:val="bottom"/>
          </w:tcPr>
          <w:p w14:paraId="18246D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Balentzategi HLHI</w:t>
            </w:r>
          </w:p>
        </w:tc>
        <w:tc>
          <w:tcPr>
            <w:tcW w:w="1268" w:type="dxa"/>
            <w:tcBorders>
              <w:top w:val="nil"/>
              <w:left w:val="nil"/>
              <w:bottom w:val="single" w:sz="4" w:space="0" w:color="auto"/>
              <w:right w:val="single" w:sz="4" w:space="0" w:color="auto"/>
            </w:tcBorders>
            <w:noWrap/>
            <w:vAlign w:val="bottom"/>
          </w:tcPr>
          <w:p w14:paraId="4893E7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D2C7C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EA920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196078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08/09/1965</w:t>
            </w:r>
          </w:p>
        </w:tc>
        <w:tc>
          <w:tcPr>
            <w:tcW w:w="1285" w:type="dxa"/>
            <w:tcBorders>
              <w:top w:val="nil"/>
              <w:left w:val="nil"/>
              <w:bottom w:val="single" w:sz="4" w:space="0" w:color="auto"/>
              <w:right w:val="single" w:sz="4" w:space="0" w:color="auto"/>
            </w:tcBorders>
            <w:noWrap/>
            <w:vAlign w:val="bottom"/>
          </w:tcPr>
          <w:p w14:paraId="24FE18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19/09/2005</w:t>
            </w:r>
          </w:p>
        </w:tc>
        <w:tc>
          <w:tcPr>
            <w:tcW w:w="1264" w:type="dxa"/>
            <w:tcBorders>
              <w:top w:val="nil"/>
              <w:left w:val="nil"/>
              <w:bottom w:val="single" w:sz="4" w:space="0" w:color="auto"/>
              <w:right w:val="single" w:sz="4" w:space="0" w:color="auto"/>
            </w:tcBorders>
            <w:noWrap/>
            <w:vAlign w:val="bottom"/>
          </w:tcPr>
          <w:p w14:paraId="42EDD8E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9A808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7E55B2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8BA16B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06C1E6" w14:textId="77777777" w:rsidR="003F7F01" w:rsidRPr="00A64A7D" w:rsidRDefault="003F7F01" w:rsidP="004B0BB6">
            <w:pPr>
              <w:rPr>
                <w:rFonts w:ascii="Arial" w:hAnsi="Arial" w:cs="Arial"/>
                <w:sz w:val="14"/>
                <w:szCs w:val="14"/>
                <w:lang w:val="es-ES_tradnl"/>
              </w:rPr>
            </w:pPr>
          </w:p>
        </w:tc>
      </w:tr>
      <w:tr w:rsidR="003F7F01" w:rsidRPr="00A64A7D" w14:paraId="508A280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95BFC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12072</w:t>
            </w:r>
          </w:p>
        </w:tc>
        <w:tc>
          <w:tcPr>
            <w:tcW w:w="1843" w:type="dxa"/>
            <w:tcBorders>
              <w:top w:val="nil"/>
              <w:left w:val="nil"/>
              <w:bottom w:val="single" w:sz="4" w:space="0" w:color="auto"/>
              <w:right w:val="single" w:sz="4" w:space="0" w:color="auto"/>
            </w:tcBorders>
            <w:noWrap/>
            <w:vAlign w:val="bottom"/>
          </w:tcPr>
          <w:p w14:paraId="28DFB5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Balentzategi HLHI</w:t>
            </w:r>
          </w:p>
        </w:tc>
        <w:tc>
          <w:tcPr>
            <w:tcW w:w="1268" w:type="dxa"/>
            <w:tcBorders>
              <w:top w:val="nil"/>
              <w:left w:val="nil"/>
              <w:bottom w:val="single" w:sz="4" w:space="0" w:color="auto"/>
              <w:right w:val="single" w:sz="4" w:space="0" w:color="auto"/>
            </w:tcBorders>
            <w:noWrap/>
            <w:vAlign w:val="bottom"/>
          </w:tcPr>
          <w:p w14:paraId="293112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A8F74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C6657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0D2931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31/05/1972</w:t>
            </w:r>
          </w:p>
        </w:tc>
        <w:tc>
          <w:tcPr>
            <w:tcW w:w="1285" w:type="dxa"/>
            <w:tcBorders>
              <w:top w:val="nil"/>
              <w:left w:val="nil"/>
              <w:bottom w:val="single" w:sz="4" w:space="0" w:color="auto"/>
              <w:right w:val="single" w:sz="4" w:space="0" w:color="auto"/>
            </w:tcBorders>
            <w:noWrap/>
            <w:vAlign w:val="bottom"/>
          </w:tcPr>
          <w:p w14:paraId="005361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01/10/2003</w:t>
            </w:r>
          </w:p>
        </w:tc>
        <w:tc>
          <w:tcPr>
            <w:tcW w:w="1264" w:type="dxa"/>
            <w:tcBorders>
              <w:top w:val="nil"/>
              <w:left w:val="nil"/>
              <w:bottom w:val="single" w:sz="4" w:space="0" w:color="auto"/>
              <w:right w:val="single" w:sz="4" w:space="0" w:color="auto"/>
            </w:tcBorders>
            <w:noWrap/>
            <w:vAlign w:val="bottom"/>
          </w:tcPr>
          <w:p w14:paraId="19C30D8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E9DC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7366,78</w:t>
            </w:r>
          </w:p>
        </w:tc>
        <w:tc>
          <w:tcPr>
            <w:tcW w:w="864" w:type="dxa"/>
            <w:tcBorders>
              <w:top w:val="nil"/>
              <w:left w:val="nil"/>
              <w:bottom w:val="single" w:sz="4" w:space="0" w:color="auto"/>
              <w:right w:val="single" w:sz="4" w:space="0" w:color="auto"/>
            </w:tcBorders>
            <w:noWrap/>
            <w:vAlign w:val="bottom"/>
          </w:tcPr>
          <w:p w14:paraId="28C717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8D6287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ADB0CE2" w14:textId="77777777" w:rsidR="003F7F01" w:rsidRPr="00A64A7D" w:rsidRDefault="003F7F01" w:rsidP="004B0BB6">
            <w:pPr>
              <w:rPr>
                <w:rFonts w:ascii="Arial" w:hAnsi="Arial" w:cs="Arial"/>
                <w:sz w:val="14"/>
                <w:szCs w:val="14"/>
                <w:lang w:val="es-ES_tradnl"/>
              </w:rPr>
            </w:pPr>
          </w:p>
        </w:tc>
      </w:tr>
      <w:tr w:rsidR="003F7F01" w:rsidRPr="00A64A7D" w14:paraId="6E08B5E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F2E33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12113</w:t>
            </w:r>
          </w:p>
        </w:tc>
        <w:tc>
          <w:tcPr>
            <w:tcW w:w="1843" w:type="dxa"/>
            <w:tcBorders>
              <w:top w:val="nil"/>
              <w:left w:val="nil"/>
              <w:bottom w:val="single" w:sz="4" w:space="0" w:color="auto"/>
              <w:right w:val="single" w:sz="4" w:space="0" w:color="auto"/>
            </w:tcBorders>
            <w:noWrap/>
            <w:vAlign w:val="bottom"/>
          </w:tcPr>
          <w:p w14:paraId="0A7CFC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URKIPE HERRI ESKOLA</w:t>
            </w:r>
          </w:p>
        </w:tc>
        <w:tc>
          <w:tcPr>
            <w:tcW w:w="1268" w:type="dxa"/>
            <w:tcBorders>
              <w:top w:val="nil"/>
              <w:left w:val="nil"/>
              <w:bottom w:val="single" w:sz="4" w:space="0" w:color="auto"/>
              <w:right w:val="single" w:sz="4" w:space="0" w:color="auto"/>
            </w:tcBorders>
            <w:noWrap/>
            <w:vAlign w:val="bottom"/>
          </w:tcPr>
          <w:p w14:paraId="77FADD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1604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B172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B73D4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10/10/1996</w:t>
            </w:r>
          </w:p>
        </w:tc>
        <w:tc>
          <w:tcPr>
            <w:tcW w:w="1285" w:type="dxa"/>
            <w:tcBorders>
              <w:top w:val="nil"/>
              <w:left w:val="nil"/>
              <w:bottom w:val="single" w:sz="4" w:space="0" w:color="auto"/>
              <w:right w:val="single" w:sz="4" w:space="0" w:color="auto"/>
            </w:tcBorders>
            <w:noWrap/>
            <w:vAlign w:val="bottom"/>
          </w:tcPr>
          <w:p w14:paraId="259D80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29/05/2024</w:t>
            </w:r>
          </w:p>
        </w:tc>
        <w:tc>
          <w:tcPr>
            <w:tcW w:w="1264" w:type="dxa"/>
            <w:tcBorders>
              <w:top w:val="nil"/>
              <w:left w:val="nil"/>
              <w:bottom w:val="single" w:sz="4" w:space="0" w:color="auto"/>
              <w:right w:val="single" w:sz="4" w:space="0" w:color="auto"/>
            </w:tcBorders>
            <w:noWrap/>
            <w:vAlign w:val="bottom"/>
          </w:tcPr>
          <w:p w14:paraId="2650F30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A8920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49A057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7454CA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9B6F47" w14:textId="77777777" w:rsidR="003F7F01" w:rsidRPr="00A64A7D" w:rsidRDefault="003F7F01" w:rsidP="004B0BB6">
            <w:pPr>
              <w:rPr>
                <w:rFonts w:ascii="Arial" w:hAnsi="Arial" w:cs="Arial"/>
                <w:sz w:val="14"/>
                <w:szCs w:val="14"/>
                <w:lang w:val="es-ES_tradnl"/>
              </w:rPr>
            </w:pPr>
          </w:p>
        </w:tc>
      </w:tr>
      <w:tr w:rsidR="003F7F01" w:rsidRPr="00A64A7D" w14:paraId="3ED38AC8"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F3676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12113</w:t>
            </w:r>
          </w:p>
        </w:tc>
        <w:tc>
          <w:tcPr>
            <w:tcW w:w="1843" w:type="dxa"/>
            <w:tcBorders>
              <w:top w:val="nil"/>
              <w:left w:val="nil"/>
              <w:bottom w:val="single" w:sz="4" w:space="0" w:color="auto"/>
              <w:right w:val="single" w:sz="4" w:space="0" w:color="auto"/>
            </w:tcBorders>
            <w:noWrap/>
            <w:vAlign w:val="bottom"/>
          </w:tcPr>
          <w:p w14:paraId="47744B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URKIPE HERRI ESKOLA</w:t>
            </w:r>
          </w:p>
        </w:tc>
        <w:tc>
          <w:tcPr>
            <w:tcW w:w="1268" w:type="dxa"/>
            <w:tcBorders>
              <w:top w:val="nil"/>
              <w:left w:val="nil"/>
              <w:bottom w:val="single" w:sz="4" w:space="0" w:color="auto"/>
              <w:right w:val="single" w:sz="4" w:space="0" w:color="auto"/>
            </w:tcBorders>
            <w:noWrap/>
            <w:vAlign w:val="bottom"/>
          </w:tcPr>
          <w:p w14:paraId="5374E6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B1E4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8915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30DE8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30/04/2006</w:t>
            </w:r>
          </w:p>
        </w:tc>
        <w:tc>
          <w:tcPr>
            <w:tcW w:w="1285" w:type="dxa"/>
            <w:tcBorders>
              <w:top w:val="nil"/>
              <w:left w:val="nil"/>
              <w:bottom w:val="single" w:sz="4" w:space="0" w:color="auto"/>
              <w:right w:val="single" w:sz="4" w:space="0" w:color="auto"/>
            </w:tcBorders>
            <w:noWrap/>
            <w:vAlign w:val="bottom"/>
          </w:tcPr>
          <w:p w14:paraId="779566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13/09/2025</w:t>
            </w:r>
          </w:p>
        </w:tc>
        <w:tc>
          <w:tcPr>
            <w:tcW w:w="1264" w:type="dxa"/>
            <w:tcBorders>
              <w:top w:val="nil"/>
              <w:left w:val="nil"/>
              <w:bottom w:val="single" w:sz="4" w:space="0" w:color="auto"/>
              <w:right w:val="single" w:sz="4" w:space="0" w:color="auto"/>
            </w:tcBorders>
            <w:noWrap/>
            <w:vAlign w:val="bottom"/>
          </w:tcPr>
          <w:p w14:paraId="3978F4A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04DEB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783F49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EFD710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E582B0" w14:textId="77777777" w:rsidR="003F7F01" w:rsidRPr="00A64A7D" w:rsidRDefault="003F7F01" w:rsidP="004B0BB6">
            <w:pPr>
              <w:rPr>
                <w:rFonts w:ascii="Arial" w:hAnsi="Arial" w:cs="Arial"/>
                <w:sz w:val="14"/>
                <w:szCs w:val="14"/>
                <w:lang w:val="es-ES_tradnl"/>
              </w:rPr>
            </w:pPr>
          </w:p>
        </w:tc>
      </w:tr>
      <w:tr w:rsidR="003F7F01" w:rsidRPr="00A64A7D" w14:paraId="67755FFD"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47FE3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12113</w:t>
            </w:r>
          </w:p>
        </w:tc>
        <w:tc>
          <w:tcPr>
            <w:tcW w:w="1843" w:type="dxa"/>
            <w:tcBorders>
              <w:top w:val="nil"/>
              <w:left w:val="nil"/>
              <w:bottom w:val="single" w:sz="4" w:space="0" w:color="auto"/>
              <w:right w:val="single" w:sz="4" w:space="0" w:color="auto"/>
            </w:tcBorders>
            <w:noWrap/>
            <w:vAlign w:val="bottom"/>
          </w:tcPr>
          <w:p w14:paraId="493E5B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URKIPE HERRI ESKOLA</w:t>
            </w:r>
          </w:p>
        </w:tc>
        <w:tc>
          <w:tcPr>
            <w:tcW w:w="1268" w:type="dxa"/>
            <w:tcBorders>
              <w:top w:val="nil"/>
              <w:left w:val="nil"/>
              <w:bottom w:val="single" w:sz="4" w:space="0" w:color="auto"/>
              <w:right w:val="single" w:sz="4" w:space="0" w:color="auto"/>
            </w:tcBorders>
            <w:noWrap/>
            <w:vAlign w:val="bottom"/>
          </w:tcPr>
          <w:p w14:paraId="784B24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CD2B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B0884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0D635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14/03/1984</w:t>
            </w:r>
          </w:p>
        </w:tc>
        <w:tc>
          <w:tcPr>
            <w:tcW w:w="1285" w:type="dxa"/>
            <w:tcBorders>
              <w:top w:val="nil"/>
              <w:left w:val="nil"/>
              <w:bottom w:val="single" w:sz="4" w:space="0" w:color="auto"/>
              <w:right w:val="single" w:sz="4" w:space="0" w:color="auto"/>
            </w:tcBorders>
            <w:noWrap/>
            <w:vAlign w:val="bottom"/>
          </w:tcPr>
          <w:p w14:paraId="64DF28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09/01/2019</w:t>
            </w:r>
          </w:p>
        </w:tc>
        <w:tc>
          <w:tcPr>
            <w:tcW w:w="1264" w:type="dxa"/>
            <w:tcBorders>
              <w:top w:val="nil"/>
              <w:left w:val="nil"/>
              <w:bottom w:val="single" w:sz="4" w:space="0" w:color="auto"/>
              <w:right w:val="single" w:sz="4" w:space="0" w:color="auto"/>
            </w:tcBorders>
            <w:noWrap/>
            <w:vAlign w:val="bottom"/>
          </w:tcPr>
          <w:p w14:paraId="602C1AF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712F9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6667,9</w:t>
            </w:r>
          </w:p>
        </w:tc>
        <w:tc>
          <w:tcPr>
            <w:tcW w:w="864" w:type="dxa"/>
            <w:tcBorders>
              <w:top w:val="nil"/>
              <w:left w:val="nil"/>
              <w:bottom w:val="single" w:sz="4" w:space="0" w:color="auto"/>
              <w:right w:val="single" w:sz="4" w:space="0" w:color="auto"/>
            </w:tcBorders>
            <w:noWrap/>
            <w:vAlign w:val="bottom"/>
          </w:tcPr>
          <w:p w14:paraId="4DF99A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BA18C2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F89E078" w14:textId="77777777" w:rsidR="003F7F01" w:rsidRPr="00A64A7D" w:rsidRDefault="003F7F01" w:rsidP="004B0BB6">
            <w:pPr>
              <w:rPr>
                <w:rFonts w:ascii="Arial" w:hAnsi="Arial" w:cs="Arial"/>
                <w:sz w:val="14"/>
                <w:szCs w:val="14"/>
                <w:lang w:val="es-ES_tradnl"/>
              </w:rPr>
            </w:pPr>
          </w:p>
        </w:tc>
      </w:tr>
      <w:tr w:rsidR="003F7F01" w:rsidRPr="00A64A7D" w14:paraId="3CD486CA"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CF06B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12113</w:t>
            </w:r>
          </w:p>
        </w:tc>
        <w:tc>
          <w:tcPr>
            <w:tcW w:w="1843" w:type="dxa"/>
            <w:tcBorders>
              <w:top w:val="nil"/>
              <w:left w:val="nil"/>
              <w:bottom w:val="single" w:sz="4" w:space="0" w:color="auto"/>
              <w:right w:val="single" w:sz="4" w:space="0" w:color="auto"/>
            </w:tcBorders>
            <w:noWrap/>
            <w:vAlign w:val="bottom"/>
          </w:tcPr>
          <w:p w14:paraId="4E5D45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URKIPE HERRI ESKOLA</w:t>
            </w:r>
          </w:p>
        </w:tc>
        <w:tc>
          <w:tcPr>
            <w:tcW w:w="1268" w:type="dxa"/>
            <w:tcBorders>
              <w:top w:val="nil"/>
              <w:left w:val="nil"/>
              <w:bottom w:val="single" w:sz="4" w:space="0" w:color="auto"/>
              <w:right w:val="single" w:sz="4" w:space="0" w:color="auto"/>
            </w:tcBorders>
            <w:noWrap/>
            <w:vAlign w:val="bottom"/>
          </w:tcPr>
          <w:p w14:paraId="6B4B5B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50EC1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2133A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16CB0A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30/03/1963</w:t>
            </w:r>
          </w:p>
        </w:tc>
        <w:tc>
          <w:tcPr>
            <w:tcW w:w="1285" w:type="dxa"/>
            <w:tcBorders>
              <w:top w:val="nil"/>
              <w:left w:val="nil"/>
              <w:bottom w:val="single" w:sz="4" w:space="0" w:color="auto"/>
              <w:right w:val="single" w:sz="4" w:space="0" w:color="auto"/>
            </w:tcBorders>
            <w:noWrap/>
            <w:vAlign w:val="bottom"/>
          </w:tcPr>
          <w:p w14:paraId="06673C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03/10/2011</w:t>
            </w:r>
          </w:p>
        </w:tc>
        <w:tc>
          <w:tcPr>
            <w:tcW w:w="1264" w:type="dxa"/>
            <w:tcBorders>
              <w:top w:val="nil"/>
              <w:left w:val="nil"/>
              <w:bottom w:val="single" w:sz="4" w:space="0" w:color="auto"/>
              <w:right w:val="single" w:sz="4" w:space="0" w:color="auto"/>
            </w:tcBorders>
            <w:noWrap/>
            <w:vAlign w:val="bottom"/>
          </w:tcPr>
          <w:p w14:paraId="419B915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822E7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7017,34</w:t>
            </w:r>
          </w:p>
        </w:tc>
        <w:tc>
          <w:tcPr>
            <w:tcW w:w="864" w:type="dxa"/>
            <w:tcBorders>
              <w:top w:val="nil"/>
              <w:left w:val="nil"/>
              <w:bottom w:val="single" w:sz="4" w:space="0" w:color="auto"/>
              <w:right w:val="single" w:sz="4" w:space="0" w:color="auto"/>
            </w:tcBorders>
            <w:noWrap/>
            <w:vAlign w:val="bottom"/>
          </w:tcPr>
          <w:p w14:paraId="3E1FDA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7079E9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A5C9533" w14:textId="77777777" w:rsidR="003F7F01" w:rsidRPr="00A64A7D" w:rsidRDefault="003F7F01" w:rsidP="004B0BB6">
            <w:pPr>
              <w:rPr>
                <w:rFonts w:ascii="Arial" w:hAnsi="Arial" w:cs="Arial"/>
                <w:sz w:val="14"/>
                <w:szCs w:val="14"/>
                <w:lang w:val="es-ES_tradnl"/>
              </w:rPr>
            </w:pPr>
          </w:p>
        </w:tc>
      </w:tr>
      <w:tr w:rsidR="003F7F01" w:rsidRPr="00A64A7D" w14:paraId="254EAE6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043D5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12113</w:t>
            </w:r>
          </w:p>
        </w:tc>
        <w:tc>
          <w:tcPr>
            <w:tcW w:w="1843" w:type="dxa"/>
            <w:tcBorders>
              <w:top w:val="nil"/>
              <w:left w:val="nil"/>
              <w:bottom w:val="single" w:sz="4" w:space="0" w:color="auto"/>
              <w:right w:val="single" w:sz="4" w:space="0" w:color="auto"/>
            </w:tcBorders>
            <w:noWrap/>
            <w:vAlign w:val="bottom"/>
          </w:tcPr>
          <w:p w14:paraId="055867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URKIPE HERRI ESKOLA</w:t>
            </w:r>
          </w:p>
        </w:tc>
        <w:tc>
          <w:tcPr>
            <w:tcW w:w="1268" w:type="dxa"/>
            <w:tcBorders>
              <w:top w:val="nil"/>
              <w:left w:val="nil"/>
              <w:bottom w:val="single" w:sz="4" w:space="0" w:color="auto"/>
              <w:right w:val="single" w:sz="4" w:space="0" w:color="auto"/>
            </w:tcBorders>
            <w:noWrap/>
            <w:vAlign w:val="bottom"/>
          </w:tcPr>
          <w:p w14:paraId="2B8905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2B54B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01ACD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F52C5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23/08/2000</w:t>
            </w:r>
          </w:p>
        </w:tc>
        <w:tc>
          <w:tcPr>
            <w:tcW w:w="1285" w:type="dxa"/>
            <w:tcBorders>
              <w:top w:val="nil"/>
              <w:left w:val="nil"/>
              <w:bottom w:val="single" w:sz="4" w:space="0" w:color="auto"/>
              <w:right w:val="single" w:sz="4" w:space="0" w:color="auto"/>
            </w:tcBorders>
            <w:noWrap/>
            <w:vAlign w:val="bottom"/>
          </w:tcPr>
          <w:p w14:paraId="0579B3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19/09/2025</w:t>
            </w:r>
          </w:p>
        </w:tc>
        <w:tc>
          <w:tcPr>
            <w:tcW w:w="1264" w:type="dxa"/>
            <w:tcBorders>
              <w:top w:val="nil"/>
              <w:left w:val="nil"/>
              <w:bottom w:val="single" w:sz="4" w:space="0" w:color="auto"/>
              <w:right w:val="single" w:sz="4" w:space="0" w:color="auto"/>
            </w:tcBorders>
            <w:noWrap/>
            <w:vAlign w:val="bottom"/>
          </w:tcPr>
          <w:p w14:paraId="28E1E0D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7BF9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3B24D8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F8DC5F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CEFC468" w14:textId="77777777" w:rsidR="003F7F01" w:rsidRPr="00A64A7D" w:rsidRDefault="003F7F01" w:rsidP="004B0BB6">
            <w:pPr>
              <w:rPr>
                <w:rFonts w:ascii="Arial" w:hAnsi="Arial" w:cs="Arial"/>
                <w:sz w:val="14"/>
                <w:szCs w:val="14"/>
                <w:lang w:val="es-ES_tradnl"/>
              </w:rPr>
            </w:pPr>
          </w:p>
        </w:tc>
      </w:tr>
      <w:tr w:rsidR="003F7F01" w:rsidRPr="00A64A7D" w14:paraId="06F0A55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685C9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12113</w:t>
            </w:r>
          </w:p>
        </w:tc>
        <w:tc>
          <w:tcPr>
            <w:tcW w:w="1843" w:type="dxa"/>
            <w:tcBorders>
              <w:top w:val="nil"/>
              <w:left w:val="nil"/>
              <w:bottom w:val="single" w:sz="4" w:space="0" w:color="auto"/>
              <w:right w:val="single" w:sz="4" w:space="0" w:color="auto"/>
            </w:tcBorders>
            <w:noWrap/>
            <w:vAlign w:val="bottom"/>
          </w:tcPr>
          <w:p w14:paraId="659BF7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URKIPE HERRI ESKOLA</w:t>
            </w:r>
          </w:p>
        </w:tc>
        <w:tc>
          <w:tcPr>
            <w:tcW w:w="1268" w:type="dxa"/>
            <w:tcBorders>
              <w:top w:val="nil"/>
              <w:left w:val="nil"/>
              <w:bottom w:val="single" w:sz="4" w:space="0" w:color="auto"/>
              <w:right w:val="single" w:sz="4" w:space="0" w:color="auto"/>
            </w:tcBorders>
            <w:noWrap/>
            <w:vAlign w:val="bottom"/>
          </w:tcPr>
          <w:p w14:paraId="2B84C2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F3601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E9D5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6B949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28/09/1972</w:t>
            </w:r>
          </w:p>
        </w:tc>
        <w:tc>
          <w:tcPr>
            <w:tcW w:w="1285" w:type="dxa"/>
            <w:tcBorders>
              <w:top w:val="nil"/>
              <w:left w:val="nil"/>
              <w:bottom w:val="single" w:sz="4" w:space="0" w:color="auto"/>
              <w:right w:val="single" w:sz="4" w:space="0" w:color="auto"/>
            </w:tcBorders>
            <w:noWrap/>
            <w:vAlign w:val="bottom"/>
          </w:tcPr>
          <w:p w14:paraId="2D32EF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23/02/2011</w:t>
            </w:r>
          </w:p>
        </w:tc>
        <w:tc>
          <w:tcPr>
            <w:tcW w:w="1264" w:type="dxa"/>
            <w:tcBorders>
              <w:top w:val="nil"/>
              <w:left w:val="nil"/>
              <w:bottom w:val="single" w:sz="4" w:space="0" w:color="auto"/>
              <w:right w:val="single" w:sz="4" w:space="0" w:color="auto"/>
            </w:tcBorders>
            <w:noWrap/>
            <w:vAlign w:val="bottom"/>
          </w:tcPr>
          <w:p w14:paraId="1618F62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A90F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2ECAB5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193EB6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BA0F7B" w14:textId="77777777" w:rsidR="003F7F01" w:rsidRPr="00A64A7D" w:rsidRDefault="003F7F01" w:rsidP="004B0BB6">
            <w:pPr>
              <w:rPr>
                <w:rFonts w:ascii="Arial" w:hAnsi="Arial" w:cs="Arial"/>
                <w:sz w:val="14"/>
                <w:szCs w:val="14"/>
                <w:lang w:val="es-ES_tradnl"/>
              </w:rPr>
            </w:pPr>
          </w:p>
        </w:tc>
      </w:tr>
      <w:tr w:rsidR="003F7F01" w:rsidRPr="00A64A7D" w14:paraId="5AAFFA08"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903FB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12113</w:t>
            </w:r>
          </w:p>
        </w:tc>
        <w:tc>
          <w:tcPr>
            <w:tcW w:w="1843" w:type="dxa"/>
            <w:tcBorders>
              <w:top w:val="nil"/>
              <w:left w:val="nil"/>
              <w:bottom w:val="single" w:sz="4" w:space="0" w:color="auto"/>
              <w:right w:val="single" w:sz="4" w:space="0" w:color="auto"/>
            </w:tcBorders>
            <w:noWrap/>
            <w:vAlign w:val="bottom"/>
          </w:tcPr>
          <w:p w14:paraId="08D947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URKIPE HERRI ESKOLA</w:t>
            </w:r>
          </w:p>
        </w:tc>
        <w:tc>
          <w:tcPr>
            <w:tcW w:w="1268" w:type="dxa"/>
            <w:tcBorders>
              <w:top w:val="nil"/>
              <w:left w:val="nil"/>
              <w:bottom w:val="single" w:sz="4" w:space="0" w:color="auto"/>
              <w:right w:val="single" w:sz="4" w:space="0" w:color="auto"/>
            </w:tcBorders>
            <w:noWrap/>
            <w:vAlign w:val="bottom"/>
          </w:tcPr>
          <w:p w14:paraId="1296D9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174B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8C69B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56520A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17/05/1981</w:t>
            </w:r>
          </w:p>
        </w:tc>
        <w:tc>
          <w:tcPr>
            <w:tcW w:w="1285" w:type="dxa"/>
            <w:tcBorders>
              <w:top w:val="nil"/>
              <w:left w:val="nil"/>
              <w:bottom w:val="single" w:sz="4" w:space="0" w:color="auto"/>
              <w:right w:val="single" w:sz="4" w:space="0" w:color="auto"/>
            </w:tcBorders>
            <w:noWrap/>
            <w:vAlign w:val="bottom"/>
          </w:tcPr>
          <w:p w14:paraId="246DF8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07/04/2018</w:t>
            </w:r>
          </w:p>
        </w:tc>
        <w:tc>
          <w:tcPr>
            <w:tcW w:w="1264" w:type="dxa"/>
            <w:tcBorders>
              <w:top w:val="nil"/>
              <w:left w:val="nil"/>
              <w:bottom w:val="single" w:sz="4" w:space="0" w:color="auto"/>
              <w:right w:val="single" w:sz="4" w:space="0" w:color="auto"/>
            </w:tcBorders>
            <w:noWrap/>
            <w:vAlign w:val="bottom"/>
          </w:tcPr>
          <w:p w14:paraId="29D60F8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41F08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10874,16</w:t>
            </w:r>
          </w:p>
        </w:tc>
        <w:tc>
          <w:tcPr>
            <w:tcW w:w="864" w:type="dxa"/>
            <w:tcBorders>
              <w:top w:val="nil"/>
              <w:left w:val="nil"/>
              <w:bottom w:val="single" w:sz="4" w:space="0" w:color="auto"/>
              <w:right w:val="single" w:sz="4" w:space="0" w:color="auto"/>
            </w:tcBorders>
            <w:noWrap/>
            <w:vAlign w:val="bottom"/>
          </w:tcPr>
          <w:p w14:paraId="05917C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97479C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71BEC2" w14:textId="77777777" w:rsidR="003F7F01" w:rsidRPr="00A64A7D" w:rsidRDefault="003F7F01" w:rsidP="004B0BB6">
            <w:pPr>
              <w:rPr>
                <w:rFonts w:ascii="Arial" w:hAnsi="Arial" w:cs="Arial"/>
                <w:sz w:val="14"/>
                <w:szCs w:val="14"/>
                <w:lang w:val="es-ES_tradnl"/>
              </w:rPr>
            </w:pPr>
          </w:p>
        </w:tc>
      </w:tr>
      <w:tr w:rsidR="003F7F01" w:rsidRPr="00A64A7D" w14:paraId="70A7722A"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C17F1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12113</w:t>
            </w:r>
          </w:p>
        </w:tc>
        <w:tc>
          <w:tcPr>
            <w:tcW w:w="1843" w:type="dxa"/>
            <w:tcBorders>
              <w:top w:val="nil"/>
              <w:left w:val="nil"/>
              <w:bottom w:val="single" w:sz="4" w:space="0" w:color="auto"/>
              <w:right w:val="single" w:sz="4" w:space="0" w:color="auto"/>
            </w:tcBorders>
            <w:noWrap/>
            <w:vAlign w:val="bottom"/>
          </w:tcPr>
          <w:p w14:paraId="2DA336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URKIPE HERRI ESKOLA</w:t>
            </w:r>
          </w:p>
        </w:tc>
        <w:tc>
          <w:tcPr>
            <w:tcW w:w="1268" w:type="dxa"/>
            <w:tcBorders>
              <w:top w:val="nil"/>
              <w:left w:val="nil"/>
              <w:bottom w:val="single" w:sz="4" w:space="0" w:color="auto"/>
              <w:right w:val="single" w:sz="4" w:space="0" w:color="auto"/>
            </w:tcBorders>
            <w:noWrap/>
            <w:vAlign w:val="bottom"/>
          </w:tcPr>
          <w:p w14:paraId="696384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9CE60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D65B1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w:t>
            </w:r>
          </w:p>
        </w:tc>
        <w:tc>
          <w:tcPr>
            <w:tcW w:w="1133" w:type="dxa"/>
            <w:tcBorders>
              <w:top w:val="nil"/>
              <w:left w:val="nil"/>
              <w:bottom w:val="single" w:sz="4" w:space="0" w:color="auto"/>
              <w:right w:val="single" w:sz="4" w:space="0" w:color="auto"/>
            </w:tcBorders>
            <w:noWrap/>
            <w:vAlign w:val="bottom"/>
          </w:tcPr>
          <w:p w14:paraId="7151D2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31/01/1998</w:t>
            </w:r>
          </w:p>
        </w:tc>
        <w:tc>
          <w:tcPr>
            <w:tcW w:w="1285" w:type="dxa"/>
            <w:tcBorders>
              <w:top w:val="nil"/>
              <w:left w:val="nil"/>
              <w:bottom w:val="single" w:sz="4" w:space="0" w:color="auto"/>
              <w:right w:val="single" w:sz="4" w:space="0" w:color="auto"/>
            </w:tcBorders>
            <w:noWrap/>
            <w:vAlign w:val="bottom"/>
          </w:tcPr>
          <w:p w14:paraId="6AF4A0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19/12/2025</w:t>
            </w:r>
          </w:p>
        </w:tc>
        <w:tc>
          <w:tcPr>
            <w:tcW w:w="1264" w:type="dxa"/>
            <w:tcBorders>
              <w:top w:val="nil"/>
              <w:left w:val="nil"/>
              <w:bottom w:val="single" w:sz="4" w:space="0" w:color="auto"/>
              <w:right w:val="single" w:sz="4" w:space="0" w:color="auto"/>
            </w:tcBorders>
            <w:noWrap/>
            <w:vAlign w:val="bottom"/>
          </w:tcPr>
          <w:p w14:paraId="45AFF6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AAM</w:t>
            </w:r>
          </w:p>
        </w:tc>
        <w:tc>
          <w:tcPr>
            <w:tcW w:w="992" w:type="dxa"/>
            <w:tcBorders>
              <w:top w:val="nil"/>
              <w:left w:val="nil"/>
              <w:bottom w:val="single" w:sz="4" w:space="0" w:color="auto"/>
              <w:right w:val="single" w:sz="4" w:space="0" w:color="auto"/>
            </w:tcBorders>
            <w:noWrap/>
            <w:vAlign w:val="bottom"/>
          </w:tcPr>
          <w:p w14:paraId="0A94E3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6070,33</w:t>
            </w:r>
          </w:p>
        </w:tc>
        <w:tc>
          <w:tcPr>
            <w:tcW w:w="864" w:type="dxa"/>
            <w:tcBorders>
              <w:top w:val="nil"/>
              <w:left w:val="nil"/>
              <w:bottom w:val="single" w:sz="4" w:space="0" w:color="auto"/>
              <w:right w:val="single" w:sz="4" w:space="0" w:color="auto"/>
            </w:tcBorders>
            <w:noWrap/>
            <w:vAlign w:val="bottom"/>
          </w:tcPr>
          <w:p w14:paraId="0CDAAA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3BC9FDD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F1B981D" w14:textId="77777777" w:rsidR="003F7F01" w:rsidRPr="00A64A7D" w:rsidRDefault="003F7F01" w:rsidP="004B0BB6">
            <w:pPr>
              <w:rPr>
                <w:rFonts w:ascii="Arial" w:hAnsi="Arial" w:cs="Arial"/>
                <w:sz w:val="14"/>
                <w:szCs w:val="14"/>
                <w:lang w:val="es-ES_tradnl"/>
              </w:rPr>
            </w:pPr>
          </w:p>
        </w:tc>
      </w:tr>
      <w:tr w:rsidR="003F7F01" w:rsidRPr="00A64A7D" w14:paraId="775A041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2D3A9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12113</w:t>
            </w:r>
          </w:p>
        </w:tc>
        <w:tc>
          <w:tcPr>
            <w:tcW w:w="1843" w:type="dxa"/>
            <w:tcBorders>
              <w:top w:val="nil"/>
              <w:left w:val="nil"/>
              <w:bottom w:val="single" w:sz="4" w:space="0" w:color="auto"/>
              <w:right w:val="single" w:sz="4" w:space="0" w:color="auto"/>
            </w:tcBorders>
            <w:noWrap/>
            <w:vAlign w:val="bottom"/>
          </w:tcPr>
          <w:p w14:paraId="6D0AF7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URKIPE HERRI ESKOLA</w:t>
            </w:r>
          </w:p>
        </w:tc>
        <w:tc>
          <w:tcPr>
            <w:tcW w:w="1268" w:type="dxa"/>
            <w:tcBorders>
              <w:top w:val="nil"/>
              <w:left w:val="nil"/>
              <w:bottom w:val="single" w:sz="4" w:space="0" w:color="auto"/>
              <w:right w:val="single" w:sz="4" w:space="0" w:color="auto"/>
            </w:tcBorders>
            <w:noWrap/>
            <w:vAlign w:val="bottom"/>
          </w:tcPr>
          <w:p w14:paraId="58B3A4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EB319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7E17E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60B6FE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17/06/1976</w:t>
            </w:r>
          </w:p>
        </w:tc>
        <w:tc>
          <w:tcPr>
            <w:tcW w:w="1285" w:type="dxa"/>
            <w:tcBorders>
              <w:top w:val="nil"/>
              <w:left w:val="nil"/>
              <w:bottom w:val="single" w:sz="4" w:space="0" w:color="auto"/>
              <w:right w:val="single" w:sz="4" w:space="0" w:color="auto"/>
            </w:tcBorders>
            <w:noWrap/>
            <w:vAlign w:val="bottom"/>
          </w:tcPr>
          <w:p w14:paraId="6748AD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09/09/2025</w:t>
            </w:r>
          </w:p>
        </w:tc>
        <w:tc>
          <w:tcPr>
            <w:tcW w:w="1264" w:type="dxa"/>
            <w:tcBorders>
              <w:top w:val="nil"/>
              <w:left w:val="nil"/>
              <w:bottom w:val="single" w:sz="4" w:space="0" w:color="auto"/>
              <w:right w:val="single" w:sz="4" w:space="0" w:color="auto"/>
            </w:tcBorders>
            <w:noWrap/>
            <w:vAlign w:val="bottom"/>
          </w:tcPr>
          <w:p w14:paraId="6A2B08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MOA</w:t>
            </w:r>
          </w:p>
        </w:tc>
        <w:tc>
          <w:tcPr>
            <w:tcW w:w="992" w:type="dxa"/>
            <w:tcBorders>
              <w:top w:val="nil"/>
              <w:left w:val="nil"/>
              <w:bottom w:val="single" w:sz="4" w:space="0" w:color="auto"/>
              <w:right w:val="single" w:sz="4" w:space="0" w:color="auto"/>
            </w:tcBorders>
            <w:noWrap/>
            <w:vAlign w:val="bottom"/>
          </w:tcPr>
          <w:p w14:paraId="0FF5D7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65482F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D52D4D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DBBC3FA" w14:textId="77777777" w:rsidR="003F7F01" w:rsidRPr="00A64A7D" w:rsidRDefault="003F7F01" w:rsidP="004B0BB6">
            <w:pPr>
              <w:rPr>
                <w:rFonts w:ascii="Arial" w:hAnsi="Arial" w:cs="Arial"/>
                <w:sz w:val="14"/>
                <w:szCs w:val="14"/>
                <w:lang w:val="es-ES_tradnl"/>
              </w:rPr>
            </w:pPr>
          </w:p>
        </w:tc>
      </w:tr>
      <w:tr w:rsidR="003F7F01" w:rsidRPr="00A64A7D" w14:paraId="2F7BD84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35AED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6255FB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17A119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A5A7C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5EF4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01C785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05/08/1983</w:t>
            </w:r>
          </w:p>
        </w:tc>
        <w:tc>
          <w:tcPr>
            <w:tcW w:w="1285" w:type="dxa"/>
            <w:tcBorders>
              <w:top w:val="nil"/>
              <w:left w:val="nil"/>
              <w:bottom w:val="single" w:sz="4" w:space="0" w:color="auto"/>
              <w:right w:val="single" w:sz="4" w:space="0" w:color="auto"/>
            </w:tcBorders>
            <w:noWrap/>
            <w:vAlign w:val="bottom"/>
          </w:tcPr>
          <w:p w14:paraId="5E62FD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10/12/2025</w:t>
            </w:r>
          </w:p>
        </w:tc>
        <w:tc>
          <w:tcPr>
            <w:tcW w:w="1264" w:type="dxa"/>
            <w:tcBorders>
              <w:top w:val="nil"/>
              <w:left w:val="nil"/>
              <w:bottom w:val="single" w:sz="4" w:space="0" w:color="auto"/>
              <w:right w:val="single" w:sz="4" w:space="0" w:color="auto"/>
            </w:tcBorders>
            <w:noWrap/>
            <w:vAlign w:val="bottom"/>
          </w:tcPr>
          <w:p w14:paraId="16ABABE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2EE68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4642,17</w:t>
            </w:r>
          </w:p>
        </w:tc>
        <w:tc>
          <w:tcPr>
            <w:tcW w:w="864" w:type="dxa"/>
            <w:tcBorders>
              <w:top w:val="nil"/>
              <w:left w:val="nil"/>
              <w:bottom w:val="single" w:sz="4" w:space="0" w:color="auto"/>
              <w:right w:val="single" w:sz="4" w:space="0" w:color="auto"/>
            </w:tcBorders>
            <w:noWrap/>
            <w:vAlign w:val="bottom"/>
          </w:tcPr>
          <w:p w14:paraId="1F2432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AABB0F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7B17FAD" w14:textId="77777777" w:rsidR="003F7F01" w:rsidRPr="00A64A7D" w:rsidRDefault="003F7F01" w:rsidP="004B0BB6">
            <w:pPr>
              <w:rPr>
                <w:rFonts w:ascii="Arial" w:hAnsi="Arial" w:cs="Arial"/>
                <w:sz w:val="14"/>
                <w:szCs w:val="14"/>
                <w:lang w:val="es-ES_tradnl"/>
              </w:rPr>
            </w:pPr>
          </w:p>
        </w:tc>
      </w:tr>
      <w:tr w:rsidR="003F7F01" w:rsidRPr="00A64A7D" w14:paraId="23E1C4B6"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D25F4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742601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71119C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BC0B9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BA3EA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1A7096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26/10/1965</w:t>
            </w:r>
          </w:p>
        </w:tc>
        <w:tc>
          <w:tcPr>
            <w:tcW w:w="1285" w:type="dxa"/>
            <w:tcBorders>
              <w:top w:val="nil"/>
              <w:left w:val="nil"/>
              <w:bottom w:val="single" w:sz="4" w:space="0" w:color="auto"/>
              <w:right w:val="single" w:sz="4" w:space="0" w:color="auto"/>
            </w:tcBorders>
            <w:noWrap/>
            <w:vAlign w:val="bottom"/>
          </w:tcPr>
          <w:p w14:paraId="6C495C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55714B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AGOTAMIENTO IT</w:t>
            </w:r>
          </w:p>
        </w:tc>
        <w:tc>
          <w:tcPr>
            <w:tcW w:w="992" w:type="dxa"/>
            <w:tcBorders>
              <w:top w:val="nil"/>
              <w:left w:val="nil"/>
              <w:bottom w:val="single" w:sz="4" w:space="0" w:color="auto"/>
              <w:right w:val="single" w:sz="4" w:space="0" w:color="auto"/>
            </w:tcBorders>
            <w:noWrap/>
            <w:vAlign w:val="bottom"/>
          </w:tcPr>
          <w:p w14:paraId="765F78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4642,17</w:t>
            </w:r>
          </w:p>
        </w:tc>
        <w:tc>
          <w:tcPr>
            <w:tcW w:w="864" w:type="dxa"/>
            <w:tcBorders>
              <w:top w:val="nil"/>
              <w:left w:val="nil"/>
              <w:bottom w:val="single" w:sz="4" w:space="0" w:color="auto"/>
              <w:right w:val="single" w:sz="4" w:space="0" w:color="auto"/>
            </w:tcBorders>
            <w:noWrap/>
            <w:vAlign w:val="bottom"/>
          </w:tcPr>
          <w:p w14:paraId="47A5CD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EC9B87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BB75918" w14:textId="77777777" w:rsidR="003F7F01" w:rsidRPr="00A64A7D" w:rsidRDefault="003F7F01" w:rsidP="004B0BB6">
            <w:pPr>
              <w:rPr>
                <w:rFonts w:ascii="Arial" w:hAnsi="Arial" w:cs="Arial"/>
                <w:sz w:val="14"/>
                <w:szCs w:val="14"/>
                <w:lang w:val="es-ES_tradnl"/>
              </w:rPr>
            </w:pPr>
          </w:p>
        </w:tc>
      </w:tr>
      <w:tr w:rsidR="003F7F01" w:rsidRPr="00A64A7D" w14:paraId="604C520C"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7444F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02AC174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1F06F1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872CB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6F2E0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7EACA7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18/01/2005</w:t>
            </w:r>
          </w:p>
        </w:tc>
        <w:tc>
          <w:tcPr>
            <w:tcW w:w="1285" w:type="dxa"/>
            <w:tcBorders>
              <w:top w:val="nil"/>
              <w:left w:val="nil"/>
              <w:bottom w:val="single" w:sz="4" w:space="0" w:color="auto"/>
              <w:right w:val="single" w:sz="4" w:space="0" w:color="auto"/>
            </w:tcBorders>
            <w:noWrap/>
            <w:vAlign w:val="bottom"/>
          </w:tcPr>
          <w:p w14:paraId="40A7FE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24/03/2025</w:t>
            </w:r>
          </w:p>
        </w:tc>
        <w:tc>
          <w:tcPr>
            <w:tcW w:w="1264" w:type="dxa"/>
            <w:tcBorders>
              <w:top w:val="nil"/>
              <w:left w:val="nil"/>
              <w:bottom w:val="single" w:sz="4" w:space="0" w:color="auto"/>
              <w:right w:val="single" w:sz="4" w:space="0" w:color="auto"/>
            </w:tcBorders>
            <w:noWrap/>
            <w:vAlign w:val="bottom"/>
          </w:tcPr>
          <w:p w14:paraId="07DAFF5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78379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09DC51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642C85A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106DAD" w14:textId="77777777" w:rsidR="003F7F01" w:rsidRPr="00A64A7D" w:rsidRDefault="003F7F01" w:rsidP="004B0BB6">
            <w:pPr>
              <w:rPr>
                <w:rFonts w:ascii="Arial" w:hAnsi="Arial" w:cs="Arial"/>
                <w:sz w:val="14"/>
                <w:szCs w:val="14"/>
                <w:lang w:val="es-ES_tradnl"/>
              </w:rPr>
            </w:pPr>
          </w:p>
        </w:tc>
      </w:tr>
      <w:tr w:rsidR="003F7F01" w:rsidRPr="00A64A7D" w14:paraId="05854D9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AF48C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42B155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283B95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0D800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988A3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A0314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08/06/2003</w:t>
            </w:r>
          </w:p>
        </w:tc>
        <w:tc>
          <w:tcPr>
            <w:tcW w:w="1285" w:type="dxa"/>
            <w:tcBorders>
              <w:top w:val="nil"/>
              <w:left w:val="nil"/>
              <w:bottom w:val="single" w:sz="4" w:space="0" w:color="auto"/>
              <w:right w:val="single" w:sz="4" w:space="0" w:color="auto"/>
            </w:tcBorders>
            <w:noWrap/>
            <w:vAlign w:val="bottom"/>
          </w:tcPr>
          <w:p w14:paraId="03373E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26/09/2023</w:t>
            </w:r>
          </w:p>
        </w:tc>
        <w:tc>
          <w:tcPr>
            <w:tcW w:w="1264" w:type="dxa"/>
            <w:tcBorders>
              <w:top w:val="nil"/>
              <w:left w:val="nil"/>
              <w:bottom w:val="single" w:sz="4" w:space="0" w:color="auto"/>
              <w:right w:val="single" w:sz="4" w:space="0" w:color="auto"/>
            </w:tcBorders>
            <w:noWrap/>
            <w:vAlign w:val="bottom"/>
          </w:tcPr>
          <w:p w14:paraId="795A55C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99AEF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67D916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E4DC62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B727F8" w14:textId="77777777" w:rsidR="003F7F01" w:rsidRPr="00A64A7D" w:rsidRDefault="003F7F01" w:rsidP="004B0BB6">
            <w:pPr>
              <w:rPr>
                <w:rFonts w:ascii="Arial" w:hAnsi="Arial" w:cs="Arial"/>
                <w:sz w:val="14"/>
                <w:szCs w:val="14"/>
                <w:lang w:val="es-ES_tradnl"/>
              </w:rPr>
            </w:pPr>
          </w:p>
        </w:tc>
      </w:tr>
      <w:tr w:rsidR="003F7F01" w:rsidRPr="00A64A7D" w14:paraId="3AE7832C"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5FE03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5CDD06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265B01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C49DE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F2D1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648CC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27/11/2001</w:t>
            </w:r>
          </w:p>
        </w:tc>
        <w:tc>
          <w:tcPr>
            <w:tcW w:w="1285" w:type="dxa"/>
            <w:tcBorders>
              <w:top w:val="nil"/>
              <w:left w:val="nil"/>
              <w:bottom w:val="single" w:sz="4" w:space="0" w:color="auto"/>
              <w:right w:val="single" w:sz="4" w:space="0" w:color="auto"/>
            </w:tcBorders>
            <w:noWrap/>
            <w:vAlign w:val="bottom"/>
          </w:tcPr>
          <w:p w14:paraId="11E40D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09/02/2023</w:t>
            </w:r>
          </w:p>
        </w:tc>
        <w:tc>
          <w:tcPr>
            <w:tcW w:w="1264" w:type="dxa"/>
            <w:tcBorders>
              <w:top w:val="nil"/>
              <w:left w:val="nil"/>
              <w:bottom w:val="single" w:sz="4" w:space="0" w:color="auto"/>
              <w:right w:val="single" w:sz="4" w:space="0" w:color="auto"/>
            </w:tcBorders>
            <w:noWrap/>
            <w:vAlign w:val="bottom"/>
          </w:tcPr>
          <w:p w14:paraId="74E9140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CB2D5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63C19B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575738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DDD955" w14:textId="77777777" w:rsidR="003F7F01" w:rsidRPr="00A64A7D" w:rsidRDefault="003F7F01" w:rsidP="004B0BB6">
            <w:pPr>
              <w:rPr>
                <w:rFonts w:ascii="Arial" w:hAnsi="Arial" w:cs="Arial"/>
                <w:sz w:val="14"/>
                <w:szCs w:val="14"/>
                <w:lang w:val="es-ES_tradnl"/>
              </w:rPr>
            </w:pPr>
          </w:p>
        </w:tc>
      </w:tr>
      <w:tr w:rsidR="003F7F01" w:rsidRPr="00A64A7D" w14:paraId="6F93BD66"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E9FFB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3A6E70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39D025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419A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CCD9C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6E8FD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08/07/1982</w:t>
            </w:r>
          </w:p>
        </w:tc>
        <w:tc>
          <w:tcPr>
            <w:tcW w:w="1285" w:type="dxa"/>
            <w:tcBorders>
              <w:top w:val="nil"/>
              <w:left w:val="nil"/>
              <w:bottom w:val="single" w:sz="4" w:space="0" w:color="auto"/>
              <w:right w:val="single" w:sz="4" w:space="0" w:color="auto"/>
            </w:tcBorders>
            <w:noWrap/>
            <w:vAlign w:val="bottom"/>
          </w:tcPr>
          <w:p w14:paraId="335443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29/09/2003</w:t>
            </w:r>
          </w:p>
        </w:tc>
        <w:tc>
          <w:tcPr>
            <w:tcW w:w="1264" w:type="dxa"/>
            <w:tcBorders>
              <w:top w:val="nil"/>
              <w:left w:val="nil"/>
              <w:bottom w:val="single" w:sz="4" w:space="0" w:color="auto"/>
              <w:right w:val="single" w:sz="4" w:space="0" w:color="auto"/>
            </w:tcBorders>
            <w:noWrap/>
            <w:vAlign w:val="bottom"/>
          </w:tcPr>
          <w:p w14:paraId="42BD861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BCD77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1471E3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027F0C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4CFD07" w14:textId="77777777" w:rsidR="003F7F01" w:rsidRPr="00A64A7D" w:rsidRDefault="003F7F01" w:rsidP="004B0BB6">
            <w:pPr>
              <w:rPr>
                <w:rFonts w:ascii="Arial" w:hAnsi="Arial" w:cs="Arial"/>
                <w:sz w:val="14"/>
                <w:szCs w:val="14"/>
                <w:lang w:val="es-ES_tradnl"/>
              </w:rPr>
            </w:pPr>
          </w:p>
        </w:tc>
      </w:tr>
      <w:tr w:rsidR="003F7F01" w:rsidRPr="00A64A7D" w14:paraId="6413C7BB"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1D5D3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531875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6C5567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73F6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2D4D1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97C52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30/01/1976</w:t>
            </w:r>
          </w:p>
        </w:tc>
        <w:tc>
          <w:tcPr>
            <w:tcW w:w="1285" w:type="dxa"/>
            <w:tcBorders>
              <w:top w:val="nil"/>
              <w:left w:val="nil"/>
              <w:bottom w:val="single" w:sz="4" w:space="0" w:color="auto"/>
              <w:right w:val="single" w:sz="4" w:space="0" w:color="auto"/>
            </w:tcBorders>
            <w:noWrap/>
            <w:vAlign w:val="bottom"/>
          </w:tcPr>
          <w:p w14:paraId="217040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22/04/2008</w:t>
            </w:r>
          </w:p>
        </w:tc>
        <w:tc>
          <w:tcPr>
            <w:tcW w:w="1264" w:type="dxa"/>
            <w:tcBorders>
              <w:top w:val="nil"/>
              <w:left w:val="nil"/>
              <w:bottom w:val="single" w:sz="4" w:space="0" w:color="auto"/>
              <w:right w:val="single" w:sz="4" w:space="0" w:color="auto"/>
            </w:tcBorders>
            <w:noWrap/>
            <w:vAlign w:val="bottom"/>
          </w:tcPr>
          <w:p w14:paraId="6A6B421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FD346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5749FD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C7E0F7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248BCC" w14:textId="77777777" w:rsidR="003F7F01" w:rsidRPr="00A64A7D" w:rsidRDefault="003F7F01" w:rsidP="004B0BB6">
            <w:pPr>
              <w:rPr>
                <w:rFonts w:ascii="Arial" w:hAnsi="Arial" w:cs="Arial"/>
                <w:sz w:val="14"/>
                <w:szCs w:val="14"/>
                <w:lang w:val="es-ES_tradnl"/>
              </w:rPr>
            </w:pPr>
          </w:p>
        </w:tc>
      </w:tr>
      <w:tr w:rsidR="003F7F01" w:rsidRPr="00A64A7D" w14:paraId="29B30246"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5E23A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32F404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564C6B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CB37C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C215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CD0A1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21/03/1964</w:t>
            </w:r>
          </w:p>
        </w:tc>
        <w:tc>
          <w:tcPr>
            <w:tcW w:w="1285" w:type="dxa"/>
            <w:tcBorders>
              <w:top w:val="nil"/>
              <w:left w:val="nil"/>
              <w:bottom w:val="single" w:sz="4" w:space="0" w:color="auto"/>
              <w:right w:val="single" w:sz="4" w:space="0" w:color="auto"/>
            </w:tcBorders>
            <w:noWrap/>
            <w:vAlign w:val="bottom"/>
          </w:tcPr>
          <w:p w14:paraId="4ACBF6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02/12/2008</w:t>
            </w:r>
          </w:p>
        </w:tc>
        <w:tc>
          <w:tcPr>
            <w:tcW w:w="1264" w:type="dxa"/>
            <w:tcBorders>
              <w:top w:val="nil"/>
              <w:left w:val="nil"/>
              <w:bottom w:val="single" w:sz="4" w:space="0" w:color="auto"/>
              <w:right w:val="single" w:sz="4" w:space="0" w:color="auto"/>
            </w:tcBorders>
            <w:noWrap/>
            <w:vAlign w:val="bottom"/>
          </w:tcPr>
          <w:p w14:paraId="0DBBAA4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7FED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0DD5E8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249D66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B41C6B" w14:textId="77777777" w:rsidR="003F7F01" w:rsidRPr="00A64A7D" w:rsidRDefault="003F7F01" w:rsidP="004B0BB6">
            <w:pPr>
              <w:rPr>
                <w:rFonts w:ascii="Arial" w:hAnsi="Arial" w:cs="Arial"/>
                <w:sz w:val="14"/>
                <w:szCs w:val="14"/>
                <w:lang w:val="es-ES_tradnl"/>
              </w:rPr>
            </w:pPr>
          </w:p>
        </w:tc>
      </w:tr>
      <w:tr w:rsidR="003F7F01" w:rsidRPr="00A64A7D" w14:paraId="7FD1CF5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36B03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4B68CD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0EB0B3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BE2E4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A52D9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75CBE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29/06/1969</w:t>
            </w:r>
          </w:p>
        </w:tc>
        <w:tc>
          <w:tcPr>
            <w:tcW w:w="1285" w:type="dxa"/>
            <w:tcBorders>
              <w:top w:val="nil"/>
              <w:left w:val="nil"/>
              <w:bottom w:val="single" w:sz="4" w:space="0" w:color="auto"/>
              <w:right w:val="single" w:sz="4" w:space="0" w:color="auto"/>
            </w:tcBorders>
            <w:noWrap/>
            <w:vAlign w:val="bottom"/>
          </w:tcPr>
          <w:p w14:paraId="5C006B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08/01/2007</w:t>
            </w:r>
          </w:p>
        </w:tc>
        <w:tc>
          <w:tcPr>
            <w:tcW w:w="1264" w:type="dxa"/>
            <w:tcBorders>
              <w:top w:val="nil"/>
              <w:left w:val="nil"/>
              <w:bottom w:val="single" w:sz="4" w:space="0" w:color="auto"/>
              <w:right w:val="single" w:sz="4" w:space="0" w:color="auto"/>
            </w:tcBorders>
            <w:noWrap/>
            <w:vAlign w:val="bottom"/>
          </w:tcPr>
          <w:p w14:paraId="1719927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13FC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8CF5E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667DA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948FAFE" w14:textId="77777777" w:rsidR="003F7F01" w:rsidRPr="00A64A7D" w:rsidRDefault="003F7F01" w:rsidP="004B0BB6">
            <w:pPr>
              <w:rPr>
                <w:rFonts w:ascii="Arial" w:hAnsi="Arial" w:cs="Arial"/>
                <w:sz w:val="14"/>
                <w:szCs w:val="14"/>
                <w:lang w:val="es-ES_tradnl"/>
              </w:rPr>
            </w:pPr>
          </w:p>
        </w:tc>
      </w:tr>
      <w:tr w:rsidR="003F7F01" w:rsidRPr="00A64A7D" w14:paraId="2C1AEDE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F0D34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28B5F6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67C2F4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D1D2D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57E3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DACB6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01/07/1966</w:t>
            </w:r>
          </w:p>
        </w:tc>
        <w:tc>
          <w:tcPr>
            <w:tcW w:w="1285" w:type="dxa"/>
            <w:tcBorders>
              <w:top w:val="nil"/>
              <w:left w:val="nil"/>
              <w:bottom w:val="single" w:sz="4" w:space="0" w:color="auto"/>
              <w:right w:val="single" w:sz="4" w:space="0" w:color="auto"/>
            </w:tcBorders>
            <w:noWrap/>
            <w:vAlign w:val="bottom"/>
          </w:tcPr>
          <w:p w14:paraId="65D46A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08/11/1999</w:t>
            </w:r>
          </w:p>
        </w:tc>
        <w:tc>
          <w:tcPr>
            <w:tcW w:w="1264" w:type="dxa"/>
            <w:tcBorders>
              <w:top w:val="nil"/>
              <w:left w:val="nil"/>
              <w:bottom w:val="single" w:sz="4" w:space="0" w:color="auto"/>
              <w:right w:val="single" w:sz="4" w:space="0" w:color="auto"/>
            </w:tcBorders>
            <w:noWrap/>
            <w:vAlign w:val="bottom"/>
          </w:tcPr>
          <w:p w14:paraId="2116FD0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9F519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1AE70D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D0CA9F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9E11CCE" w14:textId="77777777" w:rsidR="003F7F01" w:rsidRPr="00A64A7D" w:rsidRDefault="003F7F01" w:rsidP="004B0BB6">
            <w:pPr>
              <w:rPr>
                <w:rFonts w:ascii="Arial" w:hAnsi="Arial" w:cs="Arial"/>
                <w:sz w:val="14"/>
                <w:szCs w:val="14"/>
                <w:lang w:val="es-ES_tradnl"/>
              </w:rPr>
            </w:pPr>
          </w:p>
        </w:tc>
      </w:tr>
      <w:tr w:rsidR="003F7F01" w:rsidRPr="00A64A7D" w14:paraId="70FF2E3D"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02522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12115</w:t>
            </w:r>
          </w:p>
        </w:tc>
        <w:tc>
          <w:tcPr>
            <w:tcW w:w="1843" w:type="dxa"/>
            <w:tcBorders>
              <w:top w:val="nil"/>
              <w:left w:val="nil"/>
              <w:bottom w:val="single" w:sz="4" w:space="0" w:color="auto"/>
              <w:right w:val="single" w:sz="4" w:space="0" w:color="auto"/>
            </w:tcBorders>
            <w:noWrap/>
            <w:vAlign w:val="bottom"/>
          </w:tcPr>
          <w:p w14:paraId="4BADB2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619C63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7B215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E8DA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11940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15/09/1976</w:t>
            </w:r>
          </w:p>
        </w:tc>
        <w:tc>
          <w:tcPr>
            <w:tcW w:w="1285" w:type="dxa"/>
            <w:tcBorders>
              <w:top w:val="nil"/>
              <w:left w:val="nil"/>
              <w:bottom w:val="single" w:sz="4" w:space="0" w:color="auto"/>
              <w:right w:val="single" w:sz="4" w:space="0" w:color="auto"/>
            </w:tcBorders>
            <w:noWrap/>
            <w:vAlign w:val="bottom"/>
          </w:tcPr>
          <w:p w14:paraId="60BE68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05/11/2001</w:t>
            </w:r>
          </w:p>
        </w:tc>
        <w:tc>
          <w:tcPr>
            <w:tcW w:w="1264" w:type="dxa"/>
            <w:tcBorders>
              <w:top w:val="nil"/>
              <w:left w:val="nil"/>
              <w:bottom w:val="single" w:sz="4" w:space="0" w:color="auto"/>
              <w:right w:val="single" w:sz="4" w:space="0" w:color="auto"/>
            </w:tcBorders>
            <w:noWrap/>
            <w:vAlign w:val="bottom"/>
          </w:tcPr>
          <w:p w14:paraId="03ADF65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D0F3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421F10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CCAB96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369501" w14:textId="77777777" w:rsidR="003F7F01" w:rsidRPr="00A64A7D" w:rsidRDefault="003F7F01" w:rsidP="004B0BB6">
            <w:pPr>
              <w:rPr>
                <w:rFonts w:ascii="Arial" w:hAnsi="Arial" w:cs="Arial"/>
                <w:sz w:val="14"/>
                <w:szCs w:val="14"/>
                <w:lang w:val="es-ES_tradnl"/>
              </w:rPr>
            </w:pPr>
          </w:p>
        </w:tc>
      </w:tr>
      <w:tr w:rsidR="003F7F01" w:rsidRPr="00A64A7D" w14:paraId="5400B44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89DC3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2750FB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68D404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8CCB8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0C95B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43,22</w:t>
            </w:r>
          </w:p>
        </w:tc>
        <w:tc>
          <w:tcPr>
            <w:tcW w:w="1133" w:type="dxa"/>
            <w:tcBorders>
              <w:top w:val="nil"/>
              <w:left w:val="nil"/>
              <w:bottom w:val="single" w:sz="4" w:space="0" w:color="auto"/>
              <w:right w:val="single" w:sz="4" w:space="0" w:color="auto"/>
            </w:tcBorders>
            <w:noWrap/>
            <w:vAlign w:val="bottom"/>
          </w:tcPr>
          <w:p w14:paraId="57D621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13/12/1969</w:t>
            </w:r>
          </w:p>
        </w:tc>
        <w:tc>
          <w:tcPr>
            <w:tcW w:w="1285" w:type="dxa"/>
            <w:tcBorders>
              <w:top w:val="nil"/>
              <w:left w:val="nil"/>
              <w:bottom w:val="single" w:sz="4" w:space="0" w:color="auto"/>
              <w:right w:val="single" w:sz="4" w:space="0" w:color="auto"/>
            </w:tcBorders>
            <w:noWrap/>
            <w:vAlign w:val="bottom"/>
          </w:tcPr>
          <w:p w14:paraId="4CC47B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01/03/2005</w:t>
            </w:r>
          </w:p>
        </w:tc>
        <w:tc>
          <w:tcPr>
            <w:tcW w:w="1264" w:type="dxa"/>
            <w:tcBorders>
              <w:top w:val="nil"/>
              <w:left w:val="nil"/>
              <w:bottom w:val="single" w:sz="4" w:space="0" w:color="auto"/>
              <w:right w:val="single" w:sz="4" w:space="0" w:color="auto"/>
            </w:tcBorders>
            <w:noWrap/>
            <w:vAlign w:val="bottom"/>
          </w:tcPr>
          <w:p w14:paraId="28BAB6F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E0965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12047,18</w:t>
            </w:r>
          </w:p>
        </w:tc>
        <w:tc>
          <w:tcPr>
            <w:tcW w:w="864" w:type="dxa"/>
            <w:tcBorders>
              <w:top w:val="nil"/>
              <w:left w:val="nil"/>
              <w:bottom w:val="single" w:sz="4" w:space="0" w:color="auto"/>
              <w:right w:val="single" w:sz="4" w:space="0" w:color="auto"/>
            </w:tcBorders>
            <w:noWrap/>
            <w:vAlign w:val="bottom"/>
          </w:tcPr>
          <w:p w14:paraId="6992C4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E7F01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58F020" w14:textId="77777777" w:rsidR="003F7F01" w:rsidRPr="00A64A7D" w:rsidRDefault="003F7F01" w:rsidP="004B0BB6">
            <w:pPr>
              <w:rPr>
                <w:rFonts w:ascii="Arial" w:hAnsi="Arial" w:cs="Arial"/>
                <w:sz w:val="14"/>
                <w:szCs w:val="14"/>
                <w:lang w:val="es-ES_tradnl"/>
              </w:rPr>
            </w:pPr>
          </w:p>
        </w:tc>
      </w:tr>
      <w:tr w:rsidR="003F7F01" w:rsidRPr="00A64A7D" w14:paraId="11DAC1DB"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A10A1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12133</w:t>
            </w:r>
          </w:p>
        </w:tc>
        <w:tc>
          <w:tcPr>
            <w:tcW w:w="1843" w:type="dxa"/>
            <w:tcBorders>
              <w:top w:val="nil"/>
              <w:left w:val="nil"/>
              <w:bottom w:val="single" w:sz="4" w:space="0" w:color="auto"/>
              <w:right w:val="single" w:sz="4" w:space="0" w:color="auto"/>
            </w:tcBorders>
            <w:noWrap/>
            <w:vAlign w:val="bottom"/>
          </w:tcPr>
          <w:p w14:paraId="2B04C4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Olaberriko Herri Eskola HLHI</w:t>
            </w:r>
          </w:p>
        </w:tc>
        <w:tc>
          <w:tcPr>
            <w:tcW w:w="1268" w:type="dxa"/>
            <w:tcBorders>
              <w:top w:val="nil"/>
              <w:left w:val="nil"/>
              <w:bottom w:val="single" w:sz="4" w:space="0" w:color="auto"/>
              <w:right w:val="single" w:sz="4" w:space="0" w:color="auto"/>
            </w:tcBorders>
            <w:noWrap/>
            <w:vAlign w:val="bottom"/>
          </w:tcPr>
          <w:p w14:paraId="70FC95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4F0C5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3D130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4B430C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11/04/2006</w:t>
            </w:r>
          </w:p>
        </w:tc>
        <w:tc>
          <w:tcPr>
            <w:tcW w:w="1285" w:type="dxa"/>
            <w:tcBorders>
              <w:top w:val="nil"/>
              <w:left w:val="nil"/>
              <w:bottom w:val="single" w:sz="4" w:space="0" w:color="auto"/>
              <w:right w:val="single" w:sz="4" w:space="0" w:color="auto"/>
            </w:tcBorders>
            <w:noWrap/>
            <w:vAlign w:val="bottom"/>
          </w:tcPr>
          <w:p w14:paraId="66412C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17/10/2025</w:t>
            </w:r>
          </w:p>
        </w:tc>
        <w:tc>
          <w:tcPr>
            <w:tcW w:w="1264" w:type="dxa"/>
            <w:tcBorders>
              <w:top w:val="nil"/>
              <w:left w:val="nil"/>
              <w:bottom w:val="single" w:sz="4" w:space="0" w:color="auto"/>
              <w:right w:val="single" w:sz="4" w:space="0" w:color="auto"/>
            </w:tcBorders>
            <w:noWrap/>
            <w:vAlign w:val="bottom"/>
          </w:tcPr>
          <w:p w14:paraId="6D4AC3D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84761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1567C8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49707AD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2692CD" w14:textId="77777777" w:rsidR="003F7F01" w:rsidRPr="00A64A7D" w:rsidRDefault="003F7F01" w:rsidP="004B0BB6">
            <w:pPr>
              <w:rPr>
                <w:rFonts w:ascii="Arial" w:hAnsi="Arial" w:cs="Arial"/>
                <w:sz w:val="14"/>
                <w:szCs w:val="14"/>
                <w:lang w:val="es-ES_tradnl"/>
              </w:rPr>
            </w:pPr>
          </w:p>
        </w:tc>
      </w:tr>
      <w:tr w:rsidR="003F7F01" w:rsidRPr="00A64A7D" w14:paraId="4579AC68"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04B99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12133</w:t>
            </w:r>
          </w:p>
        </w:tc>
        <w:tc>
          <w:tcPr>
            <w:tcW w:w="1843" w:type="dxa"/>
            <w:tcBorders>
              <w:top w:val="nil"/>
              <w:left w:val="nil"/>
              <w:bottom w:val="single" w:sz="4" w:space="0" w:color="auto"/>
              <w:right w:val="single" w:sz="4" w:space="0" w:color="auto"/>
            </w:tcBorders>
            <w:noWrap/>
            <w:vAlign w:val="bottom"/>
          </w:tcPr>
          <w:p w14:paraId="3F5D92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Olaberriko Herri Eskola HLHI</w:t>
            </w:r>
          </w:p>
        </w:tc>
        <w:tc>
          <w:tcPr>
            <w:tcW w:w="1268" w:type="dxa"/>
            <w:tcBorders>
              <w:top w:val="nil"/>
              <w:left w:val="nil"/>
              <w:bottom w:val="single" w:sz="4" w:space="0" w:color="auto"/>
              <w:right w:val="single" w:sz="4" w:space="0" w:color="auto"/>
            </w:tcBorders>
            <w:noWrap/>
            <w:vAlign w:val="bottom"/>
          </w:tcPr>
          <w:p w14:paraId="03D9BE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37797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E0A5B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5E5959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10/03/1999</w:t>
            </w:r>
          </w:p>
        </w:tc>
        <w:tc>
          <w:tcPr>
            <w:tcW w:w="1285" w:type="dxa"/>
            <w:tcBorders>
              <w:top w:val="nil"/>
              <w:left w:val="nil"/>
              <w:bottom w:val="single" w:sz="4" w:space="0" w:color="auto"/>
              <w:right w:val="single" w:sz="4" w:space="0" w:color="auto"/>
            </w:tcBorders>
            <w:noWrap/>
            <w:vAlign w:val="bottom"/>
          </w:tcPr>
          <w:p w14:paraId="24C91A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23/02/2023</w:t>
            </w:r>
          </w:p>
        </w:tc>
        <w:tc>
          <w:tcPr>
            <w:tcW w:w="1264" w:type="dxa"/>
            <w:tcBorders>
              <w:top w:val="nil"/>
              <w:left w:val="nil"/>
              <w:bottom w:val="single" w:sz="4" w:space="0" w:color="auto"/>
              <w:right w:val="single" w:sz="4" w:space="0" w:color="auto"/>
            </w:tcBorders>
            <w:noWrap/>
            <w:vAlign w:val="bottom"/>
          </w:tcPr>
          <w:p w14:paraId="52084B7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34351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68AA87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125BED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0180B63" w14:textId="77777777" w:rsidR="003F7F01" w:rsidRPr="00A64A7D" w:rsidRDefault="003F7F01" w:rsidP="004B0BB6">
            <w:pPr>
              <w:rPr>
                <w:rFonts w:ascii="Arial" w:hAnsi="Arial" w:cs="Arial"/>
                <w:sz w:val="14"/>
                <w:szCs w:val="14"/>
                <w:lang w:val="es-ES_tradnl"/>
              </w:rPr>
            </w:pPr>
          </w:p>
        </w:tc>
      </w:tr>
      <w:tr w:rsidR="003F7F01" w:rsidRPr="00A64A7D" w14:paraId="755D47D4"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7D7EA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12133</w:t>
            </w:r>
          </w:p>
        </w:tc>
        <w:tc>
          <w:tcPr>
            <w:tcW w:w="1843" w:type="dxa"/>
            <w:tcBorders>
              <w:top w:val="nil"/>
              <w:left w:val="nil"/>
              <w:bottom w:val="single" w:sz="4" w:space="0" w:color="auto"/>
              <w:right w:val="single" w:sz="4" w:space="0" w:color="auto"/>
            </w:tcBorders>
            <w:noWrap/>
            <w:vAlign w:val="bottom"/>
          </w:tcPr>
          <w:p w14:paraId="6151A6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Olaberriko Herri Eskola HLHI</w:t>
            </w:r>
          </w:p>
        </w:tc>
        <w:tc>
          <w:tcPr>
            <w:tcW w:w="1268" w:type="dxa"/>
            <w:tcBorders>
              <w:top w:val="nil"/>
              <w:left w:val="nil"/>
              <w:bottom w:val="single" w:sz="4" w:space="0" w:color="auto"/>
              <w:right w:val="single" w:sz="4" w:space="0" w:color="auto"/>
            </w:tcBorders>
            <w:noWrap/>
            <w:vAlign w:val="bottom"/>
          </w:tcPr>
          <w:p w14:paraId="145E8F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AA5FB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9DB4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692A75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08/04/1974</w:t>
            </w:r>
          </w:p>
        </w:tc>
        <w:tc>
          <w:tcPr>
            <w:tcW w:w="1285" w:type="dxa"/>
            <w:tcBorders>
              <w:top w:val="nil"/>
              <w:left w:val="nil"/>
              <w:bottom w:val="single" w:sz="4" w:space="0" w:color="auto"/>
              <w:right w:val="single" w:sz="4" w:space="0" w:color="auto"/>
            </w:tcBorders>
            <w:noWrap/>
            <w:vAlign w:val="bottom"/>
          </w:tcPr>
          <w:p w14:paraId="1CE778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09/09/2004</w:t>
            </w:r>
          </w:p>
        </w:tc>
        <w:tc>
          <w:tcPr>
            <w:tcW w:w="1264" w:type="dxa"/>
            <w:tcBorders>
              <w:top w:val="nil"/>
              <w:left w:val="nil"/>
              <w:bottom w:val="single" w:sz="4" w:space="0" w:color="auto"/>
              <w:right w:val="single" w:sz="4" w:space="0" w:color="auto"/>
            </w:tcBorders>
            <w:noWrap/>
            <w:vAlign w:val="bottom"/>
          </w:tcPr>
          <w:p w14:paraId="7710CA7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A3370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7366,78</w:t>
            </w:r>
          </w:p>
        </w:tc>
        <w:tc>
          <w:tcPr>
            <w:tcW w:w="864" w:type="dxa"/>
            <w:tcBorders>
              <w:top w:val="nil"/>
              <w:left w:val="nil"/>
              <w:bottom w:val="single" w:sz="4" w:space="0" w:color="auto"/>
              <w:right w:val="single" w:sz="4" w:space="0" w:color="auto"/>
            </w:tcBorders>
            <w:noWrap/>
            <w:vAlign w:val="bottom"/>
          </w:tcPr>
          <w:p w14:paraId="025E67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AAD16B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D4D30FD" w14:textId="77777777" w:rsidR="003F7F01" w:rsidRPr="00A64A7D" w:rsidRDefault="003F7F01" w:rsidP="004B0BB6">
            <w:pPr>
              <w:rPr>
                <w:rFonts w:ascii="Arial" w:hAnsi="Arial" w:cs="Arial"/>
                <w:sz w:val="14"/>
                <w:szCs w:val="14"/>
                <w:lang w:val="es-ES_tradnl"/>
              </w:rPr>
            </w:pPr>
          </w:p>
        </w:tc>
      </w:tr>
      <w:tr w:rsidR="003F7F01" w:rsidRPr="00A64A7D" w14:paraId="59E012B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6997B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12133</w:t>
            </w:r>
          </w:p>
        </w:tc>
        <w:tc>
          <w:tcPr>
            <w:tcW w:w="1843" w:type="dxa"/>
            <w:tcBorders>
              <w:top w:val="nil"/>
              <w:left w:val="nil"/>
              <w:bottom w:val="single" w:sz="4" w:space="0" w:color="auto"/>
              <w:right w:val="single" w:sz="4" w:space="0" w:color="auto"/>
            </w:tcBorders>
            <w:noWrap/>
            <w:vAlign w:val="bottom"/>
          </w:tcPr>
          <w:p w14:paraId="192DC9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Olaberriko Herri Eskola HLHI</w:t>
            </w:r>
          </w:p>
        </w:tc>
        <w:tc>
          <w:tcPr>
            <w:tcW w:w="1268" w:type="dxa"/>
            <w:tcBorders>
              <w:top w:val="nil"/>
              <w:left w:val="nil"/>
              <w:bottom w:val="single" w:sz="4" w:space="0" w:color="auto"/>
              <w:right w:val="single" w:sz="4" w:space="0" w:color="auto"/>
            </w:tcBorders>
            <w:noWrap/>
            <w:vAlign w:val="bottom"/>
          </w:tcPr>
          <w:p w14:paraId="0C96F4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62C19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4CC89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5B3EE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22/10/1994</w:t>
            </w:r>
          </w:p>
        </w:tc>
        <w:tc>
          <w:tcPr>
            <w:tcW w:w="1285" w:type="dxa"/>
            <w:tcBorders>
              <w:top w:val="nil"/>
              <w:left w:val="nil"/>
              <w:bottom w:val="single" w:sz="4" w:space="0" w:color="auto"/>
              <w:right w:val="single" w:sz="4" w:space="0" w:color="auto"/>
            </w:tcBorders>
            <w:noWrap/>
            <w:vAlign w:val="bottom"/>
          </w:tcPr>
          <w:p w14:paraId="02C339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15/10/2018</w:t>
            </w:r>
          </w:p>
        </w:tc>
        <w:tc>
          <w:tcPr>
            <w:tcW w:w="1264" w:type="dxa"/>
            <w:tcBorders>
              <w:top w:val="nil"/>
              <w:left w:val="nil"/>
              <w:bottom w:val="single" w:sz="4" w:space="0" w:color="auto"/>
              <w:right w:val="single" w:sz="4" w:space="0" w:color="auto"/>
            </w:tcBorders>
            <w:noWrap/>
            <w:vAlign w:val="bottom"/>
          </w:tcPr>
          <w:p w14:paraId="167C62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IP REVISABLE</w:t>
            </w:r>
          </w:p>
        </w:tc>
        <w:tc>
          <w:tcPr>
            <w:tcW w:w="992" w:type="dxa"/>
            <w:tcBorders>
              <w:top w:val="nil"/>
              <w:left w:val="nil"/>
              <w:bottom w:val="single" w:sz="4" w:space="0" w:color="auto"/>
              <w:right w:val="single" w:sz="4" w:space="0" w:color="auto"/>
            </w:tcBorders>
            <w:noWrap/>
            <w:vAlign w:val="bottom"/>
          </w:tcPr>
          <w:p w14:paraId="3CD402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5887,11</w:t>
            </w:r>
          </w:p>
        </w:tc>
        <w:tc>
          <w:tcPr>
            <w:tcW w:w="864" w:type="dxa"/>
            <w:tcBorders>
              <w:top w:val="nil"/>
              <w:left w:val="nil"/>
              <w:bottom w:val="single" w:sz="4" w:space="0" w:color="auto"/>
              <w:right w:val="single" w:sz="4" w:space="0" w:color="auto"/>
            </w:tcBorders>
            <w:noWrap/>
            <w:vAlign w:val="bottom"/>
          </w:tcPr>
          <w:p w14:paraId="2C77D4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C2CC06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BDD0A47" w14:textId="77777777" w:rsidR="003F7F01" w:rsidRPr="00A64A7D" w:rsidRDefault="003F7F01" w:rsidP="004B0BB6">
            <w:pPr>
              <w:rPr>
                <w:rFonts w:ascii="Arial" w:hAnsi="Arial" w:cs="Arial"/>
                <w:sz w:val="14"/>
                <w:szCs w:val="14"/>
                <w:lang w:val="es-ES_tradnl"/>
              </w:rPr>
            </w:pPr>
          </w:p>
        </w:tc>
      </w:tr>
      <w:tr w:rsidR="003F7F01" w:rsidRPr="00A64A7D" w14:paraId="1BDAAD74"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43BF1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12139</w:t>
            </w:r>
          </w:p>
        </w:tc>
        <w:tc>
          <w:tcPr>
            <w:tcW w:w="1843" w:type="dxa"/>
            <w:tcBorders>
              <w:top w:val="nil"/>
              <w:left w:val="nil"/>
              <w:bottom w:val="single" w:sz="4" w:space="0" w:color="auto"/>
              <w:right w:val="single" w:sz="4" w:space="0" w:color="auto"/>
            </w:tcBorders>
            <w:noWrap/>
            <w:vAlign w:val="bottom"/>
          </w:tcPr>
          <w:p w14:paraId="0AB6D7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Andrés HLHI</w:t>
            </w:r>
          </w:p>
        </w:tc>
        <w:tc>
          <w:tcPr>
            <w:tcW w:w="1268" w:type="dxa"/>
            <w:tcBorders>
              <w:top w:val="nil"/>
              <w:left w:val="nil"/>
              <w:bottom w:val="single" w:sz="4" w:space="0" w:color="auto"/>
              <w:right w:val="single" w:sz="4" w:space="0" w:color="auto"/>
            </w:tcBorders>
            <w:noWrap/>
            <w:vAlign w:val="bottom"/>
          </w:tcPr>
          <w:p w14:paraId="238486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E379C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7B42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61A2A4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09/12/1974</w:t>
            </w:r>
          </w:p>
        </w:tc>
        <w:tc>
          <w:tcPr>
            <w:tcW w:w="1285" w:type="dxa"/>
            <w:tcBorders>
              <w:top w:val="nil"/>
              <w:left w:val="nil"/>
              <w:bottom w:val="single" w:sz="4" w:space="0" w:color="auto"/>
              <w:right w:val="single" w:sz="4" w:space="0" w:color="auto"/>
            </w:tcBorders>
            <w:noWrap/>
            <w:vAlign w:val="bottom"/>
          </w:tcPr>
          <w:p w14:paraId="378D94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4D96F41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31E95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37473D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304A93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DBB5D0" w14:textId="77777777" w:rsidR="003F7F01" w:rsidRPr="00A64A7D" w:rsidRDefault="003F7F01" w:rsidP="004B0BB6">
            <w:pPr>
              <w:rPr>
                <w:rFonts w:ascii="Arial" w:hAnsi="Arial" w:cs="Arial"/>
                <w:sz w:val="14"/>
                <w:szCs w:val="14"/>
                <w:lang w:val="es-ES_tradnl"/>
              </w:rPr>
            </w:pPr>
          </w:p>
        </w:tc>
      </w:tr>
      <w:tr w:rsidR="003F7F01" w:rsidRPr="00A64A7D" w14:paraId="3E846AFB"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F3CFA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12139</w:t>
            </w:r>
          </w:p>
        </w:tc>
        <w:tc>
          <w:tcPr>
            <w:tcW w:w="1843" w:type="dxa"/>
            <w:tcBorders>
              <w:top w:val="nil"/>
              <w:left w:val="nil"/>
              <w:bottom w:val="single" w:sz="4" w:space="0" w:color="auto"/>
              <w:right w:val="single" w:sz="4" w:space="0" w:color="auto"/>
            </w:tcBorders>
            <w:noWrap/>
            <w:vAlign w:val="bottom"/>
          </w:tcPr>
          <w:p w14:paraId="5155A1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Andrés HLHI</w:t>
            </w:r>
          </w:p>
        </w:tc>
        <w:tc>
          <w:tcPr>
            <w:tcW w:w="1268" w:type="dxa"/>
            <w:tcBorders>
              <w:top w:val="nil"/>
              <w:left w:val="nil"/>
              <w:bottom w:val="single" w:sz="4" w:space="0" w:color="auto"/>
              <w:right w:val="single" w:sz="4" w:space="0" w:color="auto"/>
            </w:tcBorders>
            <w:noWrap/>
            <w:vAlign w:val="bottom"/>
          </w:tcPr>
          <w:p w14:paraId="5D1440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CEB93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963E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32E924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28/04/1961</w:t>
            </w:r>
          </w:p>
        </w:tc>
        <w:tc>
          <w:tcPr>
            <w:tcW w:w="1285" w:type="dxa"/>
            <w:tcBorders>
              <w:top w:val="nil"/>
              <w:left w:val="nil"/>
              <w:bottom w:val="single" w:sz="4" w:space="0" w:color="auto"/>
              <w:right w:val="single" w:sz="4" w:space="0" w:color="auto"/>
            </w:tcBorders>
            <w:noWrap/>
            <w:vAlign w:val="bottom"/>
          </w:tcPr>
          <w:p w14:paraId="353B2D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22/09/2008</w:t>
            </w:r>
          </w:p>
        </w:tc>
        <w:tc>
          <w:tcPr>
            <w:tcW w:w="1264" w:type="dxa"/>
            <w:tcBorders>
              <w:top w:val="nil"/>
              <w:left w:val="nil"/>
              <w:bottom w:val="single" w:sz="4" w:space="0" w:color="auto"/>
              <w:right w:val="single" w:sz="4" w:space="0" w:color="auto"/>
            </w:tcBorders>
            <w:noWrap/>
            <w:vAlign w:val="bottom"/>
          </w:tcPr>
          <w:p w14:paraId="3A46F26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CEB2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7133,82</w:t>
            </w:r>
          </w:p>
        </w:tc>
        <w:tc>
          <w:tcPr>
            <w:tcW w:w="864" w:type="dxa"/>
            <w:tcBorders>
              <w:top w:val="nil"/>
              <w:left w:val="nil"/>
              <w:bottom w:val="single" w:sz="4" w:space="0" w:color="auto"/>
              <w:right w:val="single" w:sz="4" w:space="0" w:color="auto"/>
            </w:tcBorders>
            <w:noWrap/>
            <w:vAlign w:val="bottom"/>
          </w:tcPr>
          <w:p w14:paraId="6AB080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03AF17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4F5533" w14:textId="77777777" w:rsidR="003F7F01" w:rsidRPr="00A64A7D" w:rsidRDefault="003F7F01" w:rsidP="004B0BB6">
            <w:pPr>
              <w:rPr>
                <w:rFonts w:ascii="Arial" w:hAnsi="Arial" w:cs="Arial"/>
                <w:sz w:val="14"/>
                <w:szCs w:val="14"/>
                <w:lang w:val="es-ES_tradnl"/>
              </w:rPr>
            </w:pPr>
          </w:p>
        </w:tc>
      </w:tr>
      <w:tr w:rsidR="003F7F01" w:rsidRPr="00A64A7D" w14:paraId="1A6A8D9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7908F6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12139</w:t>
            </w:r>
          </w:p>
        </w:tc>
        <w:tc>
          <w:tcPr>
            <w:tcW w:w="1843" w:type="dxa"/>
            <w:tcBorders>
              <w:top w:val="nil"/>
              <w:left w:val="nil"/>
              <w:bottom w:val="single" w:sz="4" w:space="0" w:color="auto"/>
              <w:right w:val="single" w:sz="4" w:space="0" w:color="auto"/>
            </w:tcBorders>
            <w:noWrap/>
            <w:vAlign w:val="bottom"/>
          </w:tcPr>
          <w:p w14:paraId="67EFF0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Andrés HLHI</w:t>
            </w:r>
          </w:p>
        </w:tc>
        <w:tc>
          <w:tcPr>
            <w:tcW w:w="1268" w:type="dxa"/>
            <w:tcBorders>
              <w:top w:val="nil"/>
              <w:left w:val="nil"/>
              <w:bottom w:val="single" w:sz="4" w:space="0" w:color="auto"/>
              <w:right w:val="single" w:sz="4" w:space="0" w:color="auto"/>
            </w:tcBorders>
            <w:noWrap/>
            <w:vAlign w:val="bottom"/>
          </w:tcPr>
          <w:p w14:paraId="7AF317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AE762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BFC9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4DA8D0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13/07/1970</w:t>
            </w:r>
          </w:p>
        </w:tc>
        <w:tc>
          <w:tcPr>
            <w:tcW w:w="1285" w:type="dxa"/>
            <w:tcBorders>
              <w:top w:val="nil"/>
              <w:left w:val="nil"/>
              <w:bottom w:val="single" w:sz="4" w:space="0" w:color="auto"/>
              <w:right w:val="single" w:sz="4" w:space="0" w:color="auto"/>
            </w:tcBorders>
            <w:noWrap/>
            <w:vAlign w:val="bottom"/>
          </w:tcPr>
          <w:p w14:paraId="604489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02/11/2005</w:t>
            </w:r>
          </w:p>
        </w:tc>
        <w:tc>
          <w:tcPr>
            <w:tcW w:w="1264" w:type="dxa"/>
            <w:tcBorders>
              <w:top w:val="nil"/>
              <w:left w:val="nil"/>
              <w:bottom w:val="single" w:sz="4" w:space="0" w:color="auto"/>
              <w:right w:val="single" w:sz="4" w:space="0" w:color="auto"/>
            </w:tcBorders>
            <w:noWrap/>
            <w:vAlign w:val="bottom"/>
          </w:tcPr>
          <w:p w14:paraId="404D915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CE05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4CC0AC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6A8E12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D2BB5B" w14:textId="77777777" w:rsidR="003F7F01" w:rsidRPr="00A64A7D" w:rsidRDefault="003F7F01" w:rsidP="004B0BB6">
            <w:pPr>
              <w:rPr>
                <w:rFonts w:ascii="Arial" w:hAnsi="Arial" w:cs="Arial"/>
                <w:sz w:val="14"/>
                <w:szCs w:val="14"/>
                <w:lang w:val="es-ES_tradnl"/>
              </w:rPr>
            </w:pPr>
          </w:p>
        </w:tc>
      </w:tr>
      <w:tr w:rsidR="003F7F01" w:rsidRPr="00A64A7D" w14:paraId="179BEA07"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4C7AE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12139</w:t>
            </w:r>
          </w:p>
        </w:tc>
        <w:tc>
          <w:tcPr>
            <w:tcW w:w="1843" w:type="dxa"/>
            <w:tcBorders>
              <w:top w:val="nil"/>
              <w:left w:val="nil"/>
              <w:bottom w:val="single" w:sz="4" w:space="0" w:color="auto"/>
              <w:right w:val="single" w:sz="4" w:space="0" w:color="auto"/>
            </w:tcBorders>
            <w:noWrap/>
            <w:vAlign w:val="bottom"/>
          </w:tcPr>
          <w:p w14:paraId="7B6C35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Andrés HLHI</w:t>
            </w:r>
          </w:p>
        </w:tc>
        <w:tc>
          <w:tcPr>
            <w:tcW w:w="1268" w:type="dxa"/>
            <w:tcBorders>
              <w:top w:val="nil"/>
              <w:left w:val="nil"/>
              <w:bottom w:val="single" w:sz="4" w:space="0" w:color="auto"/>
              <w:right w:val="single" w:sz="4" w:space="0" w:color="auto"/>
            </w:tcBorders>
            <w:noWrap/>
            <w:vAlign w:val="bottom"/>
          </w:tcPr>
          <w:p w14:paraId="014402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91A83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93A1C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456716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13/09/1967</w:t>
            </w:r>
          </w:p>
        </w:tc>
        <w:tc>
          <w:tcPr>
            <w:tcW w:w="1285" w:type="dxa"/>
            <w:tcBorders>
              <w:top w:val="nil"/>
              <w:left w:val="nil"/>
              <w:bottom w:val="single" w:sz="4" w:space="0" w:color="auto"/>
              <w:right w:val="single" w:sz="4" w:space="0" w:color="auto"/>
            </w:tcBorders>
            <w:noWrap/>
            <w:vAlign w:val="bottom"/>
          </w:tcPr>
          <w:p w14:paraId="1ED6D5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01/03/2007</w:t>
            </w:r>
          </w:p>
        </w:tc>
        <w:tc>
          <w:tcPr>
            <w:tcW w:w="1264" w:type="dxa"/>
            <w:tcBorders>
              <w:top w:val="nil"/>
              <w:left w:val="nil"/>
              <w:bottom w:val="single" w:sz="4" w:space="0" w:color="auto"/>
              <w:right w:val="single" w:sz="4" w:space="0" w:color="auto"/>
            </w:tcBorders>
            <w:noWrap/>
            <w:vAlign w:val="bottom"/>
          </w:tcPr>
          <w:p w14:paraId="32C31DD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25D3D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4E146E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0E7496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F7E1BD" w14:textId="77777777" w:rsidR="003F7F01" w:rsidRPr="00A64A7D" w:rsidRDefault="003F7F01" w:rsidP="004B0BB6">
            <w:pPr>
              <w:rPr>
                <w:rFonts w:ascii="Arial" w:hAnsi="Arial" w:cs="Arial"/>
                <w:sz w:val="14"/>
                <w:szCs w:val="14"/>
                <w:lang w:val="es-ES_tradnl"/>
              </w:rPr>
            </w:pPr>
          </w:p>
        </w:tc>
      </w:tr>
      <w:tr w:rsidR="003F7F01" w:rsidRPr="00A64A7D" w14:paraId="3389384D"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36DCF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12139</w:t>
            </w:r>
          </w:p>
        </w:tc>
        <w:tc>
          <w:tcPr>
            <w:tcW w:w="1843" w:type="dxa"/>
            <w:tcBorders>
              <w:top w:val="nil"/>
              <w:left w:val="nil"/>
              <w:bottom w:val="single" w:sz="4" w:space="0" w:color="auto"/>
              <w:right w:val="single" w:sz="4" w:space="0" w:color="auto"/>
            </w:tcBorders>
            <w:noWrap/>
            <w:vAlign w:val="bottom"/>
          </w:tcPr>
          <w:p w14:paraId="36C713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Andrés HLHI</w:t>
            </w:r>
          </w:p>
        </w:tc>
        <w:tc>
          <w:tcPr>
            <w:tcW w:w="1268" w:type="dxa"/>
            <w:tcBorders>
              <w:top w:val="nil"/>
              <w:left w:val="nil"/>
              <w:bottom w:val="single" w:sz="4" w:space="0" w:color="auto"/>
              <w:right w:val="single" w:sz="4" w:space="0" w:color="auto"/>
            </w:tcBorders>
            <w:noWrap/>
            <w:vAlign w:val="bottom"/>
          </w:tcPr>
          <w:p w14:paraId="0E5045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9242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E19AC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19F413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31/08/1967</w:t>
            </w:r>
          </w:p>
        </w:tc>
        <w:tc>
          <w:tcPr>
            <w:tcW w:w="1285" w:type="dxa"/>
            <w:tcBorders>
              <w:top w:val="nil"/>
              <w:left w:val="nil"/>
              <w:bottom w:val="single" w:sz="4" w:space="0" w:color="auto"/>
              <w:right w:val="single" w:sz="4" w:space="0" w:color="auto"/>
            </w:tcBorders>
            <w:noWrap/>
            <w:vAlign w:val="bottom"/>
          </w:tcPr>
          <w:p w14:paraId="439D67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19/10/2007</w:t>
            </w:r>
          </w:p>
        </w:tc>
        <w:tc>
          <w:tcPr>
            <w:tcW w:w="1264" w:type="dxa"/>
            <w:tcBorders>
              <w:top w:val="nil"/>
              <w:left w:val="nil"/>
              <w:bottom w:val="single" w:sz="4" w:space="0" w:color="auto"/>
              <w:right w:val="single" w:sz="4" w:space="0" w:color="auto"/>
            </w:tcBorders>
            <w:noWrap/>
            <w:vAlign w:val="bottom"/>
          </w:tcPr>
          <w:p w14:paraId="08853FB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EB46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7250,3</w:t>
            </w:r>
          </w:p>
        </w:tc>
        <w:tc>
          <w:tcPr>
            <w:tcW w:w="864" w:type="dxa"/>
            <w:tcBorders>
              <w:top w:val="nil"/>
              <w:left w:val="nil"/>
              <w:bottom w:val="single" w:sz="4" w:space="0" w:color="auto"/>
              <w:right w:val="single" w:sz="4" w:space="0" w:color="auto"/>
            </w:tcBorders>
            <w:noWrap/>
            <w:vAlign w:val="bottom"/>
          </w:tcPr>
          <w:p w14:paraId="2EFF34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F7F3E1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7DAE02" w14:textId="77777777" w:rsidR="003F7F01" w:rsidRPr="00A64A7D" w:rsidRDefault="003F7F01" w:rsidP="004B0BB6">
            <w:pPr>
              <w:rPr>
                <w:rFonts w:ascii="Arial" w:hAnsi="Arial" w:cs="Arial"/>
                <w:sz w:val="14"/>
                <w:szCs w:val="14"/>
                <w:lang w:val="es-ES_tradnl"/>
              </w:rPr>
            </w:pPr>
          </w:p>
        </w:tc>
      </w:tr>
      <w:tr w:rsidR="003F7F01" w:rsidRPr="00A64A7D" w14:paraId="321B0A0A"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241B6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12139</w:t>
            </w:r>
          </w:p>
        </w:tc>
        <w:tc>
          <w:tcPr>
            <w:tcW w:w="1843" w:type="dxa"/>
            <w:tcBorders>
              <w:top w:val="nil"/>
              <w:left w:val="nil"/>
              <w:bottom w:val="single" w:sz="4" w:space="0" w:color="auto"/>
              <w:right w:val="single" w:sz="4" w:space="0" w:color="auto"/>
            </w:tcBorders>
            <w:noWrap/>
            <w:vAlign w:val="bottom"/>
          </w:tcPr>
          <w:p w14:paraId="1E1414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Andrés HLHI</w:t>
            </w:r>
          </w:p>
        </w:tc>
        <w:tc>
          <w:tcPr>
            <w:tcW w:w="1268" w:type="dxa"/>
            <w:tcBorders>
              <w:top w:val="nil"/>
              <w:left w:val="nil"/>
              <w:bottom w:val="single" w:sz="4" w:space="0" w:color="auto"/>
              <w:right w:val="single" w:sz="4" w:space="0" w:color="auto"/>
            </w:tcBorders>
            <w:noWrap/>
            <w:vAlign w:val="bottom"/>
          </w:tcPr>
          <w:p w14:paraId="0368B0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24009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B8A4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3F8C97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31/03/1962</w:t>
            </w:r>
          </w:p>
        </w:tc>
        <w:tc>
          <w:tcPr>
            <w:tcW w:w="1285" w:type="dxa"/>
            <w:tcBorders>
              <w:top w:val="nil"/>
              <w:left w:val="nil"/>
              <w:bottom w:val="single" w:sz="4" w:space="0" w:color="auto"/>
              <w:right w:val="single" w:sz="4" w:space="0" w:color="auto"/>
            </w:tcBorders>
            <w:noWrap/>
            <w:vAlign w:val="bottom"/>
          </w:tcPr>
          <w:p w14:paraId="0FA295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03/10/2002</w:t>
            </w:r>
          </w:p>
        </w:tc>
        <w:tc>
          <w:tcPr>
            <w:tcW w:w="1264" w:type="dxa"/>
            <w:tcBorders>
              <w:top w:val="nil"/>
              <w:left w:val="nil"/>
              <w:bottom w:val="single" w:sz="4" w:space="0" w:color="auto"/>
              <w:right w:val="single" w:sz="4" w:space="0" w:color="auto"/>
            </w:tcBorders>
            <w:noWrap/>
            <w:vAlign w:val="bottom"/>
          </w:tcPr>
          <w:p w14:paraId="6B4EDD7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9309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7366,78</w:t>
            </w:r>
          </w:p>
        </w:tc>
        <w:tc>
          <w:tcPr>
            <w:tcW w:w="864" w:type="dxa"/>
            <w:tcBorders>
              <w:top w:val="nil"/>
              <w:left w:val="nil"/>
              <w:bottom w:val="single" w:sz="4" w:space="0" w:color="auto"/>
              <w:right w:val="single" w:sz="4" w:space="0" w:color="auto"/>
            </w:tcBorders>
            <w:noWrap/>
            <w:vAlign w:val="bottom"/>
          </w:tcPr>
          <w:p w14:paraId="62DB9E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E5BE97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195692" w14:textId="77777777" w:rsidR="003F7F01" w:rsidRPr="00A64A7D" w:rsidRDefault="003F7F01" w:rsidP="004B0BB6">
            <w:pPr>
              <w:rPr>
                <w:rFonts w:ascii="Arial" w:hAnsi="Arial" w:cs="Arial"/>
                <w:sz w:val="14"/>
                <w:szCs w:val="14"/>
                <w:lang w:val="es-ES_tradnl"/>
              </w:rPr>
            </w:pPr>
          </w:p>
        </w:tc>
      </w:tr>
      <w:tr w:rsidR="003F7F01" w:rsidRPr="00A64A7D" w14:paraId="58CA7A17"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25CE3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12139</w:t>
            </w:r>
          </w:p>
        </w:tc>
        <w:tc>
          <w:tcPr>
            <w:tcW w:w="1843" w:type="dxa"/>
            <w:tcBorders>
              <w:top w:val="nil"/>
              <w:left w:val="nil"/>
              <w:bottom w:val="single" w:sz="4" w:space="0" w:color="auto"/>
              <w:right w:val="single" w:sz="4" w:space="0" w:color="auto"/>
            </w:tcBorders>
            <w:noWrap/>
            <w:vAlign w:val="bottom"/>
          </w:tcPr>
          <w:p w14:paraId="509BCB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Andrés HLHI</w:t>
            </w:r>
          </w:p>
        </w:tc>
        <w:tc>
          <w:tcPr>
            <w:tcW w:w="1268" w:type="dxa"/>
            <w:tcBorders>
              <w:top w:val="nil"/>
              <w:left w:val="nil"/>
              <w:bottom w:val="single" w:sz="4" w:space="0" w:color="auto"/>
              <w:right w:val="single" w:sz="4" w:space="0" w:color="auto"/>
            </w:tcBorders>
            <w:noWrap/>
            <w:vAlign w:val="bottom"/>
          </w:tcPr>
          <w:p w14:paraId="03DA9E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4FCAC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8172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2D2109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11/05/1968</w:t>
            </w:r>
          </w:p>
        </w:tc>
        <w:tc>
          <w:tcPr>
            <w:tcW w:w="1285" w:type="dxa"/>
            <w:tcBorders>
              <w:top w:val="nil"/>
              <w:left w:val="nil"/>
              <w:bottom w:val="single" w:sz="4" w:space="0" w:color="auto"/>
              <w:right w:val="single" w:sz="4" w:space="0" w:color="auto"/>
            </w:tcBorders>
            <w:noWrap/>
            <w:vAlign w:val="bottom"/>
          </w:tcPr>
          <w:p w14:paraId="677C96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30/09/2011</w:t>
            </w:r>
          </w:p>
        </w:tc>
        <w:tc>
          <w:tcPr>
            <w:tcW w:w="1264" w:type="dxa"/>
            <w:tcBorders>
              <w:top w:val="nil"/>
              <w:left w:val="nil"/>
              <w:bottom w:val="single" w:sz="4" w:space="0" w:color="auto"/>
              <w:right w:val="single" w:sz="4" w:space="0" w:color="auto"/>
            </w:tcBorders>
            <w:noWrap/>
            <w:vAlign w:val="bottom"/>
          </w:tcPr>
          <w:p w14:paraId="31981B8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364AB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10505,45</w:t>
            </w:r>
          </w:p>
        </w:tc>
        <w:tc>
          <w:tcPr>
            <w:tcW w:w="864" w:type="dxa"/>
            <w:tcBorders>
              <w:top w:val="nil"/>
              <w:left w:val="nil"/>
              <w:bottom w:val="single" w:sz="4" w:space="0" w:color="auto"/>
              <w:right w:val="single" w:sz="4" w:space="0" w:color="auto"/>
            </w:tcBorders>
            <w:noWrap/>
            <w:vAlign w:val="bottom"/>
          </w:tcPr>
          <w:p w14:paraId="381867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B56AF6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94F6BC" w14:textId="77777777" w:rsidR="003F7F01" w:rsidRPr="00A64A7D" w:rsidRDefault="003F7F01" w:rsidP="004B0BB6">
            <w:pPr>
              <w:rPr>
                <w:rFonts w:ascii="Arial" w:hAnsi="Arial" w:cs="Arial"/>
                <w:sz w:val="14"/>
                <w:szCs w:val="14"/>
                <w:lang w:val="es-ES_tradnl"/>
              </w:rPr>
            </w:pPr>
          </w:p>
        </w:tc>
      </w:tr>
      <w:tr w:rsidR="003F7F01" w:rsidRPr="00A64A7D" w14:paraId="5DA898E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ABA9E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12139</w:t>
            </w:r>
          </w:p>
        </w:tc>
        <w:tc>
          <w:tcPr>
            <w:tcW w:w="1843" w:type="dxa"/>
            <w:tcBorders>
              <w:top w:val="nil"/>
              <w:left w:val="nil"/>
              <w:bottom w:val="single" w:sz="4" w:space="0" w:color="auto"/>
              <w:right w:val="single" w:sz="4" w:space="0" w:color="auto"/>
            </w:tcBorders>
            <w:noWrap/>
            <w:vAlign w:val="bottom"/>
          </w:tcPr>
          <w:p w14:paraId="145F35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Andrés HLHI</w:t>
            </w:r>
          </w:p>
        </w:tc>
        <w:tc>
          <w:tcPr>
            <w:tcW w:w="1268" w:type="dxa"/>
            <w:tcBorders>
              <w:top w:val="nil"/>
              <w:left w:val="nil"/>
              <w:bottom w:val="single" w:sz="4" w:space="0" w:color="auto"/>
              <w:right w:val="single" w:sz="4" w:space="0" w:color="auto"/>
            </w:tcBorders>
            <w:noWrap/>
            <w:vAlign w:val="bottom"/>
          </w:tcPr>
          <w:p w14:paraId="238D53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D0A3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218F1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w:t>
            </w:r>
          </w:p>
        </w:tc>
        <w:tc>
          <w:tcPr>
            <w:tcW w:w="1133" w:type="dxa"/>
            <w:tcBorders>
              <w:top w:val="nil"/>
              <w:left w:val="nil"/>
              <w:bottom w:val="single" w:sz="4" w:space="0" w:color="auto"/>
              <w:right w:val="single" w:sz="4" w:space="0" w:color="auto"/>
            </w:tcBorders>
            <w:noWrap/>
            <w:vAlign w:val="bottom"/>
          </w:tcPr>
          <w:p w14:paraId="11E22C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30/12/1994</w:t>
            </w:r>
          </w:p>
        </w:tc>
        <w:tc>
          <w:tcPr>
            <w:tcW w:w="1285" w:type="dxa"/>
            <w:tcBorders>
              <w:top w:val="nil"/>
              <w:left w:val="nil"/>
              <w:bottom w:val="single" w:sz="4" w:space="0" w:color="auto"/>
              <w:right w:val="single" w:sz="4" w:space="0" w:color="auto"/>
            </w:tcBorders>
            <w:noWrap/>
            <w:vAlign w:val="bottom"/>
          </w:tcPr>
          <w:p w14:paraId="2CE4FB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01/10/2020</w:t>
            </w:r>
          </w:p>
        </w:tc>
        <w:tc>
          <w:tcPr>
            <w:tcW w:w="1264" w:type="dxa"/>
            <w:tcBorders>
              <w:top w:val="nil"/>
              <w:left w:val="nil"/>
              <w:bottom w:val="single" w:sz="4" w:space="0" w:color="auto"/>
              <w:right w:val="single" w:sz="4" w:space="0" w:color="auto"/>
            </w:tcBorders>
            <w:noWrap/>
            <w:vAlign w:val="bottom"/>
          </w:tcPr>
          <w:p w14:paraId="6795CA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DYK</w:t>
            </w:r>
          </w:p>
        </w:tc>
        <w:tc>
          <w:tcPr>
            <w:tcW w:w="992" w:type="dxa"/>
            <w:tcBorders>
              <w:top w:val="nil"/>
              <w:left w:val="nil"/>
              <w:bottom w:val="single" w:sz="4" w:space="0" w:color="auto"/>
              <w:right w:val="single" w:sz="4" w:space="0" w:color="auto"/>
            </w:tcBorders>
            <w:noWrap/>
            <w:vAlign w:val="bottom"/>
          </w:tcPr>
          <w:p w14:paraId="7876D1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6070,33</w:t>
            </w:r>
          </w:p>
        </w:tc>
        <w:tc>
          <w:tcPr>
            <w:tcW w:w="864" w:type="dxa"/>
            <w:tcBorders>
              <w:top w:val="nil"/>
              <w:left w:val="nil"/>
              <w:bottom w:val="single" w:sz="4" w:space="0" w:color="auto"/>
              <w:right w:val="single" w:sz="4" w:space="0" w:color="auto"/>
            </w:tcBorders>
            <w:noWrap/>
            <w:vAlign w:val="bottom"/>
          </w:tcPr>
          <w:p w14:paraId="015248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CBF78A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8855206" w14:textId="77777777" w:rsidR="003F7F01" w:rsidRPr="00A64A7D" w:rsidRDefault="003F7F01" w:rsidP="004B0BB6">
            <w:pPr>
              <w:rPr>
                <w:rFonts w:ascii="Arial" w:hAnsi="Arial" w:cs="Arial"/>
                <w:sz w:val="14"/>
                <w:szCs w:val="14"/>
                <w:lang w:val="es-ES_tradnl"/>
              </w:rPr>
            </w:pPr>
          </w:p>
        </w:tc>
      </w:tr>
      <w:tr w:rsidR="003F7F01" w:rsidRPr="00A64A7D" w14:paraId="2234FE7B"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7FFB9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12242</w:t>
            </w:r>
          </w:p>
        </w:tc>
        <w:tc>
          <w:tcPr>
            <w:tcW w:w="1843" w:type="dxa"/>
            <w:tcBorders>
              <w:top w:val="nil"/>
              <w:left w:val="nil"/>
              <w:bottom w:val="single" w:sz="4" w:space="0" w:color="auto"/>
              <w:right w:val="single" w:sz="4" w:space="0" w:color="auto"/>
            </w:tcBorders>
            <w:noWrap/>
            <w:vAlign w:val="bottom"/>
          </w:tcPr>
          <w:p w14:paraId="1885EC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Laiotz HLHI</w:t>
            </w:r>
          </w:p>
        </w:tc>
        <w:tc>
          <w:tcPr>
            <w:tcW w:w="1268" w:type="dxa"/>
            <w:tcBorders>
              <w:top w:val="nil"/>
              <w:left w:val="nil"/>
              <w:bottom w:val="single" w:sz="4" w:space="0" w:color="auto"/>
              <w:right w:val="single" w:sz="4" w:space="0" w:color="auto"/>
            </w:tcBorders>
            <w:noWrap/>
            <w:vAlign w:val="bottom"/>
          </w:tcPr>
          <w:p w14:paraId="64BD2E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9C6A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A36A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1F26F1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11/07/1968</w:t>
            </w:r>
          </w:p>
        </w:tc>
        <w:tc>
          <w:tcPr>
            <w:tcW w:w="1285" w:type="dxa"/>
            <w:tcBorders>
              <w:top w:val="nil"/>
              <w:left w:val="nil"/>
              <w:bottom w:val="single" w:sz="4" w:space="0" w:color="auto"/>
              <w:right w:val="single" w:sz="4" w:space="0" w:color="auto"/>
            </w:tcBorders>
            <w:noWrap/>
            <w:vAlign w:val="bottom"/>
          </w:tcPr>
          <w:p w14:paraId="340A76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16/02/2026</w:t>
            </w:r>
          </w:p>
        </w:tc>
        <w:tc>
          <w:tcPr>
            <w:tcW w:w="1264" w:type="dxa"/>
            <w:tcBorders>
              <w:top w:val="nil"/>
              <w:left w:val="nil"/>
              <w:bottom w:val="single" w:sz="4" w:space="0" w:color="auto"/>
              <w:right w:val="single" w:sz="4" w:space="0" w:color="auto"/>
            </w:tcBorders>
            <w:noWrap/>
            <w:vAlign w:val="bottom"/>
          </w:tcPr>
          <w:p w14:paraId="10716B5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2FA3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4642,17</w:t>
            </w:r>
          </w:p>
        </w:tc>
        <w:tc>
          <w:tcPr>
            <w:tcW w:w="864" w:type="dxa"/>
            <w:tcBorders>
              <w:top w:val="nil"/>
              <w:left w:val="nil"/>
              <w:bottom w:val="single" w:sz="4" w:space="0" w:color="auto"/>
              <w:right w:val="single" w:sz="4" w:space="0" w:color="auto"/>
            </w:tcBorders>
            <w:noWrap/>
            <w:vAlign w:val="bottom"/>
          </w:tcPr>
          <w:p w14:paraId="40A8D6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82ACB3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C2A4B2" w14:textId="77777777" w:rsidR="003F7F01" w:rsidRPr="00A64A7D" w:rsidRDefault="003F7F01" w:rsidP="004B0BB6">
            <w:pPr>
              <w:rPr>
                <w:rFonts w:ascii="Arial" w:hAnsi="Arial" w:cs="Arial"/>
                <w:sz w:val="14"/>
                <w:szCs w:val="14"/>
                <w:lang w:val="es-ES_tradnl"/>
              </w:rPr>
            </w:pPr>
          </w:p>
        </w:tc>
      </w:tr>
      <w:tr w:rsidR="003F7F01" w:rsidRPr="00A64A7D" w14:paraId="000ADEC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61388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12242</w:t>
            </w:r>
          </w:p>
        </w:tc>
        <w:tc>
          <w:tcPr>
            <w:tcW w:w="1843" w:type="dxa"/>
            <w:tcBorders>
              <w:top w:val="nil"/>
              <w:left w:val="nil"/>
              <w:bottom w:val="single" w:sz="4" w:space="0" w:color="auto"/>
              <w:right w:val="single" w:sz="4" w:space="0" w:color="auto"/>
            </w:tcBorders>
            <w:noWrap/>
            <w:vAlign w:val="bottom"/>
          </w:tcPr>
          <w:p w14:paraId="1677E6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Laiotz HLHI</w:t>
            </w:r>
          </w:p>
        </w:tc>
        <w:tc>
          <w:tcPr>
            <w:tcW w:w="1268" w:type="dxa"/>
            <w:tcBorders>
              <w:top w:val="nil"/>
              <w:left w:val="nil"/>
              <w:bottom w:val="single" w:sz="4" w:space="0" w:color="auto"/>
              <w:right w:val="single" w:sz="4" w:space="0" w:color="auto"/>
            </w:tcBorders>
            <w:noWrap/>
            <w:vAlign w:val="bottom"/>
          </w:tcPr>
          <w:p w14:paraId="10C15C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FE35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7447B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93FB5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25/07/2000</w:t>
            </w:r>
          </w:p>
        </w:tc>
        <w:tc>
          <w:tcPr>
            <w:tcW w:w="1285" w:type="dxa"/>
            <w:tcBorders>
              <w:top w:val="nil"/>
              <w:left w:val="nil"/>
              <w:bottom w:val="single" w:sz="4" w:space="0" w:color="auto"/>
              <w:right w:val="single" w:sz="4" w:space="0" w:color="auto"/>
            </w:tcBorders>
            <w:noWrap/>
            <w:vAlign w:val="bottom"/>
          </w:tcPr>
          <w:p w14:paraId="4C1287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30/03/2025</w:t>
            </w:r>
          </w:p>
        </w:tc>
        <w:tc>
          <w:tcPr>
            <w:tcW w:w="1264" w:type="dxa"/>
            <w:tcBorders>
              <w:top w:val="nil"/>
              <w:left w:val="nil"/>
              <w:bottom w:val="single" w:sz="4" w:space="0" w:color="auto"/>
              <w:right w:val="single" w:sz="4" w:space="0" w:color="auto"/>
            </w:tcBorders>
            <w:noWrap/>
            <w:vAlign w:val="bottom"/>
          </w:tcPr>
          <w:p w14:paraId="7DEE8F2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F723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B2794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3876DE5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3C6C13" w14:textId="77777777" w:rsidR="003F7F01" w:rsidRPr="00A64A7D" w:rsidRDefault="003F7F01" w:rsidP="004B0BB6">
            <w:pPr>
              <w:rPr>
                <w:rFonts w:ascii="Arial" w:hAnsi="Arial" w:cs="Arial"/>
                <w:sz w:val="14"/>
                <w:szCs w:val="14"/>
                <w:lang w:val="es-ES_tradnl"/>
              </w:rPr>
            </w:pPr>
          </w:p>
        </w:tc>
      </w:tr>
      <w:tr w:rsidR="003F7F01" w:rsidRPr="00A64A7D" w14:paraId="5625EA74"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C117C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12242</w:t>
            </w:r>
          </w:p>
        </w:tc>
        <w:tc>
          <w:tcPr>
            <w:tcW w:w="1843" w:type="dxa"/>
            <w:tcBorders>
              <w:top w:val="nil"/>
              <w:left w:val="nil"/>
              <w:bottom w:val="single" w:sz="4" w:space="0" w:color="auto"/>
              <w:right w:val="single" w:sz="4" w:space="0" w:color="auto"/>
            </w:tcBorders>
            <w:noWrap/>
            <w:vAlign w:val="bottom"/>
          </w:tcPr>
          <w:p w14:paraId="05D82B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Laiotz HLHI</w:t>
            </w:r>
          </w:p>
        </w:tc>
        <w:tc>
          <w:tcPr>
            <w:tcW w:w="1268" w:type="dxa"/>
            <w:tcBorders>
              <w:top w:val="nil"/>
              <w:left w:val="nil"/>
              <w:bottom w:val="single" w:sz="4" w:space="0" w:color="auto"/>
              <w:right w:val="single" w:sz="4" w:space="0" w:color="auto"/>
            </w:tcBorders>
            <w:noWrap/>
            <w:vAlign w:val="bottom"/>
          </w:tcPr>
          <w:p w14:paraId="5103A7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447A0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EC1F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F91DC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09/06/1965</w:t>
            </w:r>
          </w:p>
        </w:tc>
        <w:tc>
          <w:tcPr>
            <w:tcW w:w="1285" w:type="dxa"/>
            <w:tcBorders>
              <w:top w:val="nil"/>
              <w:left w:val="nil"/>
              <w:bottom w:val="single" w:sz="4" w:space="0" w:color="auto"/>
              <w:right w:val="single" w:sz="4" w:space="0" w:color="auto"/>
            </w:tcBorders>
            <w:noWrap/>
            <w:vAlign w:val="bottom"/>
          </w:tcPr>
          <w:p w14:paraId="49D0A1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03/10/2016</w:t>
            </w:r>
          </w:p>
        </w:tc>
        <w:tc>
          <w:tcPr>
            <w:tcW w:w="1264" w:type="dxa"/>
            <w:tcBorders>
              <w:top w:val="nil"/>
              <w:left w:val="nil"/>
              <w:bottom w:val="single" w:sz="4" w:space="0" w:color="auto"/>
              <w:right w:val="single" w:sz="4" w:space="0" w:color="auto"/>
            </w:tcBorders>
            <w:noWrap/>
            <w:vAlign w:val="bottom"/>
          </w:tcPr>
          <w:p w14:paraId="63D1980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C212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023FDC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6F555B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CE63255" w14:textId="77777777" w:rsidR="003F7F01" w:rsidRPr="00A64A7D" w:rsidRDefault="003F7F01" w:rsidP="004B0BB6">
            <w:pPr>
              <w:rPr>
                <w:rFonts w:ascii="Arial" w:hAnsi="Arial" w:cs="Arial"/>
                <w:sz w:val="14"/>
                <w:szCs w:val="14"/>
                <w:lang w:val="es-ES_tradnl"/>
              </w:rPr>
            </w:pPr>
          </w:p>
        </w:tc>
      </w:tr>
      <w:tr w:rsidR="003F7F01" w:rsidRPr="00A64A7D" w14:paraId="5AA50890"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7A03C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12242</w:t>
            </w:r>
          </w:p>
        </w:tc>
        <w:tc>
          <w:tcPr>
            <w:tcW w:w="1843" w:type="dxa"/>
            <w:tcBorders>
              <w:top w:val="nil"/>
              <w:left w:val="nil"/>
              <w:bottom w:val="single" w:sz="4" w:space="0" w:color="auto"/>
              <w:right w:val="single" w:sz="4" w:space="0" w:color="auto"/>
            </w:tcBorders>
            <w:noWrap/>
            <w:vAlign w:val="bottom"/>
          </w:tcPr>
          <w:p w14:paraId="293D1A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Laiotz HLHI</w:t>
            </w:r>
          </w:p>
        </w:tc>
        <w:tc>
          <w:tcPr>
            <w:tcW w:w="1268" w:type="dxa"/>
            <w:tcBorders>
              <w:top w:val="nil"/>
              <w:left w:val="nil"/>
              <w:bottom w:val="single" w:sz="4" w:space="0" w:color="auto"/>
              <w:right w:val="single" w:sz="4" w:space="0" w:color="auto"/>
            </w:tcBorders>
            <w:noWrap/>
            <w:vAlign w:val="bottom"/>
          </w:tcPr>
          <w:p w14:paraId="282C40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A545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36612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DD670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20/04/1968</w:t>
            </w:r>
          </w:p>
        </w:tc>
        <w:tc>
          <w:tcPr>
            <w:tcW w:w="1285" w:type="dxa"/>
            <w:tcBorders>
              <w:top w:val="nil"/>
              <w:left w:val="nil"/>
              <w:bottom w:val="single" w:sz="4" w:space="0" w:color="auto"/>
              <w:right w:val="single" w:sz="4" w:space="0" w:color="auto"/>
            </w:tcBorders>
            <w:noWrap/>
            <w:vAlign w:val="bottom"/>
          </w:tcPr>
          <w:p w14:paraId="369D02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25/09/2006</w:t>
            </w:r>
          </w:p>
        </w:tc>
        <w:tc>
          <w:tcPr>
            <w:tcW w:w="1264" w:type="dxa"/>
            <w:tcBorders>
              <w:top w:val="nil"/>
              <w:left w:val="nil"/>
              <w:bottom w:val="single" w:sz="4" w:space="0" w:color="auto"/>
              <w:right w:val="single" w:sz="4" w:space="0" w:color="auto"/>
            </w:tcBorders>
            <w:noWrap/>
            <w:vAlign w:val="bottom"/>
          </w:tcPr>
          <w:p w14:paraId="407C358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1E93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4806A6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23703D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39A1F06" w14:textId="77777777" w:rsidR="003F7F01" w:rsidRPr="00A64A7D" w:rsidRDefault="003F7F01" w:rsidP="004B0BB6">
            <w:pPr>
              <w:rPr>
                <w:rFonts w:ascii="Arial" w:hAnsi="Arial" w:cs="Arial"/>
                <w:sz w:val="14"/>
                <w:szCs w:val="14"/>
                <w:lang w:val="es-ES_tradnl"/>
              </w:rPr>
            </w:pPr>
          </w:p>
        </w:tc>
      </w:tr>
      <w:tr w:rsidR="003F7F01" w:rsidRPr="00A64A7D" w14:paraId="6507CA93"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8465E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12242</w:t>
            </w:r>
          </w:p>
        </w:tc>
        <w:tc>
          <w:tcPr>
            <w:tcW w:w="1843" w:type="dxa"/>
            <w:tcBorders>
              <w:top w:val="nil"/>
              <w:left w:val="nil"/>
              <w:bottom w:val="single" w:sz="4" w:space="0" w:color="auto"/>
              <w:right w:val="single" w:sz="4" w:space="0" w:color="auto"/>
            </w:tcBorders>
            <w:noWrap/>
            <w:vAlign w:val="bottom"/>
          </w:tcPr>
          <w:p w14:paraId="0EB438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Laiotz HLHI</w:t>
            </w:r>
          </w:p>
        </w:tc>
        <w:tc>
          <w:tcPr>
            <w:tcW w:w="1268" w:type="dxa"/>
            <w:tcBorders>
              <w:top w:val="nil"/>
              <w:left w:val="nil"/>
              <w:bottom w:val="single" w:sz="4" w:space="0" w:color="auto"/>
              <w:right w:val="single" w:sz="4" w:space="0" w:color="auto"/>
            </w:tcBorders>
            <w:noWrap/>
            <w:vAlign w:val="bottom"/>
          </w:tcPr>
          <w:p w14:paraId="32F061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E10A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64CC3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9FCEF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28/10/1963</w:t>
            </w:r>
          </w:p>
        </w:tc>
        <w:tc>
          <w:tcPr>
            <w:tcW w:w="1285" w:type="dxa"/>
            <w:tcBorders>
              <w:top w:val="nil"/>
              <w:left w:val="nil"/>
              <w:bottom w:val="single" w:sz="4" w:space="0" w:color="auto"/>
              <w:right w:val="single" w:sz="4" w:space="0" w:color="auto"/>
            </w:tcBorders>
            <w:noWrap/>
            <w:vAlign w:val="bottom"/>
          </w:tcPr>
          <w:p w14:paraId="376FF4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09/02/2007</w:t>
            </w:r>
          </w:p>
        </w:tc>
        <w:tc>
          <w:tcPr>
            <w:tcW w:w="1264" w:type="dxa"/>
            <w:tcBorders>
              <w:top w:val="nil"/>
              <w:left w:val="nil"/>
              <w:bottom w:val="single" w:sz="4" w:space="0" w:color="auto"/>
              <w:right w:val="single" w:sz="4" w:space="0" w:color="auto"/>
            </w:tcBorders>
            <w:noWrap/>
            <w:vAlign w:val="bottom"/>
          </w:tcPr>
          <w:p w14:paraId="5CF54F9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9FBE1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EFF01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7E3538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09261B" w14:textId="77777777" w:rsidR="003F7F01" w:rsidRPr="00A64A7D" w:rsidRDefault="003F7F01" w:rsidP="004B0BB6">
            <w:pPr>
              <w:rPr>
                <w:rFonts w:ascii="Arial" w:hAnsi="Arial" w:cs="Arial"/>
                <w:sz w:val="14"/>
                <w:szCs w:val="14"/>
                <w:lang w:val="es-ES_tradnl"/>
              </w:rPr>
            </w:pPr>
          </w:p>
        </w:tc>
      </w:tr>
      <w:tr w:rsidR="003F7F01" w:rsidRPr="00A64A7D" w14:paraId="6DE30510"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76F351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12242</w:t>
            </w:r>
          </w:p>
        </w:tc>
        <w:tc>
          <w:tcPr>
            <w:tcW w:w="1843" w:type="dxa"/>
            <w:tcBorders>
              <w:top w:val="nil"/>
              <w:left w:val="nil"/>
              <w:bottom w:val="single" w:sz="4" w:space="0" w:color="auto"/>
              <w:right w:val="single" w:sz="4" w:space="0" w:color="auto"/>
            </w:tcBorders>
            <w:noWrap/>
            <w:vAlign w:val="bottom"/>
          </w:tcPr>
          <w:p w14:paraId="6F86BA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Laiotz HLHI</w:t>
            </w:r>
          </w:p>
        </w:tc>
        <w:tc>
          <w:tcPr>
            <w:tcW w:w="1268" w:type="dxa"/>
            <w:tcBorders>
              <w:top w:val="nil"/>
              <w:left w:val="nil"/>
              <w:bottom w:val="single" w:sz="4" w:space="0" w:color="auto"/>
              <w:right w:val="single" w:sz="4" w:space="0" w:color="auto"/>
            </w:tcBorders>
            <w:noWrap/>
            <w:vAlign w:val="bottom"/>
          </w:tcPr>
          <w:p w14:paraId="1EB74B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8EA12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6C470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928DC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09/01/1968</w:t>
            </w:r>
          </w:p>
        </w:tc>
        <w:tc>
          <w:tcPr>
            <w:tcW w:w="1285" w:type="dxa"/>
            <w:tcBorders>
              <w:top w:val="nil"/>
              <w:left w:val="nil"/>
              <w:bottom w:val="single" w:sz="4" w:space="0" w:color="auto"/>
              <w:right w:val="single" w:sz="4" w:space="0" w:color="auto"/>
            </w:tcBorders>
            <w:noWrap/>
            <w:vAlign w:val="bottom"/>
          </w:tcPr>
          <w:p w14:paraId="2FB1BD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24/09/2007</w:t>
            </w:r>
          </w:p>
        </w:tc>
        <w:tc>
          <w:tcPr>
            <w:tcW w:w="1264" w:type="dxa"/>
            <w:tcBorders>
              <w:top w:val="nil"/>
              <w:left w:val="nil"/>
              <w:bottom w:val="single" w:sz="4" w:space="0" w:color="auto"/>
              <w:right w:val="single" w:sz="4" w:space="0" w:color="auto"/>
            </w:tcBorders>
            <w:noWrap/>
            <w:vAlign w:val="bottom"/>
          </w:tcPr>
          <w:p w14:paraId="50CB6C2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70169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7C35DF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9C8285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EC16F98" w14:textId="77777777" w:rsidR="003F7F01" w:rsidRPr="00A64A7D" w:rsidRDefault="003F7F01" w:rsidP="004B0BB6">
            <w:pPr>
              <w:rPr>
                <w:rFonts w:ascii="Arial" w:hAnsi="Arial" w:cs="Arial"/>
                <w:sz w:val="14"/>
                <w:szCs w:val="14"/>
                <w:lang w:val="es-ES_tradnl"/>
              </w:rPr>
            </w:pPr>
          </w:p>
        </w:tc>
      </w:tr>
      <w:tr w:rsidR="003F7F01" w:rsidRPr="00A64A7D" w14:paraId="34DDCFDA"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94637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12242</w:t>
            </w:r>
          </w:p>
        </w:tc>
        <w:tc>
          <w:tcPr>
            <w:tcW w:w="1843" w:type="dxa"/>
            <w:tcBorders>
              <w:top w:val="nil"/>
              <w:left w:val="nil"/>
              <w:bottom w:val="single" w:sz="4" w:space="0" w:color="auto"/>
              <w:right w:val="single" w:sz="4" w:space="0" w:color="auto"/>
            </w:tcBorders>
            <w:noWrap/>
            <w:vAlign w:val="bottom"/>
          </w:tcPr>
          <w:p w14:paraId="55D624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Laiotz HLHI</w:t>
            </w:r>
          </w:p>
        </w:tc>
        <w:tc>
          <w:tcPr>
            <w:tcW w:w="1268" w:type="dxa"/>
            <w:tcBorders>
              <w:top w:val="nil"/>
              <w:left w:val="nil"/>
              <w:bottom w:val="single" w:sz="4" w:space="0" w:color="auto"/>
              <w:right w:val="single" w:sz="4" w:space="0" w:color="auto"/>
            </w:tcBorders>
            <w:noWrap/>
            <w:vAlign w:val="bottom"/>
          </w:tcPr>
          <w:p w14:paraId="1352B5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714FA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ADE8E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71B48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10/07/1968</w:t>
            </w:r>
          </w:p>
        </w:tc>
        <w:tc>
          <w:tcPr>
            <w:tcW w:w="1285" w:type="dxa"/>
            <w:tcBorders>
              <w:top w:val="nil"/>
              <w:left w:val="nil"/>
              <w:bottom w:val="single" w:sz="4" w:space="0" w:color="auto"/>
              <w:right w:val="single" w:sz="4" w:space="0" w:color="auto"/>
            </w:tcBorders>
            <w:noWrap/>
            <w:vAlign w:val="bottom"/>
          </w:tcPr>
          <w:p w14:paraId="2CAB6C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25/09/2006</w:t>
            </w:r>
          </w:p>
        </w:tc>
        <w:tc>
          <w:tcPr>
            <w:tcW w:w="1264" w:type="dxa"/>
            <w:tcBorders>
              <w:top w:val="nil"/>
              <w:left w:val="nil"/>
              <w:bottom w:val="single" w:sz="4" w:space="0" w:color="auto"/>
              <w:right w:val="single" w:sz="4" w:space="0" w:color="auto"/>
            </w:tcBorders>
            <w:noWrap/>
            <w:vAlign w:val="bottom"/>
          </w:tcPr>
          <w:p w14:paraId="475E6E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AGOTAMIENTO IT</w:t>
            </w:r>
          </w:p>
        </w:tc>
        <w:tc>
          <w:tcPr>
            <w:tcW w:w="992" w:type="dxa"/>
            <w:tcBorders>
              <w:top w:val="nil"/>
              <w:left w:val="nil"/>
              <w:bottom w:val="single" w:sz="4" w:space="0" w:color="auto"/>
              <w:right w:val="single" w:sz="4" w:space="0" w:color="auto"/>
            </w:tcBorders>
            <w:noWrap/>
            <w:vAlign w:val="bottom"/>
          </w:tcPr>
          <w:p w14:paraId="0CB364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6291,43</w:t>
            </w:r>
          </w:p>
        </w:tc>
        <w:tc>
          <w:tcPr>
            <w:tcW w:w="864" w:type="dxa"/>
            <w:tcBorders>
              <w:top w:val="nil"/>
              <w:left w:val="nil"/>
              <w:bottom w:val="single" w:sz="4" w:space="0" w:color="auto"/>
              <w:right w:val="single" w:sz="4" w:space="0" w:color="auto"/>
            </w:tcBorders>
            <w:noWrap/>
            <w:vAlign w:val="bottom"/>
          </w:tcPr>
          <w:p w14:paraId="593074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2E5EE0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E8D91C" w14:textId="77777777" w:rsidR="003F7F01" w:rsidRPr="00A64A7D" w:rsidRDefault="003F7F01" w:rsidP="004B0BB6">
            <w:pPr>
              <w:rPr>
                <w:rFonts w:ascii="Arial" w:hAnsi="Arial" w:cs="Arial"/>
                <w:sz w:val="14"/>
                <w:szCs w:val="14"/>
                <w:lang w:val="es-ES_tradnl"/>
              </w:rPr>
            </w:pPr>
          </w:p>
        </w:tc>
      </w:tr>
      <w:tr w:rsidR="003F7F01" w:rsidRPr="00A64A7D" w14:paraId="113BB6C7"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C7BBF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12242</w:t>
            </w:r>
          </w:p>
        </w:tc>
        <w:tc>
          <w:tcPr>
            <w:tcW w:w="1843" w:type="dxa"/>
            <w:tcBorders>
              <w:top w:val="nil"/>
              <w:left w:val="nil"/>
              <w:bottom w:val="single" w:sz="4" w:space="0" w:color="auto"/>
              <w:right w:val="single" w:sz="4" w:space="0" w:color="auto"/>
            </w:tcBorders>
            <w:noWrap/>
            <w:vAlign w:val="bottom"/>
          </w:tcPr>
          <w:p w14:paraId="7269B6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Laiotz HLHI</w:t>
            </w:r>
          </w:p>
        </w:tc>
        <w:tc>
          <w:tcPr>
            <w:tcW w:w="1268" w:type="dxa"/>
            <w:tcBorders>
              <w:top w:val="nil"/>
              <w:left w:val="nil"/>
              <w:bottom w:val="single" w:sz="4" w:space="0" w:color="auto"/>
              <w:right w:val="single" w:sz="4" w:space="0" w:color="auto"/>
            </w:tcBorders>
            <w:noWrap/>
            <w:vAlign w:val="bottom"/>
          </w:tcPr>
          <w:p w14:paraId="5C823A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008F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F967F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3B95F8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17/07/1980</w:t>
            </w:r>
          </w:p>
        </w:tc>
        <w:tc>
          <w:tcPr>
            <w:tcW w:w="1285" w:type="dxa"/>
            <w:tcBorders>
              <w:top w:val="nil"/>
              <w:left w:val="nil"/>
              <w:bottom w:val="single" w:sz="4" w:space="0" w:color="auto"/>
              <w:right w:val="single" w:sz="4" w:space="0" w:color="auto"/>
            </w:tcBorders>
            <w:noWrap/>
            <w:vAlign w:val="bottom"/>
          </w:tcPr>
          <w:p w14:paraId="035A30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13/11/2025</w:t>
            </w:r>
          </w:p>
        </w:tc>
        <w:tc>
          <w:tcPr>
            <w:tcW w:w="1264" w:type="dxa"/>
            <w:tcBorders>
              <w:top w:val="nil"/>
              <w:left w:val="nil"/>
              <w:bottom w:val="single" w:sz="4" w:space="0" w:color="auto"/>
              <w:right w:val="single" w:sz="4" w:space="0" w:color="auto"/>
            </w:tcBorders>
            <w:noWrap/>
            <w:vAlign w:val="bottom"/>
          </w:tcPr>
          <w:p w14:paraId="360216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BAN</w:t>
            </w:r>
          </w:p>
        </w:tc>
        <w:tc>
          <w:tcPr>
            <w:tcW w:w="992" w:type="dxa"/>
            <w:tcBorders>
              <w:top w:val="nil"/>
              <w:left w:val="nil"/>
              <w:bottom w:val="single" w:sz="4" w:space="0" w:color="auto"/>
              <w:right w:val="single" w:sz="4" w:space="0" w:color="auto"/>
            </w:tcBorders>
            <w:noWrap/>
            <w:vAlign w:val="bottom"/>
          </w:tcPr>
          <w:p w14:paraId="093855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51288F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C22110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1F50E8A" w14:textId="77777777" w:rsidR="003F7F01" w:rsidRPr="00A64A7D" w:rsidRDefault="003F7F01" w:rsidP="004B0BB6">
            <w:pPr>
              <w:rPr>
                <w:rFonts w:ascii="Arial" w:hAnsi="Arial" w:cs="Arial"/>
                <w:sz w:val="14"/>
                <w:szCs w:val="14"/>
                <w:lang w:val="es-ES_tradnl"/>
              </w:rPr>
            </w:pPr>
          </w:p>
        </w:tc>
      </w:tr>
      <w:tr w:rsidR="003F7F01" w:rsidRPr="00A64A7D" w14:paraId="551C32A4"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ADFA0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12242</w:t>
            </w:r>
          </w:p>
        </w:tc>
        <w:tc>
          <w:tcPr>
            <w:tcW w:w="1843" w:type="dxa"/>
            <w:tcBorders>
              <w:top w:val="nil"/>
              <w:left w:val="nil"/>
              <w:bottom w:val="single" w:sz="4" w:space="0" w:color="auto"/>
              <w:right w:val="single" w:sz="4" w:space="0" w:color="auto"/>
            </w:tcBorders>
            <w:noWrap/>
            <w:vAlign w:val="bottom"/>
          </w:tcPr>
          <w:p w14:paraId="301654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Laiotz HLHI</w:t>
            </w:r>
          </w:p>
        </w:tc>
        <w:tc>
          <w:tcPr>
            <w:tcW w:w="1268" w:type="dxa"/>
            <w:tcBorders>
              <w:top w:val="nil"/>
              <w:left w:val="nil"/>
              <w:bottom w:val="single" w:sz="4" w:space="0" w:color="auto"/>
              <w:right w:val="single" w:sz="4" w:space="0" w:color="auto"/>
            </w:tcBorders>
            <w:noWrap/>
            <w:vAlign w:val="bottom"/>
          </w:tcPr>
          <w:p w14:paraId="63A88C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425ED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E0692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6D3138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24/09/2002</w:t>
            </w:r>
          </w:p>
        </w:tc>
        <w:tc>
          <w:tcPr>
            <w:tcW w:w="1285" w:type="dxa"/>
            <w:tcBorders>
              <w:top w:val="nil"/>
              <w:left w:val="nil"/>
              <w:bottom w:val="single" w:sz="4" w:space="0" w:color="auto"/>
              <w:right w:val="single" w:sz="4" w:space="0" w:color="auto"/>
            </w:tcBorders>
            <w:noWrap/>
            <w:vAlign w:val="bottom"/>
          </w:tcPr>
          <w:p w14:paraId="14588F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22/01/2026</w:t>
            </w:r>
          </w:p>
        </w:tc>
        <w:tc>
          <w:tcPr>
            <w:tcW w:w="1264" w:type="dxa"/>
            <w:tcBorders>
              <w:top w:val="nil"/>
              <w:left w:val="nil"/>
              <w:bottom w:val="single" w:sz="4" w:space="0" w:color="auto"/>
              <w:right w:val="single" w:sz="4" w:space="0" w:color="auto"/>
            </w:tcBorders>
            <w:noWrap/>
            <w:vAlign w:val="bottom"/>
          </w:tcPr>
          <w:p w14:paraId="248155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LAM</w:t>
            </w:r>
          </w:p>
        </w:tc>
        <w:tc>
          <w:tcPr>
            <w:tcW w:w="992" w:type="dxa"/>
            <w:tcBorders>
              <w:top w:val="nil"/>
              <w:left w:val="nil"/>
              <w:bottom w:val="single" w:sz="4" w:space="0" w:color="auto"/>
              <w:right w:val="single" w:sz="4" w:space="0" w:color="auto"/>
            </w:tcBorders>
            <w:noWrap/>
            <w:vAlign w:val="bottom"/>
          </w:tcPr>
          <w:p w14:paraId="10AD90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6D8CEF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2DBC78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4838899" w14:textId="77777777" w:rsidR="003F7F01" w:rsidRPr="00A64A7D" w:rsidRDefault="003F7F01" w:rsidP="004B0BB6">
            <w:pPr>
              <w:rPr>
                <w:rFonts w:ascii="Arial" w:hAnsi="Arial" w:cs="Arial"/>
                <w:sz w:val="14"/>
                <w:szCs w:val="14"/>
                <w:lang w:val="es-ES_tradnl"/>
              </w:rPr>
            </w:pPr>
          </w:p>
        </w:tc>
      </w:tr>
      <w:tr w:rsidR="003F7F01" w:rsidRPr="00A64A7D" w14:paraId="756378DF"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5CFAE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7B604D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389C01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3EFA6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BDF48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2FFA1A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31/12/1999</w:t>
            </w:r>
          </w:p>
        </w:tc>
        <w:tc>
          <w:tcPr>
            <w:tcW w:w="1285" w:type="dxa"/>
            <w:tcBorders>
              <w:top w:val="nil"/>
              <w:left w:val="nil"/>
              <w:bottom w:val="single" w:sz="4" w:space="0" w:color="auto"/>
              <w:right w:val="single" w:sz="4" w:space="0" w:color="auto"/>
            </w:tcBorders>
            <w:noWrap/>
            <w:vAlign w:val="bottom"/>
          </w:tcPr>
          <w:p w14:paraId="28D0C1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25/04/2024</w:t>
            </w:r>
          </w:p>
        </w:tc>
        <w:tc>
          <w:tcPr>
            <w:tcW w:w="1264" w:type="dxa"/>
            <w:tcBorders>
              <w:top w:val="nil"/>
              <w:left w:val="nil"/>
              <w:bottom w:val="single" w:sz="4" w:space="0" w:color="auto"/>
              <w:right w:val="single" w:sz="4" w:space="0" w:color="auto"/>
            </w:tcBorders>
            <w:noWrap/>
            <w:vAlign w:val="bottom"/>
          </w:tcPr>
          <w:p w14:paraId="6B8F280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DFF37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8873,77</w:t>
            </w:r>
          </w:p>
        </w:tc>
        <w:tc>
          <w:tcPr>
            <w:tcW w:w="864" w:type="dxa"/>
            <w:tcBorders>
              <w:top w:val="nil"/>
              <w:left w:val="nil"/>
              <w:bottom w:val="single" w:sz="4" w:space="0" w:color="auto"/>
              <w:right w:val="single" w:sz="4" w:space="0" w:color="auto"/>
            </w:tcBorders>
            <w:noWrap/>
            <w:vAlign w:val="bottom"/>
          </w:tcPr>
          <w:p w14:paraId="730AF5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0680C75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6C436D" w14:textId="77777777" w:rsidR="003F7F01" w:rsidRPr="00A64A7D" w:rsidRDefault="003F7F01" w:rsidP="004B0BB6">
            <w:pPr>
              <w:rPr>
                <w:rFonts w:ascii="Arial" w:hAnsi="Arial" w:cs="Arial"/>
                <w:sz w:val="14"/>
                <w:szCs w:val="14"/>
                <w:lang w:val="es-ES_tradnl"/>
              </w:rPr>
            </w:pPr>
          </w:p>
        </w:tc>
      </w:tr>
      <w:tr w:rsidR="003F7F01" w:rsidRPr="00A64A7D" w14:paraId="4724B9E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420FF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0100EC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1B8486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3A44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58B8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1AA460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08/08/1973</w:t>
            </w:r>
          </w:p>
        </w:tc>
        <w:tc>
          <w:tcPr>
            <w:tcW w:w="1285" w:type="dxa"/>
            <w:tcBorders>
              <w:top w:val="nil"/>
              <w:left w:val="nil"/>
              <w:bottom w:val="single" w:sz="4" w:space="0" w:color="auto"/>
              <w:right w:val="single" w:sz="4" w:space="0" w:color="auto"/>
            </w:tcBorders>
            <w:noWrap/>
            <w:vAlign w:val="bottom"/>
          </w:tcPr>
          <w:p w14:paraId="2F1ED2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27/09/2021</w:t>
            </w:r>
          </w:p>
        </w:tc>
        <w:tc>
          <w:tcPr>
            <w:tcW w:w="1264" w:type="dxa"/>
            <w:tcBorders>
              <w:top w:val="nil"/>
              <w:left w:val="nil"/>
              <w:bottom w:val="single" w:sz="4" w:space="0" w:color="auto"/>
              <w:right w:val="single" w:sz="4" w:space="0" w:color="auto"/>
            </w:tcBorders>
            <w:noWrap/>
            <w:vAlign w:val="bottom"/>
          </w:tcPr>
          <w:p w14:paraId="4C85F9C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CC8F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9031,41</w:t>
            </w:r>
          </w:p>
        </w:tc>
        <w:tc>
          <w:tcPr>
            <w:tcW w:w="864" w:type="dxa"/>
            <w:tcBorders>
              <w:top w:val="nil"/>
              <w:left w:val="nil"/>
              <w:bottom w:val="single" w:sz="4" w:space="0" w:color="auto"/>
              <w:right w:val="single" w:sz="4" w:space="0" w:color="auto"/>
            </w:tcBorders>
            <w:noWrap/>
            <w:vAlign w:val="bottom"/>
          </w:tcPr>
          <w:p w14:paraId="24A168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F42B5D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46FB55" w14:textId="77777777" w:rsidR="003F7F01" w:rsidRPr="00A64A7D" w:rsidRDefault="003F7F01" w:rsidP="004B0BB6">
            <w:pPr>
              <w:rPr>
                <w:rFonts w:ascii="Arial" w:hAnsi="Arial" w:cs="Arial"/>
                <w:sz w:val="14"/>
                <w:szCs w:val="14"/>
                <w:lang w:val="es-ES_tradnl"/>
              </w:rPr>
            </w:pPr>
          </w:p>
        </w:tc>
      </w:tr>
      <w:tr w:rsidR="003F7F01" w:rsidRPr="00A64A7D" w14:paraId="146113F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6FBC9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647F47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01EB58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A1D5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8CD5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60D955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19/04/1979</w:t>
            </w:r>
          </w:p>
        </w:tc>
        <w:tc>
          <w:tcPr>
            <w:tcW w:w="1285" w:type="dxa"/>
            <w:tcBorders>
              <w:top w:val="nil"/>
              <w:left w:val="nil"/>
              <w:bottom w:val="single" w:sz="4" w:space="0" w:color="auto"/>
              <w:right w:val="single" w:sz="4" w:space="0" w:color="auto"/>
            </w:tcBorders>
            <w:noWrap/>
            <w:vAlign w:val="bottom"/>
          </w:tcPr>
          <w:p w14:paraId="0CBDEB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03/10/2022</w:t>
            </w:r>
          </w:p>
        </w:tc>
        <w:tc>
          <w:tcPr>
            <w:tcW w:w="1264" w:type="dxa"/>
            <w:tcBorders>
              <w:top w:val="nil"/>
              <w:left w:val="nil"/>
              <w:bottom w:val="single" w:sz="4" w:space="0" w:color="auto"/>
              <w:right w:val="single" w:sz="4" w:space="0" w:color="auto"/>
            </w:tcBorders>
            <w:noWrap/>
            <w:vAlign w:val="bottom"/>
          </w:tcPr>
          <w:p w14:paraId="6D11858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43C1A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9031,41</w:t>
            </w:r>
          </w:p>
        </w:tc>
        <w:tc>
          <w:tcPr>
            <w:tcW w:w="864" w:type="dxa"/>
            <w:tcBorders>
              <w:top w:val="nil"/>
              <w:left w:val="nil"/>
              <w:bottom w:val="single" w:sz="4" w:space="0" w:color="auto"/>
              <w:right w:val="single" w:sz="4" w:space="0" w:color="auto"/>
            </w:tcBorders>
            <w:noWrap/>
            <w:vAlign w:val="bottom"/>
          </w:tcPr>
          <w:p w14:paraId="20D762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1F1FAF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B35A754" w14:textId="77777777" w:rsidR="003F7F01" w:rsidRPr="00A64A7D" w:rsidRDefault="003F7F01" w:rsidP="004B0BB6">
            <w:pPr>
              <w:rPr>
                <w:rFonts w:ascii="Arial" w:hAnsi="Arial" w:cs="Arial"/>
                <w:sz w:val="14"/>
                <w:szCs w:val="14"/>
                <w:lang w:val="es-ES_tradnl"/>
              </w:rPr>
            </w:pPr>
          </w:p>
        </w:tc>
      </w:tr>
      <w:tr w:rsidR="003F7F01" w:rsidRPr="00A64A7D" w14:paraId="62A857B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B46C7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12279</w:t>
            </w:r>
          </w:p>
        </w:tc>
        <w:tc>
          <w:tcPr>
            <w:tcW w:w="1843" w:type="dxa"/>
            <w:tcBorders>
              <w:top w:val="nil"/>
              <w:left w:val="nil"/>
              <w:bottom w:val="single" w:sz="4" w:space="0" w:color="auto"/>
              <w:right w:val="single" w:sz="4" w:space="0" w:color="auto"/>
            </w:tcBorders>
            <w:noWrap/>
            <w:vAlign w:val="bottom"/>
          </w:tcPr>
          <w:p w14:paraId="1561BB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6160D4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AD105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CFEC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06B7E1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26/12/1984</w:t>
            </w:r>
          </w:p>
        </w:tc>
        <w:tc>
          <w:tcPr>
            <w:tcW w:w="1285" w:type="dxa"/>
            <w:tcBorders>
              <w:top w:val="nil"/>
              <w:left w:val="nil"/>
              <w:bottom w:val="single" w:sz="4" w:space="0" w:color="auto"/>
              <w:right w:val="single" w:sz="4" w:space="0" w:color="auto"/>
            </w:tcBorders>
            <w:noWrap/>
            <w:vAlign w:val="bottom"/>
          </w:tcPr>
          <w:p w14:paraId="574BE8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13/10/2022</w:t>
            </w:r>
          </w:p>
        </w:tc>
        <w:tc>
          <w:tcPr>
            <w:tcW w:w="1264" w:type="dxa"/>
            <w:tcBorders>
              <w:top w:val="nil"/>
              <w:left w:val="nil"/>
              <w:bottom w:val="single" w:sz="4" w:space="0" w:color="auto"/>
              <w:right w:val="single" w:sz="4" w:space="0" w:color="auto"/>
            </w:tcBorders>
            <w:noWrap/>
            <w:vAlign w:val="bottom"/>
          </w:tcPr>
          <w:p w14:paraId="161A84F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26BF9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9031,41</w:t>
            </w:r>
          </w:p>
        </w:tc>
        <w:tc>
          <w:tcPr>
            <w:tcW w:w="864" w:type="dxa"/>
            <w:tcBorders>
              <w:top w:val="nil"/>
              <w:left w:val="nil"/>
              <w:bottom w:val="single" w:sz="4" w:space="0" w:color="auto"/>
              <w:right w:val="single" w:sz="4" w:space="0" w:color="auto"/>
            </w:tcBorders>
            <w:noWrap/>
            <w:vAlign w:val="bottom"/>
          </w:tcPr>
          <w:p w14:paraId="53415B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D5D48C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EBDCE83" w14:textId="77777777" w:rsidR="003F7F01" w:rsidRPr="00A64A7D" w:rsidRDefault="003F7F01" w:rsidP="004B0BB6">
            <w:pPr>
              <w:rPr>
                <w:rFonts w:ascii="Arial" w:hAnsi="Arial" w:cs="Arial"/>
                <w:sz w:val="14"/>
                <w:szCs w:val="14"/>
                <w:lang w:val="es-ES_tradnl"/>
              </w:rPr>
            </w:pPr>
          </w:p>
        </w:tc>
      </w:tr>
      <w:tr w:rsidR="003F7F01" w:rsidRPr="00A64A7D" w14:paraId="427AF89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F3A2F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264771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1DC913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0B96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5947D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6CADB9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30/07/1968</w:t>
            </w:r>
          </w:p>
        </w:tc>
        <w:tc>
          <w:tcPr>
            <w:tcW w:w="1285" w:type="dxa"/>
            <w:tcBorders>
              <w:top w:val="nil"/>
              <w:left w:val="nil"/>
              <w:bottom w:val="single" w:sz="4" w:space="0" w:color="auto"/>
              <w:right w:val="single" w:sz="4" w:space="0" w:color="auto"/>
            </w:tcBorders>
            <w:noWrap/>
            <w:vAlign w:val="bottom"/>
          </w:tcPr>
          <w:p w14:paraId="5FA562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66BA749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A181F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9189,05</w:t>
            </w:r>
          </w:p>
        </w:tc>
        <w:tc>
          <w:tcPr>
            <w:tcW w:w="864" w:type="dxa"/>
            <w:tcBorders>
              <w:top w:val="nil"/>
              <w:left w:val="nil"/>
              <w:bottom w:val="single" w:sz="4" w:space="0" w:color="auto"/>
              <w:right w:val="single" w:sz="4" w:space="0" w:color="auto"/>
            </w:tcBorders>
            <w:noWrap/>
            <w:vAlign w:val="bottom"/>
          </w:tcPr>
          <w:p w14:paraId="2A7766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19BC6E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02A513B" w14:textId="77777777" w:rsidR="003F7F01" w:rsidRPr="00A64A7D" w:rsidRDefault="003F7F01" w:rsidP="004B0BB6">
            <w:pPr>
              <w:rPr>
                <w:rFonts w:ascii="Arial" w:hAnsi="Arial" w:cs="Arial"/>
                <w:sz w:val="14"/>
                <w:szCs w:val="14"/>
                <w:lang w:val="es-ES_tradnl"/>
              </w:rPr>
            </w:pPr>
          </w:p>
        </w:tc>
      </w:tr>
      <w:tr w:rsidR="003F7F01" w:rsidRPr="00A64A7D" w14:paraId="1499BE3D"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29F56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35B8F0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12FBEC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BF1C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FAB66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1D7B4B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14/10/1971</w:t>
            </w:r>
          </w:p>
        </w:tc>
        <w:tc>
          <w:tcPr>
            <w:tcW w:w="1285" w:type="dxa"/>
            <w:tcBorders>
              <w:top w:val="nil"/>
              <w:left w:val="nil"/>
              <w:bottom w:val="single" w:sz="4" w:space="0" w:color="auto"/>
              <w:right w:val="single" w:sz="4" w:space="0" w:color="auto"/>
            </w:tcBorders>
            <w:noWrap/>
            <w:vAlign w:val="bottom"/>
          </w:tcPr>
          <w:p w14:paraId="1E18AD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27/11/2017</w:t>
            </w:r>
          </w:p>
        </w:tc>
        <w:tc>
          <w:tcPr>
            <w:tcW w:w="1264" w:type="dxa"/>
            <w:tcBorders>
              <w:top w:val="nil"/>
              <w:left w:val="nil"/>
              <w:bottom w:val="single" w:sz="4" w:space="0" w:color="auto"/>
              <w:right w:val="single" w:sz="4" w:space="0" w:color="auto"/>
            </w:tcBorders>
            <w:noWrap/>
            <w:vAlign w:val="bottom"/>
          </w:tcPr>
          <w:p w14:paraId="33B7804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C18F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9189,05</w:t>
            </w:r>
          </w:p>
        </w:tc>
        <w:tc>
          <w:tcPr>
            <w:tcW w:w="864" w:type="dxa"/>
            <w:tcBorders>
              <w:top w:val="nil"/>
              <w:left w:val="nil"/>
              <w:bottom w:val="single" w:sz="4" w:space="0" w:color="auto"/>
              <w:right w:val="single" w:sz="4" w:space="0" w:color="auto"/>
            </w:tcBorders>
            <w:noWrap/>
            <w:vAlign w:val="bottom"/>
          </w:tcPr>
          <w:p w14:paraId="19BA05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061B5A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F824B91" w14:textId="77777777" w:rsidR="003F7F01" w:rsidRPr="00A64A7D" w:rsidRDefault="003F7F01" w:rsidP="004B0BB6">
            <w:pPr>
              <w:rPr>
                <w:rFonts w:ascii="Arial" w:hAnsi="Arial" w:cs="Arial"/>
                <w:sz w:val="14"/>
                <w:szCs w:val="14"/>
                <w:lang w:val="es-ES_tradnl"/>
              </w:rPr>
            </w:pPr>
          </w:p>
        </w:tc>
      </w:tr>
      <w:tr w:rsidR="003F7F01" w:rsidRPr="00A64A7D" w14:paraId="282733D0"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923E5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21229A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479083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152C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5F7C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3342C4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01/11/1976</w:t>
            </w:r>
          </w:p>
        </w:tc>
        <w:tc>
          <w:tcPr>
            <w:tcW w:w="1285" w:type="dxa"/>
            <w:tcBorders>
              <w:top w:val="nil"/>
              <w:left w:val="nil"/>
              <w:bottom w:val="single" w:sz="4" w:space="0" w:color="auto"/>
              <w:right w:val="single" w:sz="4" w:space="0" w:color="auto"/>
            </w:tcBorders>
            <w:noWrap/>
            <w:vAlign w:val="bottom"/>
          </w:tcPr>
          <w:p w14:paraId="23706D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30/09/2019</w:t>
            </w:r>
          </w:p>
        </w:tc>
        <w:tc>
          <w:tcPr>
            <w:tcW w:w="1264" w:type="dxa"/>
            <w:tcBorders>
              <w:top w:val="nil"/>
              <w:left w:val="nil"/>
              <w:bottom w:val="single" w:sz="4" w:space="0" w:color="auto"/>
              <w:right w:val="single" w:sz="4" w:space="0" w:color="auto"/>
            </w:tcBorders>
            <w:noWrap/>
            <w:vAlign w:val="bottom"/>
          </w:tcPr>
          <w:p w14:paraId="2B153BD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8A625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9189,05</w:t>
            </w:r>
          </w:p>
        </w:tc>
        <w:tc>
          <w:tcPr>
            <w:tcW w:w="864" w:type="dxa"/>
            <w:tcBorders>
              <w:top w:val="nil"/>
              <w:left w:val="nil"/>
              <w:bottom w:val="single" w:sz="4" w:space="0" w:color="auto"/>
              <w:right w:val="single" w:sz="4" w:space="0" w:color="auto"/>
            </w:tcBorders>
            <w:noWrap/>
            <w:vAlign w:val="bottom"/>
          </w:tcPr>
          <w:p w14:paraId="48EA9A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B2BBB5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7BE3C97" w14:textId="77777777" w:rsidR="003F7F01" w:rsidRPr="00A64A7D" w:rsidRDefault="003F7F01" w:rsidP="004B0BB6">
            <w:pPr>
              <w:rPr>
                <w:rFonts w:ascii="Arial" w:hAnsi="Arial" w:cs="Arial"/>
                <w:sz w:val="14"/>
                <w:szCs w:val="14"/>
                <w:lang w:val="es-ES_tradnl"/>
              </w:rPr>
            </w:pPr>
          </w:p>
        </w:tc>
      </w:tr>
      <w:tr w:rsidR="003F7F01" w:rsidRPr="00A64A7D" w14:paraId="5C5E7AFD"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2FB8C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075A3C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2BC3B9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C2BA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F675F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1BCEF3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05/08/1974</w:t>
            </w:r>
          </w:p>
        </w:tc>
        <w:tc>
          <w:tcPr>
            <w:tcW w:w="1285" w:type="dxa"/>
            <w:tcBorders>
              <w:top w:val="nil"/>
              <w:left w:val="nil"/>
              <w:bottom w:val="single" w:sz="4" w:space="0" w:color="auto"/>
              <w:right w:val="single" w:sz="4" w:space="0" w:color="auto"/>
            </w:tcBorders>
            <w:noWrap/>
            <w:vAlign w:val="bottom"/>
          </w:tcPr>
          <w:p w14:paraId="6D6F20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01/10/2019</w:t>
            </w:r>
          </w:p>
        </w:tc>
        <w:tc>
          <w:tcPr>
            <w:tcW w:w="1264" w:type="dxa"/>
            <w:tcBorders>
              <w:top w:val="nil"/>
              <w:left w:val="nil"/>
              <w:bottom w:val="single" w:sz="4" w:space="0" w:color="auto"/>
              <w:right w:val="single" w:sz="4" w:space="0" w:color="auto"/>
            </w:tcBorders>
            <w:noWrap/>
            <w:vAlign w:val="bottom"/>
          </w:tcPr>
          <w:p w14:paraId="5B4D5AA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9B05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9189,05</w:t>
            </w:r>
          </w:p>
        </w:tc>
        <w:tc>
          <w:tcPr>
            <w:tcW w:w="864" w:type="dxa"/>
            <w:tcBorders>
              <w:top w:val="nil"/>
              <w:left w:val="nil"/>
              <w:bottom w:val="single" w:sz="4" w:space="0" w:color="auto"/>
              <w:right w:val="single" w:sz="4" w:space="0" w:color="auto"/>
            </w:tcBorders>
            <w:noWrap/>
            <w:vAlign w:val="bottom"/>
          </w:tcPr>
          <w:p w14:paraId="73344A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808EC8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965AB03" w14:textId="77777777" w:rsidR="003F7F01" w:rsidRPr="00A64A7D" w:rsidRDefault="003F7F01" w:rsidP="004B0BB6">
            <w:pPr>
              <w:rPr>
                <w:rFonts w:ascii="Arial" w:hAnsi="Arial" w:cs="Arial"/>
                <w:sz w:val="14"/>
                <w:szCs w:val="14"/>
                <w:lang w:val="es-ES_tradnl"/>
              </w:rPr>
            </w:pPr>
          </w:p>
        </w:tc>
      </w:tr>
      <w:tr w:rsidR="003F7F01" w:rsidRPr="00A64A7D" w14:paraId="13E1833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FA121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538124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1C6C40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E047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A1730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46ADD1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29/09/1971</w:t>
            </w:r>
          </w:p>
        </w:tc>
        <w:tc>
          <w:tcPr>
            <w:tcW w:w="1285" w:type="dxa"/>
            <w:tcBorders>
              <w:top w:val="nil"/>
              <w:left w:val="nil"/>
              <w:bottom w:val="single" w:sz="4" w:space="0" w:color="auto"/>
              <w:right w:val="single" w:sz="4" w:space="0" w:color="auto"/>
            </w:tcBorders>
            <w:noWrap/>
            <w:vAlign w:val="bottom"/>
          </w:tcPr>
          <w:p w14:paraId="154F1F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03/10/2011</w:t>
            </w:r>
          </w:p>
        </w:tc>
        <w:tc>
          <w:tcPr>
            <w:tcW w:w="1264" w:type="dxa"/>
            <w:tcBorders>
              <w:top w:val="nil"/>
              <w:left w:val="nil"/>
              <w:bottom w:val="single" w:sz="4" w:space="0" w:color="auto"/>
              <w:right w:val="single" w:sz="4" w:space="0" w:color="auto"/>
            </w:tcBorders>
            <w:noWrap/>
            <w:vAlign w:val="bottom"/>
          </w:tcPr>
          <w:p w14:paraId="17724C5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6E833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9504,33</w:t>
            </w:r>
          </w:p>
        </w:tc>
        <w:tc>
          <w:tcPr>
            <w:tcW w:w="864" w:type="dxa"/>
            <w:tcBorders>
              <w:top w:val="nil"/>
              <w:left w:val="nil"/>
              <w:bottom w:val="single" w:sz="4" w:space="0" w:color="auto"/>
              <w:right w:val="single" w:sz="4" w:space="0" w:color="auto"/>
            </w:tcBorders>
            <w:noWrap/>
            <w:vAlign w:val="bottom"/>
          </w:tcPr>
          <w:p w14:paraId="651233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63D926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327407C" w14:textId="77777777" w:rsidR="003F7F01" w:rsidRPr="00A64A7D" w:rsidRDefault="003F7F01" w:rsidP="004B0BB6">
            <w:pPr>
              <w:rPr>
                <w:rFonts w:ascii="Arial" w:hAnsi="Arial" w:cs="Arial"/>
                <w:sz w:val="14"/>
                <w:szCs w:val="14"/>
                <w:lang w:val="es-ES_tradnl"/>
              </w:rPr>
            </w:pPr>
          </w:p>
        </w:tc>
      </w:tr>
      <w:tr w:rsidR="003F7F01" w:rsidRPr="00A64A7D" w14:paraId="120EE4B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D7337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582664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53F7D0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F7EF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6A560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618538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23/09/1963</w:t>
            </w:r>
          </w:p>
        </w:tc>
        <w:tc>
          <w:tcPr>
            <w:tcW w:w="1285" w:type="dxa"/>
            <w:tcBorders>
              <w:top w:val="nil"/>
              <w:left w:val="nil"/>
              <w:bottom w:val="single" w:sz="4" w:space="0" w:color="auto"/>
              <w:right w:val="single" w:sz="4" w:space="0" w:color="auto"/>
            </w:tcBorders>
            <w:noWrap/>
            <w:vAlign w:val="bottom"/>
          </w:tcPr>
          <w:p w14:paraId="4EDB01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01/09/2008</w:t>
            </w:r>
          </w:p>
        </w:tc>
        <w:tc>
          <w:tcPr>
            <w:tcW w:w="1264" w:type="dxa"/>
            <w:tcBorders>
              <w:top w:val="nil"/>
              <w:left w:val="nil"/>
              <w:bottom w:val="single" w:sz="4" w:space="0" w:color="auto"/>
              <w:right w:val="single" w:sz="4" w:space="0" w:color="auto"/>
            </w:tcBorders>
            <w:noWrap/>
            <w:vAlign w:val="bottom"/>
          </w:tcPr>
          <w:p w14:paraId="42C7647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66637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9661,97</w:t>
            </w:r>
          </w:p>
        </w:tc>
        <w:tc>
          <w:tcPr>
            <w:tcW w:w="864" w:type="dxa"/>
            <w:tcBorders>
              <w:top w:val="nil"/>
              <w:left w:val="nil"/>
              <w:bottom w:val="single" w:sz="4" w:space="0" w:color="auto"/>
              <w:right w:val="single" w:sz="4" w:space="0" w:color="auto"/>
            </w:tcBorders>
            <w:noWrap/>
            <w:vAlign w:val="bottom"/>
          </w:tcPr>
          <w:p w14:paraId="4A7560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3FC093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FA795E" w14:textId="77777777" w:rsidR="003F7F01" w:rsidRPr="00A64A7D" w:rsidRDefault="003F7F01" w:rsidP="004B0BB6">
            <w:pPr>
              <w:rPr>
                <w:rFonts w:ascii="Arial" w:hAnsi="Arial" w:cs="Arial"/>
                <w:sz w:val="14"/>
                <w:szCs w:val="14"/>
                <w:lang w:val="es-ES_tradnl"/>
              </w:rPr>
            </w:pPr>
          </w:p>
        </w:tc>
      </w:tr>
      <w:tr w:rsidR="003F7F01" w:rsidRPr="00A64A7D" w14:paraId="200A3B5C"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06810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133E78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5EB31B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83BAE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ACB3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3072F4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19/05/1966</w:t>
            </w:r>
          </w:p>
        </w:tc>
        <w:tc>
          <w:tcPr>
            <w:tcW w:w="1285" w:type="dxa"/>
            <w:tcBorders>
              <w:top w:val="nil"/>
              <w:left w:val="nil"/>
              <w:bottom w:val="single" w:sz="4" w:space="0" w:color="auto"/>
              <w:right w:val="single" w:sz="4" w:space="0" w:color="auto"/>
            </w:tcBorders>
            <w:noWrap/>
            <w:vAlign w:val="bottom"/>
          </w:tcPr>
          <w:p w14:paraId="451455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19/09/2005</w:t>
            </w:r>
          </w:p>
        </w:tc>
        <w:tc>
          <w:tcPr>
            <w:tcW w:w="1264" w:type="dxa"/>
            <w:tcBorders>
              <w:top w:val="nil"/>
              <w:left w:val="nil"/>
              <w:bottom w:val="single" w:sz="4" w:space="0" w:color="auto"/>
              <w:right w:val="single" w:sz="4" w:space="0" w:color="auto"/>
            </w:tcBorders>
            <w:noWrap/>
            <w:vAlign w:val="bottom"/>
          </w:tcPr>
          <w:p w14:paraId="381FA85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18A2A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9819,61</w:t>
            </w:r>
          </w:p>
        </w:tc>
        <w:tc>
          <w:tcPr>
            <w:tcW w:w="864" w:type="dxa"/>
            <w:tcBorders>
              <w:top w:val="nil"/>
              <w:left w:val="nil"/>
              <w:bottom w:val="single" w:sz="4" w:space="0" w:color="auto"/>
              <w:right w:val="single" w:sz="4" w:space="0" w:color="auto"/>
            </w:tcBorders>
            <w:noWrap/>
            <w:vAlign w:val="bottom"/>
          </w:tcPr>
          <w:p w14:paraId="1C85F9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AC49DA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E0BEF3" w14:textId="77777777" w:rsidR="003F7F01" w:rsidRPr="00A64A7D" w:rsidRDefault="003F7F01" w:rsidP="004B0BB6">
            <w:pPr>
              <w:rPr>
                <w:rFonts w:ascii="Arial" w:hAnsi="Arial" w:cs="Arial"/>
                <w:sz w:val="14"/>
                <w:szCs w:val="14"/>
                <w:lang w:val="es-ES_tradnl"/>
              </w:rPr>
            </w:pPr>
          </w:p>
        </w:tc>
      </w:tr>
      <w:tr w:rsidR="003F7F01" w:rsidRPr="00A64A7D" w14:paraId="2812CBAC"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393EC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1CD367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754866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8727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031E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5BB086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25/10/1975</w:t>
            </w:r>
          </w:p>
        </w:tc>
        <w:tc>
          <w:tcPr>
            <w:tcW w:w="1285" w:type="dxa"/>
            <w:tcBorders>
              <w:top w:val="nil"/>
              <w:left w:val="nil"/>
              <w:bottom w:val="single" w:sz="4" w:space="0" w:color="auto"/>
              <w:right w:val="single" w:sz="4" w:space="0" w:color="auto"/>
            </w:tcBorders>
            <w:noWrap/>
            <w:vAlign w:val="bottom"/>
          </w:tcPr>
          <w:p w14:paraId="1E2725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17/04/2007</w:t>
            </w:r>
          </w:p>
        </w:tc>
        <w:tc>
          <w:tcPr>
            <w:tcW w:w="1264" w:type="dxa"/>
            <w:tcBorders>
              <w:top w:val="nil"/>
              <w:left w:val="nil"/>
              <w:bottom w:val="single" w:sz="4" w:space="0" w:color="auto"/>
              <w:right w:val="single" w:sz="4" w:space="0" w:color="auto"/>
            </w:tcBorders>
            <w:noWrap/>
            <w:vAlign w:val="bottom"/>
          </w:tcPr>
          <w:p w14:paraId="5EDCE56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B59FA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9819,61</w:t>
            </w:r>
          </w:p>
        </w:tc>
        <w:tc>
          <w:tcPr>
            <w:tcW w:w="864" w:type="dxa"/>
            <w:tcBorders>
              <w:top w:val="nil"/>
              <w:left w:val="nil"/>
              <w:bottom w:val="single" w:sz="4" w:space="0" w:color="auto"/>
              <w:right w:val="single" w:sz="4" w:space="0" w:color="auto"/>
            </w:tcBorders>
            <w:noWrap/>
            <w:vAlign w:val="bottom"/>
          </w:tcPr>
          <w:p w14:paraId="25F00A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4C0D36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47ADA3A" w14:textId="77777777" w:rsidR="003F7F01" w:rsidRPr="00A64A7D" w:rsidRDefault="003F7F01" w:rsidP="004B0BB6">
            <w:pPr>
              <w:rPr>
                <w:rFonts w:ascii="Arial" w:hAnsi="Arial" w:cs="Arial"/>
                <w:sz w:val="14"/>
                <w:szCs w:val="14"/>
                <w:lang w:val="es-ES_tradnl"/>
              </w:rPr>
            </w:pPr>
          </w:p>
        </w:tc>
      </w:tr>
      <w:tr w:rsidR="003F7F01" w:rsidRPr="00A64A7D" w14:paraId="21EA8E6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741C4E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7D0961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6BE5AC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0DC3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C0F25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4C0B93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10/01/1964</w:t>
            </w:r>
          </w:p>
        </w:tc>
        <w:tc>
          <w:tcPr>
            <w:tcW w:w="1285" w:type="dxa"/>
            <w:tcBorders>
              <w:top w:val="nil"/>
              <w:left w:val="nil"/>
              <w:bottom w:val="single" w:sz="4" w:space="0" w:color="auto"/>
              <w:right w:val="single" w:sz="4" w:space="0" w:color="auto"/>
            </w:tcBorders>
            <w:noWrap/>
            <w:vAlign w:val="bottom"/>
          </w:tcPr>
          <w:p w14:paraId="732A0E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19/09/2003</w:t>
            </w:r>
          </w:p>
        </w:tc>
        <w:tc>
          <w:tcPr>
            <w:tcW w:w="1264" w:type="dxa"/>
            <w:tcBorders>
              <w:top w:val="nil"/>
              <w:left w:val="nil"/>
              <w:bottom w:val="single" w:sz="4" w:space="0" w:color="auto"/>
              <w:right w:val="single" w:sz="4" w:space="0" w:color="auto"/>
            </w:tcBorders>
            <w:noWrap/>
            <w:vAlign w:val="bottom"/>
          </w:tcPr>
          <w:p w14:paraId="2F6FAE8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86DE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9977,25</w:t>
            </w:r>
          </w:p>
        </w:tc>
        <w:tc>
          <w:tcPr>
            <w:tcW w:w="864" w:type="dxa"/>
            <w:tcBorders>
              <w:top w:val="nil"/>
              <w:left w:val="nil"/>
              <w:bottom w:val="single" w:sz="4" w:space="0" w:color="auto"/>
              <w:right w:val="single" w:sz="4" w:space="0" w:color="auto"/>
            </w:tcBorders>
            <w:noWrap/>
            <w:vAlign w:val="bottom"/>
          </w:tcPr>
          <w:p w14:paraId="5319CC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FC7E83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323DD38" w14:textId="77777777" w:rsidR="003F7F01" w:rsidRPr="00A64A7D" w:rsidRDefault="003F7F01" w:rsidP="004B0BB6">
            <w:pPr>
              <w:rPr>
                <w:rFonts w:ascii="Arial" w:hAnsi="Arial" w:cs="Arial"/>
                <w:sz w:val="14"/>
                <w:szCs w:val="14"/>
                <w:lang w:val="es-ES_tradnl"/>
              </w:rPr>
            </w:pPr>
          </w:p>
        </w:tc>
      </w:tr>
      <w:tr w:rsidR="003F7F01" w:rsidRPr="00A64A7D" w14:paraId="0CB7046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E64DB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3E3F19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15B9AA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EE158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60CB6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60C37A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22/01/1967</w:t>
            </w:r>
          </w:p>
        </w:tc>
        <w:tc>
          <w:tcPr>
            <w:tcW w:w="1285" w:type="dxa"/>
            <w:tcBorders>
              <w:top w:val="nil"/>
              <w:left w:val="nil"/>
              <w:bottom w:val="single" w:sz="4" w:space="0" w:color="auto"/>
              <w:right w:val="single" w:sz="4" w:space="0" w:color="auto"/>
            </w:tcBorders>
            <w:noWrap/>
            <w:vAlign w:val="bottom"/>
          </w:tcPr>
          <w:p w14:paraId="46459D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01/05/2004</w:t>
            </w:r>
          </w:p>
        </w:tc>
        <w:tc>
          <w:tcPr>
            <w:tcW w:w="1264" w:type="dxa"/>
            <w:tcBorders>
              <w:top w:val="nil"/>
              <w:left w:val="nil"/>
              <w:bottom w:val="single" w:sz="4" w:space="0" w:color="auto"/>
              <w:right w:val="single" w:sz="4" w:space="0" w:color="auto"/>
            </w:tcBorders>
            <w:noWrap/>
            <w:vAlign w:val="bottom"/>
          </w:tcPr>
          <w:p w14:paraId="77C97D7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7DE56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9977,25</w:t>
            </w:r>
          </w:p>
        </w:tc>
        <w:tc>
          <w:tcPr>
            <w:tcW w:w="864" w:type="dxa"/>
            <w:tcBorders>
              <w:top w:val="nil"/>
              <w:left w:val="nil"/>
              <w:bottom w:val="single" w:sz="4" w:space="0" w:color="auto"/>
              <w:right w:val="single" w:sz="4" w:space="0" w:color="auto"/>
            </w:tcBorders>
            <w:noWrap/>
            <w:vAlign w:val="bottom"/>
          </w:tcPr>
          <w:p w14:paraId="779C0A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85E1FD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DF8613C" w14:textId="77777777" w:rsidR="003F7F01" w:rsidRPr="00A64A7D" w:rsidRDefault="003F7F01" w:rsidP="004B0BB6">
            <w:pPr>
              <w:rPr>
                <w:rFonts w:ascii="Arial" w:hAnsi="Arial" w:cs="Arial"/>
                <w:sz w:val="14"/>
                <w:szCs w:val="14"/>
                <w:lang w:val="es-ES_tradnl"/>
              </w:rPr>
            </w:pPr>
          </w:p>
        </w:tc>
      </w:tr>
      <w:tr w:rsidR="003F7F01" w:rsidRPr="00A64A7D" w14:paraId="771CCBBA"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42FBE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16BD55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7888FE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AA32D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11D0D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72965A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28/06/1983</w:t>
            </w:r>
          </w:p>
        </w:tc>
        <w:tc>
          <w:tcPr>
            <w:tcW w:w="1285" w:type="dxa"/>
            <w:tcBorders>
              <w:top w:val="nil"/>
              <w:left w:val="nil"/>
              <w:bottom w:val="single" w:sz="4" w:space="0" w:color="auto"/>
              <w:right w:val="single" w:sz="4" w:space="0" w:color="auto"/>
            </w:tcBorders>
            <w:noWrap/>
            <w:vAlign w:val="bottom"/>
          </w:tcPr>
          <w:p w14:paraId="0D166B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01/11/2004</w:t>
            </w:r>
          </w:p>
        </w:tc>
        <w:tc>
          <w:tcPr>
            <w:tcW w:w="1264" w:type="dxa"/>
            <w:tcBorders>
              <w:top w:val="nil"/>
              <w:left w:val="nil"/>
              <w:bottom w:val="single" w:sz="4" w:space="0" w:color="auto"/>
              <w:right w:val="single" w:sz="4" w:space="0" w:color="auto"/>
            </w:tcBorders>
            <w:noWrap/>
            <w:vAlign w:val="bottom"/>
          </w:tcPr>
          <w:p w14:paraId="301D1D4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7F96B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9977,25</w:t>
            </w:r>
          </w:p>
        </w:tc>
        <w:tc>
          <w:tcPr>
            <w:tcW w:w="864" w:type="dxa"/>
            <w:tcBorders>
              <w:top w:val="nil"/>
              <w:left w:val="nil"/>
              <w:bottom w:val="single" w:sz="4" w:space="0" w:color="auto"/>
              <w:right w:val="single" w:sz="4" w:space="0" w:color="auto"/>
            </w:tcBorders>
            <w:noWrap/>
            <w:vAlign w:val="bottom"/>
          </w:tcPr>
          <w:p w14:paraId="66A5F8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82A5A9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BE18E4B" w14:textId="77777777" w:rsidR="003F7F01" w:rsidRPr="00A64A7D" w:rsidRDefault="003F7F01" w:rsidP="004B0BB6">
            <w:pPr>
              <w:rPr>
                <w:rFonts w:ascii="Arial" w:hAnsi="Arial" w:cs="Arial"/>
                <w:sz w:val="14"/>
                <w:szCs w:val="14"/>
                <w:lang w:val="es-ES_tradnl"/>
              </w:rPr>
            </w:pPr>
          </w:p>
        </w:tc>
      </w:tr>
      <w:tr w:rsidR="003F7F01" w:rsidRPr="00A64A7D" w14:paraId="3D2DCB44"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6C0A1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470ADE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0706CF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B5FF7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A58F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3977A5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27/06/1965</w:t>
            </w:r>
          </w:p>
        </w:tc>
        <w:tc>
          <w:tcPr>
            <w:tcW w:w="1285" w:type="dxa"/>
            <w:tcBorders>
              <w:top w:val="nil"/>
              <w:left w:val="nil"/>
              <w:bottom w:val="single" w:sz="4" w:space="0" w:color="auto"/>
              <w:right w:val="single" w:sz="4" w:space="0" w:color="auto"/>
            </w:tcBorders>
            <w:noWrap/>
            <w:vAlign w:val="bottom"/>
          </w:tcPr>
          <w:p w14:paraId="3E25B2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16/10/2006</w:t>
            </w:r>
          </w:p>
        </w:tc>
        <w:tc>
          <w:tcPr>
            <w:tcW w:w="1264" w:type="dxa"/>
            <w:tcBorders>
              <w:top w:val="nil"/>
              <w:left w:val="nil"/>
              <w:bottom w:val="single" w:sz="4" w:space="0" w:color="auto"/>
              <w:right w:val="single" w:sz="4" w:space="0" w:color="auto"/>
            </w:tcBorders>
            <w:noWrap/>
            <w:vAlign w:val="bottom"/>
          </w:tcPr>
          <w:p w14:paraId="474412B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98F43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9977,25</w:t>
            </w:r>
          </w:p>
        </w:tc>
        <w:tc>
          <w:tcPr>
            <w:tcW w:w="864" w:type="dxa"/>
            <w:tcBorders>
              <w:top w:val="nil"/>
              <w:left w:val="nil"/>
              <w:bottom w:val="single" w:sz="4" w:space="0" w:color="auto"/>
              <w:right w:val="single" w:sz="4" w:space="0" w:color="auto"/>
            </w:tcBorders>
            <w:noWrap/>
            <w:vAlign w:val="bottom"/>
          </w:tcPr>
          <w:p w14:paraId="282844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BCC10C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EAC25AA" w14:textId="77777777" w:rsidR="003F7F01" w:rsidRPr="00A64A7D" w:rsidRDefault="003F7F01" w:rsidP="004B0BB6">
            <w:pPr>
              <w:rPr>
                <w:rFonts w:ascii="Arial" w:hAnsi="Arial" w:cs="Arial"/>
                <w:sz w:val="14"/>
                <w:szCs w:val="14"/>
                <w:lang w:val="es-ES_tradnl"/>
              </w:rPr>
            </w:pPr>
          </w:p>
        </w:tc>
      </w:tr>
      <w:tr w:rsidR="003F7F01" w:rsidRPr="00A64A7D" w14:paraId="2274FB32"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0DBC7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2A8AAE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254C7C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2563E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A695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2EBB58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29/04/1963</w:t>
            </w:r>
          </w:p>
        </w:tc>
        <w:tc>
          <w:tcPr>
            <w:tcW w:w="1285" w:type="dxa"/>
            <w:tcBorders>
              <w:top w:val="nil"/>
              <w:left w:val="nil"/>
              <w:bottom w:val="single" w:sz="4" w:space="0" w:color="auto"/>
              <w:right w:val="single" w:sz="4" w:space="0" w:color="auto"/>
            </w:tcBorders>
            <w:noWrap/>
            <w:vAlign w:val="bottom"/>
          </w:tcPr>
          <w:p w14:paraId="644FBA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19/09/2000</w:t>
            </w:r>
          </w:p>
        </w:tc>
        <w:tc>
          <w:tcPr>
            <w:tcW w:w="1264" w:type="dxa"/>
            <w:tcBorders>
              <w:top w:val="nil"/>
              <w:left w:val="nil"/>
              <w:bottom w:val="single" w:sz="4" w:space="0" w:color="auto"/>
              <w:right w:val="single" w:sz="4" w:space="0" w:color="auto"/>
            </w:tcBorders>
            <w:noWrap/>
            <w:vAlign w:val="bottom"/>
          </w:tcPr>
          <w:p w14:paraId="61A3DCF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603E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10134,89</w:t>
            </w:r>
          </w:p>
        </w:tc>
        <w:tc>
          <w:tcPr>
            <w:tcW w:w="864" w:type="dxa"/>
            <w:tcBorders>
              <w:top w:val="nil"/>
              <w:left w:val="nil"/>
              <w:bottom w:val="single" w:sz="4" w:space="0" w:color="auto"/>
              <w:right w:val="single" w:sz="4" w:space="0" w:color="auto"/>
            </w:tcBorders>
            <w:noWrap/>
            <w:vAlign w:val="bottom"/>
          </w:tcPr>
          <w:p w14:paraId="153C48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4B1D3F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1E321A" w14:textId="77777777" w:rsidR="003F7F01" w:rsidRPr="00A64A7D" w:rsidRDefault="003F7F01" w:rsidP="004B0BB6">
            <w:pPr>
              <w:rPr>
                <w:rFonts w:ascii="Arial" w:hAnsi="Arial" w:cs="Arial"/>
                <w:sz w:val="14"/>
                <w:szCs w:val="14"/>
                <w:lang w:val="es-ES_tradnl"/>
              </w:rPr>
            </w:pPr>
          </w:p>
        </w:tc>
      </w:tr>
      <w:tr w:rsidR="003F7F01" w:rsidRPr="00A64A7D" w14:paraId="6EBAFFAD"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7CD568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221437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7CAD86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80A93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8CE82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35,23</w:t>
            </w:r>
          </w:p>
        </w:tc>
        <w:tc>
          <w:tcPr>
            <w:tcW w:w="1133" w:type="dxa"/>
            <w:tcBorders>
              <w:top w:val="nil"/>
              <w:left w:val="nil"/>
              <w:bottom w:val="single" w:sz="4" w:space="0" w:color="auto"/>
              <w:right w:val="single" w:sz="4" w:space="0" w:color="auto"/>
            </w:tcBorders>
            <w:noWrap/>
            <w:vAlign w:val="bottom"/>
          </w:tcPr>
          <w:p w14:paraId="65806B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07/11/1963</w:t>
            </w:r>
          </w:p>
        </w:tc>
        <w:tc>
          <w:tcPr>
            <w:tcW w:w="1285" w:type="dxa"/>
            <w:tcBorders>
              <w:top w:val="nil"/>
              <w:left w:val="nil"/>
              <w:bottom w:val="single" w:sz="4" w:space="0" w:color="auto"/>
              <w:right w:val="single" w:sz="4" w:space="0" w:color="auto"/>
            </w:tcBorders>
            <w:noWrap/>
            <w:vAlign w:val="bottom"/>
          </w:tcPr>
          <w:p w14:paraId="0A9F4A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19/09/2001</w:t>
            </w:r>
          </w:p>
        </w:tc>
        <w:tc>
          <w:tcPr>
            <w:tcW w:w="1264" w:type="dxa"/>
            <w:tcBorders>
              <w:top w:val="nil"/>
              <w:left w:val="nil"/>
              <w:bottom w:val="single" w:sz="4" w:space="0" w:color="auto"/>
              <w:right w:val="single" w:sz="4" w:space="0" w:color="auto"/>
            </w:tcBorders>
            <w:noWrap/>
            <w:vAlign w:val="bottom"/>
          </w:tcPr>
          <w:p w14:paraId="1C071D1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7F375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10134,89</w:t>
            </w:r>
          </w:p>
        </w:tc>
        <w:tc>
          <w:tcPr>
            <w:tcW w:w="864" w:type="dxa"/>
            <w:tcBorders>
              <w:top w:val="nil"/>
              <w:left w:val="nil"/>
              <w:bottom w:val="single" w:sz="4" w:space="0" w:color="auto"/>
              <w:right w:val="single" w:sz="4" w:space="0" w:color="auto"/>
            </w:tcBorders>
            <w:noWrap/>
            <w:vAlign w:val="bottom"/>
          </w:tcPr>
          <w:p w14:paraId="31F2D5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C030EA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55B2D9" w14:textId="77777777" w:rsidR="003F7F01" w:rsidRPr="00A64A7D" w:rsidRDefault="003F7F01" w:rsidP="004B0BB6">
            <w:pPr>
              <w:rPr>
                <w:rFonts w:ascii="Arial" w:hAnsi="Arial" w:cs="Arial"/>
                <w:sz w:val="14"/>
                <w:szCs w:val="14"/>
                <w:lang w:val="es-ES_tradnl"/>
              </w:rPr>
            </w:pPr>
          </w:p>
        </w:tc>
      </w:tr>
      <w:tr w:rsidR="003F7F01" w:rsidRPr="00A64A7D" w14:paraId="67701B12"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6EF8F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7F67B5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489EEE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42B76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2784F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42,09</w:t>
            </w:r>
          </w:p>
        </w:tc>
        <w:tc>
          <w:tcPr>
            <w:tcW w:w="1133" w:type="dxa"/>
            <w:tcBorders>
              <w:top w:val="nil"/>
              <w:left w:val="nil"/>
              <w:bottom w:val="single" w:sz="4" w:space="0" w:color="auto"/>
              <w:right w:val="single" w:sz="4" w:space="0" w:color="auto"/>
            </w:tcBorders>
            <w:noWrap/>
            <w:vAlign w:val="bottom"/>
          </w:tcPr>
          <w:p w14:paraId="3C9311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20/02/1992</w:t>
            </w:r>
          </w:p>
        </w:tc>
        <w:tc>
          <w:tcPr>
            <w:tcW w:w="1285" w:type="dxa"/>
            <w:tcBorders>
              <w:top w:val="nil"/>
              <w:left w:val="nil"/>
              <w:bottom w:val="single" w:sz="4" w:space="0" w:color="auto"/>
              <w:right w:val="single" w:sz="4" w:space="0" w:color="auto"/>
            </w:tcBorders>
            <w:noWrap/>
            <w:vAlign w:val="bottom"/>
          </w:tcPr>
          <w:p w14:paraId="71010E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17/04/2024</w:t>
            </w:r>
          </w:p>
        </w:tc>
        <w:tc>
          <w:tcPr>
            <w:tcW w:w="1264" w:type="dxa"/>
            <w:tcBorders>
              <w:top w:val="nil"/>
              <w:left w:val="nil"/>
              <w:bottom w:val="single" w:sz="4" w:space="0" w:color="auto"/>
              <w:right w:val="single" w:sz="4" w:space="0" w:color="auto"/>
            </w:tcBorders>
            <w:noWrap/>
            <w:vAlign w:val="bottom"/>
          </w:tcPr>
          <w:p w14:paraId="50A7CFE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DFB7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10601,67</w:t>
            </w:r>
          </w:p>
        </w:tc>
        <w:tc>
          <w:tcPr>
            <w:tcW w:w="864" w:type="dxa"/>
            <w:tcBorders>
              <w:top w:val="nil"/>
              <w:left w:val="nil"/>
              <w:bottom w:val="single" w:sz="4" w:space="0" w:color="auto"/>
              <w:right w:val="single" w:sz="4" w:space="0" w:color="auto"/>
            </w:tcBorders>
            <w:noWrap/>
            <w:vAlign w:val="bottom"/>
          </w:tcPr>
          <w:p w14:paraId="318990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57656D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7EDC375" w14:textId="77777777" w:rsidR="003F7F01" w:rsidRPr="00A64A7D" w:rsidRDefault="003F7F01" w:rsidP="004B0BB6">
            <w:pPr>
              <w:rPr>
                <w:rFonts w:ascii="Arial" w:hAnsi="Arial" w:cs="Arial"/>
                <w:sz w:val="14"/>
                <w:szCs w:val="14"/>
                <w:lang w:val="es-ES_tradnl"/>
              </w:rPr>
            </w:pPr>
          </w:p>
        </w:tc>
      </w:tr>
      <w:tr w:rsidR="003F7F01" w:rsidRPr="00A64A7D" w14:paraId="4C540D7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2CB6A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60D06F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374488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31A6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CC15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2258E3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17/05/1981</w:t>
            </w:r>
          </w:p>
        </w:tc>
        <w:tc>
          <w:tcPr>
            <w:tcW w:w="1285" w:type="dxa"/>
            <w:tcBorders>
              <w:top w:val="nil"/>
              <w:left w:val="nil"/>
              <w:bottom w:val="single" w:sz="4" w:space="0" w:color="auto"/>
              <w:right w:val="single" w:sz="4" w:space="0" w:color="auto"/>
            </w:tcBorders>
            <w:noWrap/>
            <w:vAlign w:val="bottom"/>
          </w:tcPr>
          <w:p w14:paraId="471A24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07/04/2018</w:t>
            </w:r>
          </w:p>
        </w:tc>
        <w:tc>
          <w:tcPr>
            <w:tcW w:w="1264" w:type="dxa"/>
            <w:tcBorders>
              <w:top w:val="nil"/>
              <w:left w:val="nil"/>
              <w:bottom w:val="single" w:sz="4" w:space="0" w:color="auto"/>
              <w:right w:val="single" w:sz="4" w:space="0" w:color="auto"/>
            </w:tcBorders>
            <w:noWrap/>
            <w:vAlign w:val="bottom"/>
          </w:tcPr>
          <w:p w14:paraId="50FE6E7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DFE4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10874,16</w:t>
            </w:r>
          </w:p>
        </w:tc>
        <w:tc>
          <w:tcPr>
            <w:tcW w:w="864" w:type="dxa"/>
            <w:tcBorders>
              <w:top w:val="nil"/>
              <w:left w:val="nil"/>
              <w:bottom w:val="single" w:sz="4" w:space="0" w:color="auto"/>
              <w:right w:val="single" w:sz="4" w:space="0" w:color="auto"/>
            </w:tcBorders>
            <w:noWrap/>
            <w:vAlign w:val="bottom"/>
          </w:tcPr>
          <w:p w14:paraId="6750E1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4E5D0E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8BAC0C" w14:textId="77777777" w:rsidR="003F7F01" w:rsidRPr="00A64A7D" w:rsidRDefault="003F7F01" w:rsidP="004B0BB6">
            <w:pPr>
              <w:rPr>
                <w:rFonts w:ascii="Arial" w:hAnsi="Arial" w:cs="Arial"/>
                <w:sz w:val="14"/>
                <w:szCs w:val="14"/>
                <w:lang w:val="es-ES_tradnl"/>
              </w:rPr>
            </w:pPr>
          </w:p>
        </w:tc>
      </w:tr>
      <w:tr w:rsidR="003F7F01" w:rsidRPr="00A64A7D" w14:paraId="5C0D9A83"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F9494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11FF7A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10FFF6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9DB6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B60AD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33,19</w:t>
            </w:r>
          </w:p>
        </w:tc>
        <w:tc>
          <w:tcPr>
            <w:tcW w:w="1133" w:type="dxa"/>
            <w:tcBorders>
              <w:top w:val="nil"/>
              <w:left w:val="nil"/>
              <w:bottom w:val="single" w:sz="4" w:space="0" w:color="auto"/>
              <w:right w:val="single" w:sz="4" w:space="0" w:color="auto"/>
            </w:tcBorders>
            <w:noWrap/>
            <w:vAlign w:val="bottom"/>
          </w:tcPr>
          <w:p w14:paraId="36DEE4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19/06/1994</w:t>
            </w:r>
          </w:p>
        </w:tc>
        <w:tc>
          <w:tcPr>
            <w:tcW w:w="1285" w:type="dxa"/>
            <w:tcBorders>
              <w:top w:val="nil"/>
              <w:left w:val="nil"/>
              <w:bottom w:val="single" w:sz="4" w:space="0" w:color="auto"/>
              <w:right w:val="single" w:sz="4" w:space="0" w:color="auto"/>
            </w:tcBorders>
            <w:noWrap/>
            <w:vAlign w:val="bottom"/>
          </w:tcPr>
          <w:p w14:paraId="1FEE9C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15/11/2025</w:t>
            </w:r>
          </w:p>
        </w:tc>
        <w:tc>
          <w:tcPr>
            <w:tcW w:w="1264" w:type="dxa"/>
            <w:tcBorders>
              <w:top w:val="nil"/>
              <w:left w:val="nil"/>
              <w:bottom w:val="single" w:sz="4" w:space="0" w:color="auto"/>
              <w:right w:val="single" w:sz="4" w:space="0" w:color="auto"/>
            </w:tcBorders>
            <w:noWrap/>
            <w:vAlign w:val="bottom"/>
          </w:tcPr>
          <w:p w14:paraId="2005A8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MGS</w:t>
            </w:r>
          </w:p>
        </w:tc>
        <w:tc>
          <w:tcPr>
            <w:tcW w:w="992" w:type="dxa"/>
            <w:tcBorders>
              <w:top w:val="nil"/>
              <w:left w:val="nil"/>
              <w:bottom w:val="single" w:sz="4" w:space="0" w:color="auto"/>
              <w:right w:val="single" w:sz="4" w:space="0" w:color="auto"/>
            </w:tcBorders>
            <w:noWrap/>
            <w:vAlign w:val="bottom"/>
          </w:tcPr>
          <w:p w14:paraId="141E0F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8359,93</w:t>
            </w:r>
          </w:p>
        </w:tc>
        <w:tc>
          <w:tcPr>
            <w:tcW w:w="864" w:type="dxa"/>
            <w:tcBorders>
              <w:top w:val="nil"/>
              <w:left w:val="nil"/>
              <w:bottom w:val="single" w:sz="4" w:space="0" w:color="auto"/>
              <w:right w:val="single" w:sz="4" w:space="0" w:color="auto"/>
            </w:tcBorders>
            <w:noWrap/>
            <w:vAlign w:val="bottom"/>
          </w:tcPr>
          <w:p w14:paraId="60546C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1C220D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F72A416" w14:textId="77777777" w:rsidR="003F7F01" w:rsidRPr="00A64A7D" w:rsidRDefault="003F7F01" w:rsidP="004B0BB6">
            <w:pPr>
              <w:rPr>
                <w:rFonts w:ascii="Arial" w:hAnsi="Arial" w:cs="Arial"/>
                <w:sz w:val="14"/>
                <w:szCs w:val="14"/>
                <w:lang w:val="es-ES_tradnl"/>
              </w:rPr>
            </w:pPr>
          </w:p>
        </w:tc>
      </w:tr>
      <w:tr w:rsidR="003F7F01" w:rsidRPr="00A64A7D" w14:paraId="2406500C"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0ED68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7EBFCF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1F9450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CE10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75BEC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33,19</w:t>
            </w:r>
          </w:p>
        </w:tc>
        <w:tc>
          <w:tcPr>
            <w:tcW w:w="1133" w:type="dxa"/>
            <w:tcBorders>
              <w:top w:val="nil"/>
              <w:left w:val="nil"/>
              <w:bottom w:val="single" w:sz="4" w:space="0" w:color="auto"/>
              <w:right w:val="single" w:sz="4" w:space="0" w:color="auto"/>
            </w:tcBorders>
            <w:noWrap/>
            <w:vAlign w:val="bottom"/>
          </w:tcPr>
          <w:p w14:paraId="7C7B51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27/01/1996</w:t>
            </w:r>
          </w:p>
        </w:tc>
        <w:tc>
          <w:tcPr>
            <w:tcW w:w="1285" w:type="dxa"/>
            <w:tcBorders>
              <w:top w:val="nil"/>
              <w:left w:val="nil"/>
              <w:bottom w:val="single" w:sz="4" w:space="0" w:color="auto"/>
              <w:right w:val="single" w:sz="4" w:space="0" w:color="auto"/>
            </w:tcBorders>
            <w:noWrap/>
            <w:vAlign w:val="bottom"/>
          </w:tcPr>
          <w:p w14:paraId="21E96D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20/12/2025</w:t>
            </w:r>
          </w:p>
        </w:tc>
        <w:tc>
          <w:tcPr>
            <w:tcW w:w="1264" w:type="dxa"/>
            <w:tcBorders>
              <w:top w:val="nil"/>
              <w:left w:val="nil"/>
              <w:bottom w:val="single" w:sz="4" w:space="0" w:color="auto"/>
              <w:right w:val="single" w:sz="4" w:space="0" w:color="auto"/>
            </w:tcBorders>
            <w:noWrap/>
            <w:vAlign w:val="bottom"/>
          </w:tcPr>
          <w:p w14:paraId="1317D2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SMM</w:t>
            </w:r>
          </w:p>
        </w:tc>
        <w:tc>
          <w:tcPr>
            <w:tcW w:w="992" w:type="dxa"/>
            <w:tcBorders>
              <w:top w:val="nil"/>
              <w:left w:val="nil"/>
              <w:bottom w:val="single" w:sz="4" w:space="0" w:color="auto"/>
              <w:right w:val="single" w:sz="4" w:space="0" w:color="auto"/>
            </w:tcBorders>
            <w:noWrap/>
            <w:vAlign w:val="bottom"/>
          </w:tcPr>
          <w:p w14:paraId="13F830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8359,93</w:t>
            </w:r>
          </w:p>
        </w:tc>
        <w:tc>
          <w:tcPr>
            <w:tcW w:w="864" w:type="dxa"/>
            <w:tcBorders>
              <w:top w:val="nil"/>
              <w:left w:val="nil"/>
              <w:bottom w:val="single" w:sz="4" w:space="0" w:color="auto"/>
              <w:right w:val="single" w:sz="4" w:space="0" w:color="auto"/>
            </w:tcBorders>
            <w:noWrap/>
            <w:vAlign w:val="bottom"/>
          </w:tcPr>
          <w:p w14:paraId="3373DD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F16415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D66C52" w14:textId="77777777" w:rsidR="003F7F01" w:rsidRPr="00A64A7D" w:rsidRDefault="003F7F01" w:rsidP="004B0BB6">
            <w:pPr>
              <w:rPr>
                <w:rFonts w:ascii="Arial" w:hAnsi="Arial" w:cs="Arial"/>
                <w:sz w:val="14"/>
                <w:szCs w:val="14"/>
                <w:lang w:val="es-ES_tradnl"/>
              </w:rPr>
            </w:pPr>
          </w:p>
        </w:tc>
      </w:tr>
      <w:tr w:rsidR="003F7F01" w:rsidRPr="00A64A7D" w14:paraId="05292924"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13990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385876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34B4B7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F32B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2D45C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33,19</w:t>
            </w:r>
          </w:p>
        </w:tc>
        <w:tc>
          <w:tcPr>
            <w:tcW w:w="1133" w:type="dxa"/>
            <w:tcBorders>
              <w:top w:val="nil"/>
              <w:left w:val="nil"/>
              <w:bottom w:val="single" w:sz="4" w:space="0" w:color="auto"/>
              <w:right w:val="single" w:sz="4" w:space="0" w:color="auto"/>
            </w:tcBorders>
            <w:noWrap/>
            <w:vAlign w:val="bottom"/>
          </w:tcPr>
          <w:p w14:paraId="57EE0E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22/02/2005</w:t>
            </w:r>
          </w:p>
        </w:tc>
        <w:tc>
          <w:tcPr>
            <w:tcW w:w="1285" w:type="dxa"/>
            <w:tcBorders>
              <w:top w:val="nil"/>
              <w:left w:val="nil"/>
              <w:bottom w:val="single" w:sz="4" w:space="0" w:color="auto"/>
              <w:right w:val="single" w:sz="4" w:space="0" w:color="auto"/>
            </w:tcBorders>
            <w:noWrap/>
            <w:vAlign w:val="bottom"/>
          </w:tcPr>
          <w:p w14:paraId="62BC34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12/02/2026</w:t>
            </w:r>
          </w:p>
        </w:tc>
        <w:tc>
          <w:tcPr>
            <w:tcW w:w="1264" w:type="dxa"/>
            <w:tcBorders>
              <w:top w:val="nil"/>
              <w:left w:val="nil"/>
              <w:bottom w:val="single" w:sz="4" w:space="0" w:color="auto"/>
              <w:right w:val="single" w:sz="4" w:space="0" w:color="auto"/>
            </w:tcBorders>
            <w:noWrap/>
            <w:vAlign w:val="bottom"/>
          </w:tcPr>
          <w:p w14:paraId="693DEA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AEM</w:t>
            </w:r>
          </w:p>
        </w:tc>
        <w:tc>
          <w:tcPr>
            <w:tcW w:w="992" w:type="dxa"/>
            <w:tcBorders>
              <w:top w:val="nil"/>
              <w:left w:val="nil"/>
              <w:bottom w:val="single" w:sz="4" w:space="0" w:color="auto"/>
              <w:right w:val="single" w:sz="4" w:space="0" w:color="auto"/>
            </w:tcBorders>
            <w:noWrap/>
            <w:vAlign w:val="bottom"/>
          </w:tcPr>
          <w:p w14:paraId="075DE5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8359,93</w:t>
            </w:r>
          </w:p>
        </w:tc>
        <w:tc>
          <w:tcPr>
            <w:tcW w:w="864" w:type="dxa"/>
            <w:tcBorders>
              <w:top w:val="nil"/>
              <w:left w:val="nil"/>
              <w:bottom w:val="single" w:sz="4" w:space="0" w:color="auto"/>
              <w:right w:val="single" w:sz="4" w:space="0" w:color="auto"/>
            </w:tcBorders>
            <w:noWrap/>
            <w:vAlign w:val="bottom"/>
          </w:tcPr>
          <w:p w14:paraId="383255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7E124D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471624" w14:textId="77777777" w:rsidR="003F7F01" w:rsidRPr="00A64A7D" w:rsidRDefault="003F7F01" w:rsidP="004B0BB6">
            <w:pPr>
              <w:rPr>
                <w:rFonts w:ascii="Arial" w:hAnsi="Arial" w:cs="Arial"/>
                <w:sz w:val="14"/>
                <w:szCs w:val="14"/>
                <w:lang w:val="es-ES_tradnl"/>
              </w:rPr>
            </w:pPr>
          </w:p>
        </w:tc>
      </w:tr>
      <w:tr w:rsidR="003F7F01" w:rsidRPr="00A64A7D" w14:paraId="6D1BEEB8"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71BF7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26E6AD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7A914E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837E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68AEF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33,19</w:t>
            </w:r>
          </w:p>
        </w:tc>
        <w:tc>
          <w:tcPr>
            <w:tcW w:w="1133" w:type="dxa"/>
            <w:tcBorders>
              <w:top w:val="nil"/>
              <w:left w:val="nil"/>
              <w:bottom w:val="single" w:sz="4" w:space="0" w:color="auto"/>
              <w:right w:val="single" w:sz="4" w:space="0" w:color="auto"/>
            </w:tcBorders>
            <w:noWrap/>
            <w:vAlign w:val="bottom"/>
          </w:tcPr>
          <w:p w14:paraId="2B0CA2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29/12/1995</w:t>
            </w:r>
          </w:p>
        </w:tc>
        <w:tc>
          <w:tcPr>
            <w:tcW w:w="1285" w:type="dxa"/>
            <w:tcBorders>
              <w:top w:val="nil"/>
              <w:left w:val="nil"/>
              <w:bottom w:val="single" w:sz="4" w:space="0" w:color="auto"/>
              <w:right w:val="single" w:sz="4" w:space="0" w:color="auto"/>
            </w:tcBorders>
            <w:noWrap/>
            <w:vAlign w:val="bottom"/>
          </w:tcPr>
          <w:p w14:paraId="1EBAC7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15/02/2023</w:t>
            </w:r>
          </w:p>
        </w:tc>
        <w:tc>
          <w:tcPr>
            <w:tcW w:w="1264" w:type="dxa"/>
            <w:tcBorders>
              <w:top w:val="nil"/>
              <w:left w:val="nil"/>
              <w:bottom w:val="single" w:sz="4" w:space="0" w:color="auto"/>
              <w:right w:val="single" w:sz="4" w:space="0" w:color="auto"/>
            </w:tcBorders>
            <w:noWrap/>
            <w:vAlign w:val="bottom"/>
          </w:tcPr>
          <w:p w14:paraId="7E92B1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PAH</w:t>
            </w:r>
          </w:p>
        </w:tc>
        <w:tc>
          <w:tcPr>
            <w:tcW w:w="992" w:type="dxa"/>
            <w:tcBorders>
              <w:top w:val="nil"/>
              <w:left w:val="nil"/>
              <w:bottom w:val="single" w:sz="4" w:space="0" w:color="auto"/>
              <w:right w:val="single" w:sz="4" w:space="0" w:color="auto"/>
            </w:tcBorders>
            <w:noWrap/>
            <w:vAlign w:val="bottom"/>
          </w:tcPr>
          <w:p w14:paraId="5CBB95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8359,93</w:t>
            </w:r>
          </w:p>
        </w:tc>
        <w:tc>
          <w:tcPr>
            <w:tcW w:w="864" w:type="dxa"/>
            <w:tcBorders>
              <w:top w:val="nil"/>
              <w:left w:val="nil"/>
              <w:bottom w:val="single" w:sz="4" w:space="0" w:color="auto"/>
              <w:right w:val="single" w:sz="4" w:space="0" w:color="auto"/>
            </w:tcBorders>
            <w:noWrap/>
            <w:vAlign w:val="bottom"/>
          </w:tcPr>
          <w:p w14:paraId="235AD1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E27269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FFF9B8" w14:textId="77777777" w:rsidR="003F7F01" w:rsidRPr="00A64A7D" w:rsidRDefault="003F7F01" w:rsidP="004B0BB6">
            <w:pPr>
              <w:rPr>
                <w:rFonts w:ascii="Arial" w:hAnsi="Arial" w:cs="Arial"/>
                <w:sz w:val="14"/>
                <w:szCs w:val="14"/>
                <w:lang w:val="es-ES_tradnl"/>
              </w:rPr>
            </w:pPr>
          </w:p>
        </w:tc>
      </w:tr>
      <w:tr w:rsidR="003F7F01" w:rsidRPr="00A64A7D" w14:paraId="26A437E2"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3A1F1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56C6CB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236E29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42A13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D4909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33,32</w:t>
            </w:r>
          </w:p>
        </w:tc>
        <w:tc>
          <w:tcPr>
            <w:tcW w:w="1133" w:type="dxa"/>
            <w:tcBorders>
              <w:top w:val="nil"/>
              <w:left w:val="nil"/>
              <w:bottom w:val="single" w:sz="4" w:space="0" w:color="auto"/>
              <w:right w:val="single" w:sz="4" w:space="0" w:color="auto"/>
            </w:tcBorders>
            <w:noWrap/>
            <w:vAlign w:val="bottom"/>
          </w:tcPr>
          <w:p w14:paraId="25F6F7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15/08/2002</w:t>
            </w:r>
          </w:p>
        </w:tc>
        <w:tc>
          <w:tcPr>
            <w:tcW w:w="1285" w:type="dxa"/>
            <w:tcBorders>
              <w:top w:val="nil"/>
              <w:left w:val="nil"/>
              <w:bottom w:val="single" w:sz="4" w:space="0" w:color="auto"/>
              <w:right w:val="single" w:sz="4" w:space="0" w:color="auto"/>
            </w:tcBorders>
            <w:noWrap/>
            <w:vAlign w:val="bottom"/>
          </w:tcPr>
          <w:p w14:paraId="0E813D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14/03/2025</w:t>
            </w:r>
          </w:p>
        </w:tc>
        <w:tc>
          <w:tcPr>
            <w:tcW w:w="1264" w:type="dxa"/>
            <w:tcBorders>
              <w:top w:val="nil"/>
              <w:left w:val="nil"/>
              <w:bottom w:val="single" w:sz="4" w:space="0" w:color="auto"/>
              <w:right w:val="single" w:sz="4" w:space="0" w:color="auto"/>
            </w:tcBorders>
            <w:noWrap/>
            <w:vAlign w:val="bottom"/>
          </w:tcPr>
          <w:p w14:paraId="0F21D9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UIJ</w:t>
            </w:r>
          </w:p>
        </w:tc>
        <w:tc>
          <w:tcPr>
            <w:tcW w:w="992" w:type="dxa"/>
            <w:tcBorders>
              <w:top w:val="nil"/>
              <w:left w:val="nil"/>
              <w:bottom w:val="single" w:sz="4" w:space="0" w:color="auto"/>
              <w:right w:val="single" w:sz="4" w:space="0" w:color="auto"/>
            </w:tcBorders>
            <w:noWrap/>
            <w:vAlign w:val="bottom"/>
          </w:tcPr>
          <w:p w14:paraId="209866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8392,67</w:t>
            </w:r>
          </w:p>
        </w:tc>
        <w:tc>
          <w:tcPr>
            <w:tcW w:w="864" w:type="dxa"/>
            <w:tcBorders>
              <w:top w:val="nil"/>
              <w:left w:val="nil"/>
              <w:bottom w:val="single" w:sz="4" w:space="0" w:color="auto"/>
              <w:right w:val="single" w:sz="4" w:space="0" w:color="auto"/>
            </w:tcBorders>
            <w:noWrap/>
            <w:vAlign w:val="bottom"/>
          </w:tcPr>
          <w:p w14:paraId="119F7A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2E1E40B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9A4E9A5" w14:textId="77777777" w:rsidR="003F7F01" w:rsidRPr="00A64A7D" w:rsidRDefault="003F7F01" w:rsidP="004B0BB6">
            <w:pPr>
              <w:rPr>
                <w:rFonts w:ascii="Arial" w:hAnsi="Arial" w:cs="Arial"/>
                <w:sz w:val="14"/>
                <w:szCs w:val="14"/>
                <w:lang w:val="es-ES_tradnl"/>
              </w:rPr>
            </w:pPr>
          </w:p>
        </w:tc>
      </w:tr>
      <w:tr w:rsidR="003F7F01" w:rsidRPr="00A64A7D" w14:paraId="5D70718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500A3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12279</w:t>
            </w:r>
          </w:p>
        </w:tc>
        <w:tc>
          <w:tcPr>
            <w:tcW w:w="1843" w:type="dxa"/>
            <w:tcBorders>
              <w:top w:val="nil"/>
              <w:left w:val="nil"/>
              <w:bottom w:val="single" w:sz="4" w:space="0" w:color="auto"/>
              <w:right w:val="single" w:sz="4" w:space="0" w:color="auto"/>
            </w:tcBorders>
            <w:noWrap/>
            <w:vAlign w:val="bottom"/>
          </w:tcPr>
          <w:p w14:paraId="049BD3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Fray A. Urdaneta HLHI</w:t>
            </w:r>
          </w:p>
        </w:tc>
        <w:tc>
          <w:tcPr>
            <w:tcW w:w="1268" w:type="dxa"/>
            <w:tcBorders>
              <w:top w:val="nil"/>
              <w:left w:val="nil"/>
              <w:bottom w:val="single" w:sz="4" w:space="0" w:color="auto"/>
              <w:right w:val="single" w:sz="4" w:space="0" w:color="auto"/>
            </w:tcBorders>
            <w:noWrap/>
            <w:vAlign w:val="bottom"/>
          </w:tcPr>
          <w:p w14:paraId="6902D5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B509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83C43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33,32</w:t>
            </w:r>
          </w:p>
        </w:tc>
        <w:tc>
          <w:tcPr>
            <w:tcW w:w="1133" w:type="dxa"/>
            <w:tcBorders>
              <w:top w:val="nil"/>
              <w:left w:val="nil"/>
              <w:bottom w:val="single" w:sz="4" w:space="0" w:color="auto"/>
              <w:right w:val="single" w:sz="4" w:space="0" w:color="auto"/>
            </w:tcBorders>
            <w:noWrap/>
            <w:vAlign w:val="bottom"/>
          </w:tcPr>
          <w:p w14:paraId="7AEE11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15/12/2002</w:t>
            </w:r>
          </w:p>
        </w:tc>
        <w:tc>
          <w:tcPr>
            <w:tcW w:w="1285" w:type="dxa"/>
            <w:tcBorders>
              <w:top w:val="nil"/>
              <w:left w:val="nil"/>
              <w:bottom w:val="single" w:sz="4" w:space="0" w:color="auto"/>
              <w:right w:val="single" w:sz="4" w:space="0" w:color="auto"/>
            </w:tcBorders>
            <w:noWrap/>
            <w:vAlign w:val="bottom"/>
          </w:tcPr>
          <w:p w14:paraId="1A3272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27/09/2025</w:t>
            </w:r>
          </w:p>
        </w:tc>
        <w:tc>
          <w:tcPr>
            <w:tcW w:w="1264" w:type="dxa"/>
            <w:tcBorders>
              <w:top w:val="nil"/>
              <w:left w:val="nil"/>
              <w:bottom w:val="single" w:sz="4" w:space="0" w:color="auto"/>
              <w:right w:val="single" w:sz="4" w:space="0" w:color="auto"/>
            </w:tcBorders>
            <w:noWrap/>
            <w:vAlign w:val="bottom"/>
          </w:tcPr>
          <w:p w14:paraId="1C6874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AEM</w:t>
            </w:r>
          </w:p>
        </w:tc>
        <w:tc>
          <w:tcPr>
            <w:tcW w:w="992" w:type="dxa"/>
            <w:tcBorders>
              <w:top w:val="nil"/>
              <w:left w:val="nil"/>
              <w:bottom w:val="single" w:sz="4" w:space="0" w:color="auto"/>
              <w:right w:val="single" w:sz="4" w:space="0" w:color="auto"/>
            </w:tcBorders>
            <w:noWrap/>
            <w:vAlign w:val="bottom"/>
          </w:tcPr>
          <w:p w14:paraId="6E4F38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8392,67</w:t>
            </w:r>
          </w:p>
        </w:tc>
        <w:tc>
          <w:tcPr>
            <w:tcW w:w="864" w:type="dxa"/>
            <w:tcBorders>
              <w:top w:val="nil"/>
              <w:left w:val="nil"/>
              <w:bottom w:val="single" w:sz="4" w:space="0" w:color="auto"/>
              <w:right w:val="single" w:sz="4" w:space="0" w:color="auto"/>
            </w:tcBorders>
            <w:noWrap/>
            <w:vAlign w:val="bottom"/>
          </w:tcPr>
          <w:p w14:paraId="703C40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28E908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4B4A5C" w14:textId="77777777" w:rsidR="003F7F01" w:rsidRPr="00A64A7D" w:rsidRDefault="003F7F01" w:rsidP="004B0BB6">
            <w:pPr>
              <w:rPr>
                <w:rFonts w:ascii="Arial" w:hAnsi="Arial" w:cs="Arial"/>
                <w:sz w:val="14"/>
                <w:szCs w:val="14"/>
                <w:lang w:val="es-ES_tradnl"/>
              </w:rPr>
            </w:pPr>
          </w:p>
        </w:tc>
      </w:tr>
      <w:tr w:rsidR="003F7F01" w:rsidRPr="00A64A7D" w14:paraId="46A708AB"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DC12F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3735DC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284EC8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171CD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5DFCB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12,93</w:t>
            </w:r>
          </w:p>
        </w:tc>
        <w:tc>
          <w:tcPr>
            <w:tcW w:w="1133" w:type="dxa"/>
            <w:tcBorders>
              <w:top w:val="nil"/>
              <w:left w:val="nil"/>
              <w:bottom w:val="single" w:sz="4" w:space="0" w:color="auto"/>
              <w:right w:val="single" w:sz="4" w:space="0" w:color="auto"/>
            </w:tcBorders>
            <w:noWrap/>
            <w:vAlign w:val="bottom"/>
          </w:tcPr>
          <w:p w14:paraId="659413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14/09/1966</w:t>
            </w:r>
          </w:p>
        </w:tc>
        <w:tc>
          <w:tcPr>
            <w:tcW w:w="1285" w:type="dxa"/>
            <w:tcBorders>
              <w:top w:val="nil"/>
              <w:left w:val="nil"/>
              <w:bottom w:val="single" w:sz="4" w:space="0" w:color="auto"/>
              <w:right w:val="single" w:sz="4" w:space="0" w:color="auto"/>
            </w:tcBorders>
            <w:noWrap/>
            <w:vAlign w:val="bottom"/>
          </w:tcPr>
          <w:p w14:paraId="7CB301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28/10/2019</w:t>
            </w:r>
          </w:p>
        </w:tc>
        <w:tc>
          <w:tcPr>
            <w:tcW w:w="1264" w:type="dxa"/>
            <w:tcBorders>
              <w:top w:val="nil"/>
              <w:left w:val="nil"/>
              <w:bottom w:val="single" w:sz="4" w:space="0" w:color="auto"/>
              <w:right w:val="single" w:sz="4" w:space="0" w:color="auto"/>
            </w:tcBorders>
            <w:noWrap/>
            <w:vAlign w:val="bottom"/>
          </w:tcPr>
          <w:p w14:paraId="7A60709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0CD6D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3256,82</w:t>
            </w:r>
          </w:p>
        </w:tc>
        <w:tc>
          <w:tcPr>
            <w:tcW w:w="864" w:type="dxa"/>
            <w:tcBorders>
              <w:top w:val="nil"/>
              <w:left w:val="nil"/>
              <w:bottom w:val="single" w:sz="4" w:space="0" w:color="auto"/>
              <w:right w:val="single" w:sz="4" w:space="0" w:color="auto"/>
            </w:tcBorders>
            <w:noWrap/>
            <w:vAlign w:val="bottom"/>
          </w:tcPr>
          <w:p w14:paraId="43F3D3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BF3214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4FD4E4" w14:textId="77777777" w:rsidR="003F7F01" w:rsidRPr="00A64A7D" w:rsidRDefault="003F7F01" w:rsidP="004B0BB6">
            <w:pPr>
              <w:rPr>
                <w:rFonts w:ascii="Arial" w:hAnsi="Arial" w:cs="Arial"/>
                <w:sz w:val="14"/>
                <w:szCs w:val="14"/>
                <w:lang w:val="es-ES_tradnl"/>
              </w:rPr>
            </w:pPr>
          </w:p>
        </w:tc>
      </w:tr>
      <w:tr w:rsidR="003F7F01" w:rsidRPr="00A64A7D" w14:paraId="1303DEFA"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10459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6EF59A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5F26FE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60F2F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F968F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0E04D1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20/02/1979</w:t>
            </w:r>
          </w:p>
        </w:tc>
        <w:tc>
          <w:tcPr>
            <w:tcW w:w="1285" w:type="dxa"/>
            <w:tcBorders>
              <w:top w:val="nil"/>
              <w:left w:val="nil"/>
              <w:bottom w:val="single" w:sz="4" w:space="0" w:color="auto"/>
              <w:right w:val="single" w:sz="4" w:space="0" w:color="auto"/>
            </w:tcBorders>
            <w:noWrap/>
            <w:vAlign w:val="bottom"/>
          </w:tcPr>
          <w:p w14:paraId="69D668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22/03/2019</w:t>
            </w:r>
          </w:p>
        </w:tc>
        <w:tc>
          <w:tcPr>
            <w:tcW w:w="1264" w:type="dxa"/>
            <w:tcBorders>
              <w:top w:val="nil"/>
              <w:left w:val="nil"/>
              <w:bottom w:val="single" w:sz="4" w:space="0" w:color="auto"/>
              <w:right w:val="single" w:sz="4" w:space="0" w:color="auto"/>
            </w:tcBorders>
            <w:noWrap/>
            <w:vAlign w:val="bottom"/>
          </w:tcPr>
          <w:p w14:paraId="616753B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404B8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8254,63</w:t>
            </w:r>
          </w:p>
        </w:tc>
        <w:tc>
          <w:tcPr>
            <w:tcW w:w="864" w:type="dxa"/>
            <w:tcBorders>
              <w:top w:val="nil"/>
              <w:left w:val="nil"/>
              <w:bottom w:val="single" w:sz="4" w:space="0" w:color="auto"/>
              <w:right w:val="single" w:sz="4" w:space="0" w:color="auto"/>
            </w:tcBorders>
            <w:noWrap/>
            <w:vAlign w:val="bottom"/>
          </w:tcPr>
          <w:p w14:paraId="5429D8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46B9AE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F217EA3" w14:textId="77777777" w:rsidR="003F7F01" w:rsidRPr="00A64A7D" w:rsidRDefault="003F7F01" w:rsidP="004B0BB6">
            <w:pPr>
              <w:rPr>
                <w:rFonts w:ascii="Arial" w:hAnsi="Arial" w:cs="Arial"/>
                <w:sz w:val="14"/>
                <w:szCs w:val="14"/>
                <w:lang w:val="es-ES_tradnl"/>
              </w:rPr>
            </w:pPr>
          </w:p>
        </w:tc>
      </w:tr>
      <w:tr w:rsidR="003F7F01" w:rsidRPr="00A64A7D" w14:paraId="3DA05ED7"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68DD3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59EFC0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5DA9C02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43E35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18B97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13400F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11/11/1969</w:t>
            </w:r>
          </w:p>
        </w:tc>
        <w:tc>
          <w:tcPr>
            <w:tcW w:w="1285" w:type="dxa"/>
            <w:tcBorders>
              <w:top w:val="nil"/>
              <w:left w:val="nil"/>
              <w:bottom w:val="single" w:sz="4" w:space="0" w:color="auto"/>
              <w:right w:val="single" w:sz="4" w:space="0" w:color="auto"/>
            </w:tcBorders>
            <w:noWrap/>
            <w:vAlign w:val="bottom"/>
          </w:tcPr>
          <w:p w14:paraId="1BA426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12/04/2021</w:t>
            </w:r>
          </w:p>
        </w:tc>
        <w:tc>
          <w:tcPr>
            <w:tcW w:w="1264" w:type="dxa"/>
            <w:tcBorders>
              <w:top w:val="nil"/>
              <w:left w:val="nil"/>
              <w:bottom w:val="single" w:sz="4" w:space="0" w:color="auto"/>
              <w:right w:val="single" w:sz="4" w:space="0" w:color="auto"/>
            </w:tcBorders>
            <w:noWrap/>
            <w:vAlign w:val="bottom"/>
          </w:tcPr>
          <w:p w14:paraId="03527C4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779F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8254,63</w:t>
            </w:r>
          </w:p>
        </w:tc>
        <w:tc>
          <w:tcPr>
            <w:tcW w:w="864" w:type="dxa"/>
            <w:tcBorders>
              <w:top w:val="nil"/>
              <w:left w:val="nil"/>
              <w:bottom w:val="single" w:sz="4" w:space="0" w:color="auto"/>
              <w:right w:val="single" w:sz="4" w:space="0" w:color="auto"/>
            </w:tcBorders>
            <w:noWrap/>
            <w:vAlign w:val="bottom"/>
          </w:tcPr>
          <w:p w14:paraId="1E3EBD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7ED8B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F208523" w14:textId="77777777" w:rsidR="003F7F01" w:rsidRPr="00A64A7D" w:rsidRDefault="003F7F01" w:rsidP="004B0BB6">
            <w:pPr>
              <w:rPr>
                <w:rFonts w:ascii="Arial" w:hAnsi="Arial" w:cs="Arial"/>
                <w:sz w:val="14"/>
                <w:szCs w:val="14"/>
                <w:lang w:val="es-ES_tradnl"/>
              </w:rPr>
            </w:pPr>
          </w:p>
        </w:tc>
      </w:tr>
      <w:tr w:rsidR="003F7F01" w:rsidRPr="00A64A7D" w14:paraId="557074F7"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C6330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12284</w:t>
            </w:r>
          </w:p>
        </w:tc>
        <w:tc>
          <w:tcPr>
            <w:tcW w:w="1843" w:type="dxa"/>
            <w:tcBorders>
              <w:top w:val="nil"/>
              <w:left w:val="nil"/>
              <w:bottom w:val="single" w:sz="4" w:space="0" w:color="auto"/>
              <w:right w:val="single" w:sz="4" w:space="0" w:color="auto"/>
            </w:tcBorders>
            <w:noWrap/>
            <w:vAlign w:val="bottom"/>
          </w:tcPr>
          <w:p w14:paraId="14521D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2D2F6E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AA4F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3C695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446F61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28/07/1980</w:t>
            </w:r>
          </w:p>
        </w:tc>
        <w:tc>
          <w:tcPr>
            <w:tcW w:w="1285" w:type="dxa"/>
            <w:tcBorders>
              <w:top w:val="nil"/>
              <w:left w:val="nil"/>
              <w:bottom w:val="single" w:sz="4" w:space="0" w:color="auto"/>
              <w:right w:val="single" w:sz="4" w:space="0" w:color="auto"/>
            </w:tcBorders>
            <w:noWrap/>
            <w:vAlign w:val="bottom"/>
          </w:tcPr>
          <w:p w14:paraId="7FEA10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04/12/2018</w:t>
            </w:r>
          </w:p>
        </w:tc>
        <w:tc>
          <w:tcPr>
            <w:tcW w:w="1264" w:type="dxa"/>
            <w:tcBorders>
              <w:top w:val="nil"/>
              <w:left w:val="nil"/>
              <w:bottom w:val="single" w:sz="4" w:space="0" w:color="auto"/>
              <w:right w:val="single" w:sz="4" w:space="0" w:color="auto"/>
            </w:tcBorders>
            <w:noWrap/>
            <w:vAlign w:val="bottom"/>
          </w:tcPr>
          <w:p w14:paraId="517699A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DF0F7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8398,69</w:t>
            </w:r>
          </w:p>
        </w:tc>
        <w:tc>
          <w:tcPr>
            <w:tcW w:w="864" w:type="dxa"/>
            <w:tcBorders>
              <w:top w:val="nil"/>
              <w:left w:val="nil"/>
              <w:bottom w:val="single" w:sz="4" w:space="0" w:color="auto"/>
              <w:right w:val="single" w:sz="4" w:space="0" w:color="auto"/>
            </w:tcBorders>
            <w:noWrap/>
            <w:vAlign w:val="bottom"/>
          </w:tcPr>
          <w:p w14:paraId="3041A8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1DE928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2A740DF" w14:textId="77777777" w:rsidR="003F7F01" w:rsidRPr="00A64A7D" w:rsidRDefault="003F7F01" w:rsidP="004B0BB6">
            <w:pPr>
              <w:rPr>
                <w:rFonts w:ascii="Arial" w:hAnsi="Arial" w:cs="Arial"/>
                <w:sz w:val="14"/>
                <w:szCs w:val="14"/>
                <w:lang w:val="es-ES_tradnl"/>
              </w:rPr>
            </w:pPr>
          </w:p>
        </w:tc>
      </w:tr>
      <w:tr w:rsidR="003F7F01" w:rsidRPr="00A64A7D" w14:paraId="45C00E52"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6440C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0B981D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65A5B8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1B220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993A2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34,96</w:t>
            </w:r>
          </w:p>
        </w:tc>
        <w:tc>
          <w:tcPr>
            <w:tcW w:w="1133" w:type="dxa"/>
            <w:tcBorders>
              <w:top w:val="nil"/>
              <w:left w:val="nil"/>
              <w:bottom w:val="single" w:sz="4" w:space="0" w:color="auto"/>
              <w:right w:val="single" w:sz="4" w:space="0" w:color="auto"/>
            </w:tcBorders>
            <w:noWrap/>
            <w:vAlign w:val="bottom"/>
          </w:tcPr>
          <w:p w14:paraId="3FD400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08/04/2002</w:t>
            </w:r>
          </w:p>
        </w:tc>
        <w:tc>
          <w:tcPr>
            <w:tcW w:w="1285" w:type="dxa"/>
            <w:tcBorders>
              <w:top w:val="nil"/>
              <w:left w:val="nil"/>
              <w:bottom w:val="single" w:sz="4" w:space="0" w:color="auto"/>
              <w:right w:val="single" w:sz="4" w:space="0" w:color="auto"/>
            </w:tcBorders>
            <w:noWrap/>
            <w:vAlign w:val="bottom"/>
          </w:tcPr>
          <w:p w14:paraId="432F25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11/03/2025</w:t>
            </w:r>
          </w:p>
        </w:tc>
        <w:tc>
          <w:tcPr>
            <w:tcW w:w="1264" w:type="dxa"/>
            <w:tcBorders>
              <w:top w:val="nil"/>
              <w:left w:val="nil"/>
              <w:bottom w:val="single" w:sz="4" w:space="0" w:color="auto"/>
              <w:right w:val="single" w:sz="4" w:space="0" w:color="auto"/>
            </w:tcBorders>
            <w:noWrap/>
            <w:vAlign w:val="bottom"/>
          </w:tcPr>
          <w:p w14:paraId="02C1F46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5C94E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8805,76</w:t>
            </w:r>
          </w:p>
        </w:tc>
        <w:tc>
          <w:tcPr>
            <w:tcW w:w="864" w:type="dxa"/>
            <w:tcBorders>
              <w:top w:val="nil"/>
              <w:left w:val="nil"/>
              <w:bottom w:val="single" w:sz="4" w:space="0" w:color="auto"/>
              <w:right w:val="single" w:sz="4" w:space="0" w:color="auto"/>
            </w:tcBorders>
            <w:noWrap/>
            <w:vAlign w:val="bottom"/>
          </w:tcPr>
          <w:p w14:paraId="76CF00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E64549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A0E6831" w14:textId="77777777" w:rsidR="003F7F01" w:rsidRPr="00A64A7D" w:rsidRDefault="003F7F01" w:rsidP="004B0BB6">
            <w:pPr>
              <w:rPr>
                <w:rFonts w:ascii="Arial" w:hAnsi="Arial" w:cs="Arial"/>
                <w:sz w:val="14"/>
                <w:szCs w:val="14"/>
                <w:lang w:val="es-ES_tradnl"/>
              </w:rPr>
            </w:pPr>
          </w:p>
        </w:tc>
      </w:tr>
      <w:tr w:rsidR="003F7F01" w:rsidRPr="00A64A7D" w14:paraId="66C63397"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73F236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2E23CC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2E67B3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6B2B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690D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34,96</w:t>
            </w:r>
          </w:p>
        </w:tc>
        <w:tc>
          <w:tcPr>
            <w:tcW w:w="1133" w:type="dxa"/>
            <w:tcBorders>
              <w:top w:val="nil"/>
              <w:left w:val="nil"/>
              <w:bottom w:val="single" w:sz="4" w:space="0" w:color="auto"/>
              <w:right w:val="single" w:sz="4" w:space="0" w:color="auto"/>
            </w:tcBorders>
            <w:noWrap/>
            <w:vAlign w:val="bottom"/>
          </w:tcPr>
          <w:p w14:paraId="0E4724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14/11/1974</w:t>
            </w:r>
          </w:p>
        </w:tc>
        <w:tc>
          <w:tcPr>
            <w:tcW w:w="1285" w:type="dxa"/>
            <w:tcBorders>
              <w:top w:val="nil"/>
              <w:left w:val="nil"/>
              <w:bottom w:val="single" w:sz="4" w:space="0" w:color="auto"/>
              <w:right w:val="single" w:sz="4" w:space="0" w:color="auto"/>
            </w:tcBorders>
            <w:noWrap/>
            <w:vAlign w:val="bottom"/>
          </w:tcPr>
          <w:p w14:paraId="5A408A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07/05/2009</w:t>
            </w:r>
          </w:p>
        </w:tc>
        <w:tc>
          <w:tcPr>
            <w:tcW w:w="1264" w:type="dxa"/>
            <w:tcBorders>
              <w:top w:val="nil"/>
              <w:left w:val="nil"/>
              <w:bottom w:val="single" w:sz="4" w:space="0" w:color="auto"/>
              <w:right w:val="single" w:sz="4" w:space="0" w:color="auto"/>
            </w:tcBorders>
            <w:noWrap/>
            <w:vAlign w:val="bottom"/>
          </w:tcPr>
          <w:p w14:paraId="78FB27A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62DCD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8805,76</w:t>
            </w:r>
          </w:p>
        </w:tc>
        <w:tc>
          <w:tcPr>
            <w:tcW w:w="864" w:type="dxa"/>
            <w:tcBorders>
              <w:top w:val="nil"/>
              <w:left w:val="nil"/>
              <w:bottom w:val="single" w:sz="4" w:space="0" w:color="auto"/>
              <w:right w:val="single" w:sz="4" w:space="0" w:color="auto"/>
            </w:tcBorders>
            <w:noWrap/>
            <w:vAlign w:val="bottom"/>
          </w:tcPr>
          <w:p w14:paraId="3622FD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76F454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C1FAFB" w14:textId="77777777" w:rsidR="003F7F01" w:rsidRPr="00A64A7D" w:rsidRDefault="003F7F01" w:rsidP="004B0BB6">
            <w:pPr>
              <w:rPr>
                <w:rFonts w:ascii="Arial" w:hAnsi="Arial" w:cs="Arial"/>
                <w:sz w:val="14"/>
                <w:szCs w:val="14"/>
                <w:lang w:val="es-ES_tradnl"/>
              </w:rPr>
            </w:pPr>
          </w:p>
        </w:tc>
      </w:tr>
      <w:tr w:rsidR="003F7F01" w:rsidRPr="00A64A7D" w14:paraId="5FC256A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CB621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523D1A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0D3C37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A17B7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AE766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7A56A3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22/12/1967</w:t>
            </w:r>
          </w:p>
        </w:tc>
        <w:tc>
          <w:tcPr>
            <w:tcW w:w="1285" w:type="dxa"/>
            <w:tcBorders>
              <w:top w:val="nil"/>
              <w:left w:val="nil"/>
              <w:bottom w:val="single" w:sz="4" w:space="0" w:color="auto"/>
              <w:right w:val="single" w:sz="4" w:space="0" w:color="auto"/>
            </w:tcBorders>
            <w:noWrap/>
            <w:vAlign w:val="bottom"/>
          </w:tcPr>
          <w:p w14:paraId="68DC11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24/09/2008</w:t>
            </w:r>
          </w:p>
        </w:tc>
        <w:tc>
          <w:tcPr>
            <w:tcW w:w="1264" w:type="dxa"/>
            <w:tcBorders>
              <w:top w:val="nil"/>
              <w:left w:val="nil"/>
              <w:bottom w:val="single" w:sz="4" w:space="0" w:color="auto"/>
              <w:right w:val="single" w:sz="4" w:space="0" w:color="auto"/>
            </w:tcBorders>
            <w:noWrap/>
            <w:vAlign w:val="bottom"/>
          </w:tcPr>
          <w:p w14:paraId="5D8B768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4E5B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3B287E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B84A0A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A134171" w14:textId="77777777" w:rsidR="003F7F01" w:rsidRPr="00A64A7D" w:rsidRDefault="003F7F01" w:rsidP="004B0BB6">
            <w:pPr>
              <w:rPr>
                <w:rFonts w:ascii="Arial" w:hAnsi="Arial" w:cs="Arial"/>
                <w:sz w:val="14"/>
                <w:szCs w:val="14"/>
                <w:lang w:val="es-ES_tradnl"/>
              </w:rPr>
            </w:pPr>
          </w:p>
        </w:tc>
      </w:tr>
      <w:tr w:rsidR="003F7F01" w:rsidRPr="00A64A7D" w14:paraId="78FAF0CA"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D8427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11F5E9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21FBBF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1FD71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08AB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7E97DC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16/03/1966</w:t>
            </w:r>
          </w:p>
        </w:tc>
        <w:tc>
          <w:tcPr>
            <w:tcW w:w="1285" w:type="dxa"/>
            <w:tcBorders>
              <w:top w:val="nil"/>
              <w:left w:val="nil"/>
              <w:bottom w:val="single" w:sz="4" w:space="0" w:color="auto"/>
              <w:right w:val="single" w:sz="4" w:space="0" w:color="auto"/>
            </w:tcBorders>
            <w:noWrap/>
            <w:vAlign w:val="bottom"/>
          </w:tcPr>
          <w:p w14:paraId="22E5C5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01/10/2008</w:t>
            </w:r>
          </w:p>
        </w:tc>
        <w:tc>
          <w:tcPr>
            <w:tcW w:w="1264" w:type="dxa"/>
            <w:tcBorders>
              <w:top w:val="nil"/>
              <w:left w:val="nil"/>
              <w:bottom w:val="single" w:sz="4" w:space="0" w:color="auto"/>
              <w:right w:val="single" w:sz="4" w:space="0" w:color="auto"/>
            </w:tcBorders>
            <w:noWrap/>
            <w:vAlign w:val="bottom"/>
          </w:tcPr>
          <w:p w14:paraId="63DF16D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07CC8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4E2FE9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F1F2C2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ED8B05" w14:textId="77777777" w:rsidR="003F7F01" w:rsidRPr="00A64A7D" w:rsidRDefault="003F7F01" w:rsidP="004B0BB6">
            <w:pPr>
              <w:rPr>
                <w:rFonts w:ascii="Arial" w:hAnsi="Arial" w:cs="Arial"/>
                <w:sz w:val="14"/>
                <w:szCs w:val="14"/>
                <w:lang w:val="es-ES_tradnl"/>
              </w:rPr>
            </w:pPr>
          </w:p>
        </w:tc>
      </w:tr>
      <w:tr w:rsidR="003F7F01" w:rsidRPr="00A64A7D" w14:paraId="20B35F06"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DF47B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3732E3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363F0A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B8C4B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032BE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75CB4D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12/02/1970</w:t>
            </w:r>
          </w:p>
        </w:tc>
        <w:tc>
          <w:tcPr>
            <w:tcW w:w="1285" w:type="dxa"/>
            <w:tcBorders>
              <w:top w:val="nil"/>
              <w:left w:val="nil"/>
              <w:bottom w:val="single" w:sz="4" w:space="0" w:color="auto"/>
              <w:right w:val="single" w:sz="4" w:space="0" w:color="auto"/>
            </w:tcBorders>
            <w:noWrap/>
            <w:vAlign w:val="bottom"/>
          </w:tcPr>
          <w:p w14:paraId="135E35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21/10/2008</w:t>
            </w:r>
          </w:p>
        </w:tc>
        <w:tc>
          <w:tcPr>
            <w:tcW w:w="1264" w:type="dxa"/>
            <w:tcBorders>
              <w:top w:val="nil"/>
              <w:left w:val="nil"/>
              <w:bottom w:val="single" w:sz="4" w:space="0" w:color="auto"/>
              <w:right w:val="single" w:sz="4" w:space="0" w:color="auto"/>
            </w:tcBorders>
            <w:noWrap/>
            <w:vAlign w:val="bottom"/>
          </w:tcPr>
          <w:p w14:paraId="2046FA1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DF54B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265987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3BD983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B84CCD9" w14:textId="77777777" w:rsidR="003F7F01" w:rsidRPr="00A64A7D" w:rsidRDefault="003F7F01" w:rsidP="004B0BB6">
            <w:pPr>
              <w:rPr>
                <w:rFonts w:ascii="Arial" w:hAnsi="Arial" w:cs="Arial"/>
                <w:sz w:val="14"/>
                <w:szCs w:val="14"/>
                <w:lang w:val="es-ES_tradnl"/>
              </w:rPr>
            </w:pPr>
          </w:p>
        </w:tc>
      </w:tr>
      <w:tr w:rsidR="003F7F01" w:rsidRPr="00A64A7D" w14:paraId="6F3049C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C5139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732638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1C4966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E03A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1F45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01BF33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19/11/1966</w:t>
            </w:r>
          </w:p>
        </w:tc>
        <w:tc>
          <w:tcPr>
            <w:tcW w:w="1285" w:type="dxa"/>
            <w:tcBorders>
              <w:top w:val="nil"/>
              <w:left w:val="nil"/>
              <w:bottom w:val="single" w:sz="4" w:space="0" w:color="auto"/>
              <w:right w:val="single" w:sz="4" w:space="0" w:color="auto"/>
            </w:tcBorders>
            <w:noWrap/>
            <w:vAlign w:val="bottom"/>
          </w:tcPr>
          <w:p w14:paraId="1F3861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21/10/2008</w:t>
            </w:r>
          </w:p>
        </w:tc>
        <w:tc>
          <w:tcPr>
            <w:tcW w:w="1264" w:type="dxa"/>
            <w:tcBorders>
              <w:top w:val="nil"/>
              <w:left w:val="nil"/>
              <w:bottom w:val="single" w:sz="4" w:space="0" w:color="auto"/>
              <w:right w:val="single" w:sz="4" w:space="0" w:color="auto"/>
            </w:tcBorders>
            <w:noWrap/>
            <w:vAlign w:val="bottom"/>
          </w:tcPr>
          <w:p w14:paraId="50F1A69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8FF9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6B55CC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595C57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DC6657C" w14:textId="77777777" w:rsidR="003F7F01" w:rsidRPr="00A64A7D" w:rsidRDefault="003F7F01" w:rsidP="004B0BB6">
            <w:pPr>
              <w:rPr>
                <w:rFonts w:ascii="Arial" w:hAnsi="Arial" w:cs="Arial"/>
                <w:sz w:val="14"/>
                <w:szCs w:val="14"/>
                <w:lang w:val="es-ES_tradnl"/>
              </w:rPr>
            </w:pPr>
          </w:p>
        </w:tc>
      </w:tr>
      <w:tr w:rsidR="003F7F01" w:rsidRPr="00A64A7D" w14:paraId="17C403DA"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A8AF0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2F4C25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1753080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767FD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7845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701A88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11/02/1965</w:t>
            </w:r>
          </w:p>
        </w:tc>
        <w:tc>
          <w:tcPr>
            <w:tcW w:w="1285" w:type="dxa"/>
            <w:tcBorders>
              <w:top w:val="nil"/>
              <w:left w:val="nil"/>
              <w:bottom w:val="single" w:sz="4" w:space="0" w:color="auto"/>
              <w:right w:val="single" w:sz="4" w:space="0" w:color="auto"/>
            </w:tcBorders>
            <w:noWrap/>
            <w:vAlign w:val="bottom"/>
          </w:tcPr>
          <w:p w14:paraId="450433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27/10/2008</w:t>
            </w:r>
          </w:p>
        </w:tc>
        <w:tc>
          <w:tcPr>
            <w:tcW w:w="1264" w:type="dxa"/>
            <w:tcBorders>
              <w:top w:val="nil"/>
              <w:left w:val="nil"/>
              <w:bottom w:val="single" w:sz="4" w:space="0" w:color="auto"/>
              <w:right w:val="single" w:sz="4" w:space="0" w:color="auto"/>
            </w:tcBorders>
            <w:noWrap/>
            <w:vAlign w:val="bottom"/>
          </w:tcPr>
          <w:p w14:paraId="4D2F3D5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85064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8830,87</w:t>
            </w:r>
          </w:p>
        </w:tc>
        <w:tc>
          <w:tcPr>
            <w:tcW w:w="864" w:type="dxa"/>
            <w:tcBorders>
              <w:top w:val="nil"/>
              <w:left w:val="nil"/>
              <w:bottom w:val="single" w:sz="4" w:space="0" w:color="auto"/>
              <w:right w:val="single" w:sz="4" w:space="0" w:color="auto"/>
            </w:tcBorders>
            <w:noWrap/>
            <w:vAlign w:val="bottom"/>
          </w:tcPr>
          <w:p w14:paraId="2F2D84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050876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67736E" w14:textId="77777777" w:rsidR="003F7F01" w:rsidRPr="00A64A7D" w:rsidRDefault="003F7F01" w:rsidP="004B0BB6">
            <w:pPr>
              <w:rPr>
                <w:rFonts w:ascii="Arial" w:hAnsi="Arial" w:cs="Arial"/>
                <w:sz w:val="14"/>
                <w:szCs w:val="14"/>
                <w:lang w:val="es-ES_tradnl"/>
              </w:rPr>
            </w:pPr>
          </w:p>
        </w:tc>
      </w:tr>
      <w:tr w:rsidR="003F7F01" w:rsidRPr="00A64A7D" w14:paraId="24F3BA44"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5D48F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5695AC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47040B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2A4E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03A9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nil"/>
              <w:left w:val="nil"/>
              <w:bottom w:val="single" w:sz="4" w:space="0" w:color="auto"/>
              <w:right w:val="single" w:sz="4" w:space="0" w:color="auto"/>
            </w:tcBorders>
            <w:noWrap/>
            <w:vAlign w:val="bottom"/>
          </w:tcPr>
          <w:p w14:paraId="5A95A2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11/07/1970</w:t>
            </w:r>
          </w:p>
        </w:tc>
        <w:tc>
          <w:tcPr>
            <w:tcW w:w="1285" w:type="dxa"/>
            <w:tcBorders>
              <w:top w:val="nil"/>
              <w:left w:val="nil"/>
              <w:bottom w:val="single" w:sz="4" w:space="0" w:color="auto"/>
              <w:right w:val="single" w:sz="4" w:space="0" w:color="auto"/>
            </w:tcBorders>
            <w:noWrap/>
            <w:vAlign w:val="bottom"/>
          </w:tcPr>
          <w:p w14:paraId="399606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4B956C1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E61C4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8974,93</w:t>
            </w:r>
          </w:p>
        </w:tc>
        <w:tc>
          <w:tcPr>
            <w:tcW w:w="864" w:type="dxa"/>
            <w:tcBorders>
              <w:top w:val="nil"/>
              <w:left w:val="nil"/>
              <w:bottom w:val="single" w:sz="4" w:space="0" w:color="auto"/>
              <w:right w:val="single" w:sz="4" w:space="0" w:color="auto"/>
            </w:tcBorders>
            <w:noWrap/>
            <w:vAlign w:val="bottom"/>
          </w:tcPr>
          <w:p w14:paraId="47CC35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020D5F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6BD3DAD" w14:textId="77777777" w:rsidR="003F7F01" w:rsidRPr="00A64A7D" w:rsidRDefault="003F7F01" w:rsidP="004B0BB6">
            <w:pPr>
              <w:rPr>
                <w:rFonts w:ascii="Arial" w:hAnsi="Arial" w:cs="Arial"/>
                <w:sz w:val="14"/>
                <w:szCs w:val="14"/>
                <w:lang w:val="es-ES_tradnl"/>
              </w:rPr>
            </w:pPr>
          </w:p>
        </w:tc>
      </w:tr>
      <w:tr w:rsidR="003F7F01" w:rsidRPr="00A64A7D" w14:paraId="34D7135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53D8F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12284</w:t>
            </w:r>
          </w:p>
        </w:tc>
        <w:tc>
          <w:tcPr>
            <w:tcW w:w="1843" w:type="dxa"/>
            <w:tcBorders>
              <w:top w:val="nil"/>
              <w:left w:val="nil"/>
              <w:bottom w:val="single" w:sz="4" w:space="0" w:color="auto"/>
              <w:right w:val="single" w:sz="4" w:space="0" w:color="auto"/>
            </w:tcBorders>
            <w:noWrap/>
            <w:vAlign w:val="bottom"/>
          </w:tcPr>
          <w:p w14:paraId="15AB4D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Gain-Zuri HLHI</w:t>
            </w:r>
          </w:p>
        </w:tc>
        <w:tc>
          <w:tcPr>
            <w:tcW w:w="1268" w:type="dxa"/>
            <w:tcBorders>
              <w:top w:val="nil"/>
              <w:left w:val="nil"/>
              <w:bottom w:val="single" w:sz="4" w:space="0" w:color="auto"/>
              <w:right w:val="single" w:sz="4" w:space="0" w:color="auto"/>
            </w:tcBorders>
            <w:noWrap/>
            <w:vAlign w:val="bottom"/>
          </w:tcPr>
          <w:p w14:paraId="67BE03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8E61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43CB8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30,29</w:t>
            </w:r>
          </w:p>
        </w:tc>
        <w:tc>
          <w:tcPr>
            <w:tcW w:w="1133" w:type="dxa"/>
            <w:tcBorders>
              <w:top w:val="nil"/>
              <w:left w:val="nil"/>
              <w:bottom w:val="single" w:sz="4" w:space="0" w:color="auto"/>
              <w:right w:val="single" w:sz="4" w:space="0" w:color="auto"/>
            </w:tcBorders>
            <w:noWrap/>
            <w:vAlign w:val="bottom"/>
          </w:tcPr>
          <w:p w14:paraId="788432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06/04/2006</w:t>
            </w:r>
          </w:p>
        </w:tc>
        <w:tc>
          <w:tcPr>
            <w:tcW w:w="1285" w:type="dxa"/>
            <w:tcBorders>
              <w:top w:val="nil"/>
              <w:left w:val="nil"/>
              <w:bottom w:val="single" w:sz="4" w:space="0" w:color="auto"/>
              <w:right w:val="single" w:sz="4" w:space="0" w:color="auto"/>
            </w:tcBorders>
            <w:noWrap/>
            <w:vAlign w:val="bottom"/>
          </w:tcPr>
          <w:p w14:paraId="029F0B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29/09/2025</w:t>
            </w:r>
          </w:p>
        </w:tc>
        <w:tc>
          <w:tcPr>
            <w:tcW w:w="1264" w:type="dxa"/>
            <w:tcBorders>
              <w:top w:val="nil"/>
              <w:left w:val="nil"/>
              <w:bottom w:val="single" w:sz="4" w:space="0" w:color="auto"/>
              <w:right w:val="single" w:sz="4" w:space="0" w:color="auto"/>
            </w:tcBorders>
            <w:noWrap/>
            <w:vAlign w:val="bottom"/>
          </w:tcPr>
          <w:p w14:paraId="2A8D78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ASS</w:t>
            </w:r>
          </w:p>
        </w:tc>
        <w:tc>
          <w:tcPr>
            <w:tcW w:w="992" w:type="dxa"/>
            <w:tcBorders>
              <w:top w:val="nil"/>
              <w:left w:val="nil"/>
              <w:bottom w:val="single" w:sz="4" w:space="0" w:color="auto"/>
              <w:right w:val="single" w:sz="4" w:space="0" w:color="auto"/>
            </w:tcBorders>
            <w:noWrap/>
            <w:vAlign w:val="bottom"/>
          </w:tcPr>
          <w:p w14:paraId="10473C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7629,48</w:t>
            </w:r>
          </w:p>
        </w:tc>
        <w:tc>
          <w:tcPr>
            <w:tcW w:w="864" w:type="dxa"/>
            <w:tcBorders>
              <w:top w:val="nil"/>
              <w:left w:val="nil"/>
              <w:bottom w:val="single" w:sz="4" w:space="0" w:color="auto"/>
              <w:right w:val="single" w:sz="4" w:space="0" w:color="auto"/>
            </w:tcBorders>
            <w:noWrap/>
            <w:vAlign w:val="bottom"/>
          </w:tcPr>
          <w:p w14:paraId="17DB4F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37F14F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D54448F" w14:textId="77777777" w:rsidR="003F7F01" w:rsidRPr="00A64A7D" w:rsidRDefault="003F7F01" w:rsidP="004B0BB6">
            <w:pPr>
              <w:rPr>
                <w:rFonts w:ascii="Arial" w:hAnsi="Arial" w:cs="Arial"/>
                <w:sz w:val="14"/>
                <w:szCs w:val="14"/>
                <w:lang w:val="es-ES_tradnl"/>
              </w:rPr>
            </w:pPr>
          </w:p>
        </w:tc>
      </w:tr>
      <w:tr w:rsidR="003F7F01" w:rsidRPr="00A64A7D" w14:paraId="0594A5A1"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A0CDD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1A9842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5E2E56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DE COCINA Y COMEDOR</w:t>
            </w:r>
          </w:p>
        </w:tc>
        <w:tc>
          <w:tcPr>
            <w:tcW w:w="1283" w:type="dxa"/>
            <w:tcBorders>
              <w:top w:val="nil"/>
              <w:left w:val="nil"/>
              <w:bottom w:val="single" w:sz="4" w:space="0" w:color="auto"/>
              <w:right w:val="single" w:sz="4" w:space="0" w:color="auto"/>
            </w:tcBorders>
            <w:noWrap/>
            <w:vAlign w:val="bottom"/>
          </w:tcPr>
          <w:p w14:paraId="32AE4E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0577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40CB6F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22/08/1982</w:t>
            </w:r>
          </w:p>
        </w:tc>
        <w:tc>
          <w:tcPr>
            <w:tcW w:w="1285" w:type="dxa"/>
            <w:tcBorders>
              <w:top w:val="nil"/>
              <w:left w:val="nil"/>
              <w:bottom w:val="single" w:sz="4" w:space="0" w:color="auto"/>
              <w:right w:val="single" w:sz="4" w:space="0" w:color="auto"/>
            </w:tcBorders>
            <w:noWrap/>
            <w:vAlign w:val="bottom"/>
          </w:tcPr>
          <w:p w14:paraId="578044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20/10/2022</w:t>
            </w:r>
          </w:p>
        </w:tc>
        <w:tc>
          <w:tcPr>
            <w:tcW w:w="1264" w:type="dxa"/>
            <w:tcBorders>
              <w:top w:val="nil"/>
              <w:left w:val="nil"/>
              <w:bottom w:val="single" w:sz="4" w:space="0" w:color="auto"/>
              <w:right w:val="single" w:sz="4" w:space="0" w:color="auto"/>
            </w:tcBorders>
            <w:noWrap/>
            <w:vAlign w:val="bottom"/>
          </w:tcPr>
          <w:p w14:paraId="6EDD6AF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F5E03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14BC7A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1DB8D32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89F54E" w14:textId="77777777" w:rsidR="003F7F01" w:rsidRPr="00A64A7D" w:rsidRDefault="003F7F01" w:rsidP="004B0BB6">
            <w:pPr>
              <w:rPr>
                <w:rFonts w:ascii="Arial" w:hAnsi="Arial" w:cs="Arial"/>
                <w:sz w:val="14"/>
                <w:szCs w:val="14"/>
                <w:lang w:val="es-ES_tradnl"/>
              </w:rPr>
            </w:pPr>
          </w:p>
        </w:tc>
      </w:tr>
      <w:tr w:rsidR="003F7F01" w:rsidRPr="00A64A7D" w14:paraId="16C8B812"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2A2C1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28E10F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5D20B3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8202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8AE1B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4A6726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26/12/1969</w:t>
            </w:r>
          </w:p>
        </w:tc>
        <w:tc>
          <w:tcPr>
            <w:tcW w:w="1285" w:type="dxa"/>
            <w:tcBorders>
              <w:top w:val="nil"/>
              <w:left w:val="nil"/>
              <w:bottom w:val="single" w:sz="4" w:space="0" w:color="auto"/>
              <w:right w:val="single" w:sz="4" w:space="0" w:color="auto"/>
            </w:tcBorders>
            <w:noWrap/>
            <w:vAlign w:val="bottom"/>
          </w:tcPr>
          <w:p w14:paraId="722FED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12/11/2023</w:t>
            </w:r>
          </w:p>
        </w:tc>
        <w:tc>
          <w:tcPr>
            <w:tcW w:w="1264" w:type="dxa"/>
            <w:tcBorders>
              <w:top w:val="nil"/>
              <w:left w:val="nil"/>
              <w:bottom w:val="single" w:sz="4" w:space="0" w:color="auto"/>
              <w:right w:val="single" w:sz="4" w:space="0" w:color="auto"/>
            </w:tcBorders>
            <w:noWrap/>
            <w:vAlign w:val="bottom"/>
          </w:tcPr>
          <w:p w14:paraId="33A7E21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99C9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08D032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6325B5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E8170A" w14:textId="77777777" w:rsidR="003F7F01" w:rsidRPr="00A64A7D" w:rsidRDefault="003F7F01" w:rsidP="004B0BB6">
            <w:pPr>
              <w:rPr>
                <w:rFonts w:ascii="Arial" w:hAnsi="Arial" w:cs="Arial"/>
                <w:sz w:val="14"/>
                <w:szCs w:val="14"/>
                <w:lang w:val="es-ES_tradnl"/>
              </w:rPr>
            </w:pPr>
          </w:p>
        </w:tc>
      </w:tr>
      <w:tr w:rsidR="003F7F01" w:rsidRPr="00A64A7D" w14:paraId="379F4BD0"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D4A51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17226F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1F2153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C94B6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01E70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3ACFFF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31/01/2002</w:t>
            </w:r>
          </w:p>
        </w:tc>
        <w:tc>
          <w:tcPr>
            <w:tcW w:w="1285" w:type="dxa"/>
            <w:tcBorders>
              <w:top w:val="nil"/>
              <w:left w:val="nil"/>
              <w:bottom w:val="single" w:sz="4" w:space="0" w:color="auto"/>
              <w:right w:val="single" w:sz="4" w:space="0" w:color="auto"/>
            </w:tcBorders>
            <w:noWrap/>
            <w:vAlign w:val="bottom"/>
          </w:tcPr>
          <w:p w14:paraId="5888BE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04/10/2024</w:t>
            </w:r>
          </w:p>
        </w:tc>
        <w:tc>
          <w:tcPr>
            <w:tcW w:w="1264" w:type="dxa"/>
            <w:tcBorders>
              <w:top w:val="nil"/>
              <w:left w:val="nil"/>
              <w:bottom w:val="single" w:sz="4" w:space="0" w:color="auto"/>
              <w:right w:val="single" w:sz="4" w:space="0" w:color="auto"/>
            </w:tcBorders>
            <w:noWrap/>
            <w:vAlign w:val="bottom"/>
          </w:tcPr>
          <w:p w14:paraId="110672D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F6FA2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38BCDB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04793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E1DB1B" w14:textId="77777777" w:rsidR="003F7F01" w:rsidRPr="00A64A7D" w:rsidRDefault="003F7F01" w:rsidP="004B0BB6">
            <w:pPr>
              <w:rPr>
                <w:rFonts w:ascii="Arial" w:hAnsi="Arial" w:cs="Arial"/>
                <w:sz w:val="14"/>
                <w:szCs w:val="14"/>
                <w:lang w:val="es-ES_tradnl"/>
              </w:rPr>
            </w:pPr>
          </w:p>
        </w:tc>
      </w:tr>
      <w:tr w:rsidR="003F7F01" w:rsidRPr="00A64A7D" w14:paraId="6DFC9138"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752C3C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3D1842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66C774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CC6D4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C46A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043D38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31/08/1969</w:t>
            </w:r>
          </w:p>
        </w:tc>
        <w:tc>
          <w:tcPr>
            <w:tcW w:w="1285" w:type="dxa"/>
            <w:tcBorders>
              <w:top w:val="nil"/>
              <w:left w:val="nil"/>
              <w:bottom w:val="single" w:sz="4" w:space="0" w:color="auto"/>
              <w:right w:val="single" w:sz="4" w:space="0" w:color="auto"/>
            </w:tcBorders>
            <w:noWrap/>
            <w:vAlign w:val="bottom"/>
          </w:tcPr>
          <w:p w14:paraId="3BA4D5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30/04/2025</w:t>
            </w:r>
          </w:p>
        </w:tc>
        <w:tc>
          <w:tcPr>
            <w:tcW w:w="1264" w:type="dxa"/>
            <w:tcBorders>
              <w:top w:val="nil"/>
              <w:left w:val="nil"/>
              <w:bottom w:val="single" w:sz="4" w:space="0" w:color="auto"/>
              <w:right w:val="single" w:sz="4" w:space="0" w:color="auto"/>
            </w:tcBorders>
            <w:noWrap/>
            <w:vAlign w:val="bottom"/>
          </w:tcPr>
          <w:p w14:paraId="3DAFF90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2F08A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010338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39E436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98DBF9C" w14:textId="77777777" w:rsidR="003F7F01" w:rsidRPr="00A64A7D" w:rsidRDefault="003F7F01" w:rsidP="004B0BB6">
            <w:pPr>
              <w:rPr>
                <w:rFonts w:ascii="Arial" w:hAnsi="Arial" w:cs="Arial"/>
                <w:sz w:val="14"/>
                <w:szCs w:val="14"/>
                <w:lang w:val="es-ES_tradnl"/>
              </w:rPr>
            </w:pPr>
          </w:p>
        </w:tc>
      </w:tr>
      <w:tr w:rsidR="003F7F01" w:rsidRPr="00A64A7D" w14:paraId="010CA0D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D5C11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201719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314605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65376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B05BF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167E6F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09/08/1971</w:t>
            </w:r>
          </w:p>
        </w:tc>
        <w:tc>
          <w:tcPr>
            <w:tcW w:w="1285" w:type="dxa"/>
            <w:tcBorders>
              <w:top w:val="nil"/>
              <w:left w:val="nil"/>
              <w:bottom w:val="single" w:sz="4" w:space="0" w:color="auto"/>
              <w:right w:val="single" w:sz="4" w:space="0" w:color="auto"/>
            </w:tcBorders>
            <w:noWrap/>
            <w:vAlign w:val="bottom"/>
          </w:tcPr>
          <w:p w14:paraId="0B8644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25/01/2010</w:t>
            </w:r>
          </w:p>
        </w:tc>
        <w:tc>
          <w:tcPr>
            <w:tcW w:w="1264" w:type="dxa"/>
            <w:tcBorders>
              <w:top w:val="nil"/>
              <w:left w:val="nil"/>
              <w:bottom w:val="single" w:sz="4" w:space="0" w:color="auto"/>
              <w:right w:val="single" w:sz="4" w:space="0" w:color="auto"/>
            </w:tcBorders>
            <w:noWrap/>
            <w:vAlign w:val="bottom"/>
          </w:tcPr>
          <w:p w14:paraId="3901A54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2E61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016005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BB2A13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DF2147" w14:textId="77777777" w:rsidR="003F7F01" w:rsidRPr="00A64A7D" w:rsidRDefault="003F7F01" w:rsidP="004B0BB6">
            <w:pPr>
              <w:rPr>
                <w:rFonts w:ascii="Arial" w:hAnsi="Arial" w:cs="Arial"/>
                <w:sz w:val="14"/>
                <w:szCs w:val="14"/>
                <w:lang w:val="es-ES_tradnl"/>
              </w:rPr>
            </w:pPr>
          </w:p>
        </w:tc>
      </w:tr>
      <w:tr w:rsidR="003F7F01" w:rsidRPr="00A64A7D" w14:paraId="4E9EEAF6"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C8368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3852442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470E6D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8CC5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83DF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2C31A2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28/12/1973</w:t>
            </w:r>
          </w:p>
        </w:tc>
        <w:tc>
          <w:tcPr>
            <w:tcW w:w="1285" w:type="dxa"/>
            <w:tcBorders>
              <w:top w:val="nil"/>
              <w:left w:val="nil"/>
              <w:bottom w:val="single" w:sz="4" w:space="0" w:color="auto"/>
              <w:right w:val="single" w:sz="4" w:space="0" w:color="auto"/>
            </w:tcBorders>
            <w:noWrap/>
            <w:vAlign w:val="bottom"/>
          </w:tcPr>
          <w:p w14:paraId="073E31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01/12/2009</w:t>
            </w:r>
          </w:p>
        </w:tc>
        <w:tc>
          <w:tcPr>
            <w:tcW w:w="1264" w:type="dxa"/>
            <w:tcBorders>
              <w:top w:val="nil"/>
              <w:left w:val="nil"/>
              <w:bottom w:val="single" w:sz="4" w:space="0" w:color="auto"/>
              <w:right w:val="single" w:sz="4" w:space="0" w:color="auto"/>
            </w:tcBorders>
            <w:noWrap/>
            <w:vAlign w:val="bottom"/>
          </w:tcPr>
          <w:p w14:paraId="77EE0AC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2217D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6900,86</w:t>
            </w:r>
          </w:p>
        </w:tc>
        <w:tc>
          <w:tcPr>
            <w:tcW w:w="864" w:type="dxa"/>
            <w:tcBorders>
              <w:top w:val="nil"/>
              <w:left w:val="nil"/>
              <w:bottom w:val="single" w:sz="4" w:space="0" w:color="auto"/>
              <w:right w:val="single" w:sz="4" w:space="0" w:color="auto"/>
            </w:tcBorders>
            <w:noWrap/>
            <w:vAlign w:val="bottom"/>
          </w:tcPr>
          <w:p w14:paraId="59DED4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482626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056275" w14:textId="77777777" w:rsidR="003F7F01" w:rsidRPr="00A64A7D" w:rsidRDefault="003F7F01" w:rsidP="004B0BB6">
            <w:pPr>
              <w:rPr>
                <w:rFonts w:ascii="Arial" w:hAnsi="Arial" w:cs="Arial"/>
                <w:sz w:val="14"/>
                <w:szCs w:val="14"/>
                <w:lang w:val="es-ES_tradnl"/>
              </w:rPr>
            </w:pPr>
          </w:p>
        </w:tc>
      </w:tr>
      <w:tr w:rsidR="003F7F01" w:rsidRPr="00A64A7D" w14:paraId="0B8DE5AB"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1A8AB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7ECDAF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33CC3A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E48C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FF90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54B09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29/09/1968</w:t>
            </w:r>
          </w:p>
        </w:tc>
        <w:tc>
          <w:tcPr>
            <w:tcW w:w="1285" w:type="dxa"/>
            <w:tcBorders>
              <w:top w:val="nil"/>
              <w:left w:val="nil"/>
              <w:bottom w:val="single" w:sz="4" w:space="0" w:color="auto"/>
              <w:right w:val="single" w:sz="4" w:space="0" w:color="auto"/>
            </w:tcBorders>
            <w:noWrap/>
            <w:vAlign w:val="bottom"/>
          </w:tcPr>
          <w:p w14:paraId="1AA552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01/12/2004</w:t>
            </w:r>
          </w:p>
        </w:tc>
        <w:tc>
          <w:tcPr>
            <w:tcW w:w="1264" w:type="dxa"/>
            <w:tcBorders>
              <w:top w:val="nil"/>
              <w:left w:val="nil"/>
              <w:bottom w:val="single" w:sz="4" w:space="0" w:color="auto"/>
              <w:right w:val="single" w:sz="4" w:space="0" w:color="auto"/>
            </w:tcBorders>
            <w:noWrap/>
            <w:vAlign w:val="bottom"/>
          </w:tcPr>
          <w:p w14:paraId="535976A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2A7D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3B17A9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5CEA27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3B7896" w14:textId="77777777" w:rsidR="003F7F01" w:rsidRPr="00A64A7D" w:rsidRDefault="003F7F01" w:rsidP="004B0BB6">
            <w:pPr>
              <w:rPr>
                <w:rFonts w:ascii="Arial" w:hAnsi="Arial" w:cs="Arial"/>
                <w:sz w:val="14"/>
                <w:szCs w:val="14"/>
                <w:lang w:val="es-ES_tradnl"/>
              </w:rPr>
            </w:pPr>
          </w:p>
        </w:tc>
      </w:tr>
      <w:tr w:rsidR="003F7F01" w:rsidRPr="00A64A7D" w14:paraId="39C0AB4B"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DB076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55AE0C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111C5F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087D93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86E9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84,53</w:t>
            </w:r>
          </w:p>
        </w:tc>
        <w:tc>
          <w:tcPr>
            <w:tcW w:w="1133" w:type="dxa"/>
            <w:tcBorders>
              <w:top w:val="nil"/>
              <w:left w:val="nil"/>
              <w:bottom w:val="single" w:sz="4" w:space="0" w:color="auto"/>
              <w:right w:val="single" w:sz="4" w:space="0" w:color="auto"/>
            </w:tcBorders>
            <w:noWrap/>
            <w:vAlign w:val="bottom"/>
          </w:tcPr>
          <w:p w14:paraId="56A65E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18/01/1966</w:t>
            </w:r>
          </w:p>
        </w:tc>
        <w:tc>
          <w:tcPr>
            <w:tcW w:w="1285" w:type="dxa"/>
            <w:tcBorders>
              <w:top w:val="nil"/>
              <w:left w:val="nil"/>
              <w:bottom w:val="single" w:sz="4" w:space="0" w:color="auto"/>
              <w:right w:val="single" w:sz="4" w:space="0" w:color="auto"/>
            </w:tcBorders>
            <w:noWrap/>
            <w:vAlign w:val="bottom"/>
          </w:tcPr>
          <w:p w14:paraId="478FAD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05/05/2004</w:t>
            </w:r>
          </w:p>
        </w:tc>
        <w:tc>
          <w:tcPr>
            <w:tcW w:w="1264" w:type="dxa"/>
            <w:tcBorders>
              <w:top w:val="nil"/>
              <w:left w:val="nil"/>
              <w:bottom w:val="single" w:sz="4" w:space="0" w:color="auto"/>
              <w:right w:val="single" w:sz="4" w:space="0" w:color="auto"/>
            </w:tcBorders>
            <w:noWrap/>
            <w:vAlign w:val="bottom"/>
          </w:tcPr>
          <w:p w14:paraId="6DF539D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3BA1B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25549,27</w:t>
            </w:r>
          </w:p>
        </w:tc>
        <w:tc>
          <w:tcPr>
            <w:tcW w:w="864" w:type="dxa"/>
            <w:tcBorders>
              <w:top w:val="nil"/>
              <w:left w:val="nil"/>
              <w:bottom w:val="single" w:sz="4" w:space="0" w:color="auto"/>
              <w:right w:val="single" w:sz="4" w:space="0" w:color="auto"/>
            </w:tcBorders>
            <w:noWrap/>
            <w:vAlign w:val="bottom"/>
          </w:tcPr>
          <w:p w14:paraId="45CBF7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CD8555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24EF2AD" w14:textId="77777777" w:rsidR="003F7F01" w:rsidRPr="00A64A7D" w:rsidRDefault="003F7F01" w:rsidP="004B0BB6">
            <w:pPr>
              <w:rPr>
                <w:rFonts w:ascii="Arial" w:hAnsi="Arial" w:cs="Arial"/>
                <w:sz w:val="14"/>
                <w:szCs w:val="14"/>
                <w:lang w:val="es-ES_tradnl"/>
              </w:rPr>
            </w:pPr>
          </w:p>
        </w:tc>
      </w:tr>
      <w:tr w:rsidR="003F7F01" w:rsidRPr="00A64A7D" w14:paraId="5C67494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F782A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30136E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7493A0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5E7ECB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15DF6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84,53</w:t>
            </w:r>
          </w:p>
        </w:tc>
        <w:tc>
          <w:tcPr>
            <w:tcW w:w="1133" w:type="dxa"/>
            <w:tcBorders>
              <w:top w:val="nil"/>
              <w:left w:val="nil"/>
              <w:bottom w:val="single" w:sz="4" w:space="0" w:color="auto"/>
              <w:right w:val="single" w:sz="4" w:space="0" w:color="auto"/>
            </w:tcBorders>
            <w:noWrap/>
            <w:vAlign w:val="bottom"/>
          </w:tcPr>
          <w:p w14:paraId="4CD01E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13/09/1976</w:t>
            </w:r>
          </w:p>
        </w:tc>
        <w:tc>
          <w:tcPr>
            <w:tcW w:w="1285" w:type="dxa"/>
            <w:tcBorders>
              <w:top w:val="nil"/>
              <w:left w:val="nil"/>
              <w:bottom w:val="single" w:sz="4" w:space="0" w:color="auto"/>
              <w:right w:val="single" w:sz="4" w:space="0" w:color="auto"/>
            </w:tcBorders>
            <w:noWrap/>
            <w:vAlign w:val="bottom"/>
          </w:tcPr>
          <w:p w14:paraId="6722C3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01/10/2001</w:t>
            </w:r>
          </w:p>
        </w:tc>
        <w:tc>
          <w:tcPr>
            <w:tcW w:w="1264" w:type="dxa"/>
            <w:tcBorders>
              <w:top w:val="nil"/>
              <w:left w:val="nil"/>
              <w:bottom w:val="single" w:sz="4" w:space="0" w:color="auto"/>
              <w:right w:val="single" w:sz="4" w:space="0" w:color="auto"/>
            </w:tcBorders>
            <w:noWrap/>
            <w:vAlign w:val="bottom"/>
          </w:tcPr>
          <w:p w14:paraId="3BAA11D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67C6F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25927,55</w:t>
            </w:r>
          </w:p>
        </w:tc>
        <w:tc>
          <w:tcPr>
            <w:tcW w:w="864" w:type="dxa"/>
            <w:tcBorders>
              <w:top w:val="nil"/>
              <w:left w:val="nil"/>
              <w:bottom w:val="single" w:sz="4" w:space="0" w:color="auto"/>
              <w:right w:val="single" w:sz="4" w:space="0" w:color="auto"/>
            </w:tcBorders>
            <w:noWrap/>
            <w:vAlign w:val="bottom"/>
          </w:tcPr>
          <w:p w14:paraId="6ED80D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18A4E1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1E2FF41" w14:textId="77777777" w:rsidR="003F7F01" w:rsidRPr="00A64A7D" w:rsidRDefault="003F7F01" w:rsidP="004B0BB6">
            <w:pPr>
              <w:rPr>
                <w:rFonts w:ascii="Arial" w:hAnsi="Arial" w:cs="Arial"/>
                <w:sz w:val="14"/>
                <w:szCs w:val="14"/>
                <w:lang w:val="es-ES_tradnl"/>
              </w:rPr>
            </w:pPr>
          </w:p>
        </w:tc>
      </w:tr>
      <w:tr w:rsidR="003F7F01" w:rsidRPr="00A64A7D" w14:paraId="26547EBE"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1736C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440AFC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747E08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20651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781CE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9D1A5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26/06/1969</w:t>
            </w:r>
          </w:p>
        </w:tc>
        <w:tc>
          <w:tcPr>
            <w:tcW w:w="1285" w:type="dxa"/>
            <w:tcBorders>
              <w:top w:val="nil"/>
              <w:left w:val="nil"/>
              <w:bottom w:val="single" w:sz="4" w:space="0" w:color="auto"/>
              <w:right w:val="single" w:sz="4" w:space="0" w:color="auto"/>
            </w:tcBorders>
            <w:noWrap/>
            <w:vAlign w:val="bottom"/>
          </w:tcPr>
          <w:p w14:paraId="7ABA46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12/12/2007</w:t>
            </w:r>
          </w:p>
        </w:tc>
        <w:tc>
          <w:tcPr>
            <w:tcW w:w="1264" w:type="dxa"/>
            <w:tcBorders>
              <w:top w:val="nil"/>
              <w:left w:val="nil"/>
              <w:bottom w:val="single" w:sz="4" w:space="0" w:color="auto"/>
              <w:right w:val="single" w:sz="4" w:space="0" w:color="auto"/>
            </w:tcBorders>
            <w:noWrap/>
            <w:vAlign w:val="bottom"/>
          </w:tcPr>
          <w:p w14:paraId="572F7B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539970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7133,82</w:t>
            </w:r>
          </w:p>
        </w:tc>
        <w:tc>
          <w:tcPr>
            <w:tcW w:w="864" w:type="dxa"/>
            <w:tcBorders>
              <w:top w:val="nil"/>
              <w:left w:val="nil"/>
              <w:bottom w:val="single" w:sz="4" w:space="0" w:color="auto"/>
              <w:right w:val="single" w:sz="4" w:space="0" w:color="auto"/>
            </w:tcBorders>
            <w:noWrap/>
            <w:vAlign w:val="bottom"/>
          </w:tcPr>
          <w:p w14:paraId="4089DE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4369A9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DD4C348" w14:textId="77777777" w:rsidR="003F7F01" w:rsidRPr="00A64A7D" w:rsidRDefault="003F7F01" w:rsidP="004B0BB6">
            <w:pPr>
              <w:rPr>
                <w:rFonts w:ascii="Arial" w:hAnsi="Arial" w:cs="Arial"/>
                <w:sz w:val="14"/>
                <w:szCs w:val="14"/>
                <w:lang w:val="es-ES_tradnl"/>
              </w:rPr>
            </w:pPr>
          </w:p>
        </w:tc>
      </w:tr>
      <w:tr w:rsidR="003F7F01" w:rsidRPr="00A64A7D" w14:paraId="3D250496"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28F13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15F910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0EFF84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9362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03028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w:t>
            </w:r>
          </w:p>
        </w:tc>
        <w:tc>
          <w:tcPr>
            <w:tcW w:w="1133" w:type="dxa"/>
            <w:tcBorders>
              <w:top w:val="nil"/>
              <w:left w:val="nil"/>
              <w:bottom w:val="single" w:sz="4" w:space="0" w:color="auto"/>
              <w:right w:val="single" w:sz="4" w:space="0" w:color="auto"/>
            </w:tcBorders>
            <w:noWrap/>
            <w:vAlign w:val="bottom"/>
          </w:tcPr>
          <w:p w14:paraId="328AC2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03/01/2003</w:t>
            </w:r>
          </w:p>
        </w:tc>
        <w:tc>
          <w:tcPr>
            <w:tcW w:w="1285" w:type="dxa"/>
            <w:tcBorders>
              <w:top w:val="nil"/>
              <w:left w:val="nil"/>
              <w:bottom w:val="single" w:sz="4" w:space="0" w:color="auto"/>
              <w:right w:val="single" w:sz="4" w:space="0" w:color="auto"/>
            </w:tcBorders>
            <w:noWrap/>
            <w:vAlign w:val="bottom"/>
          </w:tcPr>
          <w:p w14:paraId="1062BB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06/11/2025</w:t>
            </w:r>
          </w:p>
        </w:tc>
        <w:tc>
          <w:tcPr>
            <w:tcW w:w="1264" w:type="dxa"/>
            <w:tcBorders>
              <w:top w:val="nil"/>
              <w:left w:val="nil"/>
              <w:bottom w:val="single" w:sz="4" w:space="0" w:color="auto"/>
              <w:right w:val="single" w:sz="4" w:space="0" w:color="auto"/>
            </w:tcBorders>
            <w:noWrap/>
            <w:vAlign w:val="bottom"/>
          </w:tcPr>
          <w:p w14:paraId="36BF28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CP BLE</w:t>
            </w:r>
          </w:p>
        </w:tc>
        <w:tc>
          <w:tcPr>
            <w:tcW w:w="992" w:type="dxa"/>
            <w:tcBorders>
              <w:top w:val="nil"/>
              <w:left w:val="nil"/>
              <w:bottom w:val="single" w:sz="4" w:space="0" w:color="auto"/>
              <w:right w:val="single" w:sz="4" w:space="0" w:color="auto"/>
            </w:tcBorders>
            <w:noWrap/>
            <w:vAlign w:val="bottom"/>
          </w:tcPr>
          <w:p w14:paraId="5E88BA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6070,33</w:t>
            </w:r>
          </w:p>
        </w:tc>
        <w:tc>
          <w:tcPr>
            <w:tcW w:w="864" w:type="dxa"/>
            <w:tcBorders>
              <w:top w:val="nil"/>
              <w:left w:val="nil"/>
              <w:bottom w:val="single" w:sz="4" w:space="0" w:color="auto"/>
              <w:right w:val="single" w:sz="4" w:space="0" w:color="auto"/>
            </w:tcBorders>
            <w:noWrap/>
            <w:vAlign w:val="bottom"/>
          </w:tcPr>
          <w:p w14:paraId="3E792C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9B5F91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20FA08" w14:textId="77777777" w:rsidR="003F7F01" w:rsidRPr="00A64A7D" w:rsidRDefault="003F7F01" w:rsidP="004B0BB6">
            <w:pPr>
              <w:rPr>
                <w:rFonts w:ascii="Arial" w:hAnsi="Arial" w:cs="Arial"/>
                <w:sz w:val="14"/>
                <w:szCs w:val="14"/>
                <w:lang w:val="es-ES_tradnl"/>
              </w:rPr>
            </w:pPr>
          </w:p>
        </w:tc>
      </w:tr>
      <w:tr w:rsidR="003F7F01" w:rsidRPr="00A64A7D" w14:paraId="25F60EFB"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02DB5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12287</w:t>
            </w:r>
          </w:p>
        </w:tc>
        <w:tc>
          <w:tcPr>
            <w:tcW w:w="1843" w:type="dxa"/>
            <w:tcBorders>
              <w:top w:val="nil"/>
              <w:left w:val="nil"/>
              <w:bottom w:val="single" w:sz="4" w:space="0" w:color="auto"/>
              <w:right w:val="single" w:sz="4" w:space="0" w:color="auto"/>
            </w:tcBorders>
            <w:noWrap/>
            <w:vAlign w:val="bottom"/>
          </w:tcPr>
          <w:p w14:paraId="04A256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Lardizabal HLHI</w:t>
            </w:r>
          </w:p>
        </w:tc>
        <w:tc>
          <w:tcPr>
            <w:tcW w:w="1268" w:type="dxa"/>
            <w:tcBorders>
              <w:top w:val="nil"/>
              <w:left w:val="nil"/>
              <w:bottom w:val="single" w:sz="4" w:space="0" w:color="auto"/>
              <w:right w:val="single" w:sz="4" w:space="0" w:color="auto"/>
            </w:tcBorders>
            <w:noWrap/>
            <w:vAlign w:val="bottom"/>
          </w:tcPr>
          <w:p w14:paraId="62E203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B5DA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29E6B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529206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15/09/2005</w:t>
            </w:r>
          </w:p>
        </w:tc>
        <w:tc>
          <w:tcPr>
            <w:tcW w:w="1285" w:type="dxa"/>
            <w:tcBorders>
              <w:top w:val="nil"/>
              <w:left w:val="nil"/>
              <w:bottom w:val="single" w:sz="4" w:space="0" w:color="auto"/>
              <w:right w:val="single" w:sz="4" w:space="0" w:color="auto"/>
            </w:tcBorders>
            <w:noWrap/>
            <w:vAlign w:val="bottom"/>
          </w:tcPr>
          <w:p w14:paraId="471F82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10/10/2025</w:t>
            </w:r>
          </w:p>
        </w:tc>
        <w:tc>
          <w:tcPr>
            <w:tcW w:w="1264" w:type="dxa"/>
            <w:tcBorders>
              <w:top w:val="nil"/>
              <w:left w:val="nil"/>
              <w:bottom w:val="single" w:sz="4" w:space="0" w:color="auto"/>
              <w:right w:val="single" w:sz="4" w:space="0" w:color="auto"/>
            </w:tcBorders>
            <w:noWrap/>
            <w:vAlign w:val="bottom"/>
          </w:tcPr>
          <w:p w14:paraId="1ED452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GAM</w:t>
            </w:r>
          </w:p>
        </w:tc>
        <w:tc>
          <w:tcPr>
            <w:tcW w:w="992" w:type="dxa"/>
            <w:tcBorders>
              <w:top w:val="nil"/>
              <w:left w:val="nil"/>
              <w:bottom w:val="single" w:sz="4" w:space="0" w:color="auto"/>
              <w:right w:val="single" w:sz="4" w:space="0" w:color="auto"/>
            </w:tcBorders>
            <w:noWrap/>
            <w:vAlign w:val="bottom"/>
          </w:tcPr>
          <w:p w14:paraId="526BDC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6551,42</w:t>
            </w:r>
          </w:p>
        </w:tc>
        <w:tc>
          <w:tcPr>
            <w:tcW w:w="864" w:type="dxa"/>
            <w:tcBorders>
              <w:top w:val="nil"/>
              <w:left w:val="nil"/>
              <w:bottom w:val="single" w:sz="4" w:space="0" w:color="auto"/>
              <w:right w:val="single" w:sz="4" w:space="0" w:color="auto"/>
            </w:tcBorders>
            <w:noWrap/>
            <w:vAlign w:val="bottom"/>
          </w:tcPr>
          <w:p w14:paraId="0EE488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04CEB2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E6FFF4" w14:textId="77777777" w:rsidR="003F7F01" w:rsidRPr="00A64A7D" w:rsidRDefault="003F7F01" w:rsidP="004B0BB6">
            <w:pPr>
              <w:rPr>
                <w:rFonts w:ascii="Arial" w:hAnsi="Arial" w:cs="Arial"/>
                <w:sz w:val="14"/>
                <w:szCs w:val="14"/>
                <w:lang w:val="es-ES_tradnl"/>
              </w:rPr>
            </w:pPr>
          </w:p>
        </w:tc>
      </w:tr>
      <w:tr w:rsidR="003F7F01" w:rsidRPr="00A64A7D" w14:paraId="5122FB47"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BA976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13527</w:t>
            </w:r>
          </w:p>
        </w:tc>
        <w:tc>
          <w:tcPr>
            <w:tcW w:w="1843" w:type="dxa"/>
            <w:tcBorders>
              <w:top w:val="nil"/>
              <w:left w:val="nil"/>
              <w:bottom w:val="single" w:sz="4" w:space="0" w:color="auto"/>
              <w:right w:val="single" w:sz="4" w:space="0" w:color="auto"/>
            </w:tcBorders>
            <w:noWrap/>
            <w:vAlign w:val="bottom"/>
          </w:tcPr>
          <w:p w14:paraId="5F3E37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Ezkio-Itsaso Herri Eskola HLHI</w:t>
            </w:r>
          </w:p>
        </w:tc>
        <w:tc>
          <w:tcPr>
            <w:tcW w:w="1268" w:type="dxa"/>
            <w:tcBorders>
              <w:top w:val="nil"/>
              <w:left w:val="nil"/>
              <w:bottom w:val="single" w:sz="4" w:space="0" w:color="auto"/>
              <w:right w:val="single" w:sz="4" w:space="0" w:color="auto"/>
            </w:tcBorders>
            <w:noWrap/>
            <w:vAlign w:val="bottom"/>
          </w:tcPr>
          <w:p w14:paraId="70DADB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71580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EEA67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1A09C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19/05/1966</w:t>
            </w:r>
          </w:p>
        </w:tc>
        <w:tc>
          <w:tcPr>
            <w:tcW w:w="1285" w:type="dxa"/>
            <w:tcBorders>
              <w:top w:val="nil"/>
              <w:left w:val="nil"/>
              <w:bottom w:val="single" w:sz="4" w:space="0" w:color="auto"/>
              <w:right w:val="single" w:sz="4" w:space="0" w:color="auto"/>
            </w:tcBorders>
            <w:noWrap/>
            <w:vAlign w:val="bottom"/>
          </w:tcPr>
          <w:p w14:paraId="39A297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30/04/2019</w:t>
            </w:r>
          </w:p>
        </w:tc>
        <w:tc>
          <w:tcPr>
            <w:tcW w:w="1264" w:type="dxa"/>
            <w:tcBorders>
              <w:top w:val="nil"/>
              <w:left w:val="nil"/>
              <w:bottom w:val="single" w:sz="4" w:space="0" w:color="auto"/>
              <w:right w:val="single" w:sz="4" w:space="0" w:color="auto"/>
            </w:tcBorders>
            <w:noWrap/>
            <w:vAlign w:val="bottom"/>
          </w:tcPr>
          <w:p w14:paraId="2D943DB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108B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6667,9</w:t>
            </w:r>
          </w:p>
        </w:tc>
        <w:tc>
          <w:tcPr>
            <w:tcW w:w="864" w:type="dxa"/>
            <w:tcBorders>
              <w:top w:val="nil"/>
              <w:left w:val="nil"/>
              <w:bottom w:val="single" w:sz="4" w:space="0" w:color="auto"/>
              <w:right w:val="single" w:sz="4" w:space="0" w:color="auto"/>
            </w:tcBorders>
            <w:noWrap/>
            <w:vAlign w:val="bottom"/>
          </w:tcPr>
          <w:p w14:paraId="34BB9E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CB1C77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3E53D5" w14:textId="77777777" w:rsidR="003F7F01" w:rsidRPr="00A64A7D" w:rsidRDefault="003F7F01" w:rsidP="004B0BB6">
            <w:pPr>
              <w:rPr>
                <w:rFonts w:ascii="Arial" w:hAnsi="Arial" w:cs="Arial"/>
                <w:sz w:val="14"/>
                <w:szCs w:val="14"/>
                <w:lang w:val="es-ES_tradnl"/>
              </w:rPr>
            </w:pPr>
          </w:p>
        </w:tc>
      </w:tr>
      <w:tr w:rsidR="003F7F01" w:rsidRPr="00A64A7D" w14:paraId="492B83DC"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60EB8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13527</w:t>
            </w:r>
          </w:p>
        </w:tc>
        <w:tc>
          <w:tcPr>
            <w:tcW w:w="1843" w:type="dxa"/>
            <w:tcBorders>
              <w:top w:val="nil"/>
              <w:left w:val="nil"/>
              <w:bottom w:val="single" w:sz="4" w:space="0" w:color="auto"/>
              <w:right w:val="single" w:sz="4" w:space="0" w:color="auto"/>
            </w:tcBorders>
            <w:noWrap/>
            <w:vAlign w:val="bottom"/>
          </w:tcPr>
          <w:p w14:paraId="3DB680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Ezkio-Itsaso Herri Eskola HLHI</w:t>
            </w:r>
          </w:p>
        </w:tc>
        <w:tc>
          <w:tcPr>
            <w:tcW w:w="1268" w:type="dxa"/>
            <w:tcBorders>
              <w:top w:val="nil"/>
              <w:left w:val="nil"/>
              <w:bottom w:val="single" w:sz="4" w:space="0" w:color="auto"/>
              <w:right w:val="single" w:sz="4" w:space="0" w:color="auto"/>
            </w:tcBorders>
            <w:noWrap/>
            <w:vAlign w:val="bottom"/>
          </w:tcPr>
          <w:p w14:paraId="1D7A91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22AC9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E844D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48C78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01/08/1982</w:t>
            </w:r>
          </w:p>
        </w:tc>
        <w:tc>
          <w:tcPr>
            <w:tcW w:w="1285" w:type="dxa"/>
            <w:tcBorders>
              <w:top w:val="nil"/>
              <w:left w:val="nil"/>
              <w:bottom w:val="single" w:sz="4" w:space="0" w:color="auto"/>
              <w:right w:val="single" w:sz="4" w:space="0" w:color="auto"/>
            </w:tcBorders>
            <w:noWrap/>
            <w:vAlign w:val="bottom"/>
          </w:tcPr>
          <w:p w14:paraId="4C01B2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17/09/2014</w:t>
            </w:r>
          </w:p>
        </w:tc>
        <w:tc>
          <w:tcPr>
            <w:tcW w:w="1264" w:type="dxa"/>
            <w:tcBorders>
              <w:top w:val="nil"/>
              <w:left w:val="nil"/>
              <w:bottom w:val="single" w:sz="4" w:space="0" w:color="auto"/>
              <w:right w:val="single" w:sz="4" w:space="0" w:color="auto"/>
            </w:tcBorders>
            <w:noWrap/>
            <w:vAlign w:val="bottom"/>
          </w:tcPr>
          <w:p w14:paraId="782B794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6D974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6900,86</w:t>
            </w:r>
          </w:p>
        </w:tc>
        <w:tc>
          <w:tcPr>
            <w:tcW w:w="864" w:type="dxa"/>
            <w:tcBorders>
              <w:top w:val="nil"/>
              <w:left w:val="nil"/>
              <w:bottom w:val="single" w:sz="4" w:space="0" w:color="auto"/>
              <w:right w:val="single" w:sz="4" w:space="0" w:color="auto"/>
            </w:tcBorders>
            <w:noWrap/>
            <w:vAlign w:val="bottom"/>
          </w:tcPr>
          <w:p w14:paraId="4F4466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E1ABE3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01050D" w14:textId="77777777" w:rsidR="003F7F01" w:rsidRPr="00A64A7D" w:rsidRDefault="003F7F01" w:rsidP="004B0BB6">
            <w:pPr>
              <w:rPr>
                <w:rFonts w:ascii="Arial" w:hAnsi="Arial" w:cs="Arial"/>
                <w:sz w:val="14"/>
                <w:szCs w:val="14"/>
                <w:lang w:val="es-ES_tradnl"/>
              </w:rPr>
            </w:pPr>
          </w:p>
        </w:tc>
      </w:tr>
      <w:tr w:rsidR="003F7F01" w:rsidRPr="00A64A7D" w14:paraId="11A79E0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256E7B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13527</w:t>
            </w:r>
          </w:p>
        </w:tc>
        <w:tc>
          <w:tcPr>
            <w:tcW w:w="1843" w:type="dxa"/>
            <w:tcBorders>
              <w:top w:val="nil"/>
              <w:left w:val="nil"/>
              <w:bottom w:val="single" w:sz="4" w:space="0" w:color="auto"/>
              <w:right w:val="single" w:sz="4" w:space="0" w:color="auto"/>
            </w:tcBorders>
            <w:noWrap/>
            <w:vAlign w:val="bottom"/>
          </w:tcPr>
          <w:p w14:paraId="1A7EB2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Ezkio-Itsaso Herri Eskola HLHI</w:t>
            </w:r>
          </w:p>
        </w:tc>
        <w:tc>
          <w:tcPr>
            <w:tcW w:w="1268" w:type="dxa"/>
            <w:tcBorders>
              <w:top w:val="nil"/>
              <w:left w:val="nil"/>
              <w:bottom w:val="single" w:sz="4" w:space="0" w:color="auto"/>
              <w:right w:val="single" w:sz="4" w:space="0" w:color="auto"/>
            </w:tcBorders>
            <w:noWrap/>
            <w:vAlign w:val="bottom"/>
          </w:tcPr>
          <w:p w14:paraId="099059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D451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94EEE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nil"/>
              <w:left w:val="nil"/>
              <w:bottom w:val="single" w:sz="4" w:space="0" w:color="auto"/>
              <w:right w:val="single" w:sz="4" w:space="0" w:color="auto"/>
            </w:tcBorders>
            <w:noWrap/>
            <w:vAlign w:val="bottom"/>
          </w:tcPr>
          <w:p w14:paraId="741CF6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19/12/1970</w:t>
            </w:r>
          </w:p>
        </w:tc>
        <w:tc>
          <w:tcPr>
            <w:tcW w:w="1285" w:type="dxa"/>
            <w:tcBorders>
              <w:top w:val="nil"/>
              <w:left w:val="nil"/>
              <w:bottom w:val="single" w:sz="4" w:space="0" w:color="auto"/>
              <w:right w:val="single" w:sz="4" w:space="0" w:color="auto"/>
            </w:tcBorders>
            <w:noWrap/>
            <w:vAlign w:val="bottom"/>
          </w:tcPr>
          <w:p w14:paraId="1622F0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04/06/2012</w:t>
            </w:r>
          </w:p>
        </w:tc>
        <w:tc>
          <w:tcPr>
            <w:tcW w:w="1264" w:type="dxa"/>
            <w:tcBorders>
              <w:top w:val="nil"/>
              <w:left w:val="nil"/>
              <w:bottom w:val="single" w:sz="4" w:space="0" w:color="auto"/>
              <w:right w:val="single" w:sz="4" w:space="0" w:color="auto"/>
            </w:tcBorders>
            <w:noWrap/>
            <w:vAlign w:val="bottom"/>
          </w:tcPr>
          <w:p w14:paraId="5574EF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219C9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7017,34</w:t>
            </w:r>
          </w:p>
        </w:tc>
        <w:tc>
          <w:tcPr>
            <w:tcW w:w="864" w:type="dxa"/>
            <w:tcBorders>
              <w:top w:val="nil"/>
              <w:left w:val="nil"/>
              <w:bottom w:val="single" w:sz="4" w:space="0" w:color="auto"/>
              <w:right w:val="single" w:sz="4" w:space="0" w:color="auto"/>
            </w:tcBorders>
            <w:noWrap/>
            <w:vAlign w:val="bottom"/>
          </w:tcPr>
          <w:p w14:paraId="324E88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9C5DBA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6875A80" w14:textId="77777777" w:rsidR="003F7F01" w:rsidRPr="00A64A7D" w:rsidRDefault="003F7F01" w:rsidP="004B0BB6">
            <w:pPr>
              <w:rPr>
                <w:rFonts w:ascii="Arial" w:hAnsi="Arial" w:cs="Arial"/>
                <w:sz w:val="14"/>
                <w:szCs w:val="14"/>
                <w:lang w:val="es-ES_tradnl"/>
              </w:rPr>
            </w:pPr>
          </w:p>
        </w:tc>
      </w:tr>
      <w:tr w:rsidR="003F7F01" w:rsidRPr="00A64A7D" w14:paraId="2967A23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665DE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12115</w:t>
            </w:r>
          </w:p>
        </w:tc>
        <w:tc>
          <w:tcPr>
            <w:tcW w:w="1843" w:type="dxa"/>
            <w:tcBorders>
              <w:top w:val="nil"/>
              <w:left w:val="nil"/>
              <w:bottom w:val="single" w:sz="4" w:space="0" w:color="auto"/>
              <w:right w:val="single" w:sz="4" w:space="0" w:color="auto"/>
            </w:tcBorders>
            <w:noWrap/>
            <w:vAlign w:val="bottom"/>
          </w:tcPr>
          <w:p w14:paraId="6D08BB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030E6A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1E6F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A450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6FB71B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05/08/1983</w:t>
            </w:r>
          </w:p>
        </w:tc>
        <w:tc>
          <w:tcPr>
            <w:tcW w:w="1285" w:type="dxa"/>
            <w:tcBorders>
              <w:top w:val="nil"/>
              <w:left w:val="nil"/>
              <w:bottom w:val="single" w:sz="4" w:space="0" w:color="auto"/>
              <w:right w:val="single" w:sz="4" w:space="0" w:color="auto"/>
            </w:tcBorders>
            <w:noWrap/>
            <w:vAlign w:val="bottom"/>
          </w:tcPr>
          <w:p w14:paraId="5E9913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10/12/2025</w:t>
            </w:r>
          </w:p>
        </w:tc>
        <w:tc>
          <w:tcPr>
            <w:tcW w:w="1264" w:type="dxa"/>
            <w:tcBorders>
              <w:top w:val="nil"/>
              <w:left w:val="nil"/>
              <w:bottom w:val="single" w:sz="4" w:space="0" w:color="auto"/>
              <w:right w:val="single" w:sz="4" w:space="0" w:color="auto"/>
            </w:tcBorders>
            <w:noWrap/>
            <w:vAlign w:val="bottom"/>
          </w:tcPr>
          <w:p w14:paraId="3186B8C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86CA1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4642,17</w:t>
            </w:r>
          </w:p>
        </w:tc>
        <w:tc>
          <w:tcPr>
            <w:tcW w:w="864" w:type="dxa"/>
            <w:tcBorders>
              <w:top w:val="nil"/>
              <w:left w:val="nil"/>
              <w:bottom w:val="single" w:sz="4" w:space="0" w:color="auto"/>
              <w:right w:val="single" w:sz="4" w:space="0" w:color="auto"/>
            </w:tcBorders>
            <w:noWrap/>
            <w:vAlign w:val="bottom"/>
          </w:tcPr>
          <w:p w14:paraId="1A7811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B4B1B5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B641432" w14:textId="77777777" w:rsidR="003F7F01" w:rsidRPr="00A64A7D" w:rsidRDefault="003F7F01" w:rsidP="004B0BB6">
            <w:pPr>
              <w:rPr>
                <w:rFonts w:ascii="Arial" w:hAnsi="Arial" w:cs="Arial"/>
                <w:sz w:val="14"/>
                <w:szCs w:val="14"/>
                <w:lang w:val="es-ES_tradnl"/>
              </w:rPr>
            </w:pPr>
          </w:p>
        </w:tc>
      </w:tr>
      <w:tr w:rsidR="003F7F01" w:rsidRPr="00A64A7D" w14:paraId="76A09B1C"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7C739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00EE1B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49A510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C74E6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BADDA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nil"/>
              <w:left w:val="nil"/>
              <w:bottom w:val="single" w:sz="4" w:space="0" w:color="auto"/>
              <w:right w:val="single" w:sz="4" w:space="0" w:color="auto"/>
            </w:tcBorders>
            <w:noWrap/>
            <w:vAlign w:val="bottom"/>
          </w:tcPr>
          <w:p w14:paraId="27A92D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26/10/1965</w:t>
            </w:r>
          </w:p>
        </w:tc>
        <w:tc>
          <w:tcPr>
            <w:tcW w:w="1285" w:type="dxa"/>
            <w:tcBorders>
              <w:top w:val="nil"/>
              <w:left w:val="nil"/>
              <w:bottom w:val="single" w:sz="4" w:space="0" w:color="auto"/>
              <w:right w:val="single" w:sz="4" w:space="0" w:color="auto"/>
            </w:tcBorders>
            <w:noWrap/>
            <w:vAlign w:val="bottom"/>
          </w:tcPr>
          <w:p w14:paraId="203EA2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02/10/2023</w:t>
            </w:r>
          </w:p>
        </w:tc>
        <w:tc>
          <w:tcPr>
            <w:tcW w:w="1264" w:type="dxa"/>
            <w:tcBorders>
              <w:top w:val="nil"/>
              <w:left w:val="nil"/>
              <w:bottom w:val="single" w:sz="4" w:space="0" w:color="auto"/>
              <w:right w:val="single" w:sz="4" w:space="0" w:color="auto"/>
            </w:tcBorders>
            <w:noWrap/>
            <w:vAlign w:val="bottom"/>
          </w:tcPr>
          <w:p w14:paraId="1DE829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AGOTAMIENTO IT</w:t>
            </w:r>
          </w:p>
        </w:tc>
        <w:tc>
          <w:tcPr>
            <w:tcW w:w="992" w:type="dxa"/>
            <w:tcBorders>
              <w:top w:val="nil"/>
              <w:left w:val="nil"/>
              <w:bottom w:val="single" w:sz="4" w:space="0" w:color="auto"/>
              <w:right w:val="single" w:sz="4" w:space="0" w:color="auto"/>
            </w:tcBorders>
            <w:noWrap/>
            <w:vAlign w:val="bottom"/>
          </w:tcPr>
          <w:p w14:paraId="6E851C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4642,17</w:t>
            </w:r>
          </w:p>
        </w:tc>
        <w:tc>
          <w:tcPr>
            <w:tcW w:w="864" w:type="dxa"/>
            <w:tcBorders>
              <w:top w:val="nil"/>
              <w:left w:val="nil"/>
              <w:bottom w:val="single" w:sz="4" w:space="0" w:color="auto"/>
              <w:right w:val="single" w:sz="4" w:space="0" w:color="auto"/>
            </w:tcBorders>
            <w:noWrap/>
            <w:vAlign w:val="bottom"/>
          </w:tcPr>
          <w:p w14:paraId="039312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C37578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225FE7C" w14:textId="77777777" w:rsidR="003F7F01" w:rsidRPr="00A64A7D" w:rsidRDefault="003F7F01" w:rsidP="004B0BB6">
            <w:pPr>
              <w:rPr>
                <w:rFonts w:ascii="Arial" w:hAnsi="Arial" w:cs="Arial"/>
                <w:sz w:val="14"/>
                <w:szCs w:val="14"/>
                <w:lang w:val="es-ES_tradnl"/>
              </w:rPr>
            </w:pPr>
          </w:p>
        </w:tc>
      </w:tr>
      <w:tr w:rsidR="003F7F01" w:rsidRPr="00A64A7D" w14:paraId="412D8253"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A6B66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554CDF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013516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C9ABD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772D7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BCBA7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18/01/2005</w:t>
            </w:r>
          </w:p>
        </w:tc>
        <w:tc>
          <w:tcPr>
            <w:tcW w:w="1285" w:type="dxa"/>
            <w:tcBorders>
              <w:top w:val="nil"/>
              <w:left w:val="nil"/>
              <w:bottom w:val="single" w:sz="4" w:space="0" w:color="auto"/>
              <w:right w:val="single" w:sz="4" w:space="0" w:color="auto"/>
            </w:tcBorders>
            <w:noWrap/>
            <w:vAlign w:val="bottom"/>
          </w:tcPr>
          <w:p w14:paraId="2EE7E5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24/03/2025</w:t>
            </w:r>
          </w:p>
        </w:tc>
        <w:tc>
          <w:tcPr>
            <w:tcW w:w="1264" w:type="dxa"/>
            <w:tcBorders>
              <w:top w:val="nil"/>
              <w:left w:val="nil"/>
              <w:bottom w:val="single" w:sz="4" w:space="0" w:color="auto"/>
              <w:right w:val="single" w:sz="4" w:space="0" w:color="auto"/>
            </w:tcBorders>
            <w:noWrap/>
            <w:vAlign w:val="bottom"/>
          </w:tcPr>
          <w:p w14:paraId="1157783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3AB45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3C84B5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4A2A349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02F49C2" w14:textId="77777777" w:rsidR="003F7F01" w:rsidRPr="00A64A7D" w:rsidRDefault="003F7F01" w:rsidP="004B0BB6">
            <w:pPr>
              <w:rPr>
                <w:rFonts w:ascii="Arial" w:hAnsi="Arial" w:cs="Arial"/>
                <w:sz w:val="14"/>
                <w:szCs w:val="14"/>
                <w:lang w:val="es-ES_tradnl"/>
              </w:rPr>
            </w:pPr>
          </w:p>
        </w:tc>
      </w:tr>
      <w:tr w:rsidR="003F7F01" w:rsidRPr="00A64A7D" w14:paraId="2ECCE484"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9ED84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780A37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3B05D8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A4461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C638C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216B6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08/06/2003</w:t>
            </w:r>
          </w:p>
        </w:tc>
        <w:tc>
          <w:tcPr>
            <w:tcW w:w="1285" w:type="dxa"/>
            <w:tcBorders>
              <w:top w:val="nil"/>
              <w:left w:val="nil"/>
              <w:bottom w:val="single" w:sz="4" w:space="0" w:color="auto"/>
              <w:right w:val="single" w:sz="4" w:space="0" w:color="auto"/>
            </w:tcBorders>
            <w:noWrap/>
            <w:vAlign w:val="bottom"/>
          </w:tcPr>
          <w:p w14:paraId="6C551D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26/09/2023</w:t>
            </w:r>
          </w:p>
        </w:tc>
        <w:tc>
          <w:tcPr>
            <w:tcW w:w="1264" w:type="dxa"/>
            <w:tcBorders>
              <w:top w:val="nil"/>
              <w:left w:val="nil"/>
              <w:bottom w:val="single" w:sz="4" w:space="0" w:color="auto"/>
              <w:right w:val="single" w:sz="4" w:space="0" w:color="auto"/>
            </w:tcBorders>
            <w:noWrap/>
            <w:vAlign w:val="bottom"/>
          </w:tcPr>
          <w:p w14:paraId="1864FBD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51E54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278E34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580190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4D83F9" w14:textId="77777777" w:rsidR="003F7F01" w:rsidRPr="00A64A7D" w:rsidRDefault="003F7F01" w:rsidP="004B0BB6">
            <w:pPr>
              <w:rPr>
                <w:rFonts w:ascii="Arial" w:hAnsi="Arial" w:cs="Arial"/>
                <w:sz w:val="14"/>
                <w:szCs w:val="14"/>
                <w:lang w:val="es-ES_tradnl"/>
              </w:rPr>
            </w:pPr>
          </w:p>
        </w:tc>
      </w:tr>
      <w:tr w:rsidR="003F7F01" w:rsidRPr="00A64A7D" w14:paraId="21D9C856"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056755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684AB6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15360B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5B69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EE665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7DAB4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27/11/2001</w:t>
            </w:r>
          </w:p>
        </w:tc>
        <w:tc>
          <w:tcPr>
            <w:tcW w:w="1285" w:type="dxa"/>
            <w:tcBorders>
              <w:top w:val="nil"/>
              <w:left w:val="nil"/>
              <w:bottom w:val="single" w:sz="4" w:space="0" w:color="auto"/>
              <w:right w:val="single" w:sz="4" w:space="0" w:color="auto"/>
            </w:tcBorders>
            <w:noWrap/>
            <w:vAlign w:val="bottom"/>
          </w:tcPr>
          <w:p w14:paraId="7C3EB6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09/02/2023</w:t>
            </w:r>
          </w:p>
        </w:tc>
        <w:tc>
          <w:tcPr>
            <w:tcW w:w="1264" w:type="dxa"/>
            <w:tcBorders>
              <w:top w:val="nil"/>
              <w:left w:val="nil"/>
              <w:bottom w:val="single" w:sz="4" w:space="0" w:color="auto"/>
              <w:right w:val="single" w:sz="4" w:space="0" w:color="auto"/>
            </w:tcBorders>
            <w:noWrap/>
            <w:vAlign w:val="bottom"/>
          </w:tcPr>
          <w:p w14:paraId="0CF2072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C0824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1F60AC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AB79F3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164C4AC" w14:textId="77777777" w:rsidR="003F7F01" w:rsidRPr="00A64A7D" w:rsidRDefault="003F7F01" w:rsidP="004B0BB6">
            <w:pPr>
              <w:rPr>
                <w:rFonts w:ascii="Arial" w:hAnsi="Arial" w:cs="Arial"/>
                <w:sz w:val="14"/>
                <w:szCs w:val="14"/>
                <w:lang w:val="es-ES_tradnl"/>
              </w:rPr>
            </w:pPr>
          </w:p>
        </w:tc>
      </w:tr>
      <w:tr w:rsidR="003F7F01" w:rsidRPr="00A64A7D" w14:paraId="69AE736F"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3AE75A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58885A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020618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EF170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72A8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CC332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08/07/1982</w:t>
            </w:r>
          </w:p>
        </w:tc>
        <w:tc>
          <w:tcPr>
            <w:tcW w:w="1285" w:type="dxa"/>
            <w:tcBorders>
              <w:top w:val="nil"/>
              <w:left w:val="nil"/>
              <w:bottom w:val="single" w:sz="4" w:space="0" w:color="auto"/>
              <w:right w:val="single" w:sz="4" w:space="0" w:color="auto"/>
            </w:tcBorders>
            <w:noWrap/>
            <w:vAlign w:val="bottom"/>
          </w:tcPr>
          <w:p w14:paraId="677A99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29/09/2003</w:t>
            </w:r>
          </w:p>
        </w:tc>
        <w:tc>
          <w:tcPr>
            <w:tcW w:w="1264" w:type="dxa"/>
            <w:tcBorders>
              <w:top w:val="nil"/>
              <w:left w:val="nil"/>
              <w:bottom w:val="single" w:sz="4" w:space="0" w:color="auto"/>
              <w:right w:val="single" w:sz="4" w:space="0" w:color="auto"/>
            </w:tcBorders>
            <w:noWrap/>
            <w:vAlign w:val="bottom"/>
          </w:tcPr>
          <w:p w14:paraId="656BB17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848B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4ADF39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09D362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A32CB4F" w14:textId="77777777" w:rsidR="003F7F01" w:rsidRPr="00A64A7D" w:rsidRDefault="003F7F01" w:rsidP="004B0BB6">
            <w:pPr>
              <w:rPr>
                <w:rFonts w:ascii="Arial" w:hAnsi="Arial" w:cs="Arial"/>
                <w:sz w:val="14"/>
                <w:szCs w:val="14"/>
                <w:lang w:val="es-ES_tradnl"/>
              </w:rPr>
            </w:pPr>
          </w:p>
        </w:tc>
      </w:tr>
      <w:tr w:rsidR="003F7F01" w:rsidRPr="00A64A7D" w14:paraId="77CBD469"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48F4C1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686684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3FF783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589A3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C5426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36514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30/01/1976</w:t>
            </w:r>
          </w:p>
        </w:tc>
        <w:tc>
          <w:tcPr>
            <w:tcW w:w="1285" w:type="dxa"/>
            <w:tcBorders>
              <w:top w:val="nil"/>
              <w:left w:val="nil"/>
              <w:bottom w:val="single" w:sz="4" w:space="0" w:color="auto"/>
              <w:right w:val="single" w:sz="4" w:space="0" w:color="auto"/>
            </w:tcBorders>
            <w:noWrap/>
            <w:vAlign w:val="bottom"/>
          </w:tcPr>
          <w:p w14:paraId="77DA09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22/04/2008</w:t>
            </w:r>
          </w:p>
        </w:tc>
        <w:tc>
          <w:tcPr>
            <w:tcW w:w="1264" w:type="dxa"/>
            <w:tcBorders>
              <w:top w:val="nil"/>
              <w:left w:val="nil"/>
              <w:bottom w:val="single" w:sz="4" w:space="0" w:color="auto"/>
              <w:right w:val="single" w:sz="4" w:space="0" w:color="auto"/>
            </w:tcBorders>
            <w:noWrap/>
            <w:vAlign w:val="bottom"/>
          </w:tcPr>
          <w:p w14:paraId="02B407B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F9843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1F6FFC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63B95B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EA5BAD" w14:textId="77777777" w:rsidR="003F7F01" w:rsidRPr="00A64A7D" w:rsidRDefault="003F7F01" w:rsidP="004B0BB6">
            <w:pPr>
              <w:rPr>
                <w:rFonts w:ascii="Arial" w:hAnsi="Arial" w:cs="Arial"/>
                <w:sz w:val="14"/>
                <w:szCs w:val="14"/>
                <w:lang w:val="es-ES_tradnl"/>
              </w:rPr>
            </w:pPr>
          </w:p>
        </w:tc>
      </w:tr>
      <w:tr w:rsidR="003F7F01" w:rsidRPr="00A64A7D" w14:paraId="2FFE9FE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61A0B4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6D453B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141B74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C4FB0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81FE7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B09FB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21/03/1964</w:t>
            </w:r>
          </w:p>
        </w:tc>
        <w:tc>
          <w:tcPr>
            <w:tcW w:w="1285" w:type="dxa"/>
            <w:tcBorders>
              <w:top w:val="nil"/>
              <w:left w:val="nil"/>
              <w:bottom w:val="single" w:sz="4" w:space="0" w:color="auto"/>
              <w:right w:val="single" w:sz="4" w:space="0" w:color="auto"/>
            </w:tcBorders>
            <w:noWrap/>
            <w:vAlign w:val="bottom"/>
          </w:tcPr>
          <w:p w14:paraId="68FB8B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02/12/2008</w:t>
            </w:r>
          </w:p>
        </w:tc>
        <w:tc>
          <w:tcPr>
            <w:tcW w:w="1264" w:type="dxa"/>
            <w:tcBorders>
              <w:top w:val="nil"/>
              <w:left w:val="nil"/>
              <w:bottom w:val="single" w:sz="4" w:space="0" w:color="auto"/>
              <w:right w:val="single" w:sz="4" w:space="0" w:color="auto"/>
            </w:tcBorders>
            <w:noWrap/>
            <w:vAlign w:val="bottom"/>
          </w:tcPr>
          <w:p w14:paraId="152EF97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625E4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36C9AB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1C371A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ED19AB" w14:textId="77777777" w:rsidR="003F7F01" w:rsidRPr="00A64A7D" w:rsidRDefault="003F7F01" w:rsidP="004B0BB6">
            <w:pPr>
              <w:rPr>
                <w:rFonts w:ascii="Arial" w:hAnsi="Arial" w:cs="Arial"/>
                <w:sz w:val="14"/>
                <w:szCs w:val="14"/>
                <w:lang w:val="es-ES_tradnl"/>
              </w:rPr>
            </w:pPr>
          </w:p>
        </w:tc>
      </w:tr>
      <w:tr w:rsidR="003F7F01" w:rsidRPr="00A64A7D" w14:paraId="442C49A5"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5648E7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45F4C5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5A3D6E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B671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1EDE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E5CC4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29/06/1969</w:t>
            </w:r>
          </w:p>
        </w:tc>
        <w:tc>
          <w:tcPr>
            <w:tcW w:w="1285" w:type="dxa"/>
            <w:tcBorders>
              <w:top w:val="nil"/>
              <w:left w:val="nil"/>
              <w:bottom w:val="single" w:sz="4" w:space="0" w:color="auto"/>
              <w:right w:val="single" w:sz="4" w:space="0" w:color="auto"/>
            </w:tcBorders>
            <w:noWrap/>
            <w:vAlign w:val="bottom"/>
          </w:tcPr>
          <w:p w14:paraId="77DB51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08/01/2007</w:t>
            </w:r>
          </w:p>
        </w:tc>
        <w:tc>
          <w:tcPr>
            <w:tcW w:w="1264" w:type="dxa"/>
            <w:tcBorders>
              <w:top w:val="nil"/>
              <w:left w:val="nil"/>
              <w:bottom w:val="single" w:sz="4" w:space="0" w:color="auto"/>
              <w:right w:val="single" w:sz="4" w:space="0" w:color="auto"/>
            </w:tcBorders>
            <w:noWrap/>
            <w:vAlign w:val="bottom"/>
          </w:tcPr>
          <w:p w14:paraId="33CD40D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43C58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7A13B1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08D523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9701C9" w14:textId="77777777" w:rsidR="003F7F01" w:rsidRPr="00A64A7D" w:rsidRDefault="003F7F01" w:rsidP="004B0BB6">
            <w:pPr>
              <w:rPr>
                <w:rFonts w:ascii="Arial" w:hAnsi="Arial" w:cs="Arial"/>
                <w:sz w:val="14"/>
                <w:szCs w:val="14"/>
                <w:lang w:val="es-ES_tradnl"/>
              </w:rPr>
            </w:pPr>
          </w:p>
        </w:tc>
      </w:tr>
      <w:tr w:rsidR="003F7F01" w:rsidRPr="00A64A7D" w14:paraId="610BC60F"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72121F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3C55F6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48DBB7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02E89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46D3B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D9871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01/07/1966</w:t>
            </w:r>
          </w:p>
        </w:tc>
        <w:tc>
          <w:tcPr>
            <w:tcW w:w="1285" w:type="dxa"/>
            <w:tcBorders>
              <w:top w:val="nil"/>
              <w:left w:val="nil"/>
              <w:bottom w:val="single" w:sz="4" w:space="0" w:color="auto"/>
              <w:right w:val="single" w:sz="4" w:space="0" w:color="auto"/>
            </w:tcBorders>
            <w:noWrap/>
            <w:vAlign w:val="bottom"/>
          </w:tcPr>
          <w:p w14:paraId="0C58B0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08/11/1999</w:t>
            </w:r>
          </w:p>
        </w:tc>
        <w:tc>
          <w:tcPr>
            <w:tcW w:w="1264" w:type="dxa"/>
            <w:tcBorders>
              <w:top w:val="nil"/>
              <w:left w:val="nil"/>
              <w:bottom w:val="single" w:sz="4" w:space="0" w:color="auto"/>
              <w:right w:val="single" w:sz="4" w:space="0" w:color="auto"/>
            </w:tcBorders>
            <w:noWrap/>
            <w:vAlign w:val="bottom"/>
          </w:tcPr>
          <w:p w14:paraId="418098A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D6C0F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35A66D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CCF654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6E49A3" w14:textId="77777777" w:rsidR="003F7F01" w:rsidRPr="00A64A7D" w:rsidRDefault="003F7F01" w:rsidP="004B0BB6">
            <w:pPr>
              <w:rPr>
                <w:rFonts w:ascii="Arial" w:hAnsi="Arial" w:cs="Arial"/>
                <w:sz w:val="14"/>
                <w:szCs w:val="14"/>
                <w:lang w:val="es-ES_tradnl"/>
              </w:rPr>
            </w:pPr>
          </w:p>
        </w:tc>
      </w:tr>
      <w:tr w:rsidR="003F7F01" w:rsidRPr="00A64A7D" w14:paraId="4D300082"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1BBA11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4C2F02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428417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08C3A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B13D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08F49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15/09/1976</w:t>
            </w:r>
          </w:p>
        </w:tc>
        <w:tc>
          <w:tcPr>
            <w:tcW w:w="1285" w:type="dxa"/>
            <w:tcBorders>
              <w:top w:val="nil"/>
              <w:left w:val="nil"/>
              <w:bottom w:val="single" w:sz="4" w:space="0" w:color="auto"/>
              <w:right w:val="single" w:sz="4" w:space="0" w:color="auto"/>
            </w:tcBorders>
            <w:noWrap/>
            <w:vAlign w:val="bottom"/>
          </w:tcPr>
          <w:p w14:paraId="43FA32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05/11/2001</w:t>
            </w:r>
          </w:p>
        </w:tc>
        <w:tc>
          <w:tcPr>
            <w:tcW w:w="1264" w:type="dxa"/>
            <w:tcBorders>
              <w:top w:val="nil"/>
              <w:left w:val="nil"/>
              <w:bottom w:val="single" w:sz="4" w:space="0" w:color="auto"/>
              <w:right w:val="single" w:sz="4" w:space="0" w:color="auto"/>
            </w:tcBorders>
            <w:noWrap/>
            <w:vAlign w:val="bottom"/>
          </w:tcPr>
          <w:p w14:paraId="707AF95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8BCAB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390230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3FF399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15035E3" w14:textId="77777777" w:rsidR="003F7F01" w:rsidRPr="00A64A7D" w:rsidRDefault="003F7F01" w:rsidP="004B0BB6">
            <w:pPr>
              <w:rPr>
                <w:rFonts w:ascii="Arial" w:hAnsi="Arial" w:cs="Arial"/>
                <w:sz w:val="14"/>
                <w:szCs w:val="14"/>
                <w:lang w:val="es-ES_tradnl"/>
              </w:rPr>
            </w:pPr>
          </w:p>
        </w:tc>
      </w:tr>
      <w:tr w:rsidR="003F7F01" w:rsidRPr="00A64A7D" w14:paraId="3EAF1C67" w14:textId="77777777" w:rsidTr="004B0BB6">
        <w:tblPrEx>
          <w:tblCellMar>
            <w:left w:w="0" w:type="dxa"/>
            <w:right w:w="0" w:type="dxa"/>
          </w:tblCellMar>
        </w:tblPrEx>
        <w:trPr>
          <w:trHeight w:val="377"/>
        </w:trPr>
        <w:tc>
          <w:tcPr>
            <w:tcW w:w="992" w:type="dxa"/>
            <w:tcBorders>
              <w:top w:val="nil"/>
              <w:left w:val="single" w:sz="4" w:space="0" w:color="auto"/>
              <w:bottom w:val="single" w:sz="4" w:space="0" w:color="auto"/>
              <w:right w:val="single" w:sz="4" w:space="0" w:color="auto"/>
            </w:tcBorders>
            <w:noWrap/>
            <w:vAlign w:val="bottom"/>
          </w:tcPr>
          <w:p w14:paraId="45905A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12115</w:t>
            </w:r>
          </w:p>
        </w:tc>
        <w:tc>
          <w:tcPr>
            <w:tcW w:w="1843" w:type="dxa"/>
            <w:tcBorders>
              <w:top w:val="nil"/>
              <w:left w:val="nil"/>
              <w:bottom w:val="single" w:sz="4" w:space="0" w:color="auto"/>
              <w:right w:val="single" w:sz="4" w:space="0" w:color="auto"/>
            </w:tcBorders>
            <w:noWrap/>
            <w:vAlign w:val="bottom"/>
          </w:tcPr>
          <w:p w14:paraId="4DDFB6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Domingo Agirre HLHI</w:t>
            </w:r>
          </w:p>
        </w:tc>
        <w:tc>
          <w:tcPr>
            <w:tcW w:w="1268" w:type="dxa"/>
            <w:tcBorders>
              <w:top w:val="nil"/>
              <w:left w:val="nil"/>
              <w:bottom w:val="single" w:sz="4" w:space="0" w:color="auto"/>
              <w:right w:val="single" w:sz="4" w:space="0" w:color="auto"/>
            </w:tcBorders>
            <w:noWrap/>
            <w:vAlign w:val="bottom"/>
          </w:tcPr>
          <w:p w14:paraId="1A5804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DBC7A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BCCD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43,22</w:t>
            </w:r>
          </w:p>
        </w:tc>
        <w:tc>
          <w:tcPr>
            <w:tcW w:w="1133" w:type="dxa"/>
            <w:tcBorders>
              <w:top w:val="nil"/>
              <w:left w:val="nil"/>
              <w:bottom w:val="single" w:sz="4" w:space="0" w:color="auto"/>
              <w:right w:val="single" w:sz="4" w:space="0" w:color="auto"/>
            </w:tcBorders>
            <w:noWrap/>
            <w:vAlign w:val="bottom"/>
          </w:tcPr>
          <w:p w14:paraId="202AF7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13/12/1969</w:t>
            </w:r>
          </w:p>
        </w:tc>
        <w:tc>
          <w:tcPr>
            <w:tcW w:w="1285" w:type="dxa"/>
            <w:tcBorders>
              <w:top w:val="nil"/>
              <w:left w:val="nil"/>
              <w:bottom w:val="single" w:sz="4" w:space="0" w:color="auto"/>
              <w:right w:val="single" w:sz="4" w:space="0" w:color="auto"/>
            </w:tcBorders>
            <w:noWrap/>
            <w:vAlign w:val="bottom"/>
          </w:tcPr>
          <w:p w14:paraId="2B6131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01/03/2005</w:t>
            </w:r>
          </w:p>
        </w:tc>
        <w:tc>
          <w:tcPr>
            <w:tcW w:w="1264" w:type="dxa"/>
            <w:tcBorders>
              <w:top w:val="nil"/>
              <w:left w:val="nil"/>
              <w:bottom w:val="single" w:sz="4" w:space="0" w:color="auto"/>
              <w:right w:val="single" w:sz="4" w:space="0" w:color="auto"/>
            </w:tcBorders>
            <w:noWrap/>
            <w:vAlign w:val="bottom"/>
          </w:tcPr>
          <w:p w14:paraId="4AB16C9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39F1E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12047,18</w:t>
            </w:r>
          </w:p>
        </w:tc>
        <w:tc>
          <w:tcPr>
            <w:tcW w:w="864" w:type="dxa"/>
            <w:tcBorders>
              <w:top w:val="nil"/>
              <w:left w:val="nil"/>
              <w:bottom w:val="single" w:sz="4" w:space="0" w:color="auto"/>
              <w:right w:val="single" w:sz="4" w:space="0" w:color="auto"/>
            </w:tcBorders>
            <w:noWrap/>
            <w:vAlign w:val="bottom"/>
          </w:tcPr>
          <w:p w14:paraId="5A6842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CD5247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E531AA" w14:textId="77777777" w:rsidR="003F7F01" w:rsidRPr="00A64A7D" w:rsidRDefault="003F7F01" w:rsidP="004B0BB6">
            <w:pPr>
              <w:rPr>
                <w:rFonts w:ascii="Arial" w:hAnsi="Arial" w:cs="Arial"/>
                <w:sz w:val="14"/>
                <w:szCs w:val="14"/>
                <w:lang w:val="es-ES_tradnl"/>
              </w:rPr>
            </w:pPr>
          </w:p>
        </w:tc>
      </w:tr>
      <w:tr w:rsidR="003F7F01" w:rsidRPr="00A64A7D" w14:paraId="3B2008AB"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5EE1667F"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18.- DONOSTIA</w:t>
            </w:r>
          </w:p>
        </w:tc>
        <w:tc>
          <w:tcPr>
            <w:tcW w:w="1268" w:type="dxa"/>
            <w:tcBorders>
              <w:top w:val="nil"/>
              <w:left w:val="nil"/>
              <w:bottom w:val="single" w:sz="4" w:space="0" w:color="auto"/>
              <w:right w:val="single" w:sz="4" w:space="0" w:color="auto"/>
            </w:tcBorders>
            <w:noWrap/>
            <w:vAlign w:val="bottom"/>
          </w:tcPr>
          <w:p w14:paraId="0825F021"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3279DB3C"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07DC5DF3"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2C0CDBE4"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045C7E8B"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6B6F3D43"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258E17F8"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573A5CD5"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75084C1D"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A5CF496"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70EB303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F94A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12957</w:t>
            </w:r>
          </w:p>
        </w:tc>
        <w:tc>
          <w:tcPr>
            <w:tcW w:w="1843" w:type="dxa"/>
            <w:tcBorders>
              <w:top w:val="nil"/>
              <w:left w:val="nil"/>
              <w:bottom w:val="single" w:sz="4" w:space="0" w:color="auto"/>
              <w:right w:val="single" w:sz="4" w:space="0" w:color="auto"/>
            </w:tcBorders>
            <w:noWrap/>
            <w:vAlign w:val="bottom"/>
          </w:tcPr>
          <w:p w14:paraId="34A674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Egape Ikastola BHI</w:t>
            </w:r>
          </w:p>
        </w:tc>
        <w:tc>
          <w:tcPr>
            <w:tcW w:w="1268" w:type="dxa"/>
            <w:tcBorders>
              <w:top w:val="nil"/>
              <w:left w:val="nil"/>
              <w:bottom w:val="single" w:sz="4" w:space="0" w:color="auto"/>
              <w:right w:val="single" w:sz="4" w:space="0" w:color="auto"/>
            </w:tcBorders>
            <w:noWrap/>
            <w:vAlign w:val="bottom"/>
          </w:tcPr>
          <w:p w14:paraId="70DAC9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46FA5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2E41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14,3</w:t>
            </w:r>
          </w:p>
        </w:tc>
        <w:tc>
          <w:tcPr>
            <w:tcW w:w="1133" w:type="dxa"/>
            <w:tcBorders>
              <w:top w:val="nil"/>
              <w:left w:val="nil"/>
              <w:bottom w:val="single" w:sz="4" w:space="0" w:color="auto"/>
              <w:right w:val="single" w:sz="4" w:space="0" w:color="auto"/>
            </w:tcBorders>
            <w:noWrap/>
            <w:vAlign w:val="bottom"/>
          </w:tcPr>
          <w:p w14:paraId="7B8EDA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14/04/1987</w:t>
            </w:r>
          </w:p>
        </w:tc>
        <w:tc>
          <w:tcPr>
            <w:tcW w:w="1285" w:type="dxa"/>
            <w:tcBorders>
              <w:top w:val="nil"/>
              <w:left w:val="nil"/>
              <w:bottom w:val="single" w:sz="4" w:space="0" w:color="auto"/>
              <w:right w:val="single" w:sz="4" w:space="0" w:color="auto"/>
            </w:tcBorders>
            <w:noWrap/>
            <w:vAlign w:val="bottom"/>
          </w:tcPr>
          <w:p w14:paraId="325172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20/06/2024</w:t>
            </w:r>
          </w:p>
        </w:tc>
        <w:tc>
          <w:tcPr>
            <w:tcW w:w="1264" w:type="dxa"/>
            <w:tcBorders>
              <w:top w:val="nil"/>
              <w:left w:val="nil"/>
              <w:bottom w:val="single" w:sz="4" w:space="0" w:color="auto"/>
              <w:right w:val="single" w:sz="4" w:space="0" w:color="auto"/>
            </w:tcBorders>
            <w:noWrap/>
            <w:vAlign w:val="bottom"/>
          </w:tcPr>
          <w:p w14:paraId="79A2AA1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063E5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3601,9</w:t>
            </w:r>
          </w:p>
        </w:tc>
        <w:tc>
          <w:tcPr>
            <w:tcW w:w="864" w:type="dxa"/>
            <w:tcBorders>
              <w:top w:val="nil"/>
              <w:left w:val="nil"/>
              <w:bottom w:val="single" w:sz="4" w:space="0" w:color="auto"/>
              <w:right w:val="single" w:sz="4" w:space="0" w:color="auto"/>
            </w:tcBorders>
            <w:noWrap/>
            <w:vAlign w:val="bottom"/>
          </w:tcPr>
          <w:p w14:paraId="43574C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73145F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85646EA" w14:textId="77777777" w:rsidR="003F7F01" w:rsidRPr="00A64A7D" w:rsidRDefault="003F7F01" w:rsidP="004B0BB6">
            <w:pPr>
              <w:rPr>
                <w:rFonts w:ascii="Arial" w:hAnsi="Arial" w:cs="Arial"/>
                <w:sz w:val="14"/>
                <w:szCs w:val="14"/>
                <w:lang w:val="es-ES_tradnl"/>
              </w:rPr>
            </w:pPr>
          </w:p>
        </w:tc>
      </w:tr>
      <w:tr w:rsidR="003F7F01" w:rsidRPr="00A64A7D" w14:paraId="697A9AF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A654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12957</w:t>
            </w:r>
          </w:p>
        </w:tc>
        <w:tc>
          <w:tcPr>
            <w:tcW w:w="1843" w:type="dxa"/>
            <w:tcBorders>
              <w:top w:val="nil"/>
              <w:left w:val="nil"/>
              <w:bottom w:val="single" w:sz="4" w:space="0" w:color="auto"/>
              <w:right w:val="single" w:sz="4" w:space="0" w:color="auto"/>
            </w:tcBorders>
            <w:noWrap/>
            <w:vAlign w:val="bottom"/>
          </w:tcPr>
          <w:p w14:paraId="4D0853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Egape Ikastola BHI</w:t>
            </w:r>
          </w:p>
        </w:tc>
        <w:tc>
          <w:tcPr>
            <w:tcW w:w="1268" w:type="dxa"/>
            <w:tcBorders>
              <w:top w:val="nil"/>
              <w:left w:val="nil"/>
              <w:bottom w:val="single" w:sz="4" w:space="0" w:color="auto"/>
              <w:right w:val="single" w:sz="4" w:space="0" w:color="auto"/>
            </w:tcBorders>
            <w:noWrap/>
            <w:vAlign w:val="bottom"/>
          </w:tcPr>
          <w:p w14:paraId="5378B1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84F2C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078EA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19,81</w:t>
            </w:r>
          </w:p>
        </w:tc>
        <w:tc>
          <w:tcPr>
            <w:tcW w:w="1133" w:type="dxa"/>
            <w:tcBorders>
              <w:top w:val="nil"/>
              <w:left w:val="nil"/>
              <w:bottom w:val="single" w:sz="4" w:space="0" w:color="auto"/>
              <w:right w:val="single" w:sz="4" w:space="0" w:color="auto"/>
            </w:tcBorders>
            <w:noWrap/>
            <w:vAlign w:val="bottom"/>
          </w:tcPr>
          <w:p w14:paraId="69CD31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25/05/1974</w:t>
            </w:r>
          </w:p>
        </w:tc>
        <w:tc>
          <w:tcPr>
            <w:tcW w:w="1285" w:type="dxa"/>
            <w:tcBorders>
              <w:top w:val="nil"/>
              <w:left w:val="nil"/>
              <w:bottom w:val="single" w:sz="4" w:space="0" w:color="auto"/>
              <w:right w:val="single" w:sz="4" w:space="0" w:color="auto"/>
            </w:tcBorders>
            <w:noWrap/>
            <w:vAlign w:val="bottom"/>
          </w:tcPr>
          <w:p w14:paraId="7FF951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10/09/2007</w:t>
            </w:r>
          </w:p>
        </w:tc>
        <w:tc>
          <w:tcPr>
            <w:tcW w:w="1264" w:type="dxa"/>
            <w:tcBorders>
              <w:top w:val="nil"/>
              <w:left w:val="nil"/>
              <w:bottom w:val="single" w:sz="4" w:space="0" w:color="auto"/>
              <w:right w:val="single" w:sz="4" w:space="0" w:color="auto"/>
            </w:tcBorders>
            <w:noWrap/>
            <w:vAlign w:val="bottom"/>
          </w:tcPr>
          <w:p w14:paraId="1ACA165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5C80F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5255,62</w:t>
            </w:r>
          </w:p>
        </w:tc>
        <w:tc>
          <w:tcPr>
            <w:tcW w:w="864" w:type="dxa"/>
            <w:tcBorders>
              <w:top w:val="nil"/>
              <w:left w:val="nil"/>
              <w:bottom w:val="single" w:sz="4" w:space="0" w:color="auto"/>
              <w:right w:val="single" w:sz="4" w:space="0" w:color="auto"/>
            </w:tcBorders>
            <w:noWrap/>
            <w:vAlign w:val="bottom"/>
          </w:tcPr>
          <w:p w14:paraId="76F455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67F36E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6A2E2F" w14:textId="77777777" w:rsidR="003F7F01" w:rsidRPr="00A64A7D" w:rsidRDefault="003F7F01" w:rsidP="004B0BB6">
            <w:pPr>
              <w:rPr>
                <w:rFonts w:ascii="Arial" w:hAnsi="Arial" w:cs="Arial"/>
                <w:sz w:val="14"/>
                <w:szCs w:val="14"/>
                <w:lang w:val="es-ES_tradnl"/>
              </w:rPr>
            </w:pPr>
          </w:p>
        </w:tc>
      </w:tr>
      <w:tr w:rsidR="003F7F01" w:rsidRPr="00A64A7D" w14:paraId="3D330E7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F98B4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12957</w:t>
            </w:r>
          </w:p>
        </w:tc>
        <w:tc>
          <w:tcPr>
            <w:tcW w:w="1843" w:type="dxa"/>
            <w:tcBorders>
              <w:top w:val="nil"/>
              <w:left w:val="nil"/>
              <w:bottom w:val="single" w:sz="4" w:space="0" w:color="auto"/>
              <w:right w:val="single" w:sz="4" w:space="0" w:color="auto"/>
            </w:tcBorders>
            <w:noWrap/>
            <w:vAlign w:val="bottom"/>
          </w:tcPr>
          <w:p w14:paraId="40535A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Egape Ikastola BHI</w:t>
            </w:r>
          </w:p>
        </w:tc>
        <w:tc>
          <w:tcPr>
            <w:tcW w:w="1268" w:type="dxa"/>
            <w:tcBorders>
              <w:top w:val="nil"/>
              <w:left w:val="nil"/>
              <w:bottom w:val="single" w:sz="4" w:space="0" w:color="auto"/>
              <w:right w:val="single" w:sz="4" w:space="0" w:color="auto"/>
            </w:tcBorders>
            <w:noWrap/>
            <w:vAlign w:val="bottom"/>
          </w:tcPr>
          <w:p w14:paraId="58C362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COCINERO/A</w:t>
            </w:r>
          </w:p>
        </w:tc>
        <w:tc>
          <w:tcPr>
            <w:tcW w:w="1283" w:type="dxa"/>
            <w:tcBorders>
              <w:top w:val="nil"/>
              <w:left w:val="nil"/>
              <w:bottom w:val="single" w:sz="4" w:space="0" w:color="auto"/>
              <w:right w:val="single" w:sz="4" w:space="0" w:color="auto"/>
            </w:tcBorders>
            <w:noWrap/>
            <w:vAlign w:val="bottom"/>
          </w:tcPr>
          <w:p w14:paraId="5AA1C5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B137A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055109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19/07/1975</w:t>
            </w:r>
          </w:p>
        </w:tc>
        <w:tc>
          <w:tcPr>
            <w:tcW w:w="1285" w:type="dxa"/>
            <w:tcBorders>
              <w:top w:val="nil"/>
              <w:left w:val="nil"/>
              <w:bottom w:val="single" w:sz="4" w:space="0" w:color="auto"/>
              <w:right w:val="single" w:sz="4" w:space="0" w:color="auto"/>
            </w:tcBorders>
            <w:noWrap/>
            <w:vAlign w:val="bottom"/>
          </w:tcPr>
          <w:p w14:paraId="10DCC5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20/05/2016</w:t>
            </w:r>
          </w:p>
        </w:tc>
        <w:tc>
          <w:tcPr>
            <w:tcW w:w="1264" w:type="dxa"/>
            <w:tcBorders>
              <w:top w:val="nil"/>
              <w:left w:val="nil"/>
              <w:bottom w:val="single" w:sz="4" w:space="0" w:color="auto"/>
              <w:right w:val="single" w:sz="4" w:space="0" w:color="auto"/>
            </w:tcBorders>
            <w:noWrap/>
            <w:vAlign w:val="bottom"/>
          </w:tcPr>
          <w:p w14:paraId="0092876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060B5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27092,52</w:t>
            </w:r>
          </w:p>
        </w:tc>
        <w:tc>
          <w:tcPr>
            <w:tcW w:w="864" w:type="dxa"/>
            <w:tcBorders>
              <w:top w:val="nil"/>
              <w:left w:val="nil"/>
              <w:bottom w:val="single" w:sz="4" w:space="0" w:color="auto"/>
              <w:right w:val="single" w:sz="4" w:space="0" w:color="auto"/>
            </w:tcBorders>
            <w:noWrap/>
            <w:vAlign w:val="bottom"/>
          </w:tcPr>
          <w:p w14:paraId="691C4B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D9591F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0E7F35" w14:textId="77777777" w:rsidR="003F7F01" w:rsidRPr="00A64A7D" w:rsidRDefault="003F7F01" w:rsidP="004B0BB6">
            <w:pPr>
              <w:rPr>
                <w:rFonts w:ascii="Arial" w:hAnsi="Arial" w:cs="Arial"/>
                <w:sz w:val="14"/>
                <w:szCs w:val="14"/>
                <w:lang w:val="es-ES_tradnl"/>
              </w:rPr>
            </w:pPr>
          </w:p>
        </w:tc>
      </w:tr>
      <w:tr w:rsidR="003F7F01" w:rsidRPr="00A64A7D" w14:paraId="3B1FB2C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BEA8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12957</w:t>
            </w:r>
          </w:p>
        </w:tc>
        <w:tc>
          <w:tcPr>
            <w:tcW w:w="1843" w:type="dxa"/>
            <w:tcBorders>
              <w:top w:val="nil"/>
              <w:left w:val="nil"/>
              <w:bottom w:val="single" w:sz="4" w:space="0" w:color="auto"/>
              <w:right w:val="single" w:sz="4" w:space="0" w:color="auto"/>
            </w:tcBorders>
            <w:noWrap/>
            <w:vAlign w:val="bottom"/>
          </w:tcPr>
          <w:p w14:paraId="2F56C6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IES Egape Ikastola BHI</w:t>
            </w:r>
          </w:p>
        </w:tc>
        <w:tc>
          <w:tcPr>
            <w:tcW w:w="1268" w:type="dxa"/>
            <w:tcBorders>
              <w:top w:val="nil"/>
              <w:left w:val="nil"/>
              <w:bottom w:val="single" w:sz="4" w:space="0" w:color="auto"/>
              <w:right w:val="single" w:sz="4" w:space="0" w:color="auto"/>
            </w:tcBorders>
            <w:noWrap/>
            <w:vAlign w:val="bottom"/>
          </w:tcPr>
          <w:p w14:paraId="2F0463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66C17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BDDC0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17,9</w:t>
            </w:r>
          </w:p>
        </w:tc>
        <w:tc>
          <w:tcPr>
            <w:tcW w:w="1133" w:type="dxa"/>
            <w:tcBorders>
              <w:top w:val="nil"/>
              <w:left w:val="nil"/>
              <w:bottom w:val="single" w:sz="4" w:space="0" w:color="auto"/>
              <w:right w:val="single" w:sz="4" w:space="0" w:color="auto"/>
            </w:tcBorders>
            <w:noWrap/>
            <w:vAlign w:val="bottom"/>
          </w:tcPr>
          <w:p w14:paraId="55224E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24/09/1999</w:t>
            </w:r>
          </w:p>
        </w:tc>
        <w:tc>
          <w:tcPr>
            <w:tcW w:w="1285" w:type="dxa"/>
            <w:tcBorders>
              <w:top w:val="nil"/>
              <w:left w:val="nil"/>
              <w:bottom w:val="single" w:sz="4" w:space="0" w:color="auto"/>
              <w:right w:val="single" w:sz="4" w:space="0" w:color="auto"/>
            </w:tcBorders>
            <w:noWrap/>
            <w:vAlign w:val="bottom"/>
          </w:tcPr>
          <w:p w14:paraId="201FAC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13/12/2024</w:t>
            </w:r>
          </w:p>
        </w:tc>
        <w:tc>
          <w:tcPr>
            <w:tcW w:w="1264" w:type="dxa"/>
            <w:tcBorders>
              <w:top w:val="nil"/>
              <w:left w:val="nil"/>
              <w:bottom w:val="single" w:sz="4" w:space="0" w:color="auto"/>
              <w:right w:val="single" w:sz="4" w:space="0" w:color="auto"/>
            </w:tcBorders>
            <w:noWrap/>
            <w:vAlign w:val="bottom"/>
          </w:tcPr>
          <w:p w14:paraId="7A2237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PAO</w:t>
            </w:r>
          </w:p>
        </w:tc>
        <w:tc>
          <w:tcPr>
            <w:tcW w:w="992" w:type="dxa"/>
            <w:tcBorders>
              <w:top w:val="nil"/>
              <w:left w:val="nil"/>
              <w:bottom w:val="single" w:sz="4" w:space="0" w:color="auto"/>
              <w:right w:val="single" w:sz="4" w:space="0" w:color="auto"/>
            </w:tcBorders>
            <w:noWrap/>
            <w:vAlign w:val="bottom"/>
          </w:tcPr>
          <w:p w14:paraId="0DA8C9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4508,67</w:t>
            </w:r>
          </w:p>
        </w:tc>
        <w:tc>
          <w:tcPr>
            <w:tcW w:w="864" w:type="dxa"/>
            <w:tcBorders>
              <w:top w:val="nil"/>
              <w:left w:val="nil"/>
              <w:bottom w:val="single" w:sz="4" w:space="0" w:color="auto"/>
              <w:right w:val="single" w:sz="4" w:space="0" w:color="auto"/>
            </w:tcBorders>
            <w:noWrap/>
            <w:vAlign w:val="bottom"/>
          </w:tcPr>
          <w:p w14:paraId="1F49B9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A6CF6C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433A47" w14:textId="77777777" w:rsidR="003F7F01" w:rsidRPr="00A64A7D" w:rsidRDefault="003F7F01" w:rsidP="004B0BB6">
            <w:pPr>
              <w:rPr>
                <w:rFonts w:ascii="Arial" w:hAnsi="Arial" w:cs="Arial"/>
                <w:sz w:val="14"/>
                <w:szCs w:val="14"/>
                <w:lang w:val="es-ES_tradnl"/>
              </w:rPr>
            </w:pPr>
          </w:p>
        </w:tc>
      </w:tr>
      <w:tr w:rsidR="003F7F01" w:rsidRPr="00A64A7D" w14:paraId="1DD6242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1A2E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12261</w:t>
            </w:r>
          </w:p>
        </w:tc>
        <w:tc>
          <w:tcPr>
            <w:tcW w:w="1843" w:type="dxa"/>
            <w:tcBorders>
              <w:top w:val="nil"/>
              <w:left w:val="nil"/>
              <w:bottom w:val="single" w:sz="4" w:space="0" w:color="auto"/>
              <w:right w:val="single" w:sz="4" w:space="0" w:color="auto"/>
            </w:tcBorders>
            <w:noWrap/>
            <w:vAlign w:val="bottom"/>
          </w:tcPr>
          <w:p w14:paraId="6984EB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Aginaga HLHI</w:t>
            </w:r>
          </w:p>
        </w:tc>
        <w:tc>
          <w:tcPr>
            <w:tcW w:w="1268" w:type="dxa"/>
            <w:tcBorders>
              <w:top w:val="nil"/>
              <w:left w:val="nil"/>
              <w:bottom w:val="single" w:sz="4" w:space="0" w:color="auto"/>
              <w:right w:val="single" w:sz="4" w:space="0" w:color="auto"/>
            </w:tcBorders>
            <w:noWrap/>
            <w:vAlign w:val="bottom"/>
          </w:tcPr>
          <w:p w14:paraId="2B5688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CD50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8379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4AC9B7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06/10/1973</w:t>
            </w:r>
          </w:p>
        </w:tc>
        <w:tc>
          <w:tcPr>
            <w:tcW w:w="1285" w:type="dxa"/>
            <w:tcBorders>
              <w:top w:val="nil"/>
              <w:left w:val="nil"/>
              <w:bottom w:val="single" w:sz="4" w:space="0" w:color="auto"/>
              <w:right w:val="single" w:sz="4" w:space="0" w:color="auto"/>
            </w:tcBorders>
            <w:noWrap/>
            <w:vAlign w:val="bottom"/>
          </w:tcPr>
          <w:p w14:paraId="3791C0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09/05/2017</w:t>
            </w:r>
          </w:p>
        </w:tc>
        <w:tc>
          <w:tcPr>
            <w:tcW w:w="1264" w:type="dxa"/>
            <w:tcBorders>
              <w:top w:val="nil"/>
              <w:left w:val="nil"/>
              <w:bottom w:val="single" w:sz="4" w:space="0" w:color="auto"/>
              <w:right w:val="single" w:sz="4" w:space="0" w:color="auto"/>
            </w:tcBorders>
            <w:noWrap/>
            <w:vAlign w:val="bottom"/>
          </w:tcPr>
          <w:p w14:paraId="6D97C87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2F341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792E0A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64B958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CB383DA" w14:textId="77777777" w:rsidR="003F7F01" w:rsidRPr="00A64A7D" w:rsidRDefault="003F7F01" w:rsidP="004B0BB6">
            <w:pPr>
              <w:rPr>
                <w:rFonts w:ascii="Arial" w:hAnsi="Arial" w:cs="Arial"/>
                <w:sz w:val="14"/>
                <w:szCs w:val="14"/>
                <w:lang w:val="es-ES_tradnl"/>
              </w:rPr>
            </w:pPr>
          </w:p>
        </w:tc>
      </w:tr>
      <w:tr w:rsidR="003F7F01" w:rsidRPr="00A64A7D" w14:paraId="2B3F687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B34C8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12261</w:t>
            </w:r>
          </w:p>
        </w:tc>
        <w:tc>
          <w:tcPr>
            <w:tcW w:w="1843" w:type="dxa"/>
            <w:tcBorders>
              <w:top w:val="nil"/>
              <w:left w:val="nil"/>
              <w:bottom w:val="single" w:sz="4" w:space="0" w:color="auto"/>
              <w:right w:val="single" w:sz="4" w:space="0" w:color="auto"/>
            </w:tcBorders>
            <w:noWrap/>
            <w:vAlign w:val="bottom"/>
          </w:tcPr>
          <w:p w14:paraId="730EE1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Aginaga HLHI</w:t>
            </w:r>
          </w:p>
        </w:tc>
        <w:tc>
          <w:tcPr>
            <w:tcW w:w="1268" w:type="dxa"/>
            <w:tcBorders>
              <w:top w:val="nil"/>
              <w:left w:val="nil"/>
              <w:bottom w:val="single" w:sz="4" w:space="0" w:color="auto"/>
              <w:right w:val="single" w:sz="4" w:space="0" w:color="auto"/>
            </w:tcBorders>
            <w:noWrap/>
            <w:vAlign w:val="bottom"/>
          </w:tcPr>
          <w:p w14:paraId="1CDFA5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E3AC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6CBF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5F125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25/08/1995</w:t>
            </w:r>
          </w:p>
        </w:tc>
        <w:tc>
          <w:tcPr>
            <w:tcW w:w="1285" w:type="dxa"/>
            <w:tcBorders>
              <w:top w:val="nil"/>
              <w:left w:val="nil"/>
              <w:bottom w:val="single" w:sz="4" w:space="0" w:color="auto"/>
              <w:right w:val="single" w:sz="4" w:space="0" w:color="auto"/>
            </w:tcBorders>
            <w:noWrap/>
            <w:vAlign w:val="bottom"/>
          </w:tcPr>
          <w:p w14:paraId="7F4434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19/05/2022</w:t>
            </w:r>
          </w:p>
        </w:tc>
        <w:tc>
          <w:tcPr>
            <w:tcW w:w="1264" w:type="dxa"/>
            <w:tcBorders>
              <w:top w:val="nil"/>
              <w:left w:val="nil"/>
              <w:bottom w:val="single" w:sz="4" w:space="0" w:color="auto"/>
              <w:right w:val="single" w:sz="4" w:space="0" w:color="auto"/>
            </w:tcBorders>
            <w:noWrap/>
            <w:vAlign w:val="bottom"/>
          </w:tcPr>
          <w:p w14:paraId="76ABF03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D2CA0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7415C2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1C593A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3BF4179" w14:textId="77777777" w:rsidR="003F7F01" w:rsidRPr="00A64A7D" w:rsidRDefault="003F7F01" w:rsidP="004B0BB6">
            <w:pPr>
              <w:rPr>
                <w:rFonts w:ascii="Arial" w:hAnsi="Arial" w:cs="Arial"/>
                <w:sz w:val="14"/>
                <w:szCs w:val="14"/>
                <w:lang w:val="es-ES_tradnl"/>
              </w:rPr>
            </w:pPr>
          </w:p>
        </w:tc>
      </w:tr>
      <w:tr w:rsidR="003F7F01" w:rsidRPr="00A64A7D" w14:paraId="1D06499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97A6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12261</w:t>
            </w:r>
          </w:p>
        </w:tc>
        <w:tc>
          <w:tcPr>
            <w:tcW w:w="1843" w:type="dxa"/>
            <w:tcBorders>
              <w:top w:val="nil"/>
              <w:left w:val="nil"/>
              <w:bottom w:val="single" w:sz="4" w:space="0" w:color="auto"/>
              <w:right w:val="single" w:sz="4" w:space="0" w:color="auto"/>
            </w:tcBorders>
            <w:noWrap/>
            <w:vAlign w:val="bottom"/>
          </w:tcPr>
          <w:p w14:paraId="66CFCD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Aginaga HLHI</w:t>
            </w:r>
          </w:p>
        </w:tc>
        <w:tc>
          <w:tcPr>
            <w:tcW w:w="1268" w:type="dxa"/>
            <w:tcBorders>
              <w:top w:val="nil"/>
              <w:left w:val="nil"/>
              <w:bottom w:val="single" w:sz="4" w:space="0" w:color="auto"/>
              <w:right w:val="single" w:sz="4" w:space="0" w:color="auto"/>
            </w:tcBorders>
            <w:noWrap/>
            <w:vAlign w:val="bottom"/>
          </w:tcPr>
          <w:p w14:paraId="4D1981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67FAE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B55ED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3A84CC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15/05/1999</w:t>
            </w:r>
          </w:p>
        </w:tc>
        <w:tc>
          <w:tcPr>
            <w:tcW w:w="1285" w:type="dxa"/>
            <w:tcBorders>
              <w:top w:val="nil"/>
              <w:left w:val="nil"/>
              <w:bottom w:val="single" w:sz="4" w:space="0" w:color="auto"/>
              <w:right w:val="single" w:sz="4" w:space="0" w:color="auto"/>
            </w:tcBorders>
            <w:noWrap/>
            <w:vAlign w:val="bottom"/>
          </w:tcPr>
          <w:p w14:paraId="13B26A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09/01/2026</w:t>
            </w:r>
          </w:p>
        </w:tc>
        <w:tc>
          <w:tcPr>
            <w:tcW w:w="1264" w:type="dxa"/>
            <w:tcBorders>
              <w:top w:val="nil"/>
              <w:left w:val="nil"/>
              <w:bottom w:val="single" w:sz="4" w:space="0" w:color="auto"/>
              <w:right w:val="single" w:sz="4" w:space="0" w:color="auto"/>
            </w:tcBorders>
            <w:noWrap/>
            <w:vAlign w:val="bottom"/>
          </w:tcPr>
          <w:p w14:paraId="3E9F60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IGN</w:t>
            </w:r>
          </w:p>
        </w:tc>
        <w:tc>
          <w:tcPr>
            <w:tcW w:w="992" w:type="dxa"/>
            <w:tcBorders>
              <w:top w:val="nil"/>
              <w:left w:val="nil"/>
              <w:bottom w:val="single" w:sz="4" w:space="0" w:color="auto"/>
              <w:right w:val="single" w:sz="4" w:space="0" w:color="auto"/>
            </w:tcBorders>
            <w:noWrap/>
            <w:vAlign w:val="bottom"/>
          </w:tcPr>
          <w:p w14:paraId="034675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5203,86</w:t>
            </w:r>
          </w:p>
        </w:tc>
        <w:tc>
          <w:tcPr>
            <w:tcW w:w="864" w:type="dxa"/>
            <w:tcBorders>
              <w:top w:val="nil"/>
              <w:left w:val="nil"/>
              <w:bottom w:val="single" w:sz="4" w:space="0" w:color="auto"/>
              <w:right w:val="single" w:sz="4" w:space="0" w:color="auto"/>
            </w:tcBorders>
            <w:noWrap/>
            <w:vAlign w:val="bottom"/>
          </w:tcPr>
          <w:p w14:paraId="41198F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CA2E81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0AE6284" w14:textId="77777777" w:rsidR="003F7F01" w:rsidRPr="00A64A7D" w:rsidRDefault="003F7F01" w:rsidP="004B0BB6">
            <w:pPr>
              <w:rPr>
                <w:rFonts w:ascii="Arial" w:hAnsi="Arial" w:cs="Arial"/>
                <w:sz w:val="14"/>
                <w:szCs w:val="14"/>
                <w:lang w:val="es-ES_tradnl"/>
              </w:rPr>
            </w:pPr>
          </w:p>
        </w:tc>
      </w:tr>
      <w:tr w:rsidR="003F7F01" w:rsidRPr="00A64A7D" w14:paraId="39372CD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54194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0FEF7A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712DA3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EF498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847A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D67CB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02/01/1989</w:t>
            </w:r>
          </w:p>
        </w:tc>
        <w:tc>
          <w:tcPr>
            <w:tcW w:w="1285" w:type="dxa"/>
            <w:tcBorders>
              <w:top w:val="nil"/>
              <w:left w:val="nil"/>
              <w:bottom w:val="single" w:sz="4" w:space="0" w:color="auto"/>
              <w:right w:val="single" w:sz="4" w:space="0" w:color="auto"/>
            </w:tcBorders>
            <w:noWrap/>
            <w:vAlign w:val="bottom"/>
          </w:tcPr>
          <w:p w14:paraId="71F44D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30/04/2021</w:t>
            </w:r>
          </w:p>
        </w:tc>
        <w:tc>
          <w:tcPr>
            <w:tcW w:w="1264" w:type="dxa"/>
            <w:tcBorders>
              <w:top w:val="nil"/>
              <w:left w:val="nil"/>
              <w:bottom w:val="single" w:sz="4" w:space="0" w:color="auto"/>
              <w:right w:val="single" w:sz="4" w:space="0" w:color="auto"/>
            </w:tcBorders>
            <w:noWrap/>
            <w:vAlign w:val="bottom"/>
          </w:tcPr>
          <w:p w14:paraId="44548BF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A8B2D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486D75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A3CB80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6C70FA" w14:textId="77777777" w:rsidR="003F7F01" w:rsidRPr="00A64A7D" w:rsidRDefault="003F7F01" w:rsidP="004B0BB6">
            <w:pPr>
              <w:rPr>
                <w:rFonts w:ascii="Arial" w:hAnsi="Arial" w:cs="Arial"/>
                <w:sz w:val="14"/>
                <w:szCs w:val="14"/>
                <w:lang w:val="es-ES_tradnl"/>
              </w:rPr>
            </w:pPr>
          </w:p>
        </w:tc>
      </w:tr>
      <w:tr w:rsidR="003F7F01" w:rsidRPr="00A64A7D" w14:paraId="5D4567C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4C118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4EE2C1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6C3688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31C83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7F0B7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8C746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18/07/1987</w:t>
            </w:r>
          </w:p>
        </w:tc>
        <w:tc>
          <w:tcPr>
            <w:tcW w:w="1285" w:type="dxa"/>
            <w:tcBorders>
              <w:top w:val="nil"/>
              <w:left w:val="nil"/>
              <w:bottom w:val="single" w:sz="4" w:space="0" w:color="auto"/>
              <w:right w:val="single" w:sz="4" w:space="0" w:color="auto"/>
            </w:tcBorders>
            <w:noWrap/>
            <w:vAlign w:val="bottom"/>
          </w:tcPr>
          <w:p w14:paraId="3FE995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28/09/2021</w:t>
            </w:r>
          </w:p>
        </w:tc>
        <w:tc>
          <w:tcPr>
            <w:tcW w:w="1264" w:type="dxa"/>
            <w:tcBorders>
              <w:top w:val="nil"/>
              <w:left w:val="nil"/>
              <w:bottom w:val="single" w:sz="4" w:space="0" w:color="auto"/>
              <w:right w:val="single" w:sz="4" w:space="0" w:color="auto"/>
            </w:tcBorders>
            <w:noWrap/>
            <w:vAlign w:val="bottom"/>
          </w:tcPr>
          <w:p w14:paraId="7F2908E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4483A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41FAED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279A6C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000E45C" w14:textId="77777777" w:rsidR="003F7F01" w:rsidRPr="00A64A7D" w:rsidRDefault="003F7F01" w:rsidP="004B0BB6">
            <w:pPr>
              <w:rPr>
                <w:rFonts w:ascii="Arial" w:hAnsi="Arial" w:cs="Arial"/>
                <w:sz w:val="14"/>
                <w:szCs w:val="14"/>
                <w:lang w:val="es-ES_tradnl"/>
              </w:rPr>
            </w:pPr>
          </w:p>
        </w:tc>
      </w:tr>
      <w:tr w:rsidR="003F7F01" w:rsidRPr="00A64A7D" w14:paraId="2574D77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AA11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797908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33390D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ED87C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1D58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AD027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17/09/1983</w:t>
            </w:r>
          </w:p>
        </w:tc>
        <w:tc>
          <w:tcPr>
            <w:tcW w:w="1285" w:type="dxa"/>
            <w:tcBorders>
              <w:top w:val="nil"/>
              <w:left w:val="nil"/>
              <w:bottom w:val="single" w:sz="4" w:space="0" w:color="auto"/>
              <w:right w:val="single" w:sz="4" w:space="0" w:color="auto"/>
            </w:tcBorders>
            <w:noWrap/>
            <w:vAlign w:val="bottom"/>
          </w:tcPr>
          <w:p w14:paraId="1E9020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18/08/2018</w:t>
            </w:r>
          </w:p>
        </w:tc>
        <w:tc>
          <w:tcPr>
            <w:tcW w:w="1264" w:type="dxa"/>
            <w:tcBorders>
              <w:top w:val="nil"/>
              <w:left w:val="nil"/>
              <w:bottom w:val="single" w:sz="4" w:space="0" w:color="auto"/>
              <w:right w:val="single" w:sz="4" w:space="0" w:color="auto"/>
            </w:tcBorders>
            <w:noWrap/>
            <w:vAlign w:val="bottom"/>
          </w:tcPr>
          <w:p w14:paraId="1A2954E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EAC04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683A69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400A5B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E1332B" w14:textId="77777777" w:rsidR="003F7F01" w:rsidRPr="00A64A7D" w:rsidRDefault="003F7F01" w:rsidP="004B0BB6">
            <w:pPr>
              <w:rPr>
                <w:rFonts w:ascii="Arial" w:hAnsi="Arial" w:cs="Arial"/>
                <w:sz w:val="14"/>
                <w:szCs w:val="14"/>
                <w:lang w:val="es-ES_tradnl"/>
              </w:rPr>
            </w:pPr>
          </w:p>
        </w:tc>
      </w:tr>
      <w:tr w:rsidR="003F7F01" w:rsidRPr="00A64A7D" w14:paraId="77EC0B8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E7B61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2E66A0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321C85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39F8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A08F6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4F7C0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29/03/1992</w:t>
            </w:r>
          </w:p>
        </w:tc>
        <w:tc>
          <w:tcPr>
            <w:tcW w:w="1285" w:type="dxa"/>
            <w:tcBorders>
              <w:top w:val="nil"/>
              <w:left w:val="nil"/>
              <w:bottom w:val="single" w:sz="4" w:space="0" w:color="auto"/>
              <w:right w:val="single" w:sz="4" w:space="0" w:color="auto"/>
            </w:tcBorders>
            <w:noWrap/>
            <w:vAlign w:val="bottom"/>
          </w:tcPr>
          <w:p w14:paraId="3F921C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17/12/2019</w:t>
            </w:r>
          </w:p>
        </w:tc>
        <w:tc>
          <w:tcPr>
            <w:tcW w:w="1264" w:type="dxa"/>
            <w:tcBorders>
              <w:top w:val="nil"/>
              <w:left w:val="nil"/>
              <w:bottom w:val="single" w:sz="4" w:space="0" w:color="auto"/>
              <w:right w:val="single" w:sz="4" w:space="0" w:color="auto"/>
            </w:tcBorders>
            <w:noWrap/>
            <w:vAlign w:val="bottom"/>
          </w:tcPr>
          <w:p w14:paraId="636CD51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37AC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2FD3EA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FDDA8A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59C4ABD" w14:textId="77777777" w:rsidR="003F7F01" w:rsidRPr="00A64A7D" w:rsidRDefault="003F7F01" w:rsidP="004B0BB6">
            <w:pPr>
              <w:rPr>
                <w:rFonts w:ascii="Arial" w:hAnsi="Arial" w:cs="Arial"/>
                <w:sz w:val="14"/>
                <w:szCs w:val="14"/>
                <w:lang w:val="es-ES_tradnl"/>
              </w:rPr>
            </w:pPr>
          </w:p>
        </w:tc>
      </w:tr>
      <w:tr w:rsidR="003F7F01" w:rsidRPr="00A64A7D" w14:paraId="3DE5994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5821B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5B5FE3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08B6BB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54CD2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298D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82C1B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14/10/1990</w:t>
            </w:r>
          </w:p>
        </w:tc>
        <w:tc>
          <w:tcPr>
            <w:tcW w:w="1285" w:type="dxa"/>
            <w:tcBorders>
              <w:top w:val="nil"/>
              <w:left w:val="nil"/>
              <w:bottom w:val="single" w:sz="4" w:space="0" w:color="auto"/>
              <w:right w:val="single" w:sz="4" w:space="0" w:color="auto"/>
            </w:tcBorders>
            <w:noWrap/>
            <w:vAlign w:val="bottom"/>
          </w:tcPr>
          <w:p w14:paraId="1F205E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16/09/2020</w:t>
            </w:r>
          </w:p>
        </w:tc>
        <w:tc>
          <w:tcPr>
            <w:tcW w:w="1264" w:type="dxa"/>
            <w:tcBorders>
              <w:top w:val="nil"/>
              <w:left w:val="nil"/>
              <w:bottom w:val="single" w:sz="4" w:space="0" w:color="auto"/>
              <w:right w:val="single" w:sz="4" w:space="0" w:color="auto"/>
            </w:tcBorders>
            <w:noWrap/>
            <w:vAlign w:val="bottom"/>
          </w:tcPr>
          <w:p w14:paraId="37E17B5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044D0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4AECA0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72DD501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F5729A6" w14:textId="77777777" w:rsidR="003F7F01" w:rsidRPr="00A64A7D" w:rsidRDefault="003F7F01" w:rsidP="004B0BB6">
            <w:pPr>
              <w:rPr>
                <w:rFonts w:ascii="Arial" w:hAnsi="Arial" w:cs="Arial"/>
                <w:sz w:val="14"/>
                <w:szCs w:val="14"/>
                <w:lang w:val="es-ES_tradnl"/>
              </w:rPr>
            </w:pPr>
          </w:p>
        </w:tc>
      </w:tr>
      <w:tr w:rsidR="003F7F01" w:rsidRPr="00A64A7D" w14:paraId="1AB558C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C36EA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51C38E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563CCF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F180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CCD13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27416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21/06/1998</w:t>
            </w:r>
          </w:p>
        </w:tc>
        <w:tc>
          <w:tcPr>
            <w:tcW w:w="1285" w:type="dxa"/>
            <w:tcBorders>
              <w:top w:val="nil"/>
              <w:left w:val="nil"/>
              <w:bottom w:val="single" w:sz="4" w:space="0" w:color="auto"/>
              <w:right w:val="single" w:sz="4" w:space="0" w:color="auto"/>
            </w:tcBorders>
            <w:noWrap/>
            <w:vAlign w:val="bottom"/>
          </w:tcPr>
          <w:p w14:paraId="6A9BF6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10/11/2020</w:t>
            </w:r>
          </w:p>
        </w:tc>
        <w:tc>
          <w:tcPr>
            <w:tcW w:w="1264" w:type="dxa"/>
            <w:tcBorders>
              <w:top w:val="nil"/>
              <w:left w:val="nil"/>
              <w:bottom w:val="single" w:sz="4" w:space="0" w:color="auto"/>
              <w:right w:val="single" w:sz="4" w:space="0" w:color="auto"/>
            </w:tcBorders>
            <w:noWrap/>
            <w:vAlign w:val="bottom"/>
          </w:tcPr>
          <w:p w14:paraId="7C4A0E9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01F74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11C165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35E5C1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000B11" w14:textId="77777777" w:rsidR="003F7F01" w:rsidRPr="00A64A7D" w:rsidRDefault="003F7F01" w:rsidP="004B0BB6">
            <w:pPr>
              <w:rPr>
                <w:rFonts w:ascii="Arial" w:hAnsi="Arial" w:cs="Arial"/>
                <w:sz w:val="14"/>
                <w:szCs w:val="14"/>
                <w:lang w:val="es-ES_tradnl"/>
              </w:rPr>
            </w:pPr>
          </w:p>
        </w:tc>
      </w:tr>
      <w:tr w:rsidR="003F7F01" w:rsidRPr="00A64A7D" w14:paraId="6CB546B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1C91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74FB64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6B5843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42741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117AF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4C416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19/05/1984</w:t>
            </w:r>
          </w:p>
        </w:tc>
        <w:tc>
          <w:tcPr>
            <w:tcW w:w="1285" w:type="dxa"/>
            <w:tcBorders>
              <w:top w:val="nil"/>
              <w:left w:val="nil"/>
              <w:bottom w:val="single" w:sz="4" w:space="0" w:color="auto"/>
              <w:right w:val="single" w:sz="4" w:space="0" w:color="auto"/>
            </w:tcBorders>
            <w:noWrap/>
            <w:vAlign w:val="bottom"/>
          </w:tcPr>
          <w:p w14:paraId="519552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02/05/2022</w:t>
            </w:r>
          </w:p>
        </w:tc>
        <w:tc>
          <w:tcPr>
            <w:tcW w:w="1264" w:type="dxa"/>
            <w:tcBorders>
              <w:top w:val="nil"/>
              <w:left w:val="nil"/>
              <w:bottom w:val="single" w:sz="4" w:space="0" w:color="auto"/>
              <w:right w:val="single" w:sz="4" w:space="0" w:color="auto"/>
            </w:tcBorders>
            <w:noWrap/>
            <w:vAlign w:val="bottom"/>
          </w:tcPr>
          <w:p w14:paraId="6885827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4EAF0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2415DC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5BA5F4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9E68CD4" w14:textId="77777777" w:rsidR="003F7F01" w:rsidRPr="00A64A7D" w:rsidRDefault="003F7F01" w:rsidP="004B0BB6">
            <w:pPr>
              <w:rPr>
                <w:rFonts w:ascii="Arial" w:hAnsi="Arial" w:cs="Arial"/>
                <w:sz w:val="14"/>
                <w:szCs w:val="14"/>
                <w:lang w:val="es-ES_tradnl"/>
              </w:rPr>
            </w:pPr>
          </w:p>
        </w:tc>
      </w:tr>
      <w:tr w:rsidR="003F7F01" w:rsidRPr="00A64A7D" w14:paraId="4FF6DC3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1664F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4CFACE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4CC06C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D0F0E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BC0B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A1184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17/03/1992</w:t>
            </w:r>
          </w:p>
        </w:tc>
        <w:tc>
          <w:tcPr>
            <w:tcW w:w="1285" w:type="dxa"/>
            <w:tcBorders>
              <w:top w:val="nil"/>
              <w:left w:val="nil"/>
              <w:bottom w:val="single" w:sz="4" w:space="0" w:color="auto"/>
              <w:right w:val="single" w:sz="4" w:space="0" w:color="auto"/>
            </w:tcBorders>
            <w:noWrap/>
            <w:vAlign w:val="bottom"/>
          </w:tcPr>
          <w:p w14:paraId="3D0728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20/11/2018</w:t>
            </w:r>
          </w:p>
        </w:tc>
        <w:tc>
          <w:tcPr>
            <w:tcW w:w="1264" w:type="dxa"/>
            <w:tcBorders>
              <w:top w:val="nil"/>
              <w:left w:val="nil"/>
              <w:bottom w:val="single" w:sz="4" w:space="0" w:color="auto"/>
              <w:right w:val="single" w:sz="4" w:space="0" w:color="auto"/>
            </w:tcBorders>
            <w:noWrap/>
            <w:vAlign w:val="bottom"/>
          </w:tcPr>
          <w:p w14:paraId="56B244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FFC5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7681,66</w:t>
            </w:r>
          </w:p>
        </w:tc>
        <w:tc>
          <w:tcPr>
            <w:tcW w:w="864" w:type="dxa"/>
            <w:tcBorders>
              <w:top w:val="nil"/>
              <w:left w:val="nil"/>
              <w:bottom w:val="single" w:sz="4" w:space="0" w:color="auto"/>
              <w:right w:val="single" w:sz="4" w:space="0" w:color="auto"/>
            </w:tcBorders>
            <w:noWrap/>
            <w:vAlign w:val="bottom"/>
          </w:tcPr>
          <w:p w14:paraId="623F36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E1F035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D12149" w14:textId="77777777" w:rsidR="003F7F01" w:rsidRPr="00A64A7D" w:rsidRDefault="003F7F01" w:rsidP="004B0BB6">
            <w:pPr>
              <w:rPr>
                <w:rFonts w:ascii="Arial" w:hAnsi="Arial" w:cs="Arial"/>
                <w:sz w:val="14"/>
                <w:szCs w:val="14"/>
                <w:lang w:val="es-ES_tradnl"/>
              </w:rPr>
            </w:pPr>
          </w:p>
        </w:tc>
      </w:tr>
      <w:tr w:rsidR="003F7F01" w:rsidRPr="00A64A7D" w14:paraId="7A056A4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6A02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12359</w:t>
            </w:r>
          </w:p>
        </w:tc>
        <w:tc>
          <w:tcPr>
            <w:tcW w:w="1843" w:type="dxa"/>
            <w:tcBorders>
              <w:top w:val="nil"/>
              <w:left w:val="nil"/>
              <w:bottom w:val="single" w:sz="4" w:space="0" w:color="auto"/>
              <w:right w:val="single" w:sz="4" w:space="0" w:color="auto"/>
            </w:tcBorders>
            <w:noWrap/>
            <w:vAlign w:val="bottom"/>
          </w:tcPr>
          <w:p w14:paraId="19E3DD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55B882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27945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16F94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0A22E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28/01/1964</w:t>
            </w:r>
          </w:p>
        </w:tc>
        <w:tc>
          <w:tcPr>
            <w:tcW w:w="1285" w:type="dxa"/>
            <w:tcBorders>
              <w:top w:val="nil"/>
              <w:left w:val="nil"/>
              <w:bottom w:val="single" w:sz="4" w:space="0" w:color="auto"/>
              <w:right w:val="single" w:sz="4" w:space="0" w:color="auto"/>
            </w:tcBorders>
            <w:noWrap/>
            <w:vAlign w:val="bottom"/>
          </w:tcPr>
          <w:p w14:paraId="78CE74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20/09/2014</w:t>
            </w:r>
          </w:p>
        </w:tc>
        <w:tc>
          <w:tcPr>
            <w:tcW w:w="1264" w:type="dxa"/>
            <w:tcBorders>
              <w:top w:val="nil"/>
              <w:left w:val="nil"/>
              <w:bottom w:val="single" w:sz="4" w:space="0" w:color="auto"/>
              <w:right w:val="single" w:sz="4" w:space="0" w:color="auto"/>
            </w:tcBorders>
            <w:noWrap/>
            <w:vAlign w:val="bottom"/>
          </w:tcPr>
          <w:p w14:paraId="2360FE0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AFD3E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7813,54</w:t>
            </w:r>
          </w:p>
        </w:tc>
        <w:tc>
          <w:tcPr>
            <w:tcW w:w="864" w:type="dxa"/>
            <w:tcBorders>
              <w:top w:val="nil"/>
              <w:left w:val="nil"/>
              <w:bottom w:val="single" w:sz="4" w:space="0" w:color="auto"/>
              <w:right w:val="single" w:sz="4" w:space="0" w:color="auto"/>
            </w:tcBorders>
            <w:noWrap/>
            <w:vAlign w:val="bottom"/>
          </w:tcPr>
          <w:p w14:paraId="405B97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4CFB2A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F04E656" w14:textId="77777777" w:rsidR="003F7F01" w:rsidRPr="00A64A7D" w:rsidRDefault="003F7F01" w:rsidP="004B0BB6">
            <w:pPr>
              <w:rPr>
                <w:rFonts w:ascii="Arial" w:hAnsi="Arial" w:cs="Arial"/>
                <w:sz w:val="14"/>
                <w:szCs w:val="14"/>
                <w:lang w:val="es-ES_tradnl"/>
              </w:rPr>
            </w:pPr>
          </w:p>
        </w:tc>
      </w:tr>
      <w:tr w:rsidR="003F7F01" w:rsidRPr="00A64A7D" w14:paraId="55E067E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CA009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2C84F3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038AB9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ECC1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C5C4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200C7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20/02/1980</w:t>
            </w:r>
          </w:p>
        </w:tc>
        <w:tc>
          <w:tcPr>
            <w:tcW w:w="1285" w:type="dxa"/>
            <w:tcBorders>
              <w:top w:val="nil"/>
              <w:left w:val="nil"/>
              <w:bottom w:val="single" w:sz="4" w:space="0" w:color="auto"/>
              <w:right w:val="single" w:sz="4" w:space="0" w:color="auto"/>
            </w:tcBorders>
            <w:noWrap/>
            <w:vAlign w:val="bottom"/>
          </w:tcPr>
          <w:p w14:paraId="22FED4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10/02/2005</w:t>
            </w:r>
          </w:p>
        </w:tc>
        <w:tc>
          <w:tcPr>
            <w:tcW w:w="1264" w:type="dxa"/>
            <w:tcBorders>
              <w:top w:val="nil"/>
              <w:left w:val="nil"/>
              <w:bottom w:val="single" w:sz="4" w:space="0" w:color="auto"/>
              <w:right w:val="single" w:sz="4" w:space="0" w:color="auto"/>
            </w:tcBorders>
            <w:noWrap/>
            <w:vAlign w:val="bottom"/>
          </w:tcPr>
          <w:p w14:paraId="251F8DC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68E0E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52C22E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E6DD64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C16F87" w14:textId="77777777" w:rsidR="003F7F01" w:rsidRPr="00A64A7D" w:rsidRDefault="003F7F01" w:rsidP="004B0BB6">
            <w:pPr>
              <w:rPr>
                <w:rFonts w:ascii="Arial" w:hAnsi="Arial" w:cs="Arial"/>
                <w:sz w:val="14"/>
                <w:szCs w:val="14"/>
                <w:lang w:val="es-ES_tradnl"/>
              </w:rPr>
            </w:pPr>
          </w:p>
        </w:tc>
      </w:tr>
      <w:tr w:rsidR="003F7F01" w:rsidRPr="00A64A7D" w14:paraId="4C9789E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FE1A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5B55F7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0BFDD30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950C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0219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38ECD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20/09/1972</w:t>
            </w:r>
          </w:p>
        </w:tc>
        <w:tc>
          <w:tcPr>
            <w:tcW w:w="1285" w:type="dxa"/>
            <w:tcBorders>
              <w:top w:val="nil"/>
              <w:left w:val="nil"/>
              <w:bottom w:val="single" w:sz="4" w:space="0" w:color="auto"/>
              <w:right w:val="single" w:sz="4" w:space="0" w:color="auto"/>
            </w:tcBorders>
            <w:noWrap/>
            <w:vAlign w:val="bottom"/>
          </w:tcPr>
          <w:p w14:paraId="486770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08/09/2008</w:t>
            </w:r>
          </w:p>
        </w:tc>
        <w:tc>
          <w:tcPr>
            <w:tcW w:w="1264" w:type="dxa"/>
            <w:tcBorders>
              <w:top w:val="nil"/>
              <w:left w:val="nil"/>
              <w:bottom w:val="single" w:sz="4" w:space="0" w:color="auto"/>
              <w:right w:val="single" w:sz="4" w:space="0" w:color="auto"/>
            </w:tcBorders>
            <w:noWrap/>
            <w:vAlign w:val="bottom"/>
          </w:tcPr>
          <w:p w14:paraId="4364C98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953E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10132,8</w:t>
            </w:r>
          </w:p>
        </w:tc>
        <w:tc>
          <w:tcPr>
            <w:tcW w:w="864" w:type="dxa"/>
            <w:tcBorders>
              <w:top w:val="nil"/>
              <w:left w:val="nil"/>
              <w:bottom w:val="single" w:sz="4" w:space="0" w:color="auto"/>
              <w:right w:val="single" w:sz="4" w:space="0" w:color="auto"/>
            </w:tcBorders>
            <w:noWrap/>
            <w:vAlign w:val="bottom"/>
          </w:tcPr>
          <w:p w14:paraId="54796C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1457D0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D9D399" w14:textId="77777777" w:rsidR="003F7F01" w:rsidRPr="00A64A7D" w:rsidRDefault="003F7F01" w:rsidP="004B0BB6">
            <w:pPr>
              <w:rPr>
                <w:rFonts w:ascii="Arial" w:hAnsi="Arial" w:cs="Arial"/>
                <w:sz w:val="14"/>
                <w:szCs w:val="14"/>
                <w:lang w:val="es-ES_tradnl"/>
              </w:rPr>
            </w:pPr>
          </w:p>
        </w:tc>
      </w:tr>
      <w:tr w:rsidR="003F7F01" w:rsidRPr="00A64A7D" w14:paraId="4D9A9E8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C92E7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5ACB89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4D5E92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01609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74EC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50,11</w:t>
            </w:r>
          </w:p>
        </w:tc>
        <w:tc>
          <w:tcPr>
            <w:tcW w:w="1133" w:type="dxa"/>
            <w:tcBorders>
              <w:top w:val="nil"/>
              <w:left w:val="nil"/>
              <w:bottom w:val="single" w:sz="4" w:space="0" w:color="auto"/>
              <w:right w:val="single" w:sz="4" w:space="0" w:color="auto"/>
            </w:tcBorders>
            <w:noWrap/>
            <w:vAlign w:val="bottom"/>
          </w:tcPr>
          <w:p w14:paraId="28952F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24/07/1960</w:t>
            </w:r>
          </w:p>
        </w:tc>
        <w:tc>
          <w:tcPr>
            <w:tcW w:w="1285" w:type="dxa"/>
            <w:tcBorders>
              <w:top w:val="nil"/>
              <w:left w:val="nil"/>
              <w:bottom w:val="single" w:sz="4" w:space="0" w:color="auto"/>
              <w:right w:val="single" w:sz="4" w:space="0" w:color="auto"/>
            </w:tcBorders>
            <w:noWrap/>
            <w:vAlign w:val="bottom"/>
          </w:tcPr>
          <w:p w14:paraId="7E53A6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28/10/2008</w:t>
            </w:r>
          </w:p>
        </w:tc>
        <w:tc>
          <w:tcPr>
            <w:tcW w:w="1264" w:type="dxa"/>
            <w:tcBorders>
              <w:top w:val="nil"/>
              <w:left w:val="nil"/>
              <w:bottom w:val="single" w:sz="4" w:space="0" w:color="auto"/>
              <w:right w:val="single" w:sz="4" w:space="0" w:color="auto"/>
            </w:tcBorders>
            <w:noWrap/>
            <w:vAlign w:val="bottom"/>
          </w:tcPr>
          <w:p w14:paraId="6A17A5C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840CD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13743,16</w:t>
            </w:r>
          </w:p>
        </w:tc>
        <w:tc>
          <w:tcPr>
            <w:tcW w:w="864" w:type="dxa"/>
            <w:tcBorders>
              <w:top w:val="nil"/>
              <w:left w:val="nil"/>
              <w:bottom w:val="single" w:sz="4" w:space="0" w:color="auto"/>
              <w:right w:val="single" w:sz="4" w:space="0" w:color="auto"/>
            </w:tcBorders>
            <w:noWrap/>
            <w:vAlign w:val="bottom"/>
          </w:tcPr>
          <w:p w14:paraId="592964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411B1C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DE561E" w14:textId="77777777" w:rsidR="003F7F01" w:rsidRPr="00A64A7D" w:rsidRDefault="003F7F01" w:rsidP="004B0BB6">
            <w:pPr>
              <w:rPr>
                <w:rFonts w:ascii="Arial" w:hAnsi="Arial" w:cs="Arial"/>
                <w:sz w:val="14"/>
                <w:szCs w:val="14"/>
                <w:lang w:val="es-ES_tradnl"/>
              </w:rPr>
            </w:pPr>
          </w:p>
        </w:tc>
      </w:tr>
      <w:tr w:rsidR="003F7F01" w:rsidRPr="00A64A7D" w14:paraId="7543345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C094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5A1C74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10BD6A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A6E8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172D7C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70460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29/08/2000</w:t>
            </w:r>
          </w:p>
        </w:tc>
        <w:tc>
          <w:tcPr>
            <w:tcW w:w="1285" w:type="dxa"/>
            <w:tcBorders>
              <w:top w:val="nil"/>
              <w:left w:val="nil"/>
              <w:bottom w:val="single" w:sz="4" w:space="0" w:color="auto"/>
              <w:right w:val="single" w:sz="4" w:space="0" w:color="auto"/>
            </w:tcBorders>
            <w:noWrap/>
            <w:vAlign w:val="bottom"/>
          </w:tcPr>
          <w:p w14:paraId="0E011D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15/04/2019</w:t>
            </w:r>
          </w:p>
        </w:tc>
        <w:tc>
          <w:tcPr>
            <w:tcW w:w="1264" w:type="dxa"/>
            <w:tcBorders>
              <w:top w:val="nil"/>
              <w:left w:val="nil"/>
              <w:bottom w:val="single" w:sz="4" w:space="0" w:color="auto"/>
              <w:right w:val="single" w:sz="4" w:space="0" w:color="auto"/>
            </w:tcBorders>
            <w:noWrap/>
            <w:vAlign w:val="bottom"/>
          </w:tcPr>
          <w:p w14:paraId="5BE5644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A4438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7634AD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E03DCA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535351B" w14:textId="77777777" w:rsidR="003F7F01" w:rsidRPr="00A64A7D" w:rsidRDefault="003F7F01" w:rsidP="004B0BB6">
            <w:pPr>
              <w:rPr>
                <w:rFonts w:ascii="Arial" w:hAnsi="Arial" w:cs="Arial"/>
                <w:sz w:val="14"/>
                <w:szCs w:val="14"/>
                <w:lang w:val="es-ES_tradnl"/>
              </w:rPr>
            </w:pPr>
          </w:p>
        </w:tc>
      </w:tr>
      <w:tr w:rsidR="003F7F01" w:rsidRPr="00A64A7D" w14:paraId="5D141D4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3C88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634625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1510E1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3B404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6C22C8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D7CE2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26/04/1993</w:t>
            </w:r>
          </w:p>
        </w:tc>
        <w:tc>
          <w:tcPr>
            <w:tcW w:w="1285" w:type="dxa"/>
            <w:tcBorders>
              <w:top w:val="nil"/>
              <w:left w:val="nil"/>
              <w:bottom w:val="single" w:sz="4" w:space="0" w:color="auto"/>
              <w:right w:val="single" w:sz="4" w:space="0" w:color="auto"/>
            </w:tcBorders>
            <w:noWrap/>
            <w:vAlign w:val="bottom"/>
          </w:tcPr>
          <w:p w14:paraId="0AFA72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05/11/2019</w:t>
            </w:r>
          </w:p>
        </w:tc>
        <w:tc>
          <w:tcPr>
            <w:tcW w:w="1264" w:type="dxa"/>
            <w:tcBorders>
              <w:top w:val="nil"/>
              <w:left w:val="nil"/>
              <w:bottom w:val="single" w:sz="4" w:space="0" w:color="auto"/>
              <w:right w:val="single" w:sz="4" w:space="0" w:color="auto"/>
            </w:tcBorders>
            <w:noWrap/>
            <w:vAlign w:val="bottom"/>
          </w:tcPr>
          <w:p w14:paraId="451807D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5F205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7549,78</w:t>
            </w:r>
          </w:p>
        </w:tc>
        <w:tc>
          <w:tcPr>
            <w:tcW w:w="864" w:type="dxa"/>
            <w:tcBorders>
              <w:top w:val="nil"/>
              <w:left w:val="nil"/>
              <w:bottom w:val="single" w:sz="4" w:space="0" w:color="auto"/>
              <w:right w:val="single" w:sz="4" w:space="0" w:color="auto"/>
            </w:tcBorders>
            <w:noWrap/>
            <w:vAlign w:val="bottom"/>
          </w:tcPr>
          <w:p w14:paraId="70CB8D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BEEE03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61DB777" w14:textId="77777777" w:rsidR="003F7F01" w:rsidRPr="00A64A7D" w:rsidRDefault="003F7F01" w:rsidP="004B0BB6">
            <w:pPr>
              <w:rPr>
                <w:rFonts w:ascii="Arial" w:hAnsi="Arial" w:cs="Arial"/>
                <w:sz w:val="14"/>
                <w:szCs w:val="14"/>
                <w:lang w:val="es-ES_tradnl"/>
              </w:rPr>
            </w:pPr>
          </w:p>
        </w:tc>
      </w:tr>
      <w:tr w:rsidR="003F7F01" w:rsidRPr="00A64A7D" w14:paraId="6914DC1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7B33C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621E23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394C8B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88809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5D96E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217769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29/04/2002</w:t>
            </w:r>
          </w:p>
        </w:tc>
        <w:tc>
          <w:tcPr>
            <w:tcW w:w="1285" w:type="dxa"/>
            <w:tcBorders>
              <w:top w:val="nil"/>
              <w:left w:val="nil"/>
              <w:bottom w:val="single" w:sz="4" w:space="0" w:color="auto"/>
              <w:right w:val="single" w:sz="4" w:space="0" w:color="auto"/>
            </w:tcBorders>
            <w:noWrap/>
            <w:vAlign w:val="bottom"/>
          </w:tcPr>
          <w:p w14:paraId="7D1AAD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01/10/2025</w:t>
            </w:r>
          </w:p>
        </w:tc>
        <w:tc>
          <w:tcPr>
            <w:tcW w:w="1264" w:type="dxa"/>
            <w:tcBorders>
              <w:top w:val="nil"/>
              <w:left w:val="nil"/>
              <w:bottom w:val="single" w:sz="4" w:space="0" w:color="auto"/>
              <w:right w:val="single" w:sz="4" w:space="0" w:color="auto"/>
            </w:tcBorders>
            <w:noWrap/>
            <w:vAlign w:val="bottom"/>
          </w:tcPr>
          <w:p w14:paraId="036CEA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EAM</w:t>
            </w:r>
          </w:p>
        </w:tc>
        <w:tc>
          <w:tcPr>
            <w:tcW w:w="992" w:type="dxa"/>
            <w:tcBorders>
              <w:top w:val="nil"/>
              <w:left w:val="nil"/>
              <w:bottom w:val="single" w:sz="4" w:space="0" w:color="auto"/>
              <w:right w:val="single" w:sz="4" w:space="0" w:color="auto"/>
            </w:tcBorders>
            <w:noWrap/>
            <w:vAlign w:val="bottom"/>
          </w:tcPr>
          <w:p w14:paraId="0465FA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573B2E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4670CB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05F0A24" w14:textId="77777777" w:rsidR="003F7F01" w:rsidRPr="00A64A7D" w:rsidRDefault="003F7F01" w:rsidP="004B0BB6">
            <w:pPr>
              <w:rPr>
                <w:rFonts w:ascii="Arial" w:hAnsi="Arial" w:cs="Arial"/>
                <w:sz w:val="14"/>
                <w:szCs w:val="14"/>
                <w:lang w:val="es-ES_tradnl"/>
              </w:rPr>
            </w:pPr>
          </w:p>
        </w:tc>
      </w:tr>
      <w:tr w:rsidR="003F7F01" w:rsidRPr="00A64A7D" w14:paraId="3DA9C19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04D71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12359</w:t>
            </w:r>
          </w:p>
        </w:tc>
        <w:tc>
          <w:tcPr>
            <w:tcW w:w="1843" w:type="dxa"/>
            <w:tcBorders>
              <w:top w:val="nil"/>
              <w:left w:val="nil"/>
              <w:bottom w:val="single" w:sz="4" w:space="0" w:color="auto"/>
              <w:right w:val="single" w:sz="4" w:space="0" w:color="auto"/>
            </w:tcBorders>
            <w:noWrap/>
            <w:vAlign w:val="bottom"/>
          </w:tcPr>
          <w:p w14:paraId="16012B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Amassorrain Ikastola HLHI</w:t>
            </w:r>
          </w:p>
        </w:tc>
        <w:tc>
          <w:tcPr>
            <w:tcW w:w="1268" w:type="dxa"/>
            <w:tcBorders>
              <w:top w:val="nil"/>
              <w:left w:val="nil"/>
              <w:bottom w:val="single" w:sz="4" w:space="0" w:color="auto"/>
              <w:right w:val="single" w:sz="4" w:space="0" w:color="auto"/>
            </w:tcBorders>
            <w:noWrap/>
            <w:vAlign w:val="bottom"/>
          </w:tcPr>
          <w:p w14:paraId="45EA2B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388A3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C0608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3E82E5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03/04/1998</w:t>
            </w:r>
          </w:p>
        </w:tc>
        <w:tc>
          <w:tcPr>
            <w:tcW w:w="1285" w:type="dxa"/>
            <w:tcBorders>
              <w:top w:val="nil"/>
              <w:left w:val="nil"/>
              <w:bottom w:val="single" w:sz="4" w:space="0" w:color="auto"/>
              <w:right w:val="single" w:sz="4" w:space="0" w:color="auto"/>
            </w:tcBorders>
            <w:noWrap/>
            <w:vAlign w:val="bottom"/>
          </w:tcPr>
          <w:p w14:paraId="3EA3EA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07/10/2025</w:t>
            </w:r>
          </w:p>
        </w:tc>
        <w:tc>
          <w:tcPr>
            <w:tcW w:w="1264" w:type="dxa"/>
            <w:tcBorders>
              <w:top w:val="nil"/>
              <w:left w:val="nil"/>
              <w:bottom w:val="single" w:sz="4" w:space="0" w:color="auto"/>
              <w:right w:val="single" w:sz="4" w:space="0" w:color="auto"/>
            </w:tcBorders>
            <w:noWrap/>
            <w:vAlign w:val="bottom"/>
          </w:tcPr>
          <w:p w14:paraId="316EED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FRI</w:t>
            </w:r>
          </w:p>
        </w:tc>
        <w:tc>
          <w:tcPr>
            <w:tcW w:w="992" w:type="dxa"/>
            <w:tcBorders>
              <w:top w:val="nil"/>
              <w:left w:val="nil"/>
              <w:bottom w:val="single" w:sz="4" w:space="0" w:color="auto"/>
              <w:right w:val="single" w:sz="4" w:space="0" w:color="auto"/>
            </w:tcBorders>
            <w:noWrap/>
            <w:vAlign w:val="bottom"/>
          </w:tcPr>
          <w:p w14:paraId="0787FA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06B0AC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2C4996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B3CFC5A" w14:textId="77777777" w:rsidR="003F7F01" w:rsidRPr="00A64A7D" w:rsidRDefault="003F7F01" w:rsidP="004B0BB6">
            <w:pPr>
              <w:rPr>
                <w:rFonts w:ascii="Arial" w:hAnsi="Arial" w:cs="Arial"/>
                <w:sz w:val="14"/>
                <w:szCs w:val="14"/>
                <w:lang w:val="es-ES_tradnl"/>
              </w:rPr>
            </w:pPr>
          </w:p>
        </w:tc>
      </w:tr>
      <w:tr w:rsidR="003F7F01" w:rsidRPr="00A64A7D" w14:paraId="5EB4628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73AC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54A78F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3B3AD7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5935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5A4B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AFC33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04/06/1959</w:t>
            </w:r>
          </w:p>
        </w:tc>
        <w:tc>
          <w:tcPr>
            <w:tcW w:w="1285" w:type="dxa"/>
            <w:tcBorders>
              <w:top w:val="nil"/>
              <w:left w:val="nil"/>
              <w:bottom w:val="single" w:sz="4" w:space="0" w:color="auto"/>
              <w:right w:val="single" w:sz="4" w:space="0" w:color="auto"/>
            </w:tcBorders>
            <w:noWrap/>
            <w:vAlign w:val="bottom"/>
          </w:tcPr>
          <w:p w14:paraId="0856D3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04/10/2005</w:t>
            </w:r>
          </w:p>
        </w:tc>
        <w:tc>
          <w:tcPr>
            <w:tcW w:w="1264" w:type="dxa"/>
            <w:tcBorders>
              <w:top w:val="nil"/>
              <w:left w:val="nil"/>
              <w:bottom w:val="single" w:sz="4" w:space="0" w:color="auto"/>
              <w:right w:val="single" w:sz="4" w:space="0" w:color="auto"/>
            </w:tcBorders>
            <w:noWrap/>
            <w:vAlign w:val="bottom"/>
          </w:tcPr>
          <w:p w14:paraId="05FBDD8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A6ED8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797045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320688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D57DC89" w14:textId="77777777" w:rsidR="003F7F01" w:rsidRPr="00A64A7D" w:rsidRDefault="003F7F01" w:rsidP="004B0BB6">
            <w:pPr>
              <w:rPr>
                <w:rFonts w:ascii="Arial" w:hAnsi="Arial" w:cs="Arial"/>
                <w:sz w:val="14"/>
                <w:szCs w:val="14"/>
                <w:lang w:val="es-ES_tradnl"/>
              </w:rPr>
            </w:pPr>
          </w:p>
        </w:tc>
      </w:tr>
      <w:tr w:rsidR="003F7F01" w:rsidRPr="00A64A7D" w14:paraId="50F0E8D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93427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70D8CF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48A0DC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E24C7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405D7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F39B7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15/04/2002</w:t>
            </w:r>
          </w:p>
        </w:tc>
        <w:tc>
          <w:tcPr>
            <w:tcW w:w="1285" w:type="dxa"/>
            <w:tcBorders>
              <w:top w:val="nil"/>
              <w:left w:val="nil"/>
              <w:bottom w:val="single" w:sz="4" w:space="0" w:color="auto"/>
              <w:right w:val="single" w:sz="4" w:space="0" w:color="auto"/>
            </w:tcBorders>
            <w:noWrap/>
            <w:vAlign w:val="bottom"/>
          </w:tcPr>
          <w:p w14:paraId="5438F5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07/11/2024</w:t>
            </w:r>
          </w:p>
        </w:tc>
        <w:tc>
          <w:tcPr>
            <w:tcW w:w="1264" w:type="dxa"/>
            <w:tcBorders>
              <w:top w:val="nil"/>
              <w:left w:val="nil"/>
              <w:bottom w:val="single" w:sz="4" w:space="0" w:color="auto"/>
              <w:right w:val="single" w:sz="4" w:space="0" w:color="auto"/>
            </w:tcBorders>
            <w:noWrap/>
            <w:vAlign w:val="bottom"/>
          </w:tcPr>
          <w:p w14:paraId="2825D65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E9CC0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8284,37</w:t>
            </w:r>
          </w:p>
        </w:tc>
        <w:tc>
          <w:tcPr>
            <w:tcW w:w="864" w:type="dxa"/>
            <w:tcBorders>
              <w:top w:val="nil"/>
              <w:left w:val="nil"/>
              <w:bottom w:val="single" w:sz="4" w:space="0" w:color="auto"/>
              <w:right w:val="single" w:sz="4" w:space="0" w:color="auto"/>
            </w:tcBorders>
            <w:noWrap/>
            <w:vAlign w:val="bottom"/>
          </w:tcPr>
          <w:p w14:paraId="6EA48D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9DA9D5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D35858" w14:textId="77777777" w:rsidR="003F7F01" w:rsidRPr="00A64A7D" w:rsidRDefault="003F7F01" w:rsidP="004B0BB6">
            <w:pPr>
              <w:rPr>
                <w:rFonts w:ascii="Arial" w:hAnsi="Arial" w:cs="Arial"/>
                <w:sz w:val="14"/>
                <w:szCs w:val="14"/>
                <w:lang w:val="es-ES_tradnl"/>
              </w:rPr>
            </w:pPr>
          </w:p>
        </w:tc>
      </w:tr>
      <w:tr w:rsidR="003F7F01" w:rsidRPr="00A64A7D" w14:paraId="45226A7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521FE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443E0D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1BA4A9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6F8EB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7B9D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F6172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20/08/1989</w:t>
            </w:r>
          </w:p>
        </w:tc>
        <w:tc>
          <w:tcPr>
            <w:tcW w:w="1285" w:type="dxa"/>
            <w:tcBorders>
              <w:top w:val="nil"/>
              <w:left w:val="nil"/>
              <w:bottom w:val="single" w:sz="4" w:space="0" w:color="auto"/>
              <w:right w:val="single" w:sz="4" w:space="0" w:color="auto"/>
            </w:tcBorders>
            <w:noWrap/>
            <w:vAlign w:val="bottom"/>
          </w:tcPr>
          <w:p w14:paraId="486044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08/11/2021</w:t>
            </w:r>
          </w:p>
        </w:tc>
        <w:tc>
          <w:tcPr>
            <w:tcW w:w="1264" w:type="dxa"/>
            <w:tcBorders>
              <w:top w:val="nil"/>
              <w:left w:val="nil"/>
              <w:bottom w:val="single" w:sz="4" w:space="0" w:color="auto"/>
              <w:right w:val="single" w:sz="4" w:space="0" w:color="auto"/>
            </w:tcBorders>
            <w:noWrap/>
            <w:vAlign w:val="bottom"/>
          </w:tcPr>
          <w:p w14:paraId="3043A4E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E1B24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8284,37</w:t>
            </w:r>
          </w:p>
        </w:tc>
        <w:tc>
          <w:tcPr>
            <w:tcW w:w="864" w:type="dxa"/>
            <w:tcBorders>
              <w:top w:val="nil"/>
              <w:left w:val="nil"/>
              <w:bottom w:val="single" w:sz="4" w:space="0" w:color="auto"/>
              <w:right w:val="single" w:sz="4" w:space="0" w:color="auto"/>
            </w:tcBorders>
            <w:noWrap/>
            <w:vAlign w:val="bottom"/>
          </w:tcPr>
          <w:p w14:paraId="6251BE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50D7C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1729DF4" w14:textId="77777777" w:rsidR="003F7F01" w:rsidRPr="00A64A7D" w:rsidRDefault="003F7F01" w:rsidP="004B0BB6">
            <w:pPr>
              <w:rPr>
                <w:rFonts w:ascii="Arial" w:hAnsi="Arial" w:cs="Arial"/>
                <w:sz w:val="14"/>
                <w:szCs w:val="14"/>
                <w:lang w:val="es-ES_tradnl"/>
              </w:rPr>
            </w:pPr>
          </w:p>
        </w:tc>
      </w:tr>
      <w:tr w:rsidR="003F7F01" w:rsidRPr="00A64A7D" w14:paraId="5A1DCB8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5C16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6BE664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00ACFC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7661E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B9D5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3B3138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06/09/1976</w:t>
            </w:r>
          </w:p>
        </w:tc>
        <w:tc>
          <w:tcPr>
            <w:tcW w:w="1285" w:type="dxa"/>
            <w:tcBorders>
              <w:top w:val="nil"/>
              <w:left w:val="nil"/>
              <w:bottom w:val="single" w:sz="4" w:space="0" w:color="auto"/>
              <w:right w:val="single" w:sz="4" w:space="0" w:color="auto"/>
            </w:tcBorders>
            <w:noWrap/>
            <w:vAlign w:val="bottom"/>
          </w:tcPr>
          <w:p w14:paraId="6A46C8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19/01/2018</w:t>
            </w:r>
          </w:p>
        </w:tc>
        <w:tc>
          <w:tcPr>
            <w:tcW w:w="1264" w:type="dxa"/>
            <w:tcBorders>
              <w:top w:val="nil"/>
              <w:left w:val="nil"/>
              <w:bottom w:val="single" w:sz="4" w:space="0" w:color="auto"/>
              <w:right w:val="single" w:sz="4" w:space="0" w:color="auto"/>
            </w:tcBorders>
            <w:noWrap/>
            <w:vAlign w:val="bottom"/>
          </w:tcPr>
          <w:p w14:paraId="3899431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AAE9C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8431,51</w:t>
            </w:r>
          </w:p>
        </w:tc>
        <w:tc>
          <w:tcPr>
            <w:tcW w:w="864" w:type="dxa"/>
            <w:tcBorders>
              <w:top w:val="nil"/>
              <w:left w:val="nil"/>
              <w:bottom w:val="single" w:sz="4" w:space="0" w:color="auto"/>
              <w:right w:val="single" w:sz="4" w:space="0" w:color="auto"/>
            </w:tcBorders>
            <w:noWrap/>
            <w:vAlign w:val="bottom"/>
          </w:tcPr>
          <w:p w14:paraId="47BC4B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DBC384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8C6B515" w14:textId="77777777" w:rsidR="003F7F01" w:rsidRPr="00A64A7D" w:rsidRDefault="003F7F01" w:rsidP="004B0BB6">
            <w:pPr>
              <w:rPr>
                <w:rFonts w:ascii="Arial" w:hAnsi="Arial" w:cs="Arial"/>
                <w:sz w:val="14"/>
                <w:szCs w:val="14"/>
                <w:lang w:val="es-ES_tradnl"/>
              </w:rPr>
            </w:pPr>
          </w:p>
        </w:tc>
      </w:tr>
      <w:tr w:rsidR="003F7F01" w:rsidRPr="00A64A7D" w14:paraId="7C201E2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16FA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40867A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02261B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B0B3B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8EDF2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6B7381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27/08/1967</w:t>
            </w:r>
          </w:p>
        </w:tc>
        <w:tc>
          <w:tcPr>
            <w:tcW w:w="1285" w:type="dxa"/>
            <w:tcBorders>
              <w:top w:val="nil"/>
              <w:left w:val="nil"/>
              <w:bottom w:val="single" w:sz="4" w:space="0" w:color="auto"/>
              <w:right w:val="single" w:sz="4" w:space="0" w:color="auto"/>
            </w:tcBorders>
            <w:noWrap/>
            <w:vAlign w:val="bottom"/>
          </w:tcPr>
          <w:p w14:paraId="494814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05/02/2019</w:t>
            </w:r>
          </w:p>
        </w:tc>
        <w:tc>
          <w:tcPr>
            <w:tcW w:w="1264" w:type="dxa"/>
            <w:tcBorders>
              <w:top w:val="nil"/>
              <w:left w:val="nil"/>
              <w:bottom w:val="single" w:sz="4" w:space="0" w:color="auto"/>
              <w:right w:val="single" w:sz="4" w:space="0" w:color="auto"/>
            </w:tcBorders>
            <w:noWrap/>
            <w:vAlign w:val="bottom"/>
          </w:tcPr>
          <w:p w14:paraId="6D3A054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5E9E2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8431,51</w:t>
            </w:r>
          </w:p>
        </w:tc>
        <w:tc>
          <w:tcPr>
            <w:tcW w:w="864" w:type="dxa"/>
            <w:tcBorders>
              <w:top w:val="nil"/>
              <w:left w:val="nil"/>
              <w:bottom w:val="single" w:sz="4" w:space="0" w:color="auto"/>
              <w:right w:val="single" w:sz="4" w:space="0" w:color="auto"/>
            </w:tcBorders>
            <w:noWrap/>
            <w:vAlign w:val="bottom"/>
          </w:tcPr>
          <w:p w14:paraId="589090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CFC42B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4996763" w14:textId="77777777" w:rsidR="003F7F01" w:rsidRPr="00A64A7D" w:rsidRDefault="003F7F01" w:rsidP="004B0BB6">
            <w:pPr>
              <w:rPr>
                <w:rFonts w:ascii="Arial" w:hAnsi="Arial" w:cs="Arial"/>
                <w:sz w:val="14"/>
                <w:szCs w:val="14"/>
                <w:lang w:val="es-ES_tradnl"/>
              </w:rPr>
            </w:pPr>
          </w:p>
        </w:tc>
      </w:tr>
      <w:tr w:rsidR="003F7F01" w:rsidRPr="00A64A7D" w14:paraId="0C63008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7327C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66E64B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2BF5AA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AA238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C548A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255F4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31/03/1991</w:t>
            </w:r>
          </w:p>
        </w:tc>
        <w:tc>
          <w:tcPr>
            <w:tcW w:w="1285" w:type="dxa"/>
            <w:tcBorders>
              <w:top w:val="nil"/>
              <w:left w:val="nil"/>
              <w:bottom w:val="single" w:sz="4" w:space="0" w:color="auto"/>
              <w:right w:val="single" w:sz="4" w:space="0" w:color="auto"/>
            </w:tcBorders>
            <w:noWrap/>
            <w:vAlign w:val="bottom"/>
          </w:tcPr>
          <w:p w14:paraId="56A072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03/02/2020</w:t>
            </w:r>
          </w:p>
        </w:tc>
        <w:tc>
          <w:tcPr>
            <w:tcW w:w="1264" w:type="dxa"/>
            <w:tcBorders>
              <w:top w:val="nil"/>
              <w:left w:val="nil"/>
              <w:bottom w:val="single" w:sz="4" w:space="0" w:color="auto"/>
              <w:right w:val="single" w:sz="4" w:space="0" w:color="auto"/>
            </w:tcBorders>
            <w:noWrap/>
            <w:vAlign w:val="bottom"/>
          </w:tcPr>
          <w:p w14:paraId="6446D7F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D719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8431,51</w:t>
            </w:r>
          </w:p>
        </w:tc>
        <w:tc>
          <w:tcPr>
            <w:tcW w:w="864" w:type="dxa"/>
            <w:tcBorders>
              <w:top w:val="nil"/>
              <w:left w:val="nil"/>
              <w:bottom w:val="single" w:sz="4" w:space="0" w:color="auto"/>
              <w:right w:val="single" w:sz="4" w:space="0" w:color="auto"/>
            </w:tcBorders>
            <w:noWrap/>
            <w:vAlign w:val="bottom"/>
          </w:tcPr>
          <w:p w14:paraId="33030B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6D65AA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8616B6D" w14:textId="77777777" w:rsidR="003F7F01" w:rsidRPr="00A64A7D" w:rsidRDefault="003F7F01" w:rsidP="004B0BB6">
            <w:pPr>
              <w:rPr>
                <w:rFonts w:ascii="Arial" w:hAnsi="Arial" w:cs="Arial"/>
                <w:sz w:val="14"/>
                <w:szCs w:val="14"/>
                <w:lang w:val="es-ES_tradnl"/>
              </w:rPr>
            </w:pPr>
          </w:p>
        </w:tc>
      </w:tr>
      <w:tr w:rsidR="003F7F01" w:rsidRPr="00A64A7D" w14:paraId="091A8A2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D1708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07AAA3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3841BE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25AD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97DF6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3056D4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28/05/1971</w:t>
            </w:r>
          </w:p>
        </w:tc>
        <w:tc>
          <w:tcPr>
            <w:tcW w:w="1285" w:type="dxa"/>
            <w:tcBorders>
              <w:top w:val="nil"/>
              <w:left w:val="nil"/>
              <w:bottom w:val="single" w:sz="4" w:space="0" w:color="auto"/>
              <w:right w:val="single" w:sz="4" w:space="0" w:color="auto"/>
            </w:tcBorders>
            <w:noWrap/>
            <w:vAlign w:val="bottom"/>
          </w:tcPr>
          <w:p w14:paraId="0E2148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09/03/2020</w:t>
            </w:r>
          </w:p>
        </w:tc>
        <w:tc>
          <w:tcPr>
            <w:tcW w:w="1264" w:type="dxa"/>
            <w:tcBorders>
              <w:top w:val="nil"/>
              <w:left w:val="nil"/>
              <w:bottom w:val="single" w:sz="4" w:space="0" w:color="auto"/>
              <w:right w:val="single" w:sz="4" w:space="0" w:color="auto"/>
            </w:tcBorders>
            <w:noWrap/>
            <w:vAlign w:val="bottom"/>
          </w:tcPr>
          <w:p w14:paraId="2DF6627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02C50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8431,51</w:t>
            </w:r>
          </w:p>
        </w:tc>
        <w:tc>
          <w:tcPr>
            <w:tcW w:w="864" w:type="dxa"/>
            <w:tcBorders>
              <w:top w:val="nil"/>
              <w:left w:val="nil"/>
              <w:bottom w:val="single" w:sz="4" w:space="0" w:color="auto"/>
              <w:right w:val="single" w:sz="4" w:space="0" w:color="auto"/>
            </w:tcBorders>
            <w:noWrap/>
            <w:vAlign w:val="bottom"/>
          </w:tcPr>
          <w:p w14:paraId="1F29DB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3DBA4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439E3E" w14:textId="77777777" w:rsidR="003F7F01" w:rsidRPr="00A64A7D" w:rsidRDefault="003F7F01" w:rsidP="004B0BB6">
            <w:pPr>
              <w:rPr>
                <w:rFonts w:ascii="Arial" w:hAnsi="Arial" w:cs="Arial"/>
                <w:sz w:val="14"/>
                <w:szCs w:val="14"/>
                <w:lang w:val="es-ES_tradnl"/>
              </w:rPr>
            </w:pPr>
          </w:p>
        </w:tc>
      </w:tr>
      <w:tr w:rsidR="003F7F01" w:rsidRPr="00A64A7D" w14:paraId="47D0981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3243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55619B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1C8CA6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AE829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8D90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CE8DA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04/10/1987</w:t>
            </w:r>
          </w:p>
        </w:tc>
        <w:tc>
          <w:tcPr>
            <w:tcW w:w="1285" w:type="dxa"/>
            <w:tcBorders>
              <w:top w:val="nil"/>
              <w:left w:val="nil"/>
              <w:bottom w:val="single" w:sz="4" w:space="0" w:color="auto"/>
              <w:right w:val="single" w:sz="4" w:space="0" w:color="auto"/>
            </w:tcBorders>
            <w:noWrap/>
            <w:vAlign w:val="bottom"/>
          </w:tcPr>
          <w:p w14:paraId="7C2133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03/09/2021</w:t>
            </w:r>
          </w:p>
        </w:tc>
        <w:tc>
          <w:tcPr>
            <w:tcW w:w="1264" w:type="dxa"/>
            <w:tcBorders>
              <w:top w:val="nil"/>
              <w:left w:val="nil"/>
              <w:bottom w:val="single" w:sz="4" w:space="0" w:color="auto"/>
              <w:right w:val="single" w:sz="4" w:space="0" w:color="auto"/>
            </w:tcBorders>
            <w:noWrap/>
            <w:vAlign w:val="bottom"/>
          </w:tcPr>
          <w:p w14:paraId="20B88F8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366B6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8431,51</w:t>
            </w:r>
          </w:p>
        </w:tc>
        <w:tc>
          <w:tcPr>
            <w:tcW w:w="864" w:type="dxa"/>
            <w:tcBorders>
              <w:top w:val="nil"/>
              <w:left w:val="nil"/>
              <w:bottom w:val="single" w:sz="4" w:space="0" w:color="auto"/>
              <w:right w:val="single" w:sz="4" w:space="0" w:color="auto"/>
            </w:tcBorders>
            <w:noWrap/>
            <w:vAlign w:val="bottom"/>
          </w:tcPr>
          <w:p w14:paraId="767A46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C0135D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7B574A" w14:textId="77777777" w:rsidR="003F7F01" w:rsidRPr="00A64A7D" w:rsidRDefault="003F7F01" w:rsidP="004B0BB6">
            <w:pPr>
              <w:rPr>
                <w:rFonts w:ascii="Arial" w:hAnsi="Arial" w:cs="Arial"/>
                <w:sz w:val="14"/>
                <w:szCs w:val="14"/>
                <w:lang w:val="es-ES_tradnl"/>
              </w:rPr>
            </w:pPr>
          </w:p>
        </w:tc>
      </w:tr>
      <w:tr w:rsidR="003F7F01" w:rsidRPr="00A64A7D" w14:paraId="39B0359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86754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1F2316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20132F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189F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B04A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833D6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12/10/1966</w:t>
            </w:r>
          </w:p>
        </w:tc>
        <w:tc>
          <w:tcPr>
            <w:tcW w:w="1285" w:type="dxa"/>
            <w:tcBorders>
              <w:top w:val="nil"/>
              <w:left w:val="nil"/>
              <w:bottom w:val="single" w:sz="4" w:space="0" w:color="auto"/>
              <w:right w:val="single" w:sz="4" w:space="0" w:color="auto"/>
            </w:tcBorders>
            <w:noWrap/>
            <w:vAlign w:val="bottom"/>
          </w:tcPr>
          <w:p w14:paraId="77C42E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16/10/2017</w:t>
            </w:r>
          </w:p>
        </w:tc>
        <w:tc>
          <w:tcPr>
            <w:tcW w:w="1264" w:type="dxa"/>
            <w:tcBorders>
              <w:top w:val="nil"/>
              <w:left w:val="nil"/>
              <w:bottom w:val="single" w:sz="4" w:space="0" w:color="auto"/>
              <w:right w:val="single" w:sz="4" w:space="0" w:color="auto"/>
            </w:tcBorders>
            <w:noWrap/>
            <w:vAlign w:val="bottom"/>
          </w:tcPr>
          <w:p w14:paraId="3C47D87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4910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8578,65</w:t>
            </w:r>
          </w:p>
        </w:tc>
        <w:tc>
          <w:tcPr>
            <w:tcW w:w="864" w:type="dxa"/>
            <w:tcBorders>
              <w:top w:val="nil"/>
              <w:left w:val="nil"/>
              <w:bottom w:val="single" w:sz="4" w:space="0" w:color="auto"/>
              <w:right w:val="single" w:sz="4" w:space="0" w:color="auto"/>
            </w:tcBorders>
            <w:noWrap/>
            <w:vAlign w:val="bottom"/>
          </w:tcPr>
          <w:p w14:paraId="2D06DC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B4593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739A65E" w14:textId="77777777" w:rsidR="003F7F01" w:rsidRPr="00A64A7D" w:rsidRDefault="003F7F01" w:rsidP="004B0BB6">
            <w:pPr>
              <w:rPr>
                <w:rFonts w:ascii="Arial" w:hAnsi="Arial" w:cs="Arial"/>
                <w:sz w:val="14"/>
                <w:szCs w:val="14"/>
                <w:lang w:val="es-ES_tradnl"/>
              </w:rPr>
            </w:pPr>
          </w:p>
        </w:tc>
      </w:tr>
      <w:tr w:rsidR="003F7F01" w:rsidRPr="00A64A7D" w14:paraId="66E42E8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04F3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30EDAD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293002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1E97B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43DE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7C394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22/05/1978</w:t>
            </w:r>
          </w:p>
        </w:tc>
        <w:tc>
          <w:tcPr>
            <w:tcW w:w="1285" w:type="dxa"/>
            <w:tcBorders>
              <w:top w:val="nil"/>
              <w:left w:val="nil"/>
              <w:bottom w:val="single" w:sz="4" w:space="0" w:color="auto"/>
              <w:right w:val="single" w:sz="4" w:space="0" w:color="auto"/>
            </w:tcBorders>
            <w:noWrap/>
            <w:vAlign w:val="bottom"/>
          </w:tcPr>
          <w:p w14:paraId="252AAE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29/09/2014</w:t>
            </w:r>
          </w:p>
        </w:tc>
        <w:tc>
          <w:tcPr>
            <w:tcW w:w="1264" w:type="dxa"/>
            <w:tcBorders>
              <w:top w:val="nil"/>
              <w:left w:val="nil"/>
              <w:bottom w:val="single" w:sz="4" w:space="0" w:color="auto"/>
              <w:right w:val="single" w:sz="4" w:space="0" w:color="auto"/>
            </w:tcBorders>
            <w:noWrap/>
            <w:vAlign w:val="bottom"/>
          </w:tcPr>
          <w:p w14:paraId="717FAF2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A705B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8725,79</w:t>
            </w:r>
          </w:p>
        </w:tc>
        <w:tc>
          <w:tcPr>
            <w:tcW w:w="864" w:type="dxa"/>
            <w:tcBorders>
              <w:top w:val="nil"/>
              <w:left w:val="nil"/>
              <w:bottom w:val="single" w:sz="4" w:space="0" w:color="auto"/>
              <w:right w:val="single" w:sz="4" w:space="0" w:color="auto"/>
            </w:tcBorders>
            <w:noWrap/>
            <w:vAlign w:val="bottom"/>
          </w:tcPr>
          <w:p w14:paraId="5384EE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DADEC2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4485B53" w14:textId="77777777" w:rsidR="003F7F01" w:rsidRPr="00A64A7D" w:rsidRDefault="003F7F01" w:rsidP="004B0BB6">
            <w:pPr>
              <w:rPr>
                <w:rFonts w:ascii="Arial" w:hAnsi="Arial" w:cs="Arial"/>
                <w:sz w:val="14"/>
                <w:szCs w:val="14"/>
                <w:lang w:val="es-ES_tradnl"/>
              </w:rPr>
            </w:pPr>
          </w:p>
        </w:tc>
      </w:tr>
      <w:tr w:rsidR="003F7F01" w:rsidRPr="00A64A7D" w14:paraId="6BD7DCC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D903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525F6A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317DC5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1225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042B0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496E81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08/07/1968</w:t>
            </w:r>
          </w:p>
        </w:tc>
        <w:tc>
          <w:tcPr>
            <w:tcW w:w="1285" w:type="dxa"/>
            <w:tcBorders>
              <w:top w:val="nil"/>
              <w:left w:val="nil"/>
              <w:bottom w:val="single" w:sz="4" w:space="0" w:color="auto"/>
              <w:right w:val="single" w:sz="4" w:space="0" w:color="auto"/>
            </w:tcBorders>
            <w:noWrap/>
            <w:vAlign w:val="bottom"/>
          </w:tcPr>
          <w:p w14:paraId="2F69DC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22/10/2015</w:t>
            </w:r>
          </w:p>
        </w:tc>
        <w:tc>
          <w:tcPr>
            <w:tcW w:w="1264" w:type="dxa"/>
            <w:tcBorders>
              <w:top w:val="nil"/>
              <w:left w:val="nil"/>
              <w:bottom w:val="single" w:sz="4" w:space="0" w:color="auto"/>
              <w:right w:val="single" w:sz="4" w:space="0" w:color="auto"/>
            </w:tcBorders>
            <w:noWrap/>
            <w:vAlign w:val="bottom"/>
          </w:tcPr>
          <w:p w14:paraId="0B4FD48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0998A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8725,79</w:t>
            </w:r>
          </w:p>
        </w:tc>
        <w:tc>
          <w:tcPr>
            <w:tcW w:w="864" w:type="dxa"/>
            <w:tcBorders>
              <w:top w:val="nil"/>
              <w:left w:val="nil"/>
              <w:bottom w:val="single" w:sz="4" w:space="0" w:color="auto"/>
              <w:right w:val="single" w:sz="4" w:space="0" w:color="auto"/>
            </w:tcBorders>
            <w:noWrap/>
            <w:vAlign w:val="bottom"/>
          </w:tcPr>
          <w:p w14:paraId="6D7362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EA77DE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961CB2" w14:textId="77777777" w:rsidR="003F7F01" w:rsidRPr="00A64A7D" w:rsidRDefault="003F7F01" w:rsidP="004B0BB6">
            <w:pPr>
              <w:rPr>
                <w:rFonts w:ascii="Arial" w:hAnsi="Arial" w:cs="Arial"/>
                <w:sz w:val="14"/>
                <w:szCs w:val="14"/>
                <w:lang w:val="es-ES_tradnl"/>
              </w:rPr>
            </w:pPr>
          </w:p>
        </w:tc>
      </w:tr>
      <w:tr w:rsidR="003F7F01" w:rsidRPr="00A64A7D" w14:paraId="5F554B8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3D07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675C1B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53957C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8CC27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B0981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6AFB8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16/10/1973</w:t>
            </w:r>
          </w:p>
        </w:tc>
        <w:tc>
          <w:tcPr>
            <w:tcW w:w="1285" w:type="dxa"/>
            <w:tcBorders>
              <w:top w:val="nil"/>
              <w:left w:val="nil"/>
              <w:bottom w:val="single" w:sz="4" w:space="0" w:color="auto"/>
              <w:right w:val="single" w:sz="4" w:space="0" w:color="auto"/>
            </w:tcBorders>
            <w:noWrap/>
            <w:vAlign w:val="bottom"/>
          </w:tcPr>
          <w:p w14:paraId="4E3B9C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18/05/2010</w:t>
            </w:r>
          </w:p>
        </w:tc>
        <w:tc>
          <w:tcPr>
            <w:tcW w:w="1264" w:type="dxa"/>
            <w:tcBorders>
              <w:top w:val="nil"/>
              <w:left w:val="nil"/>
              <w:bottom w:val="single" w:sz="4" w:space="0" w:color="auto"/>
              <w:right w:val="single" w:sz="4" w:space="0" w:color="auto"/>
            </w:tcBorders>
            <w:noWrap/>
            <w:vAlign w:val="bottom"/>
          </w:tcPr>
          <w:p w14:paraId="5FF692C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168E4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8872,93</w:t>
            </w:r>
          </w:p>
        </w:tc>
        <w:tc>
          <w:tcPr>
            <w:tcW w:w="864" w:type="dxa"/>
            <w:tcBorders>
              <w:top w:val="nil"/>
              <w:left w:val="nil"/>
              <w:bottom w:val="single" w:sz="4" w:space="0" w:color="auto"/>
              <w:right w:val="single" w:sz="4" w:space="0" w:color="auto"/>
            </w:tcBorders>
            <w:noWrap/>
            <w:vAlign w:val="bottom"/>
          </w:tcPr>
          <w:p w14:paraId="000992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A3D0FD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394D251" w14:textId="77777777" w:rsidR="003F7F01" w:rsidRPr="00A64A7D" w:rsidRDefault="003F7F01" w:rsidP="004B0BB6">
            <w:pPr>
              <w:rPr>
                <w:rFonts w:ascii="Arial" w:hAnsi="Arial" w:cs="Arial"/>
                <w:sz w:val="14"/>
                <w:szCs w:val="14"/>
                <w:lang w:val="es-ES_tradnl"/>
              </w:rPr>
            </w:pPr>
          </w:p>
        </w:tc>
      </w:tr>
      <w:tr w:rsidR="003F7F01" w:rsidRPr="00A64A7D" w14:paraId="4C81D0E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6405D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4E612B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00D015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9C4EF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131F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FACB1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16/07/1962</w:t>
            </w:r>
          </w:p>
        </w:tc>
        <w:tc>
          <w:tcPr>
            <w:tcW w:w="1285" w:type="dxa"/>
            <w:tcBorders>
              <w:top w:val="nil"/>
              <w:left w:val="nil"/>
              <w:bottom w:val="single" w:sz="4" w:space="0" w:color="auto"/>
              <w:right w:val="single" w:sz="4" w:space="0" w:color="auto"/>
            </w:tcBorders>
            <w:noWrap/>
            <w:vAlign w:val="bottom"/>
          </w:tcPr>
          <w:p w14:paraId="0F210A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27/09/2004</w:t>
            </w:r>
          </w:p>
        </w:tc>
        <w:tc>
          <w:tcPr>
            <w:tcW w:w="1264" w:type="dxa"/>
            <w:tcBorders>
              <w:top w:val="nil"/>
              <w:left w:val="nil"/>
              <w:bottom w:val="single" w:sz="4" w:space="0" w:color="auto"/>
              <w:right w:val="single" w:sz="4" w:space="0" w:color="auto"/>
            </w:tcBorders>
            <w:noWrap/>
            <w:vAlign w:val="bottom"/>
          </w:tcPr>
          <w:p w14:paraId="0189B82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B6AB0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9020,07</w:t>
            </w:r>
          </w:p>
        </w:tc>
        <w:tc>
          <w:tcPr>
            <w:tcW w:w="864" w:type="dxa"/>
            <w:tcBorders>
              <w:top w:val="nil"/>
              <w:left w:val="nil"/>
              <w:bottom w:val="single" w:sz="4" w:space="0" w:color="auto"/>
              <w:right w:val="single" w:sz="4" w:space="0" w:color="auto"/>
            </w:tcBorders>
            <w:noWrap/>
            <w:vAlign w:val="bottom"/>
          </w:tcPr>
          <w:p w14:paraId="67087D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BC9DD8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A446275" w14:textId="77777777" w:rsidR="003F7F01" w:rsidRPr="00A64A7D" w:rsidRDefault="003F7F01" w:rsidP="004B0BB6">
            <w:pPr>
              <w:rPr>
                <w:rFonts w:ascii="Arial" w:hAnsi="Arial" w:cs="Arial"/>
                <w:sz w:val="14"/>
                <w:szCs w:val="14"/>
                <w:lang w:val="es-ES_tradnl"/>
              </w:rPr>
            </w:pPr>
          </w:p>
        </w:tc>
      </w:tr>
      <w:tr w:rsidR="003F7F01" w:rsidRPr="00A64A7D" w14:paraId="36DCE77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3758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0550BD6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057E33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92C8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B239C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2040D3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18/02/1969</w:t>
            </w:r>
          </w:p>
        </w:tc>
        <w:tc>
          <w:tcPr>
            <w:tcW w:w="1285" w:type="dxa"/>
            <w:tcBorders>
              <w:top w:val="nil"/>
              <w:left w:val="nil"/>
              <w:bottom w:val="single" w:sz="4" w:space="0" w:color="auto"/>
              <w:right w:val="single" w:sz="4" w:space="0" w:color="auto"/>
            </w:tcBorders>
            <w:noWrap/>
            <w:vAlign w:val="bottom"/>
          </w:tcPr>
          <w:p w14:paraId="71F541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08/10/2007</w:t>
            </w:r>
          </w:p>
        </w:tc>
        <w:tc>
          <w:tcPr>
            <w:tcW w:w="1264" w:type="dxa"/>
            <w:tcBorders>
              <w:top w:val="nil"/>
              <w:left w:val="nil"/>
              <w:bottom w:val="single" w:sz="4" w:space="0" w:color="auto"/>
              <w:right w:val="single" w:sz="4" w:space="0" w:color="auto"/>
            </w:tcBorders>
            <w:noWrap/>
            <w:vAlign w:val="bottom"/>
          </w:tcPr>
          <w:p w14:paraId="68D6F4E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97DF1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9020,07</w:t>
            </w:r>
          </w:p>
        </w:tc>
        <w:tc>
          <w:tcPr>
            <w:tcW w:w="864" w:type="dxa"/>
            <w:tcBorders>
              <w:top w:val="nil"/>
              <w:left w:val="nil"/>
              <w:bottom w:val="single" w:sz="4" w:space="0" w:color="auto"/>
              <w:right w:val="single" w:sz="4" w:space="0" w:color="auto"/>
            </w:tcBorders>
            <w:noWrap/>
            <w:vAlign w:val="bottom"/>
          </w:tcPr>
          <w:p w14:paraId="0FB1FB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A0CEF6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49E4D8" w14:textId="77777777" w:rsidR="003F7F01" w:rsidRPr="00A64A7D" w:rsidRDefault="003F7F01" w:rsidP="004B0BB6">
            <w:pPr>
              <w:rPr>
                <w:rFonts w:ascii="Arial" w:hAnsi="Arial" w:cs="Arial"/>
                <w:sz w:val="14"/>
                <w:szCs w:val="14"/>
                <w:lang w:val="es-ES_tradnl"/>
              </w:rPr>
            </w:pPr>
          </w:p>
        </w:tc>
      </w:tr>
      <w:tr w:rsidR="003F7F01" w:rsidRPr="00A64A7D" w14:paraId="17176CD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3A7C4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661707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1C8F0D6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7013A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533C8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6E931F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17/06/1969</w:t>
            </w:r>
          </w:p>
        </w:tc>
        <w:tc>
          <w:tcPr>
            <w:tcW w:w="1285" w:type="dxa"/>
            <w:tcBorders>
              <w:top w:val="nil"/>
              <w:left w:val="nil"/>
              <w:bottom w:val="single" w:sz="4" w:space="0" w:color="auto"/>
              <w:right w:val="single" w:sz="4" w:space="0" w:color="auto"/>
            </w:tcBorders>
            <w:noWrap/>
            <w:vAlign w:val="bottom"/>
          </w:tcPr>
          <w:p w14:paraId="1D3E3A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04/03/2008</w:t>
            </w:r>
          </w:p>
        </w:tc>
        <w:tc>
          <w:tcPr>
            <w:tcW w:w="1264" w:type="dxa"/>
            <w:tcBorders>
              <w:top w:val="nil"/>
              <w:left w:val="nil"/>
              <w:bottom w:val="single" w:sz="4" w:space="0" w:color="auto"/>
              <w:right w:val="single" w:sz="4" w:space="0" w:color="auto"/>
            </w:tcBorders>
            <w:noWrap/>
            <w:vAlign w:val="bottom"/>
          </w:tcPr>
          <w:p w14:paraId="775F859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69445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9020,07</w:t>
            </w:r>
          </w:p>
        </w:tc>
        <w:tc>
          <w:tcPr>
            <w:tcW w:w="864" w:type="dxa"/>
            <w:tcBorders>
              <w:top w:val="nil"/>
              <w:left w:val="nil"/>
              <w:bottom w:val="single" w:sz="4" w:space="0" w:color="auto"/>
              <w:right w:val="single" w:sz="4" w:space="0" w:color="auto"/>
            </w:tcBorders>
            <w:noWrap/>
            <w:vAlign w:val="bottom"/>
          </w:tcPr>
          <w:p w14:paraId="213545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3B2FF6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4FD5E4C" w14:textId="77777777" w:rsidR="003F7F01" w:rsidRPr="00A64A7D" w:rsidRDefault="003F7F01" w:rsidP="004B0BB6">
            <w:pPr>
              <w:rPr>
                <w:rFonts w:ascii="Arial" w:hAnsi="Arial" w:cs="Arial"/>
                <w:sz w:val="14"/>
                <w:szCs w:val="14"/>
                <w:lang w:val="es-ES_tradnl"/>
              </w:rPr>
            </w:pPr>
          </w:p>
        </w:tc>
      </w:tr>
      <w:tr w:rsidR="003F7F01" w:rsidRPr="00A64A7D" w14:paraId="0E8F344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B654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05CC3D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07602E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DEAD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B0F9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5C62A2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06/07/1960</w:t>
            </w:r>
          </w:p>
        </w:tc>
        <w:tc>
          <w:tcPr>
            <w:tcW w:w="1285" w:type="dxa"/>
            <w:tcBorders>
              <w:top w:val="nil"/>
              <w:left w:val="nil"/>
              <w:bottom w:val="single" w:sz="4" w:space="0" w:color="auto"/>
              <w:right w:val="single" w:sz="4" w:space="0" w:color="auto"/>
            </w:tcBorders>
            <w:noWrap/>
            <w:vAlign w:val="bottom"/>
          </w:tcPr>
          <w:p w14:paraId="4EF4F0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12/09/2006</w:t>
            </w:r>
          </w:p>
        </w:tc>
        <w:tc>
          <w:tcPr>
            <w:tcW w:w="1264" w:type="dxa"/>
            <w:tcBorders>
              <w:top w:val="nil"/>
              <w:left w:val="nil"/>
              <w:bottom w:val="single" w:sz="4" w:space="0" w:color="auto"/>
              <w:right w:val="single" w:sz="4" w:space="0" w:color="auto"/>
            </w:tcBorders>
            <w:noWrap/>
            <w:vAlign w:val="bottom"/>
          </w:tcPr>
          <w:p w14:paraId="25CD124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4383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9167,21</w:t>
            </w:r>
          </w:p>
        </w:tc>
        <w:tc>
          <w:tcPr>
            <w:tcW w:w="864" w:type="dxa"/>
            <w:tcBorders>
              <w:top w:val="nil"/>
              <w:left w:val="nil"/>
              <w:bottom w:val="single" w:sz="4" w:space="0" w:color="auto"/>
              <w:right w:val="single" w:sz="4" w:space="0" w:color="auto"/>
            </w:tcBorders>
            <w:noWrap/>
            <w:vAlign w:val="bottom"/>
          </w:tcPr>
          <w:p w14:paraId="041B0D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CE64C3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A072124" w14:textId="77777777" w:rsidR="003F7F01" w:rsidRPr="00A64A7D" w:rsidRDefault="003F7F01" w:rsidP="004B0BB6">
            <w:pPr>
              <w:rPr>
                <w:rFonts w:ascii="Arial" w:hAnsi="Arial" w:cs="Arial"/>
                <w:sz w:val="14"/>
                <w:szCs w:val="14"/>
                <w:lang w:val="es-ES_tradnl"/>
              </w:rPr>
            </w:pPr>
          </w:p>
        </w:tc>
      </w:tr>
      <w:tr w:rsidR="003F7F01" w:rsidRPr="00A64A7D" w14:paraId="2EB24E6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6D545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5ECDE6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1C120A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29F6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3F259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535142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21/01/1968</w:t>
            </w:r>
          </w:p>
        </w:tc>
        <w:tc>
          <w:tcPr>
            <w:tcW w:w="1285" w:type="dxa"/>
            <w:tcBorders>
              <w:top w:val="nil"/>
              <w:left w:val="nil"/>
              <w:bottom w:val="single" w:sz="4" w:space="0" w:color="auto"/>
              <w:right w:val="single" w:sz="4" w:space="0" w:color="auto"/>
            </w:tcBorders>
            <w:noWrap/>
            <w:vAlign w:val="bottom"/>
          </w:tcPr>
          <w:p w14:paraId="6F6EB6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055D2BD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267A6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9167,21</w:t>
            </w:r>
          </w:p>
        </w:tc>
        <w:tc>
          <w:tcPr>
            <w:tcW w:w="864" w:type="dxa"/>
            <w:tcBorders>
              <w:top w:val="nil"/>
              <w:left w:val="nil"/>
              <w:bottom w:val="single" w:sz="4" w:space="0" w:color="auto"/>
              <w:right w:val="single" w:sz="4" w:space="0" w:color="auto"/>
            </w:tcBorders>
            <w:noWrap/>
            <w:vAlign w:val="bottom"/>
          </w:tcPr>
          <w:p w14:paraId="3D5858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146C0D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26102BA" w14:textId="77777777" w:rsidR="003F7F01" w:rsidRPr="00A64A7D" w:rsidRDefault="003F7F01" w:rsidP="004B0BB6">
            <w:pPr>
              <w:rPr>
                <w:rFonts w:ascii="Arial" w:hAnsi="Arial" w:cs="Arial"/>
                <w:sz w:val="14"/>
                <w:szCs w:val="14"/>
                <w:lang w:val="es-ES_tradnl"/>
              </w:rPr>
            </w:pPr>
          </w:p>
        </w:tc>
      </w:tr>
      <w:tr w:rsidR="003F7F01" w:rsidRPr="00A64A7D" w14:paraId="4C76976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7660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1D5595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77543E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F645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CBF0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41DD3F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26/07/1979</w:t>
            </w:r>
          </w:p>
        </w:tc>
        <w:tc>
          <w:tcPr>
            <w:tcW w:w="1285" w:type="dxa"/>
            <w:tcBorders>
              <w:top w:val="nil"/>
              <w:left w:val="nil"/>
              <w:bottom w:val="single" w:sz="4" w:space="0" w:color="auto"/>
              <w:right w:val="single" w:sz="4" w:space="0" w:color="auto"/>
            </w:tcBorders>
            <w:noWrap/>
            <w:vAlign w:val="bottom"/>
          </w:tcPr>
          <w:p w14:paraId="5FCF12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23/04/2001</w:t>
            </w:r>
          </w:p>
        </w:tc>
        <w:tc>
          <w:tcPr>
            <w:tcW w:w="1264" w:type="dxa"/>
            <w:tcBorders>
              <w:top w:val="nil"/>
              <w:left w:val="nil"/>
              <w:bottom w:val="single" w:sz="4" w:space="0" w:color="auto"/>
              <w:right w:val="single" w:sz="4" w:space="0" w:color="auto"/>
            </w:tcBorders>
            <w:noWrap/>
            <w:vAlign w:val="bottom"/>
          </w:tcPr>
          <w:p w14:paraId="2602933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BD6D1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9314,35</w:t>
            </w:r>
          </w:p>
        </w:tc>
        <w:tc>
          <w:tcPr>
            <w:tcW w:w="864" w:type="dxa"/>
            <w:tcBorders>
              <w:top w:val="nil"/>
              <w:left w:val="nil"/>
              <w:bottom w:val="single" w:sz="4" w:space="0" w:color="auto"/>
              <w:right w:val="single" w:sz="4" w:space="0" w:color="auto"/>
            </w:tcBorders>
            <w:noWrap/>
            <w:vAlign w:val="bottom"/>
          </w:tcPr>
          <w:p w14:paraId="0B28E1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A62936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BCB4F2" w14:textId="77777777" w:rsidR="003F7F01" w:rsidRPr="00A64A7D" w:rsidRDefault="003F7F01" w:rsidP="004B0BB6">
            <w:pPr>
              <w:rPr>
                <w:rFonts w:ascii="Arial" w:hAnsi="Arial" w:cs="Arial"/>
                <w:sz w:val="14"/>
                <w:szCs w:val="14"/>
                <w:lang w:val="es-ES_tradnl"/>
              </w:rPr>
            </w:pPr>
          </w:p>
        </w:tc>
      </w:tr>
      <w:tr w:rsidR="003F7F01" w:rsidRPr="00A64A7D" w14:paraId="702EC2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9B55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6E2874C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211617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781C5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88B0C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09637B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15/07/1961</w:t>
            </w:r>
          </w:p>
        </w:tc>
        <w:tc>
          <w:tcPr>
            <w:tcW w:w="1285" w:type="dxa"/>
            <w:tcBorders>
              <w:top w:val="nil"/>
              <w:left w:val="nil"/>
              <w:bottom w:val="single" w:sz="4" w:space="0" w:color="auto"/>
              <w:right w:val="single" w:sz="4" w:space="0" w:color="auto"/>
            </w:tcBorders>
            <w:noWrap/>
            <w:vAlign w:val="bottom"/>
          </w:tcPr>
          <w:p w14:paraId="487397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27/09/2010</w:t>
            </w:r>
          </w:p>
        </w:tc>
        <w:tc>
          <w:tcPr>
            <w:tcW w:w="1264" w:type="dxa"/>
            <w:tcBorders>
              <w:top w:val="nil"/>
              <w:left w:val="nil"/>
              <w:bottom w:val="single" w:sz="4" w:space="0" w:color="auto"/>
              <w:right w:val="single" w:sz="4" w:space="0" w:color="auto"/>
            </w:tcBorders>
            <w:noWrap/>
            <w:vAlign w:val="bottom"/>
          </w:tcPr>
          <w:p w14:paraId="1575DF6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094A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9314,35</w:t>
            </w:r>
          </w:p>
        </w:tc>
        <w:tc>
          <w:tcPr>
            <w:tcW w:w="864" w:type="dxa"/>
            <w:tcBorders>
              <w:top w:val="nil"/>
              <w:left w:val="nil"/>
              <w:bottom w:val="single" w:sz="4" w:space="0" w:color="auto"/>
              <w:right w:val="single" w:sz="4" w:space="0" w:color="auto"/>
            </w:tcBorders>
            <w:noWrap/>
            <w:vAlign w:val="bottom"/>
          </w:tcPr>
          <w:p w14:paraId="0D789A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6DE33D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76F8AC" w14:textId="77777777" w:rsidR="003F7F01" w:rsidRPr="00A64A7D" w:rsidRDefault="003F7F01" w:rsidP="004B0BB6">
            <w:pPr>
              <w:rPr>
                <w:rFonts w:ascii="Arial" w:hAnsi="Arial" w:cs="Arial"/>
                <w:sz w:val="14"/>
                <w:szCs w:val="14"/>
                <w:lang w:val="es-ES_tradnl"/>
              </w:rPr>
            </w:pPr>
          </w:p>
        </w:tc>
      </w:tr>
      <w:tr w:rsidR="003F7F01" w:rsidRPr="00A64A7D" w14:paraId="7BD0028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DD88D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69D706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792351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03F6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0B35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430286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15/08/1967</w:t>
            </w:r>
          </w:p>
        </w:tc>
        <w:tc>
          <w:tcPr>
            <w:tcW w:w="1285" w:type="dxa"/>
            <w:tcBorders>
              <w:top w:val="nil"/>
              <w:left w:val="nil"/>
              <w:bottom w:val="single" w:sz="4" w:space="0" w:color="auto"/>
              <w:right w:val="single" w:sz="4" w:space="0" w:color="auto"/>
            </w:tcBorders>
            <w:noWrap/>
            <w:vAlign w:val="bottom"/>
          </w:tcPr>
          <w:p w14:paraId="52FD80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27/09/1999</w:t>
            </w:r>
          </w:p>
        </w:tc>
        <w:tc>
          <w:tcPr>
            <w:tcW w:w="1264" w:type="dxa"/>
            <w:tcBorders>
              <w:top w:val="nil"/>
              <w:left w:val="nil"/>
              <w:bottom w:val="single" w:sz="4" w:space="0" w:color="auto"/>
              <w:right w:val="single" w:sz="4" w:space="0" w:color="auto"/>
            </w:tcBorders>
            <w:noWrap/>
            <w:vAlign w:val="bottom"/>
          </w:tcPr>
          <w:p w14:paraId="6224F33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E9376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3A2487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67D43D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A14490" w14:textId="77777777" w:rsidR="003F7F01" w:rsidRPr="00A64A7D" w:rsidRDefault="003F7F01" w:rsidP="004B0BB6">
            <w:pPr>
              <w:rPr>
                <w:rFonts w:ascii="Arial" w:hAnsi="Arial" w:cs="Arial"/>
                <w:sz w:val="14"/>
                <w:szCs w:val="14"/>
                <w:lang w:val="es-ES_tradnl"/>
              </w:rPr>
            </w:pPr>
          </w:p>
        </w:tc>
      </w:tr>
      <w:tr w:rsidR="003F7F01" w:rsidRPr="00A64A7D" w14:paraId="532CE24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FDFA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2B7C9A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664528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3DBB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95656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50409D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07/07/1965</w:t>
            </w:r>
          </w:p>
        </w:tc>
        <w:tc>
          <w:tcPr>
            <w:tcW w:w="1285" w:type="dxa"/>
            <w:tcBorders>
              <w:top w:val="nil"/>
              <w:left w:val="nil"/>
              <w:bottom w:val="single" w:sz="4" w:space="0" w:color="auto"/>
              <w:right w:val="single" w:sz="4" w:space="0" w:color="auto"/>
            </w:tcBorders>
            <w:noWrap/>
            <w:vAlign w:val="bottom"/>
          </w:tcPr>
          <w:p w14:paraId="59D6CD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25/09/2000</w:t>
            </w:r>
          </w:p>
        </w:tc>
        <w:tc>
          <w:tcPr>
            <w:tcW w:w="1264" w:type="dxa"/>
            <w:tcBorders>
              <w:top w:val="nil"/>
              <w:left w:val="nil"/>
              <w:bottom w:val="single" w:sz="4" w:space="0" w:color="auto"/>
              <w:right w:val="single" w:sz="4" w:space="0" w:color="auto"/>
            </w:tcBorders>
            <w:noWrap/>
            <w:vAlign w:val="bottom"/>
          </w:tcPr>
          <w:p w14:paraId="20939B2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9B4D9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9461,49</w:t>
            </w:r>
          </w:p>
        </w:tc>
        <w:tc>
          <w:tcPr>
            <w:tcW w:w="864" w:type="dxa"/>
            <w:tcBorders>
              <w:top w:val="nil"/>
              <w:left w:val="nil"/>
              <w:bottom w:val="single" w:sz="4" w:space="0" w:color="auto"/>
              <w:right w:val="single" w:sz="4" w:space="0" w:color="auto"/>
            </w:tcBorders>
            <w:noWrap/>
            <w:vAlign w:val="bottom"/>
          </w:tcPr>
          <w:p w14:paraId="09FF46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13391E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270F9D3" w14:textId="77777777" w:rsidR="003F7F01" w:rsidRPr="00A64A7D" w:rsidRDefault="003F7F01" w:rsidP="004B0BB6">
            <w:pPr>
              <w:rPr>
                <w:rFonts w:ascii="Arial" w:hAnsi="Arial" w:cs="Arial"/>
                <w:sz w:val="14"/>
                <w:szCs w:val="14"/>
                <w:lang w:val="es-ES_tradnl"/>
              </w:rPr>
            </w:pPr>
          </w:p>
        </w:tc>
      </w:tr>
      <w:tr w:rsidR="003F7F01" w:rsidRPr="00A64A7D" w14:paraId="7137CB7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F09F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12366</w:t>
            </w:r>
          </w:p>
        </w:tc>
        <w:tc>
          <w:tcPr>
            <w:tcW w:w="1843" w:type="dxa"/>
            <w:tcBorders>
              <w:top w:val="nil"/>
              <w:left w:val="nil"/>
              <w:bottom w:val="single" w:sz="4" w:space="0" w:color="auto"/>
              <w:right w:val="single" w:sz="4" w:space="0" w:color="auto"/>
            </w:tcBorders>
            <w:noWrap/>
            <w:vAlign w:val="bottom"/>
          </w:tcPr>
          <w:p w14:paraId="5930FF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Ikas-Bide Ikastola HLHI</w:t>
            </w:r>
          </w:p>
        </w:tc>
        <w:tc>
          <w:tcPr>
            <w:tcW w:w="1268" w:type="dxa"/>
            <w:tcBorders>
              <w:top w:val="nil"/>
              <w:left w:val="nil"/>
              <w:bottom w:val="single" w:sz="4" w:space="0" w:color="auto"/>
              <w:right w:val="single" w:sz="4" w:space="0" w:color="auto"/>
            </w:tcBorders>
            <w:noWrap/>
            <w:vAlign w:val="bottom"/>
          </w:tcPr>
          <w:p w14:paraId="47BB50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81493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485B90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30,98</w:t>
            </w:r>
          </w:p>
        </w:tc>
        <w:tc>
          <w:tcPr>
            <w:tcW w:w="1133" w:type="dxa"/>
            <w:tcBorders>
              <w:top w:val="nil"/>
              <w:left w:val="nil"/>
              <w:bottom w:val="single" w:sz="4" w:space="0" w:color="auto"/>
              <w:right w:val="single" w:sz="4" w:space="0" w:color="auto"/>
            </w:tcBorders>
            <w:noWrap/>
            <w:vAlign w:val="bottom"/>
          </w:tcPr>
          <w:p w14:paraId="7BC652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19/08/1998</w:t>
            </w:r>
          </w:p>
        </w:tc>
        <w:tc>
          <w:tcPr>
            <w:tcW w:w="1285" w:type="dxa"/>
            <w:tcBorders>
              <w:top w:val="nil"/>
              <w:left w:val="nil"/>
              <w:bottom w:val="single" w:sz="4" w:space="0" w:color="auto"/>
              <w:right w:val="single" w:sz="4" w:space="0" w:color="auto"/>
            </w:tcBorders>
            <w:noWrap/>
            <w:vAlign w:val="bottom"/>
          </w:tcPr>
          <w:p w14:paraId="025DEF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27/09/2025</w:t>
            </w:r>
          </w:p>
        </w:tc>
        <w:tc>
          <w:tcPr>
            <w:tcW w:w="1264" w:type="dxa"/>
            <w:tcBorders>
              <w:top w:val="nil"/>
              <w:left w:val="nil"/>
              <w:bottom w:val="single" w:sz="4" w:space="0" w:color="auto"/>
              <w:right w:val="single" w:sz="4" w:space="0" w:color="auto"/>
            </w:tcBorders>
            <w:noWrap/>
            <w:vAlign w:val="bottom"/>
          </w:tcPr>
          <w:p w14:paraId="68BA77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JEJ</w:t>
            </w:r>
          </w:p>
        </w:tc>
        <w:tc>
          <w:tcPr>
            <w:tcW w:w="992" w:type="dxa"/>
            <w:tcBorders>
              <w:top w:val="nil"/>
              <w:left w:val="nil"/>
              <w:bottom w:val="single" w:sz="4" w:space="0" w:color="auto"/>
              <w:right w:val="single" w:sz="4" w:space="0" w:color="auto"/>
            </w:tcBorders>
            <w:noWrap/>
            <w:vAlign w:val="bottom"/>
          </w:tcPr>
          <w:p w14:paraId="54925C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7803,27</w:t>
            </w:r>
          </w:p>
        </w:tc>
        <w:tc>
          <w:tcPr>
            <w:tcW w:w="864" w:type="dxa"/>
            <w:tcBorders>
              <w:top w:val="nil"/>
              <w:left w:val="nil"/>
              <w:bottom w:val="single" w:sz="4" w:space="0" w:color="auto"/>
              <w:right w:val="single" w:sz="4" w:space="0" w:color="auto"/>
            </w:tcBorders>
            <w:noWrap/>
            <w:vAlign w:val="bottom"/>
          </w:tcPr>
          <w:p w14:paraId="0DE9C1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BC01BF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FDF89E" w14:textId="77777777" w:rsidR="003F7F01" w:rsidRPr="00A64A7D" w:rsidRDefault="003F7F01" w:rsidP="004B0BB6">
            <w:pPr>
              <w:rPr>
                <w:rFonts w:ascii="Arial" w:hAnsi="Arial" w:cs="Arial"/>
                <w:sz w:val="14"/>
                <w:szCs w:val="14"/>
                <w:lang w:val="es-ES_tradnl"/>
              </w:rPr>
            </w:pPr>
          </w:p>
        </w:tc>
      </w:tr>
      <w:tr w:rsidR="003F7F01" w:rsidRPr="00A64A7D" w14:paraId="5CA4C69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84AC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12367</w:t>
            </w:r>
          </w:p>
        </w:tc>
        <w:tc>
          <w:tcPr>
            <w:tcW w:w="1843" w:type="dxa"/>
            <w:tcBorders>
              <w:top w:val="nil"/>
              <w:left w:val="nil"/>
              <w:bottom w:val="single" w:sz="4" w:space="0" w:color="auto"/>
              <w:right w:val="single" w:sz="4" w:space="0" w:color="auto"/>
            </w:tcBorders>
            <w:noWrap/>
            <w:vAlign w:val="bottom"/>
          </w:tcPr>
          <w:p w14:paraId="70DE88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241C21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631F0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DC86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w:t>
            </w:r>
          </w:p>
        </w:tc>
        <w:tc>
          <w:tcPr>
            <w:tcW w:w="1133" w:type="dxa"/>
            <w:tcBorders>
              <w:top w:val="nil"/>
              <w:left w:val="nil"/>
              <w:bottom w:val="single" w:sz="4" w:space="0" w:color="auto"/>
              <w:right w:val="single" w:sz="4" w:space="0" w:color="auto"/>
            </w:tcBorders>
            <w:noWrap/>
            <w:vAlign w:val="bottom"/>
          </w:tcPr>
          <w:p w14:paraId="3B2E1A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09/06/1973</w:t>
            </w:r>
          </w:p>
        </w:tc>
        <w:tc>
          <w:tcPr>
            <w:tcW w:w="1285" w:type="dxa"/>
            <w:tcBorders>
              <w:top w:val="nil"/>
              <w:left w:val="nil"/>
              <w:bottom w:val="single" w:sz="4" w:space="0" w:color="auto"/>
              <w:right w:val="single" w:sz="4" w:space="0" w:color="auto"/>
            </w:tcBorders>
            <w:noWrap/>
            <w:vAlign w:val="bottom"/>
          </w:tcPr>
          <w:p w14:paraId="72BF9C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24/12/1999</w:t>
            </w:r>
          </w:p>
        </w:tc>
        <w:tc>
          <w:tcPr>
            <w:tcW w:w="1264" w:type="dxa"/>
            <w:tcBorders>
              <w:top w:val="nil"/>
              <w:left w:val="nil"/>
              <w:bottom w:val="single" w:sz="4" w:space="0" w:color="auto"/>
              <w:right w:val="single" w:sz="4" w:space="0" w:color="auto"/>
            </w:tcBorders>
            <w:noWrap/>
            <w:vAlign w:val="bottom"/>
          </w:tcPr>
          <w:p w14:paraId="3BD46B9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3020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29216,32</w:t>
            </w:r>
          </w:p>
        </w:tc>
        <w:tc>
          <w:tcPr>
            <w:tcW w:w="864" w:type="dxa"/>
            <w:tcBorders>
              <w:top w:val="nil"/>
              <w:left w:val="nil"/>
              <w:bottom w:val="single" w:sz="4" w:space="0" w:color="auto"/>
              <w:right w:val="single" w:sz="4" w:space="0" w:color="auto"/>
            </w:tcBorders>
            <w:noWrap/>
            <w:vAlign w:val="bottom"/>
          </w:tcPr>
          <w:p w14:paraId="546535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9C706B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359F1F9" w14:textId="77777777" w:rsidR="003F7F01" w:rsidRPr="00A64A7D" w:rsidRDefault="003F7F01" w:rsidP="004B0BB6">
            <w:pPr>
              <w:rPr>
                <w:rFonts w:ascii="Arial" w:hAnsi="Arial" w:cs="Arial"/>
                <w:sz w:val="14"/>
                <w:szCs w:val="14"/>
                <w:lang w:val="es-ES_tradnl"/>
              </w:rPr>
            </w:pPr>
          </w:p>
        </w:tc>
      </w:tr>
      <w:tr w:rsidR="003F7F01" w:rsidRPr="00A64A7D" w14:paraId="1B7975E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6315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4C4ED5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075283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385773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23B9E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44211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12/11/1986</w:t>
            </w:r>
          </w:p>
        </w:tc>
        <w:tc>
          <w:tcPr>
            <w:tcW w:w="1285" w:type="dxa"/>
            <w:tcBorders>
              <w:top w:val="nil"/>
              <w:left w:val="nil"/>
              <w:bottom w:val="single" w:sz="4" w:space="0" w:color="auto"/>
              <w:right w:val="single" w:sz="4" w:space="0" w:color="auto"/>
            </w:tcBorders>
            <w:noWrap/>
            <w:vAlign w:val="bottom"/>
          </w:tcPr>
          <w:p w14:paraId="659637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13/11/2020</w:t>
            </w:r>
          </w:p>
        </w:tc>
        <w:tc>
          <w:tcPr>
            <w:tcW w:w="1264" w:type="dxa"/>
            <w:tcBorders>
              <w:top w:val="nil"/>
              <w:left w:val="nil"/>
              <w:bottom w:val="single" w:sz="4" w:space="0" w:color="auto"/>
              <w:right w:val="single" w:sz="4" w:space="0" w:color="auto"/>
            </w:tcBorders>
            <w:noWrap/>
            <w:vAlign w:val="bottom"/>
          </w:tcPr>
          <w:p w14:paraId="4ECCF6E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828CB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9316,04</w:t>
            </w:r>
          </w:p>
        </w:tc>
        <w:tc>
          <w:tcPr>
            <w:tcW w:w="864" w:type="dxa"/>
            <w:tcBorders>
              <w:top w:val="nil"/>
              <w:left w:val="nil"/>
              <w:bottom w:val="single" w:sz="4" w:space="0" w:color="auto"/>
              <w:right w:val="single" w:sz="4" w:space="0" w:color="auto"/>
            </w:tcBorders>
            <w:noWrap/>
            <w:vAlign w:val="bottom"/>
          </w:tcPr>
          <w:p w14:paraId="401656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40A5B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C545CD1" w14:textId="77777777" w:rsidR="003F7F01" w:rsidRPr="00A64A7D" w:rsidRDefault="003F7F01" w:rsidP="004B0BB6">
            <w:pPr>
              <w:rPr>
                <w:rFonts w:ascii="Arial" w:hAnsi="Arial" w:cs="Arial"/>
                <w:sz w:val="14"/>
                <w:szCs w:val="14"/>
                <w:lang w:val="es-ES_tradnl"/>
              </w:rPr>
            </w:pPr>
          </w:p>
        </w:tc>
      </w:tr>
      <w:tr w:rsidR="003F7F01" w:rsidRPr="00A64A7D" w14:paraId="53A86BF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ACC6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084173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51ECB6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2CCEE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0B43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E32D4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24/11/1970</w:t>
            </w:r>
          </w:p>
        </w:tc>
        <w:tc>
          <w:tcPr>
            <w:tcW w:w="1285" w:type="dxa"/>
            <w:tcBorders>
              <w:top w:val="nil"/>
              <w:left w:val="nil"/>
              <w:bottom w:val="single" w:sz="4" w:space="0" w:color="auto"/>
              <w:right w:val="single" w:sz="4" w:space="0" w:color="auto"/>
            </w:tcBorders>
            <w:noWrap/>
            <w:vAlign w:val="bottom"/>
          </w:tcPr>
          <w:p w14:paraId="5F11D6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30/11/2020</w:t>
            </w:r>
          </w:p>
        </w:tc>
        <w:tc>
          <w:tcPr>
            <w:tcW w:w="1264" w:type="dxa"/>
            <w:tcBorders>
              <w:top w:val="nil"/>
              <w:left w:val="nil"/>
              <w:bottom w:val="single" w:sz="4" w:space="0" w:color="auto"/>
              <w:right w:val="single" w:sz="4" w:space="0" w:color="auto"/>
            </w:tcBorders>
            <w:noWrap/>
            <w:vAlign w:val="bottom"/>
          </w:tcPr>
          <w:p w14:paraId="4A68162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627D6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9316,04</w:t>
            </w:r>
          </w:p>
        </w:tc>
        <w:tc>
          <w:tcPr>
            <w:tcW w:w="864" w:type="dxa"/>
            <w:tcBorders>
              <w:top w:val="nil"/>
              <w:left w:val="nil"/>
              <w:bottom w:val="single" w:sz="4" w:space="0" w:color="auto"/>
              <w:right w:val="single" w:sz="4" w:space="0" w:color="auto"/>
            </w:tcBorders>
            <w:noWrap/>
            <w:vAlign w:val="bottom"/>
          </w:tcPr>
          <w:p w14:paraId="116751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3B37650"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6CEB952" w14:textId="77777777" w:rsidR="003F7F01" w:rsidRPr="00A64A7D" w:rsidRDefault="003F7F01" w:rsidP="004B0BB6">
            <w:pPr>
              <w:rPr>
                <w:rFonts w:ascii="Arial" w:hAnsi="Arial" w:cs="Arial"/>
                <w:sz w:val="14"/>
                <w:szCs w:val="14"/>
                <w:lang w:val="es-ES_tradnl"/>
              </w:rPr>
            </w:pPr>
          </w:p>
        </w:tc>
      </w:tr>
      <w:tr w:rsidR="003F7F01" w:rsidRPr="00A64A7D" w14:paraId="68EA0C1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4288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3686B8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695093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3295E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1015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52178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03/06/1981</w:t>
            </w:r>
          </w:p>
        </w:tc>
        <w:tc>
          <w:tcPr>
            <w:tcW w:w="1285" w:type="dxa"/>
            <w:tcBorders>
              <w:top w:val="nil"/>
              <w:left w:val="nil"/>
              <w:bottom w:val="single" w:sz="4" w:space="0" w:color="auto"/>
              <w:right w:val="single" w:sz="4" w:space="0" w:color="auto"/>
            </w:tcBorders>
            <w:noWrap/>
            <w:vAlign w:val="bottom"/>
          </w:tcPr>
          <w:p w14:paraId="70063F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25/05/2018</w:t>
            </w:r>
          </w:p>
        </w:tc>
        <w:tc>
          <w:tcPr>
            <w:tcW w:w="1264" w:type="dxa"/>
            <w:tcBorders>
              <w:top w:val="nil"/>
              <w:left w:val="nil"/>
              <w:bottom w:val="single" w:sz="4" w:space="0" w:color="auto"/>
              <w:right w:val="single" w:sz="4" w:space="0" w:color="auto"/>
            </w:tcBorders>
            <w:noWrap/>
            <w:vAlign w:val="bottom"/>
          </w:tcPr>
          <w:p w14:paraId="3AB1346D"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B3506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nil"/>
              <w:left w:val="nil"/>
              <w:bottom w:val="single" w:sz="4" w:space="0" w:color="auto"/>
              <w:right w:val="single" w:sz="4" w:space="0" w:color="auto"/>
            </w:tcBorders>
            <w:noWrap/>
            <w:vAlign w:val="bottom"/>
          </w:tcPr>
          <w:p w14:paraId="7C3D98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201B30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3EF92C" w14:textId="77777777" w:rsidR="003F7F01" w:rsidRPr="00A64A7D" w:rsidRDefault="003F7F01" w:rsidP="004B0BB6">
            <w:pPr>
              <w:rPr>
                <w:rFonts w:ascii="Arial" w:hAnsi="Arial" w:cs="Arial"/>
                <w:sz w:val="14"/>
                <w:szCs w:val="14"/>
                <w:lang w:val="es-ES_tradnl"/>
              </w:rPr>
            </w:pPr>
          </w:p>
        </w:tc>
      </w:tr>
      <w:tr w:rsidR="003F7F01" w:rsidRPr="00A64A7D" w14:paraId="31F0C94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DD9E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520523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2A244A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5084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E852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FB6B0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21/07/1979</w:t>
            </w:r>
          </w:p>
        </w:tc>
        <w:tc>
          <w:tcPr>
            <w:tcW w:w="1285" w:type="dxa"/>
            <w:tcBorders>
              <w:top w:val="nil"/>
              <w:left w:val="nil"/>
              <w:bottom w:val="single" w:sz="4" w:space="0" w:color="auto"/>
              <w:right w:val="single" w:sz="4" w:space="0" w:color="auto"/>
            </w:tcBorders>
            <w:noWrap/>
            <w:vAlign w:val="bottom"/>
          </w:tcPr>
          <w:p w14:paraId="1E8B9F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22/01/2019</w:t>
            </w:r>
          </w:p>
        </w:tc>
        <w:tc>
          <w:tcPr>
            <w:tcW w:w="1264" w:type="dxa"/>
            <w:tcBorders>
              <w:top w:val="nil"/>
              <w:left w:val="nil"/>
              <w:bottom w:val="single" w:sz="4" w:space="0" w:color="auto"/>
              <w:right w:val="single" w:sz="4" w:space="0" w:color="auto"/>
            </w:tcBorders>
            <w:noWrap/>
            <w:vAlign w:val="bottom"/>
          </w:tcPr>
          <w:p w14:paraId="6D689E8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196AA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9478,72</w:t>
            </w:r>
          </w:p>
        </w:tc>
        <w:tc>
          <w:tcPr>
            <w:tcW w:w="864" w:type="dxa"/>
            <w:tcBorders>
              <w:top w:val="nil"/>
              <w:left w:val="nil"/>
              <w:bottom w:val="single" w:sz="4" w:space="0" w:color="auto"/>
              <w:right w:val="single" w:sz="4" w:space="0" w:color="auto"/>
            </w:tcBorders>
            <w:noWrap/>
            <w:vAlign w:val="bottom"/>
          </w:tcPr>
          <w:p w14:paraId="6C0AD0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5E6A31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0AB5E4" w14:textId="77777777" w:rsidR="003F7F01" w:rsidRPr="00A64A7D" w:rsidRDefault="003F7F01" w:rsidP="004B0BB6">
            <w:pPr>
              <w:rPr>
                <w:rFonts w:ascii="Arial" w:hAnsi="Arial" w:cs="Arial"/>
                <w:sz w:val="14"/>
                <w:szCs w:val="14"/>
                <w:lang w:val="es-ES_tradnl"/>
              </w:rPr>
            </w:pPr>
          </w:p>
        </w:tc>
      </w:tr>
      <w:tr w:rsidR="003F7F01" w:rsidRPr="00A64A7D" w14:paraId="26EDC65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65FC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4C97D9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788EB9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678BD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197D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9F89D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03/01/1973</w:t>
            </w:r>
          </w:p>
        </w:tc>
        <w:tc>
          <w:tcPr>
            <w:tcW w:w="1285" w:type="dxa"/>
            <w:tcBorders>
              <w:top w:val="nil"/>
              <w:left w:val="nil"/>
              <w:bottom w:val="single" w:sz="4" w:space="0" w:color="auto"/>
              <w:right w:val="single" w:sz="4" w:space="0" w:color="auto"/>
            </w:tcBorders>
            <w:noWrap/>
            <w:vAlign w:val="bottom"/>
          </w:tcPr>
          <w:p w14:paraId="11C16D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17/01/2012</w:t>
            </w:r>
          </w:p>
        </w:tc>
        <w:tc>
          <w:tcPr>
            <w:tcW w:w="1264" w:type="dxa"/>
            <w:tcBorders>
              <w:top w:val="nil"/>
              <w:left w:val="nil"/>
              <w:bottom w:val="single" w:sz="4" w:space="0" w:color="auto"/>
              <w:right w:val="single" w:sz="4" w:space="0" w:color="auto"/>
            </w:tcBorders>
            <w:noWrap/>
            <w:vAlign w:val="bottom"/>
          </w:tcPr>
          <w:p w14:paraId="4483B62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BF078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9641,4</w:t>
            </w:r>
          </w:p>
        </w:tc>
        <w:tc>
          <w:tcPr>
            <w:tcW w:w="864" w:type="dxa"/>
            <w:tcBorders>
              <w:top w:val="nil"/>
              <w:left w:val="nil"/>
              <w:bottom w:val="single" w:sz="4" w:space="0" w:color="auto"/>
              <w:right w:val="single" w:sz="4" w:space="0" w:color="auto"/>
            </w:tcBorders>
            <w:noWrap/>
            <w:vAlign w:val="bottom"/>
          </w:tcPr>
          <w:p w14:paraId="233E0C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E668B1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EF2E2A5" w14:textId="77777777" w:rsidR="003F7F01" w:rsidRPr="00A64A7D" w:rsidRDefault="003F7F01" w:rsidP="004B0BB6">
            <w:pPr>
              <w:rPr>
                <w:rFonts w:ascii="Arial" w:hAnsi="Arial" w:cs="Arial"/>
                <w:sz w:val="14"/>
                <w:szCs w:val="14"/>
                <w:lang w:val="es-ES_tradnl"/>
              </w:rPr>
            </w:pPr>
          </w:p>
        </w:tc>
      </w:tr>
      <w:tr w:rsidR="003F7F01" w:rsidRPr="00A64A7D" w14:paraId="7B0EF6A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ADF78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3A2E53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1E34A3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45E98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BFA70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1B9B3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25/02/1975</w:t>
            </w:r>
          </w:p>
        </w:tc>
        <w:tc>
          <w:tcPr>
            <w:tcW w:w="1285" w:type="dxa"/>
            <w:tcBorders>
              <w:top w:val="nil"/>
              <w:left w:val="nil"/>
              <w:bottom w:val="single" w:sz="4" w:space="0" w:color="auto"/>
              <w:right w:val="single" w:sz="4" w:space="0" w:color="auto"/>
            </w:tcBorders>
            <w:noWrap/>
            <w:vAlign w:val="bottom"/>
          </w:tcPr>
          <w:p w14:paraId="7C25B5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10/09/2008</w:t>
            </w:r>
          </w:p>
        </w:tc>
        <w:tc>
          <w:tcPr>
            <w:tcW w:w="1264" w:type="dxa"/>
            <w:tcBorders>
              <w:top w:val="nil"/>
              <w:left w:val="nil"/>
              <w:bottom w:val="single" w:sz="4" w:space="0" w:color="auto"/>
              <w:right w:val="single" w:sz="4" w:space="0" w:color="auto"/>
            </w:tcBorders>
            <w:noWrap/>
            <w:vAlign w:val="bottom"/>
          </w:tcPr>
          <w:p w14:paraId="4DB43CE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690EB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9804,08</w:t>
            </w:r>
          </w:p>
        </w:tc>
        <w:tc>
          <w:tcPr>
            <w:tcW w:w="864" w:type="dxa"/>
            <w:tcBorders>
              <w:top w:val="nil"/>
              <w:left w:val="nil"/>
              <w:bottom w:val="single" w:sz="4" w:space="0" w:color="auto"/>
              <w:right w:val="single" w:sz="4" w:space="0" w:color="auto"/>
            </w:tcBorders>
            <w:noWrap/>
            <w:vAlign w:val="bottom"/>
          </w:tcPr>
          <w:p w14:paraId="50A153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w:t>
            </w:r>
          </w:p>
        </w:tc>
        <w:tc>
          <w:tcPr>
            <w:tcW w:w="1276" w:type="dxa"/>
            <w:tcBorders>
              <w:top w:val="nil"/>
              <w:left w:val="nil"/>
              <w:bottom w:val="single" w:sz="4" w:space="0" w:color="auto"/>
              <w:right w:val="single" w:sz="4" w:space="0" w:color="auto"/>
            </w:tcBorders>
            <w:vAlign w:val="bottom"/>
          </w:tcPr>
          <w:p w14:paraId="5816E33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1176F21" w14:textId="77777777" w:rsidR="003F7F01" w:rsidRPr="00A64A7D" w:rsidRDefault="003F7F01" w:rsidP="004B0BB6">
            <w:pPr>
              <w:rPr>
                <w:rFonts w:ascii="Arial" w:hAnsi="Arial" w:cs="Arial"/>
                <w:sz w:val="14"/>
                <w:szCs w:val="14"/>
                <w:lang w:val="es-ES_tradnl"/>
              </w:rPr>
            </w:pPr>
          </w:p>
        </w:tc>
      </w:tr>
      <w:tr w:rsidR="003F7F01" w:rsidRPr="00A64A7D" w14:paraId="59F73CD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19C2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5F349B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003D35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72C8B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E358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6CC95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23/08/1968</w:t>
            </w:r>
          </w:p>
        </w:tc>
        <w:tc>
          <w:tcPr>
            <w:tcW w:w="1285" w:type="dxa"/>
            <w:tcBorders>
              <w:top w:val="nil"/>
              <w:left w:val="nil"/>
              <w:bottom w:val="single" w:sz="4" w:space="0" w:color="auto"/>
              <w:right w:val="single" w:sz="4" w:space="0" w:color="auto"/>
            </w:tcBorders>
            <w:noWrap/>
            <w:vAlign w:val="bottom"/>
          </w:tcPr>
          <w:p w14:paraId="618B38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350DE6E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16050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16FB94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C71B14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AA226B" w14:textId="77777777" w:rsidR="003F7F01" w:rsidRPr="00A64A7D" w:rsidRDefault="003F7F01" w:rsidP="004B0BB6">
            <w:pPr>
              <w:rPr>
                <w:rFonts w:ascii="Arial" w:hAnsi="Arial" w:cs="Arial"/>
                <w:sz w:val="14"/>
                <w:szCs w:val="14"/>
                <w:lang w:val="es-ES_tradnl"/>
              </w:rPr>
            </w:pPr>
          </w:p>
        </w:tc>
      </w:tr>
      <w:tr w:rsidR="003F7F01" w:rsidRPr="00A64A7D" w14:paraId="688993C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E6A3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371C69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580A3B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B9EA7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09BC1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24FA6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25/09/1978</w:t>
            </w:r>
          </w:p>
        </w:tc>
        <w:tc>
          <w:tcPr>
            <w:tcW w:w="1285" w:type="dxa"/>
            <w:tcBorders>
              <w:top w:val="nil"/>
              <w:left w:val="nil"/>
              <w:bottom w:val="single" w:sz="4" w:space="0" w:color="auto"/>
              <w:right w:val="single" w:sz="4" w:space="0" w:color="auto"/>
            </w:tcBorders>
            <w:noWrap/>
            <w:vAlign w:val="bottom"/>
          </w:tcPr>
          <w:p w14:paraId="24B483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09/09/2008</w:t>
            </w:r>
          </w:p>
        </w:tc>
        <w:tc>
          <w:tcPr>
            <w:tcW w:w="1264" w:type="dxa"/>
            <w:tcBorders>
              <w:top w:val="nil"/>
              <w:left w:val="nil"/>
              <w:bottom w:val="single" w:sz="4" w:space="0" w:color="auto"/>
              <w:right w:val="single" w:sz="4" w:space="0" w:color="auto"/>
            </w:tcBorders>
            <w:noWrap/>
            <w:vAlign w:val="bottom"/>
          </w:tcPr>
          <w:p w14:paraId="3C27916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50162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313252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290C41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6BF6B71" w14:textId="77777777" w:rsidR="003F7F01" w:rsidRPr="00A64A7D" w:rsidRDefault="003F7F01" w:rsidP="004B0BB6">
            <w:pPr>
              <w:rPr>
                <w:rFonts w:ascii="Arial" w:hAnsi="Arial" w:cs="Arial"/>
                <w:sz w:val="14"/>
                <w:szCs w:val="14"/>
                <w:lang w:val="es-ES_tradnl"/>
              </w:rPr>
            </w:pPr>
          </w:p>
        </w:tc>
      </w:tr>
      <w:tr w:rsidR="003F7F01" w:rsidRPr="00A64A7D" w14:paraId="1336818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0F84A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5041D8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090FAC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961B0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3B994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17DCD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05/06/1967</w:t>
            </w:r>
          </w:p>
        </w:tc>
        <w:tc>
          <w:tcPr>
            <w:tcW w:w="1285" w:type="dxa"/>
            <w:tcBorders>
              <w:top w:val="nil"/>
              <w:left w:val="nil"/>
              <w:bottom w:val="single" w:sz="4" w:space="0" w:color="auto"/>
              <w:right w:val="single" w:sz="4" w:space="0" w:color="auto"/>
            </w:tcBorders>
            <w:noWrap/>
            <w:vAlign w:val="bottom"/>
          </w:tcPr>
          <w:p w14:paraId="423D36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19/10/2001</w:t>
            </w:r>
          </w:p>
        </w:tc>
        <w:tc>
          <w:tcPr>
            <w:tcW w:w="1264" w:type="dxa"/>
            <w:tcBorders>
              <w:top w:val="nil"/>
              <w:left w:val="nil"/>
              <w:bottom w:val="single" w:sz="4" w:space="0" w:color="auto"/>
              <w:right w:val="single" w:sz="4" w:space="0" w:color="auto"/>
            </w:tcBorders>
            <w:noWrap/>
            <w:vAlign w:val="bottom"/>
          </w:tcPr>
          <w:p w14:paraId="416FA03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26170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1F14DD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E8BAA3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F0F2620" w14:textId="77777777" w:rsidR="003F7F01" w:rsidRPr="00A64A7D" w:rsidRDefault="003F7F01" w:rsidP="004B0BB6">
            <w:pPr>
              <w:rPr>
                <w:rFonts w:ascii="Arial" w:hAnsi="Arial" w:cs="Arial"/>
                <w:sz w:val="14"/>
                <w:szCs w:val="14"/>
                <w:lang w:val="es-ES_tradnl"/>
              </w:rPr>
            </w:pPr>
          </w:p>
        </w:tc>
      </w:tr>
      <w:tr w:rsidR="003F7F01" w:rsidRPr="00A64A7D" w14:paraId="6B54E6B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14D5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1352D3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6B925B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8BB9D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08B60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E07FB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04/04/1964</w:t>
            </w:r>
          </w:p>
        </w:tc>
        <w:tc>
          <w:tcPr>
            <w:tcW w:w="1285" w:type="dxa"/>
            <w:tcBorders>
              <w:top w:val="nil"/>
              <w:left w:val="nil"/>
              <w:bottom w:val="single" w:sz="4" w:space="0" w:color="auto"/>
              <w:right w:val="single" w:sz="4" w:space="0" w:color="auto"/>
            </w:tcBorders>
            <w:noWrap/>
            <w:vAlign w:val="bottom"/>
          </w:tcPr>
          <w:p w14:paraId="1352C6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14/11/2004</w:t>
            </w:r>
          </w:p>
        </w:tc>
        <w:tc>
          <w:tcPr>
            <w:tcW w:w="1264" w:type="dxa"/>
            <w:tcBorders>
              <w:top w:val="nil"/>
              <w:left w:val="nil"/>
              <w:bottom w:val="single" w:sz="4" w:space="0" w:color="auto"/>
              <w:right w:val="single" w:sz="4" w:space="0" w:color="auto"/>
            </w:tcBorders>
            <w:noWrap/>
            <w:vAlign w:val="bottom"/>
          </w:tcPr>
          <w:p w14:paraId="6999E81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68EA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63F858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971EFC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089550" w14:textId="77777777" w:rsidR="003F7F01" w:rsidRPr="00A64A7D" w:rsidRDefault="003F7F01" w:rsidP="004B0BB6">
            <w:pPr>
              <w:rPr>
                <w:rFonts w:ascii="Arial" w:hAnsi="Arial" w:cs="Arial"/>
                <w:sz w:val="14"/>
                <w:szCs w:val="14"/>
                <w:lang w:val="es-ES_tradnl"/>
              </w:rPr>
            </w:pPr>
          </w:p>
        </w:tc>
      </w:tr>
      <w:tr w:rsidR="003F7F01" w:rsidRPr="00A64A7D" w14:paraId="08D3D0C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24E8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29ED03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04A6AC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93665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6E790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C9EE1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06/03/1968</w:t>
            </w:r>
          </w:p>
        </w:tc>
        <w:tc>
          <w:tcPr>
            <w:tcW w:w="1285" w:type="dxa"/>
            <w:tcBorders>
              <w:top w:val="nil"/>
              <w:left w:val="nil"/>
              <w:bottom w:val="single" w:sz="4" w:space="0" w:color="auto"/>
              <w:right w:val="single" w:sz="4" w:space="0" w:color="auto"/>
            </w:tcBorders>
            <w:noWrap/>
            <w:vAlign w:val="bottom"/>
          </w:tcPr>
          <w:p w14:paraId="76495F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29/10/2002</w:t>
            </w:r>
          </w:p>
        </w:tc>
        <w:tc>
          <w:tcPr>
            <w:tcW w:w="1264" w:type="dxa"/>
            <w:tcBorders>
              <w:top w:val="nil"/>
              <w:left w:val="nil"/>
              <w:bottom w:val="single" w:sz="4" w:space="0" w:color="auto"/>
              <w:right w:val="single" w:sz="4" w:space="0" w:color="auto"/>
            </w:tcBorders>
            <w:noWrap/>
            <w:vAlign w:val="bottom"/>
          </w:tcPr>
          <w:p w14:paraId="77EFC52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46B4C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10292,12</w:t>
            </w:r>
          </w:p>
        </w:tc>
        <w:tc>
          <w:tcPr>
            <w:tcW w:w="864" w:type="dxa"/>
            <w:tcBorders>
              <w:top w:val="nil"/>
              <w:left w:val="nil"/>
              <w:bottom w:val="single" w:sz="4" w:space="0" w:color="auto"/>
              <w:right w:val="single" w:sz="4" w:space="0" w:color="auto"/>
            </w:tcBorders>
            <w:noWrap/>
            <w:vAlign w:val="bottom"/>
          </w:tcPr>
          <w:p w14:paraId="636664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A3A755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B39E7B" w14:textId="77777777" w:rsidR="003F7F01" w:rsidRPr="00A64A7D" w:rsidRDefault="003F7F01" w:rsidP="004B0BB6">
            <w:pPr>
              <w:rPr>
                <w:rFonts w:ascii="Arial" w:hAnsi="Arial" w:cs="Arial"/>
                <w:sz w:val="14"/>
                <w:szCs w:val="14"/>
                <w:lang w:val="es-ES_tradnl"/>
              </w:rPr>
            </w:pPr>
          </w:p>
        </w:tc>
      </w:tr>
      <w:tr w:rsidR="003F7F01" w:rsidRPr="00A64A7D" w14:paraId="3C34A2A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FCC1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3B8E8A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665580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93E2B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1205F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1F4F9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13/05/1962</w:t>
            </w:r>
          </w:p>
        </w:tc>
        <w:tc>
          <w:tcPr>
            <w:tcW w:w="1285" w:type="dxa"/>
            <w:tcBorders>
              <w:top w:val="nil"/>
              <w:left w:val="nil"/>
              <w:bottom w:val="single" w:sz="4" w:space="0" w:color="auto"/>
              <w:right w:val="single" w:sz="4" w:space="0" w:color="auto"/>
            </w:tcBorders>
            <w:noWrap/>
            <w:vAlign w:val="bottom"/>
          </w:tcPr>
          <w:p w14:paraId="1E276A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18/09/1995</w:t>
            </w:r>
          </w:p>
        </w:tc>
        <w:tc>
          <w:tcPr>
            <w:tcW w:w="1264" w:type="dxa"/>
            <w:tcBorders>
              <w:top w:val="nil"/>
              <w:left w:val="nil"/>
              <w:bottom w:val="single" w:sz="4" w:space="0" w:color="auto"/>
              <w:right w:val="single" w:sz="4" w:space="0" w:color="auto"/>
            </w:tcBorders>
            <w:noWrap/>
            <w:vAlign w:val="bottom"/>
          </w:tcPr>
          <w:p w14:paraId="691F3A3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E0871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10617,48</w:t>
            </w:r>
          </w:p>
        </w:tc>
        <w:tc>
          <w:tcPr>
            <w:tcW w:w="864" w:type="dxa"/>
            <w:tcBorders>
              <w:top w:val="nil"/>
              <w:left w:val="nil"/>
              <w:bottom w:val="single" w:sz="4" w:space="0" w:color="auto"/>
              <w:right w:val="single" w:sz="4" w:space="0" w:color="auto"/>
            </w:tcBorders>
            <w:noWrap/>
            <w:vAlign w:val="bottom"/>
          </w:tcPr>
          <w:p w14:paraId="54F9CC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E394BB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71999F8" w14:textId="77777777" w:rsidR="003F7F01" w:rsidRPr="00A64A7D" w:rsidRDefault="003F7F01" w:rsidP="004B0BB6">
            <w:pPr>
              <w:rPr>
                <w:rFonts w:ascii="Arial" w:hAnsi="Arial" w:cs="Arial"/>
                <w:sz w:val="14"/>
                <w:szCs w:val="14"/>
                <w:lang w:val="es-ES_tradnl"/>
              </w:rPr>
            </w:pPr>
          </w:p>
        </w:tc>
      </w:tr>
      <w:tr w:rsidR="003F7F01" w:rsidRPr="00A64A7D" w14:paraId="11DA64A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5189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351BD9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086CAA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BDAB0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FBD08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1ECBB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27/03/1963</w:t>
            </w:r>
          </w:p>
        </w:tc>
        <w:tc>
          <w:tcPr>
            <w:tcW w:w="1285" w:type="dxa"/>
            <w:tcBorders>
              <w:top w:val="nil"/>
              <w:left w:val="nil"/>
              <w:bottom w:val="single" w:sz="4" w:space="0" w:color="auto"/>
              <w:right w:val="single" w:sz="4" w:space="0" w:color="auto"/>
            </w:tcBorders>
            <w:noWrap/>
            <w:vAlign w:val="bottom"/>
          </w:tcPr>
          <w:p w14:paraId="61E84A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02/10/1997</w:t>
            </w:r>
          </w:p>
        </w:tc>
        <w:tc>
          <w:tcPr>
            <w:tcW w:w="1264" w:type="dxa"/>
            <w:tcBorders>
              <w:top w:val="nil"/>
              <w:left w:val="nil"/>
              <w:bottom w:val="single" w:sz="4" w:space="0" w:color="auto"/>
              <w:right w:val="single" w:sz="4" w:space="0" w:color="auto"/>
            </w:tcBorders>
            <w:noWrap/>
            <w:vAlign w:val="bottom"/>
          </w:tcPr>
          <w:p w14:paraId="276C4C7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0BDBF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10617,48</w:t>
            </w:r>
          </w:p>
        </w:tc>
        <w:tc>
          <w:tcPr>
            <w:tcW w:w="864" w:type="dxa"/>
            <w:tcBorders>
              <w:top w:val="nil"/>
              <w:left w:val="nil"/>
              <w:bottom w:val="single" w:sz="4" w:space="0" w:color="auto"/>
              <w:right w:val="single" w:sz="4" w:space="0" w:color="auto"/>
            </w:tcBorders>
            <w:noWrap/>
            <w:vAlign w:val="bottom"/>
          </w:tcPr>
          <w:p w14:paraId="0A5C14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991862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D3E3E4" w14:textId="77777777" w:rsidR="003F7F01" w:rsidRPr="00A64A7D" w:rsidRDefault="003F7F01" w:rsidP="004B0BB6">
            <w:pPr>
              <w:rPr>
                <w:rFonts w:ascii="Arial" w:hAnsi="Arial" w:cs="Arial"/>
                <w:sz w:val="14"/>
                <w:szCs w:val="14"/>
                <w:lang w:val="es-ES_tradnl"/>
              </w:rPr>
            </w:pPr>
          </w:p>
        </w:tc>
      </w:tr>
      <w:tr w:rsidR="003F7F01" w:rsidRPr="00A64A7D" w14:paraId="3F460D3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5338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4DADB3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1BD5E7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82277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47B0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25C04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16/05/1963</w:t>
            </w:r>
          </w:p>
        </w:tc>
        <w:tc>
          <w:tcPr>
            <w:tcW w:w="1285" w:type="dxa"/>
            <w:tcBorders>
              <w:top w:val="nil"/>
              <w:left w:val="nil"/>
              <w:bottom w:val="single" w:sz="4" w:space="0" w:color="auto"/>
              <w:right w:val="single" w:sz="4" w:space="0" w:color="auto"/>
            </w:tcBorders>
            <w:noWrap/>
            <w:vAlign w:val="bottom"/>
          </w:tcPr>
          <w:p w14:paraId="3F12C7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02/10/1997</w:t>
            </w:r>
          </w:p>
        </w:tc>
        <w:tc>
          <w:tcPr>
            <w:tcW w:w="1264" w:type="dxa"/>
            <w:tcBorders>
              <w:top w:val="nil"/>
              <w:left w:val="nil"/>
              <w:bottom w:val="single" w:sz="4" w:space="0" w:color="auto"/>
              <w:right w:val="single" w:sz="4" w:space="0" w:color="auto"/>
            </w:tcBorders>
            <w:noWrap/>
            <w:vAlign w:val="bottom"/>
          </w:tcPr>
          <w:p w14:paraId="4E80109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20A8E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10617,48</w:t>
            </w:r>
          </w:p>
        </w:tc>
        <w:tc>
          <w:tcPr>
            <w:tcW w:w="864" w:type="dxa"/>
            <w:tcBorders>
              <w:top w:val="nil"/>
              <w:left w:val="nil"/>
              <w:bottom w:val="single" w:sz="4" w:space="0" w:color="auto"/>
              <w:right w:val="single" w:sz="4" w:space="0" w:color="auto"/>
            </w:tcBorders>
            <w:noWrap/>
            <w:vAlign w:val="bottom"/>
          </w:tcPr>
          <w:p w14:paraId="09F6D2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CEE72D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B89C04" w14:textId="77777777" w:rsidR="003F7F01" w:rsidRPr="00A64A7D" w:rsidRDefault="003F7F01" w:rsidP="004B0BB6">
            <w:pPr>
              <w:rPr>
                <w:rFonts w:ascii="Arial" w:hAnsi="Arial" w:cs="Arial"/>
                <w:sz w:val="14"/>
                <w:szCs w:val="14"/>
                <w:lang w:val="es-ES_tradnl"/>
              </w:rPr>
            </w:pPr>
          </w:p>
        </w:tc>
      </w:tr>
      <w:tr w:rsidR="003F7F01" w:rsidRPr="00A64A7D" w14:paraId="4C99B4F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7691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48A8CE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0EF7EF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8A048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F704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A8721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25/05/1965</w:t>
            </w:r>
          </w:p>
        </w:tc>
        <w:tc>
          <w:tcPr>
            <w:tcW w:w="1285" w:type="dxa"/>
            <w:tcBorders>
              <w:top w:val="nil"/>
              <w:left w:val="nil"/>
              <w:bottom w:val="single" w:sz="4" w:space="0" w:color="auto"/>
              <w:right w:val="single" w:sz="4" w:space="0" w:color="auto"/>
            </w:tcBorders>
            <w:noWrap/>
            <w:vAlign w:val="bottom"/>
          </w:tcPr>
          <w:p w14:paraId="2D1719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15/09/1997</w:t>
            </w:r>
          </w:p>
        </w:tc>
        <w:tc>
          <w:tcPr>
            <w:tcW w:w="1264" w:type="dxa"/>
            <w:tcBorders>
              <w:top w:val="nil"/>
              <w:left w:val="nil"/>
              <w:bottom w:val="single" w:sz="4" w:space="0" w:color="auto"/>
              <w:right w:val="single" w:sz="4" w:space="0" w:color="auto"/>
            </w:tcBorders>
            <w:noWrap/>
            <w:vAlign w:val="bottom"/>
          </w:tcPr>
          <w:p w14:paraId="6A2A65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IP REVISABLE</w:t>
            </w:r>
          </w:p>
        </w:tc>
        <w:tc>
          <w:tcPr>
            <w:tcW w:w="992" w:type="dxa"/>
            <w:tcBorders>
              <w:top w:val="nil"/>
              <w:left w:val="nil"/>
              <w:bottom w:val="single" w:sz="4" w:space="0" w:color="auto"/>
              <w:right w:val="single" w:sz="4" w:space="0" w:color="auto"/>
            </w:tcBorders>
            <w:noWrap/>
            <w:vAlign w:val="bottom"/>
          </w:tcPr>
          <w:p w14:paraId="778085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10617,48</w:t>
            </w:r>
          </w:p>
        </w:tc>
        <w:tc>
          <w:tcPr>
            <w:tcW w:w="864" w:type="dxa"/>
            <w:tcBorders>
              <w:top w:val="nil"/>
              <w:left w:val="nil"/>
              <w:bottom w:val="single" w:sz="4" w:space="0" w:color="auto"/>
              <w:right w:val="single" w:sz="4" w:space="0" w:color="auto"/>
            </w:tcBorders>
            <w:noWrap/>
            <w:vAlign w:val="bottom"/>
          </w:tcPr>
          <w:p w14:paraId="1891F10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1D7BD0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C7AC30E" w14:textId="77777777" w:rsidR="003F7F01" w:rsidRPr="00A64A7D" w:rsidRDefault="003F7F01" w:rsidP="004B0BB6">
            <w:pPr>
              <w:rPr>
                <w:rFonts w:ascii="Arial" w:hAnsi="Arial" w:cs="Arial"/>
                <w:sz w:val="14"/>
                <w:szCs w:val="14"/>
                <w:lang w:val="es-ES_tradnl"/>
              </w:rPr>
            </w:pPr>
          </w:p>
        </w:tc>
      </w:tr>
      <w:tr w:rsidR="003F7F01" w:rsidRPr="00A64A7D" w14:paraId="65A897F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BF7E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30773F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69CE9C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654F4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442C3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405725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20/06/1988</w:t>
            </w:r>
          </w:p>
        </w:tc>
        <w:tc>
          <w:tcPr>
            <w:tcW w:w="1285" w:type="dxa"/>
            <w:tcBorders>
              <w:top w:val="nil"/>
              <w:left w:val="nil"/>
              <w:bottom w:val="single" w:sz="4" w:space="0" w:color="auto"/>
              <w:right w:val="single" w:sz="4" w:space="0" w:color="auto"/>
            </w:tcBorders>
            <w:noWrap/>
            <w:vAlign w:val="bottom"/>
          </w:tcPr>
          <w:p w14:paraId="6A38BE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13/02/2022</w:t>
            </w:r>
          </w:p>
        </w:tc>
        <w:tc>
          <w:tcPr>
            <w:tcW w:w="1264" w:type="dxa"/>
            <w:tcBorders>
              <w:top w:val="nil"/>
              <w:left w:val="nil"/>
              <w:bottom w:val="single" w:sz="4" w:space="0" w:color="auto"/>
              <w:right w:val="single" w:sz="4" w:space="0" w:color="auto"/>
            </w:tcBorders>
            <w:noWrap/>
            <w:vAlign w:val="bottom"/>
          </w:tcPr>
          <w:p w14:paraId="1DEF42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DLM</w:t>
            </w:r>
          </w:p>
        </w:tc>
        <w:tc>
          <w:tcPr>
            <w:tcW w:w="992" w:type="dxa"/>
            <w:tcBorders>
              <w:top w:val="nil"/>
              <w:left w:val="nil"/>
              <w:bottom w:val="single" w:sz="4" w:space="0" w:color="auto"/>
              <w:right w:val="single" w:sz="4" w:space="0" w:color="auto"/>
            </w:tcBorders>
            <w:noWrap/>
            <w:vAlign w:val="bottom"/>
          </w:tcPr>
          <w:p w14:paraId="7EE86A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353E0A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826B04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45D927" w14:textId="77777777" w:rsidR="003F7F01" w:rsidRPr="00A64A7D" w:rsidRDefault="003F7F01" w:rsidP="004B0BB6">
            <w:pPr>
              <w:rPr>
                <w:rFonts w:ascii="Arial" w:hAnsi="Arial" w:cs="Arial"/>
                <w:sz w:val="14"/>
                <w:szCs w:val="14"/>
                <w:lang w:val="es-ES_tradnl"/>
              </w:rPr>
            </w:pPr>
          </w:p>
        </w:tc>
      </w:tr>
      <w:tr w:rsidR="003F7F01" w:rsidRPr="00A64A7D" w14:paraId="3488A1E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FD9CC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12367</w:t>
            </w:r>
          </w:p>
        </w:tc>
        <w:tc>
          <w:tcPr>
            <w:tcW w:w="1843" w:type="dxa"/>
            <w:tcBorders>
              <w:top w:val="nil"/>
              <w:left w:val="nil"/>
              <w:bottom w:val="single" w:sz="4" w:space="0" w:color="auto"/>
              <w:right w:val="single" w:sz="4" w:space="0" w:color="auto"/>
            </w:tcBorders>
            <w:noWrap/>
            <w:vAlign w:val="bottom"/>
          </w:tcPr>
          <w:p w14:paraId="317D62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Intxaurrondo Ikastola HLHI</w:t>
            </w:r>
          </w:p>
        </w:tc>
        <w:tc>
          <w:tcPr>
            <w:tcW w:w="1268" w:type="dxa"/>
            <w:tcBorders>
              <w:top w:val="nil"/>
              <w:left w:val="nil"/>
              <w:bottom w:val="single" w:sz="4" w:space="0" w:color="auto"/>
              <w:right w:val="single" w:sz="4" w:space="0" w:color="auto"/>
            </w:tcBorders>
            <w:noWrap/>
            <w:vAlign w:val="bottom"/>
          </w:tcPr>
          <w:p w14:paraId="323CA6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BC6C6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3CA52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33BBBD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22/10/2004</w:t>
            </w:r>
          </w:p>
        </w:tc>
        <w:tc>
          <w:tcPr>
            <w:tcW w:w="1285" w:type="dxa"/>
            <w:tcBorders>
              <w:top w:val="nil"/>
              <w:left w:val="nil"/>
              <w:bottom w:val="single" w:sz="4" w:space="0" w:color="auto"/>
              <w:right w:val="single" w:sz="4" w:space="0" w:color="auto"/>
            </w:tcBorders>
            <w:noWrap/>
            <w:vAlign w:val="bottom"/>
          </w:tcPr>
          <w:p w14:paraId="445847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14/09/2025</w:t>
            </w:r>
          </w:p>
        </w:tc>
        <w:tc>
          <w:tcPr>
            <w:tcW w:w="1264" w:type="dxa"/>
            <w:tcBorders>
              <w:top w:val="nil"/>
              <w:left w:val="nil"/>
              <w:bottom w:val="single" w:sz="4" w:space="0" w:color="auto"/>
              <w:right w:val="single" w:sz="4" w:space="0" w:color="auto"/>
            </w:tcBorders>
            <w:noWrap/>
            <w:vAlign w:val="bottom"/>
          </w:tcPr>
          <w:p w14:paraId="09B5E7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IP PZA</w:t>
            </w:r>
          </w:p>
        </w:tc>
        <w:tc>
          <w:tcPr>
            <w:tcW w:w="992" w:type="dxa"/>
            <w:tcBorders>
              <w:top w:val="nil"/>
              <w:left w:val="nil"/>
              <w:bottom w:val="single" w:sz="4" w:space="0" w:color="auto"/>
              <w:right w:val="single" w:sz="4" w:space="0" w:color="auto"/>
            </w:tcBorders>
            <w:noWrap/>
            <w:vAlign w:val="bottom"/>
          </w:tcPr>
          <w:p w14:paraId="228ED9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5D49F0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89CFF5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9FCDBCA" w14:textId="77777777" w:rsidR="003F7F01" w:rsidRPr="00A64A7D" w:rsidRDefault="003F7F01" w:rsidP="004B0BB6">
            <w:pPr>
              <w:rPr>
                <w:rFonts w:ascii="Arial" w:hAnsi="Arial" w:cs="Arial"/>
                <w:sz w:val="14"/>
                <w:szCs w:val="14"/>
                <w:lang w:val="es-ES_tradnl"/>
              </w:rPr>
            </w:pPr>
          </w:p>
        </w:tc>
      </w:tr>
      <w:tr w:rsidR="003F7F01" w:rsidRPr="00A64A7D" w14:paraId="387265E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B927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723096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4D0CC9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7E9C61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505B88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56,98</w:t>
            </w:r>
          </w:p>
        </w:tc>
        <w:tc>
          <w:tcPr>
            <w:tcW w:w="1133" w:type="dxa"/>
            <w:tcBorders>
              <w:top w:val="nil"/>
              <w:left w:val="nil"/>
              <w:bottom w:val="single" w:sz="4" w:space="0" w:color="auto"/>
              <w:right w:val="single" w:sz="4" w:space="0" w:color="auto"/>
            </w:tcBorders>
            <w:noWrap/>
            <w:vAlign w:val="bottom"/>
          </w:tcPr>
          <w:p w14:paraId="629EFC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23.11.1960</w:t>
            </w:r>
          </w:p>
        </w:tc>
        <w:tc>
          <w:tcPr>
            <w:tcW w:w="1285" w:type="dxa"/>
            <w:tcBorders>
              <w:top w:val="nil"/>
              <w:left w:val="nil"/>
              <w:bottom w:val="single" w:sz="4" w:space="0" w:color="auto"/>
              <w:right w:val="single" w:sz="4" w:space="0" w:color="auto"/>
            </w:tcBorders>
            <w:noWrap/>
            <w:vAlign w:val="bottom"/>
          </w:tcPr>
          <w:p w14:paraId="084C6F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31/03/2004</w:t>
            </w:r>
          </w:p>
        </w:tc>
        <w:tc>
          <w:tcPr>
            <w:tcW w:w="1264" w:type="dxa"/>
            <w:tcBorders>
              <w:top w:val="nil"/>
              <w:left w:val="nil"/>
              <w:bottom w:val="single" w:sz="4" w:space="0" w:color="auto"/>
              <w:right w:val="single" w:sz="4" w:space="0" w:color="auto"/>
            </w:tcBorders>
            <w:noWrap/>
            <w:vAlign w:val="bottom"/>
          </w:tcPr>
          <w:p w14:paraId="775551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1F2C43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16.137,80</w:t>
            </w:r>
          </w:p>
        </w:tc>
        <w:tc>
          <w:tcPr>
            <w:tcW w:w="864" w:type="dxa"/>
            <w:tcBorders>
              <w:top w:val="nil"/>
              <w:left w:val="nil"/>
              <w:bottom w:val="single" w:sz="4" w:space="0" w:color="auto"/>
              <w:right w:val="single" w:sz="4" w:space="0" w:color="auto"/>
            </w:tcBorders>
            <w:noWrap/>
            <w:vAlign w:val="bottom"/>
          </w:tcPr>
          <w:p w14:paraId="002A43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06427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D43AD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E7187D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BD49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53B7D9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4F2D83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202AB4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21611B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257527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02.02.1968</w:t>
            </w:r>
          </w:p>
        </w:tc>
        <w:tc>
          <w:tcPr>
            <w:tcW w:w="1285" w:type="dxa"/>
            <w:tcBorders>
              <w:top w:val="nil"/>
              <w:left w:val="nil"/>
              <w:bottom w:val="single" w:sz="4" w:space="0" w:color="auto"/>
              <w:right w:val="single" w:sz="4" w:space="0" w:color="auto"/>
            </w:tcBorders>
            <w:noWrap/>
            <w:vAlign w:val="bottom"/>
          </w:tcPr>
          <w:p w14:paraId="1A6AB6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07/09/2006</w:t>
            </w:r>
          </w:p>
        </w:tc>
        <w:tc>
          <w:tcPr>
            <w:tcW w:w="1264" w:type="dxa"/>
            <w:tcBorders>
              <w:top w:val="nil"/>
              <w:left w:val="nil"/>
              <w:bottom w:val="single" w:sz="4" w:space="0" w:color="auto"/>
              <w:right w:val="single" w:sz="4" w:space="0" w:color="auto"/>
            </w:tcBorders>
            <w:noWrap/>
            <w:vAlign w:val="bottom"/>
          </w:tcPr>
          <w:p w14:paraId="0AE104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7564B9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10.126,06</w:t>
            </w:r>
          </w:p>
        </w:tc>
        <w:tc>
          <w:tcPr>
            <w:tcW w:w="864" w:type="dxa"/>
            <w:tcBorders>
              <w:top w:val="nil"/>
              <w:left w:val="nil"/>
              <w:bottom w:val="single" w:sz="4" w:space="0" w:color="auto"/>
              <w:right w:val="single" w:sz="4" w:space="0" w:color="auto"/>
            </w:tcBorders>
            <w:noWrap/>
            <w:vAlign w:val="bottom"/>
          </w:tcPr>
          <w:p w14:paraId="342BEF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482C5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7D200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AD329E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47592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5D79B7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2170B1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7B5C79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25BBC2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2F12C0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06.08.1964</w:t>
            </w:r>
          </w:p>
        </w:tc>
        <w:tc>
          <w:tcPr>
            <w:tcW w:w="1285" w:type="dxa"/>
            <w:tcBorders>
              <w:top w:val="nil"/>
              <w:left w:val="nil"/>
              <w:bottom w:val="single" w:sz="4" w:space="0" w:color="auto"/>
              <w:right w:val="single" w:sz="4" w:space="0" w:color="auto"/>
            </w:tcBorders>
            <w:noWrap/>
            <w:vAlign w:val="bottom"/>
          </w:tcPr>
          <w:p w14:paraId="7D73CD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15/09/2015</w:t>
            </w:r>
          </w:p>
        </w:tc>
        <w:tc>
          <w:tcPr>
            <w:tcW w:w="1264" w:type="dxa"/>
            <w:tcBorders>
              <w:top w:val="nil"/>
              <w:left w:val="nil"/>
              <w:bottom w:val="single" w:sz="4" w:space="0" w:color="auto"/>
              <w:right w:val="single" w:sz="4" w:space="0" w:color="auto"/>
            </w:tcBorders>
            <w:noWrap/>
            <w:vAlign w:val="bottom"/>
          </w:tcPr>
          <w:p w14:paraId="5EA472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5D230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9.475,90</w:t>
            </w:r>
          </w:p>
        </w:tc>
        <w:tc>
          <w:tcPr>
            <w:tcW w:w="864" w:type="dxa"/>
            <w:tcBorders>
              <w:top w:val="nil"/>
              <w:left w:val="nil"/>
              <w:bottom w:val="single" w:sz="4" w:space="0" w:color="auto"/>
              <w:right w:val="single" w:sz="4" w:space="0" w:color="auto"/>
            </w:tcBorders>
            <w:noWrap/>
            <w:vAlign w:val="bottom"/>
          </w:tcPr>
          <w:p w14:paraId="4B93AE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B9D04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1C2D7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0DBBD0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FACD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1D9BE8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0122AA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29FF06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37B058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034854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27.01.1997</w:t>
            </w:r>
          </w:p>
        </w:tc>
        <w:tc>
          <w:tcPr>
            <w:tcW w:w="1285" w:type="dxa"/>
            <w:tcBorders>
              <w:top w:val="nil"/>
              <w:left w:val="nil"/>
              <w:bottom w:val="single" w:sz="4" w:space="0" w:color="auto"/>
              <w:right w:val="single" w:sz="4" w:space="0" w:color="auto"/>
            </w:tcBorders>
            <w:noWrap/>
            <w:vAlign w:val="bottom"/>
          </w:tcPr>
          <w:p w14:paraId="08DD0B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19/09/2022</w:t>
            </w:r>
          </w:p>
        </w:tc>
        <w:tc>
          <w:tcPr>
            <w:tcW w:w="1264" w:type="dxa"/>
            <w:tcBorders>
              <w:top w:val="nil"/>
              <w:left w:val="nil"/>
              <w:bottom w:val="single" w:sz="4" w:space="0" w:color="auto"/>
              <w:right w:val="single" w:sz="4" w:space="0" w:color="auto"/>
            </w:tcBorders>
            <w:noWrap/>
            <w:vAlign w:val="bottom"/>
          </w:tcPr>
          <w:p w14:paraId="2306AF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529663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9.150,82</w:t>
            </w:r>
          </w:p>
        </w:tc>
        <w:tc>
          <w:tcPr>
            <w:tcW w:w="864" w:type="dxa"/>
            <w:tcBorders>
              <w:top w:val="nil"/>
              <w:left w:val="nil"/>
              <w:bottom w:val="single" w:sz="4" w:space="0" w:color="auto"/>
              <w:right w:val="single" w:sz="4" w:space="0" w:color="auto"/>
            </w:tcBorders>
            <w:noWrap/>
            <w:vAlign w:val="bottom"/>
          </w:tcPr>
          <w:p w14:paraId="6E630B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68C110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1A98E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B247E1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F0C8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084618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041485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2260F1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7C1FFF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62,49</w:t>
            </w:r>
          </w:p>
        </w:tc>
        <w:tc>
          <w:tcPr>
            <w:tcW w:w="1133" w:type="dxa"/>
            <w:tcBorders>
              <w:top w:val="nil"/>
              <w:left w:val="nil"/>
              <w:bottom w:val="single" w:sz="4" w:space="0" w:color="auto"/>
              <w:right w:val="single" w:sz="4" w:space="0" w:color="auto"/>
            </w:tcBorders>
            <w:noWrap/>
            <w:vAlign w:val="bottom"/>
          </w:tcPr>
          <w:p w14:paraId="729C71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21.01.1993</w:t>
            </w:r>
          </w:p>
        </w:tc>
        <w:tc>
          <w:tcPr>
            <w:tcW w:w="1285" w:type="dxa"/>
            <w:tcBorders>
              <w:top w:val="nil"/>
              <w:left w:val="nil"/>
              <w:bottom w:val="single" w:sz="4" w:space="0" w:color="auto"/>
              <w:right w:val="single" w:sz="4" w:space="0" w:color="auto"/>
            </w:tcBorders>
            <w:noWrap/>
            <w:vAlign w:val="bottom"/>
          </w:tcPr>
          <w:p w14:paraId="76AFF1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16/11/2015</w:t>
            </w:r>
          </w:p>
        </w:tc>
        <w:tc>
          <w:tcPr>
            <w:tcW w:w="1264" w:type="dxa"/>
            <w:tcBorders>
              <w:top w:val="nil"/>
              <w:left w:val="nil"/>
              <w:bottom w:val="single" w:sz="4" w:space="0" w:color="auto"/>
              <w:right w:val="single" w:sz="4" w:space="0" w:color="auto"/>
            </w:tcBorders>
            <w:noWrap/>
            <w:vAlign w:val="bottom"/>
          </w:tcPr>
          <w:p w14:paraId="56C1F7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A37F7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16.579,22</w:t>
            </w:r>
          </w:p>
        </w:tc>
        <w:tc>
          <w:tcPr>
            <w:tcW w:w="864" w:type="dxa"/>
            <w:tcBorders>
              <w:top w:val="nil"/>
              <w:left w:val="nil"/>
              <w:bottom w:val="single" w:sz="4" w:space="0" w:color="auto"/>
              <w:right w:val="single" w:sz="4" w:space="0" w:color="auto"/>
            </w:tcBorders>
            <w:noWrap/>
            <w:vAlign w:val="bottom"/>
          </w:tcPr>
          <w:p w14:paraId="001121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2C4119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88115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BD0ACD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0617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6EB571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41C936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5F4157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8D58F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93,94</w:t>
            </w:r>
          </w:p>
        </w:tc>
        <w:tc>
          <w:tcPr>
            <w:tcW w:w="1133" w:type="dxa"/>
            <w:tcBorders>
              <w:top w:val="nil"/>
              <w:left w:val="nil"/>
              <w:bottom w:val="single" w:sz="4" w:space="0" w:color="auto"/>
              <w:right w:val="single" w:sz="4" w:space="0" w:color="auto"/>
            </w:tcBorders>
            <w:noWrap/>
            <w:vAlign w:val="bottom"/>
          </w:tcPr>
          <w:p w14:paraId="63EB70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03.06.1973</w:t>
            </w:r>
          </w:p>
        </w:tc>
        <w:tc>
          <w:tcPr>
            <w:tcW w:w="1285" w:type="dxa"/>
            <w:tcBorders>
              <w:top w:val="nil"/>
              <w:left w:val="nil"/>
              <w:bottom w:val="single" w:sz="4" w:space="0" w:color="auto"/>
              <w:right w:val="single" w:sz="4" w:space="0" w:color="auto"/>
            </w:tcBorders>
            <w:noWrap/>
            <w:vAlign w:val="bottom"/>
          </w:tcPr>
          <w:p w14:paraId="5A5566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27/04/2010</w:t>
            </w:r>
          </w:p>
        </w:tc>
        <w:tc>
          <w:tcPr>
            <w:tcW w:w="1264" w:type="dxa"/>
            <w:tcBorders>
              <w:top w:val="nil"/>
              <w:left w:val="nil"/>
              <w:bottom w:val="single" w:sz="4" w:space="0" w:color="auto"/>
              <w:right w:val="single" w:sz="4" w:space="0" w:color="auto"/>
            </w:tcBorders>
            <w:noWrap/>
            <w:vAlign w:val="bottom"/>
          </w:tcPr>
          <w:p w14:paraId="1957F5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5E82E7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25.763,78</w:t>
            </w:r>
          </w:p>
        </w:tc>
        <w:tc>
          <w:tcPr>
            <w:tcW w:w="864" w:type="dxa"/>
            <w:tcBorders>
              <w:top w:val="nil"/>
              <w:left w:val="nil"/>
              <w:bottom w:val="single" w:sz="4" w:space="0" w:color="auto"/>
              <w:right w:val="single" w:sz="4" w:space="0" w:color="auto"/>
            </w:tcBorders>
            <w:noWrap/>
            <w:vAlign w:val="bottom"/>
          </w:tcPr>
          <w:p w14:paraId="5EEDA3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DAAAE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7F277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E4F40B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8380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72D866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72DC8E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12462B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290C77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5E41E9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27.03.1977</w:t>
            </w:r>
          </w:p>
        </w:tc>
        <w:tc>
          <w:tcPr>
            <w:tcW w:w="1285" w:type="dxa"/>
            <w:tcBorders>
              <w:top w:val="nil"/>
              <w:left w:val="nil"/>
              <w:bottom w:val="single" w:sz="4" w:space="0" w:color="auto"/>
              <w:right w:val="single" w:sz="4" w:space="0" w:color="auto"/>
            </w:tcBorders>
            <w:noWrap/>
            <w:vAlign w:val="bottom"/>
          </w:tcPr>
          <w:p w14:paraId="21A4D1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01/10/2018</w:t>
            </w:r>
          </w:p>
        </w:tc>
        <w:tc>
          <w:tcPr>
            <w:tcW w:w="1264" w:type="dxa"/>
            <w:tcBorders>
              <w:top w:val="nil"/>
              <w:left w:val="nil"/>
              <w:bottom w:val="single" w:sz="4" w:space="0" w:color="auto"/>
              <w:right w:val="single" w:sz="4" w:space="0" w:color="auto"/>
            </w:tcBorders>
            <w:noWrap/>
            <w:vAlign w:val="bottom"/>
          </w:tcPr>
          <w:p w14:paraId="4AFDE3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0918A9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9.475,90</w:t>
            </w:r>
          </w:p>
        </w:tc>
        <w:tc>
          <w:tcPr>
            <w:tcW w:w="864" w:type="dxa"/>
            <w:tcBorders>
              <w:top w:val="nil"/>
              <w:left w:val="nil"/>
              <w:bottom w:val="single" w:sz="4" w:space="0" w:color="auto"/>
              <w:right w:val="single" w:sz="4" w:space="0" w:color="auto"/>
            </w:tcBorders>
            <w:noWrap/>
            <w:vAlign w:val="bottom"/>
          </w:tcPr>
          <w:p w14:paraId="1227B9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8FB78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24FE6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723BD5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71CB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15A542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7FEF7B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21691E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58D52E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43,21</w:t>
            </w:r>
          </w:p>
        </w:tc>
        <w:tc>
          <w:tcPr>
            <w:tcW w:w="1133" w:type="dxa"/>
            <w:tcBorders>
              <w:top w:val="nil"/>
              <w:left w:val="nil"/>
              <w:bottom w:val="single" w:sz="4" w:space="0" w:color="auto"/>
              <w:right w:val="single" w:sz="4" w:space="0" w:color="auto"/>
            </w:tcBorders>
            <w:noWrap/>
            <w:vAlign w:val="bottom"/>
          </w:tcPr>
          <w:p w14:paraId="056A0A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31.12.1961</w:t>
            </w:r>
          </w:p>
        </w:tc>
        <w:tc>
          <w:tcPr>
            <w:tcW w:w="1285" w:type="dxa"/>
            <w:tcBorders>
              <w:top w:val="nil"/>
              <w:left w:val="nil"/>
              <w:bottom w:val="single" w:sz="4" w:space="0" w:color="auto"/>
              <w:right w:val="single" w:sz="4" w:space="0" w:color="auto"/>
            </w:tcBorders>
            <w:noWrap/>
            <w:vAlign w:val="bottom"/>
          </w:tcPr>
          <w:p w14:paraId="502D95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15/09/2010</w:t>
            </w:r>
          </w:p>
        </w:tc>
        <w:tc>
          <w:tcPr>
            <w:tcW w:w="1264" w:type="dxa"/>
            <w:tcBorders>
              <w:top w:val="nil"/>
              <w:left w:val="nil"/>
              <w:bottom w:val="single" w:sz="4" w:space="0" w:color="auto"/>
              <w:right w:val="single" w:sz="4" w:space="0" w:color="auto"/>
            </w:tcBorders>
            <w:noWrap/>
            <w:vAlign w:val="bottom"/>
          </w:tcPr>
          <w:p w14:paraId="7FDB4A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1AC03D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11.850,44</w:t>
            </w:r>
          </w:p>
        </w:tc>
        <w:tc>
          <w:tcPr>
            <w:tcW w:w="864" w:type="dxa"/>
            <w:tcBorders>
              <w:top w:val="nil"/>
              <w:left w:val="nil"/>
              <w:bottom w:val="single" w:sz="4" w:space="0" w:color="auto"/>
              <w:right w:val="single" w:sz="4" w:space="0" w:color="auto"/>
            </w:tcBorders>
            <w:noWrap/>
            <w:vAlign w:val="bottom"/>
          </w:tcPr>
          <w:p w14:paraId="5BFDA9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2D526E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E5ED5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65D5C0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2479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0F4B2A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51A712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118C0A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47E4B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3C2E92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05.06.1985</w:t>
            </w:r>
          </w:p>
        </w:tc>
        <w:tc>
          <w:tcPr>
            <w:tcW w:w="1285" w:type="dxa"/>
            <w:tcBorders>
              <w:top w:val="nil"/>
              <w:left w:val="nil"/>
              <w:bottom w:val="single" w:sz="4" w:space="0" w:color="auto"/>
              <w:right w:val="single" w:sz="4" w:space="0" w:color="auto"/>
            </w:tcBorders>
            <w:noWrap/>
            <w:vAlign w:val="bottom"/>
          </w:tcPr>
          <w:p w14:paraId="61C647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01/10/2019</w:t>
            </w:r>
          </w:p>
        </w:tc>
        <w:tc>
          <w:tcPr>
            <w:tcW w:w="1264" w:type="dxa"/>
            <w:tcBorders>
              <w:top w:val="nil"/>
              <w:left w:val="nil"/>
              <w:bottom w:val="single" w:sz="4" w:space="0" w:color="auto"/>
              <w:right w:val="single" w:sz="4" w:space="0" w:color="auto"/>
            </w:tcBorders>
            <w:noWrap/>
            <w:vAlign w:val="bottom"/>
          </w:tcPr>
          <w:p w14:paraId="0EB065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203CD9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9.313,36</w:t>
            </w:r>
          </w:p>
        </w:tc>
        <w:tc>
          <w:tcPr>
            <w:tcW w:w="864" w:type="dxa"/>
            <w:tcBorders>
              <w:top w:val="nil"/>
              <w:left w:val="nil"/>
              <w:bottom w:val="single" w:sz="4" w:space="0" w:color="auto"/>
              <w:right w:val="single" w:sz="4" w:space="0" w:color="auto"/>
            </w:tcBorders>
            <w:noWrap/>
            <w:vAlign w:val="bottom"/>
          </w:tcPr>
          <w:p w14:paraId="596796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60AC7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68138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181A6D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A02A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797DB0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65F7365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57ECDE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351B23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6D3641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05.10.1977</w:t>
            </w:r>
          </w:p>
        </w:tc>
        <w:tc>
          <w:tcPr>
            <w:tcW w:w="1285" w:type="dxa"/>
            <w:tcBorders>
              <w:top w:val="nil"/>
              <w:left w:val="nil"/>
              <w:bottom w:val="single" w:sz="4" w:space="0" w:color="auto"/>
              <w:right w:val="single" w:sz="4" w:space="0" w:color="auto"/>
            </w:tcBorders>
            <w:noWrap/>
            <w:vAlign w:val="bottom"/>
          </w:tcPr>
          <w:p w14:paraId="55874E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18/09/2023</w:t>
            </w:r>
          </w:p>
        </w:tc>
        <w:tc>
          <w:tcPr>
            <w:tcW w:w="1264" w:type="dxa"/>
            <w:tcBorders>
              <w:top w:val="nil"/>
              <w:left w:val="nil"/>
              <w:bottom w:val="single" w:sz="4" w:space="0" w:color="auto"/>
              <w:right w:val="single" w:sz="4" w:space="0" w:color="auto"/>
            </w:tcBorders>
            <w:noWrap/>
            <w:vAlign w:val="bottom"/>
          </w:tcPr>
          <w:p w14:paraId="42D20C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0F2F97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9.150,82</w:t>
            </w:r>
          </w:p>
        </w:tc>
        <w:tc>
          <w:tcPr>
            <w:tcW w:w="864" w:type="dxa"/>
            <w:tcBorders>
              <w:top w:val="nil"/>
              <w:left w:val="nil"/>
              <w:bottom w:val="single" w:sz="4" w:space="0" w:color="auto"/>
              <w:right w:val="single" w:sz="4" w:space="0" w:color="auto"/>
            </w:tcBorders>
            <w:noWrap/>
            <w:vAlign w:val="bottom"/>
          </w:tcPr>
          <w:p w14:paraId="2FD50B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B3692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79B72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392CE7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5EAB8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38A9C0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6340CF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48553A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8A609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64D85F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15.07.1980</w:t>
            </w:r>
          </w:p>
        </w:tc>
        <w:tc>
          <w:tcPr>
            <w:tcW w:w="1285" w:type="dxa"/>
            <w:tcBorders>
              <w:top w:val="nil"/>
              <w:left w:val="nil"/>
              <w:bottom w:val="single" w:sz="4" w:space="0" w:color="auto"/>
              <w:right w:val="single" w:sz="4" w:space="0" w:color="auto"/>
            </w:tcBorders>
            <w:noWrap/>
            <w:vAlign w:val="bottom"/>
          </w:tcPr>
          <w:p w14:paraId="5BE13C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27/10/2023</w:t>
            </w:r>
          </w:p>
        </w:tc>
        <w:tc>
          <w:tcPr>
            <w:tcW w:w="1264" w:type="dxa"/>
            <w:tcBorders>
              <w:top w:val="nil"/>
              <w:left w:val="nil"/>
              <w:bottom w:val="single" w:sz="4" w:space="0" w:color="auto"/>
              <w:right w:val="single" w:sz="4" w:space="0" w:color="auto"/>
            </w:tcBorders>
            <w:noWrap/>
            <w:vAlign w:val="bottom"/>
          </w:tcPr>
          <w:p w14:paraId="6AE771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C00B9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9.150,82</w:t>
            </w:r>
          </w:p>
        </w:tc>
        <w:tc>
          <w:tcPr>
            <w:tcW w:w="864" w:type="dxa"/>
            <w:tcBorders>
              <w:top w:val="nil"/>
              <w:left w:val="nil"/>
              <w:bottom w:val="single" w:sz="4" w:space="0" w:color="auto"/>
              <w:right w:val="single" w:sz="4" w:space="0" w:color="auto"/>
            </w:tcBorders>
            <w:noWrap/>
            <w:vAlign w:val="bottom"/>
          </w:tcPr>
          <w:p w14:paraId="52D7C5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3AD1CC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D93A0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8BC2B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068D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005E414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3AFB2F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5169E5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6A197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603A31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14.10.1983</w:t>
            </w:r>
          </w:p>
        </w:tc>
        <w:tc>
          <w:tcPr>
            <w:tcW w:w="1285" w:type="dxa"/>
            <w:tcBorders>
              <w:top w:val="nil"/>
              <w:left w:val="nil"/>
              <w:bottom w:val="single" w:sz="4" w:space="0" w:color="auto"/>
              <w:right w:val="single" w:sz="4" w:space="0" w:color="auto"/>
            </w:tcBorders>
            <w:noWrap/>
            <w:vAlign w:val="bottom"/>
          </w:tcPr>
          <w:p w14:paraId="338A92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01/02/2024</w:t>
            </w:r>
          </w:p>
        </w:tc>
        <w:tc>
          <w:tcPr>
            <w:tcW w:w="1264" w:type="dxa"/>
            <w:tcBorders>
              <w:top w:val="nil"/>
              <w:left w:val="nil"/>
              <w:bottom w:val="single" w:sz="4" w:space="0" w:color="auto"/>
              <w:right w:val="single" w:sz="4" w:space="0" w:color="auto"/>
            </w:tcBorders>
            <w:noWrap/>
            <w:vAlign w:val="bottom"/>
          </w:tcPr>
          <w:p w14:paraId="662CF5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5CCF4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9.150,82</w:t>
            </w:r>
          </w:p>
        </w:tc>
        <w:tc>
          <w:tcPr>
            <w:tcW w:w="864" w:type="dxa"/>
            <w:tcBorders>
              <w:top w:val="nil"/>
              <w:left w:val="nil"/>
              <w:bottom w:val="single" w:sz="4" w:space="0" w:color="auto"/>
              <w:right w:val="single" w:sz="4" w:space="0" w:color="auto"/>
            </w:tcBorders>
            <w:noWrap/>
            <w:vAlign w:val="bottom"/>
          </w:tcPr>
          <w:p w14:paraId="02D75E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B6040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6990E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98B538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5D29C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13451</w:t>
            </w:r>
          </w:p>
        </w:tc>
        <w:tc>
          <w:tcPr>
            <w:tcW w:w="1843" w:type="dxa"/>
            <w:tcBorders>
              <w:top w:val="nil"/>
              <w:left w:val="nil"/>
              <w:bottom w:val="single" w:sz="4" w:space="0" w:color="auto"/>
              <w:right w:val="single" w:sz="4" w:space="0" w:color="auto"/>
            </w:tcBorders>
            <w:noWrap/>
            <w:vAlign w:val="bottom"/>
          </w:tcPr>
          <w:p w14:paraId="2BC895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491B88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404C56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B8EC0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3E6A0E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18.05.2004</w:t>
            </w:r>
          </w:p>
        </w:tc>
        <w:tc>
          <w:tcPr>
            <w:tcW w:w="1285" w:type="dxa"/>
            <w:tcBorders>
              <w:top w:val="nil"/>
              <w:left w:val="nil"/>
              <w:bottom w:val="single" w:sz="4" w:space="0" w:color="auto"/>
              <w:right w:val="single" w:sz="4" w:space="0" w:color="auto"/>
            </w:tcBorders>
            <w:noWrap/>
            <w:vAlign w:val="bottom"/>
          </w:tcPr>
          <w:p w14:paraId="05C4FB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17/10/2025</w:t>
            </w:r>
          </w:p>
        </w:tc>
        <w:tc>
          <w:tcPr>
            <w:tcW w:w="1264" w:type="dxa"/>
            <w:tcBorders>
              <w:top w:val="nil"/>
              <w:left w:val="nil"/>
              <w:bottom w:val="single" w:sz="4" w:space="0" w:color="auto"/>
              <w:right w:val="single" w:sz="4" w:space="0" w:color="auto"/>
            </w:tcBorders>
            <w:noWrap/>
            <w:vAlign w:val="bottom"/>
          </w:tcPr>
          <w:p w14:paraId="70E2BB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54075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9.150,82</w:t>
            </w:r>
          </w:p>
        </w:tc>
        <w:tc>
          <w:tcPr>
            <w:tcW w:w="864" w:type="dxa"/>
            <w:tcBorders>
              <w:top w:val="nil"/>
              <w:left w:val="nil"/>
              <w:bottom w:val="single" w:sz="4" w:space="0" w:color="auto"/>
              <w:right w:val="single" w:sz="4" w:space="0" w:color="auto"/>
            </w:tcBorders>
            <w:noWrap/>
            <w:vAlign w:val="bottom"/>
          </w:tcPr>
          <w:p w14:paraId="54FA7B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masculino</w:t>
            </w:r>
          </w:p>
        </w:tc>
        <w:tc>
          <w:tcPr>
            <w:tcW w:w="1276" w:type="dxa"/>
            <w:tcBorders>
              <w:top w:val="nil"/>
              <w:left w:val="nil"/>
              <w:bottom w:val="single" w:sz="4" w:space="0" w:color="auto"/>
              <w:right w:val="single" w:sz="4" w:space="0" w:color="auto"/>
            </w:tcBorders>
            <w:vAlign w:val="bottom"/>
          </w:tcPr>
          <w:p w14:paraId="286BE6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E6DE8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0E396C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105B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13451</w:t>
            </w:r>
          </w:p>
        </w:tc>
        <w:tc>
          <w:tcPr>
            <w:tcW w:w="1843" w:type="dxa"/>
            <w:tcBorders>
              <w:top w:val="nil"/>
              <w:left w:val="nil"/>
              <w:bottom w:val="single" w:sz="4" w:space="0" w:color="auto"/>
              <w:right w:val="single" w:sz="4" w:space="0" w:color="auto"/>
            </w:tcBorders>
            <w:noWrap/>
            <w:vAlign w:val="bottom"/>
          </w:tcPr>
          <w:p w14:paraId="0B9EA7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AIETE HLHI</w:t>
            </w:r>
          </w:p>
        </w:tc>
        <w:tc>
          <w:tcPr>
            <w:tcW w:w="1268" w:type="dxa"/>
            <w:tcBorders>
              <w:top w:val="nil"/>
              <w:left w:val="nil"/>
              <w:bottom w:val="single" w:sz="4" w:space="0" w:color="auto"/>
              <w:right w:val="single" w:sz="4" w:space="0" w:color="auto"/>
            </w:tcBorders>
            <w:noWrap/>
            <w:vAlign w:val="bottom"/>
          </w:tcPr>
          <w:p w14:paraId="6093A0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1A8A6D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Dur. temp. T. Parc. Interinidad</w:t>
            </w:r>
          </w:p>
        </w:tc>
        <w:tc>
          <w:tcPr>
            <w:tcW w:w="1408" w:type="dxa"/>
            <w:tcBorders>
              <w:top w:val="nil"/>
              <w:left w:val="nil"/>
              <w:bottom w:val="single" w:sz="4" w:space="0" w:color="auto"/>
              <w:right w:val="single" w:sz="4" w:space="0" w:color="auto"/>
            </w:tcBorders>
            <w:noWrap/>
            <w:vAlign w:val="bottom"/>
          </w:tcPr>
          <w:p w14:paraId="4B9383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7524B3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31.08.2002</w:t>
            </w:r>
          </w:p>
        </w:tc>
        <w:tc>
          <w:tcPr>
            <w:tcW w:w="1285" w:type="dxa"/>
            <w:tcBorders>
              <w:top w:val="nil"/>
              <w:left w:val="nil"/>
              <w:bottom w:val="single" w:sz="4" w:space="0" w:color="auto"/>
              <w:right w:val="single" w:sz="4" w:space="0" w:color="auto"/>
            </w:tcBorders>
            <w:noWrap/>
            <w:vAlign w:val="bottom"/>
          </w:tcPr>
          <w:p w14:paraId="1C0243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09/02/2026</w:t>
            </w:r>
          </w:p>
        </w:tc>
        <w:tc>
          <w:tcPr>
            <w:tcW w:w="1264" w:type="dxa"/>
            <w:tcBorders>
              <w:top w:val="nil"/>
              <w:left w:val="nil"/>
              <w:bottom w:val="single" w:sz="4" w:space="0" w:color="auto"/>
              <w:right w:val="single" w:sz="4" w:space="0" w:color="auto"/>
            </w:tcBorders>
            <w:noWrap/>
            <w:vAlign w:val="bottom"/>
          </w:tcPr>
          <w:p w14:paraId="1DD596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09.03.2026</w:t>
            </w:r>
          </w:p>
        </w:tc>
        <w:tc>
          <w:tcPr>
            <w:tcW w:w="992" w:type="dxa"/>
            <w:tcBorders>
              <w:top w:val="nil"/>
              <w:left w:val="nil"/>
              <w:bottom w:val="single" w:sz="4" w:space="0" w:color="auto"/>
              <w:right w:val="single" w:sz="4" w:space="0" w:color="auto"/>
            </w:tcBorders>
            <w:noWrap/>
            <w:vAlign w:val="bottom"/>
          </w:tcPr>
          <w:p w14:paraId="25F263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9.150,82</w:t>
            </w:r>
          </w:p>
        </w:tc>
        <w:tc>
          <w:tcPr>
            <w:tcW w:w="864" w:type="dxa"/>
            <w:tcBorders>
              <w:top w:val="nil"/>
              <w:left w:val="nil"/>
              <w:bottom w:val="single" w:sz="4" w:space="0" w:color="auto"/>
              <w:right w:val="single" w:sz="4" w:space="0" w:color="auto"/>
            </w:tcBorders>
            <w:noWrap/>
            <w:vAlign w:val="bottom"/>
          </w:tcPr>
          <w:p w14:paraId="5ED86E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masculino</w:t>
            </w:r>
          </w:p>
        </w:tc>
        <w:tc>
          <w:tcPr>
            <w:tcW w:w="1276" w:type="dxa"/>
            <w:tcBorders>
              <w:top w:val="nil"/>
              <w:left w:val="nil"/>
              <w:bottom w:val="single" w:sz="4" w:space="0" w:color="auto"/>
              <w:right w:val="single" w:sz="4" w:space="0" w:color="auto"/>
            </w:tcBorders>
            <w:vAlign w:val="bottom"/>
          </w:tcPr>
          <w:p w14:paraId="3011CD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5FFC9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68CCAE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61C8D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306141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1E098F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6FC0CA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521E90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799170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18.04.1974</w:t>
            </w:r>
          </w:p>
        </w:tc>
        <w:tc>
          <w:tcPr>
            <w:tcW w:w="1285" w:type="dxa"/>
            <w:tcBorders>
              <w:top w:val="nil"/>
              <w:left w:val="nil"/>
              <w:bottom w:val="single" w:sz="4" w:space="0" w:color="auto"/>
              <w:right w:val="single" w:sz="4" w:space="0" w:color="auto"/>
            </w:tcBorders>
            <w:noWrap/>
            <w:vAlign w:val="bottom"/>
          </w:tcPr>
          <w:p w14:paraId="5BA3F1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24/01/2018</w:t>
            </w:r>
          </w:p>
        </w:tc>
        <w:tc>
          <w:tcPr>
            <w:tcW w:w="1264" w:type="dxa"/>
            <w:tcBorders>
              <w:top w:val="nil"/>
              <w:left w:val="nil"/>
              <w:bottom w:val="single" w:sz="4" w:space="0" w:color="auto"/>
              <w:right w:val="single" w:sz="4" w:space="0" w:color="auto"/>
            </w:tcBorders>
            <w:noWrap/>
            <w:vAlign w:val="bottom"/>
          </w:tcPr>
          <w:p w14:paraId="3B7986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026F4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7.678,86</w:t>
            </w:r>
          </w:p>
        </w:tc>
        <w:tc>
          <w:tcPr>
            <w:tcW w:w="864" w:type="dxa"/>
            <w:tcBorders>
              <w:top w:val="nil"/>
              <w:left w:val="nil"/>
              <w:bottom w:val="single" w:sz="4" w:space="0" w:color="auto"/>
              <w:right w:val="single" w:sz="4" w:space="0" w:color="auto"/>
            </w:tcBorders>
            <w:noWrap/>
            <w:vAlign w:val="bottom"/>
          </w:tcPr>
          <w:p w14:paraId="3187DB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3EEBD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8F47D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86E5CD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2507D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54EF18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7380FA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361DB2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2C685C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3AAC4E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26.06.1974</w:t>
            </w:r>
          </w:p>
        </w:tc>
        <w:tc>
          <w:tcPr>
            <w:tcW w:w="1285" w:type="dxa"/>
            <w:tcBorders>
              <w:top w:val="nil"/>
              <w:left w:val="nil"/>
              <w:bottom w:val="single" w:sz="4" w:space="0" w:color="auto"/>
              <w:right w:val="single" w:sz="4" w:space="0" w:color="auto"/>
            </w:tcBorders>
            <w:noWrap/>
            <w:vAlign w:val="bottom"/>
          </w:tcPr>
          <w:p w14:paraId="7F4981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02/11/2009</w:t>
            </w:r>
          </w:p>
        </w:tc>
        <w:tc>
          <w:tcPr>
            <w:tcW w:w="1264" w:type="dxa"/>
            <w:tcBorders>
              <w:top w:val="nil"/>
              <w:left w:val="nil"/>
              <w:bottom w:val="single" w:sz="4" w:space="0" w:color="auto"/>
              <w:right w:val="single" w:sz="4" w:space="0" w:color="auto"/>
            </w:tcBorders>
            <w:noWrap/>
            <w:vAlign w:val="bottom"/>
          </w:tcPr>
          <w:p w14:paraId="420CB1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7BFAFA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8.074,08</w:t>
            </w:r>
          </w:p>
        </w:tc>
        <w:tc>
          <w:tcPr>
            <w:tcW w:w="864" w:type="dxa"/>
            <w:tcBorders>
              <w:top w:val="nil"/>
              <w:left w:val="nil"/>
              <w:bottom w:val="single" w:sz="4" w:space="0" w:color="auto"/>
              <w:right w:val="single" w:sz="4" w:space="0" w:color="auto"/>
            </w:tcBorders>
            <w:noWrap/>
            <w:vAlign w:val="bottom"/>
          </w:tcPr>
          <w:p w14:paraId="6675ED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5239C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23077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094D2F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CED3D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245E93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5B5CC4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10E3D7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FDAA9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52B08D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26.04.1969</w:t>
            </w:r>
          </w:p>
        </w:tc>
        <w:tc>
          <w:tcPr>
            <w:tcW w:w="1285" w:type="dxa"/>
            <w:tcBorders>
              <w:top w:val="nil"/>
              <w:left w:val="nil"/>
              <w:bottom w:val="single" w:sz="4" w:space="0" w:color="auto"/>
              <w:right w:val="single" w:sz="4" w:space="0" w:color="auto"/>
            </w:tcBorders>
            <w:noWrap/>
            <w:vAlign w:val="bottom"/>
          </w:tcPr>
          <w:p w14:paraId="5A3D3F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07/09/2007</w:t>
            </w:r>
          </w:p>
        </w:tc>
        <w:tc>
          <w:tcPr>
            <w:tcW w:w="1264" w:type="dxa"/>
            <w:tcBorders>
              <w:top w:val="nil"/>
              <w:left w:val="nil"/>
              <w:bottom w:val="single" w:sz="4" w:space="0" w:color="auto"/>
              <w:right w:val="single" w:sz="4" w:space="0" w:color="auto"/>
            </w:tcBorders>
            <w:noWrap/>
            <w:vAlign w:val="bottom"/>
          </w:tcPr>
          <w:p w14:paraId="7AC664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280F72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8.074,08</w:t>
            </w:r>
          </w:p>
        </w:tc>
        <w:tc>
          <w:tcPr>
            <w:tcW w:w="864" w:type="dxa"/>
            <w:tcBorders>
              <w:top w:val="nil"/>
              <w:left w:val="nil"/>
              <w:bottom w:val="single" w:sz="4" w:space="0" w:color="auto"/>
              <w:right w:val="single" w:sz="4" w:space="0" w:color="auto"/>
            </w:tcBorders>
            <w:noWrap/>
            <w:vAlign w:val="bottom"/>
          </w:tcPr>
          <w:p w14:paraId="73AEDF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6BFAD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27B55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785C29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86EBE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5B8299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3C51D0B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29C1C9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A4956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98,29</w:t>
            </w:r>
          </w:p>
        </w:tc>
        <w:tc>
          <w:tcPr>
            <w:tcW w:w="1133" w:type="dxa"/>
            <w:tcBorders>
              <w:top w:val="nil"/>
              <w:left w:val="nil"/>
              <w:bottom w:val="single" w:sz="4" w:space="0" w:color="auto"/>
              <w:right w:val="single" w:sz="4" w:space="0" w:color="auto"/>
            </w:tcBorders>
            <w:noWrap/>
            <w:vAlign w:val="bottom"/>
          </w:tcPr>
          <w:p w14:paraId="3A8B21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03.10.1961</w:t>
            </w:r>
          </w:p>
        </w:tc>
        <w:tc>
          <w:tcPr>
            <w:tcW w:w="1285" w:type="dxa"/>
            <w:tcBorders>
              <w:top w:val="nil"/>
              <w:left w:val="nil"/>
              <w:bottom w:val="single" w:sz="4" w:space="0" w:color="auto"/>
              <w:right w:val="single" w:sz="4" w:space="0" w:color="auto"/>
            </w:tcBorders>
            <w:noWrap/>
            <w:vAlign w:val="bottom"/>
          </w:tcPr>
          <w:p w14:paraId="06823B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12/01/1992</w:t>
            </w:r>
          </w:p>
        </w:tc>
        <w:tc>
          <w:tcPr>
            <w:tcW w:w="1264" w:type="dxa"/>
            <w:tcBorders>
              <w:top w:val="nil"/>
              <w:left w:val="nil"/>
              <w:bottom w:val="single" w:sz="4" w:space="0" w:color="auto"/>
              <w:right w:val="single" w:sz="4" w:space="0" w:color="auto"/>
            </w:tcBorders>
            <w:noWrap/>
            <w:vAlign w:val="bottom"/>
          </w:tcPr>
          <w:p w14:paraId="4D4331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25DB1C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29.596,00</w:t>
            </w:r>
          </w:p>
        </w:tc>
        <w:tc>
          <w:tcPr>
            <w:tcW w:w="864" w:type="dxa"/>
            <w:tcBorders>
              <w:top w:val="nil"/>
              <w:left w:val="nil"/>
              <w:bottom w:val="single" w:sz="4" w:space="0" w:color="auto"/>
              <w:right w:val="single" w:sz="4" w:space="0" w:color="auto"/>
            </w:tcBorders>
            <w:noWrap/>
            <w:vAlign w:val="bottom"/>
          </w:tcPr>
          <w:p w14:paraId="61EFCA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739F2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50839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71C85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862B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733A5D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212EA6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15B342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1906E9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98,29</w:t>
            </w:r>
          </w:p>
        </w:tc>
        <w:tc>
          <w:tcPr>
            <w:tcW w:w="1133" w:type="dxa"/>
            <w:tcBorders>
              <w:top w:val="nil"/>
              <w:left w:val="nil"/>
              <w:bottom w:val="single" w:sz="4" w:space="0" w:color="auto"/>
              <w:right w:val="single" w:sz="4" w:space="0" w:color="auto"/>
            </w:tcBorders>
            <w:noWrap/>
            <w:vAlign w:val="bottom"/>
          </w:tcPr>
          <w:p w14:paraId="392FC7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26.04.1963</w:t>
            </w:r>
          </w:p>
        </w:tc>
        <w:tc>
          <w:tcPr>
            <w:tcW w:w="1285" w:type="dxa"/>
            <w:tcBorders>
              <w:top w:val="nil"/>
              <w:left w:val="nil"/>
              <w:bottom w:val="single" w:sz="4" w:space="0" w:color="auto"/>
              <w:right w:val="single" w:sz="4" w:space="0" w:color="auto"/>
            </w:tcBorders>
            <w:noWrap/>
            <w:vAlign w:val="bottom"/>
          </w:tcPr>
          <w:p w14:paraId="79174F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13/09/2000</w:t>
            </w:r>
          </w:p>
        </w:tc>
        <w:tc>
          <w:tcPr>
            <w:tcW w:w="1264" w:type="dxa"/>
            <w:tcBorders>
              <w:top w:val="nil"/>
              <w:left w:val="nil"/>
              <w:bottom w:val="single" w:sz="4" w:space="0" w:color="auto"/>
              <w:right w:val="single" w:sz="4" w:space="0" w:color="auto"/>
            </w:tcBorders>
            <w:noWrap/>
            <w:vAlign w:val="bottom"/>
          </w:tcPr>
          <w:p w14:paraId="0E3ED8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1BFF63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28.276,36</w:t>
            </w:r>
          </w:p>
        </w:tc>
        <w:tc>
          <w:tcPr>
            <w:tcW w:w="864" w:type="dxa"/>
            <w:tcBorders>
              <w:top w:val="nil"/>
              <w:left w:val="nil"/>
              <w:bottom w:val="single" w:sz="4" w:space="0" w:color="auto"/>
              <w:right w:val="single" w:sz="4" w:space="0" w:color="auto"/>
            </w:tcBorders>
            <w:noWrap/>
            <w:vAlign w:val="bottom"/>
          </w:tcPr>
          <w:p w14:paraId="2F98AE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F652A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70C1F6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D2B739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2B57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35D5B6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62CE40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1D97C6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2AD66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31493C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21/02/1994</w:t>
            </w:r>
          </w:p>
        </w:tc>
        <w:tc>
          <w:tcPr>
            <w:tcW w:w="1285" w:type="dxa"/>
            <w:tcBorders>
              <w:top w:val="nil"/>
              <w:left w:val="nil"/>
              <w:bottom w:val="single" w:sz="4" w:space="0" w:color="auto"/>
              <w:right w:val="single" w:sz="4" w:space="0" w:color="auto"/>
            </w:tcBorders>
            <w:noWrap/>
            <w:vAlign w:val="bottom"/>
          </w:tcPr>
          <w:p w14:paraId="6198C2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20/11/2017</w:t>
            </w:r>
          </w:p>
        </w:tc>
        <w:tc>
          <w:tcPr>
            <w:tcW w:w="1264" w:type="dxa"/>
            <w:tcBorders>
              <w:top w:val="nil"/>
              <w:left w:val="nil"/>
              <w:bottom w:val="single" w:sz="4" w:space="0" w:color="auto"/>
              <w:right w:val="single" w:sz="4" w:space="0" w:color="auto"/>
            </w:tcBorders>
            <w:noWrap/>
            <w:vAlign w:val="bottom"/>
          </w:tcPr>
          <w:p w14:paraId="3C791F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DCBDB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7.678,86</w:t>
            </w:r>
          </w:p>
        </w:tc>
        <w:tc>
          <w:tcPr>
            <w:tcW w:w="864" w:type="dxa"/>
            <w:tcBorders>
              <w:top w:val="nil"/>
              <w:left w:val="nil"/>
              <w:bottom w:val="single" w:sz="4" w:space="0" w:color="auto"/>
              <w:right w:val="single" w:sz="4" w:space="0" w:color="auto"/>
            </w:tcBorders>
            <w:noWrap/>
            <w:vAlign w:val="bottom"/>
          </w:tcPr>
          <w:p w14:paraId="60A76A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1A74C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A3422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F05EEF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6FD93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691887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6D1815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4FFE1D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2B518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587461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03.08.1964</w:t>
            </w:r>
          </w:p>
        </w:tc>
        <w:tc>
          <w:tcPr>
            <w:tcW w:w="1285" w:type="dxa"/>
            <w:tcBorders>
              <w:top w:val="nil"/>
              <w:left w:val="nil"/>
              <w:bottom w:val="single" w:sz="4" w:space="0" w:color="auto"/>
              <w:right w:val="single" w:sz="4" w:space="0" w:color="auto"/>
            </w:tcBorders>
            <w:noWrap/>
            <w:vAlign w:val="bottom"/>
          </w:tcPr>
          <w:p w14:paraId="03D7FF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02/05/2006</w:t>
            </w:r>
          </w:p>
        </w:tc>
        <w:tc>
          <w:tcPr>
            <w:tcW w:w="1264" w:type="dxa"/>
            <w:tcBorders>
              <w:top w:val="nil"/>
              <w:left w:val="nil"/>
              <w:bottom w:val="single" w:sz="4" w:space="0" w:color="auto"/>
              <w:right w:val="single" w:sz="4" w:space="0" w:color="auto"/>
            </w:tcBorders>
            <w:noWrap/>
            <w:vAlign w:val="bottom"/>
          </w:tcPr>
          <w:p w14:paraId="107BA7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72E79D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8.205,82</w:t>
            </w:r>
          </w:p>
        </w:tc>
        <w:tc>
          <w:tcPr>
            <w:tcW w:w="864" w:type="dxa"/>
            <w:tcBorders>
              <w:top w:val="nil"/>
              <w:left w:val="nil"/>
              <w:bottom w:val="single" w:sz="4" w:space="0" w:color="auto"/>
              <w:right w:val="single" w:sz="4" w:space="0" w:color="auto"/>
            </w:tcBorders>
            <w:noWrap/>
            <w:vAlign w:val="bottom"/>
          </w:tcPr>
          <w:p w14:paraId="3A93F6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96463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B386E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A94109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AE6A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7B36B8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7D4B81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54B600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5336A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22,56</w:t>
            </w:r>
          </w:p>
        </w:tc>
        <w:tc>
          <w:tcPr>
            <w:tcW w:w="1133" w:type="dxa"/>
            <w:tcBorders>
              <w:top w:val="nil"/>
              <w:left w:val="nil"/>
              <w:bottom w:val="single" w:sz="4" w:space="0" w:color="auto"/>
              <w:right w:val="single" w:sz="4" w:space="0" w:color="auto"/>
            </w:tcBorders>
            <w:noWrap/>
            <w:vAlign w:val="bottom"/>
          </w:tcPr>
          <w:p w14:paraId="007F96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06/08/1999</w:t>
            </w:r>
          </w:p>
        </w:tc>
        <w:tc>
          <w:tcPr>
            <w:tcW w:w="1285" w:type="dxa"/>
            <w:tcBorders>
              <w:top w:val="nil"/>
              <w:left w:val="nil"/>
              <w:bottom w:val="single" w:sz="4" w:space="0" w:color="auto"/>
              <w:right w:val="single" w:sz="4" w:space="0" w:color="auto"/>
            </w:tcBorders>
            <w:noWrap/>
            <w:vAlign w:val="bottom"/>
          </w:tcPr>
          <w:p w14:paraId="39C54A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25/02/2019</w:t>
            </w:r>
          </w:p>
        </w:tc>
        <w:tc>
          <w:tcPr>
            <w:tcW w:w="1264" w:type="dxa"/>
            <w:tcBorders>
              <w:top w:val="nil"/>
              <w:left w:val="nil"/>
              <w:bottom w:val="single" w:sz="4" w:space="0" w:color="auto"/>
              <w:right w:val="single" w:sz="4" w:space="0" w:color="auto"/>
            </w:tcBorders>
            <w:noWrap/>
            <w:vAlign w:val="bottom"/>
          </w:tcPr>
          <w:p w14:paraId="60C761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BFDB4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5.615,12</w:t>
            </w:r>
          </w:p>
        </w:tc>
        <w:tc>
          <w:tcPr>
            <w:tcW w:w="864" w:type="dxa"/>
            <w:tcBorders>
              <w:top w:val="nil"/>
              <w:left w:val="nil"/>
              <w:bottom w:val="single" w:sz="4" w:space="0" w:color="auto"/>
              <w:right w:val="single" w:sz="4" w:space="0" w:color="auto"/>
            </w:tcBorders>
            <w:noWrap/>
            <w:vAlign w:val="bottom"/>
          </w:tcPr>
          <w:p w14:paraId="2F0283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E83EEE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671E6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05C60A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D4C3D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20EDB0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59937D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0A3269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AFE33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1517B7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08.11.1961</w:t>
            </w:r>
          </w:p>
        </w:tc>
        <w:tc>
          <w:tcPr>
            <w:tcW w:w="1285" w:type="dxa"/>
            <w:tcBorders>
              <w:top w:val="nil"/>
              <w:left w:val="nil"/>
              <w:bottom w:val="single" w:sz="4" w:space="0" w:color="auto"/>
              <w:right w:val="single" w:sz="4" w:space="0" w:color="auto"/>
            </w:tcBorders>
            <w:noWrap/>
            <w:vAlign w:val="bottom"/>
          </w:tcPr>
          <w:p w14:paraId="49F678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30/05/2011</w:t>
            </w:r>
          </w:p>
        </w:tc>
        <w:tc>
          <w:tcPr>
            <w:tcW w:w="1264" w:type="dxa"/>
            <w:tcBorders>
              <w:top w:val="nil"/>
              <w:left w:val="nil"/>
              <w:bottom w:val="single" w:sz="4" w:space="0" w:color="auto"/>
              <w:right w:val="single" w:sz="4" w:space="0" w:color="auto"/>
            </w:tcBorders>
            <w:noWrap/>
            <w:vAlign w:val="bottom"/>
          </w:tcPr>
          <w:p w14:paraId="0F6D21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8B3AC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7.942,34</w:t>
            </w:r>
          </w:p>
        </w:tc>
        <w:tc>
          <w:tcPr>
            <w:tcW w:w="864" w:type="dxa"/>
            <w:tcBorders>
              <w:top w:val="nil"/>
              <w:left w:val="nil"/>
              <w:bottom w:val="single" w:sz="4" w:space="0" w:color="auto"/>
              <w:right w:val="single" w:sz="4" w:space="0" w:color="auto"/>
            </w:tcBorders>
            <w:noWrap/>
            <w:vAlign w:val="bottom"/>
          </w:tcPr>
          <w:p w14:paraId="4FDCFD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6BFC35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59997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4CB5C2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2F49E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5D7F66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7B9DF4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75A7E3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4C00A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16552C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30.11.1964</w:t>
            </w:r>
          </w:p>
        </w:tc>
        <w:tc>
          <w:tcPr>
            <w:tcW w:w="1285" w:type="dxa"/>
            <w:tcBorders>
              <w:top w:val="nil"/>
              <w:left w:val="nil"/>
              <w:bottom w:val="single" w:sz="4" w:space="0" w:color="auto"/>
              <w:right w:val="single" w:sz="4" w:space="0" w:color="auto"/>
            </w:tcBorders>
            <w:noWrap/>
            <w:vAlign w:val="bottom"/>
          </w:tcPr>
          <w:p w14:paraId="5C91B9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17/01/2008</w:t>
            </w:r>
          </w:p>
        </w:tc>
        <w:tc>
          <w:tcPr>
            <w:tcW w:w="1264" w:type="dxa"/>
            <w:tcBorders>
              <w:top w:val="nil"/>
              <w:left w:val="nil"/>
              <w:bottom w:val="single" w:sz="4" w:space="0" w:color="auto"/>
              <w:right w:val="single" w:sz="4" w:space="0" w:color="auto"/>
            </w:tcBorders>
            <w:noWrap/>
            <w:vAlign w:val="bottom"/>
          </w:tcPr>
          <w:p w14:paraId="5D8085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2695A2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8.074,08</w:t>
            </w:r>
          </w:p>
        </w:tc>
        <w:tc>
          <w:tcPr>
            <w:tcW w:w="864" w:type="dxa"/>
            <w:tcBorders>
              <w:top w:val="nil"/>
              <w:left w:val="nil"/>
              <w:bottom w:val="single" w:sz="4" w:space="0" w:color="auto"/>
              <w:right w:val="single" w:sz="4" w:space="0" w:color="auto"/>
            </w:tcBorders>
            <w:noWrap/>
            <w:vAlign w:val="bottom"/>
          </w:tcPr>
          <w:p w14:paraId="5588FC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35D8D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708B9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B2E35D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9A6C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074436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5EF119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626681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118272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547152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11.01.1972</w:t>
            </w:r>
          </w:p>
        </w:tc>
        <w:tc>
          <w:tcPr>
            <w:tcW w:w="1285" w:type="dxa"/>
            <w:tcBorders>
              <w:top w:val="nil"/>
              <w:left w:val="nil"/>
              <w:bottom w:val="single" w:sz="4" w:space="0" w:color="auto"/>
              <w:right w:val="single" w:sz="4" w:space="0" w:color="auto"/>
            </w:tcBorders>
            <w:noWrap/>
            <w:vAlign w:val="bottom"/>
          </w:tcPr>
          <w:p w14:paraId="1A7328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28/09/2009</w:t>
            </w:r>
          </w:p>
        </w:tc>
        <w:tc>
          <w:tcPr>
            <w:tcW w:w="1264" w:type="dxa"/>
            <w:tcBorders>
              <w:top w:val="nil"/>
              <w:left w:val="nil"/>
              <w:bottom w:val="single" w:sz="4" w:space="0" w:color="auto"/>
              <w:right w:val="single" w:sz="4" w:space="0" w:color="auto"/>
            </w:tcBorders>
            <w:noWrap/>
            <w:vAlign w:val="bottom"/>
          </w:tcPr>
          <w:p w14:paraId="4EECB7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A4EB2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8.074,08</w:t>
            </w:r>
          </w:p>
        </w:tc>
        <w:tc>
          <w:tcPr>
            <w:tcW w:w="864" w:type="dxa"/>
            <w:tcBorders>
              <w:top w:val="nil"/>
              <w:left w:val="nil"/>
              <w:bottom w:val="single" w:sz="4" w:space="0" w:color="auto"/>
              <w:right w:val="single" w:sz="4" w:space="0" w:color="auto"/>
            </w:tcBorders>
            <w:noWrap/>
            <w:vAlign w:val="bottom"/>
          </w:tcPr>
          <w:p w14:paraId="681FC5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25F731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72400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9AE084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D54F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10644B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72A25B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59AB46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1AC2BA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3B81682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26.05.1967</w:t>
            </w:r>
          </w:p>
        </w:tc>
        <w:tc>
          <w:tcPr>
            <w:tcW w:w="1285" w:type="dxa"/>
            <w:tcBorders>
              <w:top w:val="nil"/>
              <w:left w:val="nil"/>
              <w:bottom w:val="single" w:sz="4" w:space="0" w:color="auto"/>
              <w:right w:val="single" w:sz="4" w:space="0" w:color="auto"/>
            </w:tcBorders>
            <w:noWrap/>
            <w:vAlign w:val="bottom"/>
          </w:tcPr>
          <w:p w14:paraId="6E8575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10E8B8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4B0B85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8.205,82</w:t>
            </w:r>
          </w:p>
        </w:tc>
        <w:tc>
          <w:tcPr>
            <w:tcW w:w="864" w:type="dxa"/>
            <w:tcBorders>
              <w:top w:val="nil"/>
              <w:left w:val="nil"/>
              <w:bottom w:val="single" w:sz="4" w:space="0" w:color="auto"/>
              <w:right w:val="single" w:sz="4" w:space="0" w:color="auto"/>
            </w:tcBorders>
            <w:noWrap/>
            <w:vAlign w:val="bottom"/>
          </w:tcPr>
          <w:p w14:paraId="141380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B2C31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98621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9FC375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47F38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6FAFD0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46EDCA2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2B7199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401BBBF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0305D5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04.06.1976</w:t>
            </w:r>
          </w:p>
        </w:tc>
        <w:tc>
          <w:tcPr>
            <w:tcW w:w="1285" w:type="dxa"/>
            <w:tcBorders>
              <w:top w:val="nil"/>
              <w:left w:val="nil"/>
              <w:bottom w:val="single" w:sz="4" w:space="0" w:color="auto"/>
              <w:right w:val="single" w:sz="4" w:space="0" w:color="auto"/>
            </w:tcBorders>
            <w:noWrap/>
            <w:vAlign w:val="bottom"/>
          </w:tcPr>
          <w:p w14:paraId="11E078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19/04/2021</w:t>
            </w:r>
          </w:p>
        </w:tc>
        <w:tc>
          <w:tcPr>
            <w:tcW w:w="1264" w:type="dxa"/>
            <w:tcBorders>
              <w:top w:val="nil"/>
              <w:left w:val="nil"/>
              <w:bottom w:val="single" w:sz="4" w:space="0" w:color="auto"/>
              <w:right w:val="single" w:sz="4" w:space="0" w:color="auto"/>
            </w:tcBorders>
            <w:noWrap/>
            <w:vAlign w:val="bottom"/>
          </w:tcPr>
          <w:p w14:paraId="6B8D9D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32EEC5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7.547,12</w:t>
            </w:r>
          </w:p>
        </w:tc>
        <w:tc>
          <w:tcPr>
            <w:tcW w:w="864" w:type="dxa"/>
            <w:tcBorders>
              <w:top w:val="nil"/>
              <w:left w:val="nil"/>
              <w:bottom w:val="single" w:sz="4" w:space="0" w:color="auto"/>
              <w:right w:val="single" w:sz="4" w:space="0" w:color="auto"/>
            </w:tcBorders>
            <w:noWrap/>
            <w:vAlign w:val="bottom"/>
          </w:tcPr>
          <w:p w14:paraId="0D0DA8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FF500D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52E3D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29F2C1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E30A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200CFB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2D12F4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4B2865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7CE42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22,56</w:t>
            </w:r>
          </w:p>
        </w:tc>
        <w:tc>
          <w:tcPr>
            <w:tcW w:w="1133" w:type="dxa"/>
            <w:tcBorders>
              <w:top w:val="nil"/>
              <w:left w:val="nil"/>
              <w:bottom w:val="single" w:sz="4" w:space="0" w:color="auto"/>
              <w:right w:val="single" w:sz="4" w:space="0" w:color="auto"/>
            </w:tcBorders>
            <w:noWrap/>
            <w:vAlign w:val="bottom"/>
          </w:tcPr>
          <w:p w14:paraId="6EE475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14/09/1998</w:t>
            </w:r>
          </w:p>
        </w:tc>
        <w:tc>
          <w:tcPr>
            <w:tcW w:w="1285" w:type="dxa"/>
            <w:tcBorders>
              <w:top w:val="nil"/>
              <w:left w:val="nil"/>
              <w:bottom w:val="single" w:sz="4" w:space="0" w:color="auto"/>
              <w:right w:val="single" w:sz="4" w:space="0" w:color="auto"/>
            </w:tcBorders>
            <w:noWrap/>
            <w:vAlign w:val="bottom"/>
          </w:tcPr>
          <w:p w14:paraId="4D7CAB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08/05/2017</w:t>
            </w:r>
          </w:p>
        </w:tc>
        <w:tc>
          <w:tcPr>
            <w:tcW w:w="1264" w:type="dxa"/>
            <w:tcBorders>
              <w:top w:val="nil"/>
              <w:left w:val="nil"/>
              <w:bottom w:val="single" w:sz="4" w:space="0" w:color="auto"/>
              <w:right w:val="single" w:sz="4" w:space="0" w:color="auto"/>
            </w:tcBorders>
            <w:noWrap/>
            <w:vAlign w:val="bottom"/>
          </w:tcPr>
          <w:p w14:paraId="42DDA4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4C0096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5.713,12</w:t>
            </w:r>
          </w:p>
        </w:tc>
        <w:tc>
          <w:tcPr>
            <w:tcW w:w="864" w:type="dxa"/>
            <w:tcBorders>
              <w:top w:val="nil"/>
              <w:left w:val="nil"/>
              <w:bottom w:val="single" w:sz="4" w:space="0" w:color="auto"/>
              <w:right w:val="single" w:sz="4" w:space="0" w:color="auto"/>
            </w:tcBorders>
            <w:noWrap/>
            <w:vAlign w:val="bottom"/>
          </w:tcPr>
          <w:p w14:paraId="4D9C09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6336C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DD294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9394C5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6AFD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367A59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0ECA5C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0456F1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167B8A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43,21</w:t>
            </w:r>
          </w:p>
        </w:tc>
        <w:tc>
          <w:tcPr>
            <w:tcW w:w="1133" w:type="dxa"/>
            <w:tcBorders>
              <w:top w:val="nil"/>
              <w:left w:val="nil"/>
              <w:bottom w:val="single" w:sz="4" w:space="0" w:color="auto"/>
              <w:right w:val="single" w:sz="4" w:space="0" w:color="auto"/>
            </w:tcBorders>
            <w:noWrap/>
            <w:vAlign w:val="bottom"/>
          </w:tcPr>
          <w:p w14:paraId="1C8A8E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27.02.1966</w:t>
            </w:r>
          </w:p>
        </w:tc>
        <w:tc>
          <w:tcPr>
            <w:tcW w:w="1285" w:type="dxa"/>
            <w:tcBorders>
              <w:top w:val="nil"/>
              <w:left w:val="nil"/>
              <w:bottom w:val="single" w:sz="4" w:space="0" w:color="auto"/>
              <w:right w:val="single" w:sz="4" w:space="0" w:color="auto"/>
            </w:tcBorders>
            <w:noWrap/>
            <w:vAlign w:val="bottom"/>
          </w:tcPr>
          <w:p w14:paraId="0A8520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30/09/2002</w:t>
            </w:r>
          </w:p>
        </w:tc>
        <w:tc>
          <w:tcPr>
            <w:tcW w:w="1264" w:type="dxa"/>
            <w:tcBorders>
              <w:top w:val="nil"/>
              <w:left w:val="nil"/>
              <w:bottom w:val="single" w:sz="4" w:space="0" w:color="auto"/>
              <w:right w:val="single" w:sz="4" w:space="0" w:color="auto"/>
            </w:tcBorders>
            <w:noWrap/>
            <w:vAlign w:val="bottom"/>
          </w:tcPr>
          <w:p w14:paraId="303C41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12B974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12.237,12</w:t>
            </w:r>
          </w:p>
        </w:tc>
        <w:tc>
          <w:tcPr>
            <w:tcW w:w="864" w:type="dxa"/>
            <w:tcBorders>
              <w:top w:val="nil"/>
              <w:left w:val="nil"/>
              <w:bottom w:val="single" w:sz="4" w:space="0" w:color="auto"/>
              <w:right w:val="single" w:sz="4" w:space="0" w:color="auto"/>
            </w:tcBorders>
            <w:noWrap/>
            <w:vAlign w:val="bottom"/>
          </w:tcPr>
          <w:p w14:paraId="6FA683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621538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316B5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F2FF81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6317F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53F4C3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700DAC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57A8FE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0927B4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534698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12.03.1993</w:t>
            </w:r>
          </w:p>
        </w:tc>
        <w:tc>
          <w:tcPr>
            <w:tcW w:w="1285" w:type="dxa"/>
            <w:tcBorders>
              <w:top w:val="nil"/>
              <w:left w:val="nil"/>
              <w:bottom w:val="single" w:sz="4" w:space="0" w:color="auto"/>
              <w:right w:val="single" w:sz="4" w:space="0" w:color="auto"/>
            </w:tcBorders>
            <w:noWrap/>
            <w:vAlign w:val="bottom"/>
          </w:tcPr>
          <w:p w14:paraId="5650B7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19/09/2014</w:t>
            </w:r>
          </w:p>
        </w:tc>
        <w:tc>
          <w:tcPr>
            <w:tcW w:w="1264" w:type="dxa"/>
            <w:tcBorders>
              <w:top w:val="nil"/>
              <w:left w:val="nil"/>
              <w:bottom w:val="single" w:sz="4" w:space="0" w:color="auto"/>
              <w:right w:val="single" w:sz="4" w:space="0" w:color="auto"/>
            </w:tcBorders>
            <w:noWrap/>
            <w:vAlign w:val="bottom"/>
          </w:tcPr>
          <w:p w14:paraId="719E6E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60D42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7.810,60</w:t>
            </w:r>
          </w:p>
        </w:tc>
        <w:tc>
          <w:tcPr>
            <w:tcW w:w="864" w:type="dxa"/>
            <w:tcBorders>
              <w:top w:val="nil"/>
              <w:left w:val="nil"/>
              <w:bottom w:val="single" w:sz="4" w:space="0" w:color="auto"/>
              <w:right w:val="single" w:sz="4" w:space="0" w:color="auto"/>
            </w:tcBorders>
            <w:noWrap/>
            <w:vAlign w:val="bottom"/>
          </w:tcPr>
          <w:p w14:paraId="25AAF0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29CA86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987F0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6A3221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4D98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01D48A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51C232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220EAD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281B2A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353E48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28.09.1995</w:t>
            </w:r>
          </w:p>
        </w:tc>
        <w:tc>
          <w:tcPr>
            <w:tcW w:w="1285" w:type="dxa"/>
            <w:tcBorders>
              <w:top w:val="nil"/>
              <w:left w:val="nil"/>
              <w:bottom w:val="single" w:sz="4" w:space="0" w:color="auto"/>
              <w:right w:val="single" w:sz="4" w:space="0" w:color="auto"/>
            </w:tcBorders>
            <w:noWrap/>
            <w:vAlign w:val="bottom"/>
          </w:tcPr>
          <w:p w14:paraId="317658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28/01/2018</w:t>
            </w:r>
          </w:p>
        </w:tc>
        <w:tc>
          <w:tcPr>
            <w:tcW w:w="1264" w:type="dxa"/>
            <w:tcBorders>
              <w:top w:val="nil"/>
              <w:left w:val="nil"/>
              <w:bottom w:val="single" w:sz="4" w:space="0" w:color="auto"/>
              <w:right w:val="single" w:sz="4" w:space="0" w:color="auto"/>
            </w:tcBorders>
            <w:noWrap/>
            <w:vAlign w:val="bottom"/>
          </w:tcPr>
          <w:p w14:paraId="2437CA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0B5C35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7.678,86</w:t>
            </w:r>
          </w:p>
        </w:tc>
        <w:tc>
          <w:tcPr>
            <w:tcW w:w="864" w:type="dxa"/>
            <w:tcBorders>
              <w:top w:val="nil"/>
              <w:left w:val="nil"/>
              <w:bottom w:val="single" w:sz="4" w:space="0" w:color="auto"/>
              <w:right w:val="single" w:sz="4" w:space="0" w:color="auto"/>
            </w:tcBorders>
            <w:noWrap/>
            <w:vAlign w:val="bottom"/>
          </w:tcPr>
          <w:p w14:paraId="6B8A7F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3B4293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40F36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49A8E0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B6042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46E3D0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2CB1CC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3BEE11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372407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7C36B82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02.07.1979</w:t>
            </w:r>
          </w:p>
        </w:tc>
        <w:tc>
          <w:tcPr>
            <w:tcW w:w="1285" w:type="dxa"/>
            <w:tcBorders>
              <w:top w:val="nil"/>
              <w:left w:val="nil"/>
              <w:bottom w:val="single" w:sz="4" w:space="0" w:color="auto"/>
              <w:right w:val="single" w:sz="4" w:space="0" w:color="auto"/>
            </w:tcBorders>
            <w:noWrap/>
            <w:vAlign w:val="bottom"/>
          </w:tcPr>
          <w:p w14:paraId="5A42A5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13/11/2023</w:t>
            </w:r>
          </w:p>
        </w:tc>
        <w:tc>
          <w:tcPr>
            <w:tcW w:w="1264" w:type="dxa"/>
            <w:tcBorders>
              <w:top w:val="nil"/>
              <w:left w:val="nil"/>
              <w:bottom w:val="single" w:sz="4" w:space="0" w:color="auto"/>
              <w:right w:val="single" w:sz="4" w:space="0" w:color="auto"/>
            </w:tcBorders>
            <w:noWrap/>
            <w:vAlign w:val="bottom"/>
          </w:tcPr>
          <w:p w14:paraId="49CD4B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63C9D8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7.415,38</w:t>
            </w:r>
          </w:p>
        </w:tc>
        <w:tc>
          <w:tcPr>
            <w:tcW w:w="864" w:type="dxa"/>
            <w:tcBorders>
              <w:top w:val="nil"/>
              <w:left w:val="nil"/>
              <w:bottom w:val="single" w:sz="4" w:space="0" w:color="auto"/>
              <w:right w:val="single" w:sz="4" w:space="0" w:color="auto"/>
            </w:tcBorders>
            <w:noWrap/>
            <w:vAlign w:val="bottom"/>
          </w:tcPr>
          <w:p w14:paraId="5170BC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6D037E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A1361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3262DD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472C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2D7AB7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57DF62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2FDA50C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6558F3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2078B0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14.06.1992</w:t>
            </w:r>
          </w:p>
        </w:tc>
        <w:tc>
          <w:tcPr>
            <w:tcW w:w="1285" w:type="dxa"/>
            <w:tcBorders>
              <w:top w:val="nil"/>
              <w:left w:val="nil"/>
              <w:bottom w:val="single" w:sz="4" w:space="0" w:color="auto"/>
              <w:right w:val="single" w:sz="4" w:space="0" w:color="auto"/>
            </w:tcBorders>
            <w:noWrap/>
            <w:vAlign w:val="bottom"/>
          </w:tcPr>
          <w:p w14:paraId="512168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11/11/2024</w:t>
            </w:r>
          </w:p>
        </w:tc>
        <w:tc>
          <w:tcPr>
            <w:tcW w:w="1264" w:type="dxa"/>
            <w:tcBorders>
              <w:top w:val="nil"/>
              <w:left w:val="nil"/>
              <w:bottom w:val="single" w:sz="4" w:space="0" w:color="auto"/>
              <w:right w:val="single" w:sz="4" w:space="0" w:color="auto"/>
            </w:tcBorders>
            <w:noWrap/>
            <w:vAlign w:val="bottom"/>
          </w:tcPr>
          <w:p w14:paraId="09BA88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541918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7.415,38</w:t>
            </w:r>
          </w:p>
        </w:tc>
        <w:tc>
          <w:tcPr>
            <w:tcW w:w="864" w:type="dxa"/>
            <w:tcBorders>
              <w:top w:val="nil"/>
              <w:left w:val="nil"/>
              <w:bottom w:val="single" w:sz="4" w:space="0" w:color="auto"/>
              <w:right w:val="single" w:sz="4" w:space="0" w:color="auto"/>
            </w:tcBorders>
            <w:noWrap/>
            <w:vAlign w:val="bottom"/>
          </w:tcPr>
          <w:p w14:paraId="61C168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3CBA9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73123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8CB439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AB8FA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157699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01E48E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384212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Indef. T. parc. Fijo Disc.</w:t>
            </w:r>
          </w:p>
        </w:tc>
        <w:tc>
          <w:tcPr>
            <w:tcW w:w="1408" w:type="dxa"/>
            <w:tcBorders>
              <w:top w:val="nil"/>
              <w:left w:val="nil"/>
              <w:bottom w:val="single" w:sz="4" w:space="0" w:color="auto"/>
              <w:right w:val="single" w:sz="4" w:space="0" w:color="auto"/>
            </w:tcBorders>
            <w:noWrap/>
            <w:vAlign w:val="bottom"/>
          </w:tcPr>
          <w:p w14:paraId="59CFBD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11A644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01.10.1981</w:t>
            </w:r>
          </w:p>
        </w:tc>
        <w:tc>
          <w:tcPr>
            <w:tcW w:w="1285" w:type="dxa"/>
            <w:tcBorders>
              <w:top w:val="nil"/>
              <w:left w:val="nil"/>
              <w:bottom w:val="single" w:sz="4" w:space="0" w:color="auto"/>
              <w:right w:val="single" w:sz="4" w:space="0" w:color="auto"/>
            </w:tcBorders>
            <w:noWrap/>
            <w:vAlign w:val="bottom"/>
          </w:tcPr>
          <w:p w14:paraId="32932A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15/01/2024</w:t>
            </w:r>
          </w:p>
        </w:tc>
        <w:tc>
          <w:tcPr>
            <w:tcW w:w="1264" w:type="dxa"/>
            <w:tcBorders>
              <w:top w:val="nil"/>
              <w:left w:val="nil"/>
              <w:bottom w:val="single" w:sz="4" w:space="0" w:color="auto"/>
              <w:right w:val="single" w:sz="4" w:space="0" w:color="auto"/>
            </w:tcBorders>
            <w:noWrap/>
            <w:vAlign w:val="bottom"/>
          </w:tcPr>
          <w:p w14:paraId="52DDBE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temporada</w:t>
            </w:r>
          </w:p>
        </w:tc>
        <w:tc>
          <w:tcPr>
            <w:tcW w:w="992" w:type="dxa"/>
            <w:tcBorders>
              <w:top w:val="nil"/>
              <w:left w:val="nil"/>
              <w:bottom w:val="single" w:sz="4" w:space="0" w:color="auto"/>
              <w:right w:val="single" w:sz="4" w:space="0" w:color="auto"/>
            </w:tcBorders>
            <w:noWrap/>
            <w:vAlign w:val="bottom"/>
          </w:tcPr>
          <w:p w14:paraId="1FF0B7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7.415,38</w:t>
            </w:r>
          </w:p>
        </w:tc>
        <w:tc>
          <w:tcPr>
            <w:tcW w:w="864" w:type="dxa"/>
            <w:tcBorders>
              <w:top w:val="nil"/>
              <w:left w:val="nil"/>
              <w:bottom w:val="single" w:sz="4" w:space="0" w:color="auto"/>
              <w:right w:val="single" w:sz="4" w:space="0" w:color="auto"/>
            </w:tcBorders>
            <w:noWrap/>
            <w:vAlign w:val="bottom"/>
          </w:tcPr>
          <w:p w14:paraId="70C502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10F47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22A38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4DF23E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EBEB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3DBCB8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0BF9BF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072C95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Dur. temp. T. Parc. Interinidad</w:t>
            </w:r>
          </w:p>
        </w:tc>
        <w:tc>
          <w:tcPr>
            <w:tcW w:w="1408" w:type="dxa"/>
            <w:tcBorders>
              <w:top w:val="nil"/>
              <w:left w:val="nil"/>
              <w:bottom w:val="single" w:sz="4" w:space="0" w:color="auto"/>
              <w:right w:val="single" w:sz="4" w:space="0" w:color="auto"/>
            </w:tcBorders>
            <w:noWrap/>
            <w:vAlign w:val="bottom"/>
          </w:tcPr>
          <w:p w14:paraId="547360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693E74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08.12.1983</w:t>
            </w:r>
          </w:p>
        </w:tc>
        <w:tc>
          <w:tcPr>
            <w:tcW w:w="1285" w:type="dxa"/>
            <w:tcBorders>
              <w:top w:val="nil"/>
              <w:left w:val="nil"/>
              <w:bottom w:val="single" w:sz="4" w:space="0" w:color="auto"/>
              <w:right w:val="single" w:sz="4" w:space="0" w:color="auto"/>
            </w:tcBorders>
            <w:noWrap/>
            <w:vAlign w:val="bottom"/>
          </w:tcPr>
          <w:p w14:paraId="1BF5C8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27/10/2025</w:t>
            </w:r>
          </w:p>
        </w:tc>
        <w:tc>
          <w:tcPr>
            <w:tcW w:w="1264" w:type="dxa"/>
            <w:tcBorders>
              <w:top w:val="nil"/>
              <w:left w:val="nil"/>
              <w:bottom w:val="single" w:sz="4" w:space="0" w:color="auto"/>
              <w:right w:val="single" w:sz="4" w:space="0" w:color="auto"/>
            </w:tcBorders>
            <w:noWrap/>
            <w:vAlign w:val="bottom"/>
          </w:tcPr>
          <w:p w14:paraId="3F1795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25.10.2026</w:t>
            </w:r>
          </w:p>
        </w:tc>
        <w:tc>
          <w:tcPr>
            <w:tcW w:w="992" w:type="dxa"/>
            <w:tcBorders>
              <w:top w:val="nil"/>
              <w:left w:val="nil"/>
              <w:bottom w:val="single" w:sz="4" w:space="0" w:color="auto"/>
              <w:right w:val="single" w:sz="4" w:space="0" w:color="auto"/>
            </w:tcBorders>
            <w:noWrap/>
            <w:vAlign w:val="bottom"/>
          </w:tcPr>
          <w:p w14:paraId="06BF0E0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7.415,38</w:t>
            </w:r>
          </w:p>
        </w:tc>
        <w:tc>
          <w:tcPr>
            <w:tcW w:w="864" w:type="dxa"/>
            <w:tcBorders>
              <w:top w:val="nil"/>
              <w:left w:val="nil"/>
              <w:bottom w:val="single" w:sz="4" w:space="0" w:color="auto"/>
              <w:right w:val="single" w:sz="4" w:space="0" w:color="auto"/>
            </w:tcBorders>
            <w:noWrap/>
            <w:vAlign w:val="bottom"/>
          </w:tcPr>
          <w:p w14:paraId="6A8A4D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6BBE1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0D98C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E97B6A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70D91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12201</w:t>
            </w:r>
          </w:p>
        </w:tc>
        <w:tc>
          <w:tcPr>
            <w:tcW w:w="1843" w:type="dxa"/>
            <w:tcBorders>
              <w:top w:val="nil"/>
              <w:left w:val="nil"/>
              <w:bottom w:val="single" w:sz="4" w:space="0" w:color="auto"/>
              <w:right w:val="single" w:sz="4" w:space="0" w:color="auto"/>
            </w:tcBorders>
            <w:noWrap/>
            <w:vAlign w:val="bottom"/>
          </w:tcPr>
          <w:p w14:paraId="574619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ALTZA - S. J. C</w:t>
            </w:r>
          </w:p>
        </w:tc>
        <w:tc>
          <w:tcPr>
            <w:tcW w:w="1268" w:type="dxa"/>
            <w:tcBorders>
              <w:top w:val="nil"/>
              <w:left w:val="nil"/>
              <w:bottom w:val="single" w:sz="4" w:space="0" w:color="auto"/>
              <w:right w:val="single" w:sz="4" w:space="0" w:color="auto"/>
            </w:tcBorders>
            <w:noWrap/>
            <w:vAlign w:val="bottom"/>
          </w:tcPr>
          <w:p w14:paraId="374BF0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Auxiliar/Monitor</w:t>
            </w:r>
          </w:p>
        </w:tc>
        <w:tc>
          <w:tcPr>
            <w:tcW w:w="1283" w:type="dxa"/>
            <w:tcBorders>
              <w:top w:val="nil"/>
              <w:left w:val="nil"/>
              <w:bottom w:val="single" w:sz="4" w:space="0" w:color="auto"/>
              <w:right w:val="single" w:sz="4" w:space="0" w:color="auto"/>
            </w:tcBorders>
            <w:noWrap/>
            <w:vAlign w:val="bottom"/>
          </w:tcPr>
          <w:p w14:paraId="77536B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Dur. temp. T. Parc. Interinidad</w:t>
            </w:r>
          </w:p>
        </w:tc>
        <w:tc>
          <w:tcPr>
            <w:tcW w:w="1408" w:type="dxa"/>
            <w:tcBorders>
              <w:top w:val="nil"/>
              <w:left w:val="nil"/>
              <w:bottom w:val="single" w:sz="4" w:space="0" w:color="auto"/>
              <w:right w:val="single" w:sz="4" w:space="0" w:color="auto"/>
            </w:tcBorders>
            <w:noWrap/>
            <w:vAlign w:val="bottom"/>
          </w:tcPr>
          <w:p w14:paraId="5655A8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29,44</w:t>
            </w:r>
          </w:p>
        </w:tc>
        <w:tc>
          <w:tcPr>
            <w:tcW w:w="1133" w:type="dxa"/>
            <w:tcBorders>
              <w:top w:val="nil"/>
              <w:left w:val="nil"/>
              <w:bottom w:val="single" w:sz="4" w:space="0" w:color="auto"/>
              <w:right w:val="single" w:sz="4" w:space="0" w:color="auto"/>
            </w:tcBorders>
            <w:noWrap/>
            <w:vAlign w:val="bottom"/>
          </w:tcPr>
          <w:p w14:paraId="2F2598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17.12.1985</w:t>
            </w:r>
          </w:p>
        </w:tc>
        <w:tc>
          <w:tcPr>
            <w:tcW w:w="1285" w:type="dxa"/>
            <w:tcBorders>
              <w:top w:val="nil"/>
              <w:left w:val="nil"/>
              <w:bottom w:val="single" w:sz="4" w:space="0" w:color="auto"/>
              <w:right w:val="single" w:sz="4" w:space="0" w:color="auto"/>
            </w:tcBorders>
            <w:noWrap/>
            <w:vAlign w:val="bottom"/>
          </w:tcPr>
          <w:p w14:paraId="504789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29/10/2025</w:t>
            </w:r>
          </w:p>
        </w:tc>
        <w:tc>
          <w:tcPr>
            <w:tcW w:w="1264" w:type="dxa"/>
            <w:tcBorders>
              <w:top w:val="nil"/>
              <w:left w:val="nil"/>
              <w:bottom w:val="single" w:sz="4" w:space="0" w:color="auto"/>
              <w:right w:val="single" w:sz="4" w:space="0" w:color="auto"/>
            </w:tcBorders>
            <w:noWrap/>
            <w:vAlign w:val="bottom"/>
          </w:tcPr>
          <w:p w14:paraId="637AD4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27.10.2026</w:t>
            </w:r>
          </w:p>
        </w:tc>
        <w:tc>
          <w:tcPr>
            <w:tcW w:w="992" w:type="dxa"/>
            <w:tcBorders>
              <w:top w:val="nil"/>
              <w:left w:val="nil"/>
              <w:bottom w:val="single" w:sz="4" w:space="0" w:color="auto"/>
              <w:right w:val="single" w:sz="4" w:space="0" w:color="auto"/>
            </w:tcBorders>
            <w:noWrap/>
            <w:vAlign w:val="bottom"/>
          </w:tcPr>
          <w:p w14:paraId="7A2A79A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7.415,38</w:t>
            </w:r>
          </w:p>
        </w:tc>
        <w:tc>
          <w:tcPr>
            <w:tcW w:w="864" w:type="dxa"/>
            <w:tcBorders>
              <w:top w:val="nil"/>
              <w:left w:val="nil"/>
              <w:bottom w:val="single" w:sz="4" w:space="0" w:color="auto"/>
              <w:right w:val="single" w:sz="4" w:space="0" w:color="auto"/>
            </w:tcBorders>
            <w:noWrap/>
            <w:vAlign w:val="bottom"/>
          </w:tcPr>
          <w:p w14:paraId="4A898A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99BEF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E2E3A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F0EA34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47A1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001619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6ACDAA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6F1A6D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F99B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98,30</w:t>
            </w:r>
          </w:p>
        </w:tc>
        <w:tc>
          <w:tcPr>
            <w:tcW w:w="1133" w:type="dxa"/>
            <w:tcBorders>
              <w:top w:val="nil"/>
              <w:left w:val="nil"/>
              <w:bottom w:val="single" w:sz="4" w:space="0" w:color="auto"/>
              <w:right w:val="single" w:sz="4" w:space="0" w:color="auto"/>
            </w:tcBorders>
            <w:noWrap/>
            <w:vAlign w:val="bottom"/>
          </w:tcPr>
          <w:p w14:paraId="79D290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03/03/1974</w:t>
            </w:r>
          </w:p>
        </w:tc>
        <w:tc>
          <w:tcPr>
            <w:tcW w:w="1285" w:type="dxa"/>
            <w:tcBorders>
              <w:top w:val="nil"/>
              <w:left w:val="nil"/>
              <w:bottom w:val="single" w:sz="4" w:space="0" w:color="auto"/>
              <w:right w:val="single" w:sz="4" w:space="0" w:color="auto"/>
            </w:tcBorders>
            <w:noWrap/>
            <w:vAlign w:val="bottom"/>
          </w:tcPr>
          <w:p w14:paraId="1E0DA5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01/10/2004</w:t>
            </w:r>
          </w:p>
        </w:tc>
        <w:tc>
          <w:tcPr>
            <w:tcW w:w="1264" w:type="dxa"/>
            <w:tcBorders>
              <w:top w:val="nil"/>
              <w:left w:val="nil"/>
              <w:bottom w:val="single" w:sz="4" w:space="0" w:color="auto"/>
              <w:right w:val="single" w:sz="4" w:space="0" w:color="auto"/>
            </w:tcBorders>
            <w:noWrap/>
            <w:vAlign w:val="bottom"/>
          </w:tcPr>
          <w:p w14:paraId="0C8DCA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69EC2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27.838,44</w:t>
            </w:r>
          </w:p>
        </w:tc>
        <w:tc>
          <w:tcPr>
            <w:tcW w:w="864" w:type="dxa"/>
            <w:tcBorders>
              <w:top w:val="nil"/>
              <w:left w:val="nil"/>
              <w:bottom w:val="single" w:sz="4" w:space="0" w:color="auto"/>
              <w:right w:val="single" w:sz="4" w:space="0" w:color="auto"/>
            </w:tcBorders>
            <w:noWrap/>
            <w:vAlign w:val="bottom"/>
          </w:tcPr>
          <w:p w14:paraId="0393E5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BD14B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75265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F5BAA6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9B62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372310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573550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335013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20325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56,98</w:t>
            </w:r>
          </w:p>
        </w:tc>
        <w:tc>
          <w:tcPr>
            <w:tcW w:w="1133" w:type="dxa"/>
            <w:tcBorders>
              <w:top w:val="nil"/>
              <w:left w:val="nil"/>
              <w:bottom w:val="single" w:sz="4" w:space="0" w:color="auto"/>
              <w:right w:val="single" w:sz="4" w:space="0" w:color="auto"/>
            </w:tcBorders>
            <w:noWrap/>
            <w:vAlign w:val="bottom"/>
          </w:tcPr>
          <w:p w14:paraId="6DD02B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15/05/1964</w:t>
            </w:r>
          </w:p>
        </w:tc>
        <w:tc>
          <w:tcPr>
            <w:tcW w:w="1285" w:type="dxa"/>
            <w:tcBorders>
              <w:top w:val="nil"/>
              <w:left w:val="nil"/>
              <w:bottom w:val="single" w:sz="4" w:space="0" w:color="auto"/>
              <w:right w:val="single" w:sz="4" w:space="0" w:color="auto"/>
            </w:tcBorders>
            <w:noWrap/>
            <w:vAlign w:val="bottom"/>
          </w:tcPr>
          <w:p w14:paraId="661A4C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15/10/2007</w:t>
            </w:r>
          </w:p>
        </w:tc>
        <w:tc>
          <w:tcPr>
            <w:tcW w:w="1264" w:type="dxa"/>
            <w:tcBorders>
              <w:top w:val="nil"/>
              <w:left w:val="nil"/>
              <w:bottom w:val="single" w:sz="4" w:space="0" w:color="auto"/>
              <w:right w:val="single" w:sz="4" w:space="0" w:color="auto"/>
            </w:tcBorders>
            <w:noWrap/>
            <w:vAlign w:val="bottom"/>
          </w:tcPr>
          <w:p w14:paraId="1A0877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1D4B1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15.881,76</w:t>
            </w:r>
          </w:p>
        </w:tc>
        <w:tc>
          <w:tcPr>
            <w:tcW w:w="864" w:type="dxa"/>
            <w:tcBorders>
              <w:top w:val="nil"/>
              <w:left w:val="nil"/>
              <w:bottom w:val="single" w:sz="4" w:space="0" w:color="auto"/>
              <w:right w:val="single" w:sz="4" w:space="0" w:color="auto"/>
            </w:tcBorders>
            <w:noWrap/>
            <w:vAlign w:val="bottom"/>
          </w:tcPr>
          <w:p w14:paraId="67B65C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9FF7A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8F8E4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143DD4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A412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436662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49CAD8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05E7E2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BF0FC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571427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04/07/1999</w:t>
            </w:r>
          </w:p>
        </w:tc>
        <w:tc>
          <w:tcPr>
            <w:tcW w:w="1285" w:type="dxa"/>
            <w:tcBorders>
              <w:top w:val="nil"/>
              <w:left w:val="nil"/>
              <w:bottom w:val="single" w:sz="4" w:space="0" w:color="auto"/>
              <w:right w:val="single" w:sz="4" w:space="0" w:color="auto"/>
            </w:tcBorders>
            <w:noWrap/>
            <w:vAlign w:val="bottom"/>
          </w:tcPr>
          <w:p w14:paraId="3B44C0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19/09/2025</w:t>
            </w:r>
          </w:p>
        </w:tc>
        <w:tc>
          <w:tcPr>
            <w:tcW w:w="1264" w:type="dxa"/>
            <w:tcBorders>
              <w:top w:val="nil"/>
              <w:left w:val="nil"/>
              <w:bottom w:val="single" w:sz="4" w:space="0" w:color="auto"/>
              <w:right w:val="single" w:sz="4" w:space="0" w:color="auto"/>
            </w:tcBorders>
            <w:noWrap/>
            <w:vAlign w:val="bottom"/>
          </w:tcPr>
          <w:p w14:paraId="57A8DF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48458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643639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F4A42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EE6A4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117E06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8D23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589686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21AA9A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28F9D7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13E001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55,08</w:t>
            </w:r>
          </w:p>
        </w:tc>
        <w:tc>
          <w:tcPr>
            <w:tcW w:w="1133" w:type="dxa"/>
            <w:tcBorders>
              <w:top w:val="nil"/>
              <w:left w:val="nil"/>
              <w:bottom w:val="single" w:sz="4" w:space="0" w:color="auto"/>
              <w:right w:val="single" w:sz="4" w:space="0" w:color="auto"/>
            </w:tcBorders>
            <w:noWrap/>
            <w:vAlign w:val="bottom"/>
          </w:tcPr>
          <w:p w14:paraId="1398A2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09/08/1989</w:t>
            </w:r>
          </w:p>
        </w:tc>
        <w:tc>
          <w:tcPr>
            <w:tcW w:w="1285" w:type="dxa"/>
            <w:tcBorders>
              <w:top w:val="nil"/>
              <w:left w:val="nil"/>
              <w:bottom w:val="single" w:sz="4" w:space="0" w:color="auto"/>
              <w:right w:val="single" w:sz="4" w:space="0" w:color="auto"/>
            </w:tcBorders>
            <w:noWrap/>
            <w:vAlign w:val="bottom"/>
          </w:tcPr>
          <w:p w14:paraId="618E0D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08/09/2025</w:t>
            </w:r>
          </w:p>
        </w:tc>
        <w:tc>
          <w:tcPr>
            <w:tcW w:w="1264" w:type="dxa"/>
            <w:tcBorders>
              <w:top w:val="nil"/>
              <w:left w:val="nil"/>
              <w:bottom w:val="single" w:sz="4" w:space="0" w:color="auto"/>
              <w:right w:val="single" w:sz="4" w:space="0" w:color="auto"/>
            </w:tcBorders>
            <w:noWrap/>
            <w:vAlign w:val="bottom"/>
          </w:tcPr>
          <w:p w14:paraId="21A662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71A8F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13.872,84</w:t>
            </w:r>
          </w:p>
        </w:tc>
        <w:tc>
          <w:tcPr>
            <w:tcW w:w="864" w:type="dxa"/>
            <w:tcBorders>
              <w:top w:val="nil"/>
              <w:left w:val="nil"/>
              <w:bottom w:val="single" w:sz="4" w:space="0" w:color="auto"/>
              <w:right w:val="single" w:sz="4" w:space="0" w:color="auto"/>
            </w:tcBorders>
            <w:noWrap/>
            <w:vAlign w:val="bottom"/>
          </w:tcPr>
          <w:p w14:paraId="210C22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69A04F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625BE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A379A8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C07B6A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4EF67D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6135D1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68BBA9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5BF6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1D16DC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22/07/1981</w:t>
            </w:r>
          </w:p>
        </w:tc>
        <w:tc>
          <w:tcPr>
            <w:tcW w:w="1285" w:type="dxa"/>
            <w:tcBorders>
              <w:top w:val="nil"/>
              <w:left w:val="nil"/>
              <w:bottom w:val="single" w:sz="4" w:space="0" w:color="auto"/>
              <w:right w:val="single" w:sz="4" w:space="0" w:color="auto"/>
            </w:tcBorders>
            <w:noWrap/>
            <w:vAlign w:val="bottom"/>
          </w:tcPr>
          <w:p w14:paraId="1104BB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11/09/2017</w:t>
            </w:r>
          </w:p>
        </w:tc>
        <w:tc>
          <w:tcPr>
            <w:tcW w:w="1264" w:type="dxa"/>
            <w:tcBorders>
              <w:top w:val="nil"/>
              <w:left w:val="nil"/>
              <w:bottom w:val="single" w:sz="4" w:space="0" w:color="auto"/>
              <w:right w:val="single" w:sz="4" w:space="0" w:color="auto"/>
            </w:tcBorders>
            <w:noWrap/>
            <w:vAlign w:val="bottom"/>
          </w:tcPr>
          <w:p w14:paraId="7D9C4F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70AEC9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8.725,32</w:t>
            </w:r>
          </w:p>
        </w:tc>
        <w:tc>
          <w:tcPr>
            <w:tcW w:w="864" w:type="dxa"/>
            <w:tcBorders>
              <w:top w:val="nil"/>
              <w:left w:val="nil"/>
              <w:bottom w:val="single" w:sz="4" w:space="0" w:color="auto"/>
              <w:right w:val="single" w:sz="4" w:space="0" w:color="auto"/>
            </w:tcBorders>
            <w:noWrap/>
            <w:vAlign w:val="bottom"/>
          </w:tcPr>
          <w:p w14:paraId="7C82DA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316C15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B042C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11459E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2FEF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1409C5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55F894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3C5ACF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CA0E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1CA747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17/12/1968</w:t>
            </w:r>
          </w:p>
        </w:tc>
        <w:tc>
          <w:tcPr>
            <w:tcW w:w="1285" w:type="dxa"/>
            <w:tcBorders>
              <w:top w:val="nil"/>
              <w:left w:val="nil"/>
              <w:bottom w:val="single" w:sz="4" w:space="0" w:color="auto"/>
              <w:right w:val="single" w:sz="4" w:space="0" w:color="auto"/>
            </w:tcBorders>
            <w:noWrap/>
            <w:vAlign w:val="bottom"/>
          </w:tcPr>
          <w:p w14:paraId="5864A4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12/10/2013</w:t>
            </w:r>
          </w:p>
        </w:tc>
        <w:tc>
          <w:tcPr>
            <w:tcW w:w="1264" w:type="dxa"/>
            <w:tcBorders>
              <w:top w:val="nil"/>
              <w:left w:val="nil"/>
              <w:bottom w:val="single" w:sz="4" w:space="0" w:color="auto"/>
              <w:right w:val="single" w:sz="4" w:space="0" w:color="auto"/>
            </w:tcBorders>
            <w:noWrap/>
            <w:vAlign w:val="bottom"/>
          </w:tcPr>
          <w:p w14:paraId="28052C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6993FB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8.872,44</w:t>
            </w:r>
          </w:p>
        </w:tc>
        <w:tc>
          <w:tcPr>
            <w:tcW w:w="864" w:type="dxa"/>
            <w:tcBorders>
              <w:top w:val="nil"/>
              <w:left w:val="nil"/>
              <w:bottom w:val="single" w:sz="4" w:space="0" w:color="auto"/>
              <w:right w:val="single" w:sz="4" w:space="0" w:color="auto"/>
            </w:tcBorders>
            <w:noWrap/>
            <w:vAlign w:val="bottom"/>
          </w:tcPr>
          <w:p w14:paraId="6D2542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96509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438C6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68C00E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4C94B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12973</w:t>
            </w:r>
          </w:p>
        </w:tc>
        <w:tc>
          <w:tcPr>
            <w:tcW w:w="1843" w:type="dxa"/>
            <w:tcBorders>
              <w:top w:val="nil"/>
              <w:left w:val="nil"/>
              <w:bottom w:val="single" w:sz="4" w:space="0" w:color="auto"/>
              <w:right w:val="single" w:sz="4" w:space="0" w:color="auto"/>
            </w:tcBorders>
            <w:noWrap/>
            <w:vAlign w:val="bottom"/>
          </w:tcPr>
          <w:p w14:paraId="09541F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7B57F4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845CC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8C71A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95E98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20/10/1975</w:t>
            </w:r>
          </w:p>
        </w:tc>
        <w:tc>
          <w:tcPr>
            <w:tcW w:w="1285" w:type="dxa"/>
            <w:tcBorders>
              <w:top w:val="nil"/>
              <w:left w:val="nil"/>
              <w:bottom w:val="single" w:sz="4" w:space="0" w:color="auto"/>
              <w:right w:val="single" w:sz="4" w:space="0" w:color="auto"/>
            </w:tcBorders>
            <w:noWrap/>
            <w:vAlign w:val="bottom"/>
          </w:tcPr>
          <w:p w14:paraId="3D04CF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27/02/2012</w:t>
            </w:r>
          </w:p>
        </w:tc>
        <w:tc>
          <w:tcPr>
            <w:tcW w:w="1264" w:type="dxa"/>
            <w:tcBorders>
              <w:top w:val="nil"/>
              <w:left w:val="nil"/>
              <w:bottom w:val="single" w:sz="4" w:space="0" w:color="auto"/>
              <w:right w:val="single" w:sz="4" w:space="0" w:color="auto"/>
            </w:tcBorders>
            <w:noWrap/>
            <w:vAlign w:val="bottom"/>
          </w:tcPr>
          <w:p w14:paraId="7C9E4C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FF50A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8.872,44</w:t>
            </w:r>
          </w:p>
        </w:tc>
        <w:tc>
          <w:tcPr>
            <w:tcW w:w="864" w:type="dxa"/>
            <w:tcBorders>
              <w:top w:val="nil"/>
              <w:left w:val="nil"/>
              <w:bottom w:val="single" w:sz="4" w:space="0" w:color="auto"/>
              <w:right w:val="single" w:sz="4" w:space="0" w:color="auto"/>
            </w:tcBorders>
            <w:noWrap/>
            <w:vAlign w:val="bottom"/>
          </w:tcPr>
          <w:p w14:paraId="56AEE2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E2313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2A247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A7796B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40AA5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376B0A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208AA9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029B28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56270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C815E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08/01/1979</w:t>
            </w:r>
          </w:p>
        </w:tc>
        <w:tc>
          <w:tcPr>
            <w:tcW w:w="1285" w:type="dxa"/>
            <w:tcBorders>
              <w:top w:val="nil"/>
              <w:left w:val="nil"/>
              <w:bottom w:val="single" w:sz="4" w:space="0" w:color="auto"/>
              <w:right w:val="single" w:sz="4" w:space="0" w:color="auto"/>
            </w:tcBorders>
            <w:noWrap/>
            <w:vAlign w:val="bottom"/>
          </w:tcPr>
          <w:p w14:paraId="0A1ABE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07/09/2011</w:t>
            </w:r>
          </w:p>
        </w:tc>
        <w:tc>
          <w:tcPr>
            <w:tcW w:w="1264" w:type="dxa"/>
            <w:tcBorders>
              <w:top w:val="nil"/>
              <w:left w:val="nil"/>
              <w:bottom w:val="single" w:sz="4" w:space="0" w:color="auto"/>
              <w:right w:val="single" w:sz="4" w:space="0" w:color="auto"/>
            </w:tcBorders>
            <w:noWrap/>
            <w:vAlign w:val="bottom"/>
          </w:tcPr>
          <w:p w14:paraId="3F18E2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8C392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8.872,44</w:t>
            </w:r>
          </w:p>
        </w:tc>
        <w:tc>
          <w:tcPr>
            <w:tcW w:w="864" w:type="dxa"/>
            <w:tcBorders>
              <w:top w:val="nil"/>
              <w:left w:val="nil"/>
              <w:bottom w:val="single" w:sz="4" w:space="0" w:color="auto"/>
              <w:right w:val="single" w:sz="4" w:space="0" w:color="auto"/>
            </w:tcBorders>
            <w:noWrap/>
            <w:vAlign w:val="bottom"/>
          </w:tcPr>
          <w:p w14:paraId="41D323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C1128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9486C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7F6A11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8DCA12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331F06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4836D8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B0EAD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7D1957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50474E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04/03/1982</w:t>
            </w:r>
          </w:p>
        </w:tc>
        <w:tc>
          <w:tcPr>
            <w:tcW w:w="1285" w:type="dxa"/>
            <w:tcBorders>
              <w:top w:val="nil"/>
              <w:left w:val="nil"/>
              <w:bottom w:val="single" w:sz="4" w:space="0" w:color="auto"/>
              <w:right w:val="single" w:sz="4" w:space="0" w:color="auto"/>
            </w:tcBorders>
            <w:noWrap/>
            <w:vAlign w:val="bottom"/>
          </w:tcPr>
          <w:p w14:paraId="5A9DDB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23/11/2017</w:t>
            </w:r>
          </w:p>
        </w:tc>
        <w:tc>
          <w:tcPr>
            <w:tcW w:w="1264" w:type="dxa"/>
            <w:tcBorders>
              <w:top w:val="nil"/>
              <w:left w:val="nil"/>
              <w:bottom w:val="single" w:sz="4" w:space="0" w:color="auto"/>
              <w:right w:val="single" w:sz="4" w:space="0" w:color="auto"/>
            </w:tcBorders>
            <w:noWrap/>
            <w:vAlign w:val="bottom"/>
          </w:tcPr>
          <w:p w14:paraId="750CF4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D14E3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8.575,68</w:t>
            </w:r>
          </w:p>
        </w:tc>
        <w:tc>
          <w:tcPr>
            <w:tcW w:w="864" w:type="dxa"/>
            <w:tcBorders>
              <w:top w:val="nil"/>
              <w:left w:val="nil"/>
              <w:bottom w:val="single" w:sz="4" w:space="0" w:color="auto"/>
              <w:right w:val="single" w:sz="4" w:space="0" w:color="auto"/>
            </w:tcBorders>
            <w:noWrap/>
            <w:vAlign w:val="bottom"/>
          </w:tcPr>
          <w:p w14:paraId="757128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13B8A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446B7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B235F8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8FC6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05B75F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66E9B1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2E5686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8738A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60,42</w:t>
            </w:r>
          </w:p>
        </w:tc>
        <w:tc>
          <w:tcPr>
            <w:tcW w:w="1133" w:type="dxa"/>
            <w:tcBorders>
              <w:top w:val="nil"/>
              <w:left w:val="nil"/>
              <w:bottom w:val="single" w:sz="4" w:space="0" w:color="auto"/>
              <w:right w:val="single" w:sz="4" w:space="0" w:color="auto"/>
            </w:tcBorders>
            <w:noWrap/>
            <w:vAlign w:val="bottom"/>
          </w:tcPr>
          <w:p w14:paraId="13A7CA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25/02/1972</w:t>
            </w:r>
          </w:p>
        </w:tc>
        <w:tc>
          <w:tcPr>
            <w:tcW w:w="1285" w:type="dxa"/>
            <w:tcBorders>
              <w:top w:val="nil"/>
              <w:left w:val="nil"/>
              <w:bottom w:val="single" w:sz="4" w:space="0" w:color="auto"/>
              <w:right w:val="single" w:sz="4" w:space="0" w:color="auto"/>
            </w:tcBorders>
            <w:noWrap/>
            <w:vAlign w:val="bottom"/>
          </w:tcPr>
          <w:p w14:paraId="2706D7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4C94E2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6CBBD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16.570,20</w:t>
            </w:r>
          </w:p>
        </w:tc>
        <w:tc>
          <w:tcPr>
            <w:tcW w:w="864" w:type="dxa"/>
            <w:tcBorders>
              <w:top w:val="nil"/>
              <w:left w:val="nil"/>
              <w:bottom w:val="single" w:sz="4" w:space="0" w:color="auto"/>
              <w:right w:val="single" w:sz="4" w:space="0" w:color="auto"/>
            </w:tcBorders>
            <w:noWrap/>
            <w:vAlign w:val="bottom"/>
          </w:tcPr>
          <w:p w14:paraId="514260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A6ABD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BE4FF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1B30CD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71492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5B3914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37D837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CDAF3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76C04C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30,98</w:t>
            </w:r>
          </w:p>
        </w:tc>
        <w:tc>
          <w:tcPr>
            <w:tcW w:w="1133" w:type="dxa"/>
            <w:tcBorders>
              <w:top w:val="nil"/>
              <w:left w:val="nil"/>
              <w:bottom w:val="single" w:sz="4" w:space="0" w:color="auto"/>
              <w:right w:val="single" w:sz="4" w:space="0" w:color="auto"/>
            </w:tcBorders>
            <w:noWrap/>
            <w:vAlign w:val="bottom"/>
          </w:tcPr>
          <w:p w14:paraId="4A36AC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11/04/2001</w:t>
            </w:r>
          </w:p>
        </w:tc>
        <w:tc>
          <w:tcPr>
            <w:tcW w:w="1285" w:type="dxa"/>
            <w:tcBorders>
              <w:top w:val="nil"/>
              <w:left w:val="nil"/>
              <w:bottom w:val="single" w:sz="4" w:space="0" w:color="auto"/>
              <w:right w:val="single" w:sz="4" w:space="0" w:color="auto"/>
            </w:tcBorders>
            <w:noWrap/>
            <w:vAlign w:val="bottom"/>
          </w:tcPr>
          <w:p w14:paraId="2E8151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12/02/2026</w:t>
            </w:r>
          </w:p>
        </w:tc>
        <w:tc>
          <w:tcPr>
            <w:tcW w:w="1264" w:type="dxa"/>
            <w:tcBorders>
              <w:top w:val="nil"/>
              <w:left w:val="nil"/>
              <w:bottom w:val="single" w:sz="4" w:space="0" w:color="auto"/>
              <w:right w:val="single" w:sz="4" w:space="0" w:color="auto"/>
            </w:tcBorders>
            <w:noWrap/>
            <w:vAlign w:val="bottom"/>
          </w:tcPr>
          <w:p w14:paraId="322154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43B57B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7.802,88</w:t>
            </w:r>
          </w:p>
        </w:tc>
        <w:tc>
          <w:tcPr>
            <w:tcW w:w="864" w:type="dxa"/>
            <w:tcBorders>
              <w:top w:val="nil"/>
              <w:left w:val="nil"/>
              <w:bottom w:val="single" w:sz="4" w:space="0" w:color="auto"/>
              <w:right w:val="single" w:sz="4" w:space="0" w:color="auto"/>
            </w:tcBorders>
            <w:noWrap/>
            <w:vAlign w:val="bottom"/>
          </w:tcPr>
          <w:p w14:paraId="243D21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masculino</w:t>
            </w:r>
          </w:p>
        </w:tc>
        <w:tc>
          <w:tcPr>
            <w:tcW w:w="1276" w:type="dxa"/>
            <w:tcBorders>
              <w:top w:val="nil"/>
              <w:left w:val="nil"/>
              <w:bottom w:val="single" w:sz="4" w:space="0" w:color="auto"/>
              <w:right w:val="single" w:sz="4" w:space="0" w:color="auto"/>
            </w:tcBorders>
            <w:vAlign w:val="bottom"/>
          </w:tcPr>
          <w:p w14:paraId="5839CA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C144B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86C758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0039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0CB8E8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CEIPPLANDABERRIHLHI</w:t>
            </w:r>
          </w:p>
        </w:tc>
        <w:tc>
          <w:tcPr>
            <w:tcW w:w="1268" w:type="dxa"/>
            <w:tcBorders>
              <w:top w:val="nil"/>
              <w:left w:val="nil"/>
              <w:bottom w:val="single" w:sz="4" w:space="0" w:color="auto"/>
              <w:right w:val="single" w:sz="4" w:space="0" w:color="auto"/>
            </w:tcBorders>
            <w:noWrap/>
            <w:vAlign w:val="bottom"/>
          </w:tcPr>
          <w:p w14:paraId="2CBB0F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1F5F94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0C827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30,98</w:t>
            </w:r>
          </w:p>
        </w:tc>
        <w:tc>
          <w:tcPr>
            <w:tcW w:w="1133" w:type="dxa"/>
            <w:tcBorders>
              <w:top w:val="nil"/>
              <w:left w:val="nil"/>
              <w:bottom w:val="single" w:sz="4" w:space="0" w:color="auto"/>
              <w:right w:val="single" w:sz="4" w:space="0" w:color="auto"/>
            </w:tcBorders>
            <w:noWrap/>
            <w:vAlign w:val="bottom"/>
          </w:tcPr>
          <w:p w14:paraId="09A822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28/06/1991</w:t>
            </w:r>
          </w:p>
        </w:tc>
        <w:tc>
          <w:tcPr>
            <w:tcW w:w="1285" w:type="dxa"/>
            <w:tcBorders>
              <w:top w:val="nil"/>
              <w:left w:val="nil"/>
              <w:bottom w:val="single" w:sz="4" w:space="0" w:color="auto"/>
              <w:right w:val="single" w:sz="4" w:space="0" w:color="auto"/>
            </w:tcBorders>
            <w:noWrap/>
            <w:vAlign w:val="bottom"/>
          </w:tcPr>
          <w:p w14:paraId="123790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08/09/2025</w:t>
            </w:r>
          </w:p>
        </w:tc>
        <w:tc>
          <w:tcPr>
            <w:tcW w:w="1264" w:type="dxa"/>
            <w:tcBorders>
              <w:top w:val="nil"/>
              <w:left w:val="nil"/>
              <w:bottom w:val="single" w:sz="4" w:space="0" w:color="auto"/>
              <w:right w:val="single" w:sz="4" w:space="0" w:color="auto"/>
            </w:tcBorders>
            <w:noWrap/>
            <w:vAlign w:val="bottom"/>
          </w:tcPr>
          <w:p w14:paraId="78BEAD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4616FC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7.802,88</w:t>
            </w:r>
          </w:p>
        </w:tc>
        <w:tc>
          <w:tcPr>
            <w:tcW w:w="864" w:type="dxa"/>
            <w:tcBorders>
              <w:top w:val="nil"/>
              <w:left w:val="nil"/>
              <w:bottom w:val="single" w:sz="4" w:space="0" w:color="auto"/>
              <w:right w:val="single" w:sz="4" w:space="0" w:color="auto"/>
            </w:tcBorders>
            <w:noWrap/>
            <w:vAlign w:val="bottom"/>
          </w:tcPr>
          <w:p w14:paraId="7AD942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BD63B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4B540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06649A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E5EB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76895CF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0EBFDE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71C1D0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7330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98,30</w:t>
            </w:r>
          </w:p>
        </w:tc>
        <w:tc>
          <w:tcPr>
            <w:tcW w:w="1133" w:type="dxa"/>
            <w:tcBorders>
              <w:top w:val="nil"/>
              <w:left w:val="nil"/>
              <w:bottom w:val="single" w:sz="4" w:space="0" w:color="auto"/>
              <w:right w:val="single" w:sz="4" w:space="0" w:color="auto"/>
            </w:tcBorders>
            <w:noWrap/>
            <w:vAlign w:val="bottom"/>
          </w:tcPr>
          <w:p w14:paraId="652A69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08/02/1969</w:t>
            </w:r>
          </w:p>
        </w:tc>
        <w:tc>
          <w:tcPr>
            <w:tcW w:w="1285" w:type="dxa"/>
            <w:tcBorders>
              <w:top w:val="nil"/>
              <w:left w:val="nil"/>
              <w:bottom w:val="single" w:sz="4" w:space="0" w:color="auto"/>
              <w:right w:val="single" w:sz="4" w:space="0" w:color="auto"/>
            </w:tcBorders>
            <w:noWrap/>
            <w:vAlign w:val="bottom"/>
          </w:tcPr>
          <w:p w14:paraId="271BFB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77901D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6ED55A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27.398,40</w:t>
            </w:r>
          </w:p>
        </w:tc>
        <w:tc>
          <w:tcPr>
            <w:tcW w:w="864" w:type="dxa"/>
            <w:tcBorders>
              <w:top w:val="nil"/>
              <w:left w:val="nil"/>
              <w:bottom w:val="single" w:sz="4" w:space="0" w:color="auto"/>
              <w:right w:val="single" w:sz="4" w:space="0" w:color="auto"/>
            </w:tcBorders>
            <w:noWrap/>
            <w:vAlign w:val="bottom"/>
          </w:tcPr>
          <w:p w14:paraId="0A0C56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65236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AFF54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B1F5E2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24FA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58A3BD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1C98B4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295CF9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EE946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98,29</w:t>
            </w:r>
          </w:p>
        </w:tc>
        <w:tc>
          <w:tcPr>
            <w:tcW w:w="1133" w:type="dxa"/>
            <w:tcBorders>
              <w:top w:val="nil"/>
              <w:left w:val="nil"/>
              <w:bottom w:val="single" w:sz="4" w:space="0" w:color="auto"/>
              <w:right w:val="single" w:sz="4" w:space="0" w:color="auto"/>
            </w:tcBorders>
            <w:noWrap/>
            <w:vAlign w:val="bottom"/>
          </w:tcPr>
          <w:p w14:paraId="064872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24/12/1961</w:t>
            </w:r>
          </w:p>
        </w:tc>
        <w:tc>
          <w:tcPr>
            <w:tcW w:w="1285" w:type="dxa"/>
            <w:tcBorders>
              <w:top w:val="nil"/>
              <w:left w:val="nil"/>
              <w:bottom w:val="single" w:sz="4" w:space="0" w:color="auto"/>
              <w:right w:val="single" w:sz="4" w:space="0" w:color="auto"/>
            </w:tcBorders>
            <w:noWrap/>
            <w:vAlign w:val="bottom"/>
          </w:tcPr>
          <w:p w14:paraId="245F44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02/10/2006</w:t>
            </w:r>
          </w:p>
        </w:tc>
        <w:tc>
          <w:tcPr>
            <w:tcW w:w="1264" w:type="dxa"/>
            <w:tcBorders>
              <w:top w:val="nil"/>
              <w:left w:val="nil"/>
              <w:bottom w:val="single" w:sz="4" w:space="0" w:color="auto"/>
              <w:right w:val="single" w:sz="4" w:space="0" w:color="auto"/>
            </w:tcBorders>
            <w:noWrap/>
            <w:vAlign w:val="bottom"/>
          </w:tcPr>
          <w:p w14:paraId="75DB20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727505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27.395,04</w:t>
            </w:r>
          </w:p>
        </w:tc>
        <w:tc>
          <w:tcPr>
            <w:tcW w:w="864" w:type="dxa"/>
            <w:tcBorders>
              <w:top w:val="nil"/>
              <w:left w:val="nil"/>
              <w:bottom w:val="single" w:sz="4" w:space="0" w:color="auto"/>
              <w:right w:val="single" w:sz="4" w:space="0" w:color="auto"/>
            </w:tcBorders>
            <w:noWrap/>
            <w:vAlign w:val="bottom"/>
          </w:tcPr>
          <w:p w14:paraId="0E675D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2E76B1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A7CA7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E51631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D6CC0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102225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08F623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65B028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321AF8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36,32</w:t>
            </w:r>
          </w:p>
        </w:tc>
        <w:tc>
          <w:tcPr>
            <w:tcW w:w="1133" w:type="dxa"/>
            <w:tcBorders>
              <w:top w:val="nil"/>
              <w:left w:val="nil"/>
              <w:bottom w:val="single" w:sz="4" w:space="0" w:color="auto"/>
              <w:right w:val="single" w:sz="4" w:space="0" w:color="auto"/>
            </w:tcBorders>
            <w:noWrap/>
            <w:vAlign w:val="bottom"/>
          </w:tcPr>
          <w:p w14:paraId="4FB561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14/03/1978</w:t>
            </w:r>
          </w:p>
        </w:tc>
        <w:tc>
          <w:tcPr>
            <w:tcW w:w="1285" w:type="dxa"/>
            <w:tcBorders>
              <w:top w:val="nil"/>
              <w:left w:val="nil"/>
              <w:bottom w:val="single" w:sz="4" w:space="0" w:color="auto"/>
              <w:right w:val="single" w:sz="4" w:space="0" w:color="auto"/>
            </w:tcBorders>
            <w:noWrap/>
            <w:vAlign w:val="bottom"/>
          </w:tcPr>
          <w:p w14:paraId="7C6BDF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09/10/2024</w:t>
            </w:r>
          </w:p>
        </w:tc>
        <w:tc>
          <w:tcPr>
            <w:tcW w:w="1264" w:type="dxa"/>
            <w:tcBorders>
              <w:top w:val="nil"/>
              <w:left w:val="nil"/>
              <w:bottom w:val="single" w:sz="4" w:space="0" w:color="auto"/>
              <w:right w:val="single" w:sz="4" w:space="0" w:color="auto"/>
            </w:tcBorders>
            <w:noWrap/>
            <w:vAlign w:val="bottom"/>
          </w:tcPr>
          <w:p w14:paraId="517287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1D6B4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9.147,72</w:t>
            </w:r>
          </w:p>
        </w:tc>
        <w:tc>
          <w:tcPr>
            <w:tcW w:w="864" w:type="dxa"/>
            <w:tcBorders>
              <w:top w:val="nil"/>
              <w:left w:val="nil"/>
              <w:bottom w:val="single" w:sz="4" w:space="0" w:color="auto"/>
              <w:right w:val="single" w:sz="4" w:space="0" w:color="auto"/>
            </w:tcBorders>
            <w:noWrap/>
            <w:vAlign w:val="bottom"/>
          </w:tcPr>
          <w:p w14:paraId="14D454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30C30D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5EDC9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F8E3BE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5295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3235F3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5AB82C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669F74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E56A9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2DA148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04/11/1987</w:t>
            </w:r>
          </w:p>
        </w:tc>
        <w:tc>
          <w:tcPr>
            <w:tcW w:w="1285" w:type="dxa"/>
            <w:tcBorders>
              <w:top w:val="nil"/>
              <w:left w:val="nil"/>
              <w:bottom w:val="single" w:sz="4" w:space="0" w:color="auto"/>
              <w:right w:val="single" w:sz="4" w:space="0" w:color="auto"/>
            </w:tcBorders>
            <w:noWrap/>
            <w:vAlign w:val="bottom"/>
          </w:tcPr>
          <w:p w14:paraId="1F6511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08/09/2025</w:t>
            </w:r>
          </w:p>
        </w:tc>
        <w:tc>
          <w:tcPr>
            <w:tcW w:w="1264" w:type="dxa"/>
            <w:tcBorders>
              <w:top w:val="nil"/>
              <w:left w:val="nil"/>
              <w:bottom w:val="single" w:sz="4" w:space="0" w:color="auto"/>
              <w:right w:val="single" w:sz="4" w:space="0" w:color="auto"/>
            </w:tcBorders>
            <w:noWrap/>
            <w:vAlign w:val="bottom"/>
          </w:tcPr>
          <w:p w14:paraId="036253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6E3CC6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2C88F8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DB859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4417E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EDE141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E9CCB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503FC0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38D5A2A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76CE34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FB50C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36,32</w:t>
            </w:r>
          </w:p>
        </w:tc>
        <w:tc>
          <w:tcPr>
            <w:tcW w:w="1133" w:type="dxa"/>
            <w:tcBorders>
              <w:top w:val="nil"/>
              <w:left w:val="nil"/>
              <w:bottom w:val="single" w:sz="4" w:space="0" w:color="auto"/>
              <w:right w:val="single" w:sz="4" w:space="0" w:color="auto"/>
            </w:tcBorders>
            <w:noWrap/>
            <w:vAlign w:val="bottom"/>
          </w:tcPr>
          <w:p w14:paraId="3FBBB5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15/04/2001</w:t>
            </w:r>
          </w:p>
        </w:tc>
        <w:tc>
          <w:tcPr>
            <w:tcW w:w="1285" w:type="dxa"/>
            <w:tcBorders>
              <w:top w:val="nil"/>
              <w:left w:val="nil"/>
              <w:bottom w:val="single" w:sz="4" w:space="0" w:color="auto"/>
              <w:right w:val="single" w:sz="4" w:space="0" w:color="auto"/>
            </w:tcBorders>
            <w:noWrap/>
            <w:vAlign w:val="bottom"/>
          </w:tcPr>
          <w:p w14:paraId="1F2FF9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23/09/2024</w:t>
            </w:r>
          </w:p>
        </w:tc>
        <w:tc>
          <w:tcPr>
            <w:tcW w:w="1264" w:type="dxa"/>
            <w:tcBorders>
              <w:top w:val="nil"/>
              <w:left w:val="nil"/>
              <w:bottom w:val="single" w:sz="4" w:space="0" w:color="auto"/>
              <w:right w:val="single" w:sz="4" w:space="0" w:color="auto"/>
            </w:tcBorders>
            <w:noWrap/>
            <w:vAlign w:val="bottom"/>
          </w:tcPr>
          <w:p w14:paraId="0E76F3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47627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9.147,72</w:t>
            </w:r>
          </w:p>
        </w:tc>
        <w:tc>
          <w:tcPr>
            <w:tcW w:w="864" w:type="dxa"/>
            <w:tcBorders>
              <w:top w:val="nil"/>
              <w:left w:val="nil"/>
              <w:bottom w:val="single" w:sz="4" w:space="0" w:color="auto"/>
              <w:right w:val="single" w:sz="4" w:space="0" w:color="auto"/>
            </w:tcBorders>
            <w:noWrap/>
            <w:vAlign w:val="bottom"/>
          </w:tcPr>
          <w:p w14:paraId="43E288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649C19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EXCEDENCIAVOLUNTARIA08/09/2025</w:t>
            </w:r>
          </w:p>
        </w:tc>
        <w:tc>
          <w:tcPr>
            <w:tcW w:w="850" w:type="dxa"/>
            <w:tcBorders>
              <w:top w:val="nil"/>
              <w:left w:val="nil"/>
              <w:bottom w:val="single" w:sz="4" w:space="0" w:color="auto"/>
              <w:right w:val="single" w:sz="4" w:space="0" w:color="auto"/>
            </w:tcBorders>
            <w:noWrap/>
            <w:vAlign w:val="bottom"/>
          </w:tcPr>
          <w:p w14:paraId="537808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9E3CC9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8B49D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7413C2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351327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AUXILIAR COCINA Y COMEDOR</w:t>
            </w:r>
          </w:p>
        </w:tc>
        <w:tc>
          <w:tcPr>
            <w:tcW w:w="1283" w:type="dxa"/>
            <w:tcBorders>
              <w:top w:val="nil"/>
              <w:left w:val="nil"/>
              <w:bottom w:val="single" w:sz="4" w:space="0" w:color="auto"/>
              <w:right w:val="single" w:sz="4" w:space="0" w:color="auto"/>
            </w:tcBorders>
            <w:noWrap/>
            <w:vAlign w:val="bottom"/>
          </w:tcPr>
          <w:p w14:paraId="3AF04C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2FB39F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30,98</w:t>
            </w:r>
          </w:p>
        </w:tc>
        <w:tc>
          <w:tcPr>
            <w:tcW w:w="1133" w:type="dxa"/>
            <w:tcBorders>
              <w:top w:val="nil"/>
              <w:left w:val="nil"/>
              <w:bottom w:val="single" w:sz="4" w:space="0" w:color="auto"/>
              <w:right w:val="single" w:sz="4" w:space="0" w:color="auto"/>
            </w:tcBorders>
            <w:noWrap/>
            <w:vAlign w:val="bottom"/>
          </w:tcPr>
          <w:p w14:paraId="18F3D7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27/02/1998</w:t>
            </w:r>
          </w:p>
        </w:tc>
        <w:tc>
          <w:tcPr>
            <w:tcW w:w="1285" w:type="dxa"/>
            <w:tcBorders>
              <w:top w:val="nil"/>
              <w:left w:val="nil"/>
              <w:bottom w:val="single" w:sz="4" w:space="0" w:color="auto"/>
              <w:right w:val="single" w:sz="4" w:space="0" w:color="auto"/>
            </w:tcBorders>
            <w:noWrap/>
            <w:vAlign w:val="bottom"/>
          </w:tcPr>
          <w:p w14:paraId="5DB019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03/11/2021</w:t>
            </w:r>
          </w:p>
        </w:tc>
        <w:tc>
          <w:tcPr>
            <w:tcW w:w="1264" w:type="dxa"/>
            <w:tcBorders>
              <w:top w:val="nil"/>
              <w:left w:val="nil"/>
              <w:bottom w:val="single" w:sz="4" w:space="0" w:color="auto"/>
              <w:right w:val="single" w:sz="4" w:space="0" w:color="auto"/>
            </w:tcBorders>
            <w:noWrap/>
            <w:vAlign w:val="bottom"/>
          </w:tcPr>
          <w:p w14:paraId="47CF6B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7B641D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7.802,88</w:t>
            </w:r>
          </w:p>
        </w:tc>
        <w:tc>
          <w:tcPr>
            <w:tcW w:w="864" w:type="dxa"/>
            <w:tcBorders>
              <w:top w:val="nil"/>
              <w:left w:val="nil"/>
              <w:bottom w:val="single" w:sz="4" w:space="0" w:color="auto"/>
              <w:right w:val="single" w:sz="4" w:space="0" w:color="auto"/>
            </w:tcBorders>
            <w:noWrap/>
            <w:vAlign w:val="bottom"/>
          </w:tcPr>
          <w:p w14:paraId="4AB97A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8A97A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EXCEDENCIAVOLUNTARIA30/06/2025</w:t>
            </w:r>
          </w:p>
        </w:tc>
        <w:tc>
          <w:tcPr>
            <w:tcW w:w="850" w:type="dxa"/>
            <w:tcBorders>
              <w:top w:val="nil"/>
              <w:left w:val="nil"/>
              <w:bottom w:val="single" w:sz="4" w:space="0" w:color="auto"/>
              <w:right w:val="single" w:sz="4" w:space="0" w:color="auto"/>
            </w:tcBorders>
            <w:noWrap/>
            <w:vAlign w:val="bottom"/>
          </w:tcPr>
          <w:p w14:paraId="28CC1F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D91F12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32C07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7B28D3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6845D3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59D569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B3E8B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597F77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27/03/1990</w:t>
            </w:r>
          </w:p>
        </w:tc>
        <w:tc>
          <w:tcPr>
            <w:tcW w:w="1285" w:type="dxa"/>
            <w:tcBorders>
              <w:top w:val="nil"/>
              <w:left w:val="nil"/>
              <w:bottom w:val="single" w:sz="4" w:space="0" w:color="auto"/>
              <w:right w:val="single" w:sz="4" w:space="0" w:color="auto"/>
            </w:tcBorders>
            <w:noWrap/>
            <w:vAlign w:val="bottom"/>
          </w:tcPr>
          <w:p w14:paraId="0A1F20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03/10/2016</w:t>
            </w:r>
          </w:p>
        </w:tc>
        <w:tc>
          <w:tcPr>
            <w:tcW w:w="1264" w:type="dxa"/>
            <w:tcBorders>
              <w:top w:val="nil"/>
              <w:left w:val="nil"/>
              <w:bottom w:val="single" w:sz="4" w:space="0" w:color="auto"/>
              <w:right w:val="single" w:sz="4" w:space="0" w:color="auto"/>
            </w:tcBorders>
            <w:noWrap/>
            <w:vAlign w:val="bottom"/>
          </w:tcPr>
          <w:p w14:paraId="671F9A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4267BF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9.637,92</w:t>
            </w:r>
          </w:p>
        </w:tc>
        <w:tc>
          <w:tcPr>
            <w:tcW w:w="864" w:type="dxa"/>
            <w:tcBorders>
              <w:top w:val="nil"/>
              <w:left w:val="nil"/>
              <w:bottom w:val="single" w:sz="4" w:space="0" w:color="auto"/>
              <w:right w:val="single" w:sz="4" w:space="0" w:color="auto"/>
            </w:tcBorders>
            <w:noWrap/>
            <w:vAlign w:val="bottom"/>
          </w:tcPr>
          <w:p w14:paraId="2130F6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6E680F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91BE0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476131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DCDF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7E7BC6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6D68F0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6DE434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6BF98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5F50ED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28/05/1978</w:t>
            </w:r>
          </w:p>
        </w:tc>
        <w:tc>
          <w:tcPr>
            <w:tcW w:w="1285" w:type="dxa"/>
            <w:tcBorders>
              <w:top w:val="nil"/>
              <w:left w:val="nil"/>
              <w:bottom w:val="single" w:sz="4" w:space="0" w:color="auto"/>
              <w:right w:val="single" w:sz="4" w:space="0" w:color="auto"/>
            </w:tcBorders>
            <w:noWrap/>
            <w:vAlign w:val="bottom"/>
          </w:tcPr>
          <w:p w14:paraId="3EC394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03/10/2011</w:t>
            </w:r>
          </w:p>
        </w:tc>
        <w:tc>
          <w:tcPr>
            <w:tcW w:w="1264" w:type="dxa"/>
            <w:tcBorders>
              <w:top w:val="nil"/>
              <w:left w:val="nil"/>
              <w:bottom w:val="single" w:sz="4" w:space="0" w:color="auto"/>
              <w:right w:val="single" w:sz="4" w:space="0" w:color="auto"/>
            </w:tcBorders>
            <w:noWrap/>
            <w:vAlign w:val="bottom"/>
          </w:tcPr>
          <w:p w14:paraId="7027CD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420587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9.800,40</w:t>
            </w:r>
          </w:p>
        </w:tc>
        <w:tc>
          <w:tcPr>
            <w:tcW w:w="864" w:type="dxa"/>
            <w:tcBorders>
              <w:top w:val="nil"/>
              <w:left w:val="nil"/>
              <w:bottom w:val="single" w:sz="4" w:space="0" w:color="auto"/>
              <w:right w:val="single" w:sz="4" w:space="0" w:color="auto"/>
            </w:tcBorders>
            <w:noWrap/>
            <w:vAlign w:val="bottom"/>
          </w:tcPr>
          <w:p w14:paraId="693099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88672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8F2C4D6" w14:textId="77777777" w:rsidR="003F7F01" w:rsidRPr="00A64A7D" w:rsidRDefault="003F7F01" w:rsidP="004B0BB6">
            <w:pPr>
              <w:rPr>
                <w:rFonts w:ascii="Arial" w:hAnsi="Arial" w:cs="Arial"/>
                <w:sz w:val="14"/>
                <w:szCs w:val="14"/>
                <w:lang w:val="es-ES_tradnl"/>
              </w:rPr>
            </w:pPr>
          </w:p>
        </w:tc>
      </w:tr>
      <w:tr w:rsidR="003F7F01" w:rsidRPr="00A64A7D" w14:paraId="37A00D5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0C65E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152046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122EEF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2DAC8BB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F78F8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6EE4D4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18/03/1980</w:t>
            </w:r>
          </w:p>
        </w:tc>
        <w:tc>
          <w:tcPr>
            <w:tcW w:w="1285" w:type="dxa"/>
            <w:tcBorders>
              <w:top w:val="nil"/>
              <w:left w:val="nil"/>
              <w:bottom w:val="single" w:sz="4" w:space="0" w:color="auto"/>
              <w:right w:val="single" w:sz="4" w:space="0" w:color="auto"/>
            </w:tcBorders>
            <w:noWrap/>
            <w:vAlign w:val="bottom"/>
          </w:tcPr>
          <w:p w14:paraId="5BA5F1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07/09/2018</w:t>
            </w:r>
          </w:p>
        </w:tc>
        <w:tc>
          <w:tcPr>
            <w:tcW w:w="1264" w:type="dxa"/>
            <w:tcBorders>
              <w:top w:val="nil"/>
              <w:left w:val="nil"/>
              <w:bottom w:val="single" w:sz="4" w:space="0" w:color="auto"/>
              <w:right w:val="single" w:sz="4" w:space="0" w:color="auto"/>
            </w:tcBorders>
            <w:noWrap/>
            <w:vAlign w:val="bottom"/>
          </w:tcPr>
          <w:p w14:paraId="082D70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5253B4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9.475,32</w:t>
            </w:r>
          </w:p>
        </w:tc>
        <w:tc>
          <w:tcPr>
            <w:tcW w:w="864" w:type="dxa"/>
            <w:tcBorders>
              <w:top w:val="nil"/>
              <w:left w:val="nil"/>
              <w:bottom w:val="single" w:sz="4" w:space="0" w:color="auto"/>
              <w:right w:val="single" w:sz="4" w:space="0" w:color="auto"/>
            </w:tcBorders>
            <w:noWrap/>
            <w:vAlign w:val="bottom"/>
          </w:tcPr>
          <w:p w14:paraId="705007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948A7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33F8A0F" w14:textId="77777777" w:rsidR="003F7F01" w:rsidRPr="00A64A7D" w:rsidRDefault="003F7F01" w:rsidP="004B0BB6">
            <w:pPr>
              <w:rPr>
                <w:rFonts w:ascii="Arial" w:hAnsi="Arial" w:cs="Arial"/>
                <w:sz w:val="14"/>
                <w:szCs w:val="14"/>
                <w:lang w:val="es-ES_tradnl"/>
              </w:rPr>
            </w:pPr>
          </w:p>
        </w:tc>
      </w:tr>
      <w:tr w:rsidR="003F7F01" w:rsidRPr="00A64A7D" w14:paraId="6FFECA0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2D46D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6E0344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0E54A0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5F8CC3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634E8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36,36</w:t>
            </w:r>
          </w:p>
        </w:tc>
        <w:tc>
          <w:tcPr>
            <w:tcW w:w="1133" w:type="dxa"/>
            <w:tcBorders>
              <w:top w:val="nil"/>
              <w:left w:val="nil"/>
              <w:bottom w:val="single" w:sz="4" w:space="0" w:color="auto"/>
              <w:right w:val="single" w:sz="4" w:space="0" w:color="auto"/>
            </w:tcBorders>
            <w:noWrap/>
            <w:vAlign w:val="bottom"/>
          </w:tcPr>
          <w:p w14:paraId="26D5ED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19/12/1974</w:t>
            </w:r>
          </w:p>
        </w:tc>
        <w:tc>
          <w:tcPr>
            <w:tcW w:w="1285" w:type="dxa"/>
            <w:tcBorders>
              <w:top w:val="nil"/>
              <w:left w:val="nil"/>
              <w:bottom w:val="single" w:sz="4" w:space="0" w:color="auto"/>
              <w:right w:val="single" w:sz="4" w:space="0" w:color="auto"/>
            </w:tcBorders>
            <w:noWrap/>
            <w:vAlign w:val="bottom"/>
          </w:tcPr>
          <w:p w14:paraId="7812AB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14/03/2011</w:t>
            </w:r>
          </w:p>
        </w:tc>
        <w:tc>
          <w:tcPr>
            <w:tcW w:w="1264" w:type="dxa"/>
            <w:tcBorders>
              <w:top w:val="nil"/>
              <w:left w:val="nil"/>
              <w:bottom w:val="single" w:sz="4" w:space="0" w:color="auto"/>
              <w:right w:val="single" w:sz="4" w:space="0" w:color="auto"/>
            </w:tcBorders>
            <w:noWrap/>
            <w:vAlign w:val="bottom"/>
          </w:tcPr>
          <w:p w14:paraId="7F425A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F857D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9.808,56</w:t>
            </w:r>
          </w:p>
        </w:tc>
        <w:tc>
          <w:tcPr>
            <w:tcW w:w="864" w:type="dxa"/>
            <w:tcBorders>
              <w:top w:val="nil"/>
              <w:left w:val="nil"/>
              <w:bottom w:val="single" w:sz="4" w:space="0" w:color="auto"/>
              <w:right w:val="single" w:sz="4" w:space="0" w:color="auto"/>
            </w:tcBorders>
            <w:noWrap/>
            <w:vAlign w:val="bottom"/>
          </w:tcPr>
          <w:p w14:paraId="2F32AD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63B25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60BDBDE" w14:textId="77777777" w:rsidR="003F7F01" w:rsidRPr="00A64A7D" w:rsidRDefault="003F7F01" w:rsidP="004B0BB6">
            <w:pPr>
              <w:rPr>
                <w:rFonts w:ascii="Arial" w:hAnsi="Arial" w:cs="Arial"/>
                <w:sz w:val="14"/>
                <w:szCs w:val="14"/>
                <w:lang w:val="es-ES_tradnl"/>
              </w:rPr>
            </w:pPr>
          </w:p>
        </w:tc>
      </w:tr>
      <w:tr w:rsidR="003F7F01" w:rsidRPr="00A64A7D" w14:paraId="5E9B4F7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9994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4AEEA5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404D842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8D42E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FE41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50,10</w:t>
            </w:r>
          </w:p>
        </w:tc>
        <w:tc>
          <w:tcPr>
            <w:tcW w:w="1133" w:type="dxa"/>
            <w:tcBorders>
              <w:top w:val="nil"/>
              <w:left w:val="nil"/>
              <w:bottom w:val="single" w:sz="4" w:space="0" w:color="auto"/>
              <w:right w:val="single" w:sz="4" w:space="0" w:color="auto"/>
            </w:tcBorders>
            <w:noWrap/>
            <w:vAlign w:val="bottom"/>
          </w:tcPr>
          <w:p w14:paraId="7B1B5B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21/03/1985</w:t>
            </w:r>
          </w:p>
        </w:tc>
        <w:tc>
          <w:tcPr>
            <w:tcW w:w="1285" w:type="dxa"/>
            <w:tcBorders>
              <w:top w:val="nil"/>
              <w:left w:val="nil"/>
              <w:bottom w:val="single" w:sz="4" w:space="0" w:color="auto"/>
              <w:right w:val="single" w:sz="4" w:space="0" w:color="auto"/>
            </w:tcBorders>
            <w:noWrap/>
            <w:vAlign w:val="bottom"/>
          </w:tcPr>
          <w:p w14:paraId="63989A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16/09/2009</w:t>
            </w:r>
          </w:p>
        </w:tc>
        <w:tc>
          <w:tcPr>
            <w:tcW w:w="1264" w:type="dxa"/>
            <w:tcBorders>
              <w:top w:val="nil"/>
              <w:left w:val="nil"/>
              <w:bottom w:val="single" w:sz="4" w:space="0" w:color="auto"/>
              <w:right w:val="single" w:sz="4" w:space="0" w:color="auto"/>
            </w:tcBorders>
            <w:noWrap/>
            <w:vAlign w:val="bottom"/>
          </w:tcPr>
          <w:p w14:paraId="7065F9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13128A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13.739,76</w:t>
            </w:r>
          </w:p>
        </w:tc>
        <w:tc>
          <w:tcPr>
            <w:tcW w:w="864" w:type="dxa"/>
            <w:tcBorders>
              <w:top w:val="nil"/>
              <w:left w:val="nil"/>
              <w:bottom w:val="single" w:sz="4" w:space="0" w:color="auto"/>
              <w:right w:val="single" w:sz="4" w:space="0" w:color="auto"/>
            </w:tcBorders>
            <w:noWrap/>
            <w:vAlign w:val="bottom"/>
          </w:tcPr>
          <w:p w14:paraId="495931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DCC57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335B632" w14:textId="77777777" w:rsidR="003F7F01" w:rsidRPr="00A64A7D" w:rsidRDefault="003F7F01" w:rsidP="004B0BB6">
            <w:pPr>
              <w:rPr>
                <w:rFonts w:ascii="Arial" w:hAnsi="Arial" w:cs="Arial"/>
                <w:sz w:val="14"/>
                <w:szCs w:val="14"/>
                <w:lang w:val="es-ES_tradnl"/>
              </w:rPr>
            </w:pPr>
          </w:p>
        </w:tc>
      </w:tr>
      <w:tr w:rsidR="003F7F01" w:rsidRPr="00A64A7D" w14:paraId="278D9CD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74558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0A6154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530149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369A0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64C9A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50,10</w:t>
            </w:r>
          </w:p>
        </w:tc>
        <w:tc>
          <w:tcPr>
            <w:tcW w:w="1133" w:type="dxa"/>
            <w:tcBorders>
              <w:top w:val="nil"/>
              <w:left w:val="nil"/>
              <w:bottom w:val="single" w:sz="4" w:space="0" w:color="auto"/>
              <w:right w:val="single" w:sz="4" w:space="0" w:color="auto"/>
            </w:tcBorders>
            <w:noWrap/>
            <w:vAlign w:val="bottom"/>
          </w:tcPr>
          <w:p w14:paraId="33BD8E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30/07/1970</w:t>
            </w:r>
          </w:p>
        </w:tc>
        <w:tc>
          <w:tcPr>
            <w:tcW w:w="1285" w:type="dxa"/>
            <w:tcBorders>
              <w:top w:val="nil"/>
              <w:left w:val="nil"/>
              <w:bottom w:val="single" w:sz="4" w:space="0" w:color="auto"/>
              <w:right w:val="single" w:sz="4" w:space="0" w:color="auto"/>
            </w:tcBorders>
            <w:noWrap/>
            <w:vAlign w:val="bottom"/>
          </w:tcPr>
          <w:p w14:paraId="0A21F8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08/10/2008</w:t>
            </w:r>
          </w:p>
        </w:tc>
        <w:tc>
          <w:tcPr>
            <w:tcW w:w="1264" w:type="dxa"/>
            <w:tcBorders>
              <w:top w:val="nil"/>
              <w:left w:val="nil"/>
              <w:bottom w:val="single" w:sz="4" w:space="0" w:color="auto"/>
              <w:right w:val="single" w:sz="4" w:space="0" w:color="auto"/>
            </w:tcBorders>
            <w:noWrap/>
            <w:vAlign w:val="bottom"/>
          </w:tcPr>
          <w:p w14:paraId="54346E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7A91FE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13.739,76</w:t>
            </w:r>
          </w:p>
        </w:tc>
        <w:tc>
          <w:tcPr>
            <w:tcW w:w="864" w:type="dxa"/>
            <w:tcBorders>
              <w:top w:val="nil"/>
              <w:left w:val="nil"/>
              <w:bottom w:val="single" w:sz="4" w:space="0" w:color="auto"/>
              <w:right w:val="single" w:sz="4" w:space="0" w:color="auto"/>
            </w:tcBorders>
            <w:noWrap/>
            <w:vAlign w:val="bottom"/>
          </w:tcPr>
          <w:p w14:paraId="4DE8EF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C291F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0AA1251" w14:textId="77777777" w:rsidR="003F7F01" w:rsidRPr="00A64A7D" w:rsidRDefault="003F7F01" w:rsidP="004B0BB6">
            <w:pPr>
              <w:rPr>
                <w:rFonts w:ascii="Arial" w:hAnsi="Arial" w:cs="Arial"/>
                <w:sz w:val="14"/>
                <w:szCs w:val="14"/>
                <w:lang w:val="es-ES_tradnl"/>
              </w:rPr>
            </w:pPr>
          </w:p>
        </w:tc>
      </w:tr>
      <w:tr w:rsidR="003F7F01" w:rsidRPr="00A64A7D" w14:paraId="1F41B93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EC6E8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2FC415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10843A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3BC143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041CD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784FA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30/09/1963</w:t>
            </w:r>
          </w:p>
        </w:tc>
        <w:tc>
          <w:tcPr>
            <w:tcW w:w="1285" w:type="dxa"/>
            <w:tcBorders>
              <w:top w:val="nil"/>
              <w:left w:val="nil"/>
              <w:bottom w:val="single" w:sz="4" w:space="0" w:color="auto"/>
              <w:right w:val="single" w:sz="4" w:space="0" w:color="auto"/>
            </w:tcBorders>
            <w:noWrap/>
            <w:vAlign w:val="bottom"/>
          </w:tcPr>
          <w:p w14:paraId="438DA3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07/03/2019</w:t>
            </w:r>
          </w:p>
        </w:tc>
        <w:tc>
          <w:tcPr>
            <w:tcW w:w="1264" w:type="dxa"/>
            <w:tcBorders>
              <w:top w:val="nil"/>
              <w:left w:val="nil"/>
              <w:bottom w:val="single" w:sz="4" w:space="0" w:color="auto"/>
              <w:right w:val="single" w:sz="4" w:space="0" w:color="auto"/>
            </w:tcBorders>
            <w:noWrap/>
            <w:vAlign w:val="bottom"/>
          </w:tcPr>
          <w:p w14:paraId="2BBB0D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41FB50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8.578,20</w:t>
            </w:r>
          </w:p>
        </w:tc>
        <w:tc>
          <w:tcPr>
            <w:tcW w:w="864" w:type="dxa"/>
            <w:tcBorders>
              <w:top w:val="nil"/>
              <w:left w:val="nil"/>
              <w:bottom w:val="single" w:sz="4" w:space="0" w:color="auto"/>
              <w:right w:val="single" w:sz="4" w:space="0" w:color="auto"/>
            </w:tcBorders>
            <w:noWrap/>
            <w:vAlign w:val="bottom"/>
          </w:tcPr>
          <w:p w14:paraId="615EF5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2F604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316DDA5" w14:textId="77777777" w:rsidR="003F7F01" w:rsidRPr="00A64A7D" w:rsidRDefault="003F7F01" w:rsidP="004B0BB6">
            <w:pPr>
              <w:rPr>
                <w:rFonts w:ascii="Arial" w:hAnsi="Arial" w:cs="Arial"/>
                <w:sz w:val="14"/>
                <w:szCs w:val="14"/>
                <w:lang w:val="es-ES_tradnl"/>
              </w:rPr>
            </w:pPr>
          </w:p>
        </w:tc>
      </w:tr>
      <w:tr w:rsidR="003F7F01" w:rsidRPr="00A64A7D" w14:paraId="2CD9CEA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6A53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051C2A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24A473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53EF662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22E43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63EDD4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28/06/1980</w:t>
            </w:r>
          </w:p>
        </w:tc>
        <w:tc>
          <w:tcPr>
            <w:tcW w:w="1285" w:type="dxa"/>
            <w:tcBorders>
              <w:top w:val="nil"/>
              <w:left w:val="nil"/>
              <w:bottom w:val="single" w:sz="4" w:space="0" w:color="auto"/>
              <w:right w:val="single" w:sz="4" w:space="0" w:color="auto"/>
            </w:tcBorders>
            <w:noWrap/>
            <w:vAlign w:val="bottom"/>
          </w:tcPr>
          <w:p w14:paraId="3605639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01/10/2018</w:t>
            </w:r>
          </w:p>
        </w:tc>
        <w:tc>
          <w:tcPr>
            <w:tcW w:w="1264" w:type="dxa"/>
            <w:tcBorders>
              <w:top w:val="nil"/>
              <w:left w:val="nil"/>
              <w:bottom w:val="single" w:sz="4" w:space="0" w:color="auto"/>
              <w:right w:val="single" w:sz="4" w:space="0" w:color="auto"/>
            </w:tcBorders>
            <w:noWrap/>
            <w:vAlign w:val="bottom"/>
          </w:tcPr>
          <w:p w14:paraId="07CB6B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1EDDB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8.575,68</w:t>
            </w:r>
          </w:p>
        </w:tc>
        <w:tc>
          <w:tcPr>
            <w:tcW w:w="864" w:type="dxa"/>
            <w:tcBorders>
              <w:top w:val="nil"/>
              <w:left w:val="nil"/>
              <w:bottom w:val="single" w:sz="4" w:space="0" w:color="auto"/>
              <w:right w:val="single" w:sz="4" w:space="0" w:color="auto"/>
            </w:tcBorders>
            <w:noWrap/>
            <w:vAlign w:val="bottom"/>
          </w:tcPr>
          <w:p w14:paraId="3D1A1E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2E1FA8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F9045FE" w14:textId="77777777" w:rsidR="003F7F01" w:rsidRPr="00A64A7D" w:rsidRDefault="003F7F01" w:rsidP="004B0BB6">
            <w:pPr>
              <w:rPr>
                <w:rFonts w:ascii="Arial" w:hAnsi="Arial" w:cs="Arial"/>
                <w:sz w:val="14"/>
                <w:szCs w:val="14"/>
                <w:lang w:val="es-ES_tradnl"/>
              </w:rPr>
            </w:pPr>
          </w:p>
        </w:tc>
      </w:tr>
      <w:tr w:rsidR="003F7F01" w:rsidRPr="00A64A7D" w14:paraId="6391E66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DAC5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75E6D6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33BF02E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41E01A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D6A9F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0E6A6C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22/10/2001</w:t>
            </w:r>
          </w:p>
        </w:tc>
        <w:tc>
          <w:tcPr>
            <w:tcW w:w="1285" w:type="dxa"/>
            <w:tcBorders>
              <w:top w:val="nil"/>
              <w:left w:val="nil"/>
              <w:bottom w:val="single" w:sz="4" w:space="0" w:color="auto"/>
              <w:right w:val="single" w:sz="4" w:space="0" w:color="auto"/>
            </w:tcBorders>
            <w:noWrap/>
            <w:vAlign w:val="bottom"/>
          </w:tcPr>
          <w:p w14:paraId="23CC7A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7687B2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4EE7C6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8.283,84</w:t>
            </w:r>
          </w:p>
        </w:tc>
        <w:tc>
          <w:tcPr>
            <w:tcW w:w="864" w:type="dxa"/>
            <w:tcBorders>
              <w:top w:val="nil"/>
              <w:left w:val="nil"/>
              <w:bottom w:val="single" w:sz="4" w:space="0" w:color="auto"/>
              <w:right w:val="single" w:sz="4" w:space="0" w:color="auto"/>
            </w:tcBorders>
            <w:noWrap/>
            <w:vAlign w:val="bottom"/>
          </w:tcPr>
          <w:p w14:paraId="2CC364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EEF45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C3976DE" w14:textId="77777777" w:rsidR="003F7F01" w:rsidRPr="00A64A7D" w:rsidRDefault="003F7F01" w:rsidP="004B0BB6">
            <w:pPr>
              <w:rPr>
                <w:rFonts w:ascii="Arial" w:hAnsi="Arial" w:cs="Arial"/>
                <w:sz w:val="14"/>
                <w:szCs w:val="14"/>
                <w:lang w:val="es-ES_tradnl"/>
              </w:rPr>
            </w:pPr>
          </w:p>
        </w:tc>
      </w:tr>
      <w:tr w:rsidR="003F7F01" w:rsidRPr="00A64A7D" w14:paraId="46296CD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401F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09FB0E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7F5F66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09E74D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389</w:t>
            </w:r>
          </w:p>
        </w:tc>
        <w:tc>
          <w:tcPr>
            <w:tcW w:w="1408" w:type="dxa"/>
            <w:tcBorders>
              <w:top w:val="nil"/>
              <w:left w:val="nil"/>
              <w:bottom w:val="single" w:sz="4" w:space="0" w:color="auto"/>
              <w:right w:val="single" w:sz="4" w:space="0" w:color="auto"/>
            </w:tcBorders>
            <w:noWrap/>
            <w:vAlign w:val="bottom"/>
          </w:tcPr>
          <w:p w14:paraId="099A3B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7CE033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17/08/2000</w:t>
            </w:r>
          </w:p>
        </w:tc>
        <w:tc>
          <w:tcPr>
            <w:tcW w:w="1285" w:type="dxa"/>
            <w:tcBorders>
              <w:top w:val="nil"/>
              <w:left w:val="nil"/>
              <w:bottom w:val="single" w:sz="4" w:space="0" w:color="auto"/>
              <w:right w:val="single" w:sz="4" w:space="0" w:color="auto"/>
            </w:tcBorders>
            <w:noWrap/>
            <w:vAlign w:val="bottom"/>
          </w:tcPr>
          <w:p w14:paraId="4012B4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01/10/2024</w:t>
            </w:r>
          </w:p>
        </w:tc>
        <w:tc>
          <w:tcPr>
            <w:tcW w:w="1264" w:type="dxa"/>
            <w:tcBorders>
              <w:top w:val="nil"/>
              <w:left w:val="nil"/>
              <w:bottom w:val="single" w:sz="4" w:space="0" w:color="auto"/>
              <w:right w:val="single" w:sz="4" w:space="0" w:color="auto"/>
            </w:tcBorders>
            <w:noWrap/>
            <w:vAlign w:val="bottom"/>
          </w:tcPr>
          <w:p w14:paraId="28B15E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79544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746D39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D50EF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5115CFF" w14:textId="77777777" w:rsidR="003F7F01" w:rsidRPr="00A64A7D" w:rsidRDefault="003F7F01" w:rsidP="004B0BB6">
            <w:pPr>
              <w:rPr>
                <w:rFonts w:ascii="Arial" w:hAnsi="Arial" w:cs="Arial"/>
                <w:sz w:val="14"/>
                <w:szCs w:val="14"/>
                <w:lang w:val="es-ES_tradnl"/>
              </w:rPr>
            </w:pPr>
          </w:p>
        </w:tc>
      </w:tr>
      <w:tr w:rsidR="003F7F01" w:rsidRPr="00A64A7D" w14:paraId="5BA836F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E4061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46D6E78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3D7C7F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6C3830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29D2A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22746F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14/06/1982</w:t>
            </w:r>
          </w:p>
        </w:tc>
        <w:tc>
          <w:tcPr>
            <w:tcW w:w="1285" w:type="dxa"/>
            <w:tcBorders>
              <w:top w:val="nil"/>
              <w:left w:val="nil"/>
              <w:bottom w:val="single" w:sz="4" w:space="0" w:color="auto"/>
              <w:right w:val="single" w:sz="4" w:space="0" w:color="auto"/>
            </w:tcBorders>
            <w:noWrap/>
            <w:vAlign w:val="bottom"/>
          </w:tcPr>
          <w:p w14:paraId="67F7BC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02/02/2009</w:t>
            </w:r>
          </w:p>
        </w:tc>
        <w:tc>
          <w:tcPr>
            <w:tcW w:w="1264" w:type="dxa"/>
            <w:tcBorders>
              <w:top w:val="nil"/>
              <w:left w:val="nil"/>
              <w:bottom w:val="single" w:sz="4" w:space="0" w:color="auto"/>
              <w:right w:val="single" w:sz="4" w:space="0" w:color="auto"/>
            </w:tcBorders>
            <w:noWrap/>
            <w:vAlign w:val="bottom"/>
          </w:tcPr>
          <w:p w14:paraId="2601CB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DE0ED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9.017,04</w:t>
            </w:r>
          </w:p>
        </w:tc>
        <w:tc>
          <w:tcPr>
            <w:tcW w:w="864" w:type="dxa"/>
            <w:tcBorders>
              <w:top w:val="nil"/>
              <w:left w:val="nil"/>
              <w:bottom w:val="single" w:sz="4" w:space="0" w:color="auto"/>
              <w:right w:val="single" w:sz="4" w:space="0" w:color="auto"/>
            </w:tcBorders>
            <w:noWrap/>
            <w:vAlign w:val="bottom"/>
          </w:tcPr>
          <w:p w14:paraId="28F453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045DE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378C847" w14:textId="77777777" w:rsidR="003F7F01" w:rsidRPr="00A64A7D" w:rsidRDefault="003F7F01" w:rsidP="004B0BB6">
            <w:pPr>
              <w:rPr>
                <w:rFonts w:ascii="Arial" w:hAnsi="Arial" w:cs="Arial"/>
                <w:sz w:val="14"/>
                <w:szCs w:val="14"/>
                <w:lang w:val="es-ES_tradnl"/>
              </w:rPr>
            </w:pPr>
          </w:p>
        </w:tc>
      </w:tr>
      <w:tr w:rsidR="003F7F01" w:rsidRPr="00A64A7D" w14:paraId="1AC84CD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508B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300A3F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143EE6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4C218C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E0C23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36,33</w:t>
            </w:r>
          </w:p>
        </w:tc>
        <w:tc>
          <w:tcPr>
            <w:tcW w:w="1133" w:type="dxa"/>
            <w:tcBorders>
              <w:top w:val="nil"/>
              <w:left w:val="nil"/>
              <w:bottom w:val="single" w:sz="4" w:space="0" w:color="auto"/>
              <w:right w:val="single" w:sz="4" w:space="0" w:color="auto"/>
            </w:tcBorders>
            <w:noWrap/>
            <w:vAlign w:val="bottom"/>
          </w:tcPr>
          <w:p w14:paraId="72B5B8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17/04/1982</w:t>
            </w:r>
          </w:p>
        </w:tc>
        <w:tc>
          <w:tcPr>
            <w:tcW w:w="1285" w:type="dxa"/>
            <w:tcBorders>
              <w:top w:val="nil"/>
              <w:left w:val="nil"/>
              <w:bottom w:val="single" w:sz="4" w:space="0" w:color="auto"/>
              <w:right w:val="single" w:sz="4" w:space="0" w:color="auto"/>
            </w:tcBorders>
            <w:noWrap/>
            <w:vAlign w:val="bottom"/>
          </w:tcPr>
          <w:p w14:paraId="407D4A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09/10/2023</w:t>
            </w:r>
          </w:p>
        </w:tc>
        <w:tc>
          <w:tcPr>
            <w:tcW w:w="1264" w:type="dxa"/>
            <w:tcBorders>
              <w:top w:val="nil"/>
              <w:left w:val="nil"/>
              <w:bottom w:val="single" w:sz="4" w:space="0" w:color="auto"/>
              <w:right w:val="single" w:sz="4" w:space="0" w:color="auto"/>
            </w:tcBorders>
            <w:noWrap/>
            <w:vAlign w:val="bottom"/>
          </w:tcPr>
          <w:p w14:paraId="21B07A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A5F46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9.150,24</w:t>
            </w:r>
          </w:p>
        </w:tc>
        <w:tc>
          <w:tcPr>
            <w:tcW w:w="864" w:type="dxa"/>
            <w:tcBorders>
              <w:top w:val="nil"/>
              <w:left w:val="nil"/>
              <w:bottom w:val="single" w:sz="4" w:space="0" w:color="auto"/>
              <w:right w:val="single" w:sz="4" w:space="0" w:color="auto"/>
            </w:tcBorders>
            <w:noWrap/>
            <w:vAlign w:val="bottom"/>
          </w:tcPr>
          <w:p w14:paraId="041F3A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3D179A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D85A2ED" w14:textId="77777777" w:rsidR="003F7F01" w:rsidRPr="00A64A7D" w:rsidRDefault="003F7F01" w:rsidP="004B0BB6">
            <w:pPr>
              <w:rPr>
                <w:rFonts w:ascii="Arial" w:hAnsi="Arial" w:cs="Arial"/>
                <w:sz w:val="14"/>
                <w:szCs w:val="14"/>
                <w:lang w:val="es-ES_tradnl"/>
              </w:rPr>
            </w:pPr>
          </w:p>
        </w:tc>
      </w:tr>
      <w:tr w:rsidR="003F7F01" w:rsidRPr="00A64A7D" w14:paraId="5074FD7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138BF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49220F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3AC53B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3B9641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E5EE9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6A20E9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22/06/1998</w:t>
            </w:r>
          </w:p>
        </w:tc>
        <w:tc>
          <w:tcPr>
            <w:tcW w:w="1285" w:type="dxa"/>
            <w:tcBorders>
              <w:top w:val="nil"/>
              <w:left w:val="nil"/>
              <w:bottom w:val="single" w:sz="4" w:space="0" w:color="auto"/>
              <w:right w:val="single" w:sz="4" w:space="0" w:color="auto"/>
            </w:tcBorders>
            <w:noWrap/>
            <w:vAlign w:val="bottom"/>
          </w:tcPr>
          <w:p w14:paraId="0BB549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05/10/2020</w:t>
            </w:r>
          </w:p>
        </w:tc>
        <w:tc>
          <w:tcPr>
            <w:tcW w:w="1264" w:type="dxa"/>
            <w:tcBorders>
              <w:top w:val="nil"/>
              <w:left w:val="nil"/>
              <w:bottom w:val="single" w:sz="4" w:space="0" w:color="auto"/>
              <w:right w:val="single" w:sz="4" w:space="0" w:color="auto"/>
            </w:tcBorders>
            <w:noWrap/>
            <w:vAlign w:val="bottom"/>
          </w:tcPr>
          <w:p w14:paraId="44D6E3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2F3FD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8.428,44</w:t>
            </w:r>
          </w:p>
        </w:tc>
        <w:tc>
          <w:tcPr>
            <w:tcW w:w="864" w:type="dxa"/>
            <w:tcBorders>
              <w:top w:val="nil"/>
              <w:left w:val="nil"/>
              <w:bottom w:val="single" w:sz="4" w:space="0" w:color="auto"/>
              <w:right w:val="single" w:sz="4" w:space="0" w:color="auto"/>
            </w:tcBorders>
            <w:noWrap/>
            <w:vAlign w:val="bottom"/>
          </w:tcPr>
          <w:p w14:paraId="65510C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16C18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AF6FDD7" w14:textId="77777777" w:rsidR="003F7F01" w:rsidRPr="00A64A7D" w:rsidRDefault="003F7F01" w:rsidP="004B0BB6">
            <w:pPr>
              <w:rPr>
                <w:rFonts w:ascii="Arial" w:hAnsi="Arial" w:cs="Arial"/>
                <w:sz w:val="14"/>
                <w:szCs w:val="14"/>
                <w:lang w:val="es-ES_tradnl"/>
              </w:rPr>
            </w:pPr>
          </w:p>
        </w:tc>
      </w:tr>
      <w:tr w:rsidR="003F7F01" w:rsidRPr="00A64A7D" w14:paraId="0A61FEF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2DA3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78DA4F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6A1BD93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496926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502</w:t>
            </w:r>
          </w:p>
        </w:tc>
        <w:tc>
          <w:tcPr>
            <w:tcW w:w="1408" w:type="dxa"/>
            <w:tcBorders>
              <w:top w:val="nil"/>
              <w:left w:val="nil"/>
              <w:bottom w:val="single" w:sz="4" w:space="0" w:color="auto"/>
              <w:right w:val="single" w:sz="4" w:space="0" w:color="auto"/>
            </w:tcBorders>
            <w:noWrap/>
            <w:vAlign w:val="bottom"/>
          </w:tcPr>
          <w:p w14:paraId="6208A1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32,88</w:t>
            </w:r>
          </w:p>
        </w:tc>
        <w:tc>
          <w:tcPr>
            <w:tcW w:w="1133" w:type="dxa"/>
            <w:tcBorders>
              <w:top w:val="nil"/>
              <w:left w:val="nil"/>
              <w:bottom w:val="single" w:sz="4" w:space="0" w:color="auto"/>
              <w:right w:val="single" w:sz="4" w:space="0" w:color="auto"/>
            </w:tcBorders>
            <w:noWrap/>
            <w:vAlign w:val="bottom"/>
          </w:tcPr>
          <w:p w14:paraId="002C82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06/03/2004</w:t>
            </w:r>
          </w:p>
        </w:tc>
        <w:tc>
          <w:tcPr>
            <w:tcW w:w="1285" w:type="dxa"/>
            <w:tcBorders>
              <w:top w:val="nil"/>
              <w:left w:val="nil"/>
              <w:bottom w:val="single" w:sz="4" w:space="0" w:color="auto"/>
              <w:right w:val="single" w:sz="4" w:space="0" w:color="auto"/>
            </w:tcBorders>
            <w:noWrap/>
            <w:vAlign w:val="bottom"/>
          </w:tcPr>
          <w:p w14:paraId="46A709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09/09/2025</w:t>
            </w:r>
          </w:p>
        </w:tc>
        <w:tc>
          <w:tcPr>
            <w:tcW w:w="1264" w:type="dxa"/>
            <w:tcBorders>
              <w:top w:val="nil"/>
              <w:left w:val="nil"/>
              <w:bottom w:val="single" w:sz="4" w:space="0" w:color="auto"/>
              <w:right w:val="single" w:sz="4" w:space="0" w:color="auto"/>
            </w:tcBorders>
            <w:noWrap/>
            <w:vAlign w:val="bottom"/>
          </w:tcPr>
          <w:p w14:paraId="1112FA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22/12/2026</w:t>
            </w:r>
          </w:p>
        </w:tc>
        <w:tc>
          <w:tcPr>
            <w:tcW w:w="992" w:type="dxa"/>
            <w:tcBorders>
              <w:top w:val="nil"/>
              <w:left w:val="nil"/>
              <w:bottom w:val="single" w:sz="4" w:space="0" w:color="auto"/>
              <w:right w:val="single" w:sz="4" w:space="0" w:color="auto"/>
            </w:tcBorders>
            <w:noWrap/>
            <w:vAlign w:val="bottom"/>
          </w:tcPr>
          <w:p w14:paraId="202049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11A527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7F3FF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6AF9E8B" w14:textId="77777777" w:rsidR="003F7F01" w:rsidRPr="00A64A7D" w:rsidRDefault="003F7F01" w:rsidP="004B0BB6">
            <w:pPr>
              <w:rPr>
                <w:rFonts w:ascii="Arial" w:hAnsi="Arial" w:cs="Arial"/>
                <w:sz w:val="14"/>
                <w:szCs w:val="14"/>
                <w:lang w:val="es-ES_tradnl"/>
              </w:rPr>
            </w:pPr>
          </w:p>
        </w:tc>
      </w:tr>
      <w:tr w:rsidR="003F7F01" w:rsidRPr="00A64A7D" w14:paraId="5770CFB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C7FBD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7BA01F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48E787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7545BE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FB654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60C762A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04/05/1975</w:t>
            </w:r>
          </w:p>
        </w:tc>
        <w:tc>
          <w:tcPr>
            <w:tcW w:w="1285" w:type="dxa"/>
            <w:tcBorders>
              <w:top w:val="nil"/>
              <w:left w:val="nil"/>
              <w:bottom w:val="single" w:sz="4" w:space="0" w:color="auto"/>
              <w:right w:val="single" w:sz="4" w:space="0" w:color="auto"/>
            </w:tcBorders>
            <w:noWrap/>
            <w:vAlign w:val="bottom"/>
          </w:tcPr>
          <w:p w14:paraId="5C20EF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10/02/2026</w:t>
            </w:r>
          </w:p>
        </w:tc>
        <w:tc>
          <w:tcPr>
            <w:tcW w:w="1264" w:type="dxa"/>
            <w:tcBorders>
              <w:top w:val="nil"/>
              <w:left w:val="nil"/>
              <w:bottom w:val="single" w:sz="4" w:space="0" w:color="auto"/>
              <w:right w:val="single" w:sz="4" w:space="0" w:color="auto"/>
            </w:tcBorders>
            <w:noWrap/>
            <w:vAlign w:val="bottom"/>
          </w:tcPr>
          <w:p w14:paraId="7689F5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59392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8.671,80</w:t>
            </w:r>
          </w:p>
        </w:tc>
        <w:tc>
          <w:tcPr>
            <w:tcW w:w="864" w:type="dxa"/>
            <w:tcBorders>
              <w:top w:val="nil"/>
              <w:left w:val="nil"/>
              <w:bottom w:val="single" w:sz="4" w:space="0" w:color="auto"/>
              <w:right w:val="single" w:sz="4" w:space="0" w:color="auto"/>
            </w:tcBorders>
            <w:noWrap/>
            <w:vAlign w:val="bottom"/>
          </w:tcPr>
          <w:p w14:paraId="29679C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6E231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E824A80" w14:textId="77777777" w:rsidR="003F7F01" w:rsidRPr="00A64A7D" w:rsidRDefault="003F7F01" w:rsidP="004B0BB6">
            <w:pPr>
              <w:rPr>
                <w:rFonts w:ascii="Arial" w:hAnsi="Arial" w:cs="Arial"/>
                <w:sz w:val="14"/>
                <w:szCs w:val="14"/>
                <w:lang w:val="es-ES_tradnl"/>
              </w:rPr>
            </w:pPr>
          </w:p>
        </w:tc>
      </w:tr>
      <w:tr w:rsidR="003F7F01" w:rsidRPr="00A64A7D" w14:paraId="6A26141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DE6B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78C2EE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69578F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5F21F8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552E3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30,98</w:t>
            </w:r>
          </w:p>
        </w:tc>
        <w:tc>
          <w:tcPr>
            <w:tcW w:w="1133" w:type="dxa"/>
            <w:tcBorders>
              <w:top w:val="nil"/>
              <w:left w:val="nil"/>
              <w:bottom w:val="single" w:sz="4" w:space="0" w:color="auto"/>
              <w:right w:val="single" w:sz="4" w:space="0" w:color="auto"/>
            </w:tcBorders>
            <w:noWrap/>
            <w:vAlign w:val="bottom"/>
          </w:tcPr>
          <w:p w14:paraId="47F38D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25/06/1978</w:t>
            </w:r>
          </w:p>
        </w:tc>
        <w:tc>
          <w:tcPr>
            <w:tcW w:w="1285" w:type="dxa"/>
            <w:tcBorders>
              <w:top w:val="nil"/>
              <w:left w:val="nil"/>
              <w:bottom w:val="single" w:sz="4" w:space="0" w:color="auto"/>
              <w:right w:val="single" w:sz="4" w:space="0" w:color="auto"/>
            </w:tcBorders>
            <w:noWrap/>
            <w:vAlign w:val="bottom"/>
          </w:tcPr>
          <w:p w14:paraId="6593C4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02/02/2026</w:t>
            </w:r>
          </w:p>
        </w:tc>
        <w:tc>
          <w:tcPr>
            <w:tcW w:w="1264" w:type="dxa"/>
            <w:tcBorders>
              <w:top w:val="nil"/>
              <w:left w:val="nil"/>
              <w:bottom w:val="single" w:sz="4" w:space="0" w:color="auto"/>
              <w:right w:val="single" w:sz="4" w:space="0" w:color="auto"/>
            </w:tcBorders>
            <w:noWrap/>
            <w:vAlign w:val="bottom"/>
          </w:tcPr>
          <w:p w14:paraId="70D4BA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BFB1F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7.802,88</w:t>
            </w:r>
          </w:p>
        </w:tc>
        <w:tc>
          <w:tcPr>
            <w:tcW w:w="864" w:type="dxa"/>
            <w:tcBorders>
              <w:top w:val="nil"/>
              <w:left w:val="nil"/>
              <w:bottom w:val="single" w:sz="4" w:space="0" w:color="auto"/>
              <w:right w:val="single" w:sz="4" w:space="0" w:color="auto"/>
            </w:tcBorders>
            <w:noWrap/>
            <w:vAlign w:val="bottom"/>
          </w:tcPr>
          <w:p w14:paraId="5BEC50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3D8E0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21E9426" w14:textId="77777777" w:rsidR="003F7F01" w:rsidRPr="00A64A7D" w:rsidRDefault="003F7F01" w:rsidP="004B0BB6">
            <w:pPr>
              <w:rPr>
                <w:rFonts w:ascii="Arial" w:hAnsi="Arial" w:cs="Arial"/>
                <w:sz w:val="14"/>
                <w:szCs w:val="14"/>
                <w:lang w:val="es-ES_tradnl"/>
              </w:rPr>
            </w:pPr>
          </w:p>
        </w:tc>
      </w:tr>
      <w:tr w:rsidR="003F7F01" w:rsidRPr="00A64A7D" w14:paraId="2451D42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1DD05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272626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7D9A18E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1BBAE1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B6944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30,29</w:t>
            </w:r>
          </w:p>
        </w:tc>
        <w:tc>
          <w:tcPr>
            <w:tcW w:w="1133" w:type="dxa"/>
            <w:tcBorders>
              <w:top w:val="nil"/>
              <w:left w:val="nil"/>
              <w:bottom w:val="single" w:sz="4" w:space="0" w:color="auto"/>
              <w:right w:val="single" w:sz="4" w:space="0" w:color="auto"/>
            </w:tcBorders>
            <w:noWrap/>
            <w:vAlign w:val="bottom"/>
          </w:tcPr>
          <w:p w14:paraId="40744A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09/08/1972</w:t>
            </w:r>
          </w:p>
        </w:tc>
        <w:tc>
          <w:tcPr>
            <w:tcW w:w="1285" w:type="dxa"/>
            <w:tcBorders>
              <w:top w:val="nil"/>
              <w:left w:val="nil"/>
              <w:bottom w:val="single" w:sz="4" w:space="0" w:color="auto"/>
              <w:right w:val="single" w:sz="4" w:space="0" w:color="auto"/>
            </w:tcBorders>
            <w:noWrap/>
            <w:vAlign w:val="bottom"/>
          </w:tcPr>
          <w:p w14:paraId="486345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29/01/2026</w:t>
            </w:r>
          </w:p>
        </w:tc>
        <w:tc>
          <w:tcPr>
            <w:tcW w:w="1264" w:type="dxa"/>
            <w:tcBorders>
              <w:top w:val="nil"/>
              <w:left w:val="nil"/>
              <w:bottom w:val="single" w:sz="4" w:space="0" w:color="auto"/>
              <w:right w:val="single" w:sz="4" w:space="0" w:color="auto"/>
            </w:tcBorders>
            <w:noWrap/>
            <w:vAlign w:val="bottom"/>
          </w:tcPr>
          <w:p w14:paraId="2369F1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325A3C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7.629,00</w:t>
            </w:r>
          </w:p>
        </w:tc>
        <w:tc>
          <w:tcPr>
            <w:tcW w:w="864" w:type="dxa"/>
            <w:tcBorders>
              <w:top w:val="nil"/>
              <w:left w:val="nil"/>
              <w:bottom w:val="single" w:sz="4" w:space="0" w:color="auto"/>
              <w:right w:val="single" w:sz="4" w:space="0" w:color="auto"/>
            </w:tcBorders>
            <w:noWrap/>
            <w:vAlign w:val="bottom"/>
          </w:tcPr>
          <w:p w14:paraId="4ADCA3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D87A2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77DE89F" w14:textId="77777777" w:rsidR="003F7F01" w:rsidRPr="00A64A7D" w:rsidRDefault="003F7F01" w:rsidP="004B0BB6">
            <w:pPr>
              <w:rPr>
                <w:rFonts w:ascii="Arial" w:hAnsi="Arial" w:cs="Arial"/>
                <w:sz w:val="14"/>
                <w:szCs w:val="14"/>
                <w:lang w:val="es-ES_tradnl"/>
              </w:rPr>
            </w:pPr>
          </w:p>
        </w:tc>
      </w:tr>
      <w:tr w:rsidR="003F7F01" w:rsidRPr="00A64A7D" w14:paraId="6E97FAC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245E0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7DBA99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7AA19D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251A70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502</w:t>
            </w:r>
          </w:p>
        </w:tc>
        <w:tc>
          <w:tcPr>
            <w:tcW w:w="1408" w:type="dxa"/>
            <w:tcBorders>
              <w:top w:val="nil"/>
              <w:left w:val="nil"/>
              <w:bottom w:val="single" w:sz="4" w:space="0" w:color="auto"/>
              <w:right w:val="single" w:sz="4" w:space="0" w:color="auto"/>
            </w:tcBorders>
            <w:noWrap/>
            <w:vAlign w:val="bottom"/>
          </w:tcPr>
          <w:p w14:paraId="026626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23D1F9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02/01/2005</w:t>
            </w:r>
          </w:p>
        </w:tc>
        <w:tc>
          <w:tcPr>
            <w:tcW w:w="1285" w:type="dxa"/>
            <w:tcBorders>
              <w:top w:val="nil"/>
              <w:left w:val="nil"/>
              <w:bottom w:val="single" w:sz="4" w:space="0" w:color="auto"/>
              <w:right w:val="single" w:sz="4" w:space="0" w:color="auto"/>
            </w:tcBorders>
            <w:noWrap/>
            <w:vAlign w:val="bottom"/>
          </w:tcPr>
          <w:p w14:paraId="495826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19/02/2026</w:t>
            </w:r>
          </w:p>
        </w:tc>
        <w:tc>
          <w:tcPr>
            <w:tcW w:w="1264" w:type="dxa"/>
            <w:tcBorders>
              <w:top w:val="nil"/>
              <w:left w:val="nil"/>
              <w:bottom w:val="single" w:sz="4" w:space="0" w:color="auto"/>
              <w:right w:val="single" w:sz="4" w:space="0" w:color="auto"/>
            </w:tcBorders>
            <w:noWrap/>
            <w:vAlign w:val="bottom"/>
          </w:tcPr>
          <w:p w14:paraId="55D551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20/02/2026</w:t>
            </w:r>
          </w:p>
        </w:tc>
        <w:tc>
          <w:tcPr>
            <w:tcW w:w="992" w:type="dxa"/>
            <w:tcBorders>
              <w:top w:val="nil"/>
              <w:left w:val="nil"/>
              <w:bottom w:val="single" w:sz="4" w:space="0" w:color="auto"/>
              <w:right w:val="single" w:sz="4" w:space="0" w:color="auto"/>
            </w:tcBorders>
            <w:noWrap/>
            <w:vAlign w:val="bottom"/>
          </w:tcPr>
          <w:p w14:paraId="73B4C7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6.936,48</w:t>
            </w:r>
          </w:p>
        </w:tc>
        <w:tc>
          <w:tcPr>
            <w:tcW w:w="864" w:type="dxa"/>
            <w:tcBorders>
              <w:top w:val="nil"/>
              <w:left w:val="nil"/>
              <w:bottom w:val="single" w:sz="4" w:space="0" w:color="auto"/>
              <w:right w:val="single" w:sz="4" w:space="0" w:color="auto"/>
            </w:tcBorders>
            <w:noWrap/>
            <w:vAlign w:val="bottom"/>
          </w:tcPr>
          <w:p w14:paraId="7958D0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5F4A76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6A9791C" w14:textId="77777777" w:rsidR="003F7F01" w:rsidRPr="00A64A7D" w:rsidRDefault="003F7F01" w:rsidP="004B0BB6">
            <w:pPr>
              <w:rPr>
                <w:rFonts w:ascii="Arial" w:hAnsi="Arial" w:cs="Arial"/>
                <w:sz w:val="14"/>
                <w:szCs w:val="14"/>
                <w:lang w:val="es-ES_tradnl"/>
              </w:rPr>
            </w:pPr>
          </w:p>
        </w:tc>
      </w:tr>
      <w:tr w:rsidR="003F7F01" w:rsidRPr="00A64A7D" w14:paraId="3C87103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7D0C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12973</w:t>
            </w:r>
          </w:p>
        </w:tc>
        <w:tc>
          <w:tcPr>
            <w:tcW w:w="1843" w:type="dxa"/>
            <w:tcBorders>
              <w:top w:val="nil"/>
              <w:left w:val="nil"/>
              <w:bottom w:val="single" w:sz="4" w:space="0" w:color="auto"/>
              <w:right w:val="single" w:sz="4" w:space="0" w:color="auto"/>
            </w:tcBorders>
            <w:noWrap/>
            <w:vAlign w:val="bottom"/>
          </w:tcPr>
          <w:p w14:paraId="73553A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27AD77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44D5ED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E0777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5F7FEF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22/05/1987</w:t>
            </w:r>
          </w:p>
        </w:tc>
        <w:tc>
          <w:tcPr>
            <w:tcW w:w="1285" w:type="dxa"/>
            <w:tcBorders>
              <w:top w:val="nil"/>
              <w:left w:val="nil"/>
              <w:bottom w:val="single" w:sz="4" w:space="0" w:color="auto"/>
              <w:right w:val="single" w:sz="4" w:space="0" w:color="auto"/>
            </w:tcBorders>
            <w:noWrap/>
            <w:vAlign w:val="bottom"/>
          </w:tcPr>
          <w:p w14:paraId="4A22025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09/12/2021</w:t>
            </w:r>
          </w:p>
        </w:tc>
        <w:tc>
          <w:tcPr>
            <w:tcW w:w="1264" w:type="dxa"/>
            <w:tcBorders>
              <w:top w:val="nil"/>
              <w:left w:val="nil"/>
              <w:bottom w:val="single" w:sz="4" w:space="0" w:color="auto"/>
              <w:right w:val="single" w:sz="4" w:space="0" w:color="auto"/>
            </w:tcBorders>
            <w:noWrap/>
            <w:vAlign w:val="bottom"/>
          </w:tcPr>
          <w:p w14:paraId="15C0DC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22EA82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8.430,96</w:t>
            </w:r>
          </w:p>
        </w:tc>
        <w:tc>
          <w:tcPr>
            <w:tcW w:w="864" w:type="dxa"/>
            <w:tcBorders>
              <w:top w:val="nil"/>
              <w:left w:val="nil"/>
              <w:bottom w:val="single" w:sz="4" w:space="0" w:color="auto"/>
              <w:right w:val="single" w:sz="4" w:space="0" w:color="auto"/>
            </w:tcBorders>
            <w:noWrap/>
            <w:vAlign w:val="bottom"/>
          </w:tcPr>
          <w:p w14:paraId="199A18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47B10A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EXCEDENCIAVOLUNTARIA30/09/2028</w:t>
            </w:r>
          </w:p>
        </w:tc>
        <w:tc>
          <w:tcPr>
            <w:tcW w:w="850" w:type="dxa"/>
            <w:tcBorders>
              <w:top w:val="nil"/>
              <w:left w:val="nil"/>
              <w:bottom w:val="single" w:sz="4" w:space="0" w:color="auto"/>
              <w:right w:val="single" w:sz="4" w:space="0" w:color="auto"/>
            </w:tcBorders>
            <w:noWrap/>
            <w:vAlign w:val="bottom"/>
          </w:tcPr>
          <w:p w14:paraId="6DF71FAD" w14:textId="77777777" w:rsidR="003F7F01" w:rsidRPr="00A64A7D" w:rsidRDefault="003F7F01" w:rsidP="004B0BB6">
            <w:pPr>
              <w:rPr>
                <w:rFonts w:ascii="Arial" w:hAnsi="Arial" w:cs="Arial"/>
                <w:sz w:val="14"/>
                <w:szCs w:val="14"/>
                <w:lang w:val="es-ES_tradnl"/>
              </w:rPr>
            </w:pPr>
          </w:p>
        </w:tc>
      </w:tr>
      <w:tr w:rsidR="003F7F01" w:rsidRPr="00A64A7D" w14:paraId="2DFC0B4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4858B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3245D4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3BEE017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34BAD8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F1F98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7A2BCD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11/10/1973</w:t>
            </w:r>
          </w:p>
        </w:tc>
        <w:tc>
          <w:tcPr>
            <w:tcW w:w="1285" w:type="dxa"/>
            <w:tcBorders>
              <w:top w:val="nil"/>
              <w:left w:val="nil"/>
              <w:bottom w:val="single" w:sz="4" w:space="0" w:color="auto"/>
              <w:right w:val="single" w:sz="4" w:space="0" w:color="auto"/>
            </w:tcBorders>
            <w:noWrap/>
            <w:vAlign w:val="bottom"/>
          </w:tcPr>
          <w:p w14:paraId="7D7E8D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18/11/2014</w:t>
            </w:r>
          </w:p>
        </w:tc>
        <w:tc>
          <w:tcPr>
            <w:tcW w:w="1264" w:type="dxa"/>
            <w:tcBorders>
              <w:top w:val="nil"/>
              <w:left w:val="nil"/>
              <w:bottom w:val="single" w:sz="4" w:space="0" w:color="auto"/>
              <w:right w:val="single" w:sz="4" w:space="0" w:color="auto"/>
            </w:tcBorders>
            <w:noWrap/>
            <w:vAlign w:val="bottom"/>
          </w:tcPr>
          <w:p w14:paraId="7B0B8E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055A8C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8.578,20</w:t>
            </w:r>
          </w:p>
        </w:tc>
        <w:tc>
          <w:tcPr>
            <w:tcW w:w="864" w:type="dxa"/>
            <w:tcBorders>
              <w:top w:val="nil"/>
              <w:left w:val="nil"/>
              <w:bottom w:val="single" w:sz="4" w:space="0" w:color="auto"/>
              <w:right w:val="single" w:sz="4" w:space="0" w:color="auto"/>
            </w:tcBorders>
            <w:noWrap/>
            <w:vAlign w:val="bottom"/>
          </w:tcPr>
          <w:p w14:paraId="7DC516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0D06A7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EXCEDENCIAVOLUNTARIA25/06/205</w:t>
            </w:r>
          </w:p>
        </w:tc>
        <w:tc>
          <w:tcPr>
            <w:tcW w:w="850" w:type="dxa"/>
            <w:tcBorders>
              <w:top w:val="nil"/>
              <w:left w:val="nil"/>
              <w:bottom w:val="single" w:sz="4" w:space="0" w:color="auto"/>
              <w:right w:val="single" w:sz="4" w:space="0" w:color="auto"/>
            </w:tcBorders>
            <w:noWrap/>
            <w:vAlign w:val="bottom"/>
          </w:tcPr>
          <w:p w14:paraId="53458B40" w14:textId="77777777" w:rsidR="003F7F01" w:rsidRPr="00A64A7D" w:rsidRDefault="003F7F01" w:rsidP="004B0BB6">
            <w:pPr>
              <w:rPr>
                <w:rFonts w:ascii="Arial" w:hAnsi="Arial" w:cs="Arial"/>
                <w:sz w:val="14"/>
                <w:szCs w:val="14"/>
                <w:lang w:val="es-ES_tradnl"/>
              </w:rPr>
            </w:pPr>
          </w:p>
        </w:tc>
      </w:tr>
      <w:tr w:rsidR="003F7F01" w:rsidRPr="00A64A7D" w14:paraId="328ECBA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949E5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62E630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33D59D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250DF5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8CFD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17,06</w:t>
            </w:r>
          </w:p>
        </w:tc>
        <w:tc>
          <w:tcPr>
            <w:tcW w:w="1133" w:type="dxa"/>
            <w:tcBorders>
              <w:top w:val="nil"/>
              <w:left w:val="nil"/>
              <w:bottom w:val="single" w:sz="4" w:space="0" w:color="auto"/>
              <w:right w:val="single" w:sz="4" w:space="0" w:color="auto"/>
            </w:tcBorders>
            <w:noWrap/>
            <w:vAlign w:val="bottom"/>
          </w:tcPr>
          <w:p w14:paraId="72DFA2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28/04/1967</w:t>
            </w:r>
          </w:p>
        </w:tc>
        <w:tc>
          <w:tcPr>
            <w:tcW w:w="1285" w:type="dxa"/>
            <w:tcBorders>
              <w:top w:val="nil"/>
              <w:left w:val="nil"/>
              <w:bottom w:val="single" w:sz="4" w:space="0" w:color="auto"/>
              <w:right w:val="single" w:sz="4" w:space="0" w:color="auto"/>
            </w:tcBorders>
            <w:noWrap/>
            <w:vAlign w:val="bottom"/>
          </w:tcPr>
          <w:p w14:paraId="086C2B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10/09/2019</w:t>
            </w:r>
          </w:p>
        </w:tc>
        <w:tc>
          <w:tcPr>
            <w:tcW w:w="1264" w:type="dxa"/>
            <w:tcBorders>
              <w:top w:val="nil"/>
              <w:left w:val="nil"/>
              <w:bottom w:val="single" w:sz="4" w:space="0" w:color="auto"/>
              <w:right w:val="single" w:sz="4" w:space="0" w:color="auto"/>
            </w:tcBorders>
            <w:noWrap/>
            <w:vAlign w:val="bottom"/>
          </w:tcPr>
          <w:p w14:paraId="38C903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129B08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4.297,09</w:t>
            </w:r>
          </w:p>
        </w:tc>
        <w:tc>
          <w:tcPr>
            <w:tcW w:w="864" w:type="dxa"/>
            <w:tcBorders>
              <w:top w:val="nil"/>
              <w:left w:val="nil"/>
              <w:bottom w:val="single" w:sz="4" w:space="0" w:color="auto"/>
              <w:right w:val="single" w:sz="4" w:space="0" w:color="auto"/>
            </w:tcBorders>
            <w:noWrap/>
            <w:vAlign w:val="bottom"/>
          </w:tcPr>
          <w:p w14:paraId="609C38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642C2A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EXCEDENCIAVOLUNTARIA07/09/2024</w:t>
            </w:r>
          </w:p>
        </w:tc>
        <w:tc>
          <w:tcPr>
            <w:tcW w:w="850" w:type="dxa"/>
            <w:tcBorders>
              <w:top w:val="nil"/>
              <w:left w:val="nil"/>
              <w:bottom w:val="single" w:sz="4" w:space="0" w:color="auto"/>
              <w:right w:val="single" w:sz="4" w:space="0" w:color="auto"/>
            </w:tcBorders>
            <w:noWrap/>
            <w:vAlign w:val="bottom"/>
          </w:tcPr>
          <w:p w14:paraId="0D55E069" w14:textId="77777777" w:rsidR="003F7F01" w:rsidRPr="00A64A7D" w:rsidRDefault="003F7F01" w:rsidP="004B0BB6">
            <w:pPr>
              <w:rPr>
                <w:rFonts w:ascii="Arial" w:hAnsi="Arial" w:cs="Arial"/>
                <w:sz w:val="14"/>
                <w:szCs w:val="14"/>
                <w:lang w:val="es-ES_tradnl"/>
              </w:rPr>
            </w:pPr>
          </w:p>
        </w:tc>
      </w:tr>
      <w:tr w:rsidR="003F7F01" w:rsidRPr="00A64A7D" w14:paraId="1021315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277F4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254B07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4A6BE6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288831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BF115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3AC5B6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23/02/1967</w:t>
            </w:r>
          </w:p>
        </w:tc>
        <w:tc>
          <w:tcPr>
            <w:tcW w:w="1285" w:type="dxa"/>
            <w:tcBorders>
              <w:top w:val="nil"/>
              <w:left w:val="nil"/>
              <w:bottom w:val="single" w:sz="4" w:space="0" w:color="auto"/>
              <w:right w:val="single" w:sz="4" w:space="0" w:color="auto"/>
            </w:tcBorders>
            <w:noWrap/>
            <w:vAlign w:val="bottom"/>
          </w:tcPr>
          <w:p w14:paraId="4DFA79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30/05/2019</w:t>
            </w:r>
          </w:p>
        </w:tc>
        <w:tc>
          <w:tcPr>
            <w:tcW w:w="1264" w:type="dxa"/>
            <w:tcBorders>
              <w:top w:val="nil"/>
              <w:left w:val="nil"/>
              <w:bottom w:val="single" w:sz="4" w:space="0" w:color="auto"/>
              <w:right w:val="single" w:sz="4" w:space="0" w:color="auto"/>
            </w:tcBorders>
            <w:noWrap/>
            <w:vAlign w:val="bottom"/>
          </w:tcPr>
          <w:p w14:paraId="1D14EC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46B3C8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8.430,96</w:t>
            </w:r>
          </w:p>
        </w:tc>
        <w:tc>
          <w:tcPr>
            <w:tcW w:w="864" w:type="dxa"/>
            <w:tcBorders>
              <w:top w:val="nil"/>
              <w:left w:val="nil"/>
              <w:bottom w:val="single" w:sz="4" w:space="0" w:color="auto"/>
              <w:right w:val="single" w:sz="4" w:space="0" w:color="auto"/>
            </w:tcBorders>
            <w:noWrap/>
            <w:vAlign w:val="bottom"/>
          </w:tcPr>
          <w:p w14:paraId="7A10F2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773C9C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EXCEDENCIAVOLUNTARIA09/08/2026</w:t>
            </w:r>
          </w:p>
        </w:tc>
        <w:tc>
          <w:tcPr>
            <w:tcW w:w="850" w:type="dxa"/>
            <w:tcBorders>
              <w:top w:val="nil"/>
              <w:left w:val="nil"/>
              <w:bottom w:val="single" w:sz="4" w:space="0" w:color="auto"/>
              <w:right w:val="single" w:sz="4" w:space="0" w:color="auto"/>
            </w:tcBorders>
            <w:noWrap/>
            <w:vAlign w:val="bottom"/>
          </w:tcPr>
          <w:p w14:paraId="6B4D50C9" w14:textId="77777777" w:rsidR="003F7F01" w:rsidRPr="00A64A7D" w:rsidRDefault="003F7F01" w:rsidP="004B0BB6">
            <w:pPr>
              <w:rPr>
                <w:rFonts w:ascii="Arial" w:hAnsi="Arial" w:cs="Arial"/>
                <w:sz w:val="14"/>
                <w:szCs w:val="14"/>
                <w:lang w:val="es-ES_tradnl"/>
              </w:rPr>
            </w:pPr>
          </w:p>
        </w:tc>
      </w:tr>
      <w:tr w:rsidR="003F7F01" w:rsidRPr="00A64A7D" w14:paraId="1943D4C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6DEBD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12973</w:t>
            </w:r>
          </w:p>
        </w:tc>
        <w:tc>
          <w:tcPr>
            <w:tcW w:w="1843" w:type="dxa"/>
            <w:tcBorders>
              <w:top w:val="nil"/>
              <w:left w:val="nil"/>
              <w:bottom w:val="single" w:sz="4" w:space="0" w:color="auto"/>
              <w:right w:val="single" w:sz="4" w:space="0" w:color="auto"/>
            </w:tcBorders>
            <w:noWrap/>
            <w:vAlign w:val="bottom"/>
          </w:tcPr>
          <w:p w14:paraId="67FD2A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CEIPGARAIKOETXEA-LANDABERRIHLHI</w:t>
            </w:r>
          </w:p>
        </w:tc>
        <w:tc>
          <w:tcPr>
            <w:tcW w:w="1268" w:type="dxa"/>
            <w:tcBorders>
              <w:top w:val="nil"/>
              <w:left w:val="nil"/>
              <w:bottom w:val="single" w:sz="4" w:space="0" w:color="auto"/>
              <w:right w:val="single" w:sz="4" w:space="0" w:color="auto"/>
            </w:tcBorders>
            <w:noWrap/>
            <w:vAlign w:val="bottom"/>
          </w:tcPr>
          <w:p w14:paraId="7651DF4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MONITOR/A</w:t>
            </w:r>
          </w:p>
        </w:tc>
        <w:tc>
          <w:tcPr>
            <w:tcW w:w="1283" w:type="dxa"/>
            <w:tcBorders>
              <w:top w:val="nil"/>
              <w:left w:val="nil"/>
              <w:bottom w:val="single" w:sz="4" w:space="0" w:color="auto"/>
              <w:right w:val="single" w:sz="4" w:space="0" w:color="auto"/>
            </w:tcBorders>
            <w:noWrap/>
            <w:vAlign w:val="bottom"/>
          </w:tcPr>
          <w:p w14:paraId="3DEFA9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E50B1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68B73C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24/10/1969</w:t>
            </w:r>
          </w:p>
        </w:tc>
        <w:tc>
          <w:tcPr>
            <w:tcW w:w="1285" w:type="dxa"/>
            <w:tcBorders>
              <w:top w:val="nil"/>
              <w:left w:val="nil"/>
              <w:bottom w:val="single" w:sz="4" w:space="0" w:color="auto"/>
              <w:right w:val="single" w:sz="4" w:space="0" w:color="auto"/>
            </w:tcBorders>
            <w:noWrap/>
            <w:vAlign w:val="bottom"/>
          </w:tcPr>
          <w:p w14:paraId="58874E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14/04/2016</w:t>
            </w:r>
          </w:p>
        </w:tc>
        <w:tc>
          <w:tcPr>
            <w:tcW w:w="1264" w:type="dxa"/>
            <w:tcBorders>
              <w:top w:val="nil"/>
              <w:left w:val="nil"/>
              <w:bottom w:val="single" w:sz="4" w:space="0" w:color="auto"/>
              <w:right w:val="single" w:sz="4" w:space="0" w:color="auto"/>
            </w:tcBorders>
            <w:noWrap/>
            <w:vAlign w:val="bottom"/>
          </w:tcPr>
          <w:p w14:paraId="59CB5E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nil"/>
              <w:left w:val="nil"/>
              <w:bottom w:val="single" w:sz="4" w:space="0" w:color="auto"/>
              <w:right w:val="single" w:sz="4" w:space="0" w:color="auto"/>
            </w:tcBorders>
            <w:noWrap/>
            <w:vAlign w:val="bottom"/>
          </w:tcPr>
          <w:p w14:paraId="69F67E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8.281,32</w:t>
            </w:r>
          </w:p>
        </w:tc>
        <w:tc>
          <w:tcPr>
            <w:tcW w:w="864" w:type="dxa"/>
            <w:tcBorders>
              <w:top w:val="nil"/>
              <w:left w:val="nil"/>
              <w:bottom w:val="single" w:sz="4" w:space="0" w:color="auto"/>
              <w:right w:val="single" w:sz="4" w:space="0" w:color="auto"/>
            </w:tcBorders>
            <w:noWrap/>
            <w:vAlign w:val="bottom"/>
          </w:tcPr>
          <w:p w14:paraId="30644C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femenino</w:t>
            </w:r>
          </w:p>
        </w:tc>
        <w:tc>
          <w:tcPr>
            <w:tcW w:w="1276" w:type="dxa"/>
            <w:tcBorders>
              <w:top w:val="nil"/>
              <w:left w:val="nil"/>
              <w:bottom w:val="single" w:sz="4" w:space="0" w:color="auto"/>
              <w:right w:val="single" w:sz="4" w:space="0" w:color="auto"/>
            </w:tcBorders>
            <w:vAlign w:val="bottom"/>
          </w:tcPr>
          <w:p w14:paraId="12E58F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EXCEDENCIAVOLUNTARIA12/06/2028</w:t>
            </w:r>
          </w:p>
        </w:tc>
        <w:tc>
          <w:tcPr>
            <w:tcW w:w="850" w:type="dxa"/>
            <w:tcBorders>
              <w:top w:val="nil"/>
              <w:left w:val="nil"/>
              <w:bottom w:val="single" w:sz="4" w:space="0" w:color="auto"/>
              <w:right w:val="single" w:sz="4" w:space="0" w:color="auto"/>
            </w:tcBorders>
            <w:noWrap/>
            <w:vAlign w:val="bottom"/>
          </w:tcPr>
          <w:p w14:paraId="0BBE2952" w14:textId="77777777" w:rsidR="003F7F01" w:rsidRPr="00A64A7D" w:rsidRDefault="003F7F01" w:rsidP="004B0BB6">
            <w:pPr>
              <w:rPr>
                <w:rFonts w:ascii="Arial" w:hAnsi="Arial" w:cs="Arial"/>
                <w:sz w:val="14"/>
                <w:szCs w:val="14"/>
                <w:lang w:val="es-ES_tradnl"/>
              </w:rPr>
            </w:pPr>
          </w:p>
        </w:tc>
      </w:tr>
      <w:tr w:rsidR="003F7F01" w:rsidRPr="00A64A7D" w14:paraId="70145C2C" w14:textId="77777777" w:rsidTr="004B0BB6">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5A46B3A7"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19.- TOLOSALDEA</w:t>
            </w:r>
          </w:p>
        </w:tc>
        <w:tc>
          <w:tcPr>
            <w:tcW w:w="1268" w:type="dxa"/>
            <w:tcBorders>
              <w:top w:val="nil"/>
              <w:left w:val="nil"/>
              <w:bottom w:val="single" w:sz="4" w:space="0" w:color="auto"/>
              <w:right w:val="single" w:sz="4" w:space="0" w:color="auto"/>
            </w:tcBorders>
            <w:noWrap/>
            <w:vAlign w:val="bottom"/>
          </w:tcPr>
          <w:p w14:paraId="6566F3F1"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nil"/>
              <w:left w:val="nil"/>
              <w:bottom w:val="single" w:sz="4" w:space="0" w:color="auto"/>
              <w:right w:val="single" w:sz="4" w:space="0" w:color="auto"/>
            </w:tcBorders>
            <w:noWrap/>
            <w:vAlign w:val="bottom"/>
          </w:tcPr>
          <w:p w14:paraId="39A9626E"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nil"/>
              <w:left w:val="nil"/>
              <w:bottom w:val="single" w:sz="4" w:space="0" w:color="auto"/>
              <w:right w:val="single" w:sz="4" w:space="0" w:color="auto"/>
            </w:tcBorders>
            <w:noWrap/>
            <w:vAlign w:val="bottom"/>
          </w:tcPr>
          <w:p w14:paraId="3231F5CC" w14:textId="77777777" w:rsidR="003F7F01" w:rsidRPr="00A64A7D" w:rsidRDefault="003F7F01" w:rsidP="004B0BB6">
            <w:pPr>
              <w:rPr>
                <w:rFonts w:ascii="Arial" w:hAnsi="Arial" w:cs="Arial"/>
                <w:sz w:val="14"/>
                <w:szCs w:val="14"/>
                <w:lang w:val="es-ES_tradnl" w:eastAsia="eu-ES" w:bidi="bo-CN"/>
              </w:rPr>
            </w:pPr>
          </w:p>
        </w:tc>
        <w:tc>
          <w:tcPr>
            <w:tcW w:w="1133" w:type="dxa"/>
            <w:tcBorders>
              <w:top w:val="nil"/>
              <w:left w:val="nil"/>
              <w:bottom w:val="single" w:sz="4" w:space="0" w:color="auto"/>
              <w:right w:val="single" w:sz="4" w:space="0" w:color="auto"/>
            </w:tcBorders>
            <w:noWrap/>
            <w:vAlign w:val="bottom"/>
          </w:tcPr>
          <w:p w14:paraId="41AF52CC"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7E084515"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1E4F22D4" w14:textId="77777777" w:rsidR="003F7F01" w:rsidRPr="00A64A7D" w:rsidRDefault="003F7F01" w:rsidP="004B0BB6">
            <w:pPr>
              <w:rPr>
                <w:rFonts w:ascii="Arial" w:hAnsi="Arial" w:cs="Arial"/>
                <w:sz w:val="14"/>
                <w:szCs w:val="14"/>
                <w:lang w:val="es-ES_tradnl" w:eastAsia="eu-ES" w:bidi="bo-CN"/>
              </w:rPr>
            </w:pPr>
          </w:p>
        </w:tc>
        <w:tc>
          <w:tcPr>
            <w:tcW w:w="992" w:type="dxa"/>
            <w:tcBorders>
              <w:top w:val="nil"/>
              <w:left w:val="nil"/>
              <w:bottom w:val="single" w:sz="4" w:space="0" w:color="auto"/>
              <w:right w:val="single" w:sz="4" w:space="0" w:color="auto"/>
            </w:tcBorders>
            <w:noWrap/>
            <w:vAlign w:val="bottom"/>
          </w:tcPr>
          <w:p w14:paraId="5CF7DD94" w14:textId="77777777" w:rsidR="003F7F01" w:rsidRPr="00A64A7D" w:rsidRDefault="003F7F01" w:rsidP="004B0BB6">
            <w:pPr>
              <w:rPr>
                <w:rFonts w:ascii="Arial" w:hAnsi="Arial" w:cs="Arial"/>
                <w:sz w:val="14"/>
                <w:szCs w:val="14"/>
                <w:lang w:val="es-ES_tradnl" w:eastAsia="eu-ES" w:bidi="bo-CN"/>
              </w:rPr>
            </w:pPr>
          </w:p>
        </w:tc>
        <w:tc>
          <w:tcPr>
            <w:tcW w:w="864" w:type="dxa"/>
            <w:tcBorders>
              <w:top w:val="nil"/>
              <w:left w:val="nil"/>
              <w:bottom w:val="single" w:sz="4" w:space="0" w:color="auto"/>
              <w:right w:val="single" w:sz="4" w:space="0" w:color="auto"/>
            </w:tcBorders>
            <w:noWrap/>
            <w:vAlign w:val="bottom"/>
          </w:tcPr>
          <w:p w14:paraId="2BFC6A4E"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0D870FA0"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116F2613"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10B8CCE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2109C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12001</w:t>
            </w:r>
          </w:p>
        </w:tc>
        <w:tc>
          <w:tcPr>
            <w:tcW w:w="1843" w:type="dxa"/>
            <w:tcBorders>
              <w:top w:val="single" w:sz="4" w:space="0" w:color="auto"/>
              <w:left w:val="single" w:sz="4" w:space="0" w:color="auto"/>
              <w:bottom w:val="nil"/>
              <w:right w:val="single" w:sz="4" w:space="0" w:color="auto"/>
            </w:tcBorders>
            <w:noWrap/>
            <w:vAlign w:val="bottom"/>
          </w:tcPr>
          <w:p w14:paraId="06820D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ADUNA LHI (ADUNA)</w:t>
            </w:r>
          </w:p>
        </w:tc>
        <w:tc>
          <w:tcPr>
            <w:tcW w:w="1268" w:type="dxa"/>
            <w:tcBorders>
              <w:top w:val="single" w:sz="4" w:space="0" w:color="auto"/>
              <w:left w:val="single" w:sz="4" w:space="0" w:color="auto"/>
              <w:bottom w:val="nil"/>
              <w:right w:val="single" w:sz="4" w:space="0" w:color="auto"/>
            </w:tcBorders>
            <w:noWrap/>
            <w:vAlign w:val="bottom"/>
          </w:tcPr>
          <w:p w14:paraId="464F0C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619023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1AFC2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7ED75E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31/10/1978</w:t>
            </w:r>
          </w:p>
        </w:tc>
        <w:tc>
          <w:tcPr>
            <w:tcW w:w="1285" w:type="dxa"/>
            <w:tcBorders>
              <w:top w:val="nil"/>
              <w:left w:val="nil"/>
              <w:bottom w:val="single" w:sz="4" w:space="0" w:color="auto"/>
              <w:right w:val="single" w:sz="4" w:space="0" w:color="auto"/>
            </w:tcBorders>
            <w:noWrap/>
            <w:vAlign w:val="bottom"/>
          </w:tcPr>
          <w:p w14:paraId="274442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02/10/2017</w:t>
            </w:r>
          </w:p>
        </w:tc>
        <w:tc>
          <w:tcPr>
            <w:tcW w:w="1264" w:type="dxa"/>
            <w:tcBorders>
              <w:top w:val="nil"/>
              <w:left w:val="nil"/>
              <w:bottom w:val="single" w:sz="4" w:space="0" w:color="auto"/>
              <w:right w:val="single" w:sz="4" w:space="0" w:color="auto"/>
            </w:tcBorders>
            <w:noWrap/>
            <w:vAlign w:val="bottom"/>
          </w:tcPr>
          <w:p w14:paraId="00B45E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22A6DD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8.641,68 €</w:t>
            </w:r>
          </w:p>
        </w:tc>
        <w:tc>
          <w:tcPr>
            <w:tcW w:w="864" w:type="dxa"/>
            <w:tcBorders>
              <w:top w:val="single" w:sz="4" w:space="0" w:color="auto"/>
              <w:left w:val="single" w:sz="4" w:space="0" w:color="auto"/>
              <w:bottom w:val="nil"/>
              <w:right w:val="single" w:sz="4" w:space="0" w:color="auto"/>
            </w:tcBorders>
            <w:noWrap/>
            <w:vAlign w:val="bottom"/>
          </w:tcPr>
          <w:p w14:paraId="767B4D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35772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CBD99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403F20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C999E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12001</w:t>
            </w:r>
          </w:p>
        </w:tc>
        <w:tc>
          <w:tcPr>
            <w:tcW w:w="1843" w:type="dxa"/>
            <w:tcBorders>
              <w:top w:val="single" w:sz="4" w:space="0" w:color="auto"/>
              <w:left w:val="single" w:sz="4" w:space="0" w:color="auto"/>
              <w:bottom w:val="nil"/>
              <w:right w:val="single" w:sz="4" w:space="0" w:color="auto"/>
            </w:tcBorders>
            <w:noWrap/>
            <w:vAlign w:val="bottom"/>
          </w:tcPr>
          <w:p w14:paraId="4C6438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ADUNA LHI (ADUNA)</w:t>
            </w:r>
          </w:p>
        </w:tc>
        <w:tc>
          <w:tcPr>
            <w:tcW w:w="1268" w:type="dxa"/>
            <w:tcBorders>
              <w:top w:val="single" w:sz="4" w:space="0" w:color="auto"/>
              <w:left w:val="single" w:sz="4" w:space="0" w:color="auto"/>
              <w:bottom w:val="nil"/>
              <w:right w:val="single" w:sz="4" w:space="0" w:color="auto"/>
            </w:tcBorders>
            <w:noWrap/>
            <w:vAlign w:val="bottom"/>
          </w:tcPr>
          <w:p w14:paraId="3BD95A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1C6FCB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07E223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096DDA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24/02/1965</w:t>
            </w:r>
          </w:p>
        </w:tc>
        <w:tc>
          <w:tcPr>
            <w:tcW w:w="1285" w:type="dxa"/>
            <w:tcBorders>
              <w:top w:val="nil"/>
              <w:left w:val="nil"/>
              <w:bottom w:val="single" w:sz="4" w:space="0" w:color="auto"/>
              <w:right w:val="single" w:sz="4" w:space="0" w:color="auto"/>
            </w:tcBorders>
            <w:noWrap/>
            <w:vAlign w:val="bottom"/>
          </w:tcPr>
          <w:p w14:paraId="56562C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24/09/2001</w:t>
            </w:r>
          </w:p>
        </w:tc>
        <w:tc>
          <w:tcPr>
            <w:tcW w:w="1264" w:type="dxa"/>
            <w:tcBorders>
              <w:top w:val="nil"/>
              <w:left w:val="nil"/>
              <w:bottom w:val="single" w:sz="4" w:space="0" w:color="auto"/>
              <w:right w:val="single" w:sz="4" w:space="0" w:color="auto"/>
            </w:tcBorders>
            <w:noWrap/>
            <w:vAlign w:val="bottom"/>
          </w:tcPr>
          <w:p w14:paraId="42F36F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FFFA4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9.432,96 €</w:t>
            </w:r>
          </w:p>
        </w:tc>
        <w:tc>
          <w:tcPr>
            <w:tcW w:w="864" w:type="dxa"/>
            <w:tcBorders>
              <w:top w:val="single" w:sz="4" w:space="0" w:color="auto"/>
              <w:left w:val="single" w:sz="4" w:space="0" w:color="auto"/>
              <w:bottom w:val="nil"/>
              <w:right w:val="single" w:sz="4" w:space="0" w:color="auto"/>
            </w:tcBorders>
            <w:noWrap/>
            <w:vAlign w:val="bottom"/>
          </w:tcPr>
          <w:p w14:paraId="5D4FAE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54F41C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3EE32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5FD1A4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66891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12001</w:t>
            </w:r>
          </w:p>
        </w:tc>
        <w:tc>
          <w:tcPr>
            <w:tcW w:w="1843" w:type="dxa"/>
            <w:tcBorders>
              <w:top w:val="single" w:sz="4" w:space="0" w:color="auto"/>
              <w:left w:val="single" w:sz="4" w:space="0" w:color="auto"/>
              <w:bottom w:val="nil"/>
              <w:right w:val="single" w:sz="4" w:space="0" w:color="auto"/>
            </w:tcBorders>
            <w:noWrap/>
            <w:vAlign w:val="bottom"/>
          </w:tcPr>
          <w:p w14:paraId="64B49D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ADUNA LHI (ADUNA)</w:t>
            </w:r>
          </w:p>
        </w:tc>
        <w:tc>
          <w:tcPr>
            <w:tcW w:w="1268" w:type="dxa"/>
            <w:tcBorders>
              <w:top w:val="single" w:sz="4" w:space="0" w:color="auto"/>
              <w:left w:val="single" w:sz="4" w:space="0" w:color="auto"/>
              <w:bottom w:val="nil"/>
              <w:right w:val="single" w:sz="4" w:space="0" w:color="auto"/>
            </w:tcBorders>
            <w:noWrap/>
            <w:vAlign w:val="bottom"/>
          </w:tcPr>
          <w:p w14:paraId="7FF7F4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667AE4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13A112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254C028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22/06/1985</w:t>
            </w:r>
          </w:p>
        </w:tc>
        <w:tc>
          <w:tcPr>
            <w:tcW w:w="1285" w:type="dxa"/>
            <w:tcBorders>
              <w:top w:val="nil"/>
              <w:left w:val="nil"/>
              <w:bottom w:val="single" w:sz="4" w:space="0" w:color="auto"/>
              <w:right w:val="single" w:sz="4" w:space="0" w:color="auto"/>
            </w:tcBorders>
            <w:noWrap/>
            <w:vAlign w:val="bottom"/>
          </w:tcPr>
          <w:p w14:paraId="700A2B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14/02/2011</w:t>
            </w:r>
          </w:p>
        </w:tc>
        <w:tc>
          <w:tcPr>
            <w:tcW w:w="1264" w:type="dxa"/>
            <w:tcBorders>
              <w:top w:val="nil"/>
              <w:left w:val="nil"/>
              <w:bottom w:val="single" w:sz="4" w:space="0" w:color="auto"/>
              <w:right w:val="single" w:sz="4" w:space="0" w:color="auto"/>
            </w:tcBorders>
            <w:noWrap/>
            <w:vAlign w:val="bottom"/>
          </w:tcPr>
          <w:p w14:paraId="512226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26339B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8.905,44 €</w:t>
            </w:r>
          </w:p>
        </w:tc>
        <w:tc>
          <w:tcPr>
            <w:tcW w:w="864" w:type="dxa"/>
            <w:tcBorders>
              <w:top w:val="single" w:sz="4" w:space="0" w:color="auto"/>
              <w:left w:val="single" w:sz="4" w:space="0" w:color="auto"/>
              <w:bottom w:val="nil"/>
              <w:right w:val="single" w:sz="4" w:space="0" w:color="auto"/>
            </w:tcBorders>
            <w:noWrap/>
            <w:vAlign w:val="bottom"/>
          </w:tcPr>
          <w:p w14:paraId="24EE2F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609DEB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54FEB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802E29E"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9E6BB5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12005</w:t>
            </w:r>
          </w:p>
        </w:tc>
        <w:tc>
          <w:tcPr>
            <w:tcW w:w="1843" w:type="dxa"/>
            <w:tcBorders>
              <w:top w:val="single" w:sz="4" w:space="0" w:color="auto"/>
              <w:left w:val="single" w:sz="4" w:space="0" w:color="auto"/>
              <w:bottom w:val="nil"/>
              <w:right w:val="single" w:sz="4" w:space="0" w:color="auto"/>
            </w:tcBorders>
            <w:noWrap/>
            <w:vAlign w:val="bottom"/>
          </w:tcPr>
          <w:p w14:paraId="03AEAB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ALKIZA LHI (ALKIZA)</w:t>
            </w:r>
          </w:p>
        </w:tc>
        <w:tc>
          <w:tcPr>
            <w:tcW w:w="1268" w:type="dxa"/>
            <w:tcBorders>
              <w:top w:val="single" w:sz="4" w:space="0" w:color="auto"/>
              <w:left w:val="single" w:sz="4" w:space="0" w:color="auto"/>
              <w:bottom w:val="nil"/>
              <w:right w:val="single" w:sz="4" w:space="0" w:color="auto"/>
            </w:tcBorders>
            <w:noWrap/>
            <w:vAlign w:val="bottom"/>
          </w:tcPr>
          <w:p w14:paraId="5F04F9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5CEF51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640694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6B7264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22/06/1973</w:t>
            </w:r>
          </w:p>
        </w:tc>
        <w:tc>
          <w:tcPr>
            <w:tcW w:w="1285" w:type="dxa"/>
            <w:tcBorders>
              <w:top w:val="nil"/>
              <w:left w:val="nil"/>
              <w:bottom w:val="single" w:sz="4" w:space="0" w:color="auto"/>
              <w:right w:val="single" w:sz="4" w:space="0" w:color="auto"/>
            </w:tcBorders>
            <w:noWrap/>
            <w:vAlign w:val="bottom"/>
          </w:tcPr>
          <w:p w14:paraId="1E89F3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26/09/2011</w:t>
            </w:r>
          </w:p>
        </w:tc>
        <w:tc>
          <w:tcPr>
            <w:tcW w:w="1264" w:type="dxa"/>
            <w:tcBorders>
              <w:top w:val="nil"/>
              <w:left w:val="nil"/>
              <w:bottom w:val="single" w:sz="4" w:space="0" w:color="auto"/>
              <w:right w:val="single" w:sz="4" w:space="0" w:color="auto"/>
            </w:tcBorders>
            <w:noWrap/>
            <w:vAlign w:val="bottom"/>
          </w:tcPr>
          <w:p w14:paraId="2D3D75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29D5DD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8.905,44 €</w:t>
            </w:r>
          </w:p>
        </w:tc>
        <w:tc>
          <w:tcPr>
            <w:tcW w:w="864" w:type="dxa"/>
            <w:tcBorders>
              <w:top w:val="single" w:sz="4" w:space="0" w:color="auto"/>
              <w:left w:val="single" w:sz="4" w:space="0" w:color="auto"/>
              <w:bottom w:val="nil"/>
              <w:right w:val="single" w:sz="4" w:space="0" w:color="auto"/>
            </w:tcBorders>
            <w:noWrap/>
            <w:vAlign w:val="bottom"/>
          </w:tcPr>
          <w:p w14:paraId="0CA347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6EF7B1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F73C9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8739E0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BC8B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12005</w:t>
            </w:r>
          </w:p>
        </w:tc>
        <w:tc>
          <w:tcPr>
            <w:tcW w:w="1843" w:type="dxa"/>
            <w:tcBorders>
              <w:top w:val="single" w:sz="4" w:space="0" w:color="auto"/>
              <w:left w:val="single" w:sz="4" w:space="0" w:color="auto"/>
              <w:bottom w:val="nil"/>
              <w:right w:val="single" w:sz="4" w:space="0" w:color="auto"/>
            </w:tcBorders>
            <w:noWrap/>
            <w:vAlign w:val="bottom"/>
          </w:tcPr>
          <w:p w14:paraId="6943B83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ALKIZA LHI (ALKIZA)</w:t>
            </w:r>
          </w:p>
        </w:tc>
        <w:tc>
          <w:tcPr>
            <w:tcW w:w="1268" w:type="dxa"/>
            <w:tcBorders>
              <w:top w:val="single" w:sz="4" w:space="0" w:color="auto"/>
              <w:left w:val="single" w:sz="4" w:space="0" w:color="auto"/>
              <w:bottom w:val="nil"/>
              <w:right w:val="single" w:sz="4" w:space="0" w:color="auto"/>
            </w:tcBorders>
            <w:noWrap/>
            <w:vAlign w:val="bottom"/>
          </w:tcPr>
          <w:p w14:paraId="65FEA47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74F75F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106C4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0BB6CE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14/11/2001</w:t>
            </w:r>
          </w:p>
        </w:tc>
        <w:tc>
          <w:tcPr>
            <w:tcW w:w="1285" w:type="dxa"/>
            <w:tcBorders>
              <w:top w:val="nil"/>
              <w:left w:val="nil"/>
              <w:bottom w:val="single" w:sz="4" w:space="0" w:color="auto"/>
              <w:right w:val="single" w:sz="4" w:space="0" w:color="auto"/>
            </w:tcBorders>
            <w:noWrap/>
            <w:vAlign w:val="bottom"/>
          </w:tcPr>
          <w:p w14:paraId="7F2821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13/01/2026</w:t>
            </w:r>
          </w:p>
        </w:tc>
        <w:tc>
          <w:tcPr>
            <w:tcW w:w="1264" w:type="dxa"/>
            <w:tcBorders>
              <w:top w:val="nil"/>
              <w:left w:val="nil"/>
              <w:bottom w:val="single" w:sz="4" w:space="0" w:color="auto"/>
              <w:right w:val="single" w:sz="4" w:space="0" w:color="auto"/>
            </w:tcBorders>
            <w:noWrap/>
            <w:vAlign w:val="bottom"/>
          </w:tcPr>
          <w:p w14:paraId="41A5B0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C6E48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7.417,92 €</w:t>
            </w:r>
          </w:p>
        </w:tc>
        <w:tc>
          <w:tcPr>
            <w:tcW w:w="864" w:type="dxa"/>
            <w:tcBorders>
              <w:top w:val="single" w:sz="4" w:space="0" w:color="auto"/>
              <w:left w:val="single" w:sz="4" w:space="0" w:color="auto"/>
              <w:bottom w:val="nil"/>
              <w:right w:val="single" w:sz="4" w:space="0" w:color="auto"/>
            </w:tcBorders>
            <w:noWrap/>
            <w:vAlign w:val="bottom"/>
          </w:tcPr>
          <w:p w14:paraId="7DE5D6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5586BA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C27A8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83C251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68258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12005</w:t>
            </w:r>
          </w:p>
        </w:tc>
        <w:tc>
          <w:tcPr>
            <w:tcW w:w="1843" w:type="dxa"/>
            <w:tcBorders>
              <w:top w:val="single" w:sz="4" w:space="0" w:color="auto"/>
              <w:left w:val="single" w:sz="4" w:space="0" w:color="auto"/>
              <w:bottom w:val="nil"/>
              <w:right w:val="single" w:sz="4" w:space="0" w:color="auto"/>
            </w:tcBorders>
            <w:noWrap/>
            <w:vAlign w:val="bottom"/>
          </w:tcPr>
          <w:p w14:paraId="5176A9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ALKIZA LHI (ALKIZA)</w:t>
            </w:r>
          </w:p>
        </w:tc>
        <w:tc>
          <w:tcPr>
            <w:tcW w:w="1268" w:type="dxa"/>
            <w:tcBorders>
              <w:top w:val="single" w:sz="4" w:space="0" w:color="auto"/>
              <w:left w:val="single" w:sz="4" w:space="0" w:color="auto"/>
              <w:bottom w:val="nil"/>
              <w:right w:val="single" w:sz="4" w:space="0" w:color="auto"/>
            </w:tcBorders>
            <w:noWrap/>
            <w:vAlign w:val="bottom"/>
          </w:tcPr>
          <w:p w14:paraId="504CBC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2AECACB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4AB1F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43DCD4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07/10/1978</w:t>
            </w:r>
          </w:p>
        </w:tc>
        <w:tc>
          <w:tcPr>
            <w:tcW w:w="1285" w:type="dxa"/>
            <w:tcBorders>
              <w:top w:val="nil"/>
              <w:left w:val="nil"/>
              <w:bottom w:val="single" w:sz="4" w:space="0" w:color="auto"/>
              <w:right w:val="single" w:sz="4" w:space="0" w:color="auto"/>
            </w:tcBorders>
            <w:noWrap/>
            <w:vAlign w:val="bottom"/>
          </w:tcPr>
          <w:p w14:paraId="09E2FB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08/10/2019</w:t>
            </w:r>
          </w:p>
        </w:tc>
        <w:tc>
          <w:tcPr>
            <w:tcW w:w="1264" w:type="dxa"/>
            <w:tcBorders>
              <w:top w:val="nil"/>
              <w:left w:val="nil"/>
              <w:bottom w:val="single" w:sz="4" w:space="0" w:color="auto"/>
              <w:right w:val="single" w:sz="4" w:space="0" w:color="auto"/>
            </w:tcBorders>
            <w:noWrap/>
            <w:vAlign w:val="bottom"/>
          </w:tcPr>
          <w:p w14:paraId="63D9E2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38DFFA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8.641,68 €</w:t>
            </w:r>
          </w:p>
        </w:tc>
        <w:tc>
          <w:tcPr>
            <w:tcW w:w="864" w:type="dxa"/>
            <w:tcBorders>
              <w:top w:val="single" w:sz="4" w:space="0" w:color="auto"/>
              <w:left w:val="single" w:sz="4" w:space="0" w:color="auto"/>
              <w:bottom w:val="nil"/>
              <w:right w:val="single" w:sz="4" w:space="0" w:color="auto"/>
            </w:tcBorders>
            <w:noWrap/>
            <w:vAlign w:val="bottom"/>
          </w:tcPr>
          <w:p w14:paraId="039C69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229421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7E6B1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E91BDB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6820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33BB4D1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338951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36190A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9C21C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26CDE8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02/04/1972</w:t>
            </w:r>
          </w:p>
        </w:tc>
        <w:tc>
          <w:tcPr>
            <w:tcW w:w="1285" w:type="dxa"/>
            <w:tcBorders>
              <w:top w:val="nil"/>
              <w:left w:val="nil"/>
              <w:bottom w:val="single" w:sz="4" w:space="0" w:color="auto"/>
              <w:right w:val="single" w:sz="4" w:space="0" w:color="auto"/>
            </w:tcBorders>
            <w:noWrap/>
            <w:vAlign w:val="bottom"/>
          </w:tcPr>
          <w:p w14:paraId="444BEF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02/10/2008</w:t>
            </w:r>
          </w:p>
        </w:tc>
        <w:tc>
          <w:tcPr>
            <w:tcW w:w="1264" w:type="dxa"/>
            <w:tcBorders>
              <w:top w:val="nil"/>
              <w:left w:val="nil"/>
              <w:bottom w:val="single" w:sz="4" w:space="0" w:color="auto"/>
              <w:right w:val="single" w:sz="4" w:space="0" w:color="auto"/>
            </w:tcBorders>
            <w:noWrap/>
            <w:vAlign w:val="bottom"/>
          </w:tcPr>
          <w:p w14:paraId="302BEA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FC1D8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nil"/>
              <w:right w:val="single" w:sz="4" w:space="0" w:color="auto"/>
            </w:tcBorders>
            <w:noWrap/>
            <w:vAlign w:val="bottom"/>
          </w:tcPr>
          <w:p w14:paraId="6A8EBD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0115C1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AA31C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EB557D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274ED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7707C3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7FE2FC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41FBE5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7B186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707634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09/09/1970</w:t>
            </w:r>
          </w:p>
        </w:tc>
        <w:tc>
          <w:tcPr>
            <w:tcW w:w="1285" w:type="dxa"/>
            <w:tcBorders>
              <w:top w:val="nil"/>
              <w:left w:val="nil"/>
              <w:bottom w:val="single" w:sz="4" w:space="0" w:color="auto"/>
              <w:right w:val="single" w:sz="4" w:space="0" w:color="auto"/>
            </w:tcBorders>
            <w:noWrap/>
            <w:vAlign w:val="bottom"/>
          </w:tcPr>
          <w:p w14:paraId="01B8F6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01/10/2010</w:t>
            </w:r>
          </w:p>
        </w:tc>
        <w:tc>
          <w:tcPr>
            <w:tcW w:w="1264" w:type="dxa"/>
            <w:tcBorders>
              <w:top w:val="nil"/>
              <w:left w:val="nil"/>
              <w:bottom w:val="single" w:sz="4" w:space="0" w:color="auto"/>
              <w:right w:val="single" w:sz="4" w:space="0" w:color="auto"/>
            </w:tcBorders>
            <w:noWrap/>
            <w:vAlign w:val="bottom"/>
          </w:tcPr>
          <w:p w14:paraId="2FDB23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4E381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nil"/>
              <w:right w:val="single" w:sz="4" w:space="0" w:color="auto"/>
            </w:tcBorders>
            <w:noWrap/>
            <w:vAlign w:val="bottom"/>
          </w:tcPr>
          <w:p w14:paraId="26FE21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E6172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B7766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FBF9F0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DF690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771E7BF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67877F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54386B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13776A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6744C6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16/04/1979</w:t>
            </w:r>
          </w:p>
        </w:tc>
        <w:tc>
          <w:tcPr>
            <w:tcW w:w="1285" w:type="dxa"/>
            <w:tcBorders>
              <w:top w:val="nil"/>
              <w:left w:val="nil"/>
              <w:bottom w:val="single" w:sz="4" w:space="0" w:color="auto"/>
              <w:right w:val="single" w:sz="4" w:space="0" w:color="auto"/>
            </w:tcBorders>
            <w:noWrap/>
            <w:vAlign w:val="bottom"/>
          </w:tcPr>
          <w:p w14:paraId="547141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07/10/2008</w:t>
            </w:r>
          </w:p>
        </w:tc>
        <w:tc>
          <w:tcPr>
            <w:tcW w:w="1264" w:type="dxa"/>
            <w:tcBorders>
              <w:top w:val="nil"/>
              <w:left w:val="nil"/>
              <w:bottom w:val="single" w:sz="4" w:space="0" w:color="auto"/>
              <w:right w:val="single" w:sz="4" w:space="0" w:color="auto"/>
            </w:tcBorders>
            <w:noWrap/>
            <w:vAlign w:val="bottom"/>
          </w:tcPr>
          <w:p w14:paraId="17DBFC0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6D609A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nil"/>
              <w:right w:val="single" w:sz="4" w:space="0" w:color="auto"/>
            </w:tcBorders>
            <w:noWrap/>
            <w:vAlign w:val="bottom"/>
          </w:tcPr>
          <w:p w14:paraId="2E12C6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214601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5B083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C6DBEA4"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543F4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7B163D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1F4E72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1F8062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1B3E5D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42A123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21/02/1962</w:t>
            </w:r>
          </w:p>
        </w:tc>
        <w:tc>
          <w:tcPr>
            <w:tcW w:w="1285" w:type="dxa"/>
            <w:tcBorders>
              <w:top w:val="nil"/>
              <w:left w:val="nil"/>
              <w:bottom w:val="single" w:sz="4" w:space="0" w:color="auto"/>
              <w:right w:val="single" w:sz="4" w:space="0" w:color="auto"/>
            </w:tcBorders>
            <w:noWrap/>
            <w:vAlign w:val="bottom"/>
          </w:tcPr>
          <w:p w14:paraId="3ACCFE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21/02/2011</w:t>
            </w:r>
          </w:p>
        </w:tc>
        <w:tc>
          <w:tcPr>
            <w:tcW w:w="1264" w:type="dxa"/>
            <w:tcBorders>
              <w:top w:val="nil"/>
              <w:left w:val="nil"/>
              <w:bottom w:val="single" w:sz="4" w:space="0" w:color="auto"/>
              <w:right w:val="single" w:sz="4" w:space="0" w:color="auto"/>
            </w:tcBorders>
            <w:noWrap/>
            <w:vAlign w:val="bottom"/>
          </w:tcPr>
          <w:p w14:paraId="655514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C078C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8.113,44 €</w:t>
            </w:r>
          </w:p>
        </w:tc>
        <w:tc>
          <w:tcPr>
            <w:tcW w:w="864" w:type="dxa"/>
            <w:tcBorders>
              <w:top w:val="single" w:sz="4" w:space="0" w:color="auto"/>
              <w:left w:val="single" w:sz="4" w:space="0" w:color="auto"/>
              <w:bottom w:val="nil"/>
              <w:right w:val="single" w:sz="4" w:space="0" w:color="auto"/>
            </w:tcBorders>
            <w:noWrap/>
            <w:vAlign w:val="bottom"/>
          </w:tcPr>
          <w:p w14:paraId="189614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50943A3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18AFF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D60A44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93775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2F9E5E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698FEC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515F39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4D3F75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single" w:sz="4" w:space="0" w:color="auto"/>
              <w:left w:val="single" w:sz="4" w:space="0" w:color="auto"/>
              <w:bottom w:val="nil"/>
              <w:right w:val="single" w:sz="4" w:space="0" w:color="auto"/>
            </w:tcBorders>
            <w:noWrap/>
            <w:vAlign w:val="bottom"/>
          </w:tcPr>
          <w:p w14:paraId="16912E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17/06/1965</w:t>
            </w:r>
          </w:p>
        </w:tc>
        <w:tc>
          <w:tcPr>
            <w:tcW w:w="1285" w:type="dxa"/>
            <w:tcBorders>
              <w:top w:val="nil"/>
              <w:left w:val="nil"/>
              <w:bottom w:val="single" w:sz="4" w:space="0" w:color="auto"/>
              <w:right w:val="single" w:sz="4" w:space="0" w:color="auto"/>
            </w:tcBorders>
            <w:noWrap/>
            <w:vAlign w:val="bottom"/>
          </w:tcPr>
          <w:p w14:paraId="5AB6C1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16/02/2017</w:t>
            </w:r>
          </w:p>
        </w:tc>
        <w:tc>
          <w:tcPr>
            <w:tcW w:w="1264" w:type="dxa"/>
            <w:tcBorders>
              <w:top w:val="nil"/>
              <w:left w:val="nil"/>
              <w:bottom w:val="single" w:sz="4" w:space="0" w:color="auto"/>
              <w:right w:val="single" w:sz="4" w:space="0" w:color="auto"/>
            </w:tcBorders>
            <w:noWrap/>
            <w:vAlign w:val="bottom"/>
          </w:tcPr>
          <w:p w14:paraId="30323A2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1EEF9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4.975,08 €</w:t>
            </w:r>
          </w:p>
        </w:tc>
        <w:tc>
          <w:tcPr>
            <w:tcW w:w="864" w:type="dxa"/>
            <w:tcBorders>
              <w:top w:val="single" w:sz="4" w:space="0" w:color="auto"/>
              <w:left w:val="single" w:sz="4" w:space="0" w:color="auto"/>
              <w:bottom w:val="nil"/>
              <w:right w:val="single" w:sz="4" w:space="0" w:color="auto"/>
            </w:tcBorders>
            <w:noWrap/>
            <w:vAlign w:val="bottom"/>
          </w:tcPr>
          <w:p w14:paraId="17E4FC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46AF3C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BBF85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51B747C"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8B46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2D1ACA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77D19B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3F5A02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B26FD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21CB60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18/03/1964</w:t>
            </w:r>
          </w:p>
        </w:tc>
        <w:tc>
          <w:tcPr>
            <w:tcW w:w="1285" w:type="dxa"/>
            <w:tcBorders>
              <w:top w:val="nil"/>
              <w:left w:val="nil"/>
              <w:bottom w:val="single" w:sz="4" w:space="0" w:color="auto"/>
              <w:right w:val="single" w:sz="4" w:space="0" w:color="auto"/>
            </w:tcBorders>
            <w:noWrap/>
            <w:vAlign w:val="bottom"/>
          </w:tcPr>
          <w:p w14:paraId="1250F7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29/01/2007</w:t>
            </w:r>
          </w:p>
        </w:tc>
        <w:tc>
          <w:tcPr>
            <w:tcW w:w="1264" w:type="dxa"/>
            <w:tcBorders>
              <w:top w:val="nil"/>
              <w:left w:val="nil"/>
              <w:bottom w:val="single" w:sz="4" w:space="0" w:color="auto"/>
              <w:right w:val="single" w:sz="4" w:space="0" w:color="auto"/>
            </w:tcBorders>
            <w:noWrap/>
            <w:vAlign w:val="bottom"/>
          </w:tcPr>
          <w:p w14:paraId="474124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29293A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nil"/>
              <w:right w:val="single" w:sz="4" w:space="0" w:color="auto"/>
            </w:tcBorders>
            <w:noWrap/>
            <w:vAlign w:val="bottom"/>
          </w:tcPr>
          <w:p w14:paraId="2DA87E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341729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7AA23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E3BE6F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50A0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453688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580F67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620CB7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1CF209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0C6941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29/02/1964</w:t>
            </w:r>
          </w:p>
        </w:tc>
        <w:tc>
          <w:tcPr>
            <w:tcW w:w="1285" w:type="dxa"/>
            <w:tcBorders>
              <w:top w:val="nil"/>
              <w:left w:val="nil"/>
              <w:bottom w:val="single" w:sz="4" w:space="0" w:color="auto"/>
              <w:right w:val="single" w:sz="4" w:space="0" w:color="auto"/>
            </w:tcBorders>
            <w:noWrap/>
            <w:vAlign w:val="bottom"/>
          </w:tcPr>
          <w:p w14:paraId="3D0C6D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10/01/2001</w:t>
            </w:r>
          </w:p>
        </w:tc>
        <w:tc>
          <w:tcPr>
            <w:tcW w:w="1264" w:type="dxa"/>
            <w:tcBorders>
              <w:top w:val="nil"/>
              <w:left w:val="nil"/>
              <w:bottom w:val="single" w:sz="4" w:space="0" w:color="auto"/>
              <w:right w:val="single" w:sz="4" w:space="0" w:color="auto"/>
            </w:tcBorders>
            <w:noWrap/>
            <w:vAlign w:val="bottom"/>
          </w:tcPr>
          <w:p w14:paraId="20C3EA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710A39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8.640,96 €</w:t>
            </w:r>
          </w:p>
        </w:tc>
        <w:tc>
          <w:tcPr>
            <w:tcW w:w="864" w:type="dxa"/>
            <w:tcBorders>
              <w:top w:val="single" w:sz="4" w:space="0" w:color="auto"/>
              <w:left w:val="single" w:sz="4" w:space="0" w:color="auto"/>
              <w:bottom w:val="nil"/>
              <w:right w:val="single" w:sz="4" w:space="0" w:color="auto"/>
            </w:tcBorders>
            <w:noWrap/>
            <w:vAlign w:val="bottom"/>
          </w:tcPr>
          <w:p w14:paraId="746065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3133AE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6AA4C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7E5492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B17DED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2DCD44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36CFDDB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5F7972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12C40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single" w:sz="4" w:space="0" w:color="auto"/>
              <w:left w:val="single" w:sz="4" w:space="0" w:color="auto"/>
              <w:bottom w:val="nil"/>
              <w:right w:val="single" w:sz="4" w:space="0" w:color="auto"/>
            </w:tcBorders>
            <w:noWrap/>
            <w:vAlign w:val="bottom"/>
          </w:tcPr>
          <w:p w14:paraId="29A4C8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23/08/1964</w:t>
            </w:r>
          </w:p>
        </w:tc>
        <w:tc>
          <w:tcPr>
            <w:tcW w:w="1285" w:type="dxa"/>
            <w:tcBorders>
              <w:top w:val="nil"/>
              <w:left w:val="nil"/>
              <w:bottom w:val="single" w:sz="4" w:space="0" w:color="auto"/>
              <w:right w:val="single" w:sz="4" w:space="0" w:color="auto"/>
            </w:tcBorders>
            <w:noWrap/>
            <w:vAlign w:val="bottom"/>
          </w:tcPr>
          <w:p w14:paraId="31A2CA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01/10/2018</w:t>
            </w:r>
          </w:p>
        </w:tc>
        <w:tc>
          <w:tcPr>
            <w:tcW w:w="1264" w:type="dxa"/>
            <w:tcBorders>
              <w:top w:val="nil"/>
              <w:left w:val="nil"/>
              <w:bottom w:val="single" w:sz="4" w:space="0" w:color="auto"/>
              <w:right w:val="single" w:sz="4" w:space="0" w:color="auto"/>
            </w:tcBorders>
            <w:noWrap/>
            <w:vAlign w:val="bottom"/>
          </w:tcPr>
          <w:p w14:paraId="4D3940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287D7F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6.412,32 €</w:t>
            </w:r>
          </w:p>
        </w:tc>
        <w:tc>
          <w:tcPr>
            <w:tcW w:w="864" w:type="dxa"/>
            <w:tcBorders>
              <w:top w:val="single" w:sz="4" w:space="0" w:color="auto"/>
              <w:left w:val="single" w:sz="4" w:space="0" w:color="auto"/>
              <w:bottom w:val="nil"/>
              <w:right w:val="single" w:sz="4" w:space="0" w:color="auto"/>
            </w:tcBorders>
            <w:noWrap/>
            <w:vAlign w:val="bottom"/>
          </w:tcPr>
          <w:p w14:paraId="719E6B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659FDA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09464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C0CDAE6"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3467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3F64865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0E83C5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703300D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6FB320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45E823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30/12/1963</w:t>
            </w:r>
          </w:p>
        </w:tc>
        <w:tc>
          <w:tcPr>
            <w:tcW w:w="1285" w:type="dxa"/>
            <w:tcBorders>
              <w:top w:val="nil"/>
              <w:left w:val="nil"/>
              <w:bottom w:val="single" w:sz="4" w:space="0" w:color="auto"/>
              <w:right w:val="single" w:sz="4" w:space="0" w:color="auto"/>
            </w:tcBorders>
            <w:noWrap/>
            <w:vAlign w:val="bottom"/>
          </w:tcPr>
          <w:p w14:paraId="75B4CA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03/10/2006</w:t>
            </w:r>
          </w:p>
        </w:tc>
        <w:tc>
          <w:tcPr>
            <w:tcW w:w="1264" w:type="dxa"/>
            <w:tcBorders>
              <w:top w:val="nil"/>
              <w:left w:val="nil"/>
              <w:bottom w:val="single" w:sz="4" w:space="0" w:color="auto"/>
              <w:right w:val="single" w:sz="4" w:space="0" w:color="auto"/>
            </w:tcBorders>
            <w:noWrap/>
            <w:vAlign w:val="bottom"/>
          </w:tcPr>
          <w:p w14:paraId="33CB40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78810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nil"/>
              <w:right w:val="single" w:sz="4" w:space="0" w:color="auto"/>
            </w:tcBorders>
            <w:noWrap/>
            <w:vAlign w:val="bottom"/>
          </w:tcPr>
          <w:p w14:paraId="5A0051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594110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0313D6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3DE113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36A4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12004</w:t>
            </w:r>
          </w:p>
        </w:tc>
        <w:tc>
          <w:tcPr>
            <w:tcW w:w="1843" w:type="dxa"/>
            <w:tcBorders>
              <w:top w:val="single" w:sz="4" w:space="0" w:color="auto"/>
              <w:left w:val="single" w:sz="4" w:space="0" w:color="auto"/>
              <w:bottom w:val="nil"/>
              <w:right w:val="single" w:sz="4" w:space="0" w:color="auto"/>
            </w:tcBorders>
            <w:noWrap/>
            <w:vAlign w:val="bottom"/>
          </w:tcPr>
          <w:p w14:paraId="7F6071B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ALEGUIAKO HERRI ESKOLA HLHI</w:t>
            </w:r>
          </w:p>
        </w:tc>
        <w:tc>
          <w:tcPr>
            <w:tcW w:w="1268" w:type="dxa"/>
            <w:tcBorders>
              <w:top w:val="single" w:sz="4" w:space="0" w:color="auto"/>
              <w:left w:val="single" w:sz="4" w:space="0" w:color="auto"/>
              <w:bottom w:val="nil"/>
              <w:right w:val="single" w:sz="4" w:space="0" w:color="auto"/>
            </w:tcBorders>
            <w:noWrap/>
            <w:vAlign w:val="bottom"/>
          </w:tcPr>
          <w:p w14:paraId="31F6ED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nil"/>
              <w:right w:val="single" w:sz="4" w:space="0" w:color="auto"/>
            </w:tcBorders>
            <w:noWrap/>
            <w:vAlign w:val="bottom"/>
          </w:tcPr>
          <w:p w14:paraId="68F0932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049A5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single" w:sz="4" w:space="0" w:color="auto"/>
              <w:bottom w:val="nil"/>
              <w:right w:val="single" w:sz="4" w:space="0" w:color="auto"/>
            </w:tcBorders>
            <w:noWrap/>
            <w:vAlign w:val="bottom"/>
          </w:tcPr>
          <w:p w14:paraId="54551B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04/09/1993</w:t>
            </w:r>
          </w:p>
        </w:tc>
        <w:tc>
          <w:tcPr>
            <w:tcW w:w="1285" w:type="dxa"/>
            <w:tcBorders>
              <w:top w:val="nil"/>
              <w:left w:val="nil"/>
              <w:bottom w:val="single" w:sz="4" w:space="0" w:color="auto"/>
              <w:right w:val="single" w:sz="4" w:space="0" w:color="auto"/>
            </w:tcBorders>
            <w:noWrap/>
            <w:vAlign w:val="bottom"/>
          </w:tcPr>
          <w:p w14:paraId="600198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26/03/2025</w:t>
            </w:r>
          </w:p>
        </w:tc>
        <w:tc>
          <w:tcPr>
            <w:tcW w:w="1264" w:type="dxa"/>
            <w:tcBorders>
              <w:top w:val="nil"/>
              <w:left w:val="nil"/>
              <w:bottom w:val="single" w:sz="4" w:space="0" w:color="auto"/>
              <w:right w:val="single" w:sz="4" w:space="0" w:color="auto"/>
            </w:tcBorders>
            <w:noWrap/>
            <w:vAlign w:val="bottom"/>
          </w:tcPr>
          <w:p w14:paraId="38421F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BB528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5.685,00 €</w:t>
            </w:r>
          </w:p>
        </w:tc>
        <w:tc>
          <w:tcPr>
            <w:tcW w:w="864" w:type="dxa"/>
            <w:tcBorders>
              <w:top w:val="single" w:sz="4" w:space="0" w:color="auto"/>
              <w:left w:val="single" w:sz="4" w:space="0" w:color="auto"/>
              <w:bottom w:val="nil"/>
              <w:right w:val="single" w:sz="4" w:space="0" w:color="auto"/>
            </w:tcBorders>
            <w:noWrap/>
            <w:vAlign w:val="bottom"/>
          </w:tcPr>
          <w:p w14:paraId="4FD119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23D042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7877D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491C0EB"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465D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0B6D2E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768EFFA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66F374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24C284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555B14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29/01/1964</w:t>
            </w:r>
          </w:p>
        </w:tc>
        <w:tc>
          <w:tcPr>
            <w:tcW w:w="1285" w:type="dxa"/>
            <w:tcBorders>
              <w:top w:val="nil"/>
              <w:left w:val="nil"/>
              <w:bottom w:val="single" w:sz="4" w:space="0" w:color="auto"/>
              <w:right w:val="single" w:sz="4" w:space="0" w:color="auto"/>
            </w:tcBorders>
            <w:noWrap/>
            <w:vAlign w:val="bottom"/>
          </w:tcPr>
          <w:p w14:paraId="222AB2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25/09/2002</w:t>
            </w:r>
          </w:p>
        </w:tc>
        <w:tc>
          <w:tcPr>
            <w:tcW w:w="1264" w:type="dxa"/>
            <w:tcBorders>
              <w:top w:val="nil"/>
              <w:left w:val="nil"/>
              <w:bottom w:val="single" w:sz="4" w:space="0" w:color="auto"/>
              <w:right w:val="single" w:sz="4" w:space="0" w:color="auto"/>
            </w:tcBorders>
            <w:noWrap/>
            <w:vAlign w:val="bottom"/>
          </w:tcPr>
          <w:p w14:paraId="5B172D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234C01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35D033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0F4BD4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B13E0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F9F5BA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A2DF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0162FDC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4DAF25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533972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DDA09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10AD97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20/11/1972</w:t>
            </w:r>
          </w:p>
        </w:tc>
        <w:tc>
          <w:tcPr>
            <w:tcW w:w="1285" w:type="dxa"/>
            <w:tcBorders>
              <w:top w:val="nil"/>
              <w:left w:val="nil"/>
              <w:bottom w:val="single" w:sz="4" w:space="0" w:color="auto"/>
              <w:right w:val="single" w:sz="4" w:space="0" w:color="auto"/>
            </w:tcBorders>
            <w:noWrap/>
            <w:vAlign w:val="bottom"/>
          </w:tcPr>
          <w:p w14:paraId="6EA580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01/09/2008</w:t>
            </w:r>
          </w:p>
        </w:tc>
        <w:tc>
          <w:tcPr>
            <w:tcW w:w="1264" w:type="dxa"/>
            <w:tcBorders>
              <w:top w:val="nil"/>
              <w:left w:val="nil"/>
              <w:bottom w:val="single" w:sz="4" w:space="0" w:color="auto"/>
              <w:right w:val="single" w:sz="4" w:space="0" w:color="auto"/>
            </w:tcBorders>
            <w:noWrap/>
            <w:vAlign w:val="bottom"/>
          </w:tcPr>
          <w:p w14:paraId="5E2E07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26DED9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nil"/>
              <w:right w:val="single" w:sz="4" w:space="0" w:color="auto"/>
            </w:tcBorders>
            <w:noWrap/>
            <w:vAlign w:val="bottom"/>
          </w:tcPr>
          <w:p w14:paraId="4E4530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4F700F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9063E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EB0843C"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8CB3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13D86D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70E1E3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24E4FC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FAB79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705984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08/11/1963</w:t>
            </w:r>
          </w:p>
        </w:tc>
        <w:tc>
          <w:tcPr>
            <w:tcW w:w="1285" w:type="dxa"/>
            <w:tcBorders>
              <w:top w:val="nil"/>
              <w:left w:val="nil"/>
              <w:bottom w:val="single" w:sz="4" w:space="0" w:color="auto"/>
              <w:right w:val="single" w:sz="4" w:space="0" w:color="auto"/>
            </w:tcBorders>
            <w:noWrap/>
            <w:vAlign w:val="bottom"/>
          </w:tcPr>
          <w:p w14:paraId="35314A8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27/09/2004</w:t>
            </w:r>
          </w:p>
        </w:tc>
        <w:tc>
          <w:tcPr>
            <w:tcW w:w="1264" w:type="dxa"/>
            <w:tcBorders>
              <w:top w:val="nil"/>
              <w:left w:val="nil"/>
              <w:bottom w:val="single" w:sz="4" w:space="0" w:color="auto"/>
              <w:right w:val="single" w:sz="4" w:space="0" w:color="auto"/>
            </w:tcBorders>
            <w:noWrap/>
            <w:vAlign w:val="bottom"/>
          </w:tcPr>
          <w:p w14:paraId="3F0416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AE790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40A7A5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A833F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821AB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BEBA18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CDD6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57998B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389945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6B1219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307B14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7CBD83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16/08/1962</w:t>
            </w:r>
          </w:p>
        </w:tc>
        <w:tc>
          <w:tcPr>
            <w:tcW w:w="1285" w:type="dxa"/>
            <w:tcBorders>
              <w:top w:val="nil"/>
              <w:left w:val="nil"/>
              <w:bottom w:val="single" w:sz="4" w:space="0" w:color="auto"/>
              <w:right w:val="single" w:sz="4" w:space="0" w:color="auto"/>
            </w:tcBorders>
            <w:noWrap/>
            <w:vAlign w:val="bottom"/>
          </w:tcPr>
          <w:p w14:paraId="0D5970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3B38E7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10383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4EEB13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2B6603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3AB41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7A6FA4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9A0CA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2880BB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6D9CD2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3452DD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6A17AA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28F7CA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06/11/1967</w:t>
            </w:r>
          </w:p>
        </w:tc>
        <w:tc>
          <w:tcPr>
            <w:tcW w:w="1285" w:type="dxa"/>
            <w:tcBorders>
              <w:top w:val="nil"/>
              <w:left w:val="nil"/>
              <w:bottom w:val="single" w:sz="4" w:space="0" w:color="auto"/>
              <w:right w:val="single" w:sz="4" w:space="0" w:color="auto"/>
            </w:tcBorders>
            <w:noWrap/>
            <w:vAlign w:val="bottom"/>
          </w:tcPr>
          <w:p w14:paraId="451DAF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1EE4D3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4B8DB5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1686844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418E4D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B3EEA1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50AD64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DC36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3A2A969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0EDFEF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3FF3063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69435A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57E39E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17/04/1974</w:t>
            </w:r>
          </w:p>
        </w:tc>
        <w:tc>
          <w:tcPr>
            <w:tcW w:w="1285" w:type="dxa"/>
            <w:tcBorders>
              <w:top w:val="nil"/>
              <w:left w:val="nil"/>
              <w:bottom w:val="single" w:sz="4" w:space="0" w:color="auto"/>
              <w:right w:val="single" w:sz="4" w:space="0" w:color="auto"/>
            </w:tcBorders>
            <w:noWrap/>
            <w:vAlign w:val="bottom"/>
          </w:tcPr>
          <w:p w14:paraId="52367B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0F31C4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3449E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7A866C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11FBF3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9AF4C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F4139E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CA6F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101FA8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297F67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17A3ED0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06C8D4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617CAF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23/11/1968</w:t>
            </w:r>
          </w:p>
        </w:tc>
        <w:tc>
          <w:tcPr>
            <w:tcW w:w="1285" w:type="dxa"/>
            <w:tcBorders>
              <w:top w:val="nil"/>
              <w:left w:val="nil"/>
              <w:bottom w:val="single" w:sz="4" w:space="0" w:color="auto"/>
              <w:right w:val="single" w:sz="4" w:space="0" w:color="auto"/>
            </w:tcBorders>
            <w:noWrap/>
            <w:vAlign w:val="bottom"/>
          </w:tcPr>
          <w:p w14:paraId="075356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21/05/2007</w:t>
            </w:r>
          </w:p>
        </w:tc>
        <w:tc>
          <w:tcPr>
            <w:tcW w:w="1264" w:type="dxa"/>
            <w:tcBorders>
              <w:top w:val="nil"/>
              <w:left w:val="nil"/>
              <w:bottom w:val="single" w:sz="4" w:space="0" w:color="auto"/>
              <w:right w:val="single" w:sz="4" w:space="0" w:color="auto"/>
            </w:tcBorders>
            <w:noWrap/>
            <w:vAlign w:val="bottom"/>
          </w:tcPr>
          <w:p w14:paraId="2317B3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F46F8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nil"/>
              <w:right w:val="single" w:sz="4" w:space="0" w:color="auto"/>
            </w:tcBorders>
            <w:noWrap/>
            <w:vAlign w:val="bottom"/>
          </w:tcPr>
          <w:p w14:paraId="40B54A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0603BF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8D7F0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1E8CA13"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578C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12244</w:t>
            </w:r>
          </w:p>
        </w:tc>
        <w:tc>
          <w:tcPr>
            <w:tcW w:w="1843" w:type="dxa"/>
            <w:tcBorders>
              <w:top w:val="single" w:sz="4" w:space="0" w:color="auto"/>
              <w:left w:val="single" w:sz="4" w:space="0" w:color="auto"/>
              <w:bottom w:val="nil"/>
              <w:right w:val="single" w:sz="4" w:space="0" w:color="auto"/>
            </w:tcBorders>
            <w:noWrap/>
            <w:vAlign w:val="bottom"/>
          </w:tcPr>
          <w:p w14:paraId="1DBF1A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4767C9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739BFF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429796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4C7FA7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04/08/1966</w:t>
            </w:r>
          </w:p>
        </w:tc>
        <w:tc>
          <w:tcPr>
            <w:tcW w:w="1285" w:type="dxa"/>
            <w:tcBorders>
              <w:top w:val="nil"/>
              <w:left w:val="nil"/>
              <w:bottom w:val="single" w:sz="4" w:space="0" w:color="auto"/>
              <w:right w:val="single" w:sz="4" w:space="0" w:color="auto"/>
            </w:tcBorders>
            <w:noWrap/>
            <w:vAlign w:val="bottom"/>
          </w:tcPr>
          <w:p w14:paraId="58538D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185701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CED7D7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1DF28C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D012D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132B8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83541BC"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A9CEB7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5101B5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49AE49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3E3EEB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0EEC1F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1391DD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21/08/1972</w:t>
            </w:r>
          </w:p>
        </w:tc>
        <w:tc>
          <w:tcPr>
            <w:tcW w:w="1285" w:type="dxa"/>
            <w:tcBorders>
              <w:top w:val="nil"/>
              <w:left w:val="nil"/>
              <w:bottom w:val="single" w:sz="4" w:space="0" w:color="auto"/>
              <w:right w:val="single" w:sz="4" w:space="0" w:color="auto"/>
            </w:tcBorders>
            <w:noWrap/>
            <w:vAlign w:val="bottom"/>
          </w:tcPr>
          <w:p w14:paraId="5DF31F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08/09/2005</w:t>
            </w:r>
          </w:p>
        </w:tc>
        <w:tc>
          <w:tcPr>
            <w:tcW w:w="1264" w:type="dxa"/>
            <w:tcBorders>
              <w:top w:val="nil"/>
              <w:left w:val="nil"/>
              <w:bottom w:val="single" w:sz="4" w:space="0" w:color="auto"/>
              <w:right w:val="single" w:sz="4" w:space="0" w:color="auto"/>
            </w:tcBorders>
            <w:noWrap/>
            <w:vAlign w:val="bottom"/>
          </w:tcPr>
          <w:p w14:paraId="531E8E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652F4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nil"/>
              <w:right w:val="single" w:sz="4" w:space="0" w:color="auto"/>
            </w:tcBorders>
            <w:noWrap/>
            <w:vAlign w:val="bottom"/>
          </w:tcPr>
          <w:p w14:paraId="47838AE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1C74285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F3B7C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8DAEDA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E2779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5B692F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6D4D15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413542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333EFAD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1228FD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13/01/1976</w:t>
            </w:r>
          </w:p>
        </w:tc>
        <w:tc>
          <w:tcPr>
            <w:tcW w:w="1285" w:type="dxa"/>
            <w:tcBorders>
              <w:top w:val="nil"/>
              <w:left w:val="nil"/>
              <w:bottom w:val="single" w:sz="4" w:space="0" w:color="auto"/>
              <w:right w:val="single" w:sz="4" w:space="0" w:color="auto"/>
            </w:tcBorders>
            <w:noWrap/>
            <w:vAlign w:val="bottom"/>
          </w:tcPr>
          <w:p w14:paraId="498DBA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5D396E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7F49BF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4B4122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1CE385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F750F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7865D7C"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DBE0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1B314D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4D8035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4A81564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ED787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0D7B21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20/05/1964</w:t>
            </w:r>
          </w:p>
        </w:tc>
        <w:tc>
          <w:tcPr>
            <w:tcW w:w="1285" w:type="dxa"/>
            <w:tcBorders>
              <w:top w:val="nil"/>
              <w:left w:val="nil"/>
              <w:bottom w:val="single" w:sz="4" w:space="0" w:color="auto"/>
              <w:right w:val="single" w:sz="4" w:space="0" w:color="auto"/>
            </w:tcBorders>
            <w:noWrap/>
            <w:vAlign w:val="bottom"/>
          </w:tcPr>
          <w:p w14:paraId="47B868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089F09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82AD1D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7DC240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20410F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B0AC7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269F63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8BD3A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7E88CB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610590B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2D8E33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nil"/>
              <w:right w:val="single" w:sz="4" w:space="0" w:color="auto"/>
            </w:tcBorders>
            <w:noWrap/>
            <w:vAlign w:val="bottom"/>
          </w:tcPr>
          <w:p w14:paraId="434FCA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671E44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05/08/1983</w:t>
            </w:r>
          </w:p>
        </w:tc>
        <w:tc>
          <w:tcPr>
            <w:tcW w:w="1285" w:type="dxa"/>
            <w:tcBorders>
              <w:top w:val="nil"/>
              <w:left w:val="nil"/>
              <w:bottom w:val="single" w:sz="4" w:space="0" w:color="auto"/>
              <w:right w:val="single" w:sz="4" w:space="0" w:color="auto"/>
            </w:tcBorders>
            <w:noWrap/>
            <w:vAlign w:val="bottom"/>
          </w:tcPr>
          <w:p w14:paraId="0F2F43C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01/12/2025</w:t>
            </w:r>
          </w:p>
        </w:tc>
        <w:tc>
          <w:tcPr>
            <w:tcW w:w="1264" w:type="dxa"/>
            <w:tcBorders>
              <w:top w:val="nil"/>
              <w:left w:val="nil"/>
              <w:bottom w:val="single" w:sz="4" w:space="0" w:color="auto"/>
              <w:right w:val="single" w:sz="4" w:space="0" w:color="auto"/>
            </w:tcBorders>
            <w:noWrap/>
            <w:vAlign w:val="bottom"/>
          </w:tcPr>
          <w:p w14:paraId="2348AC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36079D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7.585,92 €</w:t>
            </w:r>
          </w:p>
        </w:tc>
        <w:tc>
          <w:tcPr>
            <w:tcW w:w="864" w:type="dxa"/>
            <w:tcBorders>
              <w:top w:val="single" w:sz="4" w:space="0" w:color="auto"/>
              <w:left w:val="single" w:sz="4" w:space="0" w:color="auto"/>
              <w:bottom w:val="nil"/>
              <w:right w:val="single" w:sz="4" w:space="0" w:color="auto"/>
            </w:tcBorders>
            <w:noWrap/>
            <w:vAlign w:val="bottom"/>
          </w:tcPr>
          <w:p w14:paraId="5D1F19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0D2945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34D2A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5B662FA"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17D3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0B1340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7CA0C8A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3F3F72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000781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3B0B02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21/02/1964</w:t>
            </w:r>
          </w:p>
        </w:tc>
        <w:tc>
          <w:tcPr>
            <w:tcW w:w="1285" w:type="dxa"/>
            <w:tcBorders>
              <w:top w:val="nil"/>
              <w:left w:val="nil"/>
              <w:bottom w:val="single" w:sz="4" w:space="0" w:color="auto"/>
              <w:right w:val="single" w:sz="4" w:space="0" w:color="auto"/>
            </w:tcBorders>
            <w:noWrap/>
            <w:vAlign w:val="bottom"/>
          </w:tcPr>
          <w:p w14:paraId="305DFE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29/09/2009</w:t>
            </w:r>
          </w:p>
        </w:tc>
        <w:tc>
          <w:tcPr>
            <w:tcW w:w="1264" w:type="dxa"/>
            <w:tcBorders>
              <w:top w:val="nil"/>
              <w:left w:val="nil"/>
              <w:bottom w:val="single" w:sz="4" w:space="0" w:color="auto"/>
              <w:right w:val="single" w:sz="4" w:space="0" w:color="auto"/>
            </w:tcBorders>
            <w:noWrap/>
            <w:vAlign w:val="bottom"/>
          </w:tcPr>
          <w:p w14:paraId="20EC65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280399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nil"/>
              <w:right w:val="single" w:sz="4" w:space="0" w:color="auto"/>
            </w:tcBorders>
            <w:noWrap/>
            <w:vAlign w:val="bottom"/>
          </w:tcPr>
          <w:p w14:paraId="2D18E6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2F4EFC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43163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10EF64F"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10002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28695E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6D4AAFF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654E09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DBDFB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7C6D38B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17/08/1972</w:t>
            </w:r>
          </w:p>
        </w:tc>
        <w:tc>
          <w:tcPr>
            <w:tcW w:w="1285" w:type="dxa"/>
            <w:tcBorders>
              <w:top w:val="nil"/>
              <w:left w:val="nil"/>
              <w:bottom w:val="single" w:sz="4" w:space="0" w:color="auto"/>
              <w:right w:val="single" w:sz="4" w:space="0" w:color="auto"/>
            </w:tcBorders>
            <w:noWrap/>
            <w:vAlign w:val="bottom"/>
          </w:tcPr>
          <w:p w14:paraId="0526DF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27/09/2004</w:t>
            </w:r>
          </w:p>
        </w:tc>
        <w:tc>
          <w:tcPr>
            <w:tcW w:w="1264" w:type="dxa"/>
            <w:tcBorders>
              <w:top w:val="nil"/>
              <w:left w:val="nil"/>
              <w:bottom w:val="single" w:sz="4" w:space="0" w:color="auto"/>
              <w:right w:val="single" w:sz="4" w:space="0" w:color="auto"/>
            </w:tcBorders>
            <w:noWrap/>
            <w:vAlign w:val="bottom"/>
          </w:tcPr>
          <w:p w14:paraId="3F4658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8ABA1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3B52B0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6E5A91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37F2D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1AC05A4"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0C27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6B428B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SAMANIEGO TXIKI</w:t>
            </w:r>
          </w:p>
        </w:tc>
        <w:tc>
          <w:tcPr>
            <w:tcW w:w="1268" w:type="dxa"/>
            <w:tcBorders>
              <w:top w:val="single" w:sz="4" w:space="0" w:color="auto"/>
              <w:left w:val="single" w:sz="4" w:space="0" w:color="auto"/>
              <w:bottom w:val="nil"/>
              <w:right w:val="single" w:sz="4" w:space="0" w:color="auto"/>
            </w:tcBorders>
            <w:noWrap/>
            <w:vAlign w:val="bottom"/>
          </w:tcPr>
          <w:p w14:paraId="72EF1B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59FDC6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nil"/>
              <w:right w:val="single" w:sz="4" w:space="0" w:color="auto"/>
            </w:tcBorders>
            <w:noWrap/>
            <w:vAlign w:val="bottom"/>
          </w:tcPr>
          <w:p w14:paraId="77B8CD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18,43</w:t>
            </w:r>
          </w:p>
        </w:tc>
        <w:tc>
          <w:tcPr>
            <w:tcW w:w="1133" w:type="dxa"/>
            <w:tcBorders>
              <w:top w:val="single" w:sz="4" w:space="0" w:color="auto"/>
              <w:left w:val="single" w:sz="4" w:space="0" w:color="auto"/>
              <w:bottom w:val="nil"/>
              <w:right w:val="single" w:sz="4" w:space="0" w:color="auto"/>
            </w:tcBorders>
            <w:noWrap/>
            <w:vAlign w:val="bottom"/>
          </w:tcPr>
          <w:p w14:paraId="07A119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07/02/2004</w:t>
            </w:r>
          </w:p>
        </w:tc>
        <w:tc>
          <w:tcPr>
            <w:tcW w:w="1285" w:type="dxa"/>
            <w:tcBorders>
              <w:top w:val="nil"/>
              <w:left w:val="nil"/>
              <w:bottom w:val="single" w:sz="4" w:space="0" w:color="auto"/>
              <w:right w:val="single" w:sz="4" w:space="0" w:color="auto"/>
            </w:tcBorders>
            <w:noWrap/>
            <w:vAlign w:val="bottom"/>
          </w:tcPr>
          <w:p w14:paraId="4A4A70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02/02/2026</w:t>
            </w:r>
          </w:p>
        </w:tc>
        <w:tc>
          <w:tcPr>
            <w:tcW w:w="1264" w:type="dxa"/>
            <w:tcBorders>
              <w:top w:val="nil"/>
              <w:left w:val="nil"/>
              <w:bottom w:val="single" w:sz="4" w:space="0" w:color="auto"/>
              <w:right w:val="single" w:sz="4" w:space="0" w:color="auto"/>
            </w:tcBorders>
            <w:noWrap/>
            <w:vAlign w:val="bottom"/>
          </w:tcPr>
          <w:p w14:paraId="24C1E6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3DB58C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4.810,08 €</w:t>
            </w:r>
          </w:p>
        </w:tc>
        <w:tc>
          <w:tcPr>
            <w:tcW w:w="864" w:type="dxa"/>
            <w:tcBorders>
              <w:top w:val="single" w:sz="4" w:space="0" w:color="auto"/>
              <w:left w:val="single" w:sz="4" w:space="0" w:color="auto"/>
              <w:bottom w:val="nil"/>
              <w:right w:val="single" w:sz="4" w:space="0" w:color="auto"/>
            </w:tcBorders>
            <w:noWrap/>
            <w:vAlign w:val="bottom"/>
          </w:tcPr>
          <w:p w14:paraId="78D270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3C3F5F5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6395C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461B09B"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6134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4F2331D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143D20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081610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18495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666C4C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19/12/1964</w:t>
            </w:r>
          </w:p>
        </w:tc>
        <w:tc>
          <w:tcPr>
            <w:tcW w:w="1285" w:type="dxa"/>
            <w:tcBorders>
              <w:top w:val="nil"/>
              <w:left w:val="nil"/>
              <w:bottom w:val="single" w:sz="4" w:space="0" w:color="auto"/>
              <w:right w:val="single" w:sz="4" w:space="0" w:color="auto"/>
            </w:tcBorders>
            <w:noWrap/>
            <w:vAlign w:val="bottom"/>
          </w:tcPr>
          <w:p w14:paraId="63C37B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23/09/2002</w:t>
            </w:r>
          </w:p>
        </w:tc>
        <w:tc>
          <w:tcPr>
            <w:tcW w:w="1264" w:type="dxa"/>
            <w:tcBorders>
              <w:top w:val="nil"/>
              <w:left w:val="nil"/>
              <w:bottom w:val="single" w:sz="4" w:space="0" w:color="auto"/>
              <w:right w:val="single" w:sz="4" w:space="0" w:color="auto"/>
            </w:tcBorders>
            <w:noWrap/>
            <w:vAlign w:val="bottom"/>
          </w:tcPr>
          <w:p w14:paraId="5D78CD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7E7004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2A754F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16CDE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8B009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AD9DBF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2C0F7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3FF18C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30AF06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459EB6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4BC7B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16,52</w:t>
            </w:r>
          </w:p>
        </w:tc>
        <w:tc>
          <w:tcPr>
            <w:tcW w:w="1133" w:type="dxa"/>
            <w:tcBorders>
              <w:top w:val="single" w:sz="4" w:space="0" w:color="auto"/>
              <w:left w:val="single" w:sz="4" w:space="0" w:color="auto"/>
              <w:bottom w:val="nil"/>
              <w:right w:val="single" w:sz="4" w:space="0" w:color="auto"/>
            </w:tcBorders>
            <w:noWrap/>
            <w:vAlign w:val="bottom"/>
          </w:tcPr>
          <w:p w14:paraId="7DDAD3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15/07/1970</w:t>
            </w:r>
          </w:p>
        </w:tc>
        <w:tc>
          <w:tcPr>
            <w:tcW w:w="1285" w:type="dxa"/>
            <w:tcBorders>
              <w:top w:val="nil"/>
              <w:left w:val="nil"/>
              <w:bottom w:val="single" w:sz="4" w:space="0" w:color="auto"/>
              <w:right w:val="single" w:sz="4" w:space="0" w:color="auto"/>
            </w:tcBorders>
            <w:noWrap/>
            <w:vAlign w:val="bottom"/>
          </w:tcPr>
          <w:p w14:paraId="4F0264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08/10/2012</w:t>
            </w:r>
          </w:p>
        </w:tc>
        <w:tc>
          <w:tcPr>
            <w:tcW w:w="1264" w:type="dxa"/>
            <w:tcBorders>
              <w:top w:val="nil"/>
              <w:left w:val="nil"/>
              <w:bottom w:val="single" w:sz="4" w:space="0" w:color="auto"/>
              <w:right w:val="single" w:sz="4" w:space="0" w:color="auto"/>
            </w:tcBorders>
            <w:noWrap/>
            <w:vAlign w:val="bottom"/>
          </w:tcPr>
          <w:p w14:paraId="29E79D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358CBF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4.624,80 €</w:t>
            </w:r>
          </w:p>
        </w:tc>
        <w:tc>
          <w:tcPr>
            <w:tcW w:w="864" w:type="dxa"/>
            <w:tcBorders>
              <w:top w:val="single" w:sz="4" w:space="0" w:color="auto"/>
              <w:left w:val="single" w:sz="4" w:space="0" w:color="auto"/>
              <w:bottom w:val="nil"/>
              <w:right w:val="single" w:sz="4" w:space="0" w:color="auto"/>
            </w:tcBorders>
            <w:noWrap/>
            <w:vAlign w:val="bottom"/>
          </w:tcPr>
          <w:p w14:paraId="739C16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462292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75675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2C49D5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2D8A1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2BC2D2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6C2143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5335DA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40900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7852FF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25/02/1967</w:t>
            </w:r>
          </w:p>
        </w:tc>
        <w:tc>
          <w:tcPr>
            <w:tcW w:w="1285" w:type="dxa"/>
            <w:tcBorders>
              <w:top w:val="nil"/>
              <w:left w:val="nil"/>
              <w:bottom w:val="single" w:sz="4" w:space="0" w:color="auto"/>
              <w:right w:val="single" w:sz="4" w:space="0" w:color="auto"/>
            </w:tcBorders>
            <w:noWrap/>
            <w:vAlign w:val="bottom"/>
          </w:tcPr>
          <w:p w14:paraId="232003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27/09/2004</w:t>
            </w:r>
          </w:p>
        </w:tc>
        <w:tc>
          <w:tcPr>
            <w:tcW w:w="1264" w:type="dxa"/>
            <w:tcBorders>
              <w:top w:val="nil"/>
              <w:left w:val="nil"/>
              <w:bottom w:val="single" w:sz="4" w:space="0" w:color="auto"/>
              <w:right w:val="single" w:sz="4" w:space="0" w:color="auto"/>
            </w:tcBorders>
            <w:noWrap/>
            <w:vAlign w:val="bottom"/>
          </w:tcPr>
          <w:p w14:paraId="1E445B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3F6E1F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7EB411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5D0513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6CD73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E3BC19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BD4A2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6761E3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3152DC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52E6C1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98A56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4B23D5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04/04/1965</w:t>
            </w:r>
          </w:p>
        </w:tc>
        <w:tc>
          <w:tcPr>
            <w:tcW w:w="1285" w:type="dxa"/>
            <w:tcBorders>
              <w:top w:val="nil"/>
              <w:left w:val="nil"/>
              <w:bottom w:val="single" w:sz="4" w:space="0" w:color="auto"/>
              <w:right w:val="single" w:sz="4" w:space="0" w:color="auto"/>
            </w:tcBorders>
            <w:noWrap/>
            <w:vAlign w:val="bottom"/>
          </w:tcPr>
          <w:p w14:paraId="38B5A6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05/10/2009</w:t>
            </w:r>
          </w:p>
        </w:tc>
        <w:tc>
          <w:tcPr>
            <w:tcW w:w="1264" w:type="dxa"/>
            <w:tcBorders>
              <w:top w:val="nil"/>
              <w:left w:val="nil"/>
              <w:bottom w:val="single" w:sz="4" w:space="0" w:color="auto"/>
              <w:right w:val="single" w:sz="4" w:space="0" w:color="auto"/>
            </w:tcBorders>
            <w:noWrap/>
            <w:vAlign w:val="bottom"/>
          </w:tcPr>
          <w:p w14:paraId="2BC006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0D4FC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nil"/>
              <w:right w:val="single" w:sz="4" w:space="0" w:color="auto"/>
            </w:tcBorders>
            <w:noWrap/>
            <w:vAlign w:val="bottom"/>
          </w:tcPr>
          <w:p w14:paraId="05DEB9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4C8647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67269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7AA0835"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7EB0C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78514E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623062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754909E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0E0EF9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6F912D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19/11/1961</w:t>
            </w:r>
          </w:p>
        </w:tc>
        <w:tc>
          <w:tcPr>
            <w:tcW w:w="1285" w:type="dxa"/>
            <w:tcBorders>
              <w:top w:val="nil"/>
              <w:left w:val="nil"/>
              <w:bottom w:val="single" w:sz="4" w:space="0" w:color="auto"/>
              <w:right w:val="single" w:sz="4" w:space="0" w:color="auto"/>
            </w:tcBorders>
            <w:noWrap/>
            <w:vAlign w:val="bottom"/>
          </w:tcPr>
          <w:p w14:paraId="2F7CD2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29/05/2006</w:t>
            </w:r>
          </w:p>
        </w:tc>
        <w:tc>
          <w:tcPr>
            <w:tcW w:w="1264" w:type="dxa"/>
            <w:tcBorders>
              <w:top w:val="nil"/>
              <w:left w:val="nil"/>
              <w:bottom w:val="single" w:sz="4" w:space="0" w:color="auto"/>
              <w:right w:val="single" w:sz="4" w:space="0" w:color="auto"/>
            </w:tcBorders>
            <w:noWrap/>
            <w:vAlign w:val="bottom"/>
          </w:tcPr>
          <w:p w14:paraId="629DD9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CA3517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nil"/>
              <w:right w:val="single" w:sz="4" w:space="0" w:color="auto"/>
            </w:tcBorders>
            <w:noWrap/>
            <w:vAlign w:val="bottom"/>
          </w:tcPr>
          <w:p w14:paraId="007878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28AB0AE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4CEAC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5C118EF"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09A6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4A53E6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0FBD76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72796A0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36E50C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0C0FC8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03/02/1970</w:t>
            </w:r>
          </w:p>
        </w:tc>
        <w:tc>
          <w:tcPr>
            <w:tcW w:w="1285" w:type="dxa"/>
            <w:tcBorders>
              <w:top w:val="nil"/>
              <w:left w:val="nil"/>
              <w:bottom w:val="single" w:sz="4" w:space="0" w:color="auto"/>
              <w:right w:val="single" w:sz="4" w:space="0" w:color="auto"/>
            </w:tcBorders>
            <w:noWrap/>
            <w:vAlign w:val="bottom"/>
          </w:tcPr>
          <w:p w14:paraId="548AAC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10/01/2006</w:t>
            </w:r>
          </w:p>
        </w:tc>
        <w:tc>
          <w:tcPr>
            <w:tcW w:w="1264" w:type="dxa"/>
            <w:tcBorders>
              <w:top w:val="nil"/>
              <w:left w:val="nil"/>
              <w:bottom w:val="single" w:sz="4" w:space="0" w:color="auto"/>
              <w:right w:val="single" w:sz="4" w:space="0" w:color="auto"/>
            </w:tcBorders>
            <w:noWrap/>
            <w:vAlign w:val="bottom"/>
          </w:tcPr>
          <w:p w14:paraId="67052B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4C7255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nil"/>
              <w:right w:val="single" w:sz="4" w:space="0" w:color="auto"/>
            </w:tcBorders>
            <w:noWrap/>
            <w:vAlign w:val="bottom"/>
          </w:tcPr>
          <w:p w14:paraId="5945D5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672BDB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897771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C88308A"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E63F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2B1722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319249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542C193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3AD02B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5F1AC8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18/12/1960</w:t>
            </w:r>
          </w:p>
        </w:tc>
        <w:tc>
          <w:tcPr>
            <w:tcW w:w="1285" w:type="dxa"/>
            <w:tcBorders>
              <w:top w:val="nil"/>
              <w:left w:val="nil"/>
              <w:bottom w:val="single" w:sz="4" w:space="0" w:color="auto"/>
              <w:right w:val="single" w:sz="4" w:space="0" w:color="auto"/>
            </w:tcBorders>
            <w:noWrap/>
            <w:vAlign w:val="bottom"/>
          </w:tcPr>
          <w:p w14:paraId="218C81F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2661E7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50090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8.245,32 €</w:t>
            </w:r>
          </w:p>
        </w:tc>
        <w:tc>
          <w:tcPr>
            <w:tcW w:w="864" w:type="dxa"/>
            <w:tcBorders>
              <w:top w:val="single" w:sz="4" w:space="0" w:color="auto"/>
              <w:left w:val="single" w:sz="4" w:space="0" w:color="auto"/>
              <w:bottom w:val="nil"/>
              <w:right w:val="single" w:sz="4" w:space="0" w:color="auto"/>
            </w:tcBorders>
            <w:noWrap/>
            <w:vAlign w:val="bottom"/>
          </w:tcPr>
          <w:p w14:paraId="51BE71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120D05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89F26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064A60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FBAED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413E0ED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04CC69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30F58F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79118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745EE4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17/01/1971</w:t>
            </w:r>
          </w:p>
        </w:tc>
        <w:tc>
          <w:tcPr>
            <w:tcW w:w="1285" w:type="dxa"/>
            <w:tcBorders>
              <w:top w:val="nil"/>
              <w:left w:val="nil"/>
              <w:bottom w:val="single" w:sz="4" w:space="0" w:color="auto"/>
              <w:right w:val="single" w:sz="4" w:space="0" w:color="auto"/>
            </w:tcBorders>
            <w:noWrap/>
            <w:vAlign w:val="bottom"/>
          </w:tcPr>
          <w:p w14:paraId="777291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08/10/2007</w:t>
            </w:r>
          </w:p>
        </w:tc>
        <w:tc>
          <w:tcPr>
            <w:tcW w:w="1264" w:type="dxa"/>
            <w:tcBorders>
              <w:top w:val="nil"/>
              <w:left w:val="nil"/>
              <w:bottom w:val="single" w:sz="4" w:space="0" w:color="auto"/>
              <w:right w:val="single" w:sz="4" w:space="0" w:color="auto"/>
            </w:tcBorders>
            <w:noWrap/>
            <w:vAlign w:val="bottom"/>
          </w:tcPr>
          <w:p w14:paraId="014F14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1CC75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nil"/>
              <w:right w:val="single" w:sz="4" w:space="0" w:color="auto"/>
            </w:tcBorders>
            <w:noWrap/>
            <w:vAlign w:val="bottom"/>
          </w:tcPr>
          <w:p w14:paraId="2BD0CA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0401647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47891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969A23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04180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3BF35B6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0206220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40538B4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601319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57D3C9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07/10/1970</w:t>
            </w:r>
          </w:p>
        </w:tc>
        <w:tc>
          <w:tcPr>
            <w:tcW w:w="1285" w:type="dxa"/>
            <w:tcBorders>
              <w:top w:val="nil"/>
              <w:left w:val="nil"/>
              <w:bottom w:val="single" w:sz="4" w:space="0" w:color="auto"/>
              <w:right w:val="single" w:sz="4" w:space="0" w:color="auto"/>
            </w:tcBorders>
            <w:noWrap/>
            <w:vAlign w:val="bottom"/>
          </w:tcPr>
          <w:p w14:paraId="72D64BB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03/10/2005</w:t>
            </w:r>
          </w:p>
        </w:tc>
        <w:tc>
          <w:tcPr>
            <w:tcW w:w="1264" w:type="dxa"/>
            <w:tcBorders>
              <w:top w:val="nil"/>
              <w:left w:val="nil"/>
              <w:bottom w:val="single" w:sz="4" w:space="0" w:color="auto"/>
              <w:right w:val="single" w:sz="4" w:space="0" w:color="auto"/>
            </w:tcBorders>
            <w:noWrap/>
            <w:vAlign w:val="bottom"/>
          </w:tcPr>
          <w:p w14:paraId="2223E6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64605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8.377,20 €</w:t>
            </w:r>
          </w:p>
        </w:tc>
        <w:tc>
          <w:tcPr>
            <w:tcW w:w="864" w:type="dxa"/>
            <w:tcBorders>
              <w:top w:val="single" w:sz="4" w:space="0" w:color="auto"/>
              <w:left w:val="single" w:sz="4" w:space="0" w:color="auto"/>
              <w:bottom w:val="nil"/>
              <w:right w:val="single" w:sz="4" w:space="0" w:color="auto"/>
            </w:tcBorders>
            <w:noWrap/>
            <w:vAlign w:val="bottom"/>
          </w:tcPr>
          <w:p w14:paraId="5741E2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15A0B6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18514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79E172F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8138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nil"/>
              <w:right w:val="single" w:sz="4" w:space="0" w:color="auto"/>
            </w:tcBorders>
            <w:noWrap/>
            <w:vAlign w:val="bottom"/>
          </w:tcPr>
          <w:p w14:paraId="4C4F3D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nil"/>
              <w:right w:val="single" w:sz="4" w:space="0" w:color="auto"/>
            </w:tcBorders>
            <w:noWrap/>
            <w:vAlign w:val="bottom"/>
          </w:tcPr>
          <w:p w14:paraId="170208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440592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24D981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4758EF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19/12/1979</w:t>
            </w:r>
          </w:p>
        </w:tc>
        <w:tc>
          <w:tcPr>
            <w:tcW w:w="1285" w:type="dxa"/>
            <w:tcBorders>
              <w:top w:val="nil"/>
              <w:left w:val="nil"/>
              <w:bottom w:val="single" w:sz="4" w:space="0" w:color="auto"/>
              <w:right w:val="single" w:sz="4" w:space="0" w:color="auto"/>
            </w:tcBorders>
            <w:noWrap/>
            <w:vAlign w:val="bottom"/>
          </w:tcPr>
          <w:p w14:paraId="39F296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28/04/2003</w:t>
            </w:r>
          </w:p>
        </w:tc>
        <w:tc>
          <w:tcPr>
            <w:tcW w:w="1264" w:type="dxa"/>
            <w:tcBorders>
              <w:top w:val="nil"/>
              <w:left w:val="nil"/>
              <w:bottom w:val="single" w:sz="4" w:space="0" w:color="auto"/>
              <w:right w:val="single" w:sz="4" w:space="0" w:color="auto"/>
            </w:tcBorders>
            <w:noWrap/>
            <w:vAlign w:val="bottom"/>
          </w:tcPr>
          <w:p w14:paraId="2A83BE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B3322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8.509,08 €</w:t>
            </w:r>
          </w:p>
        </w:tc>
        <w:tc>
          <w:tcPr>
            <w:tcW w:w="864" w:type="dxa"/>
            <w:tcBorders>
              <w:top w:val="single" w:sz="4" w:space="0" w:color="auto"/>
              <w:left w:val="single" w:sz="4" w:space="0" w:color="auto"/>
              <w:bottom w:val="nil"/>
              <w:right w:val="single" w:sz="4" w:space="0" w:color="auto"/>
            </w:tcBorders>
            <w:noWrap/>
            <w:vAlign w:val="bottom"/>
          </w:tcPr>
          <w:p w14:paraId="13AE81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28B196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FF01EF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611E20D"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904BAF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12007</w:t>
            </w:r>
          </w:p>
        </w:tc>
        <w:tc>
          <w:tcPr>
            <w:tcW w:w="1843" w:type="dxa"/>
            <w:tcBorders>
              <w:top w:val="single" w:sz="4" w:space="0" w:color="auto"/>
              <w:left w:val="single" w:sz="4" w:space="0" w:color="auto"/>
              <w:bottom w:val="nil"/>
              <w:right w:val="single" w:sz="4" w:space="0" w:color="auto"/>
            </w:tcBorders>
            <w:noWrap/>
            <w:vAlign w:val="bottom"/>
          </w:tcPr>
          <w:p w14:paraId="258536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ZUMADI HLHI</w:t>
            </w:r>
          </w:p>
        </w:tc>
        <w:tc>
          <w:tcPr>
            <w:tcW w:w="1268" w:type="dxa"/>
            <w:tcBorders>
              <w:top w:val="single" w:sz="4" w:space="0" w:color="auto"/>
              <w:left w:val="single" w:sz="4" w:space="0" w:color="auto"/>
              <w:bottom w:val="nil"/>
              <w:right w:val="single" w:sz="4" w:space="0" w:color="auto"/>
            </w:tcBorders>
            <w:noWrap/>
            <w:vAlign w:val="bottom"/>
          </w:tcPr>
          <w:p w14:paraId="028D68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05DB93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3BA5F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single" w:sz="4" w:space="0" w:color="auto"/>
              <w:left w:val="single" w:sz="4" w:space="0" w:color="auto"/>
              <w:bottom w:val="nil"/>
              <w:right w:val="single" w:sz="4" w:space="0" w:color="auto"/>
            </w:tcBorders>
            <w:noWrap/>
            <w:vAlign w:val="bottom"/>
          </w:tcPr>
          <w:p w14:paraId="2FE8D9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05/04/1969</w:t>
            </w:r>
          </w:p>
        </w:tc>
        <w:tc>
          <w:tcPr>
            <w:tcW w:w="1285" w:type="dxa"/>
            <w:tcBorders>
              <w:top w:val="nil"/>
              <w:left w:val="nil"/>
              <w:bottom w:val="single" w:sz="4" w:space="0" w:color="auto"/>
              <w:right w:val="single" w:sz="4" w:space="0" w:color="auto"/>
            </w:tcBorders>
            <w:noWrap/>
            <w:vAlign w:val="bottom"/>
          </w:tcPr>
          <w:p w14:paraId="12EAF2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02/10/2014</w:t>
            </w:r>
          </w:p>
        </w:tc>
        <w:tc>
          <w:tcPr>
            <w:tcW w:w="1264" w:type="dxa"/>
            <w:tcBorders>
              <w:top w:val="nil"/>
              <w:left w:val="nil"/>
              <w:bottom w:val="single" w:sz="4" w:space="0" w:color="auto"/>
              <w:right w:val="single" w:sz="4" w:space="0" w:color="auto"/>
            </w:tcBorders>
            <w:noWrap/>
            <w:vAlign w:val="bottom"/>
          </w:tcPr>
          <w:p w14:paraId="5A6833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6A87415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6.952,44 €</w:t>
            </w:r>
          </w:p>
        </w:tc>
        <w:tc>
          <w:tcPr>
            <w:tcW w:w="864" w:type="dxa"/>
            <w:tcBorders>
              <w:top w:val="single" w:sz="4" w:space="0" w:color="auto"/>
              <w:left w:val="single" w:sz="4" w:space="0" w:color="auto"/>
              <w:bottom w:val="nil"/>
              <w:right w:val="single" w:sz="4" w:space="0" w:color="auto"/>
            </w:tcBorders>
            <w:noWrap/>
            <w:vAlign w:val="bottom"/>
          </w:tcPr>
          <w:p w14:paraId="61E276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47DC98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4DEE5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F0B658B"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19C84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12007</w:t>
            </w:r>
          </w:p>
        </w:tc>
        <w:tc>
          <w:tcPr>
            <w:tcW w:w="1843" w:type="dxa"/>
            <w:tcBorders>
              <w:top w:val="single" w:sz="4" w:space="0" w:color="auto"/>
              <w:left w:val="single" w:sz="4" w:space="0" w:color="auto"/>
              <w:bottom w:val="nil"/>
              <w:right w:val="single" w:sz="4" w:space="0" w:color="auto"/>
            </w:tcBorders>
            <w:noWrap/>
            <w:vAlign w:val="bottom"/>
          </w:tcPr>
          <w:p w14:paraId="5325A8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ZUMADI HLHI</w:t>
            </w:r>
          </w:p>
        </w:tc>
        <w:tc>
          <w:tcPr>
            <w:tcW w:w="1268" w:type="dxa"/>
            <w:tcBorders>
              <w:top w:val="single" w:sz="4" w:space="0" w:color="auto"/>
              <w:left w:val="single" w:sz="4" w:space="0" w:color="auto"/>
              <w:bottom w:val="nil"/>
              <w:right w:val="single" w:sz="4" w:space="0" w:color="auto"/>
            </w:tcBorders>
            <w:noWrap/>
            <w:vAlign w:val="bottom"/>
          </w:tcPr>
          <w:p w14:paraId="66B3C81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1A10AA7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0C6999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single" w:sz="4" w:space="0" w:color="auto"/>
              <w:left w:val="single" w:sz="4" w:space="0" w:color="auto"/>
              <w:bottom w:val="nil"/>
              <w:right w:val="single" w:sz="4" w:space="0" w:color="auto"/>
            </w:tcBorders>
            <w:noWrap/>
            <w:vAlign w:val="bottom"/>
          </w:tcPr>
          <w:p w14:paraId="4A2692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22/02/1960</w:t>
            </w:r>
          </w:p>
        </w:tc>
        <w:tc>
          <w:tcPr>
            <w:tcW w:w="1285" w:type="dxa"/>
            <w:tcBorders>
              <w:top w:val="nil"/>
              <w:left w:val="nil"/>
              <w:bottom w:val="single" w:sz="4" w:space="0" w:color="auto"/>
              <w:right w:val="single" w:sz="4" w:space="0" w:color="auto"/>
            </w:tcBorders>
            <w:noWrap/>
            <w:vAlign w:val="bottom"/>
          </w:tcPr>
          <w:p w14:paraId="44C04D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09/03/2018</w:t>
            </w:r>
          </w:p>
        </w:tc>
        <w:tc>
          <w:tcPr>
            <w:tcW w:w="1264" w:type="dxa"/>
            <w:tcBorders>
              <w:top w:val="nil"/>
              <w:left w:val="nil"/>
              <w:bottom w:val="single" w:sz="4" w:space="0" w:color="auto"/>
              <w:right w:val="single" w:sz="4" w:space="0" w:color="auto"/>
            </w:tcBorders>
            <w:noWrap/>
            <w:vAlign w:val="bottom"/>
          </w:tcPr>
          <w:p w14:paraId="2079A2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75539E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6.952,44 €</w:t>
            </w:r>
          </w:p>
        </w:tc>
        <w:tc>
          <w:tcPr>
            <w:tcW w:w="864" w:type="dxa"/>
            <w:tcBorders>
              <w:top w:val="single" w:sz="4" w:space="0" w:color="auto"/>
              <w:left w:val="single" w:sz="4" w:space="0" w:color="auto"/>
              <w:bottom w:val="nil"/>
              <w:right w:val="single" w:sz="4" w:space="0" w:color="auto"/>
            </w:tcBorders>
            <w:noWrap/>
            <w:vAlign w:val="bottom"/>
          </w:tcPr>
          <w:p w14:paraId="23FAB8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649515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66941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44C1E54"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34371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12007</w:t>
            </w:r>
          </w:p>
        </w:tc>
        <w:tc>
          <w:tcPr>
            <w:tcW w:w="1843" w:type="dxa"/>
            <w:tcBorders>
              <w:top w:val="single" w:sz="4" w:space="0" w:color="auto"/>
              <w:left w:val="single" w:sz="4" w:space="0" w:color="auto"/>
              <w:bottom w:val="nil"/>
              <w:right w:val="single" w:sz="4" w:space="0" w:color="auto"/>
            </w:tcBorders>
            <w:noWrap/>
            <w:vAlign w:val="bottom"/>
          </w:tcPr>
          <w:p w14:paraId="4D6D783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ZUMADI HLHI</w:t>
            </w:r>
          </w:p>
        </w:tc>
        <w:tc>
          <w:tcPr>
            <w:tcW w:w="1268" w:type="dxa"/>
            <w:tcBorders>
              <w:top w:val="single" w:sz="4" w:space="0" w:color="auto"/>
              <w:left w:val="single" w:sz="4" w:space="0" w:color="auto"/>
              <w:bottom w:val="nil"/>
              <w:right w:val="single" w:sz="4" w:space="0" w:color="auto"/>
            </w:tcBorders>
            <w:noWrap/>
            <w:vAlign w:val="bottom"/>
          </w:tcPr>
          <w:p w14:paraId="7BAA3C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4CE420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66D153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w:t>
            </w:r>
          </w:p>
        </w:tc>
        <w:tc>
          <w:tcPr>
            <w:tcW w:w="1133" w:type="dxa"/>
            <w:tcBorders>
              <w:top w:val="single" w:sz="4" w:space="0" w:color="auto"/>
              <w:left w:val="single" w:sz="4" w:space="0" w:color="auto"/>
              <w:bottom w:val="nil"/>
              <w:right w:val="single" w:sz="4" w:space="0" w:color="auto"/>
            </w:tcBorders>
            <w:noWrap/>
            <w:vAlign w:val="bottom"/>
          </w:tcPr>
          <w:p w14:paraId="078164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22/10/1975</w:t>
            </w:r>
          </w:p>
        </w:tc>
        <w:tc>
          <w:tcPr>
            <w:tcW w:w="1285" w:type="dxa"/>
            <w:tcBorders>
              <w:top w:val="nil"/>
              <w:left w:val="nil"/>
              <w:bottom w:val="single" w:sz="4" w:space="0" w:color="auto"/>
              <w:right w:val="single" w:sz="4" w:space="0" w:color="auto"/>
            </w:tcBorders>
            <w:noWrap/>
            <w:vAlign w:val="bottom"/>
          </w:tcPr>
          <w:p w14:paraId="09EB4B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21/09/2020</w:t>
            </w:r>
          </w:p>
        </w:tc>
        <w:tc>
          <w:tcPr>
            <w:tcW w:w="1264" w:type="dxa"/>
            <w:tcBorders>
              <w:top w:val="nil"/>
              <w:left w:val="nil"/>
              <w:bottom w:val="single" w:sz="4" w:space="0" w:color="auto"/>
              <w:right w:val="single" w:sz="4" w:space="0" w:color="auto"/>
            </w:tcBorders>
            <w:noWrap/>
            <w:vAlign w:val="bottom"/>
          </w:tcPr>
          <w:p w14:paraId="22C54D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64A724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6.833,28 €</w:t>
            </w:r>
          </w:p>
        </w:tc>
        <w:tc>
          <w:tcPr>
            <w:tcW w:w="864" w:type="dxa"/>
            <w:tcBorders>
              <w:top w:val="single" w:sz="4" w:space="0" w:color="auto"/>
              <w:left w:val="single" w:sz="4" w:space="0" w:color="auto"/>
              <w:bottom w:val="nil"/>
              <w:right w:val="single" w:sz="4" w:space="0" w:color="auto"/>
            </w:tcBorders>
            <w:noWrap/>
            <w:vAlign w:val="bottom"/>
          </w:tcPr>
          <w:p w14:paraId="710E11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43C495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679543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96FC596"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3474A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12007</w:t>
            </w:r>
          </w:p>
        </w:tc>
        <w:tc>
          <w:tcPr>
            <w:tcW w:w="1843" w:type="dxa"/>
            <w:tcBorders>
              <w:top w:val="single" w:sz="4" w:space="0" w:color="auto"/>
              <w:left w:val="single" w:sz="4" w:space="0" w:color="auto"/>
              <w:bottom w:val="nil"/>
              <w:right w:val="single" w:sz="4" w:space="0" w:color="auto"/>
            </w:tcBorders>
            <w:noWrap/>
            <w:vAlign w:val="bottom"/>
          </w:tcPr>
          <w:p w14:paraId="126AFE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ZUMADI HLHI</w:t>
            </w:r>
          </w:p>
        </w:tc>
        <w:tc>
          <w:tcPr>
            <w:tcW w:w="1268" w:type="dxa"/>
            <w:tcBorders>
              <w:top w:val="single" w:sz="4" w:space="0" w:color="auto"/>
              <w:left w:val="single" w:sz="4" w:space="0" w:color="auto"/>
              <w:bottom w:val="nil"/>
              <w:right w:val="single" w:sz="4" w:space="0" w:color="auto"/>
            </w:tcBorders>
            <w:noWrap/>
            <w:vAlign w:val="bottom"/>
          </w:tcPr>
          <w:p w14:paraId="2DB1A5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1319954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7814D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single" w:sz="4" w:space="0" w:color="auto"/>
              <w:left w:val="single" w:sz="4" w:space="0" w:color="auto"/>
              <w:bottom w:val="nil"/>
              <w:right w:val="single" w:sz="4" w:space="0" w:color="auto"/>
            </w:tcBorders>
            <w:noWrap/>
            <w:vAlign w:val="bottom"/>
          </w:tcPr>
          <w:p w14:paraId="167651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16/03/1960</w:t>
            </w:r>
          </w:p>
        </w:tc>
        <w:tc>
          <w:tcPr>
            <w:tcW w:w="1285" w:type="dxa"/>
            <w:tcBorders>
              <w:top w:val="nil"/>
              <w:left w:val="nil"/>
              <w:bottom w:val="single" w:sz="4" w:space="0" w:color="auto"/>
              <w:right w:val="single" w:sz="4" w:space="0" w:color="auto"/>
            </w:tcBorders>
            <w:noWrap/>
            <w:vAlign w:val="bottom"/>
          </w:tcPr>
          <w:p w14:paraId="541FA5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23/09/2004</w:t>
            </w:r>
          </w:p>
        </w:tc>
        <w:tc>
          <w:tcPr>
            <w:tcW w:w="1264" w:type="dxa"/>
            <w:tcBorders>
              <w:top w:val="nil"/>
              <w:left w:val="nil"/>
              <w:bottom w:val="single" w:sz="4" w:space="0" w:color="auto"/>
              <w:right w:val="single" w:sz="4" w:space="0" w:color="auto"/>
            </w:tcBorders>
            <w:noWrap/>
            <w:vAlign w:val="bottom"/>
          </w:tcPr>
          <w:p w14:paraId="5D1E3C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6C0F81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xml:space="preserve">   7.534,80 € </w:t>
            </w:r>
          </w:p>
        </w:tc>
        <w:tc>
          <w:tcPr>
            <w:tcW w:w="864" w:type="dxa"/>
            <w:tcBorders>
              <w:top w:val="single" w:sz="4" w:space="0" w:color="auto"/>
              <w:left w:val="single" w:sz="4" w:space="0" w:color="auto"/>
              <w:bottom w:val="nil"/>
              <w:right w:val="single" w:sz="4" w:space="0" w:color="auto"/>
            </w:tcBorders>
            <w:noWrap/>
            <w:vAlign w:val="bottom"/>
          </w:tcPr>
          <w:p w14:paraId="29FA37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F238D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20373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6C23EBB"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FBCC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12003</w:t>
            </w:r>
          </w:p>
        </w:tc>
        <w:tc>
          <w:tcPr>
            <w:tcW w:w="1843" w:type="dxa"/>
            <w:tcBorders>
              <w:top w:val="single" w:sz="4" w:space="0" w:color="auto"/>
              <w:left w:val="single" w:sz="4" w:space="0" w:color="auto"/>
              <w:bottom w:val="nil"/>
              <w:right w:val="single" w:sz="4" w:space="0" w:color="auto"/>
            </w:tcBorders>
            <w:noWrap/>
            <w:vAlign w:val="bottom"/>
          </w:tcPr>
          <w:p w14:paraId="39E80A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ALBIZTUR IN SITU</w:t>
            </w:r>
          </w:p>
        </w:tc>
        <w:tc>
          <w:tcPr>
            <w:tcW w:w="1268" w:type="dxa"/>
            <w:tcBorders>
              <w:top w:val="single" w:sz="4" w:space="0" w:color="auto"/>
              <w:left w:val="single" w:sz="4" w:space="0" w:color="auto"/>
              <w:bottom w:val="nil"/>
              <w:right w:val="single" w:sz="4" w:space="0" w:color="auto"/>
            </w:tcBorders>
            <w:noWrap/>
            <w:vAlign w:val="bottom"/>
          </w:tcPr>
          <w:p w14:paraId="15D847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253F0B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EAAF3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single" w:sz="4" w:space="0" w:color="auto"/>
              <w:bottom w:val="nil"/>
              <w:right w:val="single" w:sz="4" w:space="0" w:color="auto"/>
            </w:tcBorders>
            <w:noWrap/>
            <w:vAlign w:val="bottom"/>
          </w:tcPr>
          <w:p w14:paraId="7F53B4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25/06/1978</w:t>
            </w:r>
          </w:p>
        </w:tc>
        <w:tc>
          <w:tcPr>
            <w:tcW w:w="1285" w:type="dxa"/>
            <w:tcBorders>
              <w:top w:val="nil"/>
              <w:left w:val="nil"/>
              <w:bottom w:val="single" w:sz="4" w:space="0" w:color="auto"/>
              <w:right w:val="single" w:sz="4" w:space="0" w:color="auto"/>
            </w:tcBorders>
            <w:noWrap/>
            <w:vAlign w:val="bottom"/>
          </w:tcPr>
          <w:p w14:paraId="493F8A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26/09/2024</w:t>
            </w:r>
          </w:p>
        </w:tc>
        <w:tc>
          <w:tcPr>
            <w:tcW w:w="1264" w:type="dxa"/>
            <w:tcBorders>
              <w:top w:val="nil"/>
              <w:left w:val="nil"/>
              <w:bottom w:val="single" w:sz="4" w:space="0" w:color="auto"/>
              <w:right w:val="single" w:sz="4" w:space="0" w:color="auto"/>
            </w:tcBorders>
            <w:noWrap/>
            <w:vAlign w:val="bottom"/>
          </w:tcPr>
          <w:p w14:paraId="25BCDC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968AD2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6.645,00 €</w:t>
            </w:r>
          </w:p>
        </w:tc>
        <w:tc>
          <w:tcPr>
            <w:tcW w:w="864" w:type="dxa"/>
            <w:tcBorders>
              <w:top w:val="single" w:sz="4" w:space="0" w:color="auto"/>
              <w:left w:val="single" w:sz="4" w:space="0" w:color="auto"/>
              <w:bottom w:val="nil"/>
              <w:right w:val="single" w:sz="4" w:space="0" w:color="auto"/>
            </w:tcBorders>
            <w:noWrap/>
            <w:vAlign w:val="bottom"/>
          </w:tcPr>
          <w:p w14:paraId="1FC7B8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4C0BCE4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BF450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01E4BC59"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4ED77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12003</w:t>
            </w:r>
          </w:p>
        </w:tc>
        <w:tc>
          <w:tcPr>
            <w:tcW w:w="1843" w:type="dxa"/>
            <w:tcBorders>
              <w:top w:val="single" w:sz="4" w:space="0" w:color="auto"/>
              <w:left w:val="single" w:sz="4" w:space="0" w:color="auto"/>
              <w:bottom w:val="nil"/>
              <w:right w:val="single" w:sz="4" w:space="0" w:color="auto"/>
            </w:tcBorders>
            <w:noWrap/>
            <w:vAlign w:val="bottom"/>
          </w:tcPr>
          <w:p w14:paraId="6501109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ALBIZTUR IN SITU</w:t>
            </w:r>
          </w:p>
        </w:tc>
        <w:tc>
          <w:tcPr>
            <w:tcW w:w="1268" w:type="dxa"/>
            <w:tcBorders>
              <w:top w:val="single" w:sz="4" w:space="0" w:color="auto"/>
              <w:left w:val="single" w:sz="4" w:space="0" w:color="auto"/>
              <w:bottom w:val="nil"/>
              <w:right w:val="single" w:sz="4" w:space="0" w:color="auto"/>
            </w:tcBorders>
            <w:noWrap/>
            <w:vAlign w:val="bottom"/>
          </w:tcPr>
          <w:p w14:paraId="74E699F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OFFICE Y MONITOR</w:t>
            </w:r>
          </w:p>
        </w:tc>
        <w:tc>
          <w:tcPr>
            <w:tcW w:w="1283" w:type="dxa"/>
            <w:tcBorders>
              <w:top w:val="single" w:sz="4" w:space="0" w:color="auto"/>
              <w:left w:val="single" w:sz="4" w:space="0" w:color="auto"/>
              <w:bottom w:val="nil"/>
              <w:right w:val="single" w:sz="4" w:space="0" w:color="auto"/>
            </w:tcBorders>
            <w:noWrap/>
            <w:vAlign w:val="bottom"/>
          </w:tcPr>
          <w:p w14:paraId="4DAD978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single" w:sz="4" w:space="0" w:color="auto"/>
              <w:left w:val="nil"/>
              <w:bottom w:val="nil"/>
              <w:right w:val="single" w:sz="4" w:space="0" w:color="auto"/>
            </w:tcBorders>
            <w:noWrap/>
            <w:vAlign w:val="bottom"/>
          </w:tcPr>
          <w:p w14:paraId="179A3C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1321379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28/03/2004</w:t>
            </w:r>
          </w:p>
        </w:tc>
        <w:tc>
          <w:tcPr>
            <w:tcW w:w="1285" w:type="dxa"/>
            <w:tcBorders>
              <w:top w:val="nil"/>
              <w:left w:val="nil"/>
              <w:bottom w:val="single" w:sz="4" w:space="0" w:color="auto"/>
              <w:right w:val="single" w:sz="4" w:space="0" w:color="auto"/>
            </w:tcBorders>
            <w:noWrap/>
            <w:vAlign w:val="bottom"/>
          </w:tcPr>
          <w:p w14:paraId="7C5EFC6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08/01/2026</w:t>
            </w:r>
          </w:p>
        </w:tc>
        <w:tc>
          <w:tcPr>
            <w:tcW w:w="1264" w:type="dxa"/>
            <w:tcBorders>
              <w:top w:val="nil"/>
              <w:left w:val="nil"/>
              <w:bottom w:val="single" w:sz="4" w:space="0" w:color="auto"/>
              <w:right w:val="single" w:sz="4" w:space="0" w:color="auto"/>
            </w:tcBorders>
            <w:noWrap/>
            <w:vAlign w:val="bottom"/>
          </w:tcPr>
          <w:p w14:paraId="630656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53D17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7.417,92 €</w:t>
            </w:r>
          </w:p>
        </w:tc>
        <w:tc>
          <w:tcPr>
            <w:tcW w:w="864" w:type="dxa"/>
            <w:tcBorders>
              <w:top w:val="single" w:sz="4" w:space="0" w:color="auto"/>
              <w:left w:val="single" w:sz="4" w:space="0" w:color="auto"/>
              <w:bottom w:val="nil"/>
              <w:right w:val="single" w:sz="4" w:space="0" w:color="auto"/>
            </w:tcBorders>
            <w:noWrap/>
            <w:vAlign w:val="bottom"/>
          </w:tcPr>
          <w:p w14:paraId="13A9E4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7B5A4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0E738C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5936B11"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F1A46B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12003</w:t>
            </w:r>
          </w:p>
        </w:tc>
        <w:tc>
          <w:tcPr>
            <w:tcW w:w="1843" w:type="dxa"/>
            <w:tcBorders>
              <w:top w:val="single" w:sz="4" w:space="0" w:color="auto"/>
              <w:left w:val="single" w:sz="4" w:space="0" w:color="auto"/>
              <w:bottom w:val="nil"/>
              <w:right w:val="single" w:sz="4" w:space="0" w:color="auto"/>
            </w:tcBorders>
            <w:noWrap/>
            <w:vAlign w:val="bottom"/>
          </w:tcPr>
          <w:p w14:paraId="6E18F1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ALBIZTUR IN SITU</w:t>
            </w:r>
          </w:p>
        </w:tc>
        <w:tc>
          <w:tcPr>
            <w:tcW w:w="1268" w:type="dxa"/>
            <w:tcBorders>
              <w:top w:val="single" w:sz="4" w:space="0" w:color="auto"/>
              <w:left w:val="single" w:sz="4" w:space="0" w:color="auto"/>
              <w:bottom w:val="nil"/>
              <w:right w:val="single" w:sz="4" w:space="0" w:color="auto"/>
            </w:tcBorders>
            <w:noWrap/>
            <w:vAlign w:val="bottom"/>
          </w:tcPr>
          <w:p w14:paraId="4E03B26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7EDF204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0E568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0BF379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24/05/1962</w:t>
            </w:r>
          </w:p>
        </w:tc>
        <w:tc>
          <w:tcPr>
            <w:tcW w:w="1285" w:type="dxa"/>
            <w:tcBorders>
              <w:top w:val="nil"/>
              <w:left w:val="nil"/>
              <w:bottom w:val="single" w:sz="4" w:space="0" w:color="auto"/>
              <w:right w:val="single" w:sz="4" w:space="0" w:color="auto"/>
            </w:tcBorders>
            <w:noWrap/>
            <w:vAlign w:val="bottom"/>
          </w:tcPr>
          <w:p w14:paraId="169210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04/10/2010</w:t>
            </w:r>
          </w:p>
        </w:tc>
        <w:tc>
          <w:tcPr>
            <w:tcW w:w="1264" w:type="dxa"/>
            <w:tcBorders>
              <w:top w:val="nil"/>
              <w:left w:val="nil"/>
              <w:bottom w:val="single" w:sz="4" w:space="0" w:color="auto"/>
              <w:right w:val="single" w:sz="4" w:space="0" w:color="auto"/>
            </w:tcBorders>
            <w:noWrap/>
            <w:vAlign w:val="bottom"/>
          </w:tcPr>
          <w:p w14:paraId="7C953A4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03E948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9.037,32 €</w:t>
            </w:r>
          </w:p>
        </w:tc>
        <w:tc>
          <w:tcPr>
            <w:tcW w:w="864" w:type="dxa"/>
            <w:tcBorders>
              <w:top w:val="single" w:sz="4" w:space="0" w:color="auto"/>
              <w:left w:val="single" w:sz="4" w:space="0" w:color="auto"/>
              <w:bottom w:val="nil"/>
              <w:right w:val="single" w:sz="4" w:space="0" w:color="auto"/>
            </w:tcBorders>
            <w:noWrap/>
            <w:vAlign w:val="bottom"/>
          </w:tcPr>
          <w:p w14:paraId="27A165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5BEDE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365E2A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13BDAA18"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7F51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12003</w:t>
            </w:r>
          </w:p>
        </w:tc>
        <w:tc>
          <w:tcPr>
            <w:tcW w:w="1843" w:type="dxa"/>
            <w:tcBorders>
              <w:top w:val="single" w:sz="4" w:space="0" w:color="auto"/>
              <w:left w:val="single" w:sz="4" w:space="0" w:color="auto"/>
              <w:bottom w:val="nil"/>
              <w:right w:val="single" w:sz="4" w:space="0" w:color="auto"/>
            </w:tcBorders>
            <w:noWrap/>
            <w:vAlign w:val="bottom"/>
          </w:tcPr>
          <w:p w14:paraId="165647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CEP ALBIZTUR IN SITU</w:t>
            </w:r>
          </w:p>
        </w:tc>
        <w:tc>
          <w:tcPr>
            <w:tcW w:w="1268" w:type="dxa"/>
            <w:tcBorders>
              <w:top w:val="single" w:sz="4" w:space="0" w:color="auto"/>
              <w:left w:val="single" w:sz="4" w:space="0" w:color="auto"/>
              <w:bottom w:val="nil"/>
              <w:right w:val="single" w:sz="4" w:space="0" w:color="auto"/>
            </w:tcBorders>
            <w:noWrap/>
            <w:vAlign w:val="bottom"/>
          </w:tcPr>
          <w:p w14:paraId="06FA49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4ADF25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6DA7B5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55E5DD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10/03/1962</w:t>
            </w:r>
          </w:p>
        </w:tc>
        <w:tc>
          <w:tcPr>
            <w:tcW w:w="1285" w:type="dxa"/>
            <w:tcBorders>
              <w:top w:val="nil"/>
              <w:left w:val="nil"/>
              <w:bottom w:val="single" w:sz="4" w:space="0" w:color="auto"/>
              <w:right w:val="single" w:sz="4" w:space="0" w:color="auto"/>
            </w:tcBorders>
            <w:noWrap/>
            <w:vAlign w:val="bottom"/>
          </w:tcPr>
          <w:p w14:paraId="6E74DE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11/09/2006</w:t>
            </w:r>
          </w:p>
        </w:tc>
        <w:tc>
          <w:tcPr>
            <w:tcW w:w="1264" w:type="dxa"/>
            <w:tcBorders>
              <w:top w:val="nil"/>
              <w:left w:val="nil"/>
              <w:bottom w:val="single" w:sz="4" w:space="0" w:color="auto"/>
              <w:right w:val="single" w:sz="4" w:space="0" w:color="auto"/>
            </w:tcBorders>
            <w:noWrap/>
            <w:vAlign w:val="bottom"/>
          </w:tcPr>
          <w:p w14:paraId="148BB3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4E677B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9.169,20 €</w:t>
            </w:r>
          </w:p>
        </w:tc>
        <w:tc>
          <w:tcPr>
            <w:tcW w:w="864" w:type="dxa"/>
            <w:tcBorders>
              <w:top w:val="single" w:sz="4" w:space="0" w:color="auto"/>
              <w:left w:val="single" w:sz="4" w:space="0" w:color="auto"/>
              <w:bottom w:val="nil"/>
              <w:right w:val="single" w:sz="4" w:space="0" w:color="auto"/>
            </w:tcBorders>
            <w:noWrap/>
            <w:vAlign w:val="bottom"/>
          </w:tcPr>
          <w:p w14:paraId="72F7101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0B320A9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9CE20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4179AF2"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3327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13667</w:t>
            </w:r>
          </w:p>
        </w:tc>
        <w:tc>
          <w:tcPr>
            <w:tcW w:w="1843" w:type="dxa"/>
            <w:tcBorders>
              <w:top w:val="single" w:sz="4" w:space="0" w:color="auto"/>
              <w:left w:val="single" w:sz="4" w:space="0" w:color="auto"/>
              <w:bottom w:val="nil"/>
              <w:right w:val="single" w:sz="4" w:space="0" w:color="auto"/>
            </w:tcBorders>
            <w:noWrap/>
            <w:vAlign w:val="bottom"/>
          </w:tcPr>
          <w:p w14:paraId="3B85B9D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HLHI LARRAULGO HERRI ESKOLA</w:t>
            </w:r>
          </w:p>
        </w:tc>
        <w:tc>
          <w:tcPr>
            <w:tcW w:w="1268" w:type="dxa"/>
            <w:tcBorders>
              <w:top w:val="single" w:sz="4" w:space="0" w:color="auto"/>
              <w:left w:val="single" w:sz="4" w:space="0" w:color="auto"/>
              <w:bottom w:val="nil"/>
              <w:right w:val="single" w:sz="4" w:space="0" w:color="auto"/>
            </w:tcBorders>
            <w:noWrap/>
            <w:vAlign w:val="bottom"/>
          </w:tcPr>
          <w:p w14:paraId="14383F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4CD9D7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C23E0C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32,2</w:t>
            </w:r>
          </w:p>
        </w:tc>
        <w:tc>
          <w:tcPr>
            <w:tcW w:w="1133" w:type="dxa"/>
            <w:tcBorders>
              <w:top w:val="single" w:sz="4" w:space="0" w:color="auto"/>
              <w:left w:val="single" w:sz="4" w:space="0" w:color="auto"/>
              <w:bottom w:val="nil"/>
              <w:right w:val="single" w:sz="4" w:space="0" w:color="auto"/>
            </w:tcBorders>
            <w:noWrap/>
            <w:vAlign w:val="bottom"/>
          </w:tcPr>
          <w:p w14:paraId="67724D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18/02/1963</w:t>
            </w:r>
          </w:p>
        </w:tc>
        <w:tc>
          <w:tcPr>
            <w:tcW w:w="1285" w:type="dxa"/>
            <w:tcBorders>
              <w:top w:val="nil"/>
              <w:left w:val="nil"/>
              <w:bottom w:val="single" w:sz="4" w:space="0" w:color="auto"/>
              <w:right w:val="single" w:sz="4" w:space="0" w:color="auto"/>
            </w:tcBorders>
            <w:noWrap/>
            <w:vAlign w:val="bottom"/>
          </w:tcPr>
          <w:p w14:paraId="2722EE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09/09/2008</w:t>
            </w:r>
          </w:p>
        </w:tc>
        <w:tc>
          <w:tcPr>
            <w:tcW w:w="1264" w:type="dxa"/>
            <w:tcBorders>
              <w:top w:val="nil"/>
              <w:left w:val="nil"/>
              <w:bottom w:val="single" w:sz="4" w:space="0" w:color="auto"/>
              <w:right w:val="single" w:sz="4" w:space="0" w:color="auto"/>
            </w:tcBorders>
            <w:noWrap/>
            <w:vAlign w:val="bottom"/>
          </w:tcPr>
          <w:p w14:paraId="021FF5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F0D95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9.790,92 €</w:t>
            </w:r>
          </w:p>
        </w:tc>
        <w:tc>
          <w:tcPr>
            <w:tcW w:w="864" w:type="dxa"/>
            <w:tcBorders>
              <w:top w:val="single" w:sz="4" w:space="0" w:color="auto"/>
              <w:left w:val="single" w:sz="4" w:space="0" w:color="auto"/>
              <w:bottom w:val="nil"/>
              <w:right w:val="single" w:sz="4" w:space="0" w:color="auto"/>
            </w:tcBorders>
            <w:noWrap/>
            <w:vAlign w:val="bottom"/>
          </w:tcPr>
          <w:p w14:paraId="672ADE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2A9AC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23987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FCAECE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8A003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13667</w:t>
            </w:r>
          </w:p>
        </w:tc>
        <w:tc>
          <w:tcPr>
            <w:tcW w:w="1843" w:type="dxa"/>
            <w:tcBorders>
              <w:top w:val="single" w:sz="4" w:space="0" w:color="auto"/>
              <w:left w:val="single" w:sz="4" w:space="0" w:color="auto"/>
              <w:bottom w:val="nil"/>
              <w:right w:val="single" w:sz="4" w:space="0" w:color="auto"/>
            </w:tcBorders>
            <w:noWrap/>
            <w:vAlign w:val="bottom"/>
          </w:tcPr>
          <w:p w14:paraId="6DAC064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HLHI LARRAULGO HERRI ESKOLA</w:t>
            </w:r>
          </w:p>
        </w:tc>
        <w:tc>
          <w:tcPr>
            <w:tcW w:w="1268" w:type="dxa"/>
            <w:tcBorders>
              <w:top w:val="single" w:sz="4" w:space="0" w:color="auto"/>
              <w:left w:val="single" w:sz="4" w:space="0" w:color="auto"/>
              <w:bottom w:val="nil"/>
              <w:right w:val="single" w:sz="4" w:space="0" w:color="auto"/>
            </w:tcBorders>
            <w:noWrap/>
            <w:vAlign w:val="bottom"/>
          </w:tcPr>
          <w:p w14:paraId="7B78BE8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623350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65AF0A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single" w:sz="4" w:space="0" w:color="auto"/>
              <w:left w:val="single" w:sz="4" w:space="0" w:color="auto"/>
              <w:bottom w:val="nil"/>
              <w:right w:val="single" w:sz="4" w:space="0" w:color="auto"/>
            </w:tcBorders>
            <w:noWrap/>
            <w:vAlign w:val="bottom"/>
          </w:tcPr>
          <w:p w14:paraId="07442DF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22/08/1967</w:t>
            </w:r>
          </w:p>
        </w:tc>
        <w:tc>
          <w:tcPr>
            <w:tcW w:w="1285" w:type="dxa"/>
            <w:tcBorders>
              <w:top w:val="nil"/>
              <w:left w:val="nil"/>
              <w:bottom w:val="single" w:sz="4" w:space="0" w:color="auto"/>
              <w:right w:val="single" w:sz="4" w:space="0" w:color="auto"/>
            </w:tcBorders>
            <w:noWrap/>
            <w:vAlign w:val="bottom"/>
          </w:tcPr>
          <w:p w14:paraId="5DA482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25/09/2023</w:t>
            </w:r>
          </w:p>
        </w:tc>
        <w:tc>
          <w:tcPr>
            <w:tcW w:w="1264" w:type="dxa"/>
            <w:tcBorders>
              <w:top w:val="nil"/>
              <w:left w:val="nil"/>
              <w:bottom w:val="single" w:sz="4" w:space="0" w:color="auto"/>
              <w:right w:val="single" w:sz="4" w:space="0" w:color="auto"/>
            </w:tcBorders>
            <w:noWrap/>
            <w:vAlign w:val="bottom"/>
          </w:tcPr>
          <w:p w14:paraId="0B310D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73E29C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8.377,92 €</w:t>
            </w:r>
          </w:p>
        </w:tc>
        <w:tc>
          <w:tcPr>
            <w:tcW w:w="864" w:type="dxa"/>
            <w:tcBorders>
              <w:top w:val="single" w:sz="4" w:space="0" w:color="auto"/>
              <w:left w:val="single" w:sz="4" w:space="0" w:color="auto"/>
              <w:bottom w:val="nil"/>
              <w:right w:val="single" w:sz="4" w:space="0" w:color="auto"/>
            </w:tcBorders>
            <w:noWrap/>
            <w:vAlign w:val="bottom"/>
          </w:tcPr>
          <w:p w14:paraId="57A00A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31AEAA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14C4750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4C8BC3AC"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6EF45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12042</w:t>
            </w:r>
          </w:p>
        </w:tc>
        <w:tc>
          <w:tcPr>
            <w:tcW w:w="1843" w:type="dxa"/>
            <w:tcBorders>
              <w:top w:val="single" w:sz="4" w:space="0" w:color="auto"/>
              <w:left w:val="single" w:sz="4" w:space="0" w:color="auto"/>
              <w:bottom w:val="nil"/>
              <w:right w:val="single" w:sz="4" w:space="0" w:color="auto"/>
            </w:tcBorders>
            <w:noWrap/>
            <w:vAlign w:val="bottom"/>
          </w:tcPr>
          <w:p w14:paraId="14562B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SAN MILLAN LHI</w:t>
            </w:r>
          </w:p>
        </w:tc>
        <w:tc>
          <w:tcPr>
            <w:tcW w:w="1268" w:type="dxa"/>
            <w:tcBorders>
              <w:top w:val="single" w:sz="4" w:space="0" w:color="auto"/>
              <w:left w:val="single" w:sz="4" w:space="0" w:color="auto"/>
              <w:bottom w:val="nil"/>
              <w:right w:val="single" w:sz="4" w:space="0" w:color="auto"/>
            </w:tcBorders>
            <w:noWrap/>
            <w:vAlign w:val="bottom"/>
          </w:tcPr>
          <w:p w14:paraId="48E219D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25064F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7E1B5E0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single" w:sz="4" w:space="0" w:color="auto"/>
              <w:left w:val="single" w:sz="4" w:space="0" w:color="auto"/>
              <w:bottom w:val="nil"/>
              <w:right w:val="single" w:sz="4" w:space="0" w:color="auto"/>
            </w:tcBorders>
            <w:noWrap/>
            <w:vAlign w:val="bottom"/>
          </w:tcPr>
          <w:p w14:paraId="7AF254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19/06/1979</w:t>
            </w:r>
          </w:p>
        </w:tc>
        <w:tc>
          <w:tcPr>
            <w:tcW w:w="1285" w:type="dxa"/>
            <w:tcBorders>
              <w:top w:val="nil"/>
              <w:left w:val="nil"/>
              <w:bottom w:val="single" w:sz="4" w:space="0" w:color="auto"/>
              <w:right w:val="single" w:sz="4" w:space="0" w:color="auto"/>
            </w:tcBorders>
            <w:noWrap/>
            <w:vAlign w:val="bottom"/>
          </w:tcPr>
          <w:p w14:paraId="3D8F9B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10/11/2025</w:t>
            </w:r>
          </w:p>
        </w:tc>
        <w:tc>
          <w:tcPr>
            <w:tcW w:w="1264" w:type="dxa"/>
            <w:tcBorders>
              <w:top w:val="nil"/>
              <w:left w:val="nil"/>
              <w:bottom w:val="single" w:sz="4" w:space="0" w:color="auto"/>
              <w:right w:val="single" w:sz="4" w:space="0" w:color="auto"/>
            </w:tcBorders>
            <w:noWrap/>
            <w:vAlign w:val="bottom"/>
          </w:tcPr>
          <w:p w14:paraId="494CF4B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2855A0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7.511,40 €</w:t>
            </w:r>
          </w:p>
        </w:tc>
        <w:tc>
          <w:tcPr>
            <w:tcW w:w="864" w:type="dxa"/>
            <w:tcBorders>
              <w:top w:val="single" w:sz="4" w:space="0" w:color="auto"/>
              <w:left w:val="single" w:sz="4" w:space="0" w:color="auto"/>
              <w:bottom w:val="nil"/>
              <w:right w:val="single" w:sz="4" w:space="0" w:color="auto"/>
            </w:tcBorders>
            <w:noWrap/>
            <w:vAlign w:val="bottom"/>
          </w:tcPr>
          <w:p w14:paraId="77FA03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Hombre</w:t>
            </w:r>
          </w:p>
        </w:tc>
        <w:tc>
          <w:tcPr>
            <w:tcW w:w="1276" w:type="dxa"/>
            <w:tcBorders>
              <w:top w:val="nil"/>
              <w:left w:val="nil"/>
              <w:bottom w:val="single" w:sz="4" w:space="0" w:color="auto"/>
              <w:right w:val="single" w:sz="4" w:space="0" w:color="auto"/>
            </w:tcBorders>
            <w:vAlign w:val="bottom"/>
          </w:tcPr>
          <w:p w14:paraId="4D549D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42297C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340AE9D0"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8DE74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12042</w:t>
            </w:r>
          </w:p>
        </w:tc>
        <w:tc>
          <w:tcPr>
            <w:tcW w:w="1843" w:type="dxa"/>
            <w:tcBorders>
              <w:top w:val="single" w:sz="4" w:space="0" w:color="auto"/>
              <w:left w:val="single" w:sz="4" w:space="0" w:color="auto"/>
              <w:bottom w:val="nil"/>
              <w:right w:val="single" w:sz="4" w:space="0" w:color="auto"/>
            </w:tcBorders>
            <w:noWrap/>
            <w:vAlign w:val="bottom"/>
          </w:tcPr>
          <w:p w14:paraId="792741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SAN MILLAN LHI</w:t>
            </w:r>
          </w:p>
        </w:tc>
        <w:tc>
          <w:tcPr>
            <w:tcW w:w="1268" w:type="dxa"/>
            <w:tcBorders>
              <w:top w:val="single" w:sz="4" w:space="0" w:color="auto"/>
              <w:left w:val="single" w:sz="4" w:space="0" w:color="auto"/>
              <w:bottom w:val="nil"/>
              <w:right w:val="single" w:sz="4" w:space="0" w:color="auto"/>
            </w:tcBorders>
            <w:noWrap/>
            <w:vAlign w:val="bottom"/>
          </w:tcPr>
          <w:p w14:paraId="7211CC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2FD380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5FF906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26,01</w:t>
            </w:r>
          </w:p>
        </w:tc>
        <w:tc>
          <w:tcPr>
            <w:tcW w:w="1133" w:type="dxa"/>
            <w:tcBorders>
              <w:top w:val="single" w:sz="4" w:space="0" w:color="auto"/>
              <w:left w:val="single" w:sz="4" w:space="0" w:color="auto"/>
              <w:bottom w:val="nil"/>
              <w:right w:val="single" w:sz="4" w:space="0" w:color="auto"/>
            </w:tcBorders>
            <w:noWrap/>
            <w:vAlign w:val="bottom"/>
          </w:tcPr>
          <w:p w14:paraId="6F76BC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11/02/1968</w:t>
            </w:r>
          </w:p>
        </w:tc>
        <w:tc>
          <w:tcPr>
            <w:tcW w:w="1285" w:type="dxa"/>
            <w:tcBorders>
              <w:top w:val="nil"/>
              <w:left w:val="nil"/>
              <w:bottom w:val="single" w:sz="4" w:space="0" w:color="auto"/>
              <w:right w:val="single" w:sz="4" w:space="0" w:color="auto"/>
            </w:tcBorders>
            <w:noWrap/>
            <w:vAlign w:val="bottom"/>
          </w:tcPr>
          <w:p w14:paraId="391D53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18/09/2023</w:t>
            </w:r>
          </w:p>
        </w:tc>
        <w:tc>
          <w:tcPr>
            <w:tcW w:w="1264" w:type="dxa"/>
            <w:tcBorders>
              <w:top w:val="nil"/>
              <w:left w:val="nil"/>
              <w:bottom w:val="single" w:sz="4" w:space="0" w:color="auto"/>
              <w:right w:val="single" w:sz="4" w:space="0" w:color="auto"/>
            </w:tcBorders>
            <w:noWrap/>
            <w:vAlign w:val="bottom"/>
          </w:tcPr>
          <w:p w14:paraId="351C10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10BCB5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7.511,40 €</w:t>
            </w:r>
          </w:p>
        </w:tc>
        <w:tc>
          <w:tcPr>
            <w:tcW w:w="864" w:type="dxa"/>
            <w:tcBorders>
              <w:top w:val="single" w:sz="4" w:space="0" w:color="auto"/>
              <w:left w:val="single" w:sz="4" w:space="0" w:color="auto"/>
              <w:bottom w:val="nil"/>
              <w:right w:val="single" w:sz="4" w:space="0" w:color="auto"/>
            </w:tcBorders>
            <w:noWrap/>
            <w:vAlign w:val="bottom"/>
          </w:tcPr>
          <w:p w14:paraId="3289F3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713F8B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2DE7E3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60EC72E1"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B8A7C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13254</w:t>
            </w:r>
          </w:p>
        </w:tc>
        <w:tc>
          <w:tcPr>
            <w:tcW w:w="1843" w:type="dxa"/>
            <w:tcBorders>
              <w:top w:val="single" w:sz="4" w:space="0" w:color="auto"/>
              <w:left w:val="single" w:sz="4" w:space="0" w:color="auto"/>
              <w:bottom w:val="nil"/>
              <w:right w:val="single" w:sz="4" w:space="0" w:color="auto"/>
            </w:tcBorders>
            <w:noWrap/>
            <w:vAlign w:val="bottom"/>
          </w:tcPr>
          <w:p w14:paraId="4409679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TXALBURU LHI (ABALTZISKETA)</w:t>
            </w:r>
          </w:p>
        </w:tc>
        <w:tc>
          <w:tcPr>
            <w:tcW w:w="1268" w:type="dxa"/>
            <w:tcBorders>
              <w:top w:val="single" w:sz="4" w:space="0" w:color="auto"/>
              <w:left w:val="single" w:sz="4" w:space="0" w:color="auto"/>
              <w:bottom w:val="nil"/>
              <w:right w:val="single" w:sz="4" w:space="0" w:color="auto"/>
            </w:tcBorders>
            <w:noWrap/>
            <w:vAlign w:val="bottom"/>
          </w:tcPr>
          <w:p w14:paraId="37D8E8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175F108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35096B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single" w:sz="4" w:space="0" w:color="auto"/>
              <w:bottom w:val="nil"/>
              <w:right w:val="single" w:sz="4" w:space="0" w:color="auto"/>
            </w:tcBorders>
            <w:noWrap/>
            <w:vAlign w:val="bottom"/>
          </w:tcPr>
          <w:p w14:paraId="457C34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08/12/1962</w:t>
            </w:r>
          </w:p>
        </w:tc>
        <w:tc>
          <w:tcPr>
            <w:tcW w:w="1285" w:type="dxa"/>
            <w:tcBorders>
              <w:top w:val="nil"/>
              <w:left w:val="nil"/>
              <w:bottom w:val="single" w:sz="4" w:space="0" w:color="auto"/>
              <w:right w:val="single" w:sz="4" w:space="0" w:color="auto"/>
            </w:tcBorders>
            <w:noWrap/>
            <w:vAlign w:val="bottom"/>
          </w:tcPr>
          <w:p w14:paraId="48FC16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08/10/2018</w:t>
            </w:r>
          </w:p>
        </w:tc>
        <w:tc>
          <w:tcPr>
            <w:tcW w:w="1264" w:type="dxa"/>
            <w:tcBorders>
              <w:top w:val="nil"/>
              <w:left w:val="nil"/>
              <w:bottom w:val="single" w:sz="4" w:space="0" w:color="auto"/>
              <w:right w:val="single" w:sz="4" w:space="0" w:color="auto"/>
            </w:tcBorders>
            <w:noWrap/>
            <w:vAlign w:val="bottom"/>
          </w:tcPr>
          <w:p w14:paraId="0A074C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5106C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6.847,20 €</w:t>
            </w:r>
          </w:p>
        </w:tc>
        <w:tc>
          <w:tcPr>
            <w:tcW w:w="864" w:type="dxa"/>
            <w:tcBorders>
              <w:top w:val="single" w:sz="4" w:space="0" w:color="auto"/>
              <w:left w:val="single" w:sz="4" w:space="0" w:color="auto"/>
              <w:bottom w:val="nil"/>
              <w:right w:val="single" w:sz="4" w:space="0" w:color="auto"/>
            </w:tcBorders>
            <w:noWrap/>
            <w:vAlign w:val="bottom"/>
          </w:tcPr>
          <w:p w14:paraId="7216BC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6D43C8D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5C7DCB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C3D97F7" w14:textId="77777777" w:rsidTr="008310B3">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A0006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13254</w:t>
            </w:r>
          </w:p>
        </w:tc>
        <w:tc>
          <w:tcPr>
            <w:tcW w:w="1843" w:type="dxa"/>
            <w:tcBorders>
              <w:top w:val="single" w:sz="4" w:space="0" w:color="auto"/>
              <w:left w:val="single" w:sz="4" w:space="0" w:color="auto"/>
              <w:bottom w:val="nil"/>
              <w:right w:val="single" w:sz="4" w:space="0" w:color="auto"/>
            </w:tcBorders>
            <w:noWrap/>
            <w:vAlign w:val="bottom"/>
          </w:tcPr>
          <w:p w14:paraId="1E153AE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TXALBURU LHI (ABALTZISKETA)</w:t>
            </w:r>
          </w:p>
        </w:tc>
        <w:tc>
          <w:tcPr>
            <w:tcW w:w="1268" w:type="dxa"/>
            <w:tcBorders>
              <w:top w:val="single" w:sz="4" w:space="0" w:color="auto"/>
              <w:left w:val="single" w:sz="4" w:space="0" w:color="auto"/>
              <w:bottom w:val="nil"/>
              <w:right w:val="single" w:sz="4" w:space="0" w:color="auto"/>
            </w:tcBorders>
            <w:noWrap/>
            <w:vAlign w:val="bottom"/>
          </w:tcPr>
          <w:p w14:paraId="2F81CD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nil"/>
              <w:right w:val="single" w:sz="4" w:space="0" w:color="auto"/>
            </w:tcBorders>
            <w:noWrap/>
            <w:vAlign w:val="bottom"/>
          </w:tcPr>
          <w:p w14:paraId="21B814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nil"/>
              <w:right w:val="single" w:sz="4" w:space="0" w:color="auto"/>
            </w:tcBorders>
            <w:noWrap/>
            <w:vAlign w:val="bottom"/>
          </w:tcPr>
          <w:p w14:paraId="2DE847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single" w:sz="4" w:space="0" w:color="auto"/>
              <w:left w:val="single" w:sz="4" w:space="0" w:color="auto"/>
              <w:bottom w:val="nil"/>
              <w:right w:val="single" w:sz="4" w:space="0" w:color="auto"/>
            </w:tcBorders>
            <w:noWrap/>
            <w:vAlign w:val="bottom"/>
          </w:tcPr>
          <w:p w14:paraId="430203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17/08/1978</w:t>
            </w:r>
          </w:p>
        </w:tc>
        <w:tc>
          <w:tcPr>
            <w:tcW w:w="1285" w:type="dxa"/>
            <w:tcBorders>
              <w:top w:val="nil"/>
              <w:left w:val="nil"/>
              <w:bottom w:val="single" w:sz="4" w:space="0" w:color="auto"/>
              <w:right w:val="single" w:sz="4" w:space="0" w:color="auto"/>
            </w:tcBorders>
            <w:noWrap/>
            <w:vAlign w:val="bottom"/>
          </w:tcPr>
          <w:p w14:paraId="3F5C31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23/02/2026</w:t>
            </w:r>
          </w:p>
        </w:tc>
        <w:tc>
          <w:tcPr>
            <w:tcW w:w="1264" w:type="dxa"/>
            <w:tcBorders>
              <w:top w:val="nil"/>
              <w:left w:val="nil"/>
              <w:bottom w:val="single" w:sz="4" w:space="0" w:color="auto"/>
              <w:right w:val="single" w:sz="4" w:space="0" w:color="auto"/>
            </w:tcBorders>
            <w:noWrap/>
            <w:vAlign w:val="bottom"/>
          </w:tcPr>
          <w:p w14:paraId="4ED17B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nil"/>
              <w:right w:val="single" w:sz="4" w:space="0" w:color="auto"/>
            </w:tcBorders>
            <w:noWrap/>
            <w:vAlign w:val="bottom"/>
          </w:tcPr>
          <w:p w14:paraId="558C67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5.685,00 €</w:t>
            </w:r>
          </w:p>
        </w:tc>
        <w:tc>
          <w:tcPr>
            <w:tcW w:w="864" w:type="dxa"/>
            <w:tcBorders>
              <w:top w:val="single" w:sz="4" w:space="0" w:color="auto"/>
              <w:left w:val="single" w:sz="4" w:space="0" w:color="auto"/>
              <w:bottom w:val="nil"/>
              <w:right w:val="single" w:sz="4" w:space="0" w:color="auto"/>
            </w:tcBorders>
            <w:noWrap/>
            <w:vAlign w:val="bottom"/>
          </w:tcPr>
          <w:p w14:paraId="067DA7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1D98767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50" w:type="dxa"/>
            <w:tcBorders>
              <w:top w:val="nil"/>
              <w:left w:val="nil"/>
              <w:bottom w:val="single" w:sz="4" w:space="0" w:color="auto"/>
              <w:right w:val="single" w:sz="4" w:space="0" w:color="auto"/>
            </w:tcBorders>
            <w:noWrap/>
            <w:vAlign w:val="bottom"/>
          </w:tcPr>
          <w:p w14:paraId="7D05A2A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5FEF56C2" w14:textId="77777777" w:rsidTr="002A7151">
        <w:tblPrEx>
          <w:tblCellMar>
            <w:left w:w="0" w:type="dxa"/>
            <w:right w:w="0" w:type="dxa"/>
          </w:tblCellMar>
        </w:tblPrEx>
        <w:trPr>
          <w:trHeight w:val="298"/>
        </w:trPr>
        <w:tc>
          <w:tcPr>
            <w:tcW w:w="992" w:type="dxa"/>
            <w:tcBorders>
              <w:top w:val="nil"/>
              <w:left w:val="single" w:sz="4" w:space="0" w:color="auto"/>
              <w:bottom w:val="single" w:sz="4" w:space="0" w:color="auto"/>
              <w:right w:val="single" w:sz="4" w:space="0" w:color="auto"/>
            </w:tcBorders>
            <w:noWrap/>
            <w:vAlign w:val="bottom"/>
          </w:tcPr>
          <w:p w14:paraId="41FBBAA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12244</w:t>
            </w:r>
          </w:p>
        </w:tc>
        <w:tc>
          <w:tcPr>
            <w:tcW w:w="1843" w:type="dxa"/>
            <w:tcBorders>
              <w:top w:val="single" w:sz="4" w:space="0" w:color="auto"/>
              <w:left w:val="single" w:sz="4" w:space="0" w:color="auto"/>
              <w:bottom w:val="single" w:sz="4" w:space="0" w:color="auto"/>
              <w:right w:val="single" w:sz="4" w:space="0" w:color="auto"/>
            </w:tcBorders>
            <w:noWrap/>
            <w:vAlign w:val="bottom"/>
          </w:tcPr>
          <w:p w14:paraId="7135071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FELIX SANMANIEGO HAUNDI</w:t>
            </w:r>
          </w:p>
        </w:tc>
        <w:tc>
          <w:tcPr>
            <w:tcW w:w="1268" w:type="dxa"/>
            <w:tcBorders>
              <w:top w:val="single" w:sz="4" w:space="0" w:color="auto"/>
              <w:left w:val="single" w:sz="4" w:space="0" w:color="auto"/>
              <w:bottom w:val="single" w:sz="4" w:space="0" w:color="auto"/>
              <w:right w:val="single" w:sz="4" w:space="0" w:color="auto"/>
            </w:tcBorders>
            <w:noWrap/>
            <w:vAlign w:val="bottom"/>
          </w:tcPr>
          <w:p w14:paraId="1A5DD67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w:t>
            </w:r>
          </w:p>
        </w:tc>
        <w:tc>
          <w:tcPr>
            <w:tcW w:w="1283" w:type="dxa"/>
            <w:tcBorders>
              <w:top w:val="single" w:sz="4" w:space="0" w:color="auto"/>
              <w:left w:val="single" w:sz="4" w:space="0" w:color="auto"/>
              <w:bottom w:val="single" w:sz="4" w:space="0" w:color="auto"/>
              <w:right w:val="single" w:sz="4" w:space="0" w:color="auto"/>
            </w:tcBorders>
            <w:noWrap/>
            <w:vAlign w:val="bottom"/>
          </w:tcPr>
          <w:p w14:paraId="1CF8AC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single" w:sz="4" w:space="0" w:color="auto"/>
              <w:left w:val="nil"/>
              <w:bottom w:val="single" w:sz="4" w:space="0" w:color="auto"/>
              <w:right w:val="single" w:sz="4" w:space="0" w:color="auto"/>
            </w:tcBorders>
            <w:noWrap/>
            <w:vAlign w:val="bottom"/>
          </w:tcPr>
          <w:p w14:paraId="0AF32A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39,09</w:t>
            </w:r>
          </w:p>
        </w:tc>
        <w:tc>
          <w:tcPr>
            <w:tcW w:w="1133" w:type="dxa"/>
            <w:tcBorders>
              <w:top w:val="single" w:sz="4" w:space="0" w:color="auto"/>
              <w:left w:val="single" w:sz="4" w:space="0" w:color="auto"/>
              <w:bottom w:val="single" w:sz="4" w:space="0" w:color="auto"/>
              <w:right w:val="single" w:sz="4" w:space="0" w:color="auto"/>
            </w:tcBorders>
            <w:noWrap/>
            <w:vAlign w:val="bottom"/>
          </w:tcPr>
          <w:p w14:paraId="2DA2C7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13/09/1985</w:t>
            </w:r>
          </w:p>
        </w:tc>
        <w:tc>
          <w:tcPr>
            <w:tcW w:w="1285" w:type="dxa"/>
            <w:tcBorders>
              <w:top w:val="nil"/>
              <w:left w:val="nil"/>
              <w:bottom w:val="single" w:sz="4" w:space="0" w:color="auto"/>
              <w:right w:val="single" w:sz="4" w:space="0" w:color="auto"/>
            </w:tcBorders>
            <w:noWrap/>
            <w:vAlign w:val="bottom"/>
          </w:tcPr>
          <w:p w14:paraId="58CA03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07/11/2017</w:t>
            </w:r>
          </w:p>
        </w:tc>
        <w:tc>
          <w:tcPr>
            <w:tcW w:w="1264" w:type="dxa"/>
            <w:tcBorders>
              <w:top w:val="nil"/>
              <w:left w:val="nil"/>
              <w:bottom w:val="single" w:sz="4" w:space="0" w:color="auto"/>
              <w:right w:val="single" w:sz="4" w:space="0" w:color="auto"/>
            </w:tcBorders>
            <w:noWrap/>
            <w:vAlign w:val="bottom"/>
          </w:tcPr>
          <w:p w14:paraId="58E3209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99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1C666D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c>
          <w:tcPr>
            <w:tcW w:w="864" w:type="dxa"/>
            <w:tcBorders>
              <w:top w:val="single" w:sz="4" w:space="0" w:color="auto"/>
              <w:left w:val="single" w:sz="4" w:space="0" w:color="auto"/>
              <w:bottom w:val="single" w:sz="4" w:space="0" w:color="auto"/>
              <w:right w:val="single" w:sz="4" w:space="0" w:color="auto"/>
            </w:tcBorders>
            <w:noWrap/>
            <w:vAlign w:val="bottom"/>
          </w:tcPr>
          <w:p w14:paraId="208341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Mujer</w:t>
            </w:r>
          </w:p>
        </w:tc>
        <w:tc>
          <w:tcPr>
            <w:tcW w:w="1276" w:type="dxa"/>
            <w:tcBorders>
              <w:top w:val="nil"/>
              <w:left w:val="nil"/>
              <w:bottom w:val="single" w:sz="4" w:space="0" w:color="auto"/>
              <w:right w:val="single" w:sz="4" w:space="0" w:color="auto"/>
            </w:tcBorders>
            <w:vAlign w:val="bottom"/>
          </w:tcPr>
          <w:p w14:paraId="6671FD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excedencia voluntaria</w:t>
            </w:r>
          </w:p>
        </w:tc>
        <w:tc>
          <w:tcPr>
            <w:tcW w:w="850" w:type="dxa"/>
            <w:tcBorders>
              <w:top w:val="nil"/>
              <w:left w:val="nil"/>
              <w:bottom w:val="single" w:sz="4" w:space="0" w:color="auto"/>
              <w:right w:val="single" w:sz="4" w:space="0" w:color="auto"/>
            </w:tcBorders>
            <w:noWrap/>
            <w:vAlign w:val="bottom"/>
          </w:tcPr>
          <w:p w14:paraId="3E2301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 </w:t>
            </w:r>
          </w:p>
        </w:tc>
      </w:tr>
      <w:tr w:rsidR="003F7F01" w:rsidRPr="00A64A7D" w14:paraId="275BB6AF" w14:textId="77777777" w:rsidTr="002A7151">
        <w:trPr>
          <w:trHeight w:val="300"/>
        </w:trPr>
        <w:tc>
          <w:tcPr>
            <w:tcW w:w="2835" w:type="dxa"/>
            <w:gridSpan w:val="2"/>
            <w:tcBorders>
              <w:top w:val="nil"/>
              <w:left w:val="single" w:sz="4" w:space="0" w:color="auto"/>
              <w:bottom w:val="single" w:sz="4" w:space="0" w:color="auto"/>
              <w:right w:val="single" w:sz="4" w:space="0" w:color="auto"/>
            </w:tcBorders>
            <w:shd w:val="clear" w:color="auto" w:fill="A8D08D" w:themeFill="accent6" w:themeFillTint="99"/>
            <w:noWrap/>
            <w:vAlign w:val="bottom"/>
          </w:tcPr>
          <w:p w14:paraId="7BE02F68" w14:textId="77777777" w:rsidR="003F7F01" w:rsidRPr="00A64A7D" w:rsidRDefault="003F7F01" w:rsidP="004B0BB6">
            <w:pPr>
              <w:jc w:val="center"/>
              <w:rPr>
                <w:rFonts w:ascii="Arial" w:hAnsi="Arial" w:cs="Arial"/>
                <w:sz w:val="18"/>
                <w:szCs w:val="18"/>
                <w:lang w:val="es-ES_tradnl" w:eastAsia="eu-ES" w:bidi="bo-CN"/>
              </w:rPr>
            </w:pPr>
            <w:r w:rsidRPr="00A64A7D">
              <w:rPr>
                <w:rFonts w:ascii="Arial" w:hAnsi="Arial" w:cs="Arial"/>
                <w:b/>
                <w:bCs/>
                <w:sz w:val="18"/>
                <w:szCs w:val="18"/>
                <w:lang w:val="es-ES_tradnl" w:eastAsia="eu-ES" w:bidi="bo-CN"/>
              </w:rPr>
              <w:t>LOTE 20.- DEBA GARAIA</w:t>
            </w:r>
          </w:p>
        </w:tc>
        <w:tc>
          <w:tcPr>
            <w:tcW w:w="1268" w:type="dxa"/>
            <w:tcBorders>
              <w:top w:val="single" w:sz="4" w:space="0" w:color="auto"/>
              <w:left w:val="nil"/>
              <w:bottom w:val="single" w:sz="4" w:space="0" w:color="auto"/>
              <w:right w:val="single" w:sz="4" w:space="0" w:color="auto"/>
            </w:tcBorders>
            <w:noWrap/>
            <w:vAlign w:val="bottom"/>
          </w:tcPr>
          <w:p w14:paraId="6287AE4D" w14:textId="77777777" w:rsidR="003F7F01" w:rsidRPr="00A64A7D" w:rsidRDefault="003F7F01" w:rsidP="004B0BB6">
            <w:pPr>
              <w:jc w:val="center"/>
              <w:rPr>
                <w:rFonts w:ascii="Arial" w:hAnsi="Arial" w:cs="Arial"/>
                <w:sz w:val="14"/>
                <w:szCs w:val="14"/>
                <w:lang w:val="es-ES_tradnl" w:eastAsia="eu-ES" w:bidi="bo-CN"/>
              </w:rPr>
            </w:pPr>
          </w:p>
        </w:tc>
        <w:tc>
          <w:tcPr>
            <w:tcW w:w="1283" w:type="dxa"/>
            <w:tcBorders>
              <w:top w:val="single" w:sz="4" w:space="0" w:color="auto"/>
              <w:left w:val="nil"/>
              <w:bottom w:val="single" w:sz="4" w:space="0" w:color="auto"/>
              <w:right w:val="single" w:sz="4" w:space="0" w:color="auto"/>
            </w:tcBorders>
            <w:noWrap/>
            <w:vAlign w:val="bottom"/>
          </w:tcPr>
          <w:p w14:paraId="0A36B431" w14:textId="77777777" w:rsidR="003F7F01" w:rsidRPr="00A64A7D" w:rsidRDefault="003F7F01" w:rsidP="004B0BB6">
            <w:pPr>
              <w:jc w:val="center"/>
              <w:rPr>
                <w:rFonts w:ascii="Arial" w:hAnsi="Arial" w:cs="Arial"/>
                <w:sz w:val="14"/>
                <w:szCs w:val="14"/>
                <w:lang w:val="es-ES_tradnl" w:eastAsia="eu-ES" w:bidi="bo-CN"/>
              </w:rPr>
            </w:pPr>
          </w:p>
        </w:tc>
        <w:tc>
          <w:tcPr>
            <w:tcW w:w="1408" w:type="dxa"/>
            <w:tcBorders>
              <w:top w:val="single" w:sz="4" w:space="0" w:color="auto"/>
              <w:left w:val="nil"/>
              <w:bottom w:val="single" w:sz="4" w:space="0" w:color="auto"/>
              <w:right w:val="single" w:sz="4" w:space="0" w:color="auto"/>
            </w:tcBorders>
            <w:noWrap/>
            <w:vAlign w:val="bottom"/>
          </w:tcPr>
          <w:p w14:paraId="6FAB64B6" w14:textId="77777777" w:rsidR="003F7F01" w:rsidRPr="00A64A7D" w:rsidRDefault="003F7F01" w:rsidP="004B0BB6">
            <w:pPr>
              <w:rPr>
                <w:rFonts w:ascii="Arial" w:hAnsi="Arial" w:cs="Arial"/>
                <w:sz w:val="14"/>
                <w:szCs w:val="14"/>
                <w:lang w:val="es-ES_tradnl" w:eastAsia="eu-ES" w:bidi="bo-CN"/>
              </w:rPr>
            </w:pPr>
          </w:p>
        </w:tc>
        <w:tc>
          <w:tcPr>
            <w:tcW w:w="1133" w:type="dxa"/>
            <w:tcBorders>
              <w:top w:val="single" w:sz="4" w:space="0" w:color="auto"/>
              <w:left w:val="nil"/>
              <w:bottom w:val="single" w:sz="4" w:space="0" w:color="auto"/>
              <w:right w:val="single" w:sz="4" w:space="0" w:color="auto"/>
            </w:tcBorders>
            <w:noWrap/>
            <w:vAlign w:val="bottom"/>
          </w:tcPr>
          <w:p w14:paraId="1D437AB4" w14:textId="77777777" w:rsidR="003F7F01" w:rsidRPr="00A64A7D" w:rsidRDefault="003F7F01" w:rsidP="004B0BB6">
            <w:pPr>
              <w:rPr>
                <w:rFonts w:ascii="Arial" w:hAnsi="Arial" w:cs="Arial"/>
                <w:sz w:val="14"/>
                <w:szCs w:val="14"/>
                <w:lang w:val="es-ES_tradnl" w:eastAsia="eu-ES" w:bidi="bo-CN"/>
              </w:rPr>
            </w:pPr>
          </w:p>
        </w:tc>
        <w:tc>
          <w:tcPr>
            <w:tcW w:w="1285" w:type="dxa"/>
            <w:tcBorders>
              <w:top w:val="nil"/>
              <w:left w:val="nil"/>
              <w:bottom w:val="single" w:sz="4" w:space="0" w:color="auto"/>
              <w:right w:val="single" w:sz="4" w:space="0" w:color="auto"/>
            </w:tcBorders>
            <w:noWrap/>
            <w:vAlign w:val="bottom"/>
          </w:tcPr>
          <w:p w14:paraId="40C7041D" w14:textId="77777777" w:rsidR="003F7F01" w:rsidRPr="00A64A7D" w:rsidRDefault="003F7F01" w:rsidP="004B0BB6">
            <w:pPr>
              <w:rPr>
                <w:rFonts w:ascii="Arial" w:hAnsi="Arial" w:cs="Arial"/>
                <w:sz w:val="14"/>
                <w:szCs w:val="14"/>
                <w:lang w:val="es-ES_tradnl" w:eastAsia="eu-ES" w:bidi="bo-CN"/>
              </w:rPr>
            </w:pPr>
          </w:p>
        </w:tc>
        <w:tc>
          <w:tcPr>
            <w:tcW w:w="1264" w:type="dxa"/>
            <w:tcBorders>
              <w:top w:val="nil"/>
              <w:left w:val="nil"/>
              <w:bottom w:val="single" w:sz="4" w:space="0" w:color="auto"/>
              <w:right w:val="single" w:sz="4" w:space="0" w:color="auto"/>
            </w:tcBorders>
            <w:noWrap/>
            <w:vAlign w:val="bottom"/>
          </w:tcPr>
          <w:p w14:paraId="2DF59345" w14:textId="77777777" w:rsidR="003F7F01" w:rsidRPr="00A64A7D" w:rsidRDefault="003F7F01" w:rsidP="004B0BB6">
            <w:pPr>
              <w:rPr>
                <w:rFonts w:ascii="Arial" w:hAnsi="Arial" w:cs="Arial"/>
                <w:sz w:val="14"/>
                <w:szCs w:val="14"/>
                <w:lang w:val="es-ES_tradnl" w:eastAsia="eu-ES" w:bidi="bo-CN"/>
              </w:rPr>
            </w:pPr>
          </w:p>
        </w:tc>
        <w:tc>
          <w:tcPr>
            <w:tcW w:w="992" w:type="dxa"/>
            <w:tcBorders>
              <w:top w:val="single" w:sz="4" w:space="0" w:color="auto"/>
              <w:left w:val="nil"/>
              <w:bottom w:val="single" w:sz="4" w:space="0" w:color="auto"/>
              <w:right w:val="single" w:sz="4" w:space="0" w:color="auto"/>
            </w:tcBorders>
            <w:noWrap/>
            <w:vAlign w:val="bottom"/>
          </w:tcPr>
          <w:p w14:paraId="411F8386" w14:textId="77777777" w:rsidR="003F7F01" w:rsidRPr="00A64A7D" w:rsidRDefault="003F7F01" w:rsidP="004B0BB6">
            <w:pPr>
              <w:rPr>
                <w:rFonts w:ascii="Arial" w:hAnsi="Arial" w:cs="Arial"/>
                <w:sz w:val="14"/>
                <w:szCs w:val="14"/>
                <w:lang w:val="es-ES_tradnl" w:eastAsia="eu-ES" w:bidi="bo-CN"/>
              </w:rPr>
            </w:pPr>
          </w:p>
        </w:tc>
        <w:tc>
          <w:tcPr>
            <w:tcW w:w="864" w:type="dxa"/>
            <w:tcBorders>
              <w:top w:val="single" w:sz="4" w:space="0" w:color="auto"/>
              <w:left w:val="nil"/>
              <w:bottom w:val="single" w:sz="4" w:space="0" w:color="auto"/>
              <w:right w:val="single" w:sz="4" w:space="0" w:color="auto"/>
            </w:tcBorders>
            <w:noWrap/>
            <w:vAlign w:val="bottom"/>
          </w:tcPr>
          <w:p w14:paraId="71059421" w14:textId="77777777" w:rsidR="003F7F01" w:rsidRPr="00A64A7D" w:rsidRDefault="003F7F01" w:rsidP="004B0BB6">
            <w:pPr>
              <w:rPr>
                <w:rFonts w:ascii="Arial" w:hAnsi="Arial" w:cs="Arial"/>
                <w:sz w:val="14"/>
                <w:szCs w:val="14"/>
                <w:lang w:val="es-ES_tradnl" w:eastAsia="eu-ES" w:bidi="bo-CN"/>
              </w:rPr>
            </w:pPr>
          </w:p>
        </w:tc>
        <w:tc>
          <w:tcPr>
            <w:tcW w:w="1276" w:type="dxa"/>
            <w:tcBorders>
              <w:top w:val="nil"/>
              <w:left w:val="nil"/>
              <w:bottom w:val="single" w:sz="4" w:space="0" w:color="auto"/>
              <w:right w:val="single" w:sz="4" w:space="0" w:color="auto"/>
            </w:tcBorders>
            <w:noWrap/>
            <w:vAlign w:val="bottom"/>
          </w:tcPr>
          <w:p w14:paraId="7E1097C4" w14:textId="77777777" w:rsidR="003F7F01" w:rsidRPr="00A64A7D" w:rsidRDefault="003F7F01" w:rsidP="004B0BB6">
            <w:pPr>
              <w:rPr>
                <w:rFonts w:ascii="Arial" w:hAnsi="Arial" w:cs="Arial"/>
                <w:sz w:val="14"/>
                <w:szCs w:val="14"/>
                <w:lang w:val="es-ES_tradnl" w:eastAsia="eu-ES" w:bidi="bo-CN"/>
              </w:rPr>
            </w:pPr>
          </w:p>
        </w:tc>
        <w:tc>
          <w:tcPr>
            <w:tcW w:w="850" w:type="dxa"/>
            <w:tcBorders>
              <w:top w:val="nil"/>
              <w:left w:val="nil"/>
              <w:bottom w:val="single" w:sz="4" w:space="0" w:color="auto"/>
              <w:right w:val="single" w:sz="4" w:space="0" w:color="auto"/>
            </w:tcBorders>
            <w:noWrap/>
            <w:vAlign w:val="bottom"/>
          </w:tcPr>
          <w:p w14:paraId="5D9B3C0D" w14:textId="77777777" w:rsidR="003F7F01" w:rsidRPr="00A64A7D" w:rsidRDefault="003F7F01" w:rsidP="004B0BB6">
            <w:pPr>
              <w:rPr>
                <w:rFonts w:ascii="Arial" w:hAnsi="Arial" w:cs="Arial"/>
                <w:b/>
                <w:bCs/>
                <w:sz w:val="14"/>
                <w:szCs w:val="14"/>
                <w:lang w:val="es-ES_tradnl" w:eastAsia="eu-ES" w:bidi="bo-CN"/>
              </w:rPr>
            </w:pPr>
          </w:p>
        </w:tc>
      </w:tr>
      <w:tr w:rsidR="003F7F01" w:rsidRPr="00A64A7D" w14:paraId="5014F84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7C2A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12046</w:t>
            </w:r>
          </w:p>
        </w:tc>
        <w:tc>
          <w:tcPr>
            <w:tcW w:w="1843" w:type="dxa"/>
            <w:tcBorders>
              <w:top w:val="nil"/>
              <w:left w:val="nil"/>
              <w:bottom w:val="single" w:sz="4" w:space="0" w:color="auto"/>
              <w:right w:val="single" w:sz="4" w:space="0" w:color="auto"/>
            </w:tcBorders>
            <w:noWrap/>
            <w:vAlign w:val="bottom"/>
          </w:tcPr>
          <w:p w14:paraId="2A63ED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Amaña HLHI</w:t>
            </w:r>
          </w:p>
        </w:tc>
        <w:tc>
          <w:tcPr>
            <w:tcW w:w="1268" w:type="dxa"/>
            <w:tcBorders>
              <w:top w:val="nil"/>
              <w:left w:val="nil"/>
              <w:bottom w:val="single" w:sz="4" w:space="0" w:color="auto"/>
              <w:right w:val="single" w:sz="4" w:space="0" w:color="auto"/>
            </w:tcBorders>
            <w:noWrap/>
            <w:vAlign w:val="bottom"/>
          </w:tcPr>
          <w:p w14:paraId="56ADA7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F0FFE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3A702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91FAC6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21/09/1971</w:t>
            </w:r>
          </w:p>
        </w:tc>
        <w:tc>
          <w:tcPr>
            <w:tcW w:w="1285" w:type="dxa"/>
            <w:tcBorders>
              <w:top w:val="nil"/>
              <w:left w:val="nil"/>
              <w:bottom w:val="single" w:sz="4" w:space="0" w:color="auto"/>
              <w:right w:val="single" w:sz="4" w:space="0" w:color="auto"/>
            </w:tcBorders>
            <w:noWrap/>
            <w:vAlign w:val="bottom"/>
          </w:tcPr>
          <w:p w14:paraId="0F25AC4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01/10/2018</w:t>
            </w:r>
          </w:p>
        </w:tc>
        <w:tc>
          <w:tcPr>
            <w:tcW w:w="1264" w:type="dxa"/>
            <w:tcBorders>
              <w:top w:val="nil"/>
              <w:left w:val="nil"/>
              <w:bottom w:val="single" w:sz="4" w:space="0" w:color="auto"/>
              <w:right w:val="single" w:sz="4" w:space="0" w:color="auto"/>
            </w:tcBorders>
            <w:noWrap/>
            <w:vAlign w:val="bottom"/>
          </w:tcPr>
          <w:p w14:paraId="335011B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1C46A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9966,76</w:t>
            </w:r>
          </w:p>
        </w:tc>
        <w:tc>
          <w:tcPr>
            <w:tcW w:w="864" w:type="dxa"/>
            <w:tcBorders>
              <w:top w:val="nil"/>
              <w:left w:val="nil"/>
              <w:bottom w:val="single" w:sz="4" w:space="0" w:color="auto"/>
              <w:right w:val="single" w:sz="4" w:space="0" w:color="auto"/>
            </w:tcBorders>
            <w:noWrap/>
            <w:vAlign w:val="bottom"/>
          </w:tcPr>
          <w:p w14:paraId="0727525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A8FC1B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070343" w14:textId="77777777" w:rsidR="003F7F01" w:rsidRPr="00A64A7D" w:rsidRDefault="003F7F01" w:rsidP="004B0BB6">
            <w:pPr>
              <w:rPr>
                <w:rFonts w:ascii="Arial" w:hAnsi="Arial" w:cs="Arial"/>
                <w:sz w:val="14"/>
                <w:szCs w:val="14"/>
                <w:lang w:val="es-ES_tradnl"/>
              </w:rPr>
            </w:pPr>
          </w:p>
        </w:tc>
      </w:tr>
      <w:tr w:rsidR="003F7F01" w:rsidRPr="00A64A7D" w14:paraId="255BEAB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F84CA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12046</w:t>
            </w:r>
          </w:p>
        </w:tc>
        <w:tc>
          <w:tcPr>
            <w:tcW w:w="1843" w:type="dxa"/>
            <w:tcBorders>
              <w:top w:val="nil"/>
              <w:left w:val="nil"/>
              <w:bottom w:val="single" w:sz="4" w:space="0" w:color="auto"/>
              <w:right w:val="single" w:sz="4" w:space="0" w:color="auto"/>
            </w:tcBorders>
            <w:noWrap/>
            <w:vAlign w:val="bottom"/>
          </w:tcPr>
          <w:p w14:paraId="345698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Amaña HLHI</w:t>
            </w:r>
          </w:p>
        </w:tc>
        <w:tc>
          <w:tcPr>
            <w:tcW w:w="1268" w:type="dxa"/>
            <w:tcBorders>
              <w:top w:val="nil"/>
              <w:left w:val="nil"/>
              <w:bottom w:val="single" w:sz="4" w:space="0" w:color="auto"/>
              <w:right w:val="single" w:sz="4" w:space="0" w:color="auto"/>
            </w:tcBorders>
            <w:noWrap/>
            <w:vAlign w:val="bottom"/>
          </w:tcPr>
          <w:p w14:paraId="791BDB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C411D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8EE15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0B1A9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20/02/1965</w:t>
            </w:r>
          </w:p>
        </w:tc>
        <w:tc>
          <w:tcPr>
            <w:tcW w:w="1285" w:type="dxa"/>
            <w:tcBorders>
              <w:top w:val="nil"/>
              <w:left w:val="nil"/>
              <w:bottom w:val="single" w:sz="4" w:space="0" w:color="auto"/>
              <w:right w:val="single" w:sz="4" w:space="0" w:color="auto"/>
            </w:tcBorders>
            <w:noWrap/>
            <w:vAlign w:val="bottom"/>
          </w:tcPr>
          <w:p w14:paraId="6AC8A2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22/04/2004</w:t>
            </w:r>
          </w:p>
        </w:tc>
        <w:tc>
          <w:tcPr>
            <w:tcW w:w="1264" w:type="dxa"/>
            <w:tcBorders>
              <w:top w:val="nil"/>
              <w:left w:val="nil"/>
              <w:bottom w:val="single" w:sz="4" w:space="0" w:color="auto"/>
              <w:right w:val="single" w:sz="4" w:space="0" w:color="auto"/>
            </w:tcBorders>
            <w:noWrap/>
            <w:vAlign w:val="bottom"/>
          </w:tcPr>
          <w:p w14:paraId="2E028A5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8103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1A71B5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74241B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3E00CE7" w14:textId="77777777" w:rsidR="003F7F01" w:rsidRPr="00A64A7D" w:rsidRDefault="003F7F01" w:rsidP="004B0BB6">
            <w:pPr>
              <w:rPr>
                <w:rFonts w:ascii="Arial" w:hAnsi="Arial" w:cs="Arial"/>
                <w:sz w:val="14"/>
                <w:szCs w:val="14"/>
                <w:lang w:val="es-ES_tradnl"/>
              </w:rPr>
            </w:pPr>
          </w:p>
        </w:tc>
      </w:tr>
      <w:tr w:rsidR="003F7F01" w:rsidRPr="00A64A7D" w14:paraId="6B6074D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247239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12046</w:t>
            </w:r>
          </w:p>
        </w:tc>
        <w:tc>
          <w:tcPr>
            <w:tcW w:w="1843" w:type="dxa"/>
            <w:tcBorders>
              <w:top w:val="nil"/>
              <w:left w:val="nil"/>
              <w:bottom w:val="single" w:sz="4" w:space="0" w:color="auto"/>
              <w:right w:val="single" w:sz="4" w:space="0" w:color="auto"/>
            </w:tcBorders>
            <w:noWrap/>
            <w:vAlign w:val="bottom"/>
          </w:tcPr>
          <w:p w14:paraId="0E2C9CB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Amaña HLHI</w:t>
            </w:r>
          </w:p>
        </w:tc>
        <w:tc>
          <w:tcPr>
            <w:tcW w:w="1268" w:type="dxa"/>
            <w:tcBorders>
              <w:top w:val="nil"/>
              <w:left w:val="nil"/>
              <w:bottom w:val="single" w:sz="4" w:space="0" w:color="auto"/>
              <w:right w:val="single" w:sz="4" w:space="0" w:color="auto"/>
            </w:tcBorders>
            <w:noWrap/>
            <w:vAlign w:val="bottom"/>
          </w:tcPr>
          <w:p w14:paraId="6085CC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800AC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F970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287005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20/02/1966</w:t>
            </w:r>
          </w:p>
        </w:tc>
        <w:tc>
          <w:tcPr>
            <w:tcW w:w="1285" w:type="dxa"/>
            <w:tcBorders>
              <w:top w:val="nil"/>
              <w:left w:val="nil"/>
              <w:bottom w:val="single" w:sz="4" w:space="0" w:color="auto"/>
              <w:right w:val="single" w:sz="4" w:space="0" w:color="auto"/>
            </w:tcBorders>
            <w:noWrap/>
            <w:vAlign w:val="bottom"/>
          </w:tcPr>
          <w:p w14:paraId="6C8E1C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26/09/2002</w:t>
            </w:r>
          </w:p>
        </w:tc>
        <w:tc>
          <w:tcPr>
            <w:tcW w:w="1264" w:type="dxa"/>
            <w:tcBorders>
              <w:top w:val="nil"/>
              <w:left w:val="nil"/>
              <w:bottom w:val="single" w:sz="4" w:space="0" w:color="auto"/>
              <w:right w:val="single" w:sz="4" w:space="0" w:color="auto"/>
            </w:tcBorders>
            <w:noWrap/>
            <w:vAlign w:val="bottom"/>
          </w:tcPr>
          <w:p w14:paraId="22F34F9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B4053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10129,44</w:t>
            </w:r>
          </w:p>
        </w:tc>
        <w:tc>
          <w:tcPr>
            <w:tcW w:w="864" w:type="dxa"/>
            <w:tcBorders>
              <w:top w:val="nil"/>
              <w:left w:val="nil"/>
              <w:bottom w:val="single" w:sz="4" w:space="0" w:color="auto"/>
              <w:right w:val="single" w:sz="4" w:space="0" w:color="auto"/>
            </w:tcBorders>
            <w:noWrap/>
            <w:vAlign w:val="bottom"/>
          </w:tcPr>
          <w:p w14:paraId="1DE18F2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13DD15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B95C2D6" w14:textId="77777777" w:rsidR="003F7F01" w:rsidRPr="00A64A7D" w:rsidRDefault="003F7F01" w:rsidP="004B0BB6">
            <w:pPr>
              <w:rPr>
                <w:rFonts w:ascii="Arial" w:hAnsi="Arial" w:cs="Arial"/>
                <w:sz w:val="14"/>
                <w:szCs w:val="14"/>
                <w:lang w:val="es-ES_tradnl"/>
              </w:rPr>
            </w:pPr>
          </w:p>
        </w:tc>
      </w:tr>
      <w:tr w:rsidR="003F7F01" w:rsidRPr="00A64A7D" w14:paraId="0478341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E703C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12046</w:t>
            </w:r>
          </w:p>
        </w:tc>
        <w:tc>
          <w:tcPr>
            <w:tcW w:w="1843" w:type="dxa"/>
            <w:tcBorders>
              <w:top w:val="nil"/>
              <w:left w:val="nil"/>
              <w:bottom w:val="single" w:sz="4" w:space="0" w:color="auto"/>
              <w:right w:val="single" w:sz="4" w:space="0" w:color="auto"/>
            </w:tcBorders>
            <w:noWrap/>
            <w:vAlign w:val="bottom"/>
          </w:tcPr>
          <w:p w14:paraId="62CD91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Amaña HLHI</w:t>
            </w:r>
          </w:p>
        </w:tc>
        <w:tc>
          <w:tcPr>
            <w:tcW w:w="1268" w:type="dxa"/>
            <w:tcBorders>
              <w:top w:val="nil"/>
              <w:left w:val="nil"/>
              <w:bottom w:val="single" w:sz="4" w:space="0" w:color="auto"/>
              <w:right w:val="single" w:sz="4" w:space="0" w:color="auto"/>
            </w:tcBorders>
            <w:noWrap/>
            <w:vAlign w:val="bottom"/>
          </w:tcPr>
          <w:p w14:paraId="0353D2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1C769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2A4E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40BA4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10/09/1962</w:t>
            </w:r>
          </w:p>
        </w:tc>
        <w:tc>
          <w:tcPr>
            <w:tcW w:w="1285" w:type="dxa"/>
            <w:tcBorders>
              <w:top w:val="nil"/>
              <w:left w:val="nil"/>
              <w:bottom w:val="single" w:sz="4" w:space="0" w:color="auto"/>
              <w:right w:val="single" w:sz="4" w:space="0" w:color="auto"/>
            </w:tcBorders>
            <w:noWrap/>
            <w:vAlign w:val="bottom"/>
          </w:tcPr>
          <w:p w14:paraId="2DBD9C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10/10/2002</w:t>
            </w:r>
          </w:p>
        </w:tc>
        <w:tc>
          <w:tcPr>
            <w:tcW w:w="1264" w:type="dxa"/>
            <w:tcBorders>
              <w:top w:val="nil"/>
              <w:left w:val="nil"/>
              <w:bottom w:val="single" w:sz="4" w:space="0" w:color="auto"/>
              <w:right w:val="single" w:sz="4" w:space="0" w:color="auto"/>
            </w:tcBorders>
            <w:noWrap/>
            <w:vAlign w:val="bottom"/>
          </w:tcPr>
          <w:p w14:paraId="5E302A4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8D3D8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10454,8</w:t>
            </w:r>
          </w:p>
        </w:tc>
        <w:tc>
          <w:tcPr>
            <w:tcW w:w="864" w:type="dxa"/>
            <w:tcBorders>
              <w:top w:val="nil"/>
              <w:left w:val="nil"/>
              <w:bottom w:val="single" w:sz="4" w:space="0" w:color="auto"/>
              <w:right w:val="single" w:sz="4" w:space="0" w:color="auto"/>
            </w:tcBorders>
            <w:noWrap/>
            <w:vAlign w:val="bottom"/>
          </w:tcPr>
          <w:p w14:paraId="7226F6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BD2553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F1CF1E2" w14:textId="77777777" w:rsidR="003F7F01" w:rsidRPr="00A64A7D" w:rsidRDefault="003F7F01" w:rsidP="004B0BB6">
            <w:pPr>
              <w:rPr>
                <w:rFonts w:ascii="Arial" w:hAnsi="Arial" w:cs="Arial"/>
                <w:sz w:val="14"/>
                <w:szCs w:val="14"/>
                <w:lang w:val="es-ES_tradnl"/>
              </w:rPr>
            </w:pPr>
          </w:p>
        </w:tc>
      </w:tr>
      <w:tr w:rsidR="003F7F01" w:rsidRPr="00A64A7D" w14:paraId="2A97B64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272E0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12046</w:t>
            </w:r>
          </w:p>
        </w:tc>
        <w:tc>
          <w:tcPr>
            <w:tcW w:w="1843" w:type="dxa"/>
            <w:tcBorders>
              <w:top w:val="nil"/>
              <w:left w:val="nil"/>
              <w:bottom w:val="single" w:sz="4" w:space="0" w:color="auto"/>
              <w:right w:val="single" w:sz="4" w:space="0" w:color="auto"/>
            </w:tcBorders>
            <w:noWrap/>
            <w:vAlign w:val="bottom"/>
          </w:tcPr>
          <w:p w14:paraId="5C1489B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Amaña HLHI</w:t>
            </w:r>
          </w:p>
        </w:tc>
        <w:tc>
          <w:tcPr>
            <w:tcW w:w="1268" w:type="dxa"/>
            <w:tcBorders>
              <w:top w:val="nil"/>
              <w:left w:val="nil"/>
              <w:bottom w:val="single" w:sz="4" w:space="0" w:color="auto"/>
              <w:right w:val="single" w:sz="4" w:space="0" w:color="auto"/>
            </w:tcBorders>
            <w:noWrap/>
            <w:vAlign w:val="bottom"/>
          </w:tcPr>
          <w:p w14:paraId="1AF35EB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58444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E41F62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038DB1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05/09/1984</w:t>
            </w:r>
          </w:p>
        </w:tc>
        <w:tc>
          <w:tcPr>
            <w:tcW w:w="1285" w:type="dxa"/>
            <w:tcBorders>
              <w:top w:val="nil"/>
              <w:left w:val="nil"/>
              <w:bottom w:val="single" w:sz="4" w:space="0" w:color="auto"/>
              <w:right w:val="single" w:sz="4" w:space="0" w:color="auto"/>
            </w:tcBorders>
            <w:noWrap/>
            <w:vAlign w:val="bottom"/>
          </w:tcPr>
          <w:p w14:paraId="6DCD38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29/10/2003</w:t>
            </w:r>
          </w:p>
        </w:tc>
        <w:tc>
          <w:tcPr>
            <w:tcW w:w="1264" w:type="dxa"/>
            <w:tcBorders>
              <w:top w:val="nil"/>
              <w:left w:val="nil"/>
              <w:bottom w:val="single" w:sz="4" w:space="0" w:color="auto"/>
              <w:right w:val="single" w:sz="4" w:space="0" w:color="auto"/>
            </w:tcBorders>
            <w:noWrap/>
            <w:vAlign w:val="bottom"/>
          </w:tcPr>
          <w:p w14:paraId="74FC7F7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5B35F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19723,18</w:t>
            </w:r>
          </w:p>
        </w:tc>
        <w:tc>
          <w:tcPr>
            <w:tcW w:w="864" w:type="dxa"/>
            <w:tcBorders>
              <w:top w:val="nil"/>
              <w:left w:val="nil"/>
              <w:bottom w:val="single" w:sz="4" w:space="0" w:color="auto"/>
              <w:right w:val="single" w:sz="4" w:space="0" w:color="auto"/>
            </w:tcBorders>
            <w:noWrap/>
            <w:vAlign w:val="bottom"/>
          </w:tcPr>
          <w:p w14:paraId="1D64DA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110987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4B54EAB" w14:textId="77777777" w:rsidR="003F7F01" w:rsidRPr="00A64A7D" w:rsidRDefault="003F7F01" w:rsidP="004B0BB6">
            <w:pPr>
              <w:rPr>
                <w:rFonts w:ascii="Arial" w:hAnsi="Arial" w:cs="Arial"/>
                <w:sz w:val="14"/>
                <w:szCs w:val="14"/>
                <w:lang w:val="es-ES_tradnl"/>
              </w:rPr>
            </w:pPr>
          </w:p>
        </w:tc>
      </w:tr>
      <w:tr w:rsidR="003F7F01" w:rsidRPr="00A64A7D" w14:paraId="05854A8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37EE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11C1928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4A1F05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3080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6D07ED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79EC2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08/03/1984</w:t>
            </w:r>
          </w:p>
        </w:tc>
        <w:tc>
          <w:tcPr>
            <w:tcW w:w="1285" w:type="dxa"/>
            <w:tcBorders>
              <w:top w:val="nil"/>
              <w:left w:val="nil"/>
              <w:bottom w:val="single" w:sz="4" w:space="0" w:color="auto"/>
              <w:right w:val="single" w:sz="4" w:space="0" w:color="auto"/>
            </w:tcBorders>
            <w:noWrap/>
            <w:vAlign w:val="bottom"/>
          </w:tcPr>
          <w:p w14:paraId="009075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19/02/2024</w:t>
            </w:r>
          </w:p>
        </w:tc>
        <w:tc>
          <w:tcPr>
            <w:tcW w:w="1264" w:type="dxa"/>
            <w:tcBorders>
              <w:top w:val="nil"/>
              <w:left w:val="nil"/>
              <w:bottom w:val="single" w:sz="4" w:space="0" w:color="auto"/>
              <w:right w:val="single" w:sz="4" w:space="0" w:color="auto"/>
            </w:tcBorders>
            <w:noWrap/>
            <w:vAlign w:val="bottom"/>
          </w:tcPr>
          <w:p w14:paraId="410A397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04BF8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8672,26</w:t>
            </w:r>
          </w:p>
        </w:tc>
        <w:tc>
          <w:tcPr>
            <w:tcW w:w="864" w:type="dxa"/>
            <w:tcBorders>
              <w:top w:val="nil"/>
              <w:left w:val="nil"/>
              <w:bottom w:val="single" w:sz="4" w:space="0" w:color="auto"/>
              <w:right w:val="single" w:sz="4" w:space="0" w:color="auto"/>
            </w:tcBorders>
            <w:noWrap/>
            <w:vAlign w:val="bottom"/>
          </w:tcPr>
          <w:p w14:paraId="3D91E3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0C1DC4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82D1B83" w14:textId="77777777" w:rsidR="003F7F01" w:rsidRPr="00A64A7D" w:rsidRDefault="003F7F01" w:rsidP="004B0BB6">
            <w:pPr>
              <w:rPr>
                <w:rFonts w:ascii="Arial" w:hAnsi="Arial" w:cs="Arial"/>
                <w:sz w:val="14"/>
                <w:szCs w:val="14"/>
                <w:lang w:val="es-ES_tradnl"/>
              </w:rPr>
            </w:pPr>
          </w:p>
        </w:tc>
      </w:tr>
      <w:tr w:rsidR="003F7F01" w:rsidRPr="00A64A7D" w14:paraId="4496AE0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5880F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2FC79D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17E3EF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E792B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994E7C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08B6D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27/08/1968</w:t>
            </w:r>
          </w:p>
        </w:tc>
        <w:tc>
          <w:tcPr>
            <w:tcW w:w="1285" w:type="dxa"/>
            <w:tcBorders>
              <w:top w:val="nil"/>
              <w:left w:val="nil"/>
              <w:bottom w:val="single" w:sz="4" w:space="0" w:color="auto"/>
              <w:right w:val="single" w:sz="4" w:space="0" w:color="auto"/>
            </w:tcBorders>
            <w:noWrap/>
            <w:vAlign w:val="bottom"/>
          </w:tcPr>
          <w:p w14:paraId="0FE6E75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13/01/2025</w:t>
            </w:r>
          </w:p>
        </w:tc>
        <w:tc>
          <w:tcPr>
            <w:tcW w:w="1264" w:type="dxa"/>
            <w:tcBorders>
              <w:top w:val="nil"/>
              <w:left w:val="nil"/>
              <w:bottom w:val="single" w:sz="4" w:space="0" w:color="auto"/>
              <w:right w:val="single" w:sz="4" w:space="0" w:color="auto"/>
            </w:tcBorders>
            <w:noWrap/>
            <w:vAlign w:val="bottom"/>
          </w:tcPr>
          <w:p w14:paraId="2846496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B7AC8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2916,78</w:t>
            </w:r>
          </w:p>
        </w:tc>
        <w:tc>
          <w:tcPr>
            <w:tcW w:w="864" w:type="dxa"/>
            <w:tcBorders>
              <w:top w:val="nil"/>
              <w:left w:val="nil"/>
              <w:bottom w:val="single" w:sz="4" w:space="0" w:color="auto"/>
              <w:right w:val="single" w:sz="4" w:space="0" w:color="auto"/>
            </w:tcBorders>
            <w:noWrap/>
            <w:vAlign w:val="bottom"/>
          </w:tcPr>
          <w:p w14:paraId="207894F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CF7709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BA6444A" w14:textId="77777777" w:rsidR="003F7F01" w:rsidRPr="00A64A7D" w:rsidRDefault="003F7F01" w:rsidP="004B0BB6">
            <w:pPr>
              <w:rPr>
                <w:rFonts w:ascii="Arial" w:hAnsi="Arial" w:cs="Arial"/>
                <w:sz w:val="14"/>
                <w:szCs w:val="14"/>
                <w:lang w:val="es-ES_tradnl"/>
              </w:rPr>
            </w:pPr>
          </w:p>
        </w:tc>
      </w:tr>
      <w:tr w:rsidR="003F7F01" w:rsidRPr="00A64A7D" w14:paraId="1065D1F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9E8ED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54DAC19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6740D45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D1F8A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E10B8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28981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07/08/1986</w:t>
            </w:r>
          </w:p>
        </w:tc>
        <w:tc>
          <w:tcPr>
            <w:tcW w:w="1285" w:type="dxa"/>
            <w:tcBorders>
              <w:top w:val="nil"/>
              <w:left w:val="nil"/>
              <w:bottom w:val="single" w:sz="4" w:space="0" w:color="auto"/>
              <w:right w:val="single" w:sz="4" w:space="0" w:color="auto"/>
            </w:tcBorders>
            <w:noWrap/>
            <w:vAlign w:val="bottom"/>
          </w:tcPr>
          <w:p w14:paraId="50388A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21/09/2020</w:t>
            </w:r>
          </w:p>
        </w:tc>
        <w:tc>
          <w:tcPr>
            <w:tcW w:w="1264" w:type="dxa"/>
            <w:tcBorders>
              <w:top w:val="nil"/>
              <w:left w:val="nil"/>
              <w:bottom w:val="single" w:sz="4" w:space="0" w:color="auto"/>
              <w:right w:val="single" w:sz="4" w:space="0" w:color="auto"/>
            </w:tcBorders>
            <w:noWrap/>
            <w:vAlign w:val="bottom"/>
          </w:tcPr>
          <w:p w14:paraId="2417A39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9EB0FD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4997,32</w:t>
            </w:r>
          </w:p>
        </w:tc>
        <w:tc>
          <w:tcPr>
            <w:tcW w:w="864" w:type="dxa"/>
            <w:tcBorders>
              <w:top w:val="nil"/>
              <w:left w:val="nil"/>
              <w:bottom w:val="single" w:sz="4" w:space="0" w:color="auto"/>
              <w:right w:val="single" w:sz="4" w:space="0" w:color="auto"/>
            </w:tcBorders>
            <w:noWrap/>
            <w:vAlign w:val="bottom"/>
          </w:tcPr>
          <w:p w14:paraId="09CBE2A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DC407C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46C0E1B" w14:textId="77777777" w:rsidR="003F7F01" w:rsidRPr="00A64A7D" w:rsidRDefault="003F7F01" w:rsidP="004B0BB6">
            <w:pPr>
              <w:rPr>
                <w:rFonts w:ascii="Arial" w:hAnsi="Arial" w:cs="Arial"/>
                <w:sz w:val="14"/>
                <w:szCs w:val="14"/>
                <w:lang w:val="es-ES_tradnl"/>
              </w:rPr>
            </w:pPr>
          </w:p>
        </w:tc>
      </w:tr>
      <w:tr w:rsidR="003F7F01" w:rsidRPr="00A64A7D" w14:paraId="3DB6DDB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35A8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7E9CB4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5CD8A51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E42CA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34E85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66C25B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23/10/1999</w:t>
            </w:r>
          </w:p>
        </w:tc>
        <w:tc>
          <w:tcPr>
            <w:tcW w:w="1285" w:type="dxa"/>
            <w:tcBorders>
              <w:top w:val="nil"/>
              <w:left w:val="nil"/>
              <w:bottom w:val="single" w:sz="4" w:space="0" w:color="auto"/>
              <w:right w:val="single" w:sz="4" w:space="0" w:color="auto"/>
            </w:tcBorders>
            <w:noWrap/>
            <w:vAlign w:val="bottom"/>
          </w:tcPr>
          <w:p w14:paraId="0DF03A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02/11/2020</w:t>
            </w:r>
          </w:p>
        </w:tc>
        <w:tc>
          <w:tcPr>
            <w:tcW w:w="1264" w:type="dxa"/>
            <w:tcBorders>
              <w:top w:val="nil"/>
              <w:left w:val="nil"/>
              <w:bottom w:val="single" w:sz="4" w:space="0" w:color="auto"/>
              <w:right w:val="single" w:sz="4" w:space="0" w:color="auto"/>
            </w:tcBorders>
            <w:noWrap/>
            <w:vAlign w:val="bottom"/>
          </w:tcPr>
          <w:p w14:paraId="5401D40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52F4CC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62A273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D2C0DC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E188518" w14:textId="77777777" w:rsidR="003F7F01" w:rsidRPr="00A64A7D" w:rsidRDefault="003F7F01" w:rsidP="004B0BB6">
            <w:pPr>
              <w:rPr>
                <w:rFonts w:ascii="Arial" w:hAnsi="Arial" w:cs="Arial"/>
                <w:sz w:val="14"/>
                <w:szCs w:val="14"/>
                <w:lang w:val="es-ES_tradnl"/>
              </w:rPr>
            </w:pPr>
          </w:p>
        </w:tc>
      </w:tr>
      <w:tr w:rsidR="003F7F01" w:rsidRPr="00A64A7D" w14:paraId="28A48C0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6449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416406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356D1C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5DE1B3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4C73A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A2547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03/11/1976</w:t>
            </w:r>
          </w:p>
        </w:tc>
        <w:tc>
          <w:tcPr>
            <w:tcW w:w="1285" w:type="dxa"/>
            <w:tcBorders>
              <w:top w:val="nil"/>
              <w:left w:val="nil"/>
              <w:bottom w:val="single" w:sz="4" w:space="0" w:color="auto"/>
              <w:right w:val="single" w:sz="4" w:space="0" w:color="auto"/>
            </w:tcBorders>
            <w:noWrap/>
            <w:vAlign w:val="bottom"/>
          </w:tcPr>
          <w:p w14:paraId="5326174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23/11/2017</w:t>
            </w:r>
          </w:p>
        </w:tc>
        <w:tc>
          <w:tcPr>
            <w:tcW w:w="1264" w:type="dxa"/>
            <w:tcBorders>
              <w:top w:val="nil"/>
              <w:left w:val="nil"/>
              <w:bottom w:val="single" w:sz="4" w:space="0" w:color="auto"/>
              <w:right w:val="single" w:sz="4" w:space="0" w:color="auto"/>
            </w:tcBorders>
            <w:noWrap/>
            <w:vAlign w:val="bottom"/>
          </w:tcPr>
          <w:p w14:paraId="7758B0C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0837B6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5786,03</w:t>
            </w:r>
          </w:p>
        </w:tc>
        <w:tc>
          <w:tcPr>
            <w:tcW w:w="864" w:type="dxa"/>
            <w:tcBorders>
              <w:top w:val="nil"/>
              <w:left w:val="nil"/>
              <w:bottom w:val="single" w:sz="4" w:space="0" w:color="auto"/>
              <w:right w:val="single" w:sz="4" w:space="0" w:color="auto"/>
            </w:tcBorders>
            <w:noWrap/>
            <w:vAlign w:val="bottom"/>
          </w:tcPr>
          <w:p w14:paraId="6F2294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CAFBF9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56DE8D" w14:textId="77777777" w:rsidR="003F7F01" w:rsidRPr="00A64A7D" w:rsidRDefault="003F7F01" w:rsidP="004B0BB6">
            <w:pPr>
              <w:rPr>
                <w:rFonts w:ascii="Arial" w:hAnsi="Arial" w:cs="Arial"/>
                <w:sz w:val="14"/>
                <w:szCs w:val="14"/>
                <w:lang w:val="es-ES_tradnl"/>
              </w:rPr>
            </w:pPr>
          </w:p>
        </w:tc>
      </w:tr>
      <w:tr w:rsidR="003F7F01" w:rsidRPr="00A64A7D" w14:paraId="7FE221D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B9BF8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39A597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20A4D7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EFCD61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4AD601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A4CD7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06/02/1961</w:t>
            </w:r>
          </w:p>
        </w:tc>
        <w:tc>
          <w:tcPr>
            <w:tcW w:w="1285" w:type="dxa"/>
            <w:tcBorders>
              <w:top w:val="nil"/>
              <w:left w:val="nil"/>
              <w:bottom w:val="single" w:sz="4" w:space="0" w:color="auto"/>
              <w:right w:val="single" w:sz="4" w:space="0" w:color="auto"/>
            </w:tcBorders>
            <w:noWrap/>
            <w:vAlign w:val="bottom"/>
          </w:tcPr>
          <w:p w14:paraId="30F3644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09/09/2019</w:t>
            </w:r>
          </w:p>
        </w:tc>
        <w:tc>
          <w:tcPr>
            <w:tcW w:w="1264" w:type="dxa"/>
            <w:tcBorders>
              <w:top w:val="nil"/>
              <w:left w:val="nil"/>
              <w:bottom w:val="single" w:sz="4" w:space="0" w:color="auto"/>
              <w:right w:val="single" w:sz="4" w:space="0" w:color="auto"/>
            </w:tcBorders>
            <w:noWrap/>
            <w:vAlign w:val="bottom"/>
          </w:tcPr>
          <w:p w14:paraId="045A9C1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321C1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5887,11</w:t>
            </w:r>
          </w:p>
        </w:tc>
        <w:tc>
          <w:tcPr>
            <w:tcW w:w="864" w:type="dxa"/>
            <w:tcBorders>
              <w:top w:val="nil"/>
              <w:left w:val="nil"/>
              <w:bottom w:val="single" w:sz="4" w:space="0" w:color="auto"/>
              <w:right w:val="single" w:sz="4" w:space="0" w:color="auto"/>
            </w:tcBorders>
            <w:noWrap/>
            <w:vAlign w:val="bottom"/>
          </w:tcPr>
          <w:p w14:paraId="611BFF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A1BE2C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AD81D1F" w14:textId="77777777" w:rsidR="003F7F01" w:rsidRPr="00A64A7D" w:rsidRDefault="003F7F01" w:rsidP="004B0BB6">
            <w:pPr>
              <w:rPr>
                <w:rFonts w:ascii="Arial" w:hAnsi="Arial" w:cs="Arial"/>
                <w:sz w:val="14"/>
                <w:szCs w:val="14"/>
                <w:lang w:val="es-ES_tradnl"/>
              </w:rPr>
            </w:pPr>
          </w:p>
        </w:tc>
      </w:tr>
      <w:tr w:rsidR="003F7F01" w:rsidRPr="00A64A7D" w14:paraId="48094E9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13A72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5A4F45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2E2EC39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31382F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E939C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FE642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24/09/1972</w:t>
            </w:r>
          </w:p>
        </w:tc>
        <w:tc>
          <w:tcPr>
            <w:tcW w:w="1285" w:type="dxa"/>
            <w:tcBorders>
              <w:top w:val="nil"/>
              <w:left w:val="nil"/>
              <w:bottom w:val="single" w:sz="4" w:space="0" w:color="auto"/>
              <w:right w:val="single" w:sz="4" w:space="0" w:color="auto"/>
            </w:tcBorders>
            <w:noWrap/>
            <w:vAlign w:val="bottom"/>
          </w:tcPr>
          <w:p w14:paraId="6F863E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12/03/2014</w:t>
            </w:r>
          </w:p>
        </w:tc>
        <w:tc>
          <w:tcPr>
            <w:tcW w:w="1264" w:type="dxa"/>
            <w:tcBorders>
              <w:top w:val="nil"/>
              <w:left w:val="nil"/>
              <w:bottom w:val="single" w:sz="4" w:space="0" w:color="auto"/>
              <w:right w:val="single" w:sz="4" w:space="0" w:color="auto"/>
            </w:tcBorders>
            <w:noWrap/>
            <w:vAlign w:val="bottom"/>
          </w:tcPr>
          <w:p w14:paraId="0C0B047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DB6CF7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5887,11</w:t>
            </w:r>
          </w:p>
        </w:tc>
        <w:tc>
          <w:tcPr>
            <w:tcW w:w="864" w:type="dxa"/>
            <w:tcBorders>
              <w:top w:val="nil"/>
              <w:left w:val="nil"/>
              <w:bottom w:val="single" w:sz="4" w:space="0" w:color="auto"/>
              <w:right w:val="single" w:sz="4" w:space="0" w:color="auto"/>
            </w:tcBorders>
            <w:noWrap/>
            <w:vAlign w:val="bottom"/>
          </w:tcPr>
          <w:p w14:paraId="09414B8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8FBC20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D4F58AA" w14:textId="77777777" w:rsidR="003F7F01" w:rsidRPr="00A64A7D" w:rsidRDefault="003F7F01" w:rsidP="004B0BB6">
            <w:pPr>
              <w:rPr>
                <w:rFonts w:ascii="Arial" w:hAnsi="Arial" w:cs="Arial"/>
                <w:sz w:val="14"/>
                <w:szCs w:val="14"/>
                <w:lang w:val="es-ES_tradnl"/>
              </w:rPr>
            </w:pPr>
          </w:p>
        </w:tc>
      </w:tr>
      <w:tr w:rsidR="003F7F01" w:rsidRPr="00A64A7D" w14:paraId="1E993A1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818F91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611868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0072C5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173C5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C73C1E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FE2CB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08/08/1968</w:t>
            </w:r>
          </w:p>
        </w:tc>
        <w:tc>
          <w:tcPr>
            <w:tcW w:w="1285" w:type="dxa"/>
            <w:tcBorders>
              <w:top w:val="nil"/>
              <w:left w:val="nil"/>
              <w:bottom w:val="single" w:sz="4" w:space="0" w:color="auto"/>
              <w:right w:val="single" w:sz="4" w:space="0" w:color="auto"/>
            </w:tcBorders>
            <w:noWrap/>
            <w:vAlign w:val="bottom"/>
          </w:tcPr>
          <w:p w14:paraId="2AB269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08/10/2010</w:t>
            </w:r>
          </w:p>
        </w:tc>
        <w:tc>
          <w:tcPr>
            <w:tcW w:w="1264" w:type="dxa"/>
            <w:tcBorders>
              <w:top w:val="nil"/>
              <w:left w:val="nil"/>
              <w:bottom w:val="single" w:sz="4" w:space="0" w:color="auto"/>
              <w:right w:val="single" w:sz="4" w:space="0" w:color="auto"/>
            </w:tcBorders>
            <w:noWrap/>
            <w:vAlign w:val="bottom"/>
          </w:tcPr>
          <w:p w14:paraId="197C589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25ECC3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5988,19</w:t>
            </w:r>
          </w:p>
        </w:tc>
        <w:tc>
          <w:tcPr>
            <w:tcW w:w="864" w:type="dxa"/>
            <w:tcBorders>
              <w:top w:val="nil"/>
              <w:left w:val="nil"/>
              <w:bottom w:val="single" w:sz="4" w:space="0" w:color="auto"/>
              <w:right w:val="single" w:sz="4" w:space="0" w:color="auto"/>
            </w:tcBorders>
            <w:noWrap/>
            <w:vAlign w:val="bottom"/>
          </w:tcPr>
          <w:p w14:paraId="19CCC7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015EB9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FB6688" w14:textId="77777777" w:rsidR="003F7F01" w:rsidRPr="00A64A7D" w:rsidRDefault="003F7F01" w:rsidP="004B0BB6">
            <w:pPr>
              <w:rPr>
                <w:rFonts w:ascii="Arial" w:hAnsi="Arial" w:cs="Arial"/>
                <w:sz w:val="14"/>
                <w:szCs w:val="14"/>
                <w:lang w:val="es-ES_tradnl"/>
              </w:rPr>
            </w:pPr>
          </w:p>
        </w:tc>
      </w:tr>
      <w:tr w:rsidR="003F7F01" w:rsidRPr="00A64A7D" w14:paraId="6C1EF6E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75721A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64B4046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691A98F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6A63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876A71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AF610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01/09/1970</w:t>
            </w:r>
          </w:p>
        </w:tc>
        <w:tc>
          <w:tcPr>
            <w:tcW w:w="1285" w:type="dxa"/>
            <w:tcBorders>
              <w:top w:val="nil"/>
              <w:left w:val="nil"/>
              <w:bottom w:val="single" w:sz="4" w:space="0" w:color="auto"/>
              <w:right w:val="single" w:sz="4" w:space="0" w:color="auto"/>
            </w:tcBorders>
            <w:noWrap/>
            <w:vAlign w:val="bottom"/>
          </w:tcPr>
          <w:p w14:paraId="2CE005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01/12/2008</w:t>
            </w:r>
          </w:p>
        </w:tc>
        <w:tc>
          <w:tcPr>
            <w:tcW w:w="1264" w:type="dxa"/>
            <w:tcBorders>
              <w:top w:val="nil"/>
              <w:left w:val="nil"/>
              <w:bottom w:val="single" w:sz="4" w:space="0" w:color="auto"/>
              <w:right w:val="single" w:sz="4" w:space="0" w:color="auto"/>
            </w:tcBorders>
            <w:noWrap/>
            <w:vAlign w:val="bottom"/>
          </w:tcPr>
          <w:p w14:paraId="293EECC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E0EE88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6089,27</w:t>
            </w:r>
          </w:p>
        </w:tc>
        <w:tc>
          <w:tcPr>
            <w:tcW w:w="864" w:type="dxa"/>
            <w:tcBorders>
              <w:top w:val="nil"/>
              <w:left w:val="nil"/>
              <w:bottom w:val="single" w:sz="4" w:space="0" w:color="auto"/>
              <w:right w:val="single" w:sz="4" w:space="0" w:color="auto"/>
            </w:tcBorders>
            <w:noWrap/>
            <w:vAlign w:val="bottom"/>
          </w:tcPr>
          <w:p w14:paraId="4CFC945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0D4622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EC6CFCE" w14:textId="77777777" w:rsidR="003F7F01" w:rsidRPr="00A64A7D" w:rsidRDefault="003F7F01" w:rsidP="004B0BB6">
            <w:pPr>
              <w:rPr>
                <w:rFonts w:ascii="Arial" w:hAnsi="Arial" w:cs="Arial"/>
                <w:sz w:val="14"/>
                <w:szCs w:val="14"/>
                <w:lang w:val="es-ES_tradnl"/>
              </w:rPr>
            </w:pPr>
          </w:p>
        </w:tc>
      </w:tr>
      <w:tr w:rsidR="003F7F01" w:rsidRPr="00A64A7D" w14:paraId="5AE67F0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AF34A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626F5C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6534FC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CC663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1D6CE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8AA83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23/02/1968</w:t>
            </w:r>
          </w:p>
        </w:tc>
        <w:tc>
          <w:tcPr>
            <w:tcW w:w="1285" w:type="dxa"/>
            <w:tcBorders>
              <w:top w:val="nil"/>
              <w:left w:val="nil"/>
              <w:bottom w:val="single" w:sz="4" w:space="0" w:color="auto"/>
              <w:right w:val="single" w:sz="4" w:space="0" w:color="auto"/>
            </w:tcBorders>
            <w:noWrap/>
            <w:vAlign w:val="bottom"/>
          </w:tcPr>
          <w:p w14:paraId="50840F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02/11/2010</w:t>
            </w:r>
          </w:p>
        </w:tc>
        <w:tc>
          <w:tcPr>
            <w:tcW w:w="1264" w:type="dxa"/>
            <w:tcBorders>
              <w:top w:val="nil"/>
              <w:left w:val="nil"/>
              <w:bottom w:val="single" w:sz="4" w:space="0" w:color="auto"/>
              <w:right w:val="single" w:sz="4" w:space="0" w:color="auto"/>
            </w:tcBorders>
            <w:noWrap/>
            <w:vAlign w:val="bottom"/>
          </w:tcPr>
          <w:p w14:paraId="7550DCC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A33AF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6BE4FFB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B32D59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839C278" w14:textId="77777777" w:rsidR="003F7F01" w:rsidRPr="00A64A7D" w:rsidRDefault="003F7F01" w:rsidP="004B0BB6">
            <w:pPr>
              <w:rPr>
                <w:rFonts w:ascii="Arial" w:hAnsi="Arial" w:cs="Arial"/>
                <w:sz w:val="14"/>
                <w:szCs w:val="14"/>
                <w:lang w:val="es-ES_tradnl"/>
              </w:rPr>
            </w:pPr>
          </w:p>
        </w:tc>
      </w:tr>
      <w:tr w:rsidR="003F7F01" w:rsidRPr="00A64A7D" w14:paraId="7ABDDE6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7A375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34CD46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421045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53FA90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644A7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2CB21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08/08/1969</w:t>
            </w:r>
          </w:p>
        </w:tc>
        <w:tc>
          <w:tcPr>
            <w:tcW w:w="1285" w:type="dxa"/>
            <w:tcBorders>
              <w:top w:val="nil"/>
              <w:left w:val="nil"/>
              <w:bottom w:val="single" w:sz="4" w:space="0" w:color="auto"/>
              <w:right w:val="single" w:sz="4" w:space="0" w:color="auto"/>
            </w:tcBorders>
            <w:noWrap/>
            <w:vAlign w:val="bottom"/>
          </w:tcPr>
          <w:p w14:paraId="05E3612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19/04/2005</w:t>
            </w:r>
          </w:p>
        </w:tc>
        <w:tc>
          <w:tcPr>
            <w:tcW w:w="1264" w:type="dxa"/>
            <w:tcBorders>
              <w:top w:val="nil"/>
              <w:left w:val="nil"/>
              <w:bottom w:val="single" w:sz="4" w:space="0" w:color="auto"/>
              <w:right w:val="single" w:sz="4" w:space="0" w:color="auto"/>
            </w:tcBorders>
            <w:noWrap/>
            <w:vAlign w:val="bottom"/>
          </w:tcPr>
          <w:p w14:paraId="7F127C7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33CD7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50163CB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023507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D36B07" w14:textId="77777777" w:rsidR="003F7F01" w:rsidRPr="00A64A7D" w:rsidRDefault="003F7F01" w:rsidP="004B0BB6">
            <w:pPr>
              <w:rPr>
                <w:rFonts w:ascii="Arial" w:hAnsi="Arial" w:cs="Arial"/>
                <w:sz w:val="14"/>
                <w:szCs w:val="14"/>
                <w:lang w:val="es-ES_tradnl"/>
              </w:rPr>
            </w:pPr>
          </w:p>
        </w:tc>
      </w:tr>
      <w:tr w:rsidR="003F7F01" w:rsidRPr="00A64A7D" w14:paraId="1B9A316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10A357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5FB1EF7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483CB5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C0205E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4A87A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5E69D0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07/07/1963</w:t>
            </w:r>
          </w:p>
        </w:tc>
        <w:tc>
          <w:tcPr>
            <w:tcW w:w="1285" w:type="dxa"/>
            <w:tcBorders>
              <w:top w:val="nil"/>
              <w:left w:val="nil"/>
              <w:bottom w:val="single" w:sz="4" w:space="0" w:color="auto"/>
              <w:right w:val="single" w:sz="4" w:space="0" w:color="auto"/>
            </w:tcBorders>
            <w:noWrap/>
            <w:vAlign w:val="bottom"/>
          </w:tcPr>
          <w:p w14:paraId="1C6E56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30/11/2005</w:t>
            </w:r>
          </w:p>
        </w:tc>
        <w:tc>
          <w:tcPr>
            <w:tcW w:w="1264" w:type="dxa"/>
            <w:tcBorders>
              <w:top w:val="nil"/>
              <w:left w:val="nil"/>
              <w:bottom w:val="single" w:sz="4" w:space="0" w:color="auto"/>
              <w:right w:val="single" w:sz="4" w:space="0" w:color="auto"/>
            </w:tcBorders>
            <w:noWrap/>
            <w:vAlign w:val="bottom"/>
          </w:tcPr>
          <w:p w14:paraId="4FF618C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F2105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20DCC1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FF2D9A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295102C" w14:textId="77777777" w:rsidR="003F7F01" w:rsidRPr="00A64A7D" w:rsidRDefault="003F7F01" w:rsidP="004B0BB6">
            <w:pPr>
              <w:rPr>
                <w:rFonts w:ascii="Arial" w:hAnsi="Arial" w:cs="Arial"/>
                <w:sz w:val="14"/>
                <w:szCs w:val="14"/>
                <w:lang w:val="es-ES_tradnl"/>
              </w:rPr>
            </w:pPr>
          </w:p>
        </w:tc>
      </w:tr>
      <w:tr w:rsidR="003F7F01" w:rsidRPr="00A64A7D" w14:paraId="7758F7B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6689A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49BB6C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363DC0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A07B3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709CD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F3D84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20/12/1966</w:t>
            </w:r>
          </w:p>
        </w:tc>
        <w:tc>
          <w:tcPr>
            <w:tcW w:w="1285" w:type="dxa"/>
            <w:tcBorders>
              <w:top w:val="nil"/>
              <w:left w:val="nil"/>
              <w:bottom w:val="single" w:sz="4" w:space="0" w:color="auto"/>
              <w:right w:val="single" w:sz="4" w:space="0" w:color="auto"/>
            </w:tcBorders>
            <w:noWrap/>
            <w:vAlign w:val="bottom"/>
          </w:tcPr>
          <w:p w14:paraId="3601A2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01/10/2007</w:t>
            </w:r>
          </w:p>
        </w:tc>
        <w:tc>
          <w:tcPr>
            <w:tcW w:w="1264" w:type="dxa"/>
            <w:tcBorders>
              <w:top w:val="nil"/>
              <w:left w:val="nil"/>
              <w:bottom w:val="single" w:sz="4" w:space="0" w:color="auto"/>
              <w:right w:val="single" w:sz="4" w:space="0" w:color="auto"/>
            </w:tcBorders>
            <w:noWrap/>
            <w:vAlign w:val="bottom"/>
          </w:tcPr>
          <w:p w14:paraId="77C1064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1B24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6190,35</w:t>
            </w:r>
          </w:p>
        </w:tc>
        <w:tc>
          <w:tcPr>
            <w:tcW w:w="864" w:type="dxa"/>
            <w:tcBorders>
              <w:top w:val="nil"/>
              <w:left w:val="nil"/>
              <w:bottom w:val="single" w:sz="4" w:space="0" w:color="auto"/>
              <w:right w:val="single" w:sz="4" w:space="0" w:color="auto"/>
            </w:tcBorders>
            <w:noWrap/>
            <w:vAlign w:val="bottom"/>
          </w:tcPr>
          <w:p w14:paraId="035F46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91CC24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F55BDA3" w14:textId="77777777" w:rsidR="003F7F01" w:rsidRPr="00A64A7D" w:rsidRDefault="003F7F01" w:rsidP="004B0BB6">
            <w:pPr>
              <w:rPr>
                <w:rFonts w:ascii="Arial" w:hAnsi="Arial" w:cs="Arial"/>
                <w:sz w:val="14"/>
                <w:szCs w:val="14"/>
                <w:lang w:val="es-ES_tradnl"/>
              </w:rPr>
            </w:pPr>
          </w:p>
        </w:tc>
      </w:tr>
      <w:tr w:rsidR="003F7F01" w:rsidRPr="00A64A7D" w14:paraId="2926554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B234D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04638EB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7A66D08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5BBB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B3F22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01B49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28/01/1966</w:t>
            </w:r>
          </w:p>
        </w:tc>
        <w:tc>
          <w:tcPr>
            <w:tcW w:w="1285" w:type="dxa"/>
            <w:tcBorders>
              <w:top w:val="nil"/>
              <w:left w:val="nil"/>
              <w:bottom w:val="single" w:sz="4" w:space="0" w:color="auto"/>
              <w:right w:val="single" w:sz="4" w:space="0" w:color="auto"/>
            </w:tcBorders>
            <w:noWrap/>
            <w:vAlign w:val="bottom"/>
          </w:tcPr>
          <w:p w14:paraId="31D5809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29/10/2007</w:t>
            </w:r>
          </w:p>
        </w:tc>
        <w:tc>
          <w:tcPr>
            <w:tcW w:w="1264" w:type="dxa"/>
            <w:tcBorders>
              <w:top w:val="nil"/>
              <w:left w:val="nil"/>
              <w:bottom w:val="single" w:sz="4" w:space="0" w:color="auto"/>
              <w:right w:val="single" w:sz="4" w:space="0" w:color="auto"/>
            </w:tcBorders>
            <w:noWrap/>
            <w:vAlign w:val="bottom"/>
          </w:tcPr>
          <w:p w14:paraId="66B36CCF"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C6239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5337,36</w:t>
            </w:r>
          </w:p>
        </w:tc>
        <w:tc>
          <w:tcPr>
            <w:tcW w:w="864" w:type="dxa"/>
            <w:tcBorders>
              <w:top w:val="nil"/>
              <w:left w:val="nil"/>
              <w:bottom w:val="single" w:sz="4" w:space="0" w:color="auto"/>
              <w:right w:val="single" w:sz="4" w:space="0" w:color="auto"/>
            </w:tcBorders>
            <w:noWrap/>
            <w:vAlign w:val="bottom"/>
          </w:tcPr>
          <w:p w14:paraId="2F4EAB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80DC0E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2AE05EE" w14:textId="77777777" w:rsidR="003F7F01" w:rsidRPr="00A64A7D" w:rsidRDefault="003F7F01" w:rsidP="004B0BB6">
            <w:pPr>
              <w:rPr>
                <w:rFonts w:ascii="Arial" w:hAnsi="Arial" w:cs="Arial"/>
                <w:sz w:val="14"/>
                <w:szCs w:val="14"/>
                <w:lang w:val="es-ES_tradnl"/>
              </w:rPr>
            </w:pPr>
          </w:p>
        </w:tc>
      </w:tr>
      <w:tr w:rsidR="003F7F01" w:rsidRPr="00A64A7D" w14:paraId="2EE6807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EA33CA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175A5F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01080E1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D11ED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3D3794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2E0F8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12/09/1972</w:t>
            </w:r>
          </w:p>
        </w:tc>
        <w:tc>
          <w:tcPr>
            <w:tcW w:w="1285" w:type="dxa"/>
            <w:tcBorders>
              <w:top w:val="nil"/>
              <w:left w:val="nil"/>
              <w:bottom w:val="single" w:sz="4" w:space="0" w:color="auto"/>
              <w:right w:val="single" w:sz="4" w:space="0" w:color="auto"/>
            </w:tcBorders>
            <w:noWrap/>
            <w:vAlign w:val="bottom"/>
          </w:tcPr>
          <w:p w14:paraId="0BA12BE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22/09/2003</w:t>
            </w:r>
          </w:p>
        </w:tc>
        <w:tc>
          <w:tcPr>
            <w:tcW w:w="1264" w:type="dxa"/>
            <w:tcBorders>
              <w:top w:val="nil"/>
              <w:left w:val="nil"/>
              <w:bottom w:val="single" w:sz="4" w:space="0" w:color="auto"/>
              <w:right w:val="single" w:sz="4" w:space="0" w:color="auto"/>
            </w:tcBorders>
            <w:noWrap/>
            <w:vAlign w:val="bottom"/>
          </w:tcPr>
          <w:p w14:paraId="411CE01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BCCE1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5432,14</w:t>
            </w:r>
          </w:p>
        </w:tc>
        <w:tc>
          <w:tcPr>
            <w:tcW w:w="864" w:type="dxa"/>
            <w:tcBorders>
              <w:top w:val="nil"/>
              <w:left w:val="nil"/>
              <w:bottom w:val="single" w:sz="4" w:space="0" w:color="auto"/>
              <w:right w:val="single" w:sz="4" w:space="0" w:color="auto"/>
            </w:tcBorders>
            <w:noWrap/>
            <w:vAlign w:val="bottom"/>
          </w:tcPr>
          <w:p w14:paraId="4DEF9DE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C88B7C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3FFFF01" w14:textId="77777777" w:rsidR="003F7F01" w:rsidRPr="00A64A7D" w:rsidRDefault="003F7F01" w:rsidP="004B0BB6">
            <w:pPr>
              <w:rPr>
                <w:rFonts w:ascii="Arial" w:hAnsi="Arial" w:cs="Arial"/>
                <w:sz w:val="14"/>
                <w:szCs w:val="14"/>
                <w:lang w:val="es-ES_tradnl"/>
              </w:rPr>
            </w:pPr>
          </w:p>
        </w:tc>
      </w:tr>
      <w:tr w:rsidR="003F7F01" w:rsidRPr="00A64A7D" w14:paraId="3E72469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BDA0F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579427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69B9AD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3431C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0B9F7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95AF0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27/07/1974</w:t>
            </w:r>
          </w:p>
        </w:tc>
        <w:tc>
          <w:tcPr>
            <w:tcW w:w="1285" w:type="dxa"/>
            <w:tcBorders>
              <w:top w:val="nil"/>
              <w:left w:val="nil"/>
              <w:bottom w:val="single" w:sz="4" w:space="0" w:color="auto"/>
              <w:right w:val="single" w:sz="4" w:space="0" w:color="auto"/>
            </w:tcBorders>
            <w:noWrap/>
            <w:vAlign w:val="bottom"/>
          </w:tcPr>
          <w:p w14:paraId="40CF305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06/02/2007</w:t>
            </w:r>
          </w:p>
        </w:tc>
        <w:tc>
          <w:tcPr>
            <w:tcW w:w="1264" w:type="dxa"/>
            <w:tcBorders>
              <w:top w:val="nil"/>
              <w:left w:val="nil"/>
              <w:bottom w:val="single" w:sz="4" w:space="0" w:color="auto"/>
              <w:right w:val="single" w:sz="4" w:space="0" w:color="auto"/>
            </w:tcBorders>
            <w:noWrap/>
            <w:vAlign w:val="bottom"/>
          </w:tcPr>
          <w:p w14:paraId="677EC5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057C487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5526,92</w:t>
            </w:r>
          </w:p>
        </w:tc>
        <w:tc>
          <w:tcPr>
            <w:tcW w:w="864" w:type="dxa"/>
            <w:tcBorders>
              <w:top w:val="nil"/>
              <w:left w:val="nil"/>
              <w:bottom w:val="single" w:sz="4" w:space="0" w:color="auto"/>
              <w:right w:val="single" w:sz="4" w:space="0" w:color="auto"/>
            </w:tcBorders>
            <w:noWrap/>
            <w:vAlign w:val="bottom"/>
          </w:tcPr>
          <w:p w14:paraId="0BF5445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B4AA2A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594EC898" w14:textId="77777777" w:rsidR="003F7F01" w:rsidRPr="00A64A7D" w:rsidRDefault="003F7F01" w:rsidP="004B0BB6">
            <w:pPr>
              <w:rPr>
                <w:rFonts w:ascii="Arial" w:hAnsi="Arial" w:cs="Arial"/>
                <w:sz w:val="14"/>
                <w:szCs w:val="14"/>
                <w:lang w:val="es-ES_tradnl"/>
              </w:rPr>
            </w:pPr>
          </w:p>
        </w:tc>
      </w:tr>
      <w:tr w:rsidR="003F7F01" w:rsidRPr="00A64A7D" w14:paraId="57C071F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10ABA6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539D564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56030A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DAB39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CD3FB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B7695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13/08/1980</w:t>
            </w:r>
          </w:p>
        </w:tc>
        <w:tc>
          <w:tcPr>
            <w:tcW w:w="1285" w:type="dxa"/>
            <w:tcBorders>
              <w:top w:val="nil"/>
              <w:left w:val="nil"/>
              <w:bottom w:val="single" w:sz="4" w:space="0" w:color="auto"/>
              <w:right w:val="single" w:sz="4" w:space="0" w:color="auto"/>
            </w:tcBorders>
            <w:noWrap/>
            <w:vAlign w:val="bottom"/>
          </w:tcPr>
          <w:p w14:paraId="7F5682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26/09/2019</w:t>
            </w:r>
          </w:p>
        </w:tc>
        <w:tc>
          <w:tcPr>
            <w:tcW w:w="1264" w:type="dxa"/>
            <w:tcBorders>
              <w:top w:val="nil"/>
              <w:left w:val="nil"/>
              <w:bottom w:val="single" w:sz="4" w:space="0" w:color="auto"/>
              <w:right w:val="single" w:sz="4" w:space="0" w:color="auto"/>
            </w:tcBorders>
            <w:noWrap/>
            <w:vAlign w:val="bottom"/>
          </w:tcPr>
          <w:p w14:paraId="34CCBF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2DDC8D7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5716,48</w:t>
            </w:r>
          </w:p>
        </w:tc>
        <w:tc>
          <w:tcPr>
            <w:tcW w:w="864" w:type="dxa"/>
            <w:tcBorders>
              <w:top w:val="nil"/>
              <w:left w:val="nil"/>
              <w:bottom w:val="single" w:sz="4" w:space="0" w:color="auto"/>
              <w:right w:val="single" w:sz="4" w:space="0" w:color="auto"/>
            </w:tcBorders>
            <w:noWrap/>
            <w:vAlign w:val="bottom"/>
          </w:tcPr>
          <w:p w14:paraId="012BC58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745A7D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445D6A" w14:textId="77777777" w:rsidR="003F7F01" w:rsidRPr="00A64A7D" w:rsidRDefault="003F7F01" w:rsidP="004B0BB6">
            <w:pPr>
              <w:rPr>
                <w:rFonts w:ascii="Arial" w:hAnsi="Arial" w:cs="Arial"/>
                <w:sz w:val="14"/>
                <w:szCs w:val="14"/>
                <w:lang w:val="es-ES_tradnl"/>
              </w:rPr>
            </w:pPr>
          </w:p>
        </w:tc>
      </w:tr>
      <w:tr w:rsidR="003F7F01" w:rsidRPr="00A64A7D" w14:paraId="4008AB8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CE16A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12777</w:t>
            </w:r>
          </w:p>
        </w:tc>
        <w:tc>
          <w:tcPr>
            <w:tcW w:w="1843" w:type="dxa"/>
            <w:tcBorders>
              <w:top w:val="nil"/>
              <w:left w:val="nil"/>
              <w:bottom w:val="single" w:sz="4" w:space="0" w:color="auto"/>
              <w:right w:val="single" w:sz="4" w:space="0" w:color="auto"/>
            </w:tcBorders>
            <w:noWrap/>
            <w:vAlign w:val="bottom"/>
          </w:tcPr>
          <w:p w14:paraId="3EBD07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Elgoibar HLHI</w:t>
            </w:r>
          </w:p>
        </w:tc>
        <w:tc>
          <w:tcPr>
            <w:tcW w:w="1268" w:type="dxa"/>
            <w:tcBorders>
              <w:top w:val="nil"/>
              <w:left w:val="nil"/>
              <w:bottom w:val="single" w:sz="4" w:space="0" w:color="auto"/>
              <w:right w:val="single" w:sz="4" w:space="0" w:color="auto"/>
            </w:tcBorders>
            <w:noWrap/>
            <w:vAlign w:val="bottom"/>
          </w:tcPr>
          <w:p w14:paraId="74E7F1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13B4D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B1A0C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1170EA5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13/05/2004</w:t>
            </w:r>
          </w:p>
        </w:tc>
        <w:tc>
          <w:tcPr>
            <w:tcW w:w="1285" w:type="dxa"/>
            <w:tcBorders>
              <w:top w:val="nil"/>
              <w:left w:val="nil"/>
              <w:bottom w:val="single" w:sz="4" w:space="0" w:color="auto"/>
              <w:right w:val="single" w:sz="4" w:space="0" w:color="auto"/>
            </w:tcBorders>
            <w:noWrap/>
            <w:vAlign w:val="bottom"/>
          </w:tcPr>
          <w:p w14:paraId="33DA62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09/02/2025</w:t>
            </w:r>
          </w:p>
        </w:tc>
        <w:tc>
          <w:tcPr>
            <w:tcW w:w="1264" w:type="dxa"/>
            <w:tcBorders>
              <w:top w:val="nil"/>
              <w:left w:val="nil"/>
              <w:bottom w:val="single" w:sz="4" w:space="0" w:color="auto"/>
              <w:right w:val="single" w:sz="4" w:space="0" w:color="auto"/>
            </w:tcBorders>
            <w:noWrap/>
            <w:vAlign w:val="bottom"/>
          </w:tcPr>
          <w:p w14:paraId="5BF21A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EXC RGM</w:t>
            </w:r>
          </w:p>
        </w:tc>
        <w:tc>
          <w:tcPr>
            <w:tcW w:w="992" w:type="dxa"/>
            <w:tcBorders>
              <w:top w:val="nil"/>
              <w:left w:val="nil"/>
              <w:bottom w:val="single" w:sz="4" w:space="0" w:color="auto"/>
              <w:right w:val="single" w:sz="4" w:space="0" w:color="auto"/>
            </w:tcBorders>
            <w:noWrap/>
            <w:vAlign w:val="bottom"/>
          </w:tcPr>
          <w:p w14:paraId="71FAC3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6392,51</w:t>
            </w:r>
          </w:p>
        </w:tc>
        <w:tc>
          <w:tcPr>
            <w:tcW w:w="864" w:type="dxa"/>
            <w:tcBorders>
              <w:top w:val="nil"/>
              <w:left w:val="nil"/>
              <w:bottom w:val="single" w:sz="4" w:space="0" w:color="auto"/>
              <w:right w:val="single" w:sz="4" w:space="0" w:color="auto"/>
            </w:tcBorders>
            <w:noWrap/>
            <w:vAlign w:val="bottom"/>
          </w:tcPr>
          <w:p w14:paraId="3C1993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C37B8F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0C0D06D" w14:textId="77777777" w:rsidR="003F7F01" w:rsidRPr="00A64A7D" w:rsidRDefault="003F7F01" w:rsidP="004B0BB6">
            <w:pPr>
              <w:rPr>
                <w:rFonts w:ascii="Arial" w:hAnsi="Arial" w:cs="Arial"/>
                <w:sz w:val="14"/>
                <w:szCs w:val="14"/>
                <w:lang w:val="es-ES_tradnl"/>
              </w:rPr>
            </w:pPr>
          </w:p>
        </w:tc>
      </w:tr>
      <w:tr w:rsidR="003F7F01" w:rsidRPr="00A64A7D" w14:paraId="7E92827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7A85F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016E84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07ED22D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F5EE0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5E9F61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5B924D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08/06/1972</w:t>
            </w:r>
          </w:p>
        </w:tc>
        <w:tc>
          <w:tcPr>
            <w:tcW w:w="1285" w:type="dxa"/>
            <w:tcBorders>
              <w:top w:val="nil"/>
              <w:left w:val="nil"/>
              <w:bottom w:val="single" w:sz="4" w:space="0" w:color="auto"/>
              <w:right w:val="single" w:sz="4" w:space="0" w:color="auto"/>
            </w:tcBorders>
            <w:noWrap/>
            <w:vAlign w:val="bottom"/>
          </w:tcPr>
          <w:p w14:paraId="16AA42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04/12/2006</w:t>
            </w:r>
          </w:p>
        </w:tc>
        <w:tc>
          <w:tcPr>
            <w:tcW w:w="1264" w:type="dxa"/>
            <w:tcBorders>
              <w:top w:val="nil"/>
              <w:left w:val="nil"/>
              <w:bottom w:val="single" w:sz="4" w:space="0" w:color="auto"/>
              <w:right w:val="single" w:sz="4" w:space="0" w:color="auto"/>
            </w:tcBorders>
            <w:noWrap/>
            <w:vAlign w:val="bottom"/>
          </w:tcPr>
          <w:p w14:paraId="1CBE6AB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0102F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6490,89</w:t>
            </w:r>
          </w:p>
        </w:tc>
        <w:tc>
          <w:tcPr>
            <w:tcW w:w="864" w:type="dxa"/>
            <w:tcBorders>
              <w:top w:val="nil"/>
              <w:left w:val="nil"/>
              <w:bottom w:val="single" w:sz="4" w:space="0" w:color="auto"/>
              <w:right w:val="single" w:sz="4" w:space="0" w:color="auto"/>
            </w:tcBorders>
            <w:noWrap/>
            <w:vAlign w:val="bottom"/>
          </w:tcPr>
          <w:p w14:paraId="180DEA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8E5738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58E48FA" w14:textId="77777777" w:rsidR="003F7F01" w:rsidRPr="00A64A7D" w:rsidRDefault="003F7F01" w:rsidP="004B0BB6">
            <w:pPr>
              <w:rPr>
                <w:rFonts w:ascii="Arial" w:hAnsi="Arial" w:cs="Arial"/>
                <w:sz w:val="14"/>
                <w:szCs w:val="14"/>
                <w:lang w:val="es-ES_tradnl"/>
              </w:rPr>
            </w:pPr>
          </w:p>
        </w:tc>
      </w:tr>
      <w:tr w:rsidR="003F7F01" w:rsidRPr="00A64A7D" w14:paraId="3A627AE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5A44C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1B093E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4CA8895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8A96E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71052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8364C8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01/07/2001</w:t>
            </w:r>
          </w:p>
        </w:tc>
        <w:tc>
          <w:tcPr>
            <w:tcW w:w="1285" w:type="dxa"/>
            <w:tcBorders>
              <w:top w:val="nil"/>
              <w:left w:val="nil"/>
              <w:bottom w:val="single" w:sz="4" w:space="0" w:color="auto"/>
              <w:right w:val="single" w:sz="4" w:space="0" w:color="auto"/>
            </w:tcBorders>
            <w:noWrap/>
            <w:vAlign w:val="bottom"/>
          </w:tcPr>
          <w:p w14:paraId="0621B9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11/09/2023</w:t>
            </w:r>
          </w:p>
        </w:tc>
        <w:tc>
          <w:tcPr>
            <w:tcW w:w="1264" w:type="dxa"/>
            <w:tcBorders>
              <w:top w:val="nil"/>
              <w:left w:val="nil"/>
              <w:bottom w:val="single" w:sz="4" w:space="0" w:color="auto"/>
              <w:right w:val="single" w:sz="4" w:space="0" w:color="auto"/>
            </w:tcBorders>
            <w:noWrap/>
            <w:vAlign w:val="bottom"/>
          </w:tcPr>
          <w:p w14:paraId="56E36A2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D6C86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6490,89</w:t>
            </w:r>
          </w:p>
        </w:tc>
        <w:tc>
          <w:tcPr>
            <w:tcW w:w="864" w:type="dxa"/>
            <w:tcBorders>
              <w:top w:val="nil"/>
              <w:left w:val="nil"/>
              <w:bottom w:val="single" w:sz="4" w:space="0" w:color="auto"/>
              <w:right w:val="single" w:sz="4" w:space="0" w:color="auto"/>
            </w:tcBorders>
            <w:noWrap/>
            <w:vAlign w:val="bottom"/>
          </w:tcPr>
          <w:p w14:paraId="777C53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79BEDB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3FADFA5" w14:textId="77777777" w:rsidR="003F7F01" w:rsidRPr="00A64A7D" w:rsidRDefault="003F7F01" w:rsidP="004B0BB6">
            <w:pPr>
              <w:rPr>
                <w:rFonts w:ascii="Arial" w:hAnsi="Arial" w:cs="Arial"/>
                <w:sz w:val="14"/>
                <w:szCs w:val="14"/>
                <w:lang w:val="es-ES_tradnl"/>
              </w:rPr>
            </w:pPr>
          </w:p>
        </w:tc>
      </w:tr>
      <w:tr w:rsidR="003F7F01" w:rsidRPr="00A64A7D" w14:paraId="1E19F49F"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11F86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1F74B8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5BD9E22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0C5CA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4EF99CD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903588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17/12/1966</w:t>
            </w:r>
          </w:p>
        </w:tc>
        <w:tc>
          <w:tcPr>
            <w:tcW w:w="1285" w:type="dxa"/>
            <w:tcBorders>
              <w:top w:val="nil"/>
              <w:left w:val="nil"/>
              <w:bottom w:val="single" w:sz="4" w:space="0" w:color="auto"/>
              <w:right w:val="single" w:sz="4" w:space="0" w:color="auto"/>
            </w:tcBorders>
            <w:noWrap/>
            <w:vAlign w:val="bottom"/>
          </w:tcPr>
          <w:p w14:paraId="7067D3C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08/10/2024</w:t>
            </w:r>
          </w:p>
        </w:tc>
        <w:tc>
          <w:tcPr>
            <w:tcW w:w="1264" w:type="dxa"/>
            <w:tcBorders>
              <w:top w:val="nil"/>
              <w:left w:val="nil"/>
              <w:bottom w:val="single" w:sz="4" w:space="0" w:color="auto"/>
              <w:right w:val="single" w:sz="4" w:space="0" w:color="auto"/>
            </w:tcBorders>
            <w:noWrap/>
            <w:vAlign w:val="bottom"/>
          </w:tcPr>
          <w:p w14:paraId="5A34AE5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21053A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6830,67</w:t>
            </w:r>
          </w:p>
        </w:tc>
        <w:tc>
          <w:tcPr>
            <w:tcW w:w="864" w:type="dxa"/>
            <w:tcBorders>
              <w:top w:val="nil"/>
              <w:left w:val="nil"/>
              <w:bottom w:val="single" w:sz="4" w:space="0" w:color="auto"/>
              <w:right w:val="single" w:sz="4" w:space="0" w:color="auto"/>
            </w:tcBorders>
            <w:noWrap/>
            <w:vAlign w:val="bottom"/>
          </w:tcPr>
          <w:p w14:paraId="376551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4F4B20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5EB385" w14:textId="77777777" w:rsidR="003F7F01" w:rsidRPr="00A64A7D" w:rsidRDefault="003F7F01" w:rsidP="004B0BB6">
            <w:pPr>
              <w:rPr>
                <w:rFonts w:ascii="Arial" w:hAnsi="Arial" w:cs="Arial"/>
                <w:sz w:val="14"/>
                <w:szCs w:val="14"/>
                <w:lang w:val="es-ES_tradnl"/>
              </w:rPr>
            </w:pPr>
          </w:p>
        </w:tc>
      </w:tr>
      <w:tr w:rsidR="003F7F01" w:rsidRPr="00A64A7D" w14:paraId="76813A1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CA42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3E6A6C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13D096A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307B0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EDA1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415E53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09/01/1973</w:t>
            </w:r>
          </w:p>
        </w:tc>
        <w:tc>
          <w:tcPr>
            <w:tcW w:w="1285" w:type="dxa"/>
            <w:tcBorders>
              <w:top w:val="nil"/>
              <w:left w:val="nil"/>
              <w:bottom w:val="single" w:sz="4" w:space="0" w:color="auto"/>
              <w:right w:val="single" w:sz="4" w:space="0" w:color="auto"/>
            </w:tcBorders>
            <w:noWrap/>
            <w:vAlign w:val="bottom"/>
          </w:tcPr>
          <w:p w14:paraId="5AAE016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24/10/2006</w:t>
            </w:r>
          </w:p>
        </w:tc>
        <w:tc>
          <w:tcPr>
            <w:tcW w:w="1264" w:type="dxa"/>
            <w:tcBorders>
              <w:top w:val="nil"/>
              <w:left w:val="nil"/>
              <w:bottom w:val="single" w:sz="4" w:space="0" w:color="auto"/>
              <w:right w:val="single" w:sz="4" w:space="0" w:color="auto"/>
            </w:tcBorders>
            <w:noWrap/>
            <w:vAlign w:val="bottom"/>
          </w:tcPr>
          <w:p w14:paraId="60784C6B"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2187EB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6830,67</w:t>
            </w:r>
          </w:p>
        </w:tc>
        <w:tc>
          <w:tcPr>
            <w:tcW w:w="864" w:type="dxa"/>
            <w:tcBorders>
              <w:top w:val="nil"/>
              <w:left w:val="nil"/>
              <w:bottom w:val="single" w:sz="4" w:space="0" w:color="auto"/>
              <w:right w:val="single" w:sz="4" w:space="0" w:color="auto"/>
            </w:tcBorders>
            <w:noWrap/>
            <w:vAlign w:val="bottom"/>
          </w:tcPr>
          <w:p w14:paraId="00C1DD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86667C7"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BA7FC26" w14:textId="77777777" w:rsidR="003F7F01" w:rsidRPr="00A64A7D" w:rsidRDefault="003F7F01" w:rsidP="004B0BB6">
            <w:pPr>
              <w:rPr>
                <w:rFonts w:ascii="Arial" w:hAnsi="Arial" w:cs="Arial"/>
                <w:sz w:val="14"/>
                <w:szCs w:val="14"/>
                <w:lang w:val="es-ES_tradnl"/>
              </w:rPr>
            </w:pPr>
          </w:p>
        </w:tc>
      </w:tr>
      <w:tr w:rsidR="003F7F01" w:rsidRPr="00A64A7D" w14:paraId="3F1479F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69DBB4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12348</w:t>
            </w:r>
          </w:p>
        </w:tc>
        <w:tc>
          <w:tcPr>
            <w:tcW w:w="1843" w:type="dxa"/>
            <w:tcBorders>
              <w:top w:val="nil"/>
              <w:left w:val="nil"/>
              <w:bottom w:val="single" w:sz="4" w:space="0" w:color="auto"/>
              <w:right w:val="single" w:sz="4" w:space="0" w:color="auto"/>
            </w:tcBorders>
            <w:noWrap/>
            <w:vAlign w:val="bottom"/>
          </w:tcPr>
          <w:p w14:paraId="7C274F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0B110D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84773A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82CAF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45568A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16/03/1969</w:t>
            </w:r>
          </w:p>
        </w:tc>
        <w:tc>
          <w:tcPr>
            <w:tcW w:w="1285" w:type="dxa"/>
            <w:tcBorders>
              <w:top w:val="nil"/>
              <w:left w:val="nil"/>
              <w:bottom w:val="single" w:sz="4" w:space="0" w:color="auto"/>
              <w:right w:val="single" w:sz="4" w:space="0" w:color="auto"/>
            </w:tcBorders>
            <w:noWrap/>
            <w:vAlign w:val="bottom"/>
          </w:tcPr>
          <w:p w14:paraId="23FB4E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28/09/2009</w:t>
            </w:r>
          </w:p>
        </w:tc>
        <w:tc>
          <w:tcPr>
            <w:tcW w:w="1264" w:type="dxa"/>
            <w:tcBorders>
              <w:top w:val="nil"/>
              <w:left w:val="nil"/>
              <w:bottom w:val="single" w:sz="4" w:space="0" w:color="auto"/>
              <w:right w:val="single" w:sz="4" w:space="0" w:color="auto"/>
            </w:tcBorders>
            <w:noWrap/>
            <w:vAlign w:val="bottom"/>
          </w:tcPr>
          <w:p w14:paraId="7AF596D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AA862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6943,93</w:t>
            </w:r>
          </w:p>
        </w:tc>
        <w:tc>
          <w:tcPr>
            <w:tcW w:w="864" w:type="dxa"/>
            <w:tcBorders>
              <w:top w:val="nil"/>
              <w:left w:val="nil"/>
              <w:bottom w:val="single" w:sz="4" w:space="0" w:color="auto"/>
              <w:right w:val="single" w:sz="4" w:space="0" w:color="auto"/>
            </w:tcBorders>
            <w:noWrap/>
            <w:vAlign w:val="bottom"/>
          </w:tcPr>
          <w:p w14:paraId="68D077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085143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C6523A0" w14:textId="77777777" w:rsidR="003F7F01" w:rsidRPr="00A64A7D" w:rsidRDefault="003F7F01" w:rsidP="004B0BB6">
            <w:pPr>
              <w:rPr>
                <w:rFonts w:ascii="Arial" w:hAnsi="Arial" w:cs="Arial"/>
                <w:sz w:val="14"/>
                <w:szCs w:val="14"/>
                <w:lang w:val="es-ES_tradnl"/>
              </w:rPr>
            </w:pPr>
          </w:p>
        </w:tc>
      </w:tr>
      <w:tr w:rsidR="003F7F01" w:rsidRPr="00A64A7D" w14:paraId="6B328DA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F9774C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40671E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4F0ECC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5C42A9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1A2ABE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8A9E7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02/12/1964</w:t>
            </w:r>
          </w:p>
        </w:tc>
        <w:tc>
          <w:tcPr>
            <w:tcW w:w="1285" w:type="dxa"/>
            <w:tcBorders>
              <w:top w:val="nil"/>
              <w:left w:val="nil"/>
              <w:bottom w:val="single" w:sz="4" w:space="0" w:color="auto"/>
              <w:right w:val="single" w:sz="4" w:space="0" w:color="auto"/>
            </w:tcBorders>
            <w:noWrap/>
            <w:vAlign w:val="bottom"/>
          </w:tcPr>
          <w:p w14:paraId="591B771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20/09/2004</w:t>
            </w:r>
          </w:p>
        </w:tc>
        <w:tc>
          <w:tcPr>
            <w:tcW w:w="1264" w:type="dxa"/>
            <w:tcBorders>
              <w:top w:val="nil"/>
              <w:left w:val="nil"/>
              <w:bottom w:val="single" w:sz="4" w:space="0" w:color="auto"/>
              <w:right w:val="single" w:sz="4" w:space="0" w:color="auto"/>
            </w:tcBorders>
            <w:noWrap/>
            <w:vAlign w:val="bottom"/>
          </w:tcPr>
          <w:p w14:paraId="0DB5CDA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29F875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6943,93</w:t>
            </w:r>
          </w:p>
        </w:tc>
        <w:tc>
          <w:tcPr>
            <w:tcW w:w="864" w:type="dxa"/>
            <w:tcBorders>
              <w:top w:val="nil"/>
              <w:left w:val="nil"/>
              <w:bottom w:val="single" w:sz="4" w:space="0" w:color="auto"/>
              <w:right w:val="single" w:sz="4" w:space="0" w:color="auto"/>
            </w:tcBorders>
            <w:noWrap/>
            <w:vAlign w:val="bottom"/>
          </w:tcPr>
          <w:p w14:paraId="0D18D2C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C59F30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CD473B" w14:textId="77777777" w:rsidR="003F7F01" w:rsidRPr="00A64A7D" w:rsidRDefault="003F7F01" w:rsidP="004B0BB6">
            <w:pPr>
              <w:rPr>
                <w:rFonts w:ascii="Arial" w:hAnsi="Arial" w:cs="Arial"/>
                <w:sz w:val="14"/>
                <w:szCs w:val="14"/>
                <w:lang w:val="es-ES_tradnl"/>
              </w:rPr>
            </w:pPr>
          </w:p>
        </w:tc>
      </w:tr>
      <w:tr w:rsidR="003F7F01" w:rsidRPr="00A64A7D" w14:paraId="34BC709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D713D2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4C44A46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006451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3A1D5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28A33A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AED579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31/03/1965</w:t>
            </w:r>
          </w:p>
        </w:tc>
        <w:tc>
          <w:tcPr>
            <w:tcW w:w="1285" w:type="dxa"/>
            <w:tcBorders>
              <w:top w:val="nil"/>
              <w:left w:val="nil"/>
              <w:bottom w:val="single" w:sz="4" w:space="0" w:color="auto"/>
              <w:right w:val="single" w:sz="4" w:space="0" w:color="auto"/>
            </w:tcBorders>
            <w:noWrap/>
            <w:vAlign w:val="bottom"/>
          </w:tcPr>
          <w:p w14:paraId="5E45998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04/01/2005</w:t>
            </w:r>
          </w:p>
        </w:tc>
        <w:tc>
          <w:tcPr>
            <w:tcW w:w="1264" w:type="dxa"/>
            <w:tcBorders>
              <w:top w:val="nil"/>
              <w:left w:val="nil"/>
              <w:bottom w:val="single" w:sz="4" w:space="0" w:color="auto"/>
              <w:right w:val="single" w:sz="4" w:space="0" w:color="auto"/>
            </w:tcBorders>
            <w:noWrap/>
            <w:vAlign w:val="bottom"/>
          </w:tcPr>
          <w:p w14:paraId="2F2015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CEA9AC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7057,19</w:t>
            </w:r>
          </w:p>
        </w:tc>
        <w:tc>
          <w:tcPr>
            <w:tcW w:w="864" w:type="dxa"/>
            <w:tcBorders>
              <w:top w:val="nil"/>
              <w:left w:val="nil"/>
              <w:bottom w:val="single" w:sz="4" w:space="0" w:color="auto"/>
              <w:right w:val="single" w:sz="4" w:space="0" w:color="auto"/>
            </w:tcBorders>
            <w:noWrap/>
            <w:vAlign w:val="bottom"/>
          </w:tcPr>
          <w:p w14:paraId="4F4198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274A0A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4492B1" w14:textId="77777777" w:rsidR="003F7F01" w:rsidRPr="00A64A7D" w:rsidRDefault="003F7F01" w:rsidP="004B0BB6">
            <w:pPr>
              <w:rPr>
                <w:rFonts w:ascii="Arial" w:hAnsi="Arial" w:cs="Arial"/>
                <w:sz w:val="14"/>
                <w:szCs w:val="14"/>
                <w:lang w:val="es-ES_tradnl"/>
              </w:rPr>
            </w:pPr>
          </w:p>
        </w:tc>
      </w:tr>
      <w:tr w:rsidR="003F7F01" w:rsidRPr="00A64A7D" w14:paraId="502A77B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C37EDB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48A6E9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465CC9A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0B01C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2FF9A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5E89760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01/03/1966</w:t>
            </w:r>
          </w:p>
        </w:tc>
        <w:tc>
          <w:tcPr>
            <w:tcW w:w="1285" w:type="dxa"/>
            <w:tcBorders>
              <w:top w:val="nil"/>
              <w:left w:val="nil"/>
              <w:bottom w:val="single" w:sz="4" w:space="0" w:color="auto"/>
              <w:right w:val="single" w:sz="4" w:space="0" w:color="auto"/>
            </w:tcBorders>
            <w:noWrap/>
            <w:vAlign w:val="bottom"/>
          </w:tcPr>
          <w:p w14:paraId="5A81B5C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12/05/2005</w:t>
            </w:r>
          </w:p>
        </w:tc>
        <w:tc>
          <w:tcPr>
            <w:tcW w:w="1264" w:type="dxa"/>
            <w:tcBorders>
              <w:top w:val="nil"/>
              <w:left w:val="nil"/>
              <w:bottom w:val="single" w:sz="4" w:space="0" w:color="auto"/>
              <w:right w:val="single" w:sz="4" w:space="0" w:color="auto"/>
            </w:tcBorders>
            <w:noWrap/>
            <w:vAlign w:val="bottom"/>
          </w:tcPr>
          <w:p w14:paraId="3D272E7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32F6F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7170,45</w:t>
            </w:r>
          </w:p>
        </w:tc>
        <w:tc>
          <w:tcPr>
            <w:tcW w:w="864" w:type="dxa"/>
            <w:tcBorders>
              <w:top w:val="nil"/>
              <w:left w:val="nil"/>
              <w:bottom w:val="single" w:sz="4" w:space="0" w:color="auto"/>
              <w:right w:val="single" w:sz="4" w:space="0" w:color="auto"/>
            </w:tcBorders>
            <w:noWrap/>
            <w:vAlign w:val="bottom"/>
          </w:tcPr>
          <w:p w14:paraId="6DC789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B0503C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A6DC4FA" w14:textId="77777777" w:rsidR="003F7F01" w:rsidRPr="00A64A7D" w:rsidRDefault="003F7F01" w:rsidP="004B0BB6">
            <w:pPr>
              <w:rPr>
                <w:rFonts w:ascii="Arial" w:hAnsi="Arial" w:cs="Arial"/>
                <w:sz w:val="14"/>
                <w:szCs w:val="14"/>
                <w:lang w:val="es-ES_tradnl"/>
              </w:rPr>
            </w:pPr>
          </w:p>
        </w:tc>
      </w:tr>
      <w:tr w:rsidR="003F7F01" w:rsidRPr="00A64A7D" w14:paraId="6EE77D4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83ECF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6CA8EB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275EA7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55910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4EA8A8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64D0DC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18/05/1967</w:t>
            </w:r>
          </w:p>
        </w:tc>
        <w:tc>
          <w:tcPr>
            <w:tcW w:w="1285" w:type="dxa"/>
            <w:tcBorders>
              <w:top w:val="nil"/>
              <w:left w:val="nil"/>
              <w:bottom w:val="single" w:sz="4" w:space="0" w:color="auto"/>
              <w:right w:val="single" w:sz="4" w:space="0" w:color="auto"/>
            </w:tcBorders>
            <w:noWrap/>
            <w:vAlign w:val="bottom"/>
          </w:tcPr>
          <w:p w14:paraId="3B976A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11/10/2005</w:t>
            </w:r>
          </w:p>
        </w:tc>
        <w:tc>
          <w:tcPr>
            <w:tcW w:w="1264" w:type="dxa"/>
            <w:tcBorders>
              <w:top w:val="nil"/>
              <w:left w:val="nil"/>
              <w:bottom w:val="single" w:sz="4" w:space="0" w:color="auto"/>
              <w:right w:val="single" w:sz="4" w:space="0" w:color="auto"/>
            </w:tcBorders>
            <w:noWrap/>
            <w:vAlign w:val="bottom"/>
          </w:tcPr>
          <w:p w14:paraId="3AE10AB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64922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7170,45</w:t>
            </w:r>
          </w:p>
        </w:tc>
        <w:tc>
          <w:tcPr>
            <w:tcW w:w="864" w:type="dxa"/>
            <w:tcBorders>
              <w:top w:val="nil"/>
              <w:left w:val="nil"/>
              <w:bottom w:val="single" w:sz="4" w:space="0" w:color="auto"/>
              <w:right w:val="single" w:sz="4" w:space="0" w:color="auto"/>
            </w:tcBorders>
            <w:noWrap/>
            <w:vAlign w:val="bottom"/>
          </w:tcPr>
          <w:p w14:paraId="3B47B8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971D0F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E6B8C06" w14:textId="77777777" w:rsidR="003F7F01" w:rsidRPr="00A64A7D" w:rsidRDefault="003F7F01" w:rsidP="004B0BB6">
            <w:pPr>
              <w:rPr>
                <w:rFonts w:ascii="Arial" w:hAnsi="Arial" w:cs="Arial"/>
                <w:sz w:val="14"/>
                <w:szCs w:val="14"/>
                <w:lang w:val="es-ES_tradnl"/>
              </w:rPr>
            </w:pPr>
          </w:p>
        </w:tc>
      </w:tr>
      <w:tr w:rsidR="003F7F01" w:rsidRPr="00A64A7D" w14:paraId="3FAF801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1BEB2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4BD326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7E7DBC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8B7C47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CF9EA1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1A9575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08/06/1966</w:t>
            </w:r>
          </w:p>
        </w:tc>
        <w:tc>
          <w:tcPr>
            <w:tcW w:w="1285" w:type="dxa"/>
            <w:tcBorders>
              <w:top w:val="nil"/>
              <w:left w:val="nil"/>
              <w:bottom w:val="single" w:sz="4" w:space="0" w:color="auto"/>
              <w:right w:val="single" w:sz="4" w:space="0" w:color="auto"/>
            </w:tcBorders>
            <w:noWrap/>
            <w:vAlign w:val="bottom"/>
          </w:tcPr>
          <w:p w14:paraId="72C0FC3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01/03/2006</w:t>
            </w:r>
          </w:p>
        </w:tc>
        <w:tc>
          <w:tcPr>
            <w:tcW w:w="1264" w:type="dxa"/>
            <w:tcBorders>
              <w:top w:val="nil"/>
              <w:left w:val="nil"/>
              <w:bottom w:val="single" w:sz="4" w:space="0" w:color="auto"/>
              <w:right w:val="single" w:sz="4" w:space="0" w:color="auto"/>
            </w:tcBorders>
            <w:noWrap/>
            <w:vAlign w:val="bottom"/>
          </w:tcPr>
          <w:p w14:paraId="709962A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76AD7B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5896,53</w:t>
            </w:r>
          </w:p>
        </w:tc>
        <w:tc>
          <w:tcPr>
            <w:tcW w:w="864" w:type="dxa"/>
            <w:tcBorders>
              <w:top w:val="nil"/>
              <w:left w:val="nil"/>
              <w:bottom w:val="single" w:sz="4" w:space="0" w:color="auto"/>
              <w:right w:val="single" w:sz="4" w:space="0" w:color="auto"/>
            </w:tcBorders>
            <w:noWrap/>
            <w:vAlign w:val="bottom"/>
          </w:tcPr>
          <w:p w14:paraId="68E27E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40C26C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395645" w14:textId="77777777" w:rsidR="003F7F01" w:rsidRPr="00A64A7D" w:rsidRDefault="003F7F01" w:rsidP="004B0BB6">
            <w:pPr>
              <w:rPr>
                <w:rFonts w:ascii="Arial" w:hAnsi="Arial" w:cs="Arial"/>
                <w:sz w:val="14"/>
                <w:szCs w:val="14"/>
                <w:lang w:val="es-ES_tradnl"/>
              </w:rPr>
            </w:pPr>
          </w:p>
        </w:tc>
      </w:tr>
      <w:tr w:rsidR="003F7F01" w:rsidRPr="00A64A7D" w14:paraId="46139AB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D0CE5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4788A1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5FBB649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30DD99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561DB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062940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14/11/1960</w:t>
            </w:r>
          </w:p>
        </w:tc>
        <w:tc>
          <w:tcPr>
            <w:tcW w:w="1285" w:type="dxa"/>
            <w:tcBorders>
              <w:top w:val="nil"/>
              <w:left w:val="nil"/>
              <w:bottom w:val="single" w:sz="4" w:space="0" w:color="auto"/>
              <w:right w:val="single" w:sz="4" w:space="0" w:color="auto"/>
            </w:tcBorders>
            <w:noWrap/>
            <w:vAlign w:val="bottom"/>
          </w:tcPr>
          <w:p w14:paraId="77938D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10/09/2004</w:t>
            </w:r>
          </w:p>
        </w:tc>
        <w:tc>
          <w:tcPr>
            <w:tcW w:w="1264" w:type="dxa"/>
            <w:tcBorders>
              <w:top w:val="nil"/>
              <w:left w:val="nil"/>
              <w:bottom w:val="single" w:sz="4" w:space="0" w:color="auto"/>
              <w:right w:val="single" w:sz="4" w:space="0" w:color="auto"/>
            </w:tcBorders>
            <w:noWrap/>
            <w:vAlign w:val="bottom"/>
          </w:tcPr>
          <w:p w14:paraId="72B4D40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AGOTAMIENTO ILT</w:t>
            </w:r>
          </w:p>
        </w:tc>
        <w:tc>
          <w:tcPr>
            <w:tcW w:w="992" w:type="dxa"/>
            <w:tcBorders>
              <w:top w:val="nil"/>
              <w:left w:val="nil"/>
              <w:bottom w:val="single" w:sz="4" w:space="0" w:color="auto"/>
              <w:right w:val="single" w:sz="4" w:space="0" w:color="auto"/>
            </w:tcBorders>
            <w:noWrap/>
            <w:vAlign w:val="bottom"/>
          </w:tcPr>
          <w:p w14:paraId="1E3724D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448C9E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1A8706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5ED2791" w14:textId="77777777" w:rsidR="003F7F01" w:rsidRPr="00A64A7D" w:rsidRDefault="003F7F01" w:rsidP="004B0BB6">
            <w:pPr>
              <w:rPr>
                <w:rFonts w:ascii="Arial" w:hAnsi="Arial" w:cs="Arial"/>
                <w:sz w:val="14"/>
                <w:szCs w:val="14"/>
                <w:lang w:val="es-ES_tradnl"/>
              </w:rPr>
            </w:pPr>
          </w:p>
        </w:tc>
      </w:tr>
      <w:tr w:rsidR="003F7F01" w:rsidRPr="00A64A7D" w14:paraId="69F9EC1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9239C1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6629473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589D45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48A730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E6BB2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34BC10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15/01/1983</w:t>
            </w:r>
          </w:p>
        </w:tc>
        <w:tc>
          <w:tcPr>
            <w:tcW w:w="1285" w:type="dxa"/>
            <w:tcBorders>
              <w:top w:val="nil"/>
              <w:left w:val="nil"/>
              <w:bottom w:val="single" w:sz="4" w:space="0" w:color="auto"/>
              <w:right w:val="single" w:sz="4" w:space="0" w:color="auto"/>
            </w:tcBorders>
            <w:noWrap/>
            <w:vAlign w:val="bottom"/>
          </w:tcPr>
          <w:p w14:paraId="2DD9A4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09/10/2023</w:t>
            </w:r>
          </w:p>
        </w:tc>
        <w:tc>
          <w:tcPr>
            <w:tcW w:w="1264" w:type="dxa"/>
            <w:tcBorders>
              <w:top w:val="nil"/>
              <w:left w:val="nil"/>
              <w:bottom w:val="single" w:sz="4" w:space="0" w:color="auto"/>
              <w:right w:val="single" w:sz="4" w:space="0" w:color="auto"/>
            </w:tcBorders>
            <w:noWrap/>
            <w:vAlign w:val="bottom"/>
          </w:tcPr>
          <w:p w14:paraId="11915D8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IT MGM</w:t>
            </w:r>
          </w:p>
        </w:tc>
        <w:tc>
          <w:tcPr>
            <w:tcW w:w="992" w:type="dxa"/>
            <w:tcBorders>
              <w:top w:val="nil"/>
              <w:left w:val="nil"/>
              <w:bottom w:val="single" w:sz="4" w:space="0" w:color="auto"/>
              <w:right w:val="single" w:sz="4" w:space="0" w:color="auto"/>
            </w:tcBorders>
            <w:noWrap/>
            <w:vAlign w:val="bottom"/>
          </w:tcPr>
          <w:p w14:paraId="10BD8B0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528AC7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120223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8CEA0C1" w14:textId="77777777" w:rsidR="003F7F01" w:rsidRPr="00A64A7D" w:rsidRDefault="003F7F01" w:rsidP="004B0BB6">
            <w:pPr>
              <w:rPr>
                <w:rFonts w:ascii="Arial" w:hAnsi="Arial" w:cs="Arial"/>
                <w:sz w:val="14"/>
                <w:szCs w:val="14"/>
                <w:lang w:val="es-ES_tradnl"/>
              </w:rPr>
            </w:pPr>
          </w:p>
        </w:tc>
      </w:tr>
      <w:tr w:rsidR="003F7F01" w:rsidRPr="00A64A7D" w14:paraId="25766FA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3E348B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316928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2A4309F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8E333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F2E763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647A49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19/05/2001</w:t>
            </w:r>
          </w:p>
        </w:tc>
        <w:tc>
          <w:tcPr>
            <w:tcW w:w="1285" w:type="dxa"/>
            <w:tcBorders>
              <w:top w:val="nil"/>
              <w:left w:val="nil"/>
              <w:bottom w:val="single" w:sz="4" w:space="0" w:color="auto"/>
              <w:right w:val="single" w:sz="4" w:space="0" w:color="auto"/>
            </w:tcBorders>
            <w:noWrap/>
            <w:vAlign w:val="bottom"/>
          </w:tcPr>
          <w:p w14:paraId="426BBA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15/09/2025</w:t>
            </w:r>
          </w:p>
        </w:tc>
        <w:tc>
          <w:tcPr>
            <w:tcW w:w="1264" w:type="dxa"/>
            <w:tcBorders>
              <w:top w:val="nil"/>
              <w:left w:val="nil"/>
              <w:bottom w:val="single" w:sz="4" w:space="0" w:color="auto"/>
              <w:right w:val="single" w:sz="4" w:space="0" w:color="auto"/>
            </w:tcBorders>
            <w:noWrap/>
            <w:vAlign w:val="bottom"/>
          </w:tcPr>
          <w:p w14:paraId="39D2BE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GEM</w:t>
            </w:r>
          </w:p>
        </w:tc>
        <w:tc>
          <w:tcPr>
            <w:tcW w:w="992" w:type="dxa"/>
            <w:tcBorders>
              <w:top w:val="nil"/>
              <w:left w:val="nil"/>
              <w:bottom w:val="single" w:sz="4" w:space="0" w:color="auto"/>
              <w:right w:val="single" w:sz="4" w:space="0" w:color="auto"/>
            </w:tcBorders>
            <w:noWrap/>
            <w:vAlign w:val="bottom"/>
          </w:tcPr>
          <w:p w14:paraId="64D665B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5684,95</w:t>
            </w:r>
          </w:p>
        </w:tc>
        <w:tc>
          <w:tcPr>
            <w:tcW w:w="864" w:type="dxa"/>
            <w:tcBorders>
              <w:top w:val="nil"/>
              <w:left w:val="nil"/>
              <w:bottom w:val="single" w:sz="4" w:space="0" w:color="auto"/>
              <w:right w:val="single" w:sz="4" w:space="0" w:color="auto"/>
            </w:tcBorders>
            <w:noWrap/>
            <w:vAlign w:val="bottom"/>
          </w:tcPr>
          <w:p w14:paraId="10080A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F8C4F0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4BF99A6" w14:textId="77777777" w:rsidR="003F7F01" w:rsidRPr="00A64A7D" w:rsidRDefault="003F7F01" w:rsidP="004B0BB6">
            <w:pPr>
              <w:rPr>
                <w:rFonts w:ascii="Arial" w:hAnsi="Arial" w:cs="Arial"/>
                <w:sz w:val="14"/>
                <w:szCs w:val="14"/>
                <w:lang w:val="es-ES_tradnl"/>
              </w:rPr>
            </w:pPr>
          </w:p>
        </w:tc>
      </w:tr>
      <w:tr w:rsidR="003F7F01" w:rsidRPr="00A64A7D" w14:paraId="7ABC727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BA697F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12348</w:t>
            </w:r>
          </w:p>
        </w:tc>
        <w:tc>
          <w:tcPr>
            <w:tcW w:w="1843" w:type="dxa"/>
            <w:tcBorders>
              <w:top w:val="nil"/>
              <w:left w:val="nil"/>
              <w:bottom w:val="single" w:sz="4" w:space="0" w:color="auto"/>
              <w:right w:val="single" w:sz="4" w:space="0" w:color="auto"/>
            </w:tcBorders>
            <w:noWrap/>
            <w:vAlign w:val="bottom"/>
          </w:tcPr>
          <w:p w14:paraId="512186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Goizeko Izarra Ikastola HLHI</w:t>
            </w:r>
          </w:p>
        </w:tc>
        <w:tc>
          <w:tcPr>
            <w:tcW w:w="1268" w:type="dxa"/>
            <w:tcBorders>
              <w:top w:val="nil"/>
              <w:left w:val="nil"/>
              <w:bottom w:val="single" w:sz="4" w:space="0" w:color="auto"/>
              <w:right w:val="single" w:sz="4" w:space="0" w:color="auto"/>
            </w:tcBorders>
            <w:noWrap/>
            <w:vAlign w:val="bottom"/>
          </w:tcPr>
          <w:p w14:paraId="0E30A75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B8FED0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5B85D3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20,66</w:t>
            </w:r>
          </w:p>
        </w:tc>
        <w:tc>
          <w:tcPr>
            <w:tcW w:w="1133" w:type="dxa"/>
            <w:tcBorders>
              <w:top w:val="nil"/>
              <w:left w:val="nil"/>
              <w:bottom w:val="single" w:sz="4" w:space="0" w:color="auto"/>
              <w:right w:val="single" w:sz="4" w:space="0" w:color="auto"/>
            </w:tcBorders>
            <w:noWrap/>
            <w:vAlign w:val="bottom"/>
          </w:tcPr>
          <w:p w14:paraId="381595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29/07/1972</w:t>
            </w:r>
          </w:p>
        </w:tc>
        <w:tc>
          <w:tcPr>
            <w:tcW w:w="1285" w:type="dxa"/>
            <w:tcBorders>
              <w:top w:val="nil"/>
              <w:left w:val="nil"/>
              <w:bottom w:val="single" w:sz="4" w:space="0" w:color="auto"/>
              <w:right w:val="single" w:sz="4" w:space="0" w:color="auto"/>
            </w:tcBorders>
            <w:noWrap/>
            <w:vAlign w:val="bottom"/>
          </w:tcPr>
          <w:p w14:paraId="2F243F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15/01/2026</w:t>
            </w:r>
          </w:p>
        </w:tc>
        <w:tc>
          <w:tcPr>
            <w:tcW w:w="1264" w:type="dxa"/>
            <w:tcBorders>
              <w:top w:val="nil"/>
              <w:left w:val="nil"/>
              <w:bottom w:val="single" w:sz="4" w:space="0" w:color="auto"/>
              <w:right w:val="single" w:sz="4" w:space="0" w:color="auto"/>
            </w:tcBorders>
            <w:noWrap/>
            <w:vAlign w:val="bottom"/>
          </w:tcPr>
          <w:p w14:paraId="1C9456F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DE IT VAM</w:t>
            </w:r>
          </w:p>
        </w:tc>
        <w:tc>
          <w:tcPr>
            <w:tcW w:w="992" w:type="dxa"/>
            <w:tcBorders>
              <w:top w:val="nil"/>
              <w:left w:val="nil"/>
              <w:bottom w:val="single" w:sz="4" w:space="0" w:color="auto"/>
              <w:right w:val="single" w:sz="4" w:space="0" w:color="auto"/>
            </w:tcBorders>
            <w:noWrap/>
            <w:vAlign w:val="bottom"/>
          </w:tcPr>
          <w:p w14:paraId="01D8981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3249,26</w:t>
            </w:r>
          </w:p>
        </w:tc>
        <w:tc>
          <w:tcPr>
            <w:tcW w:w="864" w:type="dxa"/>
            <w:tcBorders>
              <w:top w:val="nil"/>
              <w:left w:val="nil"/>
              <w:bottom w:val="single" w:sz="4" w:space="0" w:color="auto"/>
              <w:right w:val="single" w:sz="4" w:space="0" w:color="auto"/>
            </w:tcBorders>
            <w:noWrap/>
            <w:vAlign w:val="bottom"/>
          </w:tcPr>
          <w:p w14:paraId="6D4EC4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1DC0E6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2118AC" w14:textId="77777777" w:rsidR="003F7F01" w:rsidRPr="00A64A7D" w:rsidRDefault="003F7F01" w:rsidP="004B0BB6">
            <w:pPr>
              <w:rPr>
                <w:rFonts w:ascii="Arial" w:hAnsi="Arial" w:cs="Arial"/>
                <w:sz w:val="14"/>
                <w:szCs w:val="14"/>
                <w:lang w:val="es-ES_tradnl"/>
              </w:rPr>
            </w:pPr>
          </w:p>
        </w:tc>
      </w:tr>
      <w:tr w:rsidR="003F7F01" w:rsidRPr="00A64A7D" w14:paraId="1624BC0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A8083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1F4BE12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3D086A2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6DE539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A39520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240D64D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07/06/1966</w:t>
            </w:r>
          </w:p>
        </w:tc>
        <w:tc>
          <w:tcPr>
            <w:tcW w:w="1285" w:type="dxa"/>
            <w:tcBorders>
              <w:top w:val="nil"/>
              <w:left w:val="nil"/>
              <w:bottom w:val="single" w:sz="4" w:space="0" w:color="auto"/>
              <w:right w:val="single" w:sz="4" w:space="0" w:color="auto"/>
            </w:tcBorders>
            <w:noWrap/>
            <w:vAlign w:val="bottom"/>
          </w:tcPr>
          <w:p w14:paraId="30E139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06/10/1999</w:t>
            </w:r>
          </w:p>
        </w:tc>
        <w:tc>
          <w:tcPr>
            <w:tcW w:w="1264" w:type="dxa"/>
            <w:tcBorders>
              <w:top w:val="nil"/>
              <w:left w:val="nil"/>
              <w:bottom w:val="single" w:sz="4" w:space="0" w:color="auto"/>
              <w:right w:val="single" w:sz="4" w:space="0" w:color="auto"/>
            </w:tcBorders>
            <w:noWrap/>
            <w:vAlign w:val="bottom"/>
          </w:tcPr>
          <w:p w14:paraId="4B756C8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2D1A5C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3249,26</w:t>
            </w:r>
          </w:p>
        </w:tc>
        <w:tc>
          <w:tcPr>
            <w:tcW w:w="864" w:type="dxa"/>
            <w:tcBorders>
              <w:top w:val="nil"/>
              <w:left w:val="nil"/>
              <w:bottom w:val="single" w:sz="4" w:space="0" w:color="auto"/>
              <w:right w:val="single" w:sz="4" w:space="0" w:color="auto"/>
            </w:tcBorders>
            <w:noWrap/>
            <w:vAlign w:val="bottom"/>
          </w:tcPr>
          <w:p w14:paraId="6FD18D3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5248E8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67C35B1" w14:textId="77777777" w:rsidR="003F7F01" w:rsidRPr="00A64A7D" w:rsidRDefault="003F7F01" w:rsidP="004B0BB6">
            <w:pPr>
              <w:rPr>
                <w:rFonts w:ascii="Arial" w:hAnsi="Arial" w:cs="Arial"/>
                <w:sz w:val="14"/>
                <w:szCs w:val="14"/>
                <w:lang w:val="es-ES_tradnl"/>
              </w:rPr>
            </w:pPr>
          </w:p>
        </w:tc>
      </w:tr>
      <w:tr w:rsidR="003F7F01" w:rsidRPr="00A64A7D" w14:paraId="372CCD8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A4EA57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562EE4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6005CDE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9B7FE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2BD157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2AEE02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10/01/2001</w:t>
            </w:r>
          </w:p>
        </w:tc>
        <w:tc>
          <w:tcPr>
            <w:tcW w:w="1285" w:type="dxa"/>
            <w:tcBorders>
              <w:top w:val="nil"/>
              <w:left w:val="nil"/>
              <w:bottom w:val="single" w:sz="4" w:space="0" w:color="auto"/>
              <w:right w:val="single" w:sz="4" w:space="0" w:color="auto"/>
            </w:tcBorders>
            <w:noWrap/>
            <w:vAlign w:val="bottom"/>
          </w:tcPr>
          <w:p w14:paraId="07D0811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05/02/2024</w:t>
            </w:r>
          </w:p>
        </w:tc>
        <w:tc>
          <w:tcPr>
            <w:tcW w:w="1264" w:type="dxa"/>
            <w:tcBorders>
              <w:top w:val="nil"/>
              <w:left w:val="nil"/>
              <w:bottom w:val="single" w:sz="4" w:space="0" w:color="auto"/>
              <w:right w:val="single" w:sz="4" w:space="0" w:color="auto"/>
            </w:tcBorders>
            <w:noWrap/>
            <w:vAlign w:val="bottom"/>
          </w:tcPr>
          <w:p w14:paraId="64F42E55"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6A265D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3249,26</w:t>
            </w:r>
          </w:p>
        </w:tc>
        <w:tc>
          <w:tcPr>
            <w:tcW w:w="864" w:type="dxa"/>
            <w:tcBorders>
              <w:top w:val="nil"/>
              <w:left w:val="nil"/>
              <w:bottom w:val="single" w:sz="4" w:space="0" w:color="auto"/>
              <w:right w:val="single" w:sz="4" w:space="0" w:color="auto"/>
            </w:tcBorders>
            <w:noWrap/>
            <w:vAlign w:val="bottom"/>
          </w:tcPr>
          <w:p w14:paraId="1F28F5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15332B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FCD6F1E" w14:textId="77777777" w:rsidR="003F7F01" w:rsidRPr="00A64A7D" w:rsidRDefault="003F7F01" w:rsidP="004B0BB6">
            <w:pPr>
              <w:rPr>
                <w:rFonts w:ascii="Arial" w:hAnsi="Arial" w:cs="Arial"/>
                <w:sz w:val="14"/>
                <w:szCs w:val="14"/>
                <w:lang w:val="es-ES_tradnl"/>
              </w:rPr>
            </w:pPr>
          </w:p>
        </w:tc>
      </w:tr>
      <w:tr w:rsidR="003F7F01" w:rsidRPr="00A64A7D" w14:paraId="60C4C7C9"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CD5B4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3D7C260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5ECC3CE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C4939A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0352C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23,94</w:t>
            </w:r>
          </w:p>
        </w:tc>
        <w:tc>
          <w:tcPr>
            <w:tcW w:w="1133" w:type="dxa"/>
            <w:tcBorders>
              <w:top w:val="nil"/>
              <w:left w:val="nil"/>
              <w:bottom w:val="single" w:sz="4" w:space="0" w:color="auto"/>
              <w:right w:val="single" w:sz="4" w:space="0" w:color="auto"/>
            </w:tcBorders>
            <w:noWrap/>
            <w:vAlign w:val="bottom"/>
          </w:tcPr>
          <w:p w14:paraId="12FD22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06/01/2004</w:t>
            </w:r>
          </w:p>
        </w:tc>
        <w:tc>
          <w:tcPr>
            <w:tcW w:w="1285" w:type="dxa"/>
            <w:tcBorders>
              <w:top w:val="nil"/>
              <w:left w:val="nil"/>
              <w:bottom w:val="single" w:sz="4" w:space="0" w:color="auto"/>
              <w:right w:val="single" w:sz="4" w:space="0" w:color="auto"/>
            </w:tcBorders>
            <w:noWrap/>
            <w:vAlign w:val="bottom"/>
          </w:tcPr>
          <w:p w14:paraId="1432D3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01/10/2025</w:t>
            </w:r>
          </w:p>
        </w:tc>
        <w:tc>
          <w:tcPr>
            <w:tcW w:w="1264" w:type="dxa"/>
            <w:tcBorders>
              <w:top w:val="nil"/>
              <w:left w:val="nil"/>
              <w:bottom w:val="single" w:sz="4" w:space="0" w:color="auto"/>
              <w:right w:val="single" w:sz="4" w:space="0" w:color="auto"/>
            </w:tcBorders>
            <w:noWrap/>
            <w:vAlign w:val="bottom"/>
          </w:tcPr>
          <w:p w14:paraId="7CD629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F080E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3249,26</w:t>
            </w:r>
          </w:p>
        </w:tc>
        <w:tc>
          <w:tcPr>
            <w:tcW w:w="864" w:type="dxa"/>
            <w:tcBorders>
              <w:top w:val="nil"/>
              <w:left w:val="nil"/>
              <w:bottom w:val="single" w:sz="4" w:space="0" w:color="auto"/>
              <w:right w:val="single" w:sz="4" w:space="0" w:color="auto"/>
            </w:tcBorders>
            <w:noWrap/>
            <w:vAlign w:val="bottom"/>
          </w:tcPr>
          <w:p w14:paraId="331EC1F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E04146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D903818" w14:textId="77777777" w:rsidR="003F7F01" w:rsidRPr="00A64A7D" w:rsidRDefault="003F7F01" w:rsidP="004B0BB6">
            <w:pPr>
              <w:rPr>
                <w:rFonts w:ascii="Arial" w:hAnsi="Arial" w:cs="Arial"/>
                <w:sz w:val="14"/>
                <w:szCs w:val="14"/>
                <w:lang w:val="es-ES_tradnl"/>
              </w:rPr>
            </w:pPr>
          </w:p>
        </w:tc>
      </w:tr>
      <w:tr w:rsidR="003F7F01" w:rsidRPr="00A64A7D" w14:paraId="5A0DEF4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831466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1566DC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261A50E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A9E15C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DB6D3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9EA3A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20/04/1986</w:t>
            </w:r>
          </w:p>
        </w:tc>
        <w:tc>
          <w:tcPr>
            <w:tcW w:w="1285" w:type="dxa"/>
            <w:tcBorders>
              <w:top w:val="nil"/>
              <w:left w:val="nil"/>
              <w:bottom w:val="single" w:sz="4" w:space="0" w:color="auto"/>
              <w:right w:val="single" w:sz="4" w:space="0" w:color="auto"/>
            </w:tcBorders>
            <w:noWrap/>
            <w:vAlign w:val="bottom"/>
          </w:tcPr>
          <w:p w14:paraId="59D2ED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16/09/2024</w:t>
            </w:r>
          </w:p>
        </w:tc>
        <w:tc>
          <w:tcPr>
            <w:tcW w:w="1264" w:type="dxa"/>
            <w:tcBorders>
              <w:top w:val="nil"/>
              <w:left w:val="nil"/>
              <w:bottom w:val="single" w:sz="4" w:space="0" w:color="auto"/>
              <w:right w:val="single" w:sz="4" w:space="0" w:color="auto"/>
            </w:tcBorders>
            <w:noWrap/>
            <w:vAlign w:val="bottom"/>
          </w:tcPr>
          <w:p w14:paraId="0C0099D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E1A96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6030,03</w:t>
            </w:r>
          </w:p>
        </w:tc>
        <w:tc>
          <w:tcPr>
            <w:tcW w:w="864" w:type="dxa"/>
            <w:tcBorders>
              <w:top w:val="nil"/>
              <w:left w:val="nil"/>
              <w:bottom w:val="single" w:sz="4" w:space="0" w:color="auto"/>
              <w:right w:val="single" w:sz="4" w:space="0" w:color="auto"/>
            </w:tcBorders>
            <w:noWrap/>
            <w:vAlign w:val="bottom"/>
          </w:tcPr>
          <w:p w14:paraId="2D1C3F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FB3C64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ECA82F0" w14:textId="77777777" w:rsidR="003F7F01" w:rsidRPr="00A64A7D" w:rsidRDefault="003F7F01" w:rsidP="004B0BB6">
            <w:pPr>
              <w:rPr>
                <w:rFonts w:ascii="Arial" w:hAnsi="Arial" w:cs="Arial"/>
                <w:sz w:val="14"/>
                <w:szCs w:val="14"/>
                <w:lang w:val="es-ES_tradnl"/>
              </w:rPr>
            </w:pPr>
          </w:p>
        </w:tc>
      </w:tr>
      <w:tr w:rsidR="003F7F01" w:rsidRPr="00A64A7D" w14:paraId="1F9DD1A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A24D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647354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3789FFB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423D9E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E6A9B1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ACD12C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29/08/1983</w:t>
            </w:r>
          </w:p>
        </w:tc>
        <w:tc>
          <w:tcPr>
            <w:tcW w:w="1285" w:type="dxa"/>
            <w:tcBorders>
              <w:top w:val="nil"/>
              <w:left w:val="nil"/>
              <w:bottom w:val="single" w:sz="4" w:space="0" w:color="auto"/>
              <w:right w:val="single" w:sz="4" w:space="0" w:color="auto"/>
            </w:tcBorders>
            <w:noWrap/>
            <w:vAlign w:val="bottom"/>
          </w:tcPr>
          <w:p w14:paraId="3856506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11/06/2025</w:t>
            </w:r>
          </w:p>
        </w:tc>
        <w:tc>
          <w:tcPr>
            <w:tcW w:w="1264" w:type="dxa"/>
            <w:tcBorders>
              <w:top w:val="nil"/>
              <w:left w:val="nil"/>
              <w:bottom w:val="single" w:sz="4" w:space="0" w:color="auto"/>
              <w:right w:val="single" w:sz="4" w:space="0" w:color="auto"/>
            </w:tcBorders>
            <w:noWrap/>
            <w:vAlign w:val="bottom"/>
          </w:tcPr>
          <w:p w14:paraId="62587AA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76557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6137,13</w:t>
            </w:r>
          </w:p>
        </w:tc>
        <w:tc>
          <w:tcPr>
            <w:tcW w:w="864" w:type="dxa"/>
            <w:tcBorders>
              <w:top w:val="nil"/>
              <w:left w:val="nil"/>
              <w:bottom w:val="single" w:sz="4" w:space="0" w:color="auto"/>
              <w:right w:val="single" w:sz="4" w:space="0" w:color="auto"/>
            </w:tcBorders>
            <w:noWrap/>
            <w:vAlign w:val="bottom"/>
          </w:tcPr>
          <w:p w14:paraId="05CED17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A45790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641A684" w14:textId="77777777" w:rsidR="003F7F01" w:rsidRPr="00A64A7D" w:rsidRDefault="003F7F01" w:rsidP="004B0BB6">
            <w:pPr>
              <w:rPr>
                <w:rFonts w:ascii="Arial" w:hAnsi="Arial" w:cs="Arial"/>
                <w:sz w:val="14"/>
                <w:szCs w:val="14"/>
                <w:lang w:val="es-ES_tradnl"/>
              </w:rPr>
            </w:pPr>
          </w:p>
        </w:tc>
      </w:tr>
      <w:tr w:rsidR="003F7F01" w:rsidRPr="00A64A7D" w14:paraId="763CBD3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481846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77C16A3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5214910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A0D8E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516B7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38278E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25/09/1979</w:t>
            </w:r>
          </w:p>
        </w:tc>
        <w:tc>
          <w:tcPr>
            <w:tcW w:w="1285" w:type="dxa"/>
            <w:tcBorders>
              <w:top w:val="nil"/>
              <w:left w:val="nil"/>
              <w:bottom w:val="single" w:sz="4" w:space="0" w:color="auto"/>
              <w:right w:val="single" w:sz="4" w:space="0" w:color="auto"/>
            </w:tcBorders>
            <w:noWrap/>
            <w:vAlign w:val="bottom"/>
          </w:tcPr>
          <w:p w14:paraId="3F65533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01/10/2024</w:t>
            </w:r>
          </w:p>
        </w:tc>
        <w:tc>
          <w:tcPr>
            <w:tcW w:w="1264" w:type="dxa"/>
            <w:tcBorders>
              <w:top w:val="nil"/>
              <w:left w:val="nil"/>
              <w:bottom w:val="single" w:sz="4" w:space="0" w:color="auto"/>
              <w:right w:val="single" w:sz="4" w:space="0" w:color="auto"/>
            </w:tcBorders>
            <w:noWrap/>
            <w:vAlign w:val="bottom"/>
          </w:tcPr>
          <w:p w14:paraId="2D3562C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41A6B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6244,23</w:t>
            </w:r>
          </w:p>
        </w:tc>
        <w:tc>
          <w:tcPr>
            <w:tcW w:w="864" w:type="dxa"/>
            <w:tcBorders>
              <w:top w:val="nil"/>
              <w:left w:val="nil"/>
              <w:bottom w:val="single" w:sz="4" w:space="0" w:color="auto"/>
              <w:right w:val="single" w:sz="4" w:space="0" w:color="auto"/>
            </w:tcBorders>
            <w:noWrap/>
            <w:vAlign w:val="bottom"/>
          </w:tcPr>
          <w:p w14:paraId="34A610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1E2622D"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4DD3B67" w14:textId="77777777" w:rsidR="003F7F01" w:rsidRPr="00A64A7D" w:rsidRDefault="003F7F01" w:rsidP="004B0BB6">
            <w:pPr>
              <w:rPr>
                <w:rFonts w:ascii="Arial" w:hAnsi="Arial" w:cs="Arial"/>
                <w:sz w:val="14"/>
                <w:szCs w:val="14"/>
                <w:lang w:val="es-ES_tradnl"/>
              </w:rPr>
            </w:pPr>
          </w:p>
        </w:tc>
      </w:tr>
      <w:tr w:rsidR="003F7F01" w:rsidRPr="00A64A7D" w14:paraId="1B982BB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333451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30EF3F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6563124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4C0D0F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41C41E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1B1A30E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14/06/1998</w:t>
            </w:r>
          </w:p>
        </w:tc>
        <w:tc>
          <w:tcPr>
            <w:tcW w:w="1285" w:type="dxa"/>
            <w:tcBorders>
              <w:top w:val="nil"/>
              <w:left w:val="nil"/>
              <w:bottom w:val="single" w:sz="4" w:space="0" w:color="auto"/>
              <w:right w:val="single" w:sz="4" w:space="0" w:color="auto"/>
            </w:tcBorders>
            <w:noWrap/>
            <w:vAlign w:val="bottom"/>
          </w:tcPr>
          <w:p w14:paraId="56D23DB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03/02/2025</w:t>
            </w:r>
          </w:p>
        </w:tc>
        <w:tc>
          <w:tcPr>
            <w:tcW w:w="1264" w:type="dxa"/>
            <w:tcBorders>
              <w:top w:val="nil"/>
              <w:left w:val="nil"/>
              <w:bottom w:val="single" w:sz="4" w:space="0" w:color="auto"/>
              <w:right w:val="single" w:sz="4" w:space="0" w:color="auto"/>
            </w:tcBorders>
            <w:noWrap/>
            <w:vAlign w:val="bottom"/>
          </w:tcPr>
          <w:p w14:paraId="5A97949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42C344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6244,23</w:t>
            </w:r>
          </w:p>
        </w:tc>
        <w:tc>
          <w:tcPr>
            <w:tcW w:w="864" w:type="dxa"/>
            <w:tcBorders>
              <w:top w:val="nil"/>
              <w:left w:val="nil"/>
              <w:bottom w:val="single" w:sz="4" w:space="0" w:color="auto"/>
              <w:right w:val="single" w:sz="4" w:space="0" w:color="auto"/>
            </w:tcBorders>
            <w:noWrap/>
            <w:vAlign w:val="bottom"/>
          </w:tcPr>
          <w:p w14:paraId="2EDE76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76DB1D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64BF8E5" w14:textId="77777777" w:rsidR="003F7F01" w:rsidRPr="00A64A7D" w:rsidRDefault="003F7F01" w:rsidP="004B0BB6">
            <w:pPr>
              <w:rPr>
                <w:rFonts w:ascii="Arial" w:hAnsi="Arial" w:cs="Arial"/>
                <w:sz w:val="14"/>
                <w:szCs w:val="14"/>
                <w:lang w:val="es-ES_tradnl"/>
              </w:rPr>
            </w:pPr>
          </w:p>
        </w:tc>
      </w:tr>
      <w:tr w:rsidR="003F7F01" w:rsidRPr="00A64A7D" w14:paraId="00AC44B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7D263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1D4B722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72675BB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2359C7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DC09B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11AA3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03/06/1998</w:t>
            </w:r>
          </w:p>
        </w:tc>
        <w:tc>
          <w:tcPr>
            <w:tcW w:w="1285" w:type="dxa"/>
            <w:tcBorders>
              <w:top w:val="nil"/>
              <w:left w:val="nil"/>
              <w:bottom w:val="single" w:sz="4" w:space="0" w:color="auto"/>
              <w:right w:val="single" w:sz="4" w:space="0" w:color="auto"/>
            </w:tcBorders>
            <w:noWrap/>
            <w:vAlign w:val="bottom"/>
          </w:tcPr>
          <w:p w14:paraId="361228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01/02/2021</w:t>
            </w:r>
          </w:p>
        </w:tc>
        <w:tc>
          <w:tcPr>
            <w:tcW w:w="1264" w:type="dxa"/>
            <w:tcBorders>
              <w:top w:val="nil"/>
              <w:left w:val="nil"/>
              <w:bottom w:val="single" w:sz="4" w:space="0" w:color="auto"/>
              <w:right w:val="single" w:sz="4" w:space="0" w:color="auto"/>
            </w:tcBorders>
            <w:noWrap/>
            <w:vAlign w:val="bottom"/>
          </w:tcPr>
          <w:p w14:paraId="71BAF9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2D0764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6351,33</w:t>
            </w:r>
          </w:p>
        </w:tc>
        <w:tc>
          <w:tcPr>
            <w:tcW w:w="864" w:type="dxa"/>
            <w:tcBorders>
              <w:top w:val="nil"/>
              <w:left w:val="nil"/>
              <w:bottom w:val="single" w:sz="4" w:space="0" w:color="auto"/>
              <w:right w:val="single" w:sz="4" w:space="0" w:color="auto"/>
            </w:tcBorders>
            <w:noWrap/>
            <w:vAlign w:val="bottom"/>
          </w:tcPr>
          <w:p w14:paraId="0F9A6E9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29217D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9AA2DD0" w14:textId="77777777" w:rsidR="003F7F01" w:rsidRPr="00A64A7D" w:rsidRDefault="003F7F01" w:rsidP="004B0BB6">
            <w:pPr>
              <w:rPr>
                <w:rFonts w:ascii="Arial" w:hAnsi="Arial" w:cs="Arial"/>
                <w:sz w:val="14"/>
                <w:szCs w:val="14"/>
                <w:lang w:val="es-ES_tradnl"/>
              </w:rPr>
            </w:pPr>
          </w:p>
        </w:tc>
      </w:tr>
      <w:tr w:rsidR="003F7F01" w:rsidRPr="00A64A7D" w14:paraId="1ED47E3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D473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505DD63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3AF121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FA2EE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89D0C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7BF9BA8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01/09/1999</w:t>
            </w:r>
          </w:p>
        </w:tc>
        <w:tc>
          <w:tcPr>
            <w:tcW w:w="1285" w:type="dxa"/>
            <w:tcBorders>
              <w:top w:val="nil"/>
              <w:left w:val="nil"/>
              <w:bottom w:val="single" w:sz="4" w:space="0" w:color="auto"/>
              <w:right w:val="single" w:sz="4" w:space="0" w:color="auto"/>
            </w:tcBorders>
            <w:noWrap/>
            <w:vAlign w:val="bottom"/>
          </w:tcPr>
          <w:p w14:paraId="367693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05/10/2022</w:t>
            </w:r>
          </w:p>
        </w:tc>
        <w:tc>
          <w:tcPr>
            <w:tcW w:w="1264" w:type="dxa"/>
            <w:tcBorders>
              <w:top w:val="nil"/>
              <w:left w:val="nil"/>
              <w:bottom w:val="single" w:sz="4" w:space="0" w:color="auto"/>
              <w:right w:val="single" w:sz="4" w:space="0" w:color="auto"/>
            </w:tcBorders>
            <w:noWrap/>
            <w:vAlign w:val="bottom"/>
          </w:tcPr>
          <w:p w14:paraId="7DF4663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2402159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6458,43</w:t>
            </w:r>
          </w:p>
        </w:tc>
        <w:tc>
          <w:tcPr>
            <w:tcW w:w="864" w:type="dxa"/>
            <w:tcBorders>
              <w:top w:val="nil"/>
              <w:left w:val="nil"/>
              <w:bottom w:val="single" w:sz="4" w:space="0" w:color="auto"/>
              <w:right w:val="single" w:sz="4" w:space="0" w:color="auto"/>
            </w:tcBorders>
            <w:noWrap/>
            <w:vAlign w:val="bottom"/>
          </w:tcPr>
          <w:p w14:paraId="7F01F7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974463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CB6E0A2" w14:textId="77777777" w:rsidR="003F7F01" w:rsidRPr="00A64A7D" w:rsidRDefault="003F7F01" w:rsidP="004B0BB6">
            <w:pPr>
              <w:rPr>
                <w:rFonts w:ascii="Arial" w:hAnsi="Arial" w:cs="Arial"/>
                <w:sz w:val="14"/>
                <w:szCs w:val="14"/>
                <w:lang w:val="es-ES_tradnl"/>
              </w:rPr>
            </w:pPr>
          </w:p>
        </w:tc>
      </w:tr>
      <w:tr w:rsidR="003F7F01" w:rsidRPr="00A64A7D" w14:paraId="33DC414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8FAFC3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2FAB9E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65EAB05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77CD3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AB874F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16BA4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14/10/1983</w:t>
            </w:r>
          </w:p>
        </w:tc>
        <w:tc>
          <w:tcPr>
            <w:tcW w:w="1285" w:type="dxa"/>
            <w:tcBorders>
              <w:top w:val="nil"/>
              <w:left w:val="nil"/>
              <w:bottom w:val="single" w:sz="4" w:space="0" w:color="auto"/>
              <w:right w:val="single" w:sz="4" w:space="0" w:color="auto"/>
            </w:tcBorders>
            <w:noWrap/>
            <w:vAlign w:val="bottom"/>
          </w:tcPr>
          <w:p w14:paraId="7992F05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17/11/2014</w:t>
            </w:r>
          </w:p>
        </w:tc>
        <w:tc>
          <w:tcPr>
            <w:tcW w:w="1264" w:type="dxa"/>
            <w:tcBorders>
              <w:top w:val="nil"/>
              <w:left w:val="nil"/>
              <w:bottom w:val="single" w:sz="4" w:space="0" w:color="auto"/>
              <w:right w:val="single" w:sz="4" w:space="0" w:color="auto"/>
            </w:tcBorders>
            <w:noWrap/>
            <w:vAlign w:val="bottom"/>
          </w:tcPr>
          <w:p w14:paraId="151AD64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9C37B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6458,43</w:t>
            </w:r>
          </w:p>
        </w:tc>
        <w:tc>
          <w:tcPr>
            <w:tcW w:w="864" w:type="dxa"/>
            <w:tcBorders>
              <w:top w:val="nil"/>
              <w:left w:val="nil"/>
              <w:bottom w:val="single" w:sz="4" w:space="0" w:color="auto"/>
              <w:right w:val="single" w:sz="4" w:space="0" w:color="auto"/>
            </w:tcBorders>
            <w:noWrap/>
            <w:vAlign w:val="bottom"/>
          </w:tcPr>
          <w:p w14:paraId="211154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0E2714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A1FDFDE" w14:textId="77777777" w:rsidR="003F7F01" w:rsidRPr="00A64A7D" w:rsidRDefault="003F7F01" w:rsidP="004B0BB6">
            <w:pPr>
              <w:rPr>
                <w:rFonts w:ascii="Arial" w:hAnsi="Arial" w:cs="Arial"/>
                <w:sz w:val="14"/>
                <w:szCs w:val="14"/>
                <w:lang w:val="es-ES_tradnl"/>
              </w:rPr>
            </w:pPr>
          </w:p>
        </w:tc>
      </w:tr>
      <w:tr w:rsidR="003F7F01" w:rsidRPr="00A64A7D" w14:paraId="5226142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3C0535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2449628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2E55CAE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C55F56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78B469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3C3D61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01/12/1987</w:t>
            </w:r>
          </w:p>
        </w:tc>
        <w:tc>
          <w:tcPr>
            <w:tcW w:w="1285" w:type="dxa"/>
            <w:tcBorders>
              <w:top w:val="nil"/>
              <w:left w:val="nil"/>
              <w:bottom w:val="single" w:sz="4" w:space="0" w:color="auto"/>
              <w:right w:val="single" w:sz="4" w:space="0" w:color="auto"/>
            </w:tcBorders>
            <w:noWrap/>
            <w:vAlign w:val="bottom"/>
          </w:tcPr>
          <w:p w14:paraId="19DFA75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10/10/2011</w:t>
            </w:r>
          </w:p>
        </w:tc>
        <w:tc>
          <w:tcPr>
            <w:tcW w:w="1264" w:type="dxa"/>
            <w:tcBorders>
              <w:top w:val="nil"/>
              <w:left w:val="nil"/>
              <w:bottom w:val="single" w:sz="4" w:space="0" w:color="auto"/>
              <w:right w:val="single" w:sz="4" w:space="0" w:color="auto"/>
            </w:tcBorders>
            <w:noWrap/>
            <w:vAlign w:val="bottom"/>
          </w:tcPr>
          <w:p w14:paraId="342452FC"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709049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6458,43</w:t>
            </w:r>
          </w:p>
        </w:tc>
        <w:tc>
          <w:tcPr>
            <w:tcW w:w="864" w:type="dxa"/>
            <w:tcBorders>
              <w:top w:val="nil"/>
              <w:left w:val="nil"/>
              <w:bottom w:val="single" w:sz="4" w:space="0" w:color="auto"/>
              <w:right w:val="single" w:sz="4" w:space="0" w:color="auto"/>
            </w:tcBorders>
            <w:noWrap/>
            <w:vAlign w:val="bottom"/>
          </w:tcPr>
          <w:p w14:paraId="6A6E859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D07D7A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0EA28A5" w14:textId="77777777" w:rsidR="003F7F01" w:rsidRPr="00A64A7D" w:rsidRDefault="003F7F01" w:rsidP="004B0BB6">
            <w:pPr>
              <w:rPr>
                <w:rFonts w:ascii="Arial" w:hAnsi="Arial" w:cs="Arial"/>
                <w:sz w:val="14"/>
                <w:szCs w:val="14"/>
                <w:lang w:val="es-ES_tradnl"/>
              </w:rPr>
            </w:pPr>
          </w:p>
        </w:tc>
      </w:tr>
      <w:tr w:rsidR="003F7F01" w:rsidRPr="00A64A7D" w14:paraId="2EB7403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DF66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2A6CD4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2C1011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F88A5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83BE4B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6CC1AF0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17/03/1965</w:t>
            </w:r>
          </w:p>
        </w:tc>
        <w:tc>
          <w:tcPr>
            <w:tcW w:w="1285" w:type="dxa"/>
            <w:tcBorders>
              <w:top w:val="nil"/>
              <w:left w:val="nil"/>
              <w:bottom w:val="single" w:sz="4" w:space="0" w:color="auto"/>
              <w:right w:val="single" w:sz="4" w:space="0" w:color="auto"/>
            </w:tcBorders>
            <w:noWrap/>
            <w:vAlign w:val="bottom"/>
          </w:tcPr>
          <w:p w14:paraId="5D6446A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04/10/2006</w:t>
            </w:r>
          </w:p>
        </w:tc>
        <w:tc>
          <w:tcPr>
            <w:tcW w:w="1264" w:type="dxa"/>
            <w:tcBorders>
              <w:top w:val="nil"/>
              <w:left w:val="nil"/>
              <w:bottom w:val="single" w:sz="4" w:space="0" w:color="auto"/>
              <w:right w:val="single" w:sz="4" w:space="0" w:color="auto"/>
            </w:tcBorders>
            <w:noWrap/>
            <w:vAlign w:val="bottom"/>
          </w:tcPr>
          <w:p w14:paraId="6AF76DF9"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142EC9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6565,53</w:t>
            </w:r>
          </w:p>
        </w:tc>
        <w:tc>
          <w:tcPr>
            <w:tcW w:w="864" w:type="dxa"/>
            <w:tcBorders>
              <w:top w:val="nil"/>
              <w:left w:val="nil"/>
              <w:bottom w:val="single" w:sz="4" w:space="0" w:color="auto"/>
              <w:right w:val="single" w:sz="4" w:space="0" w:color="auto"/>
            </w:tcBorders>
            <w:noWrap/>
            <w:vAlign w:val="bottom"/>
          </w:tcPr>
          <w:p w14:paraId="6F7AE5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8B6A90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7FDFBD" w14:textId="77777777" w:rsidR="003F7F01" w:rsidRPr="00A64A7D" w:rsidRDefault="003F7F01" w:rsidP="004B0BB6">
            <w:pPr>
              <w:rPr>
                <w:rFonts w:ascii="Arial" w:hAnsi="Arial" w:cs="Arial"/>
                <w:sz w:val="14"/>
                <w:szCs w:val="14"/>
                <w:lang w:val="es-ES_tradnl"/>
              </w:rPr>
            </w:pPr>
          </w:p>
        </w:tc>
      </w:tr>
      <w:tr w:rsidR="003F7F01" w:rsidRPr="00A64A7D" w14:paraId="18F47F0D"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727167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419655B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3F63DA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74B2D1E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B2AE5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7AE941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08/03/1969</w:t>
            </w:r>
          </w:p>
        </w:tc>
        <w:tc>
          <w:tcPr>
            <w:tcW w:w="1285" w:type="dxa"/>
            <w:tcBorders>
              <w:top w:val="nil"/>
              <w:left w:val="nil"/>
              <w:bottom w:val="single" w:sz="4" w:space="0" w:color="auto"/>
              <w:right w:val="single" w:sz="4" w:space="0" w:color="auto"/>
            </w:tcBorders>
            <w:noWrap/>
            <w:vAlign w:val="bottom"/>
          </w:tcPr>
          <w:p w14:paraId="4F7394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11/10/2007</w:t>
            </w:r>
          </w:p>
        </w:tc>
        <w:tc>
          <w:tcPr>
            <w:tcW w:w="1264" w:type="dxa"/>
            <w:tcBorders>
              <w:top w:val="nil"/>
              <w:left w:val="nil"/>
              <w:bottom w:val="single" w:sz="4" w:space="0" w:color="auto"/>
              <w:right w:val="single" w:sz="4" w:space="0" w:color="auto"/>
            </w:tcBorders>
            <w:noWrap/>
            <w:vAlign w:val="bottom"/>
          </w:tcPr>
          <w:p w14:paraId="2025949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CC1BFF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0FEF3F0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851BB85"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293BE33" w14:textId="77777777" w:rsidR="003F7F01" w:rsidRPr="00A64A7D" w:rsidRDefault="003F7F01" w:rsidP="004B0BB6">
            <w:pPr>
              <w:rPr>
                <w:rFonts w:ascii="Arial" w:hAnsi="Arial" w:cs="Arial"/>
                <w:sz w:val="14"/>
                <w:szCs w:val="14"/>
                <w:lang w:val="es-ES_tradnl"/>
              </w:rPr>
            </w:pPr>
          </w:p>
        </w:tc>
      </w:tr>
      <w:tr w:rsidR="003F7F01" w:rsidRPr="00A64A7D" w14:paraId="42C0DC8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6BAC5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7624827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71AD03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560360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706AD6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4636F4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30/09/1967</w:t>
            </w:r>
          </w:p>
        </w:tc>
        <w:tc>
          <w:tcPr>
            <w:tcW w:w="1285" w:type="dxa"/>
            <w:tcBorders>
              <w:top w:val="nil"/>
              <w:left w:val="nil"/>
              <w:bottom w:val="single" w:sz="4" w:space="0" w:color="auto"/>
              <w:right w:val="single" w:sz="4" w:space="0" w:color="auto"/>
            </w:tcBorders>
            <w:noWrap/>
            <w:vAlign w:val="bottom"/>
          </w:tcPr>
          <w:p w14:paraId="45537E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01/10/2003</w:t>
            </w:r>
          </w:p>
        </w:tc>
        <w:tc>
          <w:tcPr>
            <w:tcW w:w="1264" w:type="dxa"/>
            <w:tcBorders>
              <w:top w:val="nil"/>
              <w:left w:val="nil"/>
              <w:bottom w:val="single" w:sz="4" w:space="0" w:color="auto"/>
              <w:right w:val="single" w:sz="4" w:space="0" w:color="auto"/>
            </w:tcBorders>
            <w:noWrap/>
            <w:vAlign w:val="bottom"/>
          </w:tcPr>
          <w:p w14:paraId="2F25454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3DFAB6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7417,9</w:t>
            </w:r>
          </w:p>
        </w:tc>
        <w:tc>
          <w:tcPr>
            <w:tcW w:w="864" w:type="dxa"/>
            <w:tcBorders>
              <w:top w:val="nil"/>
              <w:left w:val="nil"/>
              <w:bottom w:val="single" w:sz="4" w:space="0" w:color="auto"/>
              <w:right w:val="single" w:sz="4" w:space="0" w:color="auto"/>
            </w:tcBorders>
            <w:noWrap/>
            <w:vAlign w:val="bottom"/>
          </w:tcPr>
          <w:p w14:paraId="76BF7CD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B25FA1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AF7E2B3" w14:textId="77777777" w:rsidR="003F7F01" w:rsidRPr="00A64A7D" w:rsidRDefault="003F7F01" w:rsidP="004B0BB6">
            <w:pPr>
              <w:rPr>
                <w:rFonts w:ascii="Arial" w:hAnsi="Arial" w:cs="Arial"/>
                <w:sz w:val="14"/>
                <w:szCs w:val="14"/>
                <w:lang w:val="es-ES_tradnl"/>
              </w:rPr>
            </w:pPr>
          </w:p>
        </w:tc>
      </w:tr>
      <w:tr w:rsidR="003F7F01" w:rsidRPr="00A64A7D" w14:paraId="6F547D0E"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BD8BEF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4522219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496F18A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612DD5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CC174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49660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14/07/1997</w:t>
            </w:r>
          </w:p>
        </w:tc>
        <w:tc>
          <w:tcPr>
            <w:tcW w:w="1285" w:type="dxa"/>
            <w:tcBorders>
              <w:top w:val="nil"/>
              <w:left w:val="nil"/>
              <w:bottom w:val="single" w:sz="4" w:space="0" w:color="auto"/>
              <w:right w:val="single" w:sz="4" w:space="0" w:color="auto"/>
            </w:tcBorders>
            <w:noWrap/>
            <w:vAlign w:val="bottom"/>
          </w:tcPr>
          <w:p w14:paraId="1812E52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03/11/2023</w:t>
            </w:r>
          </w:p>
        </w:tc>
        <w:tc>
          <w:tcPr>
            <w:tcW w:w="1264" w:type="dxa"/>
            <w:tcBorders>
              <w:top w:val="nil"/>
              <w:left w:val="nil"/>
              <w:bottom w:val="single" w:sz="4" w:space="0" w:color="auto"/>
              <w:right w:val="single" w:sz="4" w:space="0" w:color="auto"/>
            </w:tcBorders>
            <w:noWrap/>
            <w:vAlign w:val="bottom"/>
          </w:tcPr>
          <w:p w14:paraId="27ED17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EXCEDENCIA</w:t>
            </w:r>
          </w:p>
        </w:tc>
        <w:tc>
          <w:tcPr>
            <w:tcW w:w="992" w:type="dxa"/>
            <w:tcBorders>
              <w:top w:val="nil"/>
              <w:left w:val="nil"/>
              <w:bottom w:val="single" w:sz="4" w:space="0" w:color="auto"/>
              <w:right w:val="single" w:sz="4" w:space="0" w:color="auto"/>
            </w:tcBorders>
            <w:noWrap/>
            <w:vAlign w:val="bottom"/>
          </w:tcPr>
          <w:p w14:paraId="4DA894C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7945,42</w:t>
            </w:r>
          </w:p>
        </w:tc>
        <w:tc>
          <w:tcPr>
            <w:tcW w:w="864" w:type="dxa"/>
            <w:tcBorders>
              <w:top w:val="nil"/>
              <w:left w:val="nil"/>
              <w:bottom w:val="single" w:sz="4" w:space="0" w:color="auto"/>
              <w:right w:val="single" w:sz="4" w:space="0" w:color="auto"/>
            </w:tcBorders>
            <w:noWrap/>
            <w:vAlign w:val="bottom"/>
          </w:tcPr>
          <w:p w14:paraId="57606A8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8E303B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12ABC5" w14:textId="77777777" w:rsidR="003F7F01" w:rsidRPr="00A64A7D" w:rsidRDefault="003F7F01" w:rsidP="004B0BB6">
            <w:pPr>
              <w:rPr>
                <w:rFonts w:ascii="Arial" w:hAnsi="Arial" w:cs="Arial"/>
                <w:sz w:val="14"/>
                <w:szCs w:val="14"/>
                <w:lang w:val="es-ES_tradnl"/>
              </w:rPr>
            </w:pPr>
          </w:p>
        </w:tc>
      </w:tr>
      <w:tr w:rsidR="003F7F01" w:rsidRPr="00A64A7D" w14:paraId="0AAF0705"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74E6FC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372322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59EF4FF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CDC34F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6E8A6F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165A5DA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03/05/2003</w:t>
            </w:r>
          </w:p>
        </w:tc>
        <w:tc>
          <w:tcPr>
            <w:tcW w:w="1285" w:type="dxa"/>
            <w:tcBorders>
              <w:top w:val="nil"/>
              <w:left w:val="nil"/>
              <w:bottom w:val="single" w:sz="4" w:space="0" w:color="auto"/>
              <w:right w:val="single" w:sz="4" w:space="0" w:color="auto"/>
            </w:tcBorders>
            <w:noWrap/>
            <w:vAlign w:val="bottom"/>
          </w:tcPr>
          <w:p w14:paraId="23C67B5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28/01/2026</w:t>
            </w:r>
          </w:p>
        </w:tc>
        <w:tc>
          <w:tcPr>
            <w:tcW w:w="1264" w:type="dxa"/>
            <w:tcBorders>
              <w:top w:val="nil"/>
              <w:left w:val="nil"/>
              <w:bottom w:val="single" w:sz="4" w:space="0" w:color="auto"/>
              <w:right w:val="single" w:sz="4" w:space="0" w:color="auto"/>
            </w:tcBorders>
            <w:noWrap/>
            <w:vAlign w:val="bottom"/>
          </w:tcPr>
          <w:p w14:paraId="1075DB7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ZFO</w:t>
            </w:r>
          </w:p>
        </w:tc>
        <w:tc>
          <w:tcPr>
            <w:tcW w:w="992" w:type="dxa"/>
            <w:tcBorders>
              <w:top w:val="nil"/>
              <w:left w:val="nil"/>
              <w:bottom w:val="single" w:sz="4" w:space="0" w:color="auto"/>
              <w:right w:val="single" w:sz="4" w:space="0" w:color="auto"/>
            </w:tcBorders>
            <w:noWrap/>
            <w:vAlign w:val="bottom"/>
          </w:tcPr>
          <w:p w14:paraId="14716CE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5E6B99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0E818AB"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30750AE" w14:textId="77777777" w:rsidR="003F7F01" w:rsidRPr="00A64A7D" w:rsidRDefault="003F7F01" w:rsidP="004B0BB6">
            <w:pPr>
              <w:rPr>
                <w:rFonts w:ascii="Arial" w:hAnsi="Arial" w:cs="Arial"/>
                <w:sz w:val="14"/>
                <w:szCs w:val="14"/>
                <w:lang w:val="es-ES_tradnl"/>
              </w:rPr>
            </w:pPr>
          </w:p>
        </w:tc>
      </w:tr>
      <w:tr w:rsidR="003F7F01" w:rsidRPr="00A64A7D" w14:paraId="4DF3A2F7"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77ACFC3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4253D88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25A6FFF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2B6C52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8B55C6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30A5C3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13/07/2001</w:t>
            </w:r>
          </w:p>
        </w:tc>
        <w:tc>
          <w:tcPr>
            <w:tcW w:w="1285" w:type="dxa"/>
            <w:tcBorders>
              <w:top w:val="nil"/>
              <w:left w:val="nil"/>
              <w:bottom w:val="single" w:sz="4" w:space="0" w:color="auto"/>
              <w:right w:val="single" w:sz="4" w:space="0" w:color="auto"/>
            </w:tcBorders>
            <w:noWrap/>
            <w:vAlign w:val="bottom"/>
          </w:tcPr>
          <w:p w14:paraId="624877F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07/02/2026</w:t>
            </w:r>
          </w:p>
        </w:tc>
        <w:tc>
          <w:tcPr>
            <w:tcW w:w="1264" w:type="dxa"/>
            <w:tcBorders>
              <w:top w:val="nil"/>
              <w:left w:val="nil"/>
              <w:bottom w:val="single" w:sz="4" w:space="0" w:color="auto"/>
              <w:right w:val="single" w:sz="4" w:space="0" w:color="auto"/>
            </w:tcBorders>
            <w:noWrap/>
            <w:vAlign w:val="bottom"/>
          </w:tcPr>
          <w:p w14:paraId="112FCA8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FSL</w:t>
            </w:r>
          </w:p>
        </w:tc>
        <w:tc>
          <w:tcPr>
            <w:tcW w:w="992" w:type="dxa"/>
            <w:tcBorders>
              <w:top w:val="nil"/>
              <w:left w:val="nil"/>
              <w:bottom w:val="single" w:sz="4" w:space="0" w:color="auto"/>
              <w:right w:val="single" w:sz="4" w:space="0" w:color="auto"/>
            </w:tcBorders>
            <w:noWrap/>
            <w:vAlign w:val="bottom"/>
          </w:tcPr>
          <w:p w14:paraId="717957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572103D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89CD8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4182943" w14:textId="77777777" w:rsidR="003F7F01" w:rsidRPr="00A64A7D" w:rsidRDefault="003F7F01" w:rsidP="004B0BB6">
            <w:pPr>
              <w:rPr>
                <w:rFonts w:ascii="Arial" w:hAnsi="Arial" w:cs="Arial"/>
                <w:sz w:val="14"/>
                <w:szCs w:val="14"/>
                <w:lang w:val="es-ES_tradnl"/>
              </w:rPr>
            </w:pPr>
          </w:p>
        </w:tc>
      </w:tr>
      <w:tr w:rsidR="003F7F01" w:rsidRPr="00A64A7D" w14:paraId="2F035CC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6BFBD5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12134</w:t>
            </w:r>
          </w:p>
        </w:tc>
        <w:tc>
          <w:tcPr>
            <w:tcW w:w="1843" w:type="dxa"/>
            <w:tcBorders>
              <w:top w:val="nil"/>
              <w:left w:val="nil"/>
              <w:bottom w:val="single" w:sz="4" w:space="0" w:color="auto"/>
              <w:right w:val="single" w:sz="4" w:space="0" w:color="auto"/>
            </w:tcBorders>
            <w:noWrap/>
            <w:vAlign w:val="bottom"/>
          </w:tcPr>
          <w:p w14:paraId="54CF83C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Errekalde HLHI</w:t>
            </w:r>
          </w:p>
        </w:tc>
        <w:tc>
          <w:tcPr>
            <w:tcW w:w="1268" w:type="dxa"/>
            <w:tcBorders>
              <w:top w:val="nil"/>
              <w:left w:val="nil"/>
              <w:bottom w:val="single" w:sz="4" w:space="0" w:color="auto"/>
              <w:right w:val="single" w:sz="4" w:space="0" w:color="auto"/>
            </w:tcBorders>
            <w:noWrap/>
            <w:vAlign w:val="bottom"/>
          </w:tcPr>
          <w:p w14:paraId="37FE521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2A001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3F55B2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27,54</w:t>
            </w:r>
          </w:p>
        </w:tc>
        <w:tc>
          <w:tcPr>
            <w:tcW w:w="1133" w:type="dxa"/>
            <w:tcBorders>
              <w:top w:val="nil"/>
              <w:left w:val="nil"/>
              <w:bottom w:val="single" w:sz="4" w:space="0" w:color="auto"/>
              <w:right w:val="single" w:sz="4" w:space="0" w:color="auto"/>
            </w:tcBorders>
            <w:noWrap/>
            <w:vAlign w:val="bottom"/>
          </w:tcPr>
          <w:p w14:paraId="55A63EF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07/02/2002</w:t>
            </w:r>
          </w:p>
        </w:tc>
        <w:tc>
          <w:tcPr>
            <w:tcW w:w="1285" w:type="dxa"/>
            <w:tcBorders>
              <w:top w:val="nil"/>
              <w:left w:val="nil"/>
              <w:bottom w:val="single" w:sz="4" w:space="0" w:color="auto"/>
              <w:right w:val="single" w:sz="4" w:space="0" w:color="auto"/>
            </w:tcBorders>
            <w:noWrap/>
            <w:vAlign w:val="bottom"/>
          </w:tcPr>
          <w:p w14:paraId="65CA61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01/10/2025</w:t>
            </w:r>
          </w:p>
        </w:tc>
        <w:tc>
          <w:tcPr>
            <w:tcW w:w="1264" w:type="dxa"/>
            <w:tcBorders>
              <w:top w:val="nil"/>
              <w:left w:val="nil"/>
              <w:bottom w:val="single" w:sz="4" w:space="0" w:color="auto"/>
              <w:right w:val="single" w:sz="4" w:space="0" w:color="auto"/>
            </w:tcBorders>
            <w:noWrap/>
            <w:vAlign w:val="bottom"/>
          </w:tcPr>
          <w:p w14:paraId="20074D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AGO</w:t>
            </w:r>
          </w:p>
        </w:tc>
        <w:tc>
          <w:tcPr>
            <w:tcW w:w="992" w:type="dxa"/>
            <w:tcBorders>
              <w:top w:val="nil"/>
              <w:left w:val="nil"/>
              <w:bottom w:val="single" w:sz="4" w:space="0" w:color="auto"/>
              <w:right w:val="single" w:sz="4" w:space="0" w:color="auto"/>
            </w:tcBorders>
            <w:noWrap/>
            <w:vAlign w:val="bottom"/>
          </w:tcPr>
          <w:p w14:paraId="533385A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7A9C279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3A6F13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7FC708" w14:textId="77777777" w:rsidR="003F7F01" w:rsidRPr="00A64A7D" w:rsidRDefault="003F7F01" w:rsidP="004B0BB6">
            <w:pPr>
              <w:rPr>
                <w:rFonts w:ascii="Arial" w:hAnsi="Arial" w:cs="Arial"/>
                <w:sz w:val="14"/>
                <w:szCs w:val="14"/>
                <w:lang w:val="es-ES_tradnl"/>
              </w:rPr>
            </w:pPr>
          </w:p>
        </w:tc>
      </w:tr>
      <w:tr w:rsidR="003F7F01" w:rsidRPr="00A64A7D" w14:paraId="79217D5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F0AA3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12065</w:t>
            </w:r>
          </w:p>
        </w:tc>
        <w:tc>
          <w:tcPr>
            <w:tcW w:w="1843" w:type="dxa"/>
            <w:tcBorders>
              <w:top w:val="nil"/>
              <w:left w:val="nil"/>
              <w:bottom w:val="single" w:sz="4" w:space="0" w:color="auto"/>
              <w:right w:val="single" w:sz="4" w:space="0" w:color="auto"/>
            </w:tcBorders>
            <w:noWrap/>
            <w:vAlign w:val="bottom"/>
          </w:tcPr>
          <w:p w14:paraId="462B2B8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Luis Ezeiza HLHI</w:t>
            </w:r>
          </w:p>
        </w:tc>
        <w:tc>
          <w:tcPr>
            <w:tcW w:w="1268" w:type="dxa"/>
            <w:tcBorders>
              <w:top w:val="nil"/>
              <w:left w:val="nil"/>
              <w:bottom w:val="single" w:sz="4" w:space="0" w:color="auto"/>
              <w:right w:val="single" w:sz="4" w:space="0" w:color="auto"/>
            </w:tcBorders>
            <w:noWrap/>
            <w:vAlign w:val="bottom"/>
          </w:tcPr>
          <w:p w14:paraId="013127E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5D5285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D79F78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19,12</w:t>
            </w:r>
          </w:p>
        </w:tc>
        <w:tc>
          <w:tcPr>
            <w:tcW w:w="1133" w:type="dxa"/>
            <w:tcBorders>
              <w:top w:val="nil"/>
              <w:left w:val="nil"/>
              <w:bottom w:val="single" w:sz="4" w:space="0" w:color="auto"/>
              <w:right w:val="single" w:sz="4" w:space="0" w:color="auto"/>
            </w:tcBorders>
            <w:noWrap/>
            <w:vAlign w:val="bottom"/>
          </w:tcPr>
          <w:p w14:paraId="7B1B1FB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19/05/1966</w:t>
            </w:r>
          </w:p>
        </w:tc>
        <w:tc>
          <w:tcPr>
            <w:tcW w:w="1285" w:type="dxa"/>
            <w:tcBorders>
              <w:top w:val="nil"/>
              <w:left w:val="nil"/>
              <w:bottom w:val="single" w:sz="4" w:space="0" w:color="auto"/>
              <w:right w:val="single" w:sz="4" w:space="0" w:color="auto"/>
            </w:tcBorders>
            <w:noWrap/>
            <w:vAlign w:val="bottom"/>
          </w:tcPr>
          <w:p w14:paraId="5A9C5F3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01/10/1998</w:t>
            </w:r>
          </w:p>
        </w:tc>
        <w:tc>
          <w:tcPr>
            <w:tcW w:w="1264" w:type="dxa"/>
            <w:tcBorders>
              <w:top w:val="nil"/>
              <w:left w:val="nil"/>
              <w:bottom w:val="single" w:sz="4" w:space="0" w:color="auto"/>
              <w:right w:val="single" w:sz="4" w:space="0" w:color="auto"/>
            </w:tcBorders>
            <w:noWrap/>
            <w:vAlign w:val="bottom"/>
          </w:tcPr>
          <w:p w14:paraId="3BFD69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SITUACION CUIDADO DE HIJO DEPENDIENTE</w:t>
            </w:r>
          </w:p>
        </w:tc>
        <w:tc>
          <w:tcPr>
            <w:tcW w:w="992" w:type="dxa"/>
            <w:tcBorders>
              <w:top w:val="nil"/>
              <w:left w:val="nil"/>
              <w:bottom w:val="single" w:sz="4" w:space="0" w:color="auto"/>
              <w:right w:val="single" w:sz="4" w:space="0" w:color="auto"/>
            </w:tcBorders>
            <w:noWrap/>
            <w:vAlign w:val="bottom"/>
          </w:tcPr>
          <w:p w14:paraId="03BA519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8077,3</w:t>
            </w:r>
          </w:p>
        </w:tc>
        <w:tc>
          <w:tcPr>
            <w:tcW w:w="864" w:type="dxa"/>
            <w:tcBorders>
              <w:top w:val="nil"/>
              <w:left w:val="nil"/>
              <w:bottom w:val="single" w:sz="4" w:space="0" w:color="auto"/>
              <w:right w:val="single" w:sz="4" w:space="0" w:color="auto"/>
            </w:tcBorders>
            <w:noWrap/>
            <w:vAlign w:val="bottom"/>
          </w:tcPr>
          <w:p w14:paraId="1DD8522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ED3EB7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2FD43DD" w14:textId="77777777" w:rsidR="003F7F01" w:rsidRPr="00A64A7D" w:rsidRDefault="003F7F01" w:rsidP="004B0BB6">
            <w:pPr>
              <w:rPr>
                <w:rFonts w:ascii="Arial" w:hAnsi="Arial" w:cs="Arial"/>
                <w:sz w:val="14"/>
                <w:szCs w:val="14"/>
                <w:lang w:val="es-ES_tradnl"/>
              </w:rPr>
            </w:pPr>
          </w:p>
        </w:tc>
      </w:tr>
      <w:tr w:rsidR="003F7F01" w:rsidRPr="00A64A7D" w14:paraId="7DEAFCBA"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4D2E08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12065</w:t>
            </w:r>
          </w:p>
        </w:tc>
        <w:tc>
          <w:tcPr>
            <w:tcW w:w="1843" w:type="dxa"/>
            <w:tcBorders>
              <w:top w:val="nil"/>
              <w:left w:val="nil"/>
              <w:bottom w:val="single" w:sz="4" w:space="0" w:color="auto"/>
              <w:right w:val="single" w:sz="4" w:space="0" w:color="auto"/>
            </w:tcBorders>
            <w:noWrap/>
            <w:vAlign w:val="bottom"/>
          </w:tcPr>
          <w:p w14:paraId="78FB83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Luis Ezeiza HLHI</w:t>
            </w:r>
          </w:p>
        </w:tc>
        <w:tc>
          <w:tcPr>
            <w:tcW w:w="1268" w:type="dxa"/>
            <w:tcBorders>
              <w:top w:val="nil"/>
              <w:left w:val="nil"/>
              <w:bottom w:val="single" w:sz="4" w:space="0" w:color="auto"/>
              <w:right w:val="single" w:sz="4" w:space="0" w:color="auto"/>
            </w:tcBorders>
            <w:noWrap/>
            <w:vAlign w:val="bottom"/>
          </w:tcPr>
          <w:p w14:paraId="63F4F43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74944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0D706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22,57</w:t>
            </w:r>
          </w:p>
        </w:tc>
        <w:tc>
          <w:tcPr>
            <w:tcW w:w="1133" w:type="dxa"/>
            <w:tcBorders>
              <w:top w:val="nil"/>
              <w:left w:val="nil"/>
              <w:bottom w:val="single" w:sz="4" w:space="0" w:color="auto"/>
              <w:right w:val="single" w:sz="4" w:space="0" w:color="auto"/>
            </w:tcBorders>
            <w:noWrap/>
            <w:vAlign w:val="bottom"/>
          </w:tcPr>
          <w:p w14:paraId="342E8C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17/10/1974</w:t>
            </w:r>
          </w:p>
        </w:tc>
        <w:tc>
          <w:tcPr>
            <w:tcW w:w="1285" w:type="dxa"/>
            <w:tcBorders>
              <w:top w:val="nil"/>
              <w:left w:val="nil"/>
              <w:bottom w:val="single" w:sz="4" w:space="0" w:color="auto"/>
              <w:right w:val="single" w:sz="4" w:space="0" w:color="auto"/>
            </w:tcBorders>
            <w:noWrap/>
            <w:vAlign w:val="bottom"/>
          </w:tcPr>
          <w:p w14:paraId="78DD33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21/02/2024</w:t>
            </w:r>
          </w:p>
        </w:tc>
        <w:tc>
          <w:tcPr>
            <w:tcW w:w="1264" w:type="dxa"/>
            <w:tcBorders>
              <w:top w:val="nil"/>
              <w:left w:val="nil"/>
              <w:bottom w:val="single" w:sz="4" w:space="0" w:color="auto"/>
              <w:right w:val="single" w:sz="4" w:space="0" w:color="auto"/>
            </w:tcBorders>
            <w:noWrap/>
            <w:vAlign w:val="bottom"/>
          </w:tcPr>
          <w:p w14:paraId="591CCFB3"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158FB7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0DB2E9B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3BD6FF2"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357C558E" w14:textId="77777777" w:rsidR="003F7F01" w:rsidRPr="00A64A7D" w:rsidRDefault="003F7F01" w:rsidP="004B0BB6">
            <w:pPr>
              <w:rPr>
                <w:rFonts w:ascii="Arial" w:hAnsi="Arial" w:cs="Arial"/>
                <w:sz w:val="14"/>
                <w:szCs w:val="14"/>
                <w:lang w:val="es-ES_tradnl"/>
              </w:rPr>
            </w:pPr>
          </w:p>
        </w:tc>
      </w:tr>
      <w:tr w:rsidR="003F7F01" w:rsidRPr="00A64A7D" w14:paraId="14FA159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AEE6B1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lastRenderedPageBreak/>
              <w:t>12065</w:t>
            </w:r>
          </w:p>
        </w:tc>
        <w:tc>
          <w:tcPr>
            <w:tcW w:w="1843" w:type="dxa"/>
            <w:tcBorders>
              <w:top w:val="nil"/>
              <w:left w:val="nil"/>
              <w:bottom w:val="single" w:sz="4" w:space="0" w:color="auto"/>
              <w:right w:val="single" w:sz="4" w:space="0" w:color="auto"/>
            </w:tcBorders>
            <w:noWrap/>
            <w:vAlign w:val="bottom"/>
          </w:tcPr>
          <w:p w14:paraId="678F7D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Luis Ezeiza HLHI</w:t>
            </w:r>
          </w:p>
        </w:tc>
        <w:tc>
          <w:tcPr>
            <w:tcW w:w="1268" w:type="dxa"/>
            <w:tcBorders>
              <w:top w:val="nil"/>
              <w:left w:val="nil"/>
              <w:bottom w:val="single" w:sz="4" w:space="0" w:color="auto"/>
              <w:right w:val="single" w:sz="4" w:space="0" w:color="auto"/>
            </w:tcBorders>
            <w:noWrap/>
            <w:vAlign w:val="bottom"/>
          </w:tcPr>
          <w:p w14:paraId="06DE601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C18086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108036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0B7877E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25/04/1993</w:t>
            </w:r>
          </w:p>
        </w:tc>
        <w:tc>
          <w:tcPr>
            <w:tcW w:w="1285" w:type="dxa"/>
            <w:tcBorders>
              <w:top w:val="nil"/>
              <w:left w:val="nil"/>
              <w:bottom w:val="single" w:sz="4" w:space="0" w:color="auto"/>
              <w:right w:val="single" w:sz="4" w:space="0" w:color="auto"/>
            </w:tcBorders>
            <w:noWrap/>
            <w:vAlign w:val="bottom"/>
          </w:tcPr>
          <w:p w14:paraId="279C33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11/09/2023</w:t>
            </w:r>
          </w:p>
        </w:tc>
        <w:tc>
          <w:tcPr>
            <w:tcW w:w="1264" w:type="dxa"/>
            <w:tcBorders>
              <w:top w:val="nil"/>
              <w:left w:val="nil"/>
              <w:bottom w:val="single" w:sz="4" w:space="0" w:color="auto"/>
              <w:right w:val="single" w:sz="4" w:space="0" w:color="auto"/>
            </w:tcBorders>
            <w:noWrap/>
            <w:vAlign w:val="bottom"/>
          </w:tcPr>
          <w:p w14:paraId="2E5D8AA7"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59CE19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7E881FA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733E8F1"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D7C4F47" w14:textId="77777777" w:rsidR="003F7F01" w:rsidRPr="00A64A7D" w:rsidRDefault="003F7F01" w:rsidP="004B0BB6">
            <w:pPr>
              <w:rPr>
                <w:rFonts w:ascii="Arial" w:hAnsi="Arial" w:cs="Arial"/>
                <w:sz w:val="14"/>
                <w:szCs w:val="14"/>
                <w:lang w:val="es-ES_tradnl"/>
              </w:rPr>
            </w:pPr>
          </w:p>
        </w:tc>
      </w:tr>
      <w:tr w:rsidR="003F7F01" w:rsidRPr="00A64A7D" w14:paraId="01743EF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91AD73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12065</w:t>
            </w:r>
          </w:p>
        </w:tc>
        <w:tc>
          <w:tcPr>
            <w:tcW w:w="1843" w:type="dxa"/>
            <w:tcBorders>
              <w:top w:val="nil"/>
              <w:left w:val="nil"/>
              <w:bottom w:val="single" w:sz="4" w:space="0" w:color="auto"/>
              <w:right w:val="single" w:sz="4" w:space="0" w:color="auto"/>
            </w:tcBorders>
            <w:noWrap/>
            <w:vAlign w:val="bottom"/>
          </w:tcPr>
          <w:p w14:paraId="75BF0389"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Luis Ezeiza HLHI</w:t>
            </w:r>
          </w:p>
        </w:tc>
        <w:tc>
          <w:tcPr>
            <w:tcW w:w="1268" w:type="dxa"/>
            <w:tcBorders>
              <w:top w:val="nil"/>
              <w:left w:val="nil"/>
              <w:bottom w:val="single" w:sz="4" w:space="0" w:color="auto"/>
              <w:right w:val="single" w:sz="4" w:space="0" w:color="auto"/>
            </w:tcBorders>
            <w:noWrap/>
            <w:vAlign w:val="bottom"/>
          </w:tcPr>
          <w:p w14:paraId="3BF7A5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26977CD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C9C79A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39F2DA3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08/08/1999</w:t>
            </w:r>
          </w:p>
        </w:tc>
        <w:tc>
          <w:tcPr>
            <w:tcW w:w="1285" w:type="dxa"/>
            <w:tcBorders>
              <w:top w:val="nil"/>
              <w:left w:val="nil"/>
              <w:bottom w:val="single" w:sz="4" w:space="0" w:color="auto"/>
              <w:right w:val="single" w:sz="4" w:space="0" w:color="auto"/>
            </w:tcBorders>
            <w:noWrap/>
            <w:vAlign w:val="bottom"/>
          </w:tcPr>
          <w:p w14:paraId="34A99FA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08/01/2026</w:t>
            </w:r>
          </w:p>
        </w:tc>
        <w:tc>
          <w:tcPr>
            <w:tcW w:w="1264" w:type="dxa"/>
            <w:tcBorders>
              <w:top w:val="nil"/>
              <w:left w:val="nil"/>
              <w:bottom w:val="single" w:sz="4" w:space="0" w:color="auto"/>
              <w:right w:val="single" w:sz="4" w:space="0" w:color="auto"/>
            </w:tcBorders>
            <w:noWrap/>
            <w:vAlign w:val="bottom"/>
          </w:tcPr>
          <w:p w14:paraId="6A5ED4A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3112F0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5547403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977822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8C8FBE4" w14:textId="77777777" w:rsidR="003F7F01" w:rsidRPr="00A64A7D" w:rsidRDefault="003F7F01" w:rsidP="004B0BB6">
            <w:pPr>
              <w:rPr>
                <w:rFonts w:ascii="Arial" w:hAnsi="Arial" w:cs="Arial"/>
                <w:sz w:val="14"/>
                <w:szCs w:val="14"/>
                <w:lang w:val="es-ES_tradnl"/>
              </w:rPr>
            </w:pPr>
          </w:p>
        </w:tc>
      </w:tr>
      <w:tr w:rsidR="003F7F01" w:rsidRPr="00A64A7D" w14:paraId="3183D4B4"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3A1054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12065</w:t>
            </w:r>
          </w:p>
        </w:tc>
        <w:tc>
          <w:tcPr>
            <w:tcW w:w="1843" w:type="dxa"/>
            <w:tcBorders>
              <w:top w:val="nil"/>
              <w:left w:val="nil"/>
              <w:bottom w:val="single" w:sz="4" w:space="0" w:color="auto"/>
              <w:right w:val="single" w:sz="4" w:space="0" w:color="auto"/>
            </w:tcBorders>
            <w:noWrap/>
            <w:vAlign w:val="bottom"/>
          </w:tcPr>
          <w:p w14:paraId="3353D2A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Luis Ezeiza HLHI</w:t>
            </w:r>
          </w:p>
        </w:tc>
        <w:tc>
          <w:tcPr>
            <w:tcW w:w="1268" w:type="dxa"/>
            <w:tcBorders>
              <w:top w:val="nil"/>
              <w:left w:val="nil"/>
              <w:bottom w:val="single" w:sz="4" w:space="0" w:color="auto"/>
              <w:right w:val="single" w:sz="4" w:space="0" w:color="auto"/>
            </w:tcBorders>
            <w:noWrap/>
            <w:vAlign w:val="bottom"/>
          </w:tcPr>
          <w:p w14:paraId="31C4300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731F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1821E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67D74A4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09/08/1965</w:t>
            </w:r>
          </w:p>
        </w:tc>
        <w:tc>
          <w:tcPr>
            <w:tcW w:w="1285" w:type="dxa"/>
            <w:tcBorders>
              <w:top w:val="nil"/>
              <w:left w:val="nil"/>
              <w:bottom w:val="single" w:sz="4" w:space="0" w:color="auto"/>
              <w:right w:val="single" w:sz="4" w:space="0" w:color="auto"/>
            </w:tcBorders>
            <w:noWrap/>
            <w:vAlign w:val="bottom"/>
          </w:tcPr>
          <w:p w14:paraId="4949E64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26/09/2005</w:t>
            </w:r>
          </w:p>
        </w:tc>
        <w:tc>
          <w:tcPr>
            <w:tcW w:w="1264" w:type="dxa"/>
            <w:tcBorders>
              <w:top w:val="nil"/>
              <w:left w:val="nil"/>
              <w:bottom w:val="single" w:sz="4" w:space="0" w:color="auto"/>
              <w:right w:val="single" w:sz="4" w:space="0" w:color="auto"/>
            </w:tcBorders>
            <w:noWrap/>
            <w:vAlign w:val="bottom"/>
          </w:tcPr>
          <w:p w14:paraId="3314132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242E8A9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8209,18</w:t>
            </w:r>
          </w:p>
        </w:tc>
        <w:tc>
          <w:tcPr>
            <w:tcW w:w="864" w:type="dxa"/>
            <w:tcBorders>
              <w:top w:val="nil"/>
              <w:left w:val="nil"/>
              <w:bottom w:val="single" w:sz="4" w:space="0" w:color="auto"/>
              <w:right w:val="single" w:sz="4" w:space="0" w:color="auto"/>
            </w:tcBorders>
            <w:noWrap/>
            <w:vAlign w:val="bottom"/>
          </w:tcPr>
          <w:p w14:paraId="2887A6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6FD5A0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0741CDA" w14:textId="77777777" w:rsidR="003F7F01" w:rsidRPr="00A64A7D" w:rsidRDefault="003F7F01" w:rsidP="004B0BB6">
            <w:pPr>
              <w:rPr>
                <w:rFonts w:ascii="Arial" w:hAnsi="Arial" w:cs="Arial"/>
                <w:sz w:val="14"/>
                <w:szCs w:val="14"/>
                <w:lang w:val="es-ES_tradnl"/>
              </w:rPr>
            </w:pPr>
          </w:p>
        </w:tc>
      </w:tr>
      <w:tr w:rsidR="003F7F01" w:rsidRPr="00A64A7D" w14:paraId="7E80F51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983BA7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12065</w:t>
            </w:r>
          </w:p>
        </w:tc>
        <w:tc>
          <w:tcPr>
            <w:tcW w:w="1843" w:type="dxa"/>
            <w:tcBorders>
              <w:top w:val="nil"/>
              <w:left w:val="nil"/>
              <w:bottom w:val="single" w:sz="4" w:space="0" w:color="auto"/>
              <w:right w:val="single" w:sz="4" w:space="0" w:color="auto"/>
            </w:tcBorders>
            <w:noWrap/>
            <w:vAlign w:val="bottom"/>
          </w:tcPr>
          <w:p w14:paraId="3D94F5C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Luis Ezeiza HLHI</w:t>
            </w:r>
          </w:p>
        </w:tc>
        <w:tc>
          <w:tcPr>
            <w:tcW w:w="1268" w:type="dxa"/>
            <w:tcBorders>
              <w:top w:val="nil"/>
              <w:left w:val="nil"/>
              <w:bottom w:val="single" w:sz="4" w:space="0" w:color="auto"/>
              <w:right w:val="single" w:sz="4" w:space="0" w:color="auto"/>
            </w:tcBorders>
            <w:noWrap/>
            <w:vAlign w:val="bottom"/>
          </w:tcPr>
          <w:p w14:paraId="16A5433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D0F39E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C2CB52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32,89</w:t>
            </w:r>
          </w:p>
        </w:tc>
        <w:tc>
          <w:tcPr>
            <w:tcW w:w="1133" w:type="dxa"/>
            <w:tcBorders>
              <w:top w:val="nil"/>
              <w:left w:val="nil"/>
              <w:bottom w:val="single" w:sz="4" w:space="0" w:color="auto"/>
              <w:right w:val="single" w:sz="4" w:space="0" w:color="auto"/>
            </w:tcBorders>
            <w:noWrap/>
            <w:vAlign w:val="bottom"/>
          </w:tcPr>
          <w:p w14:paraId="4A2F2E8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10/01/1983</w:t>
            </w:r>
          </w:p>
        </w:tc>
        <w:tc>
          <w:tcPr>
            <w:tcW w:w="1285" w:type="dxa"/>
            <w:tcBorders>
              <w:top w:val="nil"/>
              <w:left w:val="nil"/>
              <w:bottom w:val="single" w:sz="4" w:space="0" w:color="auto"/>
              <w:right w:val="single" w:sz="4" w:space="0" w:color="auto"/>
            </w:tcBorders>
            <w:noWrap/>
            <w:vAlign w:val="bottom"/>
          </w:tcPr>
          <w:p w14:paraId="0F19C1B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29/09/2014</w:t>
            </w:r>
          </w:p>
        </w:tc>
        <w:tc>
          <w:tcPr>
            <w:tcW w:w="1264" w:type="dxa"/>
            <w:tcBorders>
              <w:top w:val="nil"/>
              <w:left w:val="nil"/>
              <w:bottom w:val="single" w:sz="4" w:space="0" w:color="auto"/>
              <w:right w:val="single" w:sz="4" w:space="0" w:color="auto"/>
            </w:tcBorders>
            <w:noWrap/>
            <w:vAlign w:val="bottom"/>
          </w:tcPr>
          <w:p w14:paraId="6A28A7C6"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4B9362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405FBD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40610A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7BAA60B" w14:textId="77777777" w:rsidR="003F7F01" w:rsidRPr="00A64A7D" w:rsidRDefault="003F7F01" w:rsidP="004B0BB6">
            <w:pPr>
              <w:rPr>
                <w:rFonts w:ascii="Arial" w:hAnsi="Arial" w:cs="Arial"/>
                <w:sz w:val="14"/>
                <w:szCs w:val="14"/>
                <w:lang w:val="es-ES_tradnl"/>
              </w:rPr>
            </w:pPr>
          </w:p>
        </w:tc>
      </w:tr>
      <w:tr w:rsidR="003F7F01" w:rsidRPr="00A64A7D" w14:paraId="7712F978"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344798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12065</w:t>
            </w:r>
          </w:p>
        </w:tc>
        <w:tc>
          <w:tcPr>
            <w:tcW w:w="1843" w:type="dxa"/>
            <w:tcBorders>
              <w:top w:val="nil"/>
              <w:left w:val="nil"/>
              <w:bottom w:val="single" w:sz="4" w:space="0" w:color="auto"/>
              <w:right w:val="single" w:sz="4" w:space="0" w:color="auto"/>
            </w:tcBorders>
            <w:noWrap/>
            <w:vAlign w:val="bottom"/>
          </w:tcPr>
          <w:p w14:paraId="39B7E6C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Luis Ezeiza HLHI</w:t>
            </w:r>
          </w:p>
        </w:tc>
        <w:tc>
          <w:tcPr>
            <w:tcW w:w="1268" w:type="dxa"/>
            <w:tcBorders>
              <w:top w:val="nil"/>
              <w:left w:val="nil"/>
              <w:bottom w:val="single" w:sz="4" w:space="0" w:color="auto"/>
              <w:right w:val="single" w:sz="4" w:space="0" w:color="auto"/>
            </w:tcBorders>
            <w:noWrap/>
            <w:vAlign w:val="bottom"/>
          </w:tcPr>
          <w:p w14:paraId="5F1C5AC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DD31D8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07213F8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29,45</w:t>
            </w:r>
          </w:p>
        </w:tc>
        <w:tc>
          <w:tcPr>
            <w:tcW w:w="1133" w:type="dxa"/>
            <w:tcBorders>
              <w:top w:val="nil"/>
              <w:left w:val="nil"/>
              <w:bottom w:val="single" w:sz="4" w:space="0" w:color="auto"/>
              <w:right w:val="single" w:sz="4" w:space="0" w:color="auto"/>
            </w:tcBorders>
            <w:noWrap/>
            <w:vAlign w:val="bottom"/>
          </w:tcPr>
          <w:p w14:paraId="218E01D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19/05/2006</w:t>
            </w:r>
          </w:p>
        </w:tc>
        <w:tc>
          <w:tcPr>
            <w:tcW w:w="1285" w:type="dxa"/>
            <w:tcBorders>
              <w:top w:val="nil"/>
              <w:left w:val="nil"/>
              <w:bottom w:val="single" w:sz="4" w:space="0" w:color="auto"/>
              <w:right w:val="single" w:sz="4" w:space="0" w:color="auto"/>
            </w:tcBorders>
            <w:noWrap/>
            <w:vAlign w:val="bottom"/>
          </w:tcPr>
          <w:p w14:paraId="5FE8937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11/02/2026</w:t>
            </w:r>
          </w:p>
        </w:tc>
        <w:tc>
          <w:tcPr>
            <w:tcW w:w="1264" w:type="dxa"/>
            <w:tcBorders>
              <w:top w:val="nil"/>
              <w:left w:val="nil"/>
              <w:bottom w:val="single" w:sz="4" w:space="0" w:color="auto"/>
              <w:right w:val="single" w:sz="4" w:space="0" w:color="auto"/>
            </w:tcBorders>
            <w:noWrap/>
            <w:vAlign w:val="bottom"/>
          </w:tcPr>
          <w:p w14:paraId="786EA6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EXC ALI</w:t>
            </w:r>
          </w:p>
        </w:tc>
        <w:tc>
          <w:tcPr>
            <w:tcW w:w="992" w:type="dxa"/>
            <w:tcBorders>
              <w:top w:val="nil"/>
              <w:left w:val="nil"/>
              <w:bottom w:val="single" w:sz="4" w:space="0" w:color="auto"/>
              <w:right w:val="single" w:sz="4" w:space="0" w:color="auto"/>
            </w:tcBorders>
            <w:noWrap/>
            <w:vAlign w:val="bottom"/>
          </w:tcPr>
          <w:p w14:paraId="47F1C9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8341,06</w:t>
            </w:r>
          </w:p>
        </w:tc>
        <w:tc>
          <w:tcPr>
            <w:tcW w:w="864" w:type="dxa"/>
            <w:tcBorders>
              <w:top w:val="nil"/>
              <w:left w:val="nil"/>
              <w:bottom w:val="single" w:sz="4" w:space="0" w:color="auto"/>
              <w:right w:val="single" w:sz="4" w:space="0" w:color="auto"/>
            </w:tcBorders>
            <w:noWrap/>
            <w:vAlign w:val="bottom"/>
          </w:tcPr>
          <w:p w14:paraId="21BDD4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A8B207C"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69E215" w14:textId="77777777" w:rsidR="003F7F01" w:rsidRPr="00A64A7D" w:rsidRDefault="003F7F01" w:rsidP="004B0BB6">
            <w:pPr>
              <w:rPr>
                <w:rFonts w:ascii="Arial" w:hAnsi="Arial" w:cs="Arial"/>
                <w:sz w:val="14"/>
                <w:szCs w:val="14"/>
                <w:lang w:val="es-ES_tradnl"/>
              </w:rPr>
            </w:pPr>
          </w:p>
        </w:tc>
      </w:tr>
      <w:tr w:rsidR="003F7F01" w:rsidRPr="00A64A7D" w14:paraId="2DB06F8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2DF9797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56B684D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3313943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12A910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90960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15,68</w:t>
            </w:r>
          </w:p>
        </w:tc>
        <w:tc>
          <w:tcPr>
            <w:tcW w:w="1133" w:type="dxa"/>
            <w:tcBorders>
              <w:top w:val="nil"/>
              <w:left w:val="nil"/>
              <w:bottom w:val="single" w:sz="4" w:space="0" w:color="auto"/>
              <w:right w:val="single" w:sz="4" w:space="0" w:color="auto"/>
            </w:tcBorders>
            <w:noWrap/>
            <w:vAlign w:val="bottom"/>
          </w:tcPr>
          <w:p w14:paraId="67BE5A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05/02/1966</w:t>
            </w:r>
          </w:p>
        </w:tc>
        <w:tc>
          <w:tcPr>
            <w:tcW w:w="1285" w:type="dxa"/>
            <w:tcBorders>
              <w:top w:val="nil"/>
              <w:left w:val="nil"/>
              <w:bottom w:val="single" w:sz="4" w:space="0" w:color="auto"/>
              <w:right w:val="single" w:sz="4" w:space="0" w:color="auto"/>
            </w:tcBorders>
            <w:noWrap/>
            <w:vAlign w:val="bottom"/>
          </w:tcPr>
          <w:p w14:paraId="0C9E20F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01/10/2009</w:t>
            </w:r>
          </w:p>
        </w:tc>
        <w:tc>
          <w:tcPr>
            <w:tcW w:w="1264" w:type="dxa"/>
            <w:tcBorders>
              <w:top w:val="nil"/>
              <w:left w:val="nil"/>
              <w:bottom w:val="single" w:sz="4" w:space="0" w:color="auto"/>
              <w:right w:val="single" w:sz="4" w:space="0" w:color="auto"/>
            </w:tcBorders>
            <w:noWrap/>
            <w:vAlign w:val="bottom"/>
          </w:tcPr>
          <w:p w14:paraId="29647D60"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F2AA23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719D153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324453B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024BB6CC" w14:textId="77777777" w:rsidR="003F7F01" w:rsidRPr="00A64A7D" w:rsidRDefault="003F7F01" w:rsidP="004B0BB6">
            <w:pPr>
              <w:rPr>
                <w:rFonts w:ascii="Arial" w:hAnsi="Arial" w:cs="Arial"/>
                <w:sz w:val="14"/>
                <w:szCs w:val="14"/>
                <w:lang w:val="es-ES_tradnl"/>
              </w:rPr>
            </w:pPr>
          </w:p>
        </w:tc>
      </w:tr>
      <w:tr w:rsidR="003F7F01" w:rsidRPr="00A64A7D" w14:paraId="76C36D3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4B24E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277E57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34E6A61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7DB644"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64C60B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1CAA40B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17/11/1961</w:t>
            </w:r>
          </w:p>
        </w:tc>
        <w:tc>
          <w:tcPr>
            <w:tcW w:w="1285" w:type="dxa"/>
            <w:tcBorders>
              <w:top w:val="nil"/>
              <w:left w:val="nil"/>
              <w:bottom w:val="single" w:sz="4" w:space="0" w:color="auto"/>
              <w:right w:val="single" w:sz="4" w:space="0" w:color="auto"/>
            </w:tcBorders>
            <w:noWrap/>
            <w:vAlign w:val="bottom"/>
          </w:tcPr>
          <w:p w14:paraId="4A8245C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03/03/2024</w:t>
            </w:r>
          </w:p>
        </w:tc>
        <w:tc>
          <w:tcPr>
            <w:tcW w:w="1264" w:type="dxa"/>
            <w:tcBorders>
              <w:top w:val="nil"/>
              <w:left w:val="nil"/>
              <w:bottom w:val="single" w:sz="4" w:space="0" w:color="auto"/>
              <w:right w:val="single" w:sz="4" w:space="0" w:color="auto"/>
            </w:tcBorders>
            <w:noWrap/>
            <w:vAlign w:val="bottom"/>
          </w:tcPr>
          <w:p w14:paraId="02BB1F0A"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A263E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73DF614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BA3886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BB5C140" w14:textId="77777777" w:rsidR="003F7F01" w:rsidRPr="00A64A7D" w:rsidRDefault="003F7F01" w:rsidP="004B0BB6">
            <w:pPr>
              <w:rPr>
                <w:rFonts w:ascii="Arial" w:hAnsi="Arial" w:cs="Arial"/>
                <w:sz w:val="14"/>
                <w:szCs w:val="14"/>
                <w:lang w:val="es-ES_tradnl"/>
              </w:rPr>
            </w:pPr>
          </w:p>
        </w:tc>
      </w:tr>
      <w:tr w:rsidR="003F7F01" w:rsidRPr="00A64A7D" w14:paraId="3110C4D3"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240F2C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50AF820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781B50E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AFBA7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350F8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445FCBE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16/10/1977</w:t>
            </w:r>
          </w:p>
        </w:tc>
        <w:tc>
          <w:tcPr>
            <w:tcW w:w="1285" w:type="dxa"/>
            <w:tcBorders>
              <w:top w:val="nil"/>
              <w:left w:val="nil"/>
              <w:bottom w:val="single" w:sz="4" w:space="0" w:color="auto"/>
              <w:right w:val="single" w:sz="4" w:space="0" w:color="auto"/>
            </w:tcBorders>
            <w:noWrap/>
            <w:vAlign w:val="bottom"/>
          </w:tcPr>
          <w:p w14:paraId="2A1F11D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03/10/2016</w:t>
            </w:r>
          </w:p>
        </w:tc>
        <w:tc>
          <w:tcPr>
            <w:tcW w:w="1264" w:type="dxa"/>
            <w:tcBorders>
              <w:top w:val="nil"/>
              <w:left w:val="nil"/>
              <w:bottom w:val="single" w:sz="4" w:space="0" w:color="auto"/>
              <w:right w:val="single" w:sz="4" w:space="0" w:color="auto"/>
            </w:tcBorders>
            <w:noWrap/>
            <w:vAlign w:val="bottom"/>
          </w:tcPr>
          <w:p w14:paraId="04FC880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6FA3D7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2915EE4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4962FC06"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56B5109" w14:textId="77777777" w:rsidR="003F7F01" w:rsidRPr="00A64A7D" w:rsidRDefault="003F7F01" w:rsidP="004B0BB6">
            <w:pPr>
              <w:rPr>
                <w:rFonts w:ascii="Arial" w:hAnsi="Arial" w:cs="Arial"/>
                <w:sz w:val="14"/>
                <w:szCs w:val="14"/>
                <w:lang w:val="es-ES_tradnl"/>
              </w:rPr>
            </w:pPr>
          </w:p>
        </w:tc>
      </w:tr>
      <w:tr w:rsidR="003F7F01" w:rsidRPr="00A64A7D" w14:paraId="38D605D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B5BA48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35C47D2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4E0229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3FAD4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08B9A67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5533799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19/03/1971</w:t>
            </w:r>
          </w:p>
        </w:tc>
        <w:tc>
          <w:tcPr>
            <w:tcW w:w="1285" w:type="dxa"/>
            <w:tcBorders>
              <w:top w:val="nil"/>
              <w:left w:val="nil"/>
              <w:bottom w:val="single" w:sz="4" w:space="0" w:color="auto"/>
              <w:right w:val="single" w:sz="4" w:space="0" w:color="auto"/>
            </w:tcBorders>
            <w:noWrap/>
            <w:vAlign w:val="bottom"/>
          </w:tcPr>
          <w:p w14:paraId="32CBB02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12/09/2011</w:t>
            </w:r>
          </w:p>
        </w:tc>
        <w:tc>
          <w:tcPr>
            <w:tcW w:w="1264" w:type="dxa"/>
            <w:tcBorders>
              <w:top w:val="nil"/>
              <w:left w:val="nil"/>
              <w:bottom w:val="single" w:sz="4" w:space="0" w:color="auto"/>
              <w:right w:val="single" w:sz="4" w:space="0" w:color="auto"/>
            </w:tcBorders>
            <w:noWrap/>
            <w:vAlign w:val="bottom"/>
          </w:tcPr>
          <w:p w14:paraId="4B329BE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6F936918"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0533B3C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B85C9DE"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469E0FEE" w14:textId="77777777" w:rsidR="003F7F01" w:rsidRPr="00A64A7D" w:rsidRDefault="003F7F01" w:rsidP="004B0BB6">
            <w:pPr>
              <w:rPr>
                <w:rFonts w:ascii="Arial" w:hAnsi="Arial" w:cs="Arial"/>
                <w:sz w:val="14"/>
                <w:szCs w:val="14"/>
                <w:lang w:val="es-ES_tradnl"/>
              </w:rPr>
            </w:pPr>
          </w:p>
        </w:tc>
      </w:tr>
      <w:tr w:rsidR="003F7F01" w:rsidRPr="00A64A7D" w14:paraId="289C438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5AABD8F"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0236D02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0BDAFF7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6B86652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1DE33E2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1D3791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13/12/1987</w:t>
            </w:r>
          </w:p>
        </w:tc>
        <w:tc>
          <w:tcPr>
            <w:tcW w:w="1285" w:type="dxa"/>
            <w:tcBorders>
              <w:top w:val="nil"/>
              <w:left w:val="nil"/>
              <w:bottom w:val="single" w:sz="4" w:space="0" w:color="auto"/>
              <w:right w:val="single" w:sz="4" w:space="0" w:color="auto"/>
            </w:tcBorders>
            <w:noWrap/>
            <w:vAlign w:val="bottom"/>
          </w:tcPr>
          <w:p w14:paraId="18D93FEC"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02/09/2008</w:t>
            </w:r>
          </w:p>
        </w:tc>
        <w:tc>
          <w:tcPr>
            <w:tcW w:w="1264" w:type="dxa"/>
            <w:tcBorders>
              <w:top w:val="nil"/>
              <w:left w:val="nil"/>
              <w:bottom w:val="single" w:sz="4" w:space="0" w:color="auto"/>
              <w:right w:val="single" w:sz="4" w:space="0" w:color="auto"/>
            </w:tcBorders>
            <w:noWrap/>
            <w:vAlign w:val="bottom"/>
          </w:tcPr>
          <w:p w14:paraId="61760F0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092B9EF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697F3E2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517F593F"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D8F96E3" w14:textId="77777777" w:rsidR="003F7F01" w:rsidRPr="00A64A7D" w:rsidRDefault="003F7F01" w:rsidP="004B0BB6">
            <w:pPr>
              <w:rPr>
                <w:rFonts w:ascii="Arial" w:hAnsi="Arial" w:cs="Arial"/>
                <w:sz w:val="14"/>
                <w:szCs w:val="14"/>
                <w:lang w:val="es-ES_tradnl"/>
              </w:rPr>
            </w:pPr>
          </w:p>
        </w:tc>
      </w:tr>
      <w:tr w:rsidR="003F7F01" w:rsidRPr="00A64A7D" w14:paraId="5975F43B"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0DD678D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77E5B24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41F64602"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FE8955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38B50F0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150F62A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12/09/1968</w:t>
            </w:r>
          </w:p>
        </w:tc>
        <w:tc>
          <w:tcPr>
            <w:tcW w:w="1285" w:type="dxa"/>
            <w:tcBorders>
              <w:top w:val="nil"/>
              <w:left w:val="nil"/>
              <w:bottom w:val="single" w:sz="4" w:space="0" w:color="auto"/>
              <w:right w:val="single" w:sz="4" w:space="0" w:color="auto"/>
            </w:tcBorders>
            <w:noWrap/>
            <w:vAlign w:val="bottom"/>
          </w:tcPr>
          <w:p w14:paraId="0A478C7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30/03/2009</w:t>
            </w:r>
          </w:p>
        </w:tc>
        <w:tc>
          <w:tcPr>
            <w:tcW w:w="1264" w:type="dxa"/>
            <w:tcBorders>
              <w:top w:val="nil"/>
              <w:left w:val="nil"/>
              <w:bottom w:val="single" w:sz="4" w:space="0" w:color="auto"/>
              <w:right w:val="single" w:sz="4" w:space="0" w:color="auto"/>
            </w:tcBorders>
            <w:noWrap/>
            <w:vAlign w:val="bottom"/>
          </w:tcPr>
          <w:p w14:paraId="75E459C4"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454984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4C63DBF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2DF9DD8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65B48598" w14:textId="77777777" w:rsidR="003F7F01" w:rsidRPr="00A64A7D" w:rsidRDefault="003F7F01" w:rsidP="004B0BB6">
            <w:pPr>
              <w:rPr>
                <w:rFonts w:ascii="Arial" w:hAnsi="Arial" w:cs="Arial"/>
                <w:sz w:val="14"/>
                <w:szCs w:val="14"/>
                <w:lang w:val="es-ES_tradnl"/>
              </w:rPr>
            </w:pPr>
          </w:p>
        </w:tc>
      </w:tr>
      <w:tr w:rsidR="003F7F01" w:rsidRPr="00A64A7D" w14:paraId="62B1EDF0"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D27576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094FAC7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5098C3C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0F9B5BA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617A52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6428A03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16/06/1965</w:t>
            </w:r>
          </w:p>
        </w:tc>
        <w:tc>
          <w:tcPr>
            <w:tcW w:w="1285" w:type="dxa"/>
            <w:tcBorders>
              <w:top w:val="nil"/>
              <w:left w:val="nil"/>
              <w:bottom w:val="single" w:sz="4" w:space="0" w:color="auto"/>
              <w:right w:val="single" w:sz="4" w:space="0" w:color="auto"/>
            </w:tcBorders>
            <w:noWrap/>
            <w:vAlign w:val="bottom"/>
          </w:tcPr>
          <w:p w14:paraId="0596406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17/09/2007</w:t>
            </w:r>
          </w:p>
        </w:tc>
        <w:tc>
          <w:tcPr>
            <w:tcW w:w="1264" w:type="dxa"/>
            <w:tcBorders>
              <w:top w:val="nil"/>
              <w:left w:val="nil"/>
              <w:bottom w:val="single" w:sz="4" w:space="0" w:color="auto"/>
              <w:right w:val="single" w:sz="4" w:space="0" w:color="auto"/>
            </w:tcBorders>
            <w:noWrap/>
            <w:vAlign w:val="bottom"/>
          </w:tcPr>
          <w:p w14:paraId="7031AFFE"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3D3997CA"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8472,94</w:t>
            </w:r>
          </w:p>
        </w:tc>
        <w:tc>
          <w:tcPr>
            <w:tcW w:w="864" w:type="dxa"/>
            <w:tcBorders>
              <w:top w:val="nil"/>
              <w:left w:val="nil"/>
              <w:bottom w:val="single" w:sz="4" w:space="0" w:color="auto"/>
              <w:right w:val="single" w:sz="4" w:space="0" w:color="auto"/>
            </w:tcBorders>
            <w:noWrap/>
            <w:vAlign w:val="bottom"/>
          </w:tcPr>
          <w:p w14:paraId="6580E53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1CE75298"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7158473D" w14:textId="77777777" w:rsidR="003F7F01" w:rsidRPr="00A64A7D" w:rsidRDefault="003F7F01" w:rsidP="004B0BB6">
            <w:pPr>
              <w:rPr>
                <w:rFonts w:ascii="Arial" w:hAnsi="Arial" w:cs="Arial"/>
                <w:sz w:val="14"/>
                <w:szCs w:val="14"/>
                <w:lang w:val="es-ES_tradnl"/>
              </w:rPr>
            </w:pPr>
          </w:p>
        </w:tc>
      </w:tr>
      <w:tr w:rsidR="003F7F01" w:rsidRPr="00A64A7D" w14:paraId="0892496C"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5F01F6E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696A49F8"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2DA49C91"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1F17289D"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567DE2E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3675B565"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19/11/1969</w:t>
            </w:r>
          </w:p>
        </w:tc>
        <w:tc>
          <w:tcPr>
            <w:tcW w:w="1285" w:type="dxa"/>
            <w:tcBorders>
              <w:top w:val="nil"/>
              <w:left w:val="nil"/>
              <w:bottom w:val="single" w:sz="4" w:space="0" w:color="auto"/>
              <w:right w:val="single" w:sz="4" w:space="0" w:color="auto"/>
            </w:tcBorders>
            <w:noWrap/>
            <w:vAlign w:val="bottom"/>
          </w:tcPr>
          <w:p w14:paraId="5CBCAD7F"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12/11/2007</w:t>
            </w:r>
          </w:p>
        </w:tc>
        <w:tc>
          <w:tcPr>
            <w:tcW w:w="1264" w:type="dxa"/>
            <w:tcBorders>
              <w:top w:val="nil"/>
              <w:left w:val="nil"/>
              <w:bottom w:val="single" w:sz="4" w:space="0" w:color="auto"/>
              <w:right w:val="single" w:sz="4" w:space="0" w:color="auto"/>
            </w:tcBorders>
            <w:noWrap/>
            <w:vAlign w:val="bottom"/>
          </w:tcPr>
          <w:p w14:paraId="4D58B7C1"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5F8E400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5548,94</w:t>
            </w:r>
          </w:p>
        </w:tc>
        <w:tc>
          <w:tcPr>
            <w:tcW w:w="864" w:type="dxa"/>
            <w:tcBorders>
              <w:top w:val="nil"/>
              <w:left w:val="nil"/>
              <w:bottom w:val="single" w:sz="4" w:space="0" w:color="auto"/>
              <w:right w:val="single" w:sz="4" w:space="0" w:color="auto"/>
            </w:tcBorders>
            <w:noWrap/>
            <w:vAlign w:val="bottom"/>
          </w:tcPr>
          <w:p w14:paraId="6F3C23D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138B9C3"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283B5E02" w14:textId="77777777" w:rsidR="003F7F01" w:rsidRPr="00A64A7D" w:rsidRDefault="003F7F01" w:rsidP="004B0BB6">
            <w:pPr>
              <w:rPr>
                <w:rFonts w:ascii="Arial" w:hAnsi="Arial" w:cs="Arial"/>
                <w:sz w:val="14"/>
                <w:szCs w:val="14"/>
                <w:lang w:val="es-ES_tradnl"/>
              </w:rPr>
            </w:pPr>
          </w:p>
        </w:tc>
      </w:tr>
      <w:tr w:rsidR="003F7F01" w:rsidRPr="00A64A7D" w14:paraId="2DE08556"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6F176DC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70DB585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29D7D9F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58D2B286"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617A2F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36,34</w:t>
            </w:r>
          </w:p>
        </w:tc>
        <w:tc>
          <w:tcPr>
            <w:tcW w:w="1133" w:type="dxa"/>
            <w:tcBorders>
              <w:top w:val="nil"/>
              <w:left w:val="nil"/>
              <w:bottom w:val="single" w:sz="4" w:space="0" w:color="auto"/>
              <w:right w:val="single" w:sz="4" w:space="0" w:color="auto"/>
            </w:tcBorders>
            <w:noWrap/>
            <w:vAlign w:val="bottom"/>
          </w:tcPr>
          <w:p w14:paraId="73D2860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24/01/1962</w:t>
            </w:r>
          </w:p>
        </w:tc>
        <w:tc>
          <w:tcPr>
            <w:tcW w:w="1285" w:type="dxa"/>
            <w:tcBorders>
              <w:top w:val="nil"/>
              <w:left w:val="nil"/>
              <w:bottom w:val="single" w:sz="4" w:space="0" w:color="auto"/>
              <w:right w:val="single" w:sz="4" w:space="0" w:color="auto"/>
            </w:tcBorders>
            <w:noWrap/>
            <w:vAlign w:val="bottom"/>
          </w:tcPr>
          <w:p w14:paraId="6E6BFD19"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12/09/2001</w:t>
            </w:r>
          </w:p>
        </w:tc>
        <w:tc>
          <w:tcPr>
            <w:tcW w:w="1264" w:type="dxa"/>
            <w:tcBorders>
              <w:top w:val="nil"/>
              <w:left w:val="nil"/>
              <w:bottom w:val="single" w:sz="4" w:space="0" w:color="auto"/>
              <w:right w:val="single" w:sz="4" w:space="0" w:color="auto"/>
            </w:tcBorders>
            <w:noWrap/>
            <w:vAlign w:val="bottom"/>
          </w:tcPr>
          <w:p w14:paraId="3FD9AA62"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1C6A46A6"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3425080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0BB0BC99"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63FEFD5" w14:textId="77777777" w:rsidR="003F7F01" w:rsidRPr="00A64A7D" w:rsidRDefault="003F7F01" w:rsidP="004B0BB6">
            <w:pPr>
              <w:rPr>
                <w:rFonts w:ascii="Arial" w:hAnsi="Arial" w:cs="Arial"/>
                <w:sz w:val="14"/>
                <w:szCs w:val="14"/>
                <w:lang w:val="es-ES_tradnl"/>
              </w:rPr>
            </w:pPr>
          </w:p>
        </w:tc>
      </w:tr>
      <w:tr w:rsidR="003F7F01" w:rsidRPr="00A64A7D" w14:paraId="3430ADA2"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19680E9C"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48052C65"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0985019A"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4E9B1B6E"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300</w:t>
            </w:r>
          </w:p>
        </w:tc>
        <w:tc>
          <w:tcPr>
            <w:tcW w:w="1408" w:type="dxa"/>
            <w:tcBorders>
              <w:top w:val="nil"/>
              <w:left w:val="nil"/>
              <w:bottom w:val="single" w:sz="4" w:space="0" w:color="auto"/>
              <w:right w:val="single" w:sz="4" w:space="0" w:color="auto"/>
            </w:tcBorders>
            <w:noWrap/>
            <w:vAlign w:val="bottom"/>
          </w:tcPr>
          <w:p w14:paraId="2F78246D"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70,76</w:t>
            </w:r>
          </w:p>
        </w:tc>
        <w:tc>
          <w:tcPr>
            <w:tcW w:w="1133" w:type="dxa"/>
            <w:tcBorders>
              <w:top w:val="nil"/>
              <w:left w:val="nil"/>
              <w:bottom w:val="single" w:sz="4" w:space="0" w:color="auto"/>
              <w:right w:val="single" w:sz="4" w:space="0" w:color="auto"/>
            </w:tcBorders>
            <w:noWrap/>
            <w:vAlign w:val="bottom"/>
          </w:tcPr>
          <w:p w14:paraId="2F1A3EC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10/08/1969</w:t>
            </w:r>
          </w:p>
        </w:tc>
        <w:tc>
          <w:tcPr>
            <w:tcW w:w="1285" w:type="dxa"/>
            <w:tcBorders>
              <w:top w:val="nil"/>
              <w:left w:val="nil"/>
              <w:bottom w:val="single" w:sz="4" w:space="0" w:color="auto"/>
              <w:right w:val="single" w:sz="4" w:space="0" w:color="auto"/>
            </w:tcBorders>
            <w:noWrap/>
            <w:vAlign w:val="bottom"/>
          </w:tcPr>
          <w:p w14:paraId="1CE7B96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07/01/2007</w:t>
            </w:r>
          </w:p>
        </w:tc>
        <w:tc>
          <w:tcPr>
            <w:tcW w:w="1264" w:type="dxa"/>
            <w:tcBorders>
              <w:top w:val="nil"/>
              <w:left w:val="nil"/>
              <w:bottom w:val="single" w:sz="4" w:space="0" w:color="auto"/>
              <w:right w:val="single" w:sz="4" w:space="0" w:color="auto"/>
            </w:tcBorders>
            <w:noWrap/>
            <w:vAlign w:val="bottom"/>
          </w:tcPr>
          <w:p w14:paraId="00BF8A98" w14:textId="77777777" w:rsidR="003F7F01" w:rsidRPr="00A64A7D" w:rsidRDefault="003F7F01" w:rsidP="004B0BB6">
            <w:pPr>
              <w:rPr>
                <w:rFonts w:ascii="Arial" w:hAnsi="Arial" w:cs="Arial"/>
                <w:sz w:val="14"/>
                <w:szCs w:val="14"/>
                <w:lang w:val="es-ES_tradnl"/>
              </w:rPr>
            </w:pPr>
          </w:p>
        </w:tc>
        <w:tc>
          <w:tcPr>
            <w:tcW w:w="992" w:type="dxa"/>
            <w:tcBorders>
              <w:top w:val="nil"/>
              <w:left w:val="nil"/>
              <w:bottom w:val="single" w:sz="4" w:space="0" w:color="auto"/>
              <w:right w:val="single" w:sz="4" w:space="0" w:color="auto"/>
            </w:tcBorders>
            <w:noWrap/>
            <w:vAlign w:val="bottom"/>
          </w:tcPr>
          <w:p w14:paraId="4F34A037"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30F34443"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7F8E7AF4"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80FE0D3" w14:textId="77777777" w:rsidR="003F7F01" w:rsidRPr="00A64A7D" w:rsidRDefault="003F7F01" w:rsidP="004B0BB6">
            <w:pPr>
              <w:rPr>
                <w:rFonts w:ascii="Arial" w:hAnsi="Arial" w:cs="Arial"/>
                <w:sz w:val="14"/>
                <w:szCs w:val="14"/>
                <w:lang w:val="es-ES_tradnl"/>
              </w:rPr>
            </w:pPr>
          </w:p>
        </w:tc>
      </w:tr>
      <w:tr w:rsidR="003F7F01" w:rsidRPr="00A64A7D" w14:paraId="28F02911" w14:textId="77777777" w:rsidTr="004B0BB6">
        <w:tblPrEx>
          <w:tblCellMar>
            <w:left w:w="0" w:type="dxa"/>
            <w:right w:w="0" w:type="dxa"/>
          </w:tblCellMar>
        </w:tblPrEx>
        <w:trPr>
          <w:trHeight w:val="300"/>
        </w:trPr>
        <w:tc>
          <w:tcPr>
            <w:tcW w:w="992" w:type="dxa"/>
            <w:tcBorders>
              <w:top w:val="nil"/>
              <w:left w:val="single" w:sz="4" w:space="0" w:color="auto"/>
              <w:bottom w:val="single" w:sz="4" w:space="0" w:color="auto"/>
              <w:right w:val="single" w:sz="4" w:space="0" w:color="auto"/>
            </w:tcBorders>
            <w:noWrap/>
            <w:vAlign w:val="bottom"/>
          </w:tcPr>
          <w:p w14:paraId="4A81F56B"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12265</w:t>
            </w:r>
          </w:p>
        </w:tc>
        <w:tc>
          <w:tcPr>
            <w:tcW w:w="1843" w:type="dxa"/>
            <w:tcBorders>
              <w:top w:val="nil"/>
              <w:left w:val="nil"/>
              <w:bottom w:val="single" w:sz="4" w:space="0" w:color="auto"/>
              <w:right w:val="single" w:sz="4" w:space="0" w:color="auto"/>
            </w:tcBorders>
            <w:noWrap/>
            <w:vAlign w:val="bottom"/>
          </w:tcPr>
          <w:p w14:paraId="76B0F457"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CEIP San Martin de Aguirre</w:t>
            </w:r>
          </w:p>
        </w:tc>
        <w:tc>
          <w:tcPr>
            <w:tcW w:w="1268" w:type="dxa"/>
            <w:tcBorders>
              <w:top w:val="nil"/>
              <w:left w:val="nil"/>
              <w:bottom w:val="single" w:sz="4" w:space="0" w:color="auto"/>
              <w:right w:val="single" w:sz="4" w:space="0" w:color="auto"/>
            </w:tcBorders>
            <w:noWrap/>
            <w:vAlign w:val="bottom"/>
          </w:tcPr>
          <w:p w14:paraId="7D9AB213"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CUIDADOR/A /MONITOR/A</w:t>
            </w:r>
          </w:p>
        </w:tc>
        <w:tc>
          <w:tcPr>
            <w:tcW w:w="1283" w:type="dxa"/>
            <w:tcBorders>
              <w:top w:val="nil"/>
              <w:left w:val="nil"/>
              <w:bottom w:val="single" w:sz="4" w:space="0" w:color="auto"/>
              <w:right w:val="single" w:sz="4" w:space="0" w:color="auto"/>
            </w:tcBorders>
            <w:noWrap/>
            <w:vAlign w:val="bottom"/>
          </w:tcPr>
          <w:p w14:paraId="32AE8880" w14:textId="77777777" w:rsidR="003F7F01" w:rsidRPr="00A64A7D" w:rsidRDefault="003F7F01" w:rsidP="004B0BB6">
            <w:pPr>
              <w:jc w:val="center"/>
              <w:rPr>
                <w:rFonts w:ascii="Arial" w:hAnsi="Arial" w:cs="Arial"/>
                <w:sz w:val="14"/>
                <w:szCs w:val="14"/>
                <w:lang w:val="es-ES_tradnl"/>
              </w:rPr>
            </w:pPr>
            <w:r w:rsidRPr="00A64A7D">
              <w:rPr>
                <w:rFonts w:ascii="Arial" w:hAnsi="Arial" w:cs="Arial"/>
                <w:sz w:val="14"/>
                <w:szCs w:val="14"/>
                <w:lang w:val="es-ES_tradnl"/>
              </w:rPr>
              <w:t>510</w:t>
            </w:r>
          </w:p>
        </w:tc>
        <w:tc>
          <w:tcPr>
            <w:tcW w:w="1408" w:type="dxa"/>
            <w:tcBorders>
              <w:top w:val="nil"/>
              <w:left w:val="nil"/>
              <w:bottom w:val="single" w:sz="4" w:space="0" w:color="auto"/>
              <w:right w:val="single" w:sz="4" w:space="0" w:color="auto"/>
            </w:tcBorders>
            <w:noWrap/>
            <w:vAlign w:val="bottom"/>
          </w:tcPr>
          <w:p w14:paraId="6CB76B3E"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34,43</w:t>
            </w:r>
          </w:p>
        </w:tc>
        <w:tc>
          <w:tcPr>
            <w:tcW w:w="1133" w:type="dxa"/>
            <w:tcBorders>
              <w:top w:val="nil"/>
              <w:left w:val="nil"/>
              <w:bottom w:val="single" w:sz="4" w:space="0" w:color="auto"/>
              <w:right w:val="single" w:sz="4" w:space="0" w:color="auto"/>
            </w:tcBorders>
            <w:noWrap/>
            <w:vAlign w:val="bottom"/>
          </w:tcPr>
          <w:p w14:paraId="539A1412"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19/07/2003</w:t>
            </w:r>
          </w:p>
        </w:tc>
        <w:tc>
          <w:tcPr>
            <w:tcW w:w="1285" w:type="dxa"/>
            <w:tcBorders>
              <w:top w:val="nil"/>
              <w:left w:val="nil"/>
              <w:bottom w:val="single" w:sz="4" w:space="0" w:color="auto"/>
              <w:right w:val="single" w:sz="4" w:space="0" w:color="auto"/>
            </w:tcBorders>
            <w:noWrap/>
            <w:vAlign w:val="bottom"/>
          </w:tcPr>
          <w:p w14:paraId="5900DBC4"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19/01/2026</w:t>
            </w:r>
          </w:p>
        </w:tc>
        <w:tc>
          <w:tcPr>
            <w:tcW w:w="1264" w:type="dxa"/>
            <w:tcBorders>
              <w:top w:val="nil"/>
              <w:left w:val="nil"/>
              <w:bottom w:val="single" w:sz="4" w:space="0" w:color="auto"/>
              <w:right w:val="single" w:sz="4" w:space="0" w:color="auto"/>
            </w:tcBorders>
            <w:noWrap/>
            <w:vAlign w:val="bottom"/>
          </w:tcPr>
          <w:p w14:paraId="10FBD741"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FIN PS BLI</w:t>
            </w:r>
          </w:p>
        </w:tc>
        <w:tc>
          <w:tcPr>
            <w:tcW w:w="992" w:type="dxa"/>
            <w:tcBorders>
              <w:top w:val="nil"/>
              <w:left w:val="nil"/>
              <w:bottom w:val="single" w:sz="4" w:space="0" w:color="auto"/>
              <w:right w:val="single" w:sz="4" w:space="0" w:color="auto"/>
            </w:tcBorders>
            <w:noWrap/>
            <w:vAlign w:val="bottom"/>
          </w:tcPr>
          <w:p w14:paraId="287DA56B"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6936,8</w:t>
            </w:r>
          </w:p>
        </w:tc>
        <w:tc>
          <w:tcPr>
            <w:tcW w:w="864" w:type="dxa"/>
            <w:tcBorders>
              <w:top w:val="nil"/>
              <w:left w:val="nil"/>
              <w:bottom w:val="single" w:sz="4" w:space="0" w:color="auto"/>
              <w:right w:val="single" w:sz="4" w:space="0" w:color="auto"/>
            </w:tcBorders>
            <w:noWrap/>
            <w:vAlign w:val="bottom"/>
          </w:tcPr>
          <w:p w14:paraId="773FB450" w14:textId="77777777" w:rsidR="003F7F01" w:rsidRPr="00A64A7D" w:rsidRDefault="003F7F01" w:rsidP="004B0BB6">
            <w:pPr>
              <w:rPr>
                <w:rFonts w:ascii="Arial" w:hAnsi="Arial" w:cs="Arial"/>
                <w:sz w:val="14"/>
                <w:szCs w:val="14"/>
                <w:lang w:val="es-ES_tradnl"/>
              </w:rPr>
            </w:pPr>
            <w:r w:rsidRPr="00A64A7D">
              <w:rPr>
                <w:rFonts w:ascii="Arial" w:hAnsi="Arial" w:cs="Arial"/>
                <w:sz w:val="14"/>
                <w:szCs w:val="14"/>
                <w:lang w:val="es-ES_tradnl"/>
              </w:rPr>
              <w:t>M</w:t>
            </w:r>
          </w:p>
        </w:tc>
        <w:tc>
          <w:tcPr>
            <w:tcW w:w="1276" w:type="dxa"/>
            <w:tcBorders>
              <w:top w:val="nil"/>
              <w:left w:val="nil"/>
              <w:bottom w:val="single" w:sz="4" w:space="0" w:color="auto"/>
              <w:right w:val="single" w:sz="4" w:space="0" w:color="auto"/>
            </w:tcBorders>
            <w:vAlign w:val="bottom"/>
          </w:tcPr>
          <w:p w14:paraId="61F554FA" w14:textId="77777777" w:rsidR="003F7F01" w:rsidRPr="00A64A7D" w:rsidRDefault="003F7F01" w:rsidP="004B0BB6">
            <w:pPr>
              <w:rPr>
                <w:rFonts w:ascii="Arial" w:hAnsi="Arial" w:cs="Arial"/>
                <w:sz w:val="14"/>
                <w:szCs w:val="14"/>
                <w:lang w:val="es-ES_tradnl"/>
              </w:rPr>
            </w:pPr>
          </w:p>
        </w:tc>
        <w:tc>
          <w:tcPr>
            <w:tcW w:w="850" w:type="dxa"/>
            <w:tcBorders>
              <w:top w:val="nil"/>
              <w:left w:val="nil"/>
              <w:bottom w:val="single" w:sz="4" w:space="0" w:color="auto"/>
              <w:right w:val="single" w:sz="4" w:space="0" w:color="auto"/>
            </w:tcBorders>
            <w:noWrap/>
            <w:vAlign w:val="bottom"/>
          </w:tcPr>
          <w:p w14:paraId="1BC9D4A9" w14:textId="77777777" w:rsidR="003F7F01" w:rsidRPr="00A64A7D" w:rsidRDefault="003F7F01" w:rsidP="004B0BB6">
            <w:pPr>
              <w:rPr>
                <w:rFonts w:ascii="Arial" w:hAnsi="Arial" w:cs="Arial"/>
                <w:sz w:val="14"/>
                <w:szCs w:val="14"/>
                <w:lang w:val="es-ES_tradnl"/>
              </w:rPr>
            </w:pPr>
          </w:p>
        </w:tc>
      </w:tr>
    </w:tbl>
    <w:p w14:paraId="1DAAE71A" w14:textId="1B1438DF" w:rsidR="00AD3579" w:rsidRPr="00A64A7D" w:rsidRDefault="00AD3579" w:rsidP="00181F77">
      <w:pPr>
        <w:tabs>
          <w:tab w:val="left" w:pos="425"/>
        </w:tabs>
        <w:spacing w:line="360" w:lineRule="auto"/>
        <w:ind w:right="-316" w:firstLine="567"/>
        <w:jc w:val="both"/>
        <w:rPr>
          <w:rFonts w:ascii="Verdana" w:hAnsi="Verdana" w:cs="Tahoma"/>
          <w:sz w:val="18"/>
          <w:szCs w:val="18"/>
          <w:lang w:val="es-ES_tradnl"/>
        </w:rPr>
      </w:pPr>
      <w:r w:rsidRPr="00A64A7D">
        <w:rPr>
          <w:rFonts w:ascii="Verdana" w:hAnsi="Verdana" w:cs="Tahoma"/>
          <w:sz w:val="18"/>
          <w:szCs w:val="18"/>
          <w:lang w:val="es-ES_tradnl"/>
        </w:rPr>
        <w:t xml:space="preserve"> </w:t>
      </w:r>
    </w:p>
    <w:p w14:paraId="62145FB7" w14:textId="13A593E6" w:rsidR="00CE60DC" w:rsidRPr="00A64A7D" w:rsidRDefault="00CE60DC">
      <w:pPr>
        <w:rPr>
          <w:rFonts w:ascii="Verdana" w:hAnsi="Verdana" w:cs="Tahoma"/>
          <w:sz w:val="20"/>
          <w:szCs w:val="20"/>
          <w:lang w:val="es-ES_tradnl"/>
        </w:rPr>
      </w:pPr>
      <w:r w:rsidRPr="00A64A7D">
        <w:rPr>
          <w:rFonts w:ascii="Verdana" w:hAnsi="Verdana" w:cs="Tahoma"/>
          <w:sz w:val="20"/>
          <w:szCs w:val="20"/>
          <w:lang w:val="es-ES_tradnl"/>
        </w:rPr>
        <w:br w:type="page"/>
      </w:r>
    </w:p>
    <w:p w14:paraId="41F2E9F1" w14:textId="6D798036" w:rsidR="00DB325E" w:rsidRPr="00A64A7D" w:rsidRDefault="00DB325E" w:rsidP="007C23E0">
      <w:pPr>
        <w:pStyle w:val="Ttulo3"/>
        <w:jc w:val="center"/>
        <w:rPr>
          <w:lang w:val="es-ES_tradnl"/>
        </w:rPr>
      </w:pPr>
      <w:bookmarkStart w:id="991" w:name="_Toc225761178"/>
      <w:r w:rsidRPr="00A64A7D">
        <w:rPr>
          <w:lang w:val="es-ES_tradnl"/>
        </w:rPr>
        <w:lastRenderedPageBreak/>
        <w:t>ANEXO I.3</w:t>
      </w:r>
      <w:bookmarkEnd w:id="991"/>
    </w:p>
    <w:p w14:paraId="3616BC6A" w14:textId="77777777" w:rsidR="00DB325E" w:rsidRPr="00A64A7D" w:rsidRDefault="00DB325E" w:rsidP="007C23E0">
      <w:pPr>
        <w:pStyle w:val="Ttulo3"/>
        <w:jc w:val="center"/>
        <w:rPr>
          <w:lang w:val="es-ES_tradnl"/>
        </w:rPr>
      </w:pPr>
      <w:bookmarkStart w:id="992" w:name="_Toc225761179"/>
      <w:r w:rsidRPr="00A64A7D">
        <w:rPr>
          <w:lang w:val="es-ES_tradnl"/>
        </w:rPr>
        <w:t>DETALLE DE LOS LOTES POR CENTROS Y COMENSALES</w:t>
      </w:r>
      <w:bookmarkEnd w:id="992"/>
    </w:p>
    <w:p w14:paraId="38D6A105" w14:textId="77777777" w:rsidR="00DB325E" w:rsidRPr="00A64A7D" w:rsidRDefault="00DB325E" w:rsidP="00DB325E">
      <w:pPr>
        <w:jc w:val="center"/>
        <w:rPr>
          <w:rFonts w:ascii="Verdana" w:hAnsi="Verdana" w:cs="Tahoma"/>
          <w:b/>
          <w:lang w:val="es-ES_tradnl"/>
        </w:rPr>
      </w:pPr>
    </w:p>
    <w:tbl>
      <w:tblPr>
        <w:tblW w:w="10752"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1838"/>
        <w:gridCol w:w="894"/>
        <w:gridCol w:w="2325"/>
        <w:gridCol w:w="812"/>
        <w:gridCol w:w="3624"/>
        <w:gridCol w:w="1259"/>
      </w:tblGrid>
      <w:tr w:rsidR="00DB325E" w:rsidRPr="00A64A7D" w14:paraId="507A5BBC" w14:textId="77777777" w:rsidTr="00170AF3">
        <w:trPr>
          <w:trHeight w:val="255"/>
          <w:jc w:val="center"/>
        </w:trPr>
        <w:tc>
          <w:tcPr>
            <w:tcW w:w="1838" w:type="dxa"/>
            <w:shd w:val="clear" w:color="auto" w:fill="D9D9D9"/>
            <w:noWrap/>
            <w:vAlign w:val="bottom"/>
            <w:hideMark/>
          </w:tcPr>
          <w:p w14:paraId="1CEC0B32" w14:textId="77777777" w:rsidR="00DB325E" w:rsidRPr="00A64A7D" w:rsidRDefault="00DB325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 xml:space="preserve">LOTE </w:t>
            </w:r>
          </w:p>
        </w:tc>
        <w:tc>
          <w:tcPr>
            <w:tcW w:w="894" w:type="dxa"/>
            <w:shd w:val="clear" w:color="auto" w:fill="D9D9D9"/>
            <w:noWrap/>
            <w:vAlign w:val="bottom"/>
            <w:hideMark/>
          </w:tcPr>
          <w:p w14:paraId="2676307E" w14:textId="77777777" w:rsidR="00DB325E" w:rsidRPr="00A64A7D" w:rsidRDefault="00DB325E">
            <w:pPr>
              <w:rPr>
                <w:rFonts w:ascii="Calibri" w:hAnsi="Calibri" w:cs="Calibri"/>
                <w:color w:val="000000"/>
                <w:sz w:val="20"/>
                <w:szCs w:val="20"/>
                <w:lang w:val="es-ES_tradnl"/>
              </w:rPr>
            </w:pPr>
            <w:r w:rsidRPr="00A64A7D">
              <w:rPr>
                <w:rFonts w:ascii="Calibri" w:hAnsi="Calibri" w:cs="Calibri"/>
                <w:color w:val="000000"/>
                <w:sz w:val="20"/>
                <w:szCs w:val="20"/>
                <w:lang w:val="es-ES_tradnl"/>
              </w:rPr>
              <w:t>T.H.</w:t>
            </w:r>
          </w:p>
        </w:tc>
        <w:tc>
          <w:tcPr>
            <w:tcW w:w="2325" w:type="dxa"/>
            <w:shd w:val="clear" w:color="auto" w:fill="D9D9D9"/>
          </w:tcPr>
          <w:p w14:paraId="1F2F1583" w14:textId="77777777" w:rsidR="00DB325E" w:rsidRPr="00A64A7D" w:rsidRDefault="00DB325E">
            <w:pPr>
              <w:jc w:val="center"/>
              <w:rPr>
                <w:rFonts w:ascii="Calibri" w:hAnsi="Calibri" w:cs="Calibri"/>
                <w:color w:val="000000"/>
                <w:sz w:val="20"/>
                <w:szCs w:val="20"/>
                <w:lang w:val="es-ES_tradnl"/>
              </w:rPr>
            </w:pPr>
          </w:p>
          <w:p w14:paraId="6C58FDDB" w14:textId="77777777" w:rsidR="00DB325E" w:rsidRPr="00A64A7D" w:rsidRDefault="00DB325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LOCALIDAD</w:t>
            </w:r>
          </w:p>
        </w:tc>
        <w:tc>
          <w:tcPr>
            <w:tcW w:w="812" w:type="dxa"/>
            <w:shd w:val="clear" w:color="auto" w:fill="D9D9D9"/>
            <w:noWrap/>
            <w:vAlign w:val="bottom"/>
            <w:hideMark/>
          </w:tcPr>
          <w:p w14:paraId="2D0FAE66" w14:textId="77777777" w:rsidR="00DB325E" w:rsidRPr="00A64A7D" w:rsidRDefault="00DB325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CÓDIGO</w:t>
            </w:r>
          </w:p>
        </w:tc>
        <w:tc>
          <w:tcPr>
            <w:tcW w:w="3624" w:type="dxa"/>
            <w:shd w:val="clear" w:color="auto" w:fill="D9D9D9"/>
            <w:noWrap/>
            <w:vAlign w:val="bottom"/>
            <w:hideMark/>
          </w:tcPr>
          <w:p w14:paraId="4DA25200" w14:textId="77777777" w:rsidR="00DB325E" w:rsidRPr="00A64A7D" w:rsidRDefault="00DB325E">
            <w:pPr>
              <w:rPr>
                <w:rFonts w:ascii="Calibri" w:hAnsi="Calibri" w:cs="Calibri"/>
                <w:color w:val="000000"/>
                <w:sz w:val="20"/>
                <w:szCs w:val="20"/>
                <w:lang w:val="es-ES_tradnl"/>
              </w:rPr>
            </w:pPr>
            <w:r w:rsidRPr="00A64A7D">
              <w:rPr>
                <w:rFonts w:ascii="Calibri" w:hAnsi="Calibri" w:cs="Calibri"/>
                <w:color w:val="000000"/>
                <w:sz w:val="20"/>
                <w:szCs w:val="20"/>
                <w:lang w:val="es-ES_tradnl"/>
              </w:rPr>
              <w:t xml:space="preserve"> DENOMINACIÓN CENTRO</w:t>
            </w:r>
          </w:p>
        </w:tc>
        <w:tc>
          <w:tcPr>
            <w:tcW w:w="1259" w:type="dxa"/>
            <w:shd w:val="clear" w:color="auto" w:fill="D9D9D9"/>
            <w:noWrap/>
            <w:vAlign w:val="bottom"/>
            <w:hideMark/>
          </w:tcPr>
          <w:p w14:paraId="6730A6C2" w14:textId="77777777" w:rsidR="00DB325E" w:rsidRPr="00A64A7D" w:rsidRDefault="00DB325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Nº COMENSALES</w:t>
            </w:r>
          </w:p>
        </w:tc>
      </w:tr>
      <w:tr w:rsidR="00DB325E" w:rsidRPr="00A64A7D" w14:paraId="121FF04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hideMark/>
          </w:tcPr>
          <w:p w14:paraId="011E0D6C" w14:textId="1F62C4A1" w:rsidR="00DB325E" w:rsidRPr="00A64A7D" w:rsidRDefault="00DB325E">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1-</w:t>
            </w:r>
            <w:r w:rsidR="009726F5" w:rsidRPr="00A64A7D">
              <w:rPr>
                <w:rFonts w:ascii="Calibri" w:hAnsi="Calibri" w:cs="Calibri"/>
                <w:b/>
                <w:bCs/>
                <w:color w:val="000000"/>
                <w:sz w:val="20"/>
                <w:szCs w:val="20"/>
                <w:lang w:val="es-ES_tradnl"/>
              </w:rPr>
              <w:t>AYALA</w:t>
            </w: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78F59EB4" w14:textId="77777777" w:rsidR="00DB325E" w:rsidRPr="00A64A7D" w:rsidRDefault="00DB325E">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01D6619F" w14:textId="77777777" w:rsidR="00DB325E" w:rsidRPr="00A64A7D" w:rsidRDefault="00DB325E">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186BC3F1" w14:textId="77777777" w:rsidR="00DB325E" w:rsidRPr="00A64A7D" w:rsidRDefault="00DB325E">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7948AA59" w14:textId="77777777" w:rsidR="00DB325E" w:rsidRPr="00A64A7D" w:rsidRDefault="00DB325E">
            <w:pPr>
              <w:rPr>
                <w:rFonts w:ascii="Calibri" w:hAnsi="Calibri" w:cs="Calibri"/>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73BC1935" w14:textId="77777777" w:rsidR="00DB325E" w:rsidRPr="00A64A7D" w:rsidRDefault="00DB325E">
            <w:pPr>
              <w:jc w:val="center"/>
              <w:rPr>
                <w:rFonts w:ascii="Calibri" w:hAnsi="Calibri" w:cs="Calibri"/>
                <w:color w:val="000000"/>
                <w:sz w:val="20"/>
                <w:szCs w:val="20"/>
                <w:lang w:val="es-ES_tradnl"/>
              </w:rPr>
            </w:pPr>
          </w:p>
        </w:tc>
      </w:tr>
      <w:tr w:rsidR="00DB325E" w:rsidRPr="00A64A7D" w14:paraId="6E454DA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6E51AE87"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4EA16FF9" w14:textId="407AFE6D" w:rsidR="00DB325E" w:rsidRPr="00A64A7D" w:rsidRDefault="009726F5">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225171E9" w14:textId="4736465E" w:rsidR="00DB325E" w:rsidRPr="00A64A7D" w:rsidRDefault="009726F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Artziniega</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298BB1F1" w14:textId="1BBDE5AB" w:rsidR="00DB325E" w:rsidRPr="00A64A7D" w:rsidRDefault="009726F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010010</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6F362A2A" w14:textId="53E27926" w:rsidR="00DB325E" w:rsidRPr="00A64A7D" w:rsidRDefault="009726F5">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Arteko Gure Ama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BFC6F44" w14:textId="769B770F" w:rsidR="00DB325E" w:rsidRPr="00A64A7D" w:rsidRDefault="009726F5">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130</w:t>
            </w:r>
          </w:p>
        </w:tc>
      </w:tr>
      <w:tr w:rsidR="00DB325E" w:rsidRPr="00A64A7D" w14:paraId="4473C82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73C10A95"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4FBFED57" w14:textId="2F37371C" w:rsidR="00DB325E" w:rsidRPr="00A64A7D" w:rsidRDefault="009726F5">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1100FC26" w14:textId="768F4451" w:rsidR="00DB325E" w:rsidRPr="00A64A7D" w:rsidRDefault="009726F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Ayala/Aiara</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6DD5F39A" w14:textId="15E5506C" w:rsidR="00DB325E" w:rsidRPr="00A64A7D" w:rsidRDefault="009726F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010165</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43EF44D2" w14:textId="5AB1FCBF" w:rsidR="00DB325E" w:rsidRPr="00A64A7D" w:rsidRDefault="009726F5">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Etxaurren Ikastola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D2FF917" w14:textId="729613A2" w:rsidR="00DB325E" w:rsidRPr="00A64A7D" w:rsidRDefault="00EC418E">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220</w:t>
            </w:r>
          </w:p>
        </w:tc>
      </w:tr>
      <w:tr w:rsidR="00DB325E" w:rsidRPr="00A64A7D" w14:paraId="0FC2263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28D2C0CF"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383B9EF7" w14:textId="1731BE68" w:rsidR="00DB325E" w:rsidRPr="00A64A7D" w:rsidRDefault="00EC418E">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624E346F" w14:textId="764A9023" w:rsidR="00DB325E" w:rsidRPr="00A64A7D" w:rsidRDefault="00EC418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Laudio/Llodio</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6D3E63D5" w14:textId="5DC89556" w:rsidR="00DB325E" w:rsidRPr="00A64A7D" w:rsidRDefault="00EC418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010317</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0D88D699" w14:textId="11DB7D6B" w:rsidR="00DB325E" w:rsidRPr="00A64A7D" w:rsidRDefault="00EC418E">
            <w:pPr>
              <w:rPr>
                <w:rFonts w:ascii="Calibri" w:hAnsi="Calibri" w:cs="Calibri"/>
                <w:color w:val="000000"/>
                <w:sz w:val="20"/>
                <w:szCs w:val="20"/>
                <w:lang w:val="es-ES_tradnl"/>
              </w:rPr>
            </w:pPr>
            <w:r w:rsidRPr="00A64A7D">
              <w:rPr>
                <w:rFonts w:ascii="Calibri" w:hAnsi="Calibri" w:cs="Calibri"/>
                <w:color w:val="000000"/>
                <w:sz w:val="20"/>
                <w:szCs w:val="20"/>
                <w:lang w:val="es-ES_tradnl"/>
              </w:rPr>
              <w:t xml:space="preserve">CEIP </w:t>
            </w:r>
            <w:r w:rsidR="00924DB8" w:rsidRPr="00A64A7D">
              <w:rPr>
                <w:rFonts w:ascii="Calibri" w:hAnsi="Calibri" w:cs="Calibri"/>
                <w:color w:val="000000"/>
                <w:sz w:val="20"/>
                <w:szCs w:val="20"/>
                <w:lang w:val="es-ES_tradnl"/>
              </w:rPr>
              <w:t>Latiorro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59D5491" w14:textId="45BDC739" w:rsidR="00DB325E" w:rsidRPr="00A64A7D" w:rsidRDefault="00924DB8">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391</w:t>
            </w:r>
          </w:p>
        </w:tc>
      </w:tr>
      <w:tr w:rsidR="00DB325E" w:rsidRPr="00A64A7D" w14:paraId="18A1892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264159F6"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3424F282" w14:textId="7FA0C4D3" w:rsidR="00DB325E" w:rsidRPr="00A64A7D" w:rsidRDefault="00924DB8">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08782B4A" w14:textId="16730DF5" w:rsidR="00DB325E" w:rsidRPr="00A64A7D" w:rsidRDefault="00924DB8">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Amurrio</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052162FE" w14:textId="325AEEF3" w:rsidR="00DB325E" w:rsidRPr="00A64A7D" w:rsidRDefault="00924DB8">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010327</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6CDF6B16" w14:textId="5134F304" w:rsidR="00DB325E" w:rsidRPr="00A64A7D" w:rsidRDefault="00924DB8">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Mendiko Eskola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21C0967" w14:textId="1E45723D" w:rsidR="00DB325E" w:rsidRPr="00A64A7D" w:rsidRDefault="00924DB8">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286</w:t>
            </w:r>
          </w:p>
        </w:tc>
      </w:tr>
      <w:tr w:rsidR="00DB325E" w:rsidRPr="00A64A7D" w14:paraId="6969496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5831EA8"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23BE740" w14:textId="77777777" w:rsidR="00DB325E" w:rsidRPr="00A64A7D" w:rsidRDefault="00DB325E">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5F236262" w14:textId="77777777" w:rsidR="00DB325E" w:rsidRPr="00A64A7D" w:rsidRDefault="00DB325E">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6B822529" w14:textId="77777777" w:rsidR="00DB325E" w:rsidRPr="00A64A7D" w:rsidRDefault="00DB325E">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7AD894BF" w14:textId="7D1A9858" w:rsidR="00DB325E" w:rsidRPr="00A64A7D" w:rsidRDefault="00924DB8">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61CF5128" w14:textId="42C0E67A" w:rsidR="00DB325E" w:rsidRPr="00A64A7D" w:rsidRDefault="00924DB8">
            <w:pPr>
              <w:jc w:val="center"/>
              <w:rPr>
                <w:rFonts w:ascii="Calibri" w:hAnsi="Calibri" w:cs="Calibri"/>
                <w:b/>
                <w:color w:val="000000"/>
                <w:sz w:val="20"/>
                <w:szCs w:val="20"/>
                <w:lang w:val="es-ES_tradnl"/>
              </w:rPr>
            </w:pPr>
            <w:r w:rsidRPr="00A64A7D">
              <w:rPr>
                <w:rFonts w:ascii="Calibri" w:hAnsi="Calibri" w:cs="Calibri"/>
                <w:b/>
                <w:bCs/>
                <w:color w:val="000000"/>
                <w:sz w:val="20"/>
                <w:szCs w:val="22"/>
                <w:lang w:val="es-ES_tradnl"/>
              </w:rPr>
              <w:t>1.027</w:t>
            </w:r>
          </w:p>
        </w:tc>
      </w:tr>
      <w:tr w:rsidR="00DB325E" w:rsidRPr="00A64A7D" w14:paraId="261012F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hideMark/>
          </w:tcPr>
          <w:p w14:paraId="07325834" w14:textId="63CAD548" w:rsidR="00DB325E" w:rsidRPr="00A64A7D" w:rsidRDefault="00DB325E">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2-</w:t>
            </w:r>
            <w:r w:rsidR="00924DB8" w:rsidRPr="00A64A7D">
              <w:rPr>
                <w:rFonts w:ascii="Calibri" w:hAnsi="Calibri" w:cs="Calibri"/>
                <w:b/>
                <w:bCs/>
                <w:color w:val="000000"/>
                <w:sz w:val="20"/>
                <w:szCs w:val="20"/>
                <w:lang w:val="es-ES_tradnl"/>
              </w:rPr>
              <w:t>LAGUARDIA</w:t>
            </w: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316E7D90" w14:textId="77777777" w:rsidR="00DB325E" w:rsidRPr="00A64A7D" w:rsidRDefault="00DB325E">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76D3B967" w14:textId="77777777" w:rsidR="00DB325E" w:rsidRPr="00A64A7D" w:rsidRDefault="00DB325E">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337C982F" w14:textId="77777777" w:rsidR="00DB325E" w:rsidRPr="00A64A7D" w:rsidRDefault="00DB325E">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4DE70EFA" w14:textId="77777777" w:rsidR="00DB325E" w:rsidRPr="00A64A7D" w:rsidRDefault="00DB325E">
            <w:pPr>
              <w:rPr>
                <w:rFonts w:ascii="Calibri" w:hAnsi="Calibri" w:cs="Calibri"/>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hideMark/>
          </w:tcPr>
          <w:p w14:paraId="343666BC" w14:textId="77777777" w:rsidR="00DB325E" w:rsidRPr="00A64A7D" w:rsidRDefault="00DB325E">
            <w:pPr>
              <w:jc w:val="center"/>
              <w:rPr>
                <w:rFonts w:ascii="Calibri" w:hAnsi="Calibri" w:cs="Calibri"/>
                <w:color w:val="000000"/>
                <w:sz w:val="20"/>
                <w:szCs w:val="20"/>
                <w:lang w:val="es-ES_tradnl"/>
              </w:rPr>
            </w:pPr>
          </w:p>
        </w:tc>
      </w:tr>
      <w:tr w:rsidR="00DB325E" w:rsidRPr="00A64A7D" w14:paraId="6AFDD29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51B35675"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6808951A" w14:textId="2AD114F9" w:rsidR="00DB325E" w:rsidRPr="00A64A7D" w:rsidRDefault="00924DB8">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2C4CF50A" w14:textId="7222AE5F" w:rsidR="00DB325E" w:rsidRPr="00A64A7D" w:rsidRDefault="00924DB8">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Elciego</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1F615E5F" w14:textId="4D63AA59"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010020</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756E1EE7" w14:textId="18954EA8" w:rsidR="00DB325E" w:rsidRPr="00A64A7D" w:rsidRDefault="002B276E">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Elciego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1CA46D32" w14:textId="6E59CF67"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97</w:t>
            </w:r>
          </w:p>
        </w:tc>
      </w:tr>
      <w:tr w:rsidR="00DB325E" w:rsidRPr="00A64A7D" w14:paraId="1CC802B6"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2684798B"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4337940D" w14:textId="08D169BA" w:rsidR="00DB325E" w:rsidRPr="00A64A7D" w:rsidRDefault="002B276E">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4637864C" w14:textId="445F4AD0"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Laguardia</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5B27E7B3" w14:textId="6AB1276A"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010022</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24F0B2EB" w14:textId="57657F9A" w:rsidR="00DB325E" w:rsidRPr="00A64A7D" w:rsidRDefault="002B276E">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Víctor Tapia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10CA2A2" w14:textId="51BD1695"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141</w:t>
            </w:r>
          </w:p>
        </w:tc>
      </w:tr>
      <w:tr w:rsidR="00DB325E" w:rsidRPr="00A64A7D" w14:paraId="5A4E77A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401CBC23"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296A5126" w14:textId="2EDDCFC3" w:rsidR="00DB325E" w:rsidRPr="00A64A7D" w:rsidRDefault="002B276E">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6EB7EEC0" w14:textId="295AEF09"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Oyón-Oion</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214F34B0" w14:textId="7CBF1299"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010041</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76A4FE01" w14:textId="345703BA" w:rsidR="00DB325E" w:rsidRPr="00A64A7D" w:rsidRDefault="002B276E">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Ramiro de Maeztu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2B163CD" w14:textId="24F58082"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215</w:t>
            </w:r>
          </w:p>
        </w:tc>
      </w:tr>
      <w:tr w:rsidR="00DB325E" w:rsidRPr="00A64A7D" w14:paraId="444DB71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0F503242"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12A4CE7E" w14:textId="33EE3A39" w:rsidR="00DB325E" w:rsidRPr="00A64A7D" w:rsidRDefault="002B276E">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57927A4F" w14:textId="4368877D"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Lanciego/Lantziego</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296B0DEE" w14:textId="6709E5B0"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010172</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0B022627" w14:textId="6AEBD325" w:rsidR="00DB325E" w:rsidRPr="00A64A7D" w:rsidRDefault="002B276E">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Lantziego Ikastola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C7E4C9B" w14:textId="11FDA205" w:rsidR="00DB325E" w:rsidRPr="00A64A7D" w:rsidRDefault="002B276E">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23</w:t>
            </w:r>
          </w:p>
        </w:tc>
      </w:tr>
      <w:tr w:rsidR="00DB325E" w:rsidRPr="00A64A7D" w14:paraId="5A8EE50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B18DE60"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417E2F0" w14:textId="77777777" w:rsidR="00DB325E" w:rsidRPr="00A64A7D" w:rsidRDefault="00DB325E">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6369F7C3" w14:textId="77777777" w:rsidR="00DB325E" w:rsidRPr="00A64A7D" w:rsidRDefault="00DB325E">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7352E73A" w14:textId="77777777" w:rsidR="00DB325E" w:rsidRPr="00A64A7D" w:rsidRDefault="00DB325E">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4E7D91C8" w14:textId="60F9E2FC" w:rsidR="00DB325E" w:rsidRPr="00A64A7D" w:rsidRDefault="002B276E">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424E8D48" w14:textId="2E4BAF10" w:rsidR="00DB325E" w:rsidRPr="00A64A7D" w:rsidRDefault="002B276E">
            <w:pPr>
              <w:jc w:val="center"/>
              <w:rPr>
                <w:rFonts w:ascii="Calibri" w:hAnsi="Calibri" w:cs="Calibri"/>
                <w:b/>
                <w:color w:val="000000"/>
                <w:sz w:val="20"/>
                <w:szCs w:val="20"/>
                <w:lang w:val="es-ES_tradnl"/>
              </w:rPr>
            </w:pPr>
            <w:r w:rsidRPr="00A64A7D">
              <w:rPr>
                <w:rFonts w:ascii="Calibri" w:hAnsi="Calibri" w:cs="Calibri"/>
                <w:b/>
                <w:bCs/>
                <w:color w:val="000000"/>
                <w:sz w:val="20"/>
                <w:szCs w:val="22"/>
                <w:lang w:val="es-ES_tradnl"/>
              </w:rPr>
              <w:t>476</w:t>
            </w:r>
          </w:p>
        </w:tc>
      </w:tr>
      <w:tr w:rsidR="00DB325E" w:rsidRPr="00A64A7D" w14:paraId="13E8461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hideMark/>
          </w:tcPr>
          <w:p w14:paraId="36F48679" w14:textId="6723A70E" w:rsidR="00DB325E" w:rsidRPr="00A64A7D" w:rsidRDefault="00DB325E">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3-</w:t>
            </w:r>
            <w:r w:rsidR="007A01CD" w:rsidRPr="00A64A7D">
              <w:rPr>
                <w:rFonts w:ascii="Calibri" w:hAnsi="Calibri" w:cs="Calibri"/>
                <w:b/>
                <w:bCs/>
                <w:color w:val="000000"/>
                <w:sz w:val="20"/>
                <w:szCs w:val="20"/>
                <w:lang w:val="es-ES_tradnl"/>
              </w:rPr>
              <w:t>SALVATIERRA Y CAMPEZO</w:t>
            </w: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5DD79663" w14:textId="77777777" w:rsidR="00DB325E" w:rsidRPr="00A64A7D" w:rsidRDefault="00DB325E">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32B14A47" w14:textId="77777777" w:rsidR="00DB325E" w:rsidRPr="00A64A7D" w:rsidRDefault="00DB325E">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567B585D" w14:textId="77777777" w:rsidR="00DB325E" w:rsidRPr="00A64A7D" w:rsidRDefault="00DB325E">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54F9C811" w14:textId="77777777" w:rsidR="00DB325E" w:rsidRPr="00A64A7D" w:rsidRDefault="00DB325E">
            <w:pPr>
              <w:rPr>
                <w:rFonts w:ascii="Calibri" w:hAnsi="Calibri" w:cs="Calibri"/>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0D7D1DAE" w14:textId="77777777" w:rsidR="00DB325E" w:rsidRPr="00A64A7D" w:rsidRDefault="00DB325E">
            <w:pPr>
              <w:jc w:val="center"/>
              <w:rPr>
                <w:rFonts w:ascii="Calibri" w:hAnsi="Calibri" w:cs="Calibri"/>
                <w:color w:val="000000"/>
                <w:sz w:val="20"/>
                <w:szCs w:val="20"/>
                <w:lang w:val="es-ES_tradnl"/>
              </w:rPr>
            </w:pPr>
          </w:p>
        </w:tc>
      </w:tr>
      <w:tr w:rsidR="00DB325E" w:rsidRPr="00A64A7D" w14:paraId="1B05FA9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50D5F52A"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3B2B1C0F" w14:textId="4C1B1F2F" w:rsidR="00DB325E" w:rsidRPr="00A64A7D" w:rsidRDefault="007A01CD">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7FE03014" w14:textId="2032A3FD" w:rsidR="00DB325E" w:rsidRPr="00A64A7D" w:rsidRDefault="0051645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 xml:space="preserve">Alegía-Dulantzi </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56A17E27" w14:textId="09636CE7" w:rsidR="00DB325E" w:rsidRPr="00A64A7D" w:rsidRDefault="0051645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010002</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0C7186FF" w14:textId="5ACF1A03" w:rsidR="00DB325E" w:rsidRPr="00A64A7D" w:rsidRDefault="00516455">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Alegría-Dulantzi</w:t>
            </w:r>
          </w:p>
        </w:tc>
        <w:tc>
          <w:tcPr>
            <w:tcW w:w="1259" w:type="dxa"/>
            <w:tcBorders>
              <w:top w:val="single" w:sz="4" w:space="0" w:color="auto"/>
              <w:left w:val="single" w:sz="4" w:space="0" w:color="auto"/>
              <w:bottom w:val="single" w:sz="4" w:space="0" w:color="auto"/>
              <w:right w:val="single" w:sz="4" w:space="0" w:color="auto"/>
            </w:tcBorders>
            <w:noWrap/>
            <w:vAlign w:val="bottom"/>
          </w:tcPr>
          <w:p w14:paraId="7A549C88" w14:textId="22A067E0" w:rsidR="00DB325E" w:rsidRPr="00A64A7D" w:rsidRDefault="00516455">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212</w:t>
            </w:r>
          </w:p>
        </w:tc>
      </w:tr>
      <w:tr w:rsidR="00DB325E" w:rsidRPr="00A64A7D" w14:paraId="3B299CE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4F6ACC44"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4F2B3800" w14:textId="368D0F5E" w:rsidR="00DB325E" w:rsidRPr="00A64A7D" w:rsidRDefault="007A01CD">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48103609" w14:textId="246CD295" w:rsidR="00DB325E" w:rsidRPr="00A64A7D" w:rsidRDefault="0051645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Asparrena</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30F5CF89" w14:textId="54252404" w:rsidR="00DB325E" w:rsidRPr="00A64A7D" w:rsidRDefault="0051645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010013</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6127938F" w14:textId="4C0CE888" w:rsidR="00DB325E" w:rsidRPr="00A64A7D" w:rsidRDefault="00516455">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Araia Herri Eskola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654B827" w14:textId="4C022B65" w:rsidR="00DB325E" w:rsidRPr="00A64A7D" w:rsidRDefault="00516455">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70</w:t>
            </w:r>
          </w:p>
        </w:tc>
      </w:tr>
      <w:tr w:rsidR="00DB325E" w:rsidRPr="00A64A7D" w14:paraId="6D05E16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46749FCF"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03239EE5" w14:textId="1ADC7185" w:rsidR="00DB325E" w:rsidRPr="00A64A7D" w:rsidRDefault="007A01CD">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089370BD" w14:textId="4EBA2E48" w:rsidR="00DB325E" w:rsidRPr="00A64A7D" w:rsidRDefault="0051645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Agurain/Salvatierra</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1B58C953" w14:textId="1578E4C0" w:rsidR="00DB325E" w:rsidRPr="00A64A7D" w:rsidRDefault="00516455">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010179</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38302446" w14:textId="608E41AD" w:rsidR="00DB325E" w:rsidRPr="00A64A7D" w:rsidRDefault="008A1C49">
            <w:pPr>
              <w:rPr>
                <w:rFonts w:ascii="Calibri" w:hAnsi="Calibri" w:cs="Calibri"/>
                <w:color w:val="000000"/>
                <w:sz w:val="20"/>
                <w:szCs w:val="20"/>
                <w:lang w:val="es-ES_tradnl"/>
              </w:rPr>
            </w:pPr>
            <w:r w:rsidRPr="00A64A7D">
              <w:rPr>
                <w:rFonts w:ascii="Calibri" w:hAnsi="Calibri" w:cs="Calibri"/>
                <w:color w:val="000000"/>
                <w:sz w:val="20"/>
                <w:szCs w:val="20"/>
                <w:lang w:val="es-ES_tradnl"/>
              </w:rPr>
              <w:t>CEIP P.Lope de Larrea Ikastola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9EC65B0" w14:textId="216ED0F9" w:rsidR="00DB325E" w:rsidRPr="00A64A7D" w:rsidRDefault="008A1C49">
            <w:pPr>
              <w:jc w:val="center"/>
              <w:rPr>
                <w:rFonts w:ascii="Calibri" w:hAnsi="Calibri" w:cs="Calibri"/>
                <w:color w:val="000000"/>
                <w:sz w:val="20"/>
                <w:szCs w:val="20"/>
                <w:lang w:val="es-ES_tradnl"/>
              </w:rPr>
            </w:pPr>
            <w:r w:rsidRPr="00A64A7D">
              <w:rPr>
                <w:rFonts w:ascii="Calibri" w:hAnsi="Calibri" w:cs="Calibri"/>
                <w:color w:val="000000"/>
                <w:sz w:val="20"/>
                <w:szCs w:val="22"/>
                <w:lang w:val="es-ES_tradnl"/>
              </w:rPr>
              <w:t>301</w:t>
            </w:r>
          </w:p>
        </w:tc>
      </w:tr>
      <w:tr w:rsidR="00DB325E" w:rsidRPr="00A64A7D" w14:paraId="418FA8A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15A55622"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02E619DE" w14:textId="748726BE" w:rsidR="00DB325E" w:rsidRPr="00A64A7D" w:rsidRDefault="007A01CD">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507B0003" w14:textId="3696B609" w:rsidR="00DB325E" w:rsidRPr="00A64A7D" w:rsidRDefault="008A1C49">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Arraia-Maeztu</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19BC4CEF" w14:textId="0C693D7B" w:rsidR="00DB325E" w:rsidRPr="00A64A7D" w:rsidRDefault="00DB325E">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w:t>
            </w:r>
            <w:r w:rsidR="008A1C49" w:rsidRPr="00A64A7D">
              <w:rPr>
                <w:rFonts w:ascii="Calibri" w:hAnsi="Calibri" w:cs="Calibri"/>
                <w:color w:val="000000"/>
                <w:sz w:val="20"/>
                <w:szCs w:val="20"/>
                <w:lang w:val="es-ES_tradnl"/>
              </w:rPr>
              <w:t>0039</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67E02F22" w14:textId="5EC710CD" w:rsidR="00DB325E" w:rsidRPr="00A64A7D" w:rsidRDefault="00DB325E">
            <w:pPr>
              <w:rPr>
                <w:rFonts w:ascii="Calibri" w:hAnsi="Calibri" w:cs="Calibri"/>
                <w:color w:val="000000"/>
                <w:sz w:val="20"/>
                <w:szCs w:val="20"/>
                <w:lang w:val="es-ES_tradnl"/>
              </w:rPr>
            </w:pPr>
            <w:r w:rsidRPr="00A64A7D">
              <w:rPr>
                <w:rFonts w:ascii="Calibri" w:hAnsi="Calibri" w:cs="Calibri"/>
                <w:color w:val="000000"/>
                <w:sz w:val="20"/>
                <w:szCs w:val="20"/>
                <w:lang w:val="es-ES_tradnl"/>
              </w:rPr>
              <w:t xml:space="preserve">CEIP </w:t>
            </w:r>
            <w:r w:rsidR="003C6EEF" w:rsidRPr="00A64A7D">
              <w:rPr>
                <w:rFonts w:ascii="Calibri" w:hAnsi="Calibri" w:cs="Calibri"/>
                <w:color w:val="000000"/>
                <w:sz w:val="20"/>
                <w:szCs w:val="20"/>
                <w:lang w:val="es-ES_tradnl"/>
              </w:rPr>
              <w:t>Maestu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1E7D220A" w14:textId="2FBB196D" w:rsidR="00DB325E" w:rsidRPr="00A64A7D" w:rsidRDefault="008A1C49">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57</w:t>
            </w:r>
          </w:p>
        </w:tc>
      </w:tr>
      <w:tr w:rsidR="00DB325E" w:rsidRPr="00A64A7D" w14:paraId="77CAF86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hideMark/>
          </w:tcPr>
          <w:p w14:paraId="3F470D41" w14:textId="77777777" w:rsidR="00DB325E" w:rsidRPr="00A64A7D" w:rsidRDefault="00DB325E">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hideMark/>
          </w:tcPr>
          <w:p w14:paraId="23D43BA0" w14:textId="3D2DF183" w:rsidR="00DB325E" w:rsidRPr="00A64A7D" w:rsidRDefault="007A01CD">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200027C4" w14:textId="0BB2886D" w:rsidR="00DB325E" w:rsidRPr="00A64A7D" w:rsidRDefault="008A1C49">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Campezo/Kanpezu</w:t>
            </w:r>
          </w:p>
        </w:tc>
        <w:tc>
          <w:tcPr>
            <w:tcW w:w="812" w:type="dxa"/>
            <w:tcBorders>
              <w:top w:val="single" w:sz="4" w:space="0" w:color="auto"/>
              <w:left w:val="single" w:sz="4" w:space="0" w:color="auto"/>
              <w:bottom w:val="single" w:sz="4" w:space="0" w:color="auto"/>
              <w:right w:val="single" w:sz="4" w:space="0" w:color="auto"/>
            </w:tcBorders>
            <w:noWrap/>
            <w:vAlign w:val="bottom"/>
            <w:hideMark/>
          </w:tcPr>
          <w:p w14:paraId="41025E59" w14:textId="0C38F534" w:rsidR="00DB325E" w:rsidRPr="00A64A7D" w:rsidRDefault="008A1C49">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010604</w:t>
            </w:r>
          </w:p>
        </w:tc>
        <w:tc>
          <w:tcPr>
            <w:tcW w:w="3624" w:type="dxa"/>
            <w:tcBorders>
              <w:top w:val="single" w:sz="4" w:space="0" w:color="auto"/>
              <w:left w:val="single" w:sz="4" w:space="0" w:color="auto"/>
              <w:bottom w:val="single" w:sz="4" w:space="0" w:color="auto"/>
              <w:right w:val="single" w:sz="4" w:space="0" w:color="auto"/>
            </w:tcBorders>
            <w:noWrap/>
            <w:vAlign w:val="bottom"/>
            <w:hideMark/>
          </w:tcPr>
          <w:p w14:paraId="12EA5580" w14:textId="33ED79B6" w:rsidR="00DB325E" w:rsidRPr="00A64A7D" w:rsidRDefault="003C6EEF">
            <w:pPr>
              <w:rPr>
                <w:rFonts w:ascii="Calibri" w:hAnsi="Calibri" w:cs="Calibri"/>
                <w:color w:val="000000"/>
                <w:sz w:val="20"/>
                <w:szCs w:val="20"/>
                <w:lang w:val="es-ES_tradnl"/>
              </w:rPr>
            </w:pPr>
            <w:r w:rsidRPr="00A64A7D">
              <w:rPr>
                <w:rFonts w:ascii="Calibri" w:hAnsi="Calibri" w:cs="Calibri"/>
                <w:color w:val="000000"/>
                <w:sz w:val="20"/>
                <w:szCs w:val="20"/>
                <w:lang w:val="es-ES_tradnl"/>
              </w:rPr>
              <w:t>CPI Mendialdea IPI</w:t>
            </w:r>
          </w:p>
        </w:tc>
        <w:tc>
          <w:tcPr>
            <w:tcW w:w="1259" w:type="dxa"/>
            <w:tcBorders>
              <w:top w:val="single" w:sz="4" w:space="0" w:color="auto"/>
              <w:left w:val="single" w:sz="4" w:space="0" w:color="auto"/>
              <w:bottom w:val="single" w:sz="4" w:space="0" w:color="auto"/>
              <w:right w:val="single" w:sz="4" w:space="0" w:color="auto"/>
            </w:tcBorders>
            <w:noWrap/>
            <w:vAlign w:val="bottom"/>
          </w:tcPr>
          <w:p w14:paraId="42DEC8D2" w14:textId="30EB69C5" w:rsidR="00DB325E" w:rsidRPr="00A64A7D" w:rsidRDefault="008A1C49">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75</w:t>
            </w:r>
          </w:p>
        </w:tc>
      </w:tr>
      <w:tr w:rsidR="00FA1112" w:rsidRPr="00A64A7D" w14:paraId="494340E6"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4B154D0" w14:textId="77777777" w:rsidR="00FA1112" w:rsidRPr="00A64A7D" w:rsidRDefault="00FA111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20F8E20" w14:textId="685534F4" w:rsidR="00FA1112" w:rsidRPr="00A64A7D" w:rsidRDefault="00FA111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29CC1DF2" w14:textId="5D3D5CC8" w:rsidR="00FA1112" w:rsidRPr="00A64A7D" w:rsidRDefault="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Vitoria-Gasteiz</w:t>
            </w:r>
          </w:p>
        </w:tc>
        <w:tc>
          <w:tcPr>
            <w:tcW w:w="812" w:type="dxa"/>
            <w:tcBorders>
              <w:top w:val="single" w:sz="4" w:space="0" w:color="auto"/>
              <w:left w:val="single" w:sz="4" w:space="0" w:color="auto"/>
              <w:bottom w:val="single" w:sz="4" w:space="0" w:color="auto"/>
              <w:right w:val="single" w:sz="4" w:space="0" w:color="auto"/>
            </w:tcBorders>
            <w:noWrap/>
            <w:vAlign w:val="bottom"/>
          </w:tcPr>
          <w:p w14:paraId="16A588DD" w14:textId="73634B54" w:rsidR="00FA1112" w:rsidRPr="00A64A7D" w:rsidRDefault="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010605</w:t>
            </w:r>
          </w:p>
        </w:tc>
        <w:tc>
          <w:tcPr>
            <w:tcW w:w="3624" w:type="dxa"/>
            <w:tcBorders>
              <w:top w:val="single" w:sz="4" w:space="0" w:color="auto"/>
              <w:left w:val="single" w:sz="4" w:space="0" w:color="auto"/>
              <w:bottom w:val="single" w:sz="4" w:space="0" w:color="auto"/>
              <w:right w:val="single" w:sz="4" w:space="0" w:color="auto"/>
            </w:tcBorders>
            <w:noWrap/>
            <w:vAlign w:val="bottom"/>
          </w:tcPr>
          <w:p w14:paraId="67803663" w14:textId="1F09A078" w:rsidR="00FA1112" w:rsidRPr="00A64A7D" w:rsidRDefault="00FA1112" w:rsidP="00FA111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Errekabarri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3CB36555" w14:textId="4CB9388C" w:rsidR="00FA1112" w:rsidRPr="00A64A7D" w:rsidRDefault="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433</w:t>
            </w:r>
          </w:p>
        </w:tc>
      </w:tr>
      <w:tr w:rsidR="00FA1112" w:rsidRPr="00A64A7D" w14:paraId="4850AFB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41D9B49" w14:textId="77777777" w:rsidR="00FA1112" w:rsidRPr="00A64A7D" w:rsidRDefault="00FA1112" w:rsidP="00FA111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EDB104A" w14:textId="27DD597F" w:rsidR="00FA1112" w:rsidRPr="00A64A7D" w:rsidRDefault="00FA1112" w:rsidP="00FA111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650CDFBD" w14:textId="79B390C6"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Vitoria-Gasteiz</w:t>
            </w:r>
          </w:p>
        </w:tc>
        <w:tc>
          <w:tcPr>
            <w:tcW w:w="812" w:type="dxa"/>
            <w:tcBorders>
              <w:top w:val="single" w:sz="4" w:space="0" w:color="auto"/>
              <w:left w:val="single" w:sz="4" w:space="0" w:color="auto"/>
              <w:bottom w:val="single" w:sz="4" w:space="0" w:color="auto"/>
              <w:right w:val="single" w:sz="4" w:space="0" w:color="auto"/>
            </w:tcBorders>
            <w:noWrap/>
            <w:vAlign w:val="bottom"/>
          </w:tcPr>
          <w:p w14:paraId="39F0556A" w14:textId="462F3A8E"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010192</w:t>
            </w:r>
          </w:p>
        </w:tc>
        <w:tc>
          <w:tcPr>
            <w:tcW w:w="3624" w:type="dxa"/>
            <w:tcBorders>
              <w:top w:val="single" w:sz="4" w:space="0" w:color="auto"/>
              <w:left w:val="single" w:sz="4" w:space="0" w:color="auto"/>
              <w:bottom w:val="single" w:sz="4" w:space="0" w:color="auto"/>
              <w:right w:val="single" w:sz="4" w:space="0" w:color="auto"/>
            </w:tcBorders>
            <w:noWrap/>
            <w:vAlign w:val="bottom"/>
          </w:tcPr>
          <w:p w14:paraId="540991BB" w14:textId="74425E82" w:rsidR="00FA1112" w:rsidRPr="00A64A7D" w:rsidRDefault="00FA1112" w:rsidP="00FA111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Arriagako Haritza Eskola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0E28A50E" w14:textId="6E957B00" w:rsidR="00FA1112" w:rsidRPr="00A64A7D" w:rsidRDefault="006027F2" w:rsidP="00FA111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290</w:t>
            </w:r>
          </w:p>
        </w:tc>
      </w:tr>
      <w:tr w:rsidR="00FA1112" w:rsidRPr="00A64A7D" w14:paraId="2948073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A7146E9" w14:textId="77777777" w:rsidR="00FA1112" w:rsidRPr="00A64A7D" w:rsidRDefault="00FA1112" w:rsidP="00FA111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6BA2D2A" w14:textId="71BF2358" w:rsidR="00FA1112" w:rsidRPr="00A64A7D" w:rsidRDefault="00FA1112" w:rsidP="00FA111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6F6379E6" w14:textId="666DA367"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Vitoria-Gasteiz</w:t>
            </w:r>
          </w:p>
        </w:tc>
        <w:tc>
          <w:tcPr>
            <w:tcW w:w="812" w:type="dxa"/>
            <w:tcBorders>
              <w:top w:val="single" w:sz="4" w:space="0" w:color="auto"/>
              <w:left w:val="single" w:sz="4" w:space="0" w:color="auto"/>
              <w:bottom w:val="single" w:sz="4" w:space="0" w:color="auto"/>
              <w:right w:val="single" w:sz="4" w:space="0" w:color="auto"/>
            </w:tcBorders>
            <w:noWrap/>
            <w:vAlign w:val="bottom"/>
          </w:tcPr>
          <w:p w14:paraId="56485DFF" w14:textId="116DF4B2"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010192</w:t>
            </w:r>
          </w:p>
        </w:tc>
        <w:tc>
          <w:tcPr>
            <w:tcW w:w="3624" w:type="dxa"/>
            <w:tcBorders>
              <w:top w:val="single" w:sz="4" w:space="0" w:color="auto"/>
              <w:left w:val="single" w:sz="4" w:space="0" w:color="auto"/>
              <w:bottom w:val="single" w:sz="4" w:space="0" w:color="auto"/>
              <w:right w:val="single" w:sz="4" w:space="0" w:color="auto"/>
            </w:tcBorders>
            <w:noWrap/>
            <w:vAlign w:val="bottom"/>
          </w:tcPr>
          <w:p w14:paraId="314AD9C7" w14:textId="4BF8617A" w:rsidR="00FA1112" w:rsidRPr="00A64A7D" w:rsidRDefault="00FA1112" w:rsidP="00FA111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Arriagako Haritza Eskola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1F916E7A" w14:textId="583F1C71" w:rsidR="00FA1112" w:rsidRPr="00A64A7D" w:rsidRDefault="006027F2" w:rsidP="00FA111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112</w:t>
            </w:r>
          </w:p>
        </w:tc>
      </w:tr>
      <w:tr w:rsidR="00FA1112" w:rsidRPr="00A64A7D" w14:paraId="6496875E" w14:textId="77777777" w:rsidTr="00170AF3">
        <w:trPr>
          <w:trHeight w:val="53"/>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B4A0BCB" w14:textId="77777777" w:rsidR="00FA1112" w:rsidRPr="00A64A7D" w:rsidRDefault="00FA1112" w:rsidP="00FA111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2B34EC6" w14:textId="4CBBC860" w:rsidR="00FA1112" w:rsidRPr="00A64A7D" w:rsidRDefault="00FA1112" w:rsidP="00FA111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63E1EE93" w14:textId="7195D45C"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Vitoria-Gasteiz</w:t>
            </w:r>
          </w:p>
        </w:tc>
        <w:tc>
          <w:tcPr>
            <w:tcW w:w="812" w:type="dxa"/>
            <w:tcBorders>
              <w:top w:val="single" w:sz="4" w:space="0" w:color="auto"/>
              <w:left w:val="single" w:sz="4" w:space="0" w:color="auto"/>
              <w:bottom w:val="single" w:sz="4" w:space="0" w:color="auto"/>
              <w:right w:val="single" w:sz="4" w:space="0" w:color="auto"/>
            </w:tcBorders>
            <w:noWrap/>
            <w:vAlign w:val="bottom"/>
          </w:tcPr>
          <w:p w14:paraId="6D8A65ED" w14:textId="22B2AED3"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010192</w:t>
            </w:r>
          </w:p>
        </w:tc>
        <w:tc>
          <w:tcPr>
            <w:tcW w:w="3624" w:type="dxa"/>
            <w:tcBorders>
              <w:top w:val="single" w:sz="4" w:space="0" w:color="auto"/>
              <w:left w:val="single" w:sz="4" w:space="0" w:color="auto"/>
              <w:bottom w:val="single" w:sz="4" w:space="0" w:color="auto"/>
              <w:right w:val="single" w:sz="4" w:space="0" w:color="auto"/>
            </w:tcBorders>
            <w:noWrap/>
            <w:vAlign w:val="bottom"/>
          </w:tcPr>
          <w:p w14:paraId="71751DD8" w14:textId="46B09D24" w:rsidR="00FA1112" w:rsidRPr="00A64A7D" w:rsidRDefault="00FA1112" w:rsidP="00FA111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Arriagako Haritza Eskola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3506E546" w14:textId="250C4A76" w:rsidR="00FA1112" w:rsidRPr="00A64A7D" w:rsidRDefault="006027F2" w:rsidP="00FA111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52</w:t>
            </w:r>
          </w:p>
        </w:tc>
      </w:tr>
      <w:tr w:rsidR="00FA1112" w:rsidRPr="00A64A7D" w14:paraId="3FBB625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DD41249" w14:textId="77777777" w:rsidR="00FA1112" w:rsidRPr="00A64A7D" w:rsidRDefault="00FA1112" w:rsidP="00FA111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BCE855C" w14:textId="5B02E9CF" w:rsidR="00FA1112" w:rsidRPr="00A64A7D" w:rsidRDefault="00FA1112" w:rsidP="00FA111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4CDF0A97" w14:textId="2061D057"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Vitoria-Gasteiz</w:t>
            </w:r>
          </w:p>
        </w:tc>
        <w:tc>
          <w:tcPr>
            <w:tcW w:w="81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23A6197A" w14:textId="77777777" w:rsidR="00FA1112" w:rsidRPr="00A64A7D" w:rsidRDefault="00FA1112" w:rsidP="00FA111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362C0FE6" w14:textId="5522B1E5" w:rsidR="00FA1112" w:rsidRPr="00A64A7D" w:rsidRDefault="00FA1112" w:rsidP="00FA111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Olarizu Auzo Eskola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536AB555" w14:textId="4295316D" w:rsidR="00FA1112" w:rsidRPr="00A64A7D" w:rsidRDefault="006027F2" w:rsidP="00FA111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515</w:t>
            </w:r>
          </w:p>
        </w:tc>
      </w:tr>
      <w:tr w:rsidR="00FA1112" w:rsidRPr="00A64A7D" w14:paraId="34449AC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0A878A3" w14:textId="77777777" w:rsidR="00FA1112" w:rsidRPr="00A64A7D" w:rsidRDefault="00FA1112" w:rsidP="00FA111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A28CA60" w14:textId="77777777" w:rsidR="00FA1112" w:rsidRPr="00A64A7D" w:rsidRDefault="00FA1112" w:rsidP="00FA111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29E89174" w14:textId="77777777" w:rsidR="00FA1112" w:rsidRPr="00A64A7D" w:rsidRDefault="00FA1112" w:rsidP="00FA111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A20DB0B" w14:textId="77777777" w:rsidR="00FA1112" w:rsidRPr="00A64A7D" w:rsidRDefault="00FA1112" w:rsidP="00FA111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39800EE9" w14:textId="6190B384" w:rsidR="00FA1112" w:rsidRPr="00A64A7D" w:rsidRDefault="00FA1112" w:rsidP="00FA1112">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00C8D94A" w14:textId="18BE3F3C" w:rsidR="00FA1112" w:rsidRPr="00A64A7D" w:rsidRDefault="006027F2" w:rsidP="00FA1112">
            <w:pPr>
              <w:jc w:val="center"/>
              <w:rPr>
                <w:rFonts w:ascii="Calibri" w:hAnsi="Calibri" w:cs="Calibri"/>
                <w:b/>
                <w:color w:val="000000"/>
                <w:sz w:val="20"/>
                <w:szCs w:val="20"/>
                <w:lang w:val="es-ES_tradnl"/>
              </w:rPr>
            </w:pPr>
            <w:r w:rsidRPr="00A64A7D">
              <w:rPr>
                <w:rFonts w:ascii="Calibri" w:hAnsi="Calibri" w:cs="Calibri"/>
                <w:b/>
                <w:color w:val="000000"/>
                <w:sz w:val="20"/>
                <w:szCs w:val="20"/>
                <w:lang w:val="es-ES_tradnl"/>
              </w:rPr>
              <w:t>2.117</w:t>
            </w:r>
          </w:p>
        </w:tc>
      </w:tr>
      <w:tr w:rsidR="00FA1112" w:rsidRPr="00A64A7D" w14:paraId="57D3F2F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79136784" w14:textId="21CC9BF8" w:rsidR="00FA1112" w:rsidRPr="00A64A7D" w:rsidRDefault="00FA1112" w:rsidP="00FA1112">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4.- AÑANA</w:t>
            </w:r>
          </w:p>
        </w:tc>
        <w:tc>
          <w:tcPr>
            <w:tcW w:w="894" w:type="dxa"/>
            <w:tcBorders>
              <w:top w:val="single" w:sz="4" w:space="0" w:color="auto"/>
              <w:left w:val="single" w:sz="4" w:space="0" w:color="auto"/>
              <w:bottom w:val="single" w:sz="4" w:space="0" w:color="auto"/>
              <w:right w:val="single" w:sz="4" w:space="0" w:color="auto"/>
            </w:tcBorders>
            <w:noWrap/>
            <w:vAlign w:val="bottom"/>
          </w:tcPr>
          <w:p w14:paraId="78772A89" w14:textId="77777777" w:rsidR="00FA1112" w:rsidRPr="00A64A7D" w:rsidRDefault="00FA1112" w:rsidP="00FA111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0EA7C614" w14:textId="77777777" w:rsidR="00FA1112" w:rsidRPr="00A64A7D" w:rsidRDefault="00FA1112" w:rsidP="00FA111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566ADEE" w14:textId="77777777" w:rsidR="00FA1112" w:rsidRPr="00A64A7D" w:rsidRDefault="00FA1112" w:rsidP="00FA111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F2B53EF" w14:textId="77777777" w:rsidR="00FA1112" w:rsidRPr="00A64A7D" w:rsidRDefault="00FA1112" w:rsidP="00FA1112">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1C3FD4D0" w14:textId="77777777" w:rsidR="00FA1112" w:rsidRPr="00A64A7D" w:rsidRDefault="00FA1112" w:rsidP="00FA1112">
            <w:pPr>
              <w:jc w:val="center"/>
              <w:rPr>
                <w:rFonts w:ascii="Calibri" w:hAnsi="Calibri" w:cs="Calibri"/>
                <w:b/>
                <w:bCs/>
                <w:color w:val="000000"/>
                <w:sz w:val="20"/>
                <w:szCs w:val="22"/>
                <w:lang w:val="es-ES_tradnl"/>
              </w:rPr>
            </w:pPr>
          </w:p>
        </w:tc>
      </w:tr>
      <w:tr w:rsidR="00FA1112" w:rsidRPr="00A64A7D" w14:paraId="6E3E263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91E0CC1" w14:textId="77777777" w:rsidR="00FA1112" w:rsidRPr="00A64A7D" w:rsidRDefault="00FA1112" w:rsidP="00FA1112">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0DC4C71" w14:textId="71CBEF5F" w:rsidR="00FA1112" w:rsidRPr="00A64A7D" w:rsidRDefault="00FA1112" w:rsidP="00FA111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6E6D3622" w14:textId="687E0FA5"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Erriberabeitia</w:t>
            </w:r>
          </w:p>
        </w:tc>
        <w:tc>
          <w:tcPr>
            <w:tcW w:w="812" w:type="dxa"/>
            <w:tcBorders>
              <w:top w:val="single" w:sz="4" w:space="0" w:color="auto"/>
              <w:left w:val="single" w:sz="4" w:space="0" w:color="auto"/>
              <w:bottom w:val="single" w:sz="4" w:space="0" w:color="auto"/>
              <w:right w:val="single" w:sz="4" w:space="0" w:color="auto"/>
            </w:tcBorders>
            <w:noWrap/>
            <w:vAlign w:val="bottom"/>
          </w:tcPr>
          <w:p w14:paraId="6EC2A132" w14:textId="48921BF2"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010042</w:t>
            </w:r>
          </w:p>
        </w:tc>
        <w:tc>
          <w:tcPr>
            <w:tcW w:w="3624" w:type="dxa"/>
            <w:tcBorders>
              <w:top w:val="single" w:sz="4" w:space="0" w:color="auto"/>
              <w:left w:val="single" w:sz="4" w:space="0" w:color="auto"/>
              <w:bottom w:val="single" w:sz="4" w:space="0" w:color="auto"/>
              <w:right w:val="single" w:sz="4" w:space="0" w:color="auto"/>
            </w:tcBorders>
            <w:noWrap/>
            <w:vAlign w:val="bottom"/>
          </w:tcPr>
          <w:p w14:paraId="3BAEFC44" w14:textId="4A414CFB" w:rsidR="00FA1112" w:rsidRPr="00A64A7D" w:rsidRDefault="00FA1112" w:rsidP="00FA111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Unamunzaga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3109558" w14:textId="5372F8C2" w:rsidR="00FA1112" w:rsidRPr="00A64A7D" w:rsidRDefault="00FA1112" w:rsidP="00FA111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171</w:t>
            </w:r>
          </w:p>
        </w:tc>
      </w:tr>
      <w:tr w:rsidR="00FA1112" w:rsidRPr="00A64A7D" w14:paraId="0869A01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14DC0C2" w14:textId="77777777" w:rsidR="00FA1112" w:rsidRPr="00A64A7D" w:rsidRDefault="00FA1112" w:rsidP="00FA1112">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EE8C124" w14:textId="37AB0334" w:rsidR="00FA1112" w:rsidRPr="00A64A7D" w:rsidRDefault="00FA1112" w:rsidP="00FA111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42468D25" w14:textId="6246AE1A"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Valdegovía/Gaubea</w:t>
            </w:r>
          </w:p>
        </w:tc>
        <w:tc>
          <w:tcPr>
            <w:tcW w:w="812" w:type="dxa"/>
            <w:tcBorders>
              <w:top w:val="single" w:sz="4" w:space="0" w:color="auto"/>
              <w:left w:val="single" w:sz="4" w:space="0" w:color="auto"/>
              <w:bottom w:val="single" w:sz="4" w:space="0" w:color="auto"/>
              <w:right w:val="single" w:sz="4" w:space="0" w:color="auto"/>
            </w:tcBorders>
            <w:noWrap/>
            <w:vAlign w:val="bottom"/>
          </w:tcPr>
          <w:p w14:paraId="27A1A314" w14:textId="0517CE5D"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010049</w:t>
            </w:r>
          </w:p>
        </w:tc>
        <w:tc>
          <w:tcPr>
            <w:tcW w:w="3624" w:type="dxa"/>
            <w:tcBorders>
              <w:top w:val="single" w:sz="4" w:space="0" w:color="auto"/>
              <w:left w:val="single" w:sz="4" w:space="0" w:color="auto"/>
              <w:bottom w:val="single" w:sz="4" w:space="0" w:color="auto"/>
              <w:right w:val="single" w:sz="4" w:space="0" w:color="auto"/>
            </w:tcBorders>
            <w:noWrap/>
            <w:vAlign w:val="bottom"/>
          </w:tcPr>
          <w:p w14:paraId="7EF9F98C" w14:textId="4233F7F6" w:rsidR="00FA1112" w:rsidRPr="00A64A7D" w:rsidRDefault="00FA1112" w:rsidP="00FA111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Gobea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6E77468" w14:textId="20CF6811" w:rsidR="00FA1112" w:rsidRPr="00A64A7D" w:rsidRDefault="00FA1112" w:rsidP="00FA111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64</w:t>
            </w:r>
          </w:p>
        </w:tc>
      </w:tr>
      <w:tr w:rsidR="00FA1112" w:rsidRPr="00A64A7D" w14:paraId="11D17BB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72E36F7" w14:textId="77777777" w:rsidR="00FA1112" w:rsidRPr="00A64A7D" w:rsidRDefault="00FA1112" w:rsidP="00FA1112">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2FF8191" w14:textId="36A6A6C0" w:rsidR="00FA1112" w:rsidRPr="00A64A7D" w:rsidRDefault="00FA1112" w:rsidP="00FA111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3F1A575D" w14:textId="18E72905"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Iruña Oka</w:t>
            </w:r>
          </w:p>
        </w:tc>
        <w:tc>
          <w:tcPr>
            <w:tcW w:w="812" w:type="dxa"/>
            <w:tcBorders>
              <w:top w:val="single" w:sz="4" w:space="0" w:color="auto"/>
              <w:left w:val="single" w:sz="4" w:space="0" w:color="auto"/>
              <w:bottom w:val="single" w:sz="4" w:space="0" w:color="auto"/>
              <w:right w:val="single" w:sz="4" w:space="0" w:color="auto"/>
            </w:tcBorders>
            <w:noWrap/>
            <w:vAlign w:val="bottom"/>
          </w:tcPr>
          <w:p w14:paraId="709673C2" w14:textId="0E058CCA"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010158</w:t>
            </w:r>
          </w:p>
        </w:tc>
        <w:tc>
          <w:tcPr>
            <w:tcW w:w="3624" w:type="dxa"/>
            <w:tcBorders>
              <w:top w:val="single" w:sz="4" w:space="0" w:color="auto"/>
              <w:left w:val="single" w:sz="4" w:space="0" w:color="auto"/>
              <w:bottom w:val="single" w:sz="4" w:space="0" w:color="auto"/>
              <w:right w:val="single" w:sz="4" w:space="0" w:color="auto"/>
            </w:tcBorders>
            <w:noWrap/>
            <w:vAlign w:val="bottom"/>
          </w:tcPr>
          <w:p w14:paraId="56E3C5AC" w14:textId="40FC8C34" w:rsidR="00FA1112" w:rsidRPr="00A64A7D" w:rsidRDefault="00FA1112" w:rsidP="00FA111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José Miguel Barandiaran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B233C69" w14:textId="4765FA8F" w:rsidR="00FA1112" w:rsidRPr="00A64A7D" w:rsidRDefault="00FA1112" w:rsidP="00FA111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256</w:t>
            </w:r>
          </w:p>
        </w:tc>
      </w:tr>
      <w:tr w:rsidR="00FA1112" w:rsidRPr="00A64A7D" w14:paraId="4F842C0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C82C603" w14:textId="77777777" w:rsidR="00FA1112" w:rsidRPr="00A64A7D" w:rsidRDefault="00FA1112" w:rsidP="00FA1112">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FF327F9" w14:textId="3257EAD1" w:rsidR="00FA1112" w:rsidRPr="00A64A7D" w:rsidRDefault="00FA1112" w:rsidP="00FA111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1E514EDB" w14:textId="7FFFC670"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Vitoria Gasteiz</w:t>
            </w:r>
          </w:p>
        </w:tc>
        <w:tc>
          <w:tcPr>
            <w:tcW w:w="812" w:type="dxa"/>
            <w:tcBorders>
              <w:top w:val="single" w:sz="4" w:space="0" w:color="auto"/>
              <w:left w:val="single" w:sz="4" w:space="0" w:color="auto"/>
              <w:bottom w:val="single" w:sz="4" w:space="0" w:color="auto"/>
              <w:right w:val="single" w:sz="4" w:space="0" w:color="auto"/>
            </w:tcBorders>
            <w:noWrap/>
            <w:vAlign w:val="bottom"/>
          </w:tcPr>
          <w:p w14:paraId="304AE168" w14:textId="707137FE" w:rsidR="00FA1112" w:rsidRPr="00A64A7D" w:rsidRDefault="00FA1112" w:rsidP="00FA111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010617</w:t>
            </w:r>
          </w:p>
        </w:tc>
        <w:tc>
          <w:tcPr>
            <w:tcW w:w="3624" w:type="dxa"/>
            <w:tcBorders>
              <w:top w:val="single" w:sz="4" w:space="0" w:color="auto"/>
              <w:left w:val="single" w:sz="4" w:space="0" w:color="auto"/>
              <w:bottom w:val="single" w:sz="4" w:space="0" w:color="auto"/>
              <w:right w:val="single" w:sz="4" w:space="0" w:color="auto"/>
            </w:tcBorders>
            <w:noWrap/>
            <w:vAlign w:val="bottom"/>
          </w:tcPr>
          <w:p w14:paraId="43B60EF3" w14:textId="28721578" w:rsidR="00FA1112" w:rsidRPr="00A64A7D" w:rsidRDefault="00FA1112" w:rsidP="00FA111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CPI Aldaialde IPI</w:t>
            </w:r>
          </w:p>
        </w:tc>
        <w:tc>
          <w:tcPr>
            <w:tcW w:w="1259" w:type="dxa"/>
            <w:tcBorders>
              <w:top w:val="single" w:sz="4" w:space="0" w:color="auto"/>
              <w:left w:val="single" w:sz="4" w:space="0" w:color="auto"/>
              <w:bottom w:val="single" w:sz="4" w:space="0" w:color="auto"/>
              <w:right w:val="single" w:sz="4" w:space="0" w:color="auto"/>
            </w:tcBorders>
            <w:noWrap/>
            <w:vAlign w:val="bottom"/>
          </w:tcPr>
          <w:p w14:paraId="3A6854A6" w14:textId="43A57440" w:rsidR="00FA1112" w:rsidRPr="00A64A7D" w:rsidRDefault="00FA1112" w:rsidP="00FA111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502</w:t>
            </w:r>
          </w:p>
        </w:tc>
      </w:tr>
      <w:tr w:rsidR="006027F2" w:rsidRPr="00A64A7D" w14:paraId="35F2692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8416C59" w14:textId="77777777" w:rsidR="006027F2" w:rsidRPr="00A64A7D" w:rsidRDefault="006027F2" w:rsidP="006027F2">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0E67889" w14:textId="45FF9838"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14AAF052" w14:textId="797F7727"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Vitoria Gasteiz</w:t>
            </w:r>
          </w:p>
        </w:tc>
        <w:tc>
          <w:tcPr>
            <w:tcW w:w="812" w:type="dxa"/>
            <w:tcBorders>
              <w:top w:val="single" w:sz="4" w:space="0" w:color="auto"/>
              <w:left w:val="single" w:sz="4" w:space="0" w:color="auto"/>
              <w:bottom w:val="single" w:sz="4" w:space="0" w:color="auto"/>
              <w:right w:val="single" w:sz="4" w:space="0" w:color="auto"/>
            </w:tcBorders>
            <w:shd w:val="clear" w:color="auto" w:fill="FFFF00"/>
            <w:noWrap/>
            <w:vAlign w:val="bottom"/>
          </w:tcPr>
          <w:p w14:paraId="7CD23760" w14:textId="77777777" w:rsidR="006027F2" w:rsidRPr="00A64A7D" w:rsidRDefault="006027F2" w:rsidP="006027F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27A369EB" w14:textId="2F0F70C4"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Errota Eskola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43232294" w14:textId="42EF2E7B" w:rsidR="006027F2" w:rsidRPr="00A64A7D" w:rsidRDefault="006027F2" w:rsidP="006027F2">
            <w:pPr>
              <w:jc w:val="center"/>
              <w:rPr>
                <w:rFonts w:ascii="Calibri" w:hAnsi="Calibri" w:cs="Calibri"/>
                <w:b/>
                <w:bCs/>
                <w:color w:val="000000"/>
                <w:sz w:val="20"/>
                <w:szCs w:val="22"/>
                <w:lang w:val="es-ES_tradnl"/>
              </w:rPr>
            </w:pPr>
            <w:r w:rsidRPr="00A64A7D">
              <w:rPr>
                <w:rFonts w:ascii="Calibri" w:hAnsi="Calibri" w:cs="Calibri"/>
                <w:color w:val="000000"/>
                <w:sz w:val="20"/>
                <w:szCs w:val="22"/>
                <w:lang w:val="es-ES_tradnl"/>
              </w:rPr>
              <w:t>333</w:t>
            </w:r>
          </w:p>
        </w:tc>
      </w:tr>
      <w:tr w:rsidR="006027F2" w:rsidRPr="00A64A7D" w14:paraId="2897B88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B41196C" w14:textId="77777777" w:rsidR="006027F2" w:rsidRPr="00A64A7D" w:rsidRDefault="006027F2" w:rsidP="006027F2">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B790247" w14:textId="77777777" w:rsidR="006027F2" w:rsidRPr="00A64A7D" w:rsidRDefault="006027F2" w:rsidP="006027F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5C592C0E" w14:textId="77777777" w:rsidR="006027F2" w:rsidRPr="00A64A7D" w:rsidRDefault="006027F2" w:rsidP="006027F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63FBF781" w14:textId="77777777" w:rsidR="006027F2" w:rsidRPr="00A64A7D" w:rsidRDefault="006027F2" w:rsidP="006027F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452ECEC" w14:textId="694C2AE0" w:rsidR="006027F2" w:rsidRPr="00A64A7D" w:rsidRDefault="006027F2" w:rsidP="006027F2">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0C580A81" w14:textId="4502ECE6" w:rsidR="006027F2" w:rsidRPr="00A64A7D" w:rsidRDefault="006027F2" w:rsidP="006027F2">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1.326</w:t>
            </w:r>
          </w:p>
        </w:tc>
      </w:tr>
      <w:tr w:rsidR="006027F2" w:rsidRPr="00A64A7D" w14:paraId="18040C3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719A4299" w14:textId="2310ECF5" w:rsidR="006027F2" w:rsidRPr="00A64A7D" w:rsidRDefault="006027F2" w:rsidP="006027F2">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lastRenderedPageBreak/>
              <w:t>5.- ZUIA</w:t>
            </w:r>
          </w:p>
        </w:tc>
        <w:tc>
          <w:tcPr>
            <w:tcW w:w="894" w:type="dxa"/>
            <w:tcBorders>
              <w:top w:val="single" w:sz="4" w:space="0" w:color="auto"/>
              <w:left w:val="single" w:sz="4" w:space="0" w:color="auto"/>
              <w:bottom w:val="single" w:sz="4" w:space="0" w:color="auto"/>
              <w:right w:val="single" w:sz="4" w:space="0" w:color="auto"/>
            </w:tcBorders>
            <w:noWrap/>
            <w:vAlign w:val="bottom"/>
          </w:tcPr>
          <w:p w14:paraId="45F9DEDE" w14:textId="77777777" w:rsidR="006027F2" w:rsidRPr="00A64A7D" w:rsidRDefault="006027F2" w:rsidP="006027F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1DE7CB15" w14:textId="77777777" w:rsidR="006027F2" w:rsidRPr="00A64A7D" w:rsidRDefault="006027F2" w:rsidP="006027F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6066B5B3" w14:textId="77777777" w:rsidR="006027F2" w:rsidRPr="00A64A7D" w:rsidRDefault="006027F2" w:rsidP="006027F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F558265" w14:textId="77777777" w:rsidR="006027F2" w:rsidRPr="00A64A7D" w:rsidRDefault="006027F2" w:rsidP="006027F2">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6E784BE2" w14:textId="77777777" w:rsidR="006027F2" w:rsidRPr="00A64A7D" w:rsidRDefault="006027F2" w:rsidP="006027F2">
            <w:pPr>
              <w:jc w:val="center"/>
              <w:rPr>
                <w:rFonts w:ascii="Calibri" w:hAnsi="Calibri" w:cs="Calibri"/>
                <w:b/>
                <w:bCs/>
                <w:color w:val="000000"/>
                <w:sz w:val="20"/>
                <w:szCs w:val="22"/>
                <w:lang w:val="es-ES_tradnl"/>
              </w:rPr>
            </w:pPr>
          </w:p>
        </w:tc>
      </w:tr>
      <w:tr w:rsidR="006027F2" w:rsidRPr="00A64A7D" w14:paraId="775361E6"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AB2133A"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C988B62" w14:textId="030284CA"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13281D59" w14:textId="12AD4E1F"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Aramaio</w:t>
            </w:r>
          </w:p>
        </w:tc>
        <w:tc>
          <w:tcPr>
            <w:tcW w:w="812" w:type="dxa"/>
            <w:tcBorders>
              <w:top w:val="single" w:sz="4" w:space="0" w:color="auto"/>
              <w:left w:val="single" w:sz="4" w:space="0" w:color="auto"/>
              <w:bottom w:val="single" w:sz="4" w:space="0" w:color="auto"/>
              <w:right w:val="single" w:sz="4" w:space="0" w:color="auto"/>
            </w:tcBorders>
            <w:noWrap/>
            <w:vAlign w:val="bottom"/>
          </w:tcPr>
          <w:p w14:paraId="04FAA4A5" w14:textId="77A1DD65"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010009</w:t>
            </w:r>
          </w:p>
        </w:tc>
        <w:tc>
          <w:tcPr>
            <w:tcW w:w="3624" w:type="dxa"/>
            <w:tcBorders>
              <w:top w:val="single" w:sz="4" w:space="0" w:color="auto"/>
              <w:left w:val="single" w:sz="4" w:space="0" w:color="auto"/>
              <w:bottom w:val="single" w:sz="4" w:space="0" w:color="auto"/>
              <w:right w:val="single" w:sz="4" w:space="0" w:color="auto"/>
            </w:tcBorders>
            <w:noWrap/>
            <w:vAlign w:val="bottom"/>
          </w:tcPr>
          <w:p w14:paraId="1E8B0218" w14:textId="6287A5B5"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Aramaixo Herri Eskola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5DC1661" w14:textId="56ACB14D"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66</w:t>
            </w:r>
          </w:p>
        </w:tc>
      </w:tr>
      <w:tr w:rsidR="006027F2" w:rsidRPr="00A64A7D" w14:paraId="7AFEE19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ECF011C"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66A51F0" w14:textId="12ACE089"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37D61198" w14:textId="2BE9A1D6"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Urkabustaiz</w:t>
            </w:r>
          </w:p>
        </w:tc>
        <w:tc>
          <w:tcPr>
            <w:tcW w:w="812" w:type="dxa"/>
            <w:tcBorders>
              <w:top w:val="single" w:sz="4" w:space="0" w:color="auto"/>
              <w:left w:val="single" w:sz="4" w:space="0" w:color="auto"/>
              <w:bottom w:val="single" w:sz="4" w:space="0" w:color="auto"/>
              <w:right w:val="single" w:sz="4" w:space="0" w:color="auto"/>
            </w:tcBorders>
            <w:noWrap/>
            <w:vAlign w:val="bottom"/>
          </w:tcPr>
          <w:p w14:paraId="2A6DD0E8" w14:textId="58612065"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010048</w:t>
            </w:r>
          </w:p>
        </w:tc>
        <w:tc>
          <w:tcPr>
            <w:tcW w:w="3624" w:type="dxa"/>
            <w:tcBorders>
              <w:top w:val="single" w:sz="4" w:space="0" w:color="auto"/>
              <w:left w:val="single" w:sz="4" w:space="0" w:color="auto"/>
              <w:bottom w:val="single" w:sz="4" w:space="0" w:color="auto"/>
              <w:right w:val="single" w:sz="4" w:space="0" w:color="auto"/>
            </w:tcBorders>
            <w:noWrap/>
            <w:vAlign w:val="bottom"/>
          </w:tcPr>
          <w:p w14:paraId="51F42235" w14:textId="12B392FF"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Izarra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1DD12180" w14:textId="581728F6"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154</w:t>
            </w:r>
          </w:p>
        </w:tc>
      </w:tr>
      <w:tr w:rsidR="006027F2" w:rsidRPr="00A64A7D" w14:paraId="3C05A44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A328521"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F2A1ABA" w14:textId="0D2EAAE0"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3D50464F" w14:textId="59F56BB7"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Zuia</w:t>
            </w:r>
          </w:p>
        </w:tc>
        <w:tc>
          <w:tcPr>
            <w:tcW w:w="812" w:type="dxa"/>
            <w:tcBorders>
              <w:top w:val="single" w:sz="4" w:space="0" w:color="auto"/>
              <w:left w:val="single" w:sz="4" w:space="0" w:color="auto"/>
              <w:bottom w:val="single" w:sz="4" w:space="0" w:color="auto"/>
              <w:right w:val="single" w:sz="4" w:space="0" w:color="auto"/>
            </w:tcBorders>
            <w:noWrap/>
            <w:vAlign w:val="bottom"/>
          </w:tcPr>
          <w:p w14:paraId="4BA61E8A" w14:textId="0416194E"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010156</w:t>
            </w:r>
          </w:p>
        </w:tc>
        <w:tc>
          <w:tcPr>
            <w:tcW w:w="3624" w:type="dxa"/>
            <w:tcBorders>
              <w:top w:val="single" w:sz="4" w:space="0" w:color="auto"/>
              <w:left w:val="single" w:sz="4" w:space="0" w:color="auto"/>
              <w:bottom w:val="single" w:sz="4" w:space="0" w:color="auto"/>
              <w:right w:val="single" w:sz="4" w:space="0" w:color="auto"/>
            </w:tcBorders>
            <w:noWrap/>
            <w:vAlign w:val="bottom"/>
          </w:tcPr>
          <w:p w14:paraId="3EEE65CE" w14:textId="5F437EB5"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Virgen de Oro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AC46939" w14:textId="7B042364"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88</w:t>
            </w:r>
          </w:p>
        </w:tc>
      </w:tr>
      <w:tr w:rsidR="006027F2" w:rsidRPr="00A64A7D" w14:paraId="657A671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AB2CF96"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8D29B0A" w14:textId="525DFD99"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62929789" w14:textId="6AC6B3D8"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Legutio</w:t>
            </w:r>
          </w:p>
        </w:tc>
        <w:tc>
          <w:tcPr>
            <w:tcW w:w="812" w:type="dxa"/>
            <w:tcBorders>
              <w:top w:val="single" w:sz="4" w:space="0" w:color="auto"/>
              <w:left w:val="single" w:sz="4" w:space="0" w:color="auto"/>
              <w:bottom w:val="single" w:sz="4" w:space="0" w:color="auto"/>
              <w:right w:val="single" w:sz="4" w:space="0" w:color="auto"/>
            </w:tcBorders>
            <w:noWrap/>
            <w:vAlign w:val="bottom"/>
          </w:tcPr>
          <w:p w14:paraId="2CCC58DC" w14:textId="5E3175EC"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010316</w:t>
            </w:r>
          </w:p>
        </w:tc>
        <w:tc>
          <w:tcPr>
            <w:tcW w:w="3624" w:type="dxa"/>
            <w:tcBorders>
              <w:top w:val="single" w:sz="4" w:space="0" w:color="auto"/>
              <w:left w:val="single" w:sz="4" w:space="0" w:color="auto"/>
              <w:bottom w:val="single" w:sz="4" w:space="0" w:color="auto"/>
              <w:right w:val="single" w:sz="4" w:space="0" w:color="auto"/>
            </w:tcBorders>
            <w:noWrap/>
            <w:vAlign w:val="bottom"/>
          </w:tcPr>
          <w:p w14:paraId="3679AD97" w14:textId="13402783"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Garazi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5054023" w14:textId="7651DB7C"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140</w:t>
            </w:r>
          </w:p>
        </w:tc>
      </w:tr>
      <w:tr w:rsidR="006027F2" w:rsidRPr="00A64A7D" w14:paraId="116A7D5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034BF43"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29A2B88" w14:textId="3DCD33BA"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7F84DC9A" w14:textId="29A22E38"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Arratzua-Ubarrundia</w:t>
            </w:r>
          </w:p>
        </w:tc>
        <w:tc>
          <w:tcPr>
            <w:tcW w:w="812" w:type="dxa"/>
            <w:tcBorders>
              <w:top w:val="single" w:sz="4" w:space="0" w:color="auto"/>
              <w:left w:val="single" w:sz="4" w:space="0" w:color="auto"/>
              <w:bottom w:val="single" w:sz="4" w:space="0" w:color="auto"/>
              <w:right w:val="single" w:sz="4" w:space="0" w:color="auto"/>
            </w:tcBorders>
            <w:noWrap/>
            <w:vAlign w:val="bottom"/>
          </w:tcPr>
          <w:p w14:paraId="27100086" w14:textId="725468D9"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010012</w:t>
            </w:r>
          </w:p>
        </w:tc>
        <w:tc>
          <w:tcPr>
            <w:tcW w:w="3624" w:type="dxa"/>
            <w:tcBorders>
              <w:top w:val="single" w:sz="4" w:space="0" w:color="auto"/>
              <w:left w:val="single" w:sz="4" w:space="0" w:color="auto"/>
              <w:bottom w:val="single" w:sz="4" w:space="0" w:color="auto"/>
              <w:right w:val="single" w:sz="4" w:space="0" w:color="auto"/>
            </w:tcBorders>
            <w:noWrap/>
            <w:vAlign w:val="bottom"/>
          </w:tcPr>
          <w:p w14:paraId="2BF0E2D5" w14:textId="7E65C91F"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CPI Ikasbidea Ikastola IPI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533ACA2A" w14:textId="61A70382"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279</w:t>
            </w:r>
          </w:p>
        </w:tc>
      </w:tr>
      <w:tr w:rsidR="006027F2" w:rsidRPr="00A64A7D" w14:paraId="1D80C9D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D57EC91"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11B4EB7" w14:textId="04464369"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Araba</w:t>
            </w:r>
          </w:p>
        </w:tc>
        <w:tc>
          <w:tcPr>
            <w:tcW w:w="2325" w:type="dxa"/>
            <w:tcBorders>
              <w:top w:val="single" w:sz="4" w:space="0" w:color="auto"/>
              <w:left w:val="single" w:sz="4" w:space="0" w:color="auto"/>
              <w:bottom w:val="single" w:sz="4" w:space="0" w:color="auto"/>
              <w:right w:val="single" w:sz="4" w:space="0" w:color="auto"/>
            </w:tcBorders>
          </w:tcPr>
          <w:p w14:paraId="3FA7ACBB" w14:textId="50444322"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Arratzua-Ubarrundia</w:t>
            </w:r>
          </w:p>
        </w:tc>
        <w:tc>
          <w:tcPr>
            <w:tcW w:w="812" w:type="dxa"/>
            <w:tcBorders>
              <w:top w:val="single" w:sz="4" w:space="0" w:color="auto"/>
              <w:left w:val="single" w:sz="4" w:space="0" w:color="auto"/>
              <w:bottom w:val="single" w:sz="4" w:space="0" w:color="auto"/>
              <w:right w:val="single" w:sz="4" w:space="0" w:color="auto"/>
            </w:tcBorders>
            <w:noWrap/>
            <w:vAlign w:val="bottom"/>
          </w:tcPr>
          <w:p w14:paraId="1E9A4B4A" w14:textId="5A031769"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010012</w:t>
            </w:r>
          </w:p>
        </w:tc>
        <w:tc>
          <w:tcPr>
            <w:tcW w:w="3624" w:type="dxa"/>
            <w:tcBorders>
              <w:top w:val="single" w:sz="4" w:space="0" w:color="auto"/>
              <w:left w:val="single" w:sz="4" w:space="0" w:color="auto"/>
              <w:bottom w:val="single" w:sz="4" w:space="0" w:color="auto"/>
              <w:right w:val="single" w:sz="4" w:space="0" w:color="auto"/>
            </w:tcBorders>
            <w:noWrap/>
            <w:vAlign w:val="bottom"/>
          </w:tcPr>
          <w:p w14:paraId="2047290E" w14:textId="21E193C3"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CPI Ikasbidea Ikastola IPI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64FEC963" w14:textId="5A50961A"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288</w:t>
            </w:r>
          </w:p>
        </w:tc>
      </w:tr>
      <w:tr w:rsidR="006027F2" w:rsidRPr="00A64A7D" w14:paraId="77C61E0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CCFE213"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E20B7D6" w14:textId="77777777" w:rsidR="006027F2" w:rsidRPr="00A64A7D" w:rsidRDefault="006027F2" w:rsidP="006027F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08396AC8" w14:textId="77777777" w:rsidR="006027F2" w:rsidRPr="00A64A7D" w:rsidRDefault="006027F2" w:rsidP="006027F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1DC22C90" w14:textId="77777777" w:rsidR="006027F2" w:rsidRPr="00A64A7D" w:rsidRDefault="006027F2" w:rsidP="006027F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3D3442BD" w14:textId="1294E06D" w:rsidR="006027F2" w:rsidRPr="00A64A7D" w:rsidRDefault="006027F2" w:rsidP="006027F2">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18F12FDE" w14:textId="4E96C65F" w:rsidR="006027F2" w:rsidRPr="00A64A7D" w:rsidRDefault="006027F2" w:rsidP="006027F2">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1.015</w:t>
            </w:r>
          </w:p>
        </w:tc>
      </w:tr>
      <w:tr w:rsidR="006027F2" w:rsidRPr="00A64A7D" w14:paraId="668E9BF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6ED8B577" w14:textId="5236673F" w:rsidR="006027F2" w:rsidRPr="00A64A7D" w:rsidRDefault="006027F2" w:rsidP="006027F2">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6.- BILBAO I</w:t>
            </w:r>
          </w:p>
        </w:tc>
        <w:tc>
          <w:tcPr>
            <w:tcW w:w="894" w:type="dxa"/>
            <w:tcBorders>
              <w:top w:val="single" w:sz="4" w:space="0" w:color="auto"/>
              <w:left w:val="single" w:sz="4" w:space="0" w:color="auto"/>
              <w:bottom w:val="single" w:sz="4" w:space="0" w:color="auto"/>
              <w:right w:val="single" w:sz="4" w:space="0" w:color="auto"/>
            </w:tcBorders>
            <w:noWrap/>
            <w:vAlign w:val="bottom"/>
          </w:tcPr>
          <w:p w14:paraId="0AB678EA" w14:textId="77777777" w:rsidR="006027F2" w:rsidRPr="00A64A7D" w:rsidRDefault="006027F2" w:rsidP="006027F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15496507" w14:textId="77777777" w:rsidR="006027F2" w:rsidRPr="00A64A7D" w:rsidRDefault="006027F2" w:rsidP="006027F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3BB583FA" w14:textId="77777777" w:rsidR="006027F2" w:rsidRPr="00A64A7D" w:rsidRDefault="006027F2" w:rsidP="006027F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3D94DDC5" w14:textId="77777777" w:rsidR="006027F2" w:rsidRPr="00A64A7D" w:rsidRDefault="006027F2" w:rsidP="006027F2">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130CA124" w14:textId="77777777" w:rsidR="006027F2" w:rsidRPr="00A64A7D" w:rsidRDefault="006027F2" w:rsidP="006027F2">
            <w:pPr>
              <w:jc w:val="center"/>
              <w:rPr>
                <w:rFonts w:ascii="Calibri" w:hAnsi="Calibri" w:cs="Calibri"/>
                <w:b/>
                <w:bCs/>
                <w:color w:val="000000"/>
                <w:sz w:val="20"/>
                <w:szCs w:val="22"/>
                <w:lang w:val="es-ES_tradnl"/>
              </w:rPr>
            </w:pPr>
          </w:p>
        </w:tc>
      </w:tr>
      <w:tr w:rsidR="006027F2" w:rsidRPr="00A64A7D" w14:paraId="6F0407B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EEEB92D"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742B7FC" w14:textId="5E7E81E6"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759900B5" w14:textId="76752756"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09BD0882" w14:textId="306E9935"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014109</w:t>
            </w:r>
          </w:p>
        </w:tc>
        <w:tc>
          <w:tcPr>
            <w:tcW w:w="3624" w:type="dxa"/>
            <w:tcBorders>
              <w:top w:val="single" w:sz="4" w:space="0" w:color="auto"/>
              <w:left w:val="single" w:sz="4" w:space="0" w:color="auto"/>
              <w:bottom w:val="single" w:sz="4" w:space="0" w:color="auto"/>
              <w:right w:val="single" w:sz="4" w:space="0" w:color="auto"/>
            </w:tcBorders>
            <w:noWrap/>
            <w:vAlign w:val="bottom"/>
          </w:tcPr>
          <w:p w14:paraId="33FC144E" w14:textId="282CEF16"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Birjinetxe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8A3CD33" w14:textId="3FA08AF3"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169</w:t>
            </w:r>
          </w:p>
        </w:tc>
      </w:tr>
      <w:tr w:rsidR="006027F2" w:rsidRPr="00A64A7D" w14:paraId="3E20878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6F2BB5A"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90A569E" w14:textId="2A0AE85B"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CA9CCF4" w14:textId="5FF32BB7"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79289982" w14:textId="25736F81"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014126</w:t>
            </w:r>
          </w:p>
        </w:tc>
        <w:tc>
          <w:tcPr>
            <w:tcW w:w="3624" w:type="dxa"/>
            <w:tcBorders>
              <w:top w:val="single" w:sz="4" w:space="0" w:color="auto"/>
              <w:left w:val="single" w:sz="4" w:space="0" w:color="auto"/>
              <w:bottom w:val="single" w:sz="4" w:space="0" w:color="auto"/>
              <w:right w:val="single" w:sz="4" w:space="0" w:color="auto"/>
            </w:tcBorders>
            <w:noWrap/>
            <w:vAlign w:val="bottom"/>
          </w:tcPr>
          <w:p w14:paraId="25960D82" w14:textId="3EF096F1"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Luis Briñas-Santutxu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89102AE" w14:textId="5522F7AE"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496</w:t>
            </w:r>
          </w:p>
        </w:tc>
      </w:tr>
      <w:tr w:rsidR="006027F2" w:rsidRPr="00A64A7D" w14:paraId="061CB07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7C5DCC3"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CB2EA60" w14:textId="4F1C82B9"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6D62DEF" w14:textId="0EE1059E"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31ACE11F" w14:textId="592ADC1B"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014126</w:t>
            </w:r>
          </w:p>
        </w:tc>
        <w:tc>
          <w:tcPr>
            <w:tcW w:w="3624" w:type="dxa"/>
            <w:tcBorders>
              <w:top w:val="single" w:sz="4" w:space="0" w:color="auto"/>
              <w:left w:val="single" w:sz="4" w:space="0" w:color="auto"/>
              <w:bottom w:val="single" w:sz="4" w:space="0" w:color="auto"/>
              <w:right w:val="single" w:sz="4" w:space="0" w:color="auto"/>
            </w:tcBorders>
            <w:noWrap/>
            <w:vAlign w:val="bottom"/>
          </w:tcPr>
          <w:p w14:paraId="50453E0C" w14:textId="2395BE12" w:rsidR="006027F2" w:rsidRPr="00A64A7D" w:rsidRDefault="006027F2" w:rsidP="006027F2">
            <w:pPr>
              <w:rPr>
                <w:rFonts w:ascii="Calibri" w:hAnsi="Calibri" w:cs="Calibri"/>
                <w:b/>
                <w:color w:val="000000"/>
                <w:sz w:val="20"/>
                <w:szCs w:val="20"/>
                <w:lang w:val="es-ES_tradnl"/>
              </w:rPr>
            </w:pPr>
            <w:r w:rsidRPr="00A64A7D">
              <w:rPr>
                <w:rFonts w:ascii="Calibri" w:hAnsi="Calibri" w:cs="Calibri"/>
                <w:bCs/>
                <w:color w:val="000000"/>
                <w:sz w:val="20"/>
                <w:szCs w:val="20"/>
                <w:lang w:val="es-ES_tradnl"/>
              </w:rPr>
              <w:t>CEIP Luis Briñas-Santutxu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B6A3FC2" w14:textId="1B246F4C"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139</w:t>
            </w:r>
          </w:p>
        </w:tc>
      </w:tr>
      <w:tr w:rsidR="006027F2" w:rsidRPr="00A64A7D" w14:paraId="65079F4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786088A"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C0269E6" w14:textId="3B46E6DE"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03A59F9C" w14:textId="68706B21"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03E8CB50" w14:textId="344A04C9"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014153</w:t>
            </w:r>
          </w:p>
        </w:tc>
        <w:tc>
          <w:tcPr>
            <w:tcW w:w="3624" w:type="dxa"/>
            <w:tcBorders>
              <w:top w:val="single" w:sz="4" w:space="0" w:color="auto"/>
              <w:left w:val="single" w:sz="4" w:space="0" w:color="auto"/>
              <w:bottom w:val="single" w:sz="4" w:space="0" w:color="auto"/>
              <w:right w:val="single" w:sz="4" w:space="0" w:color="auto"/>
            </w:tcBorders>
            <w:noWrap/>
            <w:vAlign w:val="bottom"/>
          </w:tcPr>
          <w:p w14:paraId="14CC72EA" w14:textId="3A755A12"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Uribarri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2612CFD" w14:textId="732E77A1"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157</w:t>
            </w:r>
          </w:p>
        </w:tc>
      </w:tr>
      <w:tr w:rsidR="006027F2" w:rsidRPr="00A64A7D" w14:paraId="5BA670C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49BCF55"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86DDE40" w14:textId="3F9A7E5C"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9F40615" w14:textId="3BCACD98"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619A1C62" w14:textId="1AF2014E"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014157</w:t>
            </w:r>
          </w:p>
        </w:tc>
        <w:tc>
          <w:tcPr>
            <w:tcW w:w="3624" w:type="dxa"/>
            <w:tcBorders>
              <w:top w:val="single" w:sz="4" w:space="0" w:color="auto"/>
              <w:left w:val="single" w:sz="4" w:space="0" w:color="auto"/>
              <w:bottom w:val="single" w:sz="4" w:space="0" w:color="auto"/>
              <w:right w:val="single" w:sz="4" w:space="0" w:color="auto"/>
            </w:tcBorders>
            <w:noWrap/>
            <w:vAlign w:val="bottom"/>
          </w:tcPr>
          <w:p w14:paraId="703FC3C0" w14:textId="26E9AA3B"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Zamakola-Juan Delmas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9458905" w14:textId="1DC05C06"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398</w:t>
            </w:r>
          </w:p>
        </w:tc>
      </w:tr>
      <w:tr w:rsidR="006027F2" w:rsidRPr="00A64A7D" w14:paraId="13AF821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69D4093"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9C34728" w14:textId="62950B22"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38D97C2" w14:textId="6E3E1CAE"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3A03B93B" w14:textId="70AC69FF"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014510</w:t>
            </w:r>
          </w:p>
        </w:tc>
        <w:tc>
          <w:tcPr>
            <w:tcW w:w="3624" w:type="dxa"/>
            <w:tcBorders>
              <w:top w:val="single" w:sz="4" w:space="0" w:color="auto"/>
              <w:left w:val="single" w:sz="4" w:space="0" w:color="auto"/>
              <w:bottom w:val="single" w:sz="4" w:space="0" w:color="auto"/>
              <w:right w:val="single" w:sz="4" w:space="0" w:color="auto"/>
            </w:tcBorders>
            <w:noWrap/>
            <w:vAlign w:val="bottom"/>
          </w:tcPr>
          <w:p w14:paraId="3BE5D869" w14:textId="466FC939"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CPI Karmelo Ikastola IPI</w:t>
            </w:r>
          </w:p>
        </w:tc>
        <w:tc>
          <w:tcPr>
            <w:tcW w:w="1259" w:type="dxa"/>
            <w:tcBorders>
              <w:top w:val="single" w:sz="4" w:space="0" w:color="auto"/>
              <w:left w:val="single" w:sz="4" w:space="0" w:color="auto"/>
              <w:bottom w:val="single" w:sz="4" w:space="0" w:color="auto"/>
              <w:right w:val="single" w:sz="4" w:space="0" w:color="auto"/>
            </w:tcBorders>
            <w:noWrap/>
            <w:vAlign w:val="bottom"/>
          </w:tcPr>
          <w:p w14:paraId="7BAC1506" w14:textId="7F12AE7A"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542</w:t>
            </w:r>
          </w:p>
        </w:tc>
      </w:tr>
      <w:tr w:rsidR="006027F2" w:rsidRPr="00A64A7D" w14:paraId="1D0DD1D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3C490E8"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6F7DD6A" w14:textId="3A7AFF1C"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DF5F546" w14:textId="5FDF1E98"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1FCF64BF" w14:textId="3D613689"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014151</w:t>
            </w:r>
          </w:p>
        </w:tc>
        <w:tc>
          <w:tcPr>
            <w:tcW w:w="3624" w:type="dxa"/>
            <w:tcBorders>
              <w:top w:val="single" w:sz="4" w:space="0" w:color="auto"/>
              <w:left w:val="single" w:sz="4" w:space="0" w:color="auto"/>
              <w:bottom w:val="single" w:sz="4" w:space="0" w:color="auto"/>
              <w:right w:val="single" w:sz="4" w:space="0" w:color="auto"/>
            </w:tcBorders>
            <w:noWrap/>
            <w:vAlign w:val="bottom"/>
          </w:tcPr>
          <w:p w14:paraId="7258BB2A" w14:textId="36E8E5F3"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Txurdinaga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1113AE9" w14:textId="4BDFA1AC"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235</w:t>
            </w:r>
          </w:p>
        </w:tc>
      </w:tr>
      <w:tr w:rsidR="006027F2" w:rsidRPr="00A64A7D" w14:paraId="0CADA495"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0EC8083"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C0B0745" w14:textId="6F4FBFE1"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0E22A847" w14:textId="0DA58FE7"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629E66D6" w14:textId="64C7A559"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014151</w:t>
            </w:r>
          </w:p>
        </w:tc>
        <w:tc>
          <w:tcPr>
            <w:tcW w:w="3624" w:type="dxa"/>
            <w:tcBorders>
              <w:top w:val="single" w:sz="4" w:space="0" w:color="auto"/>
              <w:left w:val="single" w:sz="4" w:space="0" w:color="auto"/>
              <w:bottom w:val="single" w:sz="4" w:space="0" w:color="auto"/>
              <w:right w:val="single" w:sz="4" w:space="0" w:color="auto"/>
            </w:tcBorders>
            <w:noWrap/>
            <w:vAlign w:val="bottom"/>
          </w:tcPr>
          <w:p w14:paraId="71DBFEAC" w14:textId="5BA25FC9"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Txurdinaga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1FC61202" w14:textId="00CF39C2"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32</w:t>
            </w:r>
          </w:p>
        </w:tc>
      </w:tr>
      <w:tr w:rsidR="006027F2" w:rsidRPr="00A64A7D" w14:paraId="6741EDAD"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C012BFA"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400CADE" w14:textId="42E92B6C"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D739790" w14:textId="238E4CDD"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368A6553" w14:textId="29C83D5A"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014160</w:t>
            </w:r>
          </w:p>
        </w:tc>
        <w:tc>
          <w:tcPr>
            <w:tcW w:w="3624" w:type="dxa"/>
            <w:tcBorders>
              <w:top w:val="single" w:sz="4" w:space="0" w:color="auto"/>
              <w:left w:val="single" w:sz="4" w:space="0" w:color="auto"/>
              <w:bottom w:val="single" w:sz="4" w:space="0" w:color="auto"/>
              <w:right w:val="single" w:sz="4" w:space="0" w:color="auto"/>
            </w:tcBorders>
            <w:noWrap/>
            <w:vAlign w:val="bottom"/>
          </w:tcPr>
          <w:p w14:paraId="765DFE36" w14:textId="7EE86DFF"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Zurbaran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EEE4E63" w14:textId="2271BCAC"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286</w:t>
            </w:r>
          </w:p>
        </w:tc>
      </w:tr>
      <w:tr w:rsidR="006027F2" w:rsidRPr="00A64A7D" w14:paraId="272AB21D"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D6DB811"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53B3014" w14:textId="666E17B2"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AB0492E" w14:textId="252779C0"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47F4425A" w14:textId="2CF08306"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014160</w:t>
            </w:r>
          </w:p>
        </w:tc>
        <w:tc>
          <w:tcPr>
            <w:tcW w:w="3624" w:type="dxa"/>
            <w:tcBorders>
              <w:top w:val="single" w:sz="4" w:space="0" w:color="auto"/>
              <w:left w:val="single" w:sz="4" w:space="0" w:color="auto"/>
              <w:bottom w:val="single" w:sz="4" w:space="0" w:color="auto"/>
              <w:right w:val="single" w:sz="4" w:space="0" w:color="auto"/>
            </w:tcBorders>
            <w:noWrap/>
            <w:vAlign w:val="bottom"/>
          </w:tcPr>
          <w:p w14:paraId="00A24BF8" w14:textId="5CDD1A4E"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Zurbaran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D491154" w14:textId="75EF57E3"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51</w:t>
            </w:r>
          </w:p>
        </w:tc>
      </w:tr>
      <w:tr w:rsidR="006027F2" w:rsidRPr="00A64A7D" w14:paraId="0D3EBA1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9EFDE5B"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2322ED0" w14:textId="77777777" w:rsidR="006027F2" w:rsidRPr="00A64A7D" w:rsidRDefault="006027F2" w:rsidP="006027F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1A3AAEAB" w14:textId="77777777" w:rsidR="006027F2" w:rsidRPr="00A64A7D" w:rsidRDefault="006027F2" w:rsidP="006027F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84B8613" w14:textId="77777777" w:rsidR="006027F2" w:rsidRPr="00A64A7D" w:rsidRDefault="006027F2" w:rsidP="006027F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64636A55" w14:textId="187117D3" w:rsidR="006027F2" w:rsidRPr="00A64A7D" w:rsidRDefault="006027F2" w:rsidP="006027F2">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54F31A24" w14:textId="45328123" w:rsidR="006027F2" w:rsidRPr="00A64A7D" w:rsidRDefault="006027F2" w:rsidP="006027F2">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2.5</w:t>
            </w:r>
            <w:r w:rsidR="00994FB3" w:rsidRPr="00A64A7D">
              <w:rPr>
                <w:rFonts w:ascii="Calibri" w:hAnsi="Calibri" w:cs="Calibri"/>
                <w:b/>
                <w:bCs/>
                <w:color w:val="000000"/>
                <w:sz w:val="20"/>
                <w:szCs w:val="22"/>
                <w:lang w:val="es-ES_tradnl"/>
              </w:rPr>
              <w:t>05</w:t>
            </w:r>
          </w:p>
        </w:tc>
      </w:tr>
      <w:tr w:rsidR="006027F2" w:rsidRPr="00A64A7D" w14:paraId="1784172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14EEE811" w14:textId="533E5860" w:rsidR="006027F2" w:rsidRPr="00A64A7D" w:rsidRDefault="006027F2" w:rsidP="006027F2">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7.-BILBAO II</w:t>
            </w:r>
          </w:p>
        </w:tc>
        <w:tc>
          <w:tcPr>
            <w:tcW w:w="894" w:type="dxa"/>
            <w:tcBorders>
              <w:top w:val="single" w:sz="4" w:space="0" w:color="auto"/>
              <w:left w:val="single" w:sz="4" w:space="0" w:color="auto"/>
              <w:bottom w:val="single" w:sz="4" w:space="0" w:color="auto"/>
              <w:right w:val="single" w:sz="4" w:space="0" w:color="auto"/>
            </w:tcBorders>
            <w:noWrap/>
            <w:vAlign w:val="bottom"/>
          </w:tcPr>
          <w:p w14:paraId="2C498DA6" w14:textId="77777777" w:rsidR="006027F2" w:rsidRPr="00A64A7D" w:rsidRDefault="006027F2" w:rsidP="006027F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1CCBD8FF" w14:textId="77777777" w:rsidR="006027F2" w:rsidRPr="00A64A7D" w:rsidRDefault="006027F2" w:rsidP="006027F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350713F" w14:textId="77777777" w:rsidR="006027F2" w:rsidRPr="00A64A7D" w:rsidRDefault="006027F2" w:rsidP="006027F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0156A15" w14:textId="77777777" w:rsidR="006027F2" w:rsidRPr="00A64A7D" w:rsidRDefault="006027F2" w:rsidP="006027F2">
            <w:pPr>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60938C8E" w14:textId="77777777" w:rsidR="006027F2" w:rsidRPr="00A64A7D" w:rsidRDefault="006027F2" w:rsidP="006027F2">
            <w:pPr>
              <w:jc w:val="center"/>
              <w:rPr>
                <w:rFonts w:ascii="Calibri" w:hAnsi="Calibri" w:cs="Calibri"/>
                <w:b/>
                <w:bCs/>
                <w:color w:val="000000"/>
                <w:sz w:val="20"/>
                <w:szCs w:val="22"/>
                <w:lang w:val="es-ES_tradnl"/>
              </w:rPr>
            </w:pPr>
          </w:p>
        </w:tc>
      </w:tr>
      <w:tr w:rsidR="006027F2" w:rsidRPr="00A64A7D" w14:paraId="05662DB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07C2AEB"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6874C63" w14:textId="71064D73"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F8A7C0F" w14:textId="19D63B34"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3EC61C4C" w14:textId="221B6CFF"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014108</w:t>
            </w:r>
          </w:p>
        </w:tc>
        <w:tc>
          <w:tcPr>
            <w:tcW w:w="3624" w:type="dxa"/>
            <w:tcBorders>
              <w:top w:val="single" w:sz="4" w:space="0" w:color="auto"/>
              <w:left w:val="single" w:sz="4" w:space="0" w:color="auto"/>
              <w:bottom w:val="single" w:sz="4" w:space="0" w:color="auto"/>
              <w:right w:val="single" w:sz="4" w:space="0" w:color="auto"/>
            </w:tcBorders>
            <w:noWrap/>
            <w:vAlign w:val="bottom"/>
          </w:tcPr>
          <w:p w14:paraId="51386913" w14:textId="756F4946"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Basurto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C23D318" w14:textId="46D69652" w:rsidR="006027F2" w:rsidRPr="00A64A7D" w:rsidRDefault="006027F2" w:rsidP="006027F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307</w:t>
            </w:r>
          </w:p>
        </w:tc>
      </w:tr>
      <w:tr w:rsidR="006027F2" w:rsidRPr="00A64A7D" w14:paraId="0F24DA5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BA41990"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1756E53" w14:textId="330F3A0E"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11624CC" w14:textId="6A32EBEF"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198E53E5" w14:textId="5ED10EF7"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014159</w:t>
            </w:r>
          </w:p>
        </w:tc>
        <w:tc>
          <w:tcPr>
            <w:tcW w:w="3624" w:type="dxa"/>
            <w:tcBorders>
              <w:top w:val="single" w:sz="4" w:space="0" w:color="auto"/>
              <w:left w:val="single" w:sz="4" w:space="0" w:color="auto"/>
              <w:bottom w:val="single" w:sz="4" w:space="0" w:color="auto"/>
              <w:right w:val="single" w:sz="4" w:space="0" w:color="auto"/>
            </w:tcBorders>
            <w:noWrap/>
            <w:vAlign w:val="bottom"/>
          </w:tcPr>
          <w:p w14:paraId="04353680" w14:textId="27B115FB"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Zorrotza Fray Juan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8786E1C" w14:textId="481BA187" w:rsidR="006027F2" w:rsidRPr="00A64A7D" w:rsidRDefault="006027F2" w:rsidP="006027F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219</w:t>
            </w:r>
          </w:p>
        </w:tc>
      </w:tr>
      <w:tr w:rsidR="006027F2" w:rsidRPr="00A64A7D" w14:paraId="2A3799E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808E500"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845FA22" w14:textId="4B7BEBED"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F99A89E" w14:textId="6C16BE35"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54E68D10" w14:textId="1B6AAAF0"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014924</w:t>
            </w:r>
          </w:p>
        </w:tc>
        <w:tc>
          <w:tcPr>
            <w:tcW w:w="3624" w:type="dxa"/>
            <w:tcBorders>
              <w:top w:val="single" w:sz="4" w:space="0" w:color="auto"/>
              <w:left w:val="single" w:sz="4" w:space="0" w:color="auto"/>
              <w:bottom w:val="single" w:sz="4" w:space="0" w:color="auto"/>
              <w:right w:val="single" w:sz="4" w:space="0" w:color="auto"/>
            </w:tcBorders>
            <w:noWrap/>
            <w:vAlign w:val="bottom"/>
          </w:tcPr>
          <w:p w14:paraId="2BBE8C96" w14:textId="30E82650"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San Inazio/San Ignacio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8240DF0" w14:textId="7C8CD56F" w:rsidR="006027F2" w:rsidRPr="00A64A7D" w:rsidRDefault="006027F2" w:rsidP="006027F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305</w:t>
            </w:r>
          </w:p>
        </w:tc>
      </w:tr>
      <w:tr w:rsidR="006027F2" w:rsidRPr="00A64A7D" w14:paraId="79824542"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F91DCAE"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9CBC7F7" w14:textId="3151EF1C"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79C336E1" w14:textId="2F4EE60E"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511D4202" w14:textId="2C19B160"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015055</w:t>
            </w:r>
          </w:p>
        </w:tc>
        <w:tc>
          <w:tcPr>
            <w:tcW w:w="3624" w:type="dxa"/>
            <w:tcBorders>
              <w:top w:val="single" w:sz="4" w:space="0" w:color="auto"/>
              <w:left w:val="single" w:sz="4" w:space="0" w:color="auto"/>
              <w:bottom w:val="single" w:sz="4" w:space="0" w:color="auto"/>
              <w:right w:val="single" w:sz="4" w:space="0" w:color="auto"/>
            </w:tcBorders>
            <w:noWrap/>
            <w:vAlign w:val="bottom"/>
          </w:tcPr>
          <w:p w14:paraId="6A7A32B2" w14:textId="0B592A3B"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Zazpilanda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CF7CD0C" w14:textId="613A2E35" w:rsidR="006027F2" w:rsidRPr="00A64A7D" w:rsidRDefault="006027F2" w:rsidP="006027F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227</w:t>
            </w:r>
          </w:p>
        </w:tc>
      </w:tr>
      <w:tr w:rsidR="006027F2" w:rsidRPr="00A64A7D" w14:paraId="1FA6E955"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29A0B7A"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AB72A13" w14:textId="12CF54AF"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6FD6042D" w14:textId="36F083A2"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006B140F" w14:textId="56E88A31"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014117</w:t>
            </w:r>
          </w:p>
        </w:tc>
        <w:tc>
          <w:tcPr>
            <w:tcW w:w="3624" w:type="dxa"/>
            <w:tcBorders>
              <w:top w:val="single" w:sz="4" w:space="0" w:color="auto"/>
              <w:left w:val="single" w:sz="4" w:space="0" w:color="auto"/>
              <w:bottom w:val="single" w:sz="4" w:space="0" w:color="auto"/>
              <w:right w:val="single" w:sz="4" w:space="0" w:color="auto"/>
            </w:tcBorders>
            <w:noWrap/>
            <w:vAlign w:val="bottom"/>
          </w:tcPr>
          <w:p w14:paraId="26ED3188" w14:textId="1E902242"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Indautxuko Eskola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491FD14" w14:textId="1C612309" w:rsidR="006027F2" w:rsidRPr="00A64A7D" w:rsidRDefault="006027F2" w:rsidP="006027F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580</w:t>
            </w:r>
          </w:p>
        </w:tc>
      </w:tr>
      <w:tr w:rsidR="006027F2" w:rsidRPr="00A64A7D" w14:paraId="7A84917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031AC1A"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CA424F5" w14:textId="7125AF5F"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02A97BB" w14:textId="4DC5B530"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0D0BBAC7" w14:textId="07CE9F06"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014508</w:t>
            </w:r>
          </w:p>
        </w:tc>
        <w:tc>
          <w:tcPr>
            <w:tcW w:w="3624" w:type="dxa"/>
            <w:tcBorders>
              <w:top w:val="single" w:sz="4" w:space="0" w:color="auto"/>
              <w:left w:val="single" w:sz="4" w:space="0" w:color="auto"/>
              <w:bottom w:val="single" w:sz="4" w:space="0" w:color="auto"/>
              <w:right w:val="single" w:sz="4" w:space="0" w:color="auto"/>
            </w:tcBorders>
            <w:noWrap/>
            <w:vAlign w:val="bottom"/>
          </w:tcPr>
          <w:p w14:paraId="16090F9B" w14:textId="65EE7016"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CPI Deustuko Ikastola IPI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74A86055" w14:textId="14A3A3E9" w:rsidR="006027F2" w:rsidRPr="00A64A7D" w:rsidRDefault="00342738" w:rsidP="006027F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582</w:t>
            </w:r>
          </w:p>
        </w:tc>
      </w:tr>
      <w:tr w:rsidR="006027F2" w:rsidRPr="00A64A7D" w14:paraId="6B58CF7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0B31B08"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220C3FE" w14:textId="7E768803"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7E0BC90D" w14:textId="244CD440"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252CF980" w14:textId="76DDBF0F"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015078</w:t>
            </w:r>
          </w:p>
        </w:tc>
        <w:tc>
          <w:tcPr>
            <w:tcW w:w="3624" w:type="dxa"/>
            <w:tcBorders>
              <w:top w:val="single" w:sz="4" w:space="0" w:color="auto"/>
              <w:left w:val="single" w:sz="4" w:space="0" w:color="auto"/>
              <w:bottom w:val="single" w:sz="4" w:space="0" w:color="auto"/>
              <w:right w:val="single" w:sz="4" w:space="0" w:color="auto"/>
            </w:tcBorders>
            <w:noWrap/>
            <w:vAlign w:val="bottom"/>
          </w:tcPr>
          <w:p w14:paraId="496C6E0E" w14:textId="68C63B98"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IES Zorroza BHI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FC6DEA8" w14:textId="5AE74C60" w:rsidR="006027F2" w:rsidRPr="00A64A7D" w:rsidRDefault="006027F2" w:rsidP="006027F2">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71</w:t>
            </w:r>
          </w:p>
        </w:tc>
      </w:tr>
      <w:tr w:rsidR="00994FB3" w:rsidRPr="00A64A7D" w14:paraId="7C2EFDC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CD08EC1" w14:textId="77777777" w:rsidR="00994FB3" w:rsidRPr="00A64A7D" w:rsidRDefault="00994FB3" w:rsidP="00994FB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80168B1" w14:textId="3AB1B202" w:rsidR="00994FB3" w:rsidRPr="00A64A7D" w:rsidRDefault="00994FB3" w:rsidP="00994FB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791A1B53" w14:textId="4E06CB8B" w:rsidR="00994FB3" w:rsidRPr="00A64A7D" w:rsidRDefault="00994FB3" w:rsidP="00994FB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799734DD" w14:textId="305C7867" w:rsidR="00994FB3" w:rsidRPr="00A64A7D" w:rsidRDefault="00994FB3" w:rsidP="00994FB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015361</w:t>
            </w:r>
          </w:p>
        </w:tc>
        <w:tc>
          <w:tcPr>
            <w:tcW w:w="3624" w:type="dxa"/>
            <w:tcBorders>
              <w:top w:val="single" w:sz="4" w:space="0" w:color="auto"/>
              <w:left w:val="single" w:sz="4" w:space="0" w:color="auto"/>
              <w:bottom w:val="single" w:sz="4" w:space="0" w:color="auto"/>
              <w:right w:val="single" w:sz="4" w:space="0" w:color="auto"/>
            </w:tcBorders>
            <w:noWrap/>
            <w:vAlign w:val="bottom"/>
          </w:tcPr>
          <w:p w14:paraId="38D3E9E9" w14:textId="074EEA71" w:rsidR="00994FB3" w:rsidRPr="00A64A7D" w:rsidRDefault="00994FB3" w:rsidP="00994FB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Iruarteta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34C17194" w14:textId="09C1F760" w:rsidR="00994FB3" w:rsidRPr="00A64A7D" w:rsidRDefault="00994FB3" w:rsidP="00994FB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413</w:t>
            </w:r>
          </w:p>
        </w:tc>
      </w:tr>
      <w:tr w:rsidR="00994FB3" w:rsidRPr="00A64A7D" w14:paraId="0C61F07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1C9976D" w14:textId="77777777" w:rsidR="00994FB3" w:rsidRPr="00A64A7D" w:rsidRDefault="00994FB3" w:rsidP="00994FB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DC30100" w14:textId="75BB8502" w:rsidR="00994FB3" w:rsidRPr="00A64A7D" w:rsidRDefault="00994FB3" w:rsidP="00994FB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D0A0CA7" w14:textId="35EAA50C" w:rsidR="00994FB3" w:rsidRPr="00A64A7D" w:rsidRDefault="00994FB3" w:rsidP="00994FB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Bilbao</w:t>
            </w:r>
          </w:p>
        </w:tc>
        <w:tc>
          <w:tcPr>
            <w:tcW w:w="812" w:type="dxa"/>
            <w:tcBorders>
              <w:top w:val="single" w:sz="4" w:space="0" w:color="auto"/>
              <w:left w:val="single" w:sz="4" w:space="0" w:color="auto"/>
              <w:bottom w:val="single" w:sz="4" w:space="0" w:color="auto"/>
              <w:right w:val="single" w:sz="4" w:space="0" w:color="auto"/>
            </w:tcBorders>
            <w:noWrap/>
            <w:vAlign w:val="bottom"/>
          </w:tcPr>
          <w:p w14:paraId="65945096" w14:textId="629F5D5B" w:rsidR="00994FB3" w:rsidRPr="00A64A7D" w:rsidRDefault="00994FB3" w:rsidP="00994FB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015361</w:t>
            </w:r>
          </w:p>
        </w:tc>
        <w:tc>
          <w:tcPr>
            <w:tcW w:w="3624" w:type="dxa"/>
            <w:tcBorders>
              <w:top w:val="single" w:sz="4" w:space="0" w:color="auto"/>
              <w:left w:val="single" w:sz="4" w:space="0" w:color="auto"/>
              <w:bottom w:val="single" w:sz="4" w:space="0" w:color="auto"/>
              <w:right w:val="single" w:sz="4" w:space="0" w:color="auto"/>
            </w:tcBorders>
            <w:noWrap/>
            <w:vAlign w:val="bottom"/>
          </w:tcPr>
          <w:p w14:paraId="05E4763E" w14:textId="79849A7C" w:rsidR="00994FB3" w:rsidRPr="00A64A7D" w:rsidRDefault="00994FB3" w:rsidP="00994FB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Iruarteta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2898E3A5" w14:textId="5D875FC8" w:rsidR="00994FB3" w:rsidRPr="00A64A7D" w:rsidRDefault="00994FB3" w:rsidP="00994FB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171</w:t>
            </w:r>
          </w:p>
        </w:tc>
      </w:tr>
      <w:tr w:rsidR="006027F2" w:rsidRPr="00A64A7D" w14:paraId="5956833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8F1DF94"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21B0A01" w14:textId="77777777" w:rsidR="006027F2" w:rsidRPr="00A64A7D" w:rsidRDefault="006027F2" w:rsidP="006027F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425BAF04" w14:textId="77777777" w:rsidR="006027F2" w:rsidRPr="00A64A7D" w:rsidRDefault="006027F2" w:rsidP="006027F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2560072" w14:textId="77777777" w:rsidR="006027F2" w:rsidRPr="00A64A7D" w:rsidRDefault="006027F2" w:rsidP="006027F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485C0701" w14:textId="39E7A2F2" w:rsidR="006027F2" w:rsidRPr="00A64A7D" w:rsidRDefault="006027F2" w:rsidP="006027F2">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0D85994B" w14:textId="26DA3DFD" w:rsidR="006027F2" w:rsidRPr="00A64A7D" w:rsidRDefault="006027F2" w:rsidP="006027F2">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2</w:t>
            </w:r>
            <w:r w:rsidR="00994FB3" w:rsidRPr="00A64A7D">
              <w:rPr>
                <w:rFonts w:ascii="Calibri" w:hAnsi="Calibri" w:cs="Calibri"/>
                <w:b/>
                <w:bCs/>
                <w:color w:val="000000"/>
                <w:sz w:val="20"/>
                <w:szCs w:val="22"/>
                <w:lang w:val="es-ES_tradnl"/>
              </w:rPr>
              <w:t>.</w:t>
            </w:r>
            <w:r w:rsidR="00342738" w:rsidRPr="00A64A7D">
              <w:rPr>
                <w:rFonts w:ascii="Calibri" w:hAnsi="Calibri" w:cs="Calibri"/>
                <w:b/>
                <w:bCs/>
                <w:color w:val="000000"/>
                <w:sz w:val="20"/>
                <w:szCs w:val="22"/>
                <w:lang w:val="es-ES_tradnl"/>
              </w:rPr>
              <w:t>875</w:t>
            </w:r>
          </w:p>
        </w:tc>
      </w:tr>
      <w:tr w:rsidR="006027F2" w:rsidRPr="00A64A7D" w14:paraId="2E50F35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31CAD1FE" w14:textId="0CC5C0CA"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b/>
                <w:bCs/>
                <w:color w:val="000000"/>
                <w:sz w:val="20"/>
                <w:szCs w:val="20"/>
                <w:lang w:val="es-ES_tradnl"/>
              </w:rPr>
              <w:t>8.-GRAN BILBAO I</w:t>
            </w:r>
          </w:p>
        </w:tc>
        <w:tc>
          <w:tcPr>
            <w:tcW w:w="894" w:type="dxa"/>
            <w:tcBorders>
              <w:top w:val="single" w:sz="4" w:space="0" w:color="auto"/>
              <w:left w:val="single" w:sz="4" w:space="0" w:color="auto"/>
              <w:bottom w:val="single" w:sz="4" w:space="0" w:color="auto"/>
              <w:right w:val="single" w:sz="4" w:space="0" w:color="auto"/>
            </w:tcBorders>
            <w:noWrap/>
            <w:vAlign w:val="bottom"/>
          </w:tcPr>
          <w:p w14:paraId="4CE6C055" w14:textId="77777777" w:rsidR="006027F2" w:rsidRPr="00A64A7D" w:rsidRDefault="006027F2" w:rsidP="006027F2">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4B6D6C86" w14:textId="77777777" w:rsidR="006027F2" w:rsidRPr="00A64A7D" w:rsidRDefault="006027F2" w:rsidP="006027F2">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3FE91CE2" w14:textId="77777777" w:rsidR="006027F2" w:rsidRPr="00A64A7D" w:rsidRDefault="006027F2" w:rsidP="006027F2">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6D05D986" w14:textId="77777777" w:rsidR="006027F2" w:rsidRPr="00A64A7D" w:rsidRDefault="006027F2" w:rsidP="006027F2">
            <w:pPr>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1476D834" w14:textId="77777777" w:rsidR="006027F2" w:rsidRPr="00A64A7D" w:rsidRDefault="006027F2" w:rsidP="006027F2">
            <w:pPr>
              <w:jc w:val="center"/>
              <w:rPr>
                <w:rFonts w:ascii="Calibri" w:hAnsi="Calibri" w:cs="Calibri"/>
                <w:b/>
                <w:bCs/>
                <w:color w:val="000000"/>
                <w:sz w:val="20"/>
                <w:szCs w:val="22"/>
                <w:lang w:val="es-ES_tradnl"/>
              </w:rPr>
            </w:pPr>
          </w:p>
        </w:tc>
      </w:tr>
      <w:tr w:rsidR="006027F2" w:rsidRPr="00A64A7D" w14:paraId="5B08E3D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BC93790"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1656088" w14:textId="5A40CBAF"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09353DB7" w14:textId="039D2726"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Abanto Zierbena</w:t>
            </w:r>
          </w:p>
        </w:tc>
        <w:tc>
          <w:tcPr>
            <w:tcW w:w="812" w:type="dxa"/>
            <w:tcBorders>
              <w:top w:val="single" w:sz="4" w:space="0" w:color="auto"/>
              <w:left w:val="single" w:sz="4" w:space="0" w:color="auto"/>
              <w:bottom w:val="single" w:sz="4" w:space="0" w:color="auto"/>
              <w:right w:val="single" w:sz="4" w:space="0" w:color="auto"/>
            </w:tcBorders>
            <w:noWrap/>
            <w:vAlign w:val="bottom"/>
          </w:tcPr>
          <w:p w14:paraId="5A8D5611" w14:textId="62D0E826"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014005</w:t>
            </w:r>
          </w:p>
        </w:tc>
        <w:tc>
          <w:tcPr>
            <w:tcW w:w="3624" w:type="dxa"/>
            <w:tcBorders>
              <w:top w:val="single" w:sz="4" w:space="0" w:color="auto"/>
              <w:left w:val="single" w:sz="4" w:space="0" w:color="auto"/>
              <w:bottom w:val="single" w:sz="4" w:space="0" w:color="auto"/>
              <w:right w:val="single" w:sz="4" w:space="0" w:color="auto"/>
            </w:tcBorders>
            <w:noWrap/>
            <w:vAlign w:val="bottom"/>
          </w:tcPr>
          <w:p w14:paraId="7B2BBA0A" w14:textId="34A81A3F"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El Casal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78D191A" w14:textId="6418DD9F"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140</w:t>
            </w:r>
          </w:p>
        </w:tc>
      </w:tr>
      <w:tr w:rsidR="006027F2" w:rsidRPr="00A64A7D" w14:paraId="5633CFBD"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40975C4"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9F7D730" w14:textId="02D2EDB1"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407375D" w14:textId="0204BFA6"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Abanto Zierbena</w:t>
            </w:r>
          </w:p>
        </w:tc>
        <w:tc>
          <w:tcPr>
            <w:tcW w:w="812" w:type="dxa"/>
            <w:tcBorders>
              <w:top w:val="single" w:sz="4" w:space="0" w:color="auto"/>
              <w:left w:val="single" w:sz="4" w:space="0" w:color="auto"/>
              <w:bottom w:val="single" w:sz="4" w:space="0" w:color="auto"/>
              <w:right w:val="single" w:sz="4" w:space="0" w:color="auto"/>
            </w:tcBorders>
            <w:noWrap/>
            <w:vAlign w:val="bottom"/>
          </w:tcPr>
          <w:p w14:paraId="73E3A5FA" w14:textId="559135C9"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014006</w:t>
            </w:r>
          </w:p>
        </w:tc>
        <w:tc>
          <w:tcPr>
            <w:tcW w:w="3624" w:type="dxa"/>
            <w:tcBorders>
              <w:top w:val="single" w:sz="4" w:space="0" w:color="auto"/>
              <w:left w:val="single" w:sz="4" w:space="0" w:color="auto"/>
              <w:bottom w:val="single" w:sz="4" w:space="0" w:color="auto"/>
              <w:right w:val="single" w:sz="4" w:space="0" w:color="auto"/>
            </w:tcBorders>
            <w:noWrap/>
            <w:vAlign w:val="bottom"/>
          </w:tcPr>
          <w:p w14:paraId="7F6354B0" w14:textId="095DF6D1"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Mtro. Askartza Isusi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0B4E14B" w14:textId="218B021A"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109</w:t>
            </w:r>
          </w:p>
        </w:tc>
      </w:tr>
      <w:tr w:rsidR="006027F2" w:rsidRPr="00A64A7D" w14:paraId="0168B6C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36B3E57"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4437477" w14:textId="70F54F1A"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AD79914" w14:textId="5520BE4C"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Trapagaran</w:t>
            </w:r>
          </w:p>
        </w:tc>
        <w:tc>
          <w:tcPr>
            <w:tcW w:w="812" w:type="dxa"/>
            <w:tcBorders>
              <w:top w:val="single" w:sz="4" w:space="0" w:color="auto"/>
              <w:left w:val="single" w:sz="4" w:space="0" w:color="auto"/>
              <w:bottom w:val="single" w:sz="4" w:space="0" w:color="auto"/>
              <w:right w:val="single" w:sz="4" w:space="0" w:color="auto"/>
            </w:tcBorders>
            <w:noWrap/>
            <w:vAlign w:val="bottom"/>
          </w:tcPr>
          <w:p w14:paraId="2C184F50" w14:textId="0F551311"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014400</w:t>
            </w:r>
          </w:p>
        </w:tc>
        <w:tc>
          <w:tcPr>
            <w:tcW w:w="3624" w:type="dxa"/>
            <w:tcBorders>
              <w:top w:val="single" w:sz="4" w:space="0" w:color="auto"/>
              <w:left w:val="single" w:sz="4" w:space="0" w:color="auto"/>
              <w:bottom w:val="single" w:sz="4" w:space="0" w:color="auto"/>
              <w:right w:val="single" w:sz="4" w:space="0" w:color="auto"/>
            </w:tcBorders>
            <w:noWrap/>
            <w:vAlign w:val="bottom"/>
          </w:tcPr>
          <w:p w14:paraId="3BA768A2" w14:textId="2804AE6F"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La Arboleda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065EE03" w14:textId="5B2F5BDD"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22</w:t>
            </w:r>
          </w:p>
        </w:tc>
      </w:tr>
      <w:tr w:rsidR="006027F2" w:rsidRPr="00A64A7D" w14:paraId="26E8014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F9EF15C"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F9E574D" w14:textId="0DE8944F"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887E8A2" w14:textId="66F0239C"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Trapagaran</w:t>
            </w:r>
          </w:p>
        </w:tc>
        <w:tc>
          <w:tcPr>
            <w:tcW w:w="812" w:type="dxa"/>
            <w:tcBorders>
              <w:top w:val="single" w:sz="4" w:space="0" w:color="auto"/>
              <w:left w:val="single" w:sz="4" w:space="0" w:color="auto"/>
              <w:bottom w:val="single" w:sz="4" w:space="0" w:color="auto"/>
              <w:right w:val="single" w:sz="4" w:space="0" w:color="auto"/>
            </w:tcBorders>
            <w:noWrap/>
            <w:vAlign w:val="bottom"/>
          </w:tcPr>
          <w:p w14:paraId="20F46984" w14:textId="0D23C1EF"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014402</w:t>
            </w:r>
          </w:p>
        </w:tc>
        <w:tc>
          <w:tcPr>
            <w:tcW w:w="3624" w:type="dxa"/>
            <w:tcBorders>
              <w:top w:val="single" w:sz="4" w:space="0" w:color="auto"/>
              <w:left w:val="single" w:sz="4" w:space="0" w:color="auto"/>
              <w:bottom w:val="single" w:sz="4" w:space="0" w:color="auto"/>
              <w:right w:val="single" w:sz="4" w:space="0" w:color="auto"/>
            </w:tcBorders>
            <w:noWrap/>
            <w:vAlign w:val="bottom"/>
          </w:tcPr>
          <w:p w14:paraId="5B80BE8C" w14:textId="44BF85E7"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San Gabriel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51AF9A4" w14:textId="09676341"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165</w:t>
            </w:r>
          </w:p>
        </w:tc>
      </w:tr>
      <w:tr w:rsidR="006027F2" w:rsidRPr="00A64A7D" w14:paraId="2531AA1D"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AA3D1A8"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9AEF359" w14:textId="2E8E487B"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07BA6498" w14:textId="6566B14D"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Muskiz</w:t>
            </w:r>
          </w:p>
        </w:tc>
        <w:tc>
          <w:tcPr>
            <w:tcW w:w="812" w:type="dxa"/>
            <w:tcBorders>
              <w:top w:val="single" w:sz="4" w:space="0" w:color="auto"/>
              <w:left w:val="single" w:sz="4" w:space="0" w:color="auto"/>
              <w:bottom w:val="single" w:sz="4" w:space="0" w:color="auto"/>
              <w:right w:val="single" w:sz="4" w:space="0" w:color="auto"/>
            </w:tcBorders>
            <w:noWrap/>
            <w:vAlign w:val="bottom"/>
          </w:tcPr>
          <w:p w14:paraId="14B1C4BB" w14:textId="1E65AF1A"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014370</w:t>
            </w:r>
          </w:p>
        </w:tc>
        <w:tc>
          <w:tcPr>
            <w:tcW w:w="3624" w:type="dxa"/>
            <w:tcBorders>
              <w:top w:val="single" w:sz="4" w:space="0" w:color="auto"/>
              <w:left w:val="single" w:sz="4" w:space="0" w:color="auto"/>
              <w:bottom w:val="single" w:sz="4" w:space="0" w:color="auto"/>
              <w:right w:val="single" w:sz="4" w:space="0" w:color="auto"/>
            </w:tcBorders>
            <w:noWrap/>
            <w:vAlign w:val="bottom"/>
          </w:tcPr>
          <w:p w14:paraId="02D5058A" w14:textId="4D4BA493"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Cantarrana Eskola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1423D2C" w14:textId="3DD63C22"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105</w:t>
            </w:r>
          </w:p>
        </w:tc>
      </w:tr>
      <w:tr w:rsidR="006027F2" w:rsidRPr="00A64A7D" w14:paraId="68DA941D"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4A93972" w14:textId="77777777" w:rsidR="006027F2" w:rsidRPr="00A64A7D" w:rsidRDefault="006027F2" w:rsidP="006027F2">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B0DA945" w14:textId="237F6FDA" w:rsidR="006027F2" w:rsidRPr="00A64A7D" w:rsidRDefault="006027F2" w:rsidP="006027F2">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623BA9F" w14:textId="6664C79B"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Barakaldo</w:t>
            </w:r>
          </w:p>
        </w:tc>
        <w:tc>
          <w:tcPr>
            <w:tcW w:w="812" w:type="dxa"/>
            <w:tcBorders>
              <w:top w:val="single" w:sz="4" w:space="0" w:color="auto"/>
              <w:left w:val="single" w:sz="4" w:space="0" w:color="auto"/>
              <w:bottom w:val="single" w:sz="4" w:space="0" w:color="auto"/>
              <w:right w:val="single" w:sz="4" w:space="0" w:color="auto"/>
            </w:tcBorders>
            <w:noWrap/>
            <w:vAlign w:val="bottom"/>
          </w:tcPr>
          <w:p w14:paraId="33BB37A9" w14:textId="1A9F5F76" w:rsidR="006027F2" w:rsidRPr="00A64A7D" w:rsidRDefault="006027F2" w:rsidP="006027F2">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014048</w:t>
            </w:r>
          </w:p>
        </w:tc>
        <w:tc>
          <w:tcPr>
            <w:tcW w:w="3624" w:type="dxa"/>
            <w:tcBorders>
              <w:top w:val="single" w:sz="4" w:space="0" w:color="auto"/>
              <w:left w:val="single" w:sz="4" w:space="0" w:color="auto"/>
              <w:bottom w:val="single" w:sz="4" w:space="0" w:color="auto"/>
              <w:right w:val="single" w:sz="4" w:space="0" w:color="auto"/>
            </w:tcBorders>
            <w:noWrap/>
            <w:vAlign w:val="bottom"/>
          </w:tcPr>
          <w:p w14:paraId="30531654" w14:textId="29BE145D" w:rsidR="006027F2" w:rsidRPr="00A64A7D" w:rsidRDefault="006027F2" w:rsidP="006027F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Larrea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E8C5660" w14:textId="45649C51" w:rsidR="006027F2" w:rsidRPr="00A64A7D" w:rsidRDefault="006027F2" w:rsidP="006027F2">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220</w:t>
            </w:r>
          </w:p>
        </w:tc>
      </w:tr>
      <w:tr w:rsidR="00994FB3" w:rsidRPr="00A64A7D" w14:paraId="19F1489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D985FEC" w14:textId="77777777" w:rsidR="00994FB3" w:rsidRPr="00A64A7D" w:rsidRDefault="00994FB3" w:rsidP="00994FB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9A4C930" w14:textId="6260856A" w:rsidR="00994FB3" w:rsidRPr="00A64A7D" w:rsidRDefault="00994FB3" w:rsidP="00994FB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1C6F202" w14:textId="2BEB1537" w:rsidR="00994FB3" w:rsidRPr="00A64A7D" w:rsidRDefault="00994FB3" w:rsidP="00994FB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Santurtzi</w:t>
            </w:r>
          </w:p>
        </w:tc>
        <w:tc>
          <w:tcPr>
            <w:tcW w:w="812" w:type="dxa"/>
            <w:tcBorders>
              <w:top w:val="single" w:sz="4" w:space="0" w:color="auto"/>
              <w:left w:val="single" w:sz="4" w:space="0" w:color="auto"/>
              <w:bottom w:val="single" w:sz="4" w:space="0" w:color="auto"/>
              <w:right w:val="single" w:sz="4" w:space="0" w:color="auto"/>
            </w:tcBorders>
            <w:noWrap/>
            <w:vAlign w:val="bottom"/>
          </w:tcPr>
          <w:p w14:paraId="183EF9B7" w14:textId="5F2768F3" w:rsidR="00994FB3" w:rsidRPr="00A64A7D" w:rsidRDefault="00994FB3" w:rsidP="00994FB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014417</w:t>
            </w:r>
          </w:p>
        </w:tc>
        <w:tc>
          <w:tcPr>
            <w:tcW w:w="3624" w:type="dxa"/>
            <w:tcBorders>
              <w:top w:val="single" w:sz="4" w:space="0" w:color="auto"/>
              <w:left w:val="single" w:sz="4" w:space="0" w:color="auto"/>
              <w:bottom w:val="single" w:sz="4" w:space="0" w:color="auto"/>
              <w:right w:val="single" w:sz="4" w:space="0" w:color="auto"/>
            </w:tcBorders>
            <w:noWrap/>
            <w:vAlign w:val="bottom"/>
          </w:tcPr>
          <w:p w14:paraId="42FEA3CB" w14:textId="6F27720B" w:rsidR="00994FB3" w:rsidRPr="00A64A7D" w:rsidRDefault="00953E33" w:rsidP="00994FB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Serantes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3DDE7312" w14:textId="423E67EA" w:rsidR="00994FB3" w:rsidRPr="00A64A7D" w:rsidRDefault="00953E33" w:rsidP="00994FB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223</w:t>
            </w:r>
          </w:p>
        </w:tc>
      </w:tr>
      <w:tr w:rsidR="00953E33" w:rsidRPr="00A64A7D" w14:paraId="7425AE6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87A948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1A110C7" w14:textId="7499B36C"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B0D874C" w14:textId="47852B46"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Santurtzi</w:t>
            </w:r>
          </w:p>
        </w:tc>
        <w:tc>
          <w:tcPr>
            <w:tcW w:w="812" w:type="dxa"/>
            <w:tcBorders>
              <w:top w:val="single" w:sz="4" w:space="0" w:color="auto"/>
              <w:left w:val="single" w:sz="4" w:space="0" w:color="auto"/>
              <w:bottom w:val="single" w:sz="4" w:space="0" w:color="auto"/>
              <w:right w:val="single" w:sz="4" w:space="0" w:color="auto"/>
            </w:tcBorders>
            <w:noWrap/>
            <w:vAlign w:val="bottom"/>
          </w:tcPr>
          <w:p w14:paraId="610C42C1" w14:textId="4180F97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014417</w:t>
            </w:r>
          </w:p>
        </w:tc>
        <w:tc>
          <w:tcPr>
            <w:tcW w:w="3624" w:type="dxa"/>
            <w:tcBorders>
              <w:top w:val="single" w:sz="4" w:space="0" w:color="auto"/>
              <w:left w:val="single" w:sz="4" w:space="0" w:color="auto"/>
              <w:bottom w:val="single" w:sz="4" w:space="0" w:color="auto"/>
              <w:right w:val="single" w:sz="4" w:space="0" w:color="auto"/>
            </w:tcBorders>
            <w:noWrap/>
            <w:vAlign w:val="bottom"/>
          </w:tcPr>
          <w:p w14:paraId="2E69BF48" w14:textId="574EF885"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Serantes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29DBE67A" w14:textId="223C959E"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112</w:t>
            </w:r>
          </w:p>
        </w:tc>
      </w:tr>
      <w:tr w:rsidR="00953E33" w:rsidRPr="00A64A7D" w14:paraId="1C33BD0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62634A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2BF00D3" w14:textId="6AF2B783"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48F78CA" w14:textId="44E2F10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Santurtzi</w:t>
            </w:r>
          </w:p>
        </w:tc>
        <w:tc>
          <w:tcPr>
            <w:tcW w:w="812" w:type="dxa"/>
            <w:tcBorders>
              <w:top w:val="single" w:sz="4" w:space="0" w:color="auto"/>
              <w:left w:val="single" w:sz="4" w:space="0" w:color="auto"/>
              <w:bottom w:val="single" w:sz="4" w:space="0" w:color="auto"/>
              <w:right w:val="single" w:sz="4" w:space="0" w:color="auto"/>
            </w:tcBorders>
            <w:noWrap/>
            <w:vAlign w:val="bottom"/>
          </w:tcPr>
          <w:p w14:paraId="1F19CAEE" w14:textId="0132FA7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014926</w:t>
            </w:r>
          </w:p>
        </w:tc>
        <w:tc>
          <w:tcPr>
            <w:tcW w:w="3624" w:type="dxa"/>
            <w:tcBorders>
              <w:top w:val="single" w:sz="4" w:space="0" w:color="auto"/>
              <w:left w:val="single" w:sz="4" w:space="0" w:color="auto"/>
              <w:bottom w:val="single" w:sz="4" w:space="0" w:color="auto"/>
              <w:right w:val="single" w:sz="4" w:space="0" w:color="auto"/>
            </w:tcBorders>
            <w:noWrap/>
            <w:vAlign w:val="bottom"/>
          </w:tcPr>
          <w:p w14:paraId="3B8AD55E" w14:textId="35C2A0A5"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Maestra Emilia Zuza Brun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82846DF" w14:textId="4D23270F"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88</w:t>
            </w:r>
          </w:p>
        </w:tc>
      </w:tr>
      <w:tr w:rsidR="00953E33" w:rsidRPr="00A64A7D" w14:paraId="1BA0465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5B2FCD4"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E9A4408" w14:textId="7C771B11"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0F30B9C8" w14:textId="791B5A86"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Santurtzi</w:t>
            </w:r>
          </w:p>
        </w:tc>
        <w:tc>
          <w:tcPr>
            <w:tcW w:w="812" w:type="dxa"/>
            <w:tcBorders>
              <w:top w:val="single" w:sz="4" w:space="0" w:color="auto"/>
              <w:left w:val="single" w:sz="4" w:space="0" w:color="auto"/>
              <w:bottom w:val="single" w:sz="4" w:space="0" w:color="auto"/>
              <w:right w:val="single" w:sz="4" w:space="0" w:color="auto"/>
            </w:tcBorders>
            <w:noWrap/>
            <w:vAlign w:val="bottom"/>
          </w:tcPr>
          <w:p w14:paraId="5B53DD16" w14:textId="678977DF"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014926</w:t>
            </w:r>
          </w:p>
        </w:tc>
        <w:tc>
          <w:tcPr>
            <w:tcW w:w="3624" w:type="dxa"/>
            <w:tcBorders>
              <w:top w:val="single" w:sz="4" w:space="0" w:color="auto"/>
              <w:left w:val="single" w:sz="4" w:space="0" w:color="auto"/>
              <w:bottom w:val="single" w:sz="4" w:space="0" w:color="auto"/>
              <w:right w:val="single" w:sz="4" w:space="0" w:color="auto"/>
            </w:tcBorders>
            <w:noWrap/>
            <w:vAlign w:val="bottom"/>
          </w:tcPr>
          <w:p w14:paraId="3B556E02" w14:textId="110A2FF9"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Maestra Emilia Zuza Brun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76A1479" w14:textId="48E7BDCF"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166</w:t>
            </w:r>
          </w:p>
        </w:tc>
      </w:tr>
      <w:tr w:rsidR="00953E33" w:rsidRPr="00A64A7D" w14:paraId="12796A66"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6192174"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D251C22" w14:textId="00564C66"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03B518A6" w14:textId="1180CD08"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Getxo</w:t>
            </w:r>
          </w:p>
        </w:tc>
        <w:tc>
          <w:tcPr>
            <w:tcW w:w="812" w:type="dxa"/>
            <w:tcBorders>
              <w:top w:val="single" w:sz="4" w:space="0" w:color="auto"/>
              <w:left w:val="single" w:sz="4" w:space="0" w:color="auto"/>
              <w:bottom w:val="single" w:sz="4" w:space="0" w:color="auto"/>
              <w:right w:val="single" w:sz="4" w:space="0" w:color="auto"/>
            </w:tcBorders>
            <w:noWrap/>
            <w:vAlign w:val="bottom"/>
          </w:tcPr>
          <w:p w14:paraId="557F590B" w14:textId="312177D5"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014296</w:t>
            </w:r>
          </w:p>
        </w:tc>
        <w:tc>
          <w:tcPr>
            <w:tcW w:w="3624" w:type="dxa"/>
            <w:tcBorders>
              <w:top w:val="single" w:sz="4" w:space="0" w:color="auto"/>
              <w:left w:val="single" w:sz="4" w:space="0" w:color="auto"/>
              <w:bottom w:val="single" w:sz="4" w:space="0" w:color="auto"/>
              <w:right w:val="single" w:sz="4" w:space="0" w:color="auto"/>
            </w:tcBorders>
            <w:noWrap/>
            <w:vAlign w:val="bottom"/>
          </w:tcPr>
          <w:p w14:paraId="1187D271" w14:textId="65E5112C"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Zubileta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2A0EB8E" w14:textId="3D0A8DD3"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270</w:t>
            </w:r>
          </w:p>
        </w:tc>
      </w:tr>
      <w:tr w:rsidR="00953E33" w:rsidRPr="00A64A7D" w14:paraId="073EECF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408C1F4"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F059890" w14:textId="09BD83DB"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4BAADDF" w14:textId="4AAA04F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Getxo</w:t>
            </w:r>
          </w:p>
        </w:tc>
        <w:tc>
          <w:tcPr>
            <w:tcW w:w="812" w:type="dxa"/>
            <w:tcBorders>
              <w:top w:val="single" w:sz="4" w:space="0" w:color="auto"/>
              <w:left w:val="single" w:sz="4" w:space="0" w:color="auto"/>
              <w:bottom w:val="single" w:sz="4" w:space="0" w:color="auto"/>
              <w:right w:val="single" w:sz="4" w:space="0" w:color="auto"/>
            </w:tcBorders>
            <w:noWrap/>
            <w:vAlign w:val="bottom"/>
          </w:tcPr>
          <w:p w14:paraId="48AD0AAB" w14:textId="2A9B9455"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014529</w:t>
            </w:r>
          </w:p>
        </w:tc>
        <w:tc>
          <w:tcPr>
            <w:tcW w:w="3624" w:type="dxa"/>
            <w:tcBorders>
              <w:top w:val="single" w:sz="4" w:space="0" w:color="auto"/>
              <w:left w:val="single" w:sz="4" w:space="0" w:color="auto"/>
              <w:bottom w:val="single" w:sz="4" w:space="0" w:color="auto"/>
              <w:right w:val="single" w:sz="4" w:space="0" w:color="auto"/>
            </w:tcBorders>
            <w:noWrap/>
            <w:vAlign w:val="bottom"/>
          </w:tcPr>
          <w:p w14:paraId="317F26FA" w14:textId="22F95AE3"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Gobela Ikastola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6070B06" w14:textId="57E51539"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156</w:t>
            </w:r>
          </w:p>
        </w:tc>
      </w:tr>
      <w:tr w:rsidR="00953E33" w:rsidRPr="00A64A7D" w14:paraId="1C216EB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B1175AD"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7DC60A3" w14:textId="46780EC6"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6C74318B" w14:textId="2E236CF6"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Leioa</w:t>
            </w:r>
          </w:p>
        </w:tc>
        <w:tc>
          <w:tcPr>
            <w:tcW w:w="812" w:type="dxa"/>
            <w:tcBorders>
              <w:top w:val="single" w:sz="4" w:space="0" w:color="auto"/>
              <w:left w:val="single" w:sz="4" w:space="0" w:color="auto"/>
              <w:bottom w:val="single" w:sz="4" w:space="0" w:color="auto"/>
              <w:right w:val="single" w:sz="4" w:space="0" w:color="auto"/>
            </w:tcBorders>
            <w:noWrap/>
            <w:vAlign w:val="bottom"/>
          </w:tcPr>
          <w:p w14:paraId="409D83A7" w14:textId="26F02AC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014528</w:t>
            </w:r>
          </w:p>
        </w:tc>
        <w:tc>
          <w:tcPr>
            <w:tcW w:w="3624" w:type="dxa"/>
            <w:tcBorders>
              <w:top w:val="single" w:sz="4" w:space="0" w:color="auto"/>
              <w:left w:val="single" w:sz="4" w:space="0" w:color="auto"/>
              <w:bottom w:val="single" w:sz="4" w:space="0" w:color="auto"/>
              <w:right w:val="single" w:sz="4" w:space="0" w:color="auto"/>
            </w:tcBorders>
            <w:noWrap/>
            <w:vAlign w:val="bottom"/>
          </w:tcPr>
          <w:p w14:paraId="75D075B5" w14:textId="118DCC1D"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Altzaga Ikastola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9408B00" w14:textId="147DAEDC"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363</w:t>
            </w:r>
          </w:p>
        </w:tc>
      </w:tr>
      <w:tr w:rsidR="00953E33" w:rsidRPr="00A64A7D" w14:paraId="4C449F8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92B1BF9"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5DD04FC" w14:textId="3B853D8B"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7B15161A" w14:textId="14042CD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Leioa</w:t>
            </w:r>
          </w:p>
        </w:tc>
        <w:tc>
          <w:tcPr>
            <w:tcW w:w="812" w:type="dxa"/>
            <w:tcBorders>
              <w:top w:val="single" w:sz="4" w:space="0" w:color="auto"/>
              <w:left w:val="single" w:sz="4" w:space="0" w:color="auto"/>
              <w:bottom w:val="single" w:sz="4" w:space="0" w:color="auto"/>
              <w:right w:val="single" w:sz="4" w:space="0" w:color="auto"/>
            </w:tcBorders>
            <w:noWrap/>
            <w:vAlign w:val="bottom"/>
          </w:tcPr>
          <w:p w14:paraId="72FDEC7D" w14:textId="705BBCB9"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014339</w:t>
            </w:r>
          </w:p>
        </w:tc>
        <w:tc>
          <w:tcPr>
            <w:tcW w:w="3624" w:type="dxa"/>
            <w:tcBorders>
              <w:top w:val="single" w:sz="4" w:space="0" w:color="auto"/>
              <w:left w:val="single" w:sz="4" w:space="0" w:color="auto"/>
              <w:bottom w:val="single" w:sz="4" w:space="0" w:color="auto"/>
              <w:right w:val="single" w:sz="4" w:space="0" w:color="auto"/>
            </w:tcBorders>
            <w:noWrap/>
            <w:vAlign w:val="bottom"/>
          </w:tcPr>
          <w:p w14:paraId="126659CB" w14:textId="4DB84236"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IES Jose Miguel Barandiaran BHI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B8F8740" w14:textId="2BAF0020"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264</w:t>
            </w:r>
          </w:p>
        </w:tc>
      </w:tr>
      <w:tr w:rsidR="00953E33" w:rsidRPr="00A64A7D" w14:paraId="685AA4A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A7A778C"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74939E2" w14:textId="0196C4FB"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F3E6F09" w14:textId="662FC56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Portugalete</w:t>
            </w:r>
          </w:p>
        </w:tc>
        <w:tc>
          <w:tcPr>
            <w:tcW w:w="812" w:type="dxa"/>
            <w:tcBorders>
              <w:top w:val="single" w:sz="4" w:space="0" w:color="auto"/>
              <w:left w:val="single" w:sz="4" w:space="0" w:color="auto"/>
              <w:bottom w:val="single" w:sz="4" w:space="0" w:color="auto"/>
              <w:right w:val="single" w:sz="4" w:space="0" w:color="auto"/>
            </w:tcBorders>
            <w:noWrap/>
            <w:vAlign w:val="bottom"/>
          </w:tcPr>
          <w:p w14:paraId="7936A799" w14:textId="07872B93"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 xml:space="preserve"> 014391</w:t>
            </w:r>
          </w:p>
        </w:tc>
        <w:tc>
          <w:tcPr>
            <w:tcW w:w="3624" w:type="dxa"/>
            <w:tcBorders>
              <w:top w:val="single" w:sz="4" w:space="0" w:color="auto"/>
              <w:left w:val="single" w:sz="4" w:space="0" w:color="auto"/>
              <w:bottom w:val="single" w:sz="4" w:space="0" w:color="auto"/>
              <w:right w:val="single" w:sz="4" w:space="0" w:color="auto"/>
            </w:tcBorders>
            <w:noWrap/>
            <w:vAlign w:val="bottom"/>
          </w:tcPr>
          <w:p w14:paraId="40C89809" w14:textId="4E83664A"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Kanpazar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A7D6A0F" w14:textId="0ED7EC15"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459</w:t>
            </w:r>
          </w:p>
        </w:tc>
      </w:tr>
      <w:tr w:rsidR="00953E33" w:rsidRPr="00A64A7D" w14:paraId="2382BB0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B655C5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A9481A6" w14:textId="34D3045F"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E3E8F0E" w14:textId="1E5B77D9"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Portugalete</w:t>
            </w:r>
          </w:p>
        </w:tc>
        <w:tc>
          <w:tcPr>
            <w:tcW w:w="812" w:type="dxa"/>
            <w:tcBorders>
              <w:top w:val="single" w:sz="4" w:space="0" w:color="auto"/>
              <w:left w:val="single" w:sz="4" w:space="0" w:color="auto"/>
              <w:bottom w:val="single" w:sz="4" w:space="0" w:color="auto"/>
              <w:right w:val="single" w:sz="4" w:space="0" w:color="auto"/>
            </w:tcBorders>
            <w:noWrap/>
            <w:vAlign w:val="bottom"/>
          </w:tcPr>
          <w:p w14:paraId="6102C614" w14:textId="4082E2E0"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014391</w:t>
            </w:r>
          </w:p>
        </w:tc>
        <w:tc>
          <w:tcPr>
            <w:tcW w:w="3624" w:type="dxa"/>
            <w:tcBorders>
              <w:top w:val="single" w:sz="4" w:space="0" w:color="auto"/>
              <w:left w:val="single" w:sz="4" w:space="0" w:color="auto"/>
              <w:bottom w:val="single" w:sz="4" w:space="0" w:color="auto"/>
              <w:right w:val="single" w:sz="4" w:space="0" w:color="auto"/>
            </w:tcBorders>
            <w:noWrap/>
            <w:vAlign w:val="bottom"/>
          </w:tcPr>
          <w:p w14:paraId="4275DDBC" w14:textId="4EE9FB3A"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Kanpazar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EC8416D" w14:textId="6FF51128"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73</w:t>
            </w:r>
          </w:p>
        </w:tc>
      </w:tr>
      <w:tr w:rsidR="00953E33" w:rsidRPr="00A64A7D" w14:paraId="37638FA2"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6B606CE"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02FD97D"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56B76348"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46896F3"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4B73C14B" w14:textId="11935DE0" w:rsidR="00953E33" w:rsidRPr="00A64A7D" w:rsidRDefault="00953E33" w:rsidP="00953E33">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32CB2BFE" w14:textId="05D83A6A" w:rsidR="00953E33" w:rsidRPr="00A64A7D" w:rsidRDefault="00953E33" w:rsidP="00953E33">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2.935</w:t>
            </w:r>
          </w:p>
        </w:tc>
      </w:tr>
      <w:tr w:rsidR="00953E33" w:rsidRPr="00A64A7D" w14:paraId="469A078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7682C794" w14:textId="22300F7E"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b/>
                <w:bCs/>
                <w:color w:val="000000"/>
                <w:sz w:val="20"/>
                <w:szCs w:val="20"/>
                <w:lang w:val="es-ES_tradnl"/>
              </w:rPr>
              <w:t>9.-GRAN BILBAO II</w:t>
            </w:r>
          </w:p>
        </w:tc>
        <w:tc>
          <w:tcPr>
            <w:tcW w:w="894" w:type="dxa"/>
            <w:tcBorders>
              <w:top w:val="single" w:sz="4" w:space="0" w:color="auto"/>
              <w:left w:val="single" w:sz="4" w:space="0" w:color="auto"/>
              <w:bottom w:val="single" w:sz="4" w:space="0" w:color="auto"/>
              <w:right w:val="single" w:sz="4" w:space="0" w:color="auto"/>
            </w:tcBorders>
            <w:noWrap/>
            <w:vAlign w:val="bottom"/>
          </w:tcPr>
          <w:p w14:paraId="122F6FD4"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40E1E39E"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34E608CE"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77EC8998" w14:textId="77777777" w:rsidR="00953E33" w:rsidRPr="00A64A7D" w:rsidRDefault="00953E33" w:rsidP="00953E33">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4867865A" w14:textId="77777777" w:rsidR="00953E33" w:rsidRPr="00A64A7D" w:rsidRDefault="00953E33" w:rsidP="00953E33">
            <w:pPr>
              <w:jc w:val="center"/>
              <w:rPr>
                <w:rFonts w:ascii="Calibri" w:hAnsi="Calibri" w:cs="Calibri"/>
                <w:b/>
                <w:bCs/>
                <w:color w:val="000000"/>
                <w:sz w:val="20"/>
                <w:szCs w:val="22"/>
                <w:lang w:val="es-ES_tradnl"/>
              </w:rPr>
            </w:pPr>
          </w:p>
        </w:tc>
      </w:tr>
      <w:tr w:rsidR="00953E33" w:rsidRPr="00A64A7D" w14:paraId="6F7B146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BF19850"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E6CF26E" w14:textId="14278417"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49D36BC" w14:textId="21839C2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Derio</w:t>
            </w:r>
          </w:p>
        </w:tc>
        <w:tc>
          <w:tcPr>
            <w:tcW w:w="812" w:type="dxa"/>
            <w:tcBorders>
              <w:top w:val="single" w:sz="4" w:space="0" w:color="auto"/>
              <w:left w:val="single" w:sz="4" w:space="0" w:color="auto"/>
              <w:bottom w:val="single" w:sz="4" w:space="0" w:color="auto"/>
              <w:right w:val="single" w:sz="4" w:space="0" w:color="auto"/>
            </w:tcBorders>
            <w:noWrap/>
            <w:vAlign w:val="bottom"/>
          </w:tcPr>
          <w:p w14:paraId="2E499CCB" w14:textId="49143858"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014464</w:t>
            </w:r>
          </w:p>
        </w:tc>
        <w:tc>
          <w:tcPr>
            <w:tcW w:w="3624" w:type="dxa"/>
            <w:tcBorders>
              <w:top w:val="single" w:sz="4" w:space="0" w:color="auto"/>
              <w:left w:val="single" w:sz="4" w:space="0" w:color="auto"/>
              <w:bottom w:val="single" w:sz="4" w:space="0" w:color="auto"/>
              <w:right w:val="single" w:sz="4" w:space="0" w:color="auto"/>
            </w:tcBorders>
            <w:noWrap/>
            <w:vAlign w:val="bottom"/>
          </w:tcPr>
          <w:p w14:paraId="5910F10F" w14:textId="02033DF9"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Derio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9FCBA11" w14:textId="470E396C"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526</w:t>
            </w:r>
          </w:p>
        </w:tc>
      </w:tr>
      <w:tr w:rsidR="00953E33" w:rsidRPr="00A64A7D" w14:paraId="5D479D6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49AF0B2"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710BE86" w14:textId="4B0327D8"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869D6B2" w14:textId="61E601B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Laukariz</w:t>
            </w:r>
          </w:p>
        </w:tc>
        <w:tc>
          <w:tcPr>
            <w:tcW w:w="812" w:type="dxa"/>
            <w:tcBorders>
              <w:top w:val="single" w:sz="4" w:space="0" w:color="auto"/>
              <w:left w:val="single" w:sz="4" w:space="0" w:color="auto"/>
              <w:bottom w:val="single" w:sz="4" w:space="0" w:color="auto"/>
              <w:right w:val="single" w:sz="4" w:space="0" w:color="auto"/>
            </w:tcBorders>
            <w:noWrap/>
            <w:vAlign w:val="bottom"/>
          </w:tcPr>
          <w:p w14:paraId="1F5E5776" w14:textId="05BACAEF"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014363</w:t>
            </w:r>
          </w:p>
        </w:tc>
        <w:tc>
          <w:tcPr>
            <w:tcW w:w="3624" w:type="dxa"/>
            <w:tcBorders>
              <w:top w:val="single" w:sz="4" w:space="0" w:color="auto"/>
              <w:left w:val="single" w:sz="4" w:space="0" w:color="auto"/>
              <w:bottom w:val="single" w:sz="4" w:space="0" w:color="auto"/>
              <w:right w:val="single" w:sz="4" w:space="0" w:color="auto"/>
            </w:tcBorders>
            <w:noWrap/>
            <w:vAlign w:val="bottom"/>
          </w:tcPr>
          <w:p w14:paraId="014E19D2" w14:textId="225E15E0"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Laukariz HLHI</w:t>
            </w:r>
            <w:r w:rsidR="00D37859" w:rsidRPr="00A64A7D">
              <w:rPr>
                <w:rFonts w:ascii="Calibri" w:hAnsi="Calibri" w:cs="Calibri"/>
                <w:bCs/>
                <w:color w:val="000000"/>
                <w:sz w:val="20"/>
                <w:szCs w:val="20"/>
                <w:lang w:val="es-ES_tradnl"/>
              </w:rPr>
              <w:t xml:space="preserve"> </w:t>
            </w:r>
            <w:r w:rsidR="00DA2B7A" w:rsidRPr="00A64A7D">
              <w:rPr>
                <w:rFonts w:ascii="Calibri" w:hAnsi="Calibri" w:cs="Calibri"/>
                <w:bCs/>
                <w:color w:val="000000"/>
                <w:sz w:val="20"/>
                <w:szCs w:val="20"/>
                <w:lang w:val="es-ES_tradnl"/>
              </w:rPr>
              <w:t xml:space="preserve"> (</w:t>
            </w:r>
            <w:r w:rsidR="00DA2B7A" w:rsidRPr="00A64A7D">
              <w:rPr>
                <w:rFonts w:ascii="Calibri" w:hAnsi="Calibri" w:cs="Calibri"/>
                <w:bCs/>
                <w:i/>
                <w:iCs/>
                <w:color w:val="000000"/>
                <w:sz w:val="20"/>
                <w:szCs w:val="20"/>
                <w:lang w:val="es-ES_tradnl"/>
              </w:rPr>
              <w:t>p</w:t>
            </w:r>
            <w:r w:rsidR="00D37859" w:rsidRPr="00A64A7D">
              <w:rPr>
                <w:rFonts w:ascii="Calibri" w:hAnsi="Calibri" w:cs="Calibri"/>
                <w:bCs/>
                <w:i/>
                <w:iCs/>
                <w:color w:val="000000"/>
                <w:sz w:val="20"/>
                <w:szCs w:val="20"/>
                <w:lang w:val="es-ES_tradnl"/>
              </w:rPr>
              <w:t>iloto</w:t>
            </w:r>
            <w:r w:rsidR="00DA2B7A"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2C413980" w14:textId="2A43CE74"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159</w:t>
            </w:r>
          </w:p>
        </w:tc>
      </w:tr>
      <w:tr w:rsidR="00953E33" w:rsidRPr="00A64A7D" w14:paraId="1A86903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5C496B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1D6E91B" w14:textId="531C59DE"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CB9AFF6" w14:textId="4C8A7B89"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Alonsotegi</w:t>
            </w:r>
          </w:p>
        </w:tc>
        <w:tc>
          <w:tcPr>
            <w:tcW w:w="812" w:type="dxa"/>
            <w:tcBorders>
              <w:top w:val="single" w:sz="4" w:space="0" w:color="auto"/>
              <w:left w:val="single" w:sz="4" w:space="0" w:color="auto"/>
              <w:bottom w:val="single" w:sz="4" w:space="0" w:color="auto"/>
              <w:right w:val="single" w:sz="4" w:space="0" w:color="auto"/>
            </w:tcBorders>
            <w:noWrap/>
            <w:vAlign w:val="bottom"/>
          </w:tcPr>
          <w:p w14:paraId="5AA053A5" w14:textId="2F91780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015006</w:t>
            </w:r>
          </w:p>
        </w:tc>
        <w:tc>
          <w:tcPr>
            <w:tcW w:w="3624" w:type="dxa"/>
            <w:tcBorders>
              <w:top w:val="single" w:sz="4" w:space="0" w:color="auto"/>
              <w:left w:val="single" w:sz="4" w:space="0" w:color="auto"/>
              <w:bottom w:val="single" w:sz="4" w:space="0" w:color="auto"/>
              <w:right w:val="single" w:sz="4" w:space="0" w:color="auto"/>
            </w:tcBorders>
            <w:noWrap/>
            <w:vAlign w:val="bottom"/>
          </w:tcPr>
          <w:p w14:paraId="53B5D4A1" w14:textId="10FD2F3B"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Alonsotegi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1AB0FB7" w14:textId="4AB0092B"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212</w:t>
            </w:r>
          </w:p>
        </w:tc>
      </w:tr>
      <w:tr w:rsidR="00953E33" w:rsidRPr="00A64A7D" w14:paraId="0EB6A0E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E6A92E1"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991A877" w14:textId="01B06FAC"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3F8B832" w14:textId="335659A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Galdakao</w:t>
            </w:r>
          </w:p>
        </w:tc>
        <w:tc>
          <w:tcPr>
            <w:tcW w:w="812" w:type="dxa"/>
            <w:tcBorders>
              <w:top w:val="single" w:sz="4" w:space="0" w:color="auto"/>
              <w:left w:val="single" w:sz="4" w:space="0" w:color="auto"/>
              <w:bottom w:val="single" w:sz="4" w:space="0" w:color="auto"/>
              <w:right w:val="single" w:sz="4" w:space="0" w:color="auto"/>
            </w:tcBorders>
            <w:noWrap/>
            <w:vAlign w:val="bottom"/>
          </w:tcPr>
          <w:p w14:paraId="17BF1D46" w14:textId="4EE27697"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014280</w:t>
            </w:r>
          </w:p>
        </w:tc>
        <w:tc>
          <w:tcPr>
            <w:tcW w:w="3624" w:type="dxa"/>
            <w:tcBorders>
              <w:top w:val="single" w:sz="4" w:space="0" w:color="auto"/>
              <w:left w:val="single" w:sz="4" w:space="0" w:color="auto"/>
              <w:bottom w:val="single" w:sz="4" w:space="0" w:color="auto"/>
              <w:right w:val="single" w:sz="4" w:space="0" w:color="auto"/>
            </w:tcBorders>
            <w:noWrap/>
            <w:vAlign w:val="bottom"/>
          </w:tcPr>
          <w:p w14:paraId="19D2C85F" w14:textId="5AA02307"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Unkina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65D91FE" w14:textId="4B6666A6"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336</w:t>
            </w:r>
          </w:p>
        </w:tc>
      </w:tr>
      <w:tr w:rsidR="00953E33" w:rsidRPr="00A64A7D" w14:paraId="44EAB246"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75E52EB"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89FB48C" w14:textId="68B8BAAD"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1DE3B06" w14:textId="5CDBCAF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Galdakao</w:t>
            </w:r>
          </w:p>
        </w:tc>
        <w:tc>
          <w:tcPr>
            <w:tcW w:w="812" w:type="dxa"/>
            <w:tcBorders>
              <w:top w:val="single" w:sz="4" w:space="0" w:color="auto"/>
              <w:left w:val="single" w:sz="4" w:space="0" w:color="auto"/>
              <w:bottom w:val="single" w:sz="4" w:space="0" w:color="auto"/>
              <w:right w:val="single" w:sz="4" w:space="0" w:color="auto"/>
            </w:tcBorders>
            <w:noWrap/>
            <w:vAlign w:val="bottom"/>
          </w:tcPr>
          <w:p w14:paraId="358B18B1" w14:textId="771A43E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015053</w:t>
            </w:r>
          </w:p>
        </w:tc>
        <w:tc>
          <w:tcPr>
            <w:tcW w:w="3624" w:type="dxa"/>
            <w:tcBorders>
              <w:top w:val="single" w:sz="4" w:space="0" w:color="auto"/>
              <w:left w:val="single" w:sz="4" w:space="0" w:color="auto"/>
              <w:bottom w:val="single" w:sz="4" w:space="0" w:color="auto"/>
              <w:right w:val="single" w:sz="4" w:space="0" w:color="auto"/>
            </w:tcBorders>
            <w:noWrap/>
            <w:vAlign w:val="bottom"/>
          </w:tcPr>
          <w:p w14:paraId="343F0B07" w14:textId="362C38DE"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Gandasegi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196E561" w14:textId="1C8A7180"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224</w:t>
            </w:r>
          </w:p>
        </w:tc>
      </w:tr>
      <w:tr w:rsidR="00953E33" w:rsidRPr="00A64A7D" w14:paraId="354A485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C85B9E3"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1390598" w14:textId="11DE6A9A"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39860AD" w14:textId="7705C7C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Galdakao</w:t>
            </w:r>
          </w:p>
        </w:tc>
        <w:tc>
          <w:tcPr>
            <w:tcW w:w="812" w:type="dxa"/>
            <w:tcBorders>
              <w:top w:val="single" w:sz="4" w:space="0" w:color="auto"/>
              <w:left w:val="single" w:sz="4" w:space="0" w:color="auto"/>
              <w:bottom w:val="single" w:sz="4" w:space="0" w:color="auto"/>
              <w:right w:val="single" w:sz="4" w:space="0" w:color="auto"/>
            </w:tcBorders>
            <w:noWrap/>
            <w:vAlign w:val="bottom"/>
          </w:tcPr>
          <w:p w14:paraId="27C19920" w14:textId="78E4BE1D"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015053</w:t>
            </w:r>
          </w:p>
        </w:tc>
        <w:tc>
          <w:tcPr>
            <w:tcW w:w="3624" w:type="dxa"/>
            <w:tcBorders>
              <w:top w:val="single" w:sz="4" w:space="0" w:color="auto"/>
              <w:left w:val="single" w:sz="4" w:space="0" w:color="auto"/>
              <w:bottom w:val="single" w:sz="4" w:space="0" w:color="auto"/>
              <w:right w:val="single" w:sz="4" w:space="0" w:color="auto"/>
            </w:tcBorders>
            <w:noWrap/>
            <w:vAlign w:val="bottom"/>
          </w:tcPr>
          <w:p w14:paraId="491C3704" w14:textId="5DDB22AF"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Gandasegi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A777EDA" w14:textId="029F30CE"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387</w:t>
            </w:r>
          </w:p>
        </w:tc>
      </w:tr>
      <w:tr w:rsidR="00953E33" w:rsidRPr="00A64A7D" w14:paraId="38365AF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41CA249"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98A7F45" w14:textId="1CAC41B5"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1414F1C" w14:textId="33CD448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Galdakao</w:t>
            </w:r>
          </w:p>
        </w:tc>
        <w:tc>
          <w:tcPr>
            <w:tcW w:w="812" w:type="dxa"/>
            <w:tcBorders>
              <w:top w:val="single" w:sz="4" w:space="0" w:color="auto"/>
              <w:left w:val="single" w:sz="4" w:space="0" w:color="auto"/>
              <w:bottom w:val="single" w:sz="4" w:space="0" w:color="auto"/>
              <w:right w:val="single" w:sz="4" w:space="0" w:color="auto"/>
            </w:tcBorders>
            <w:noWrap/>
            <w:vAlign w:val="bottom"/>
          </w:tcPr>
          <w:p w14:paraId="0184C53C" w14:textId="389AA3F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015088</w:t>
            </w:r>
          </w:p>
        </w:tc>
        <w:tc>
          <w:tcPr>
            <w:tcW w:w="3624" w:type="dxa"/>
            <w:tcBorders>
              <w:top w:val="single" w:sz="4" w:space="0" w:color="auto"/>
              <w:left w:val="single" w:sz="4" w:space="0" w:color="auto"/>
              <w:bottom w:val="single" w:sz="4" w:space="0" w:color="auto"/>
              <w:right w:val="single" w:sz="4" w:space="0" w:color="auto"/>
            </w:tcBorders>
            <w:noWrap/>
            <w:vAlign w:val="bottom"/>
          </w:tcPr>
          <w:p w14:paraId="5D8F3D07" w14:textId="612B0049"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IES Bengoetxe BHI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B251227" w14:textId="26523DC3"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101</w:t>
            </w:r>
          </w:p>
        </w:tc>
      </w:tr>
      <w:tr w:rsidR="00953E33" w:rsidRPr="00A64A7D" w14:paraId="281AF41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E31B0D0"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358EC2F" w14:textId="1761733B"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569B1FF" w14:textId="64C9D969"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Galdakao</w:t>
            </w:r>
          </w:p>
        </w:tc>
        <w:tc>
          <w:tcPr>
            <w:tcW w:w="812" w:type="dxa"/>
            <w:tcBorders>
              <w:top w:val="single" w:sz="4" w:space="0" w:color="auto"/>
              <w:left w:val="single" w:sz="4" w:space="0" w:color="auto"/>
              <w:bottom w:val="single" w:sz="4" w:space="0" w:color="auto"/>
              <w:right w:val="single" w:sz="4" w:space="0" w:color="auto"/>
            </w:tcBorders>
            <w:noWrap/>
            <w:vAlign w:val="bottom"/>
          </w:tcPr>
          <w:p w14:paraId="32DE6545" w14:textId="1C4C8BE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015101</w:t>
            </w:r>
          </w:p>
        </w:tc>
        <w:tc>
          <w:tcPr>
            <w:tcW w:w="3624" w:type="dxa"/>
            <w:tcBorders>
              <w:top w:val="single" w:sz="4" w:space="0" w:color="auto"/>
              <w:left w:val="single" w:sz="4" w:space="0" w:color="auto"/>
              <w:bottom w:val="single" w:sz="4" w:space="0" w:color="auto"/>
              <w:right w:val="single" w:sz="4" w:space="0" w:color="auto"/>
            </w:tcBorders>
            <w:noWrap/>
            <w:vAlign w:val="bottom"/>
          </w:tcPr>
          <w:p w14:paraId="18DFD58C" w14:textId="10B7F5D5"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Urreta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E10084A" w14:textId="174BE20F"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430</w:t>
            </w:r>
          </w:p>
        </w:tc>
      </w:tr>
      <w:tr w:rsidR="00953E33" w:rsidRPr="00A64A7D" w14:paraId="584AF8F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FDE9883"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98DCCFB" w14:textId="108E53F0"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FFD8888" w14:textId="2CE4B4A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Zaratamo</w:t>
            </w:r>
          </w:p>
        </w:tc>
        <w:tc>
          <w:tcPr>
            <w:tcW w:w="812" w:type="dxa"/>
            <w:tcBorders>
              <w:top w:val="single" w:sz="4" w:space="0" w:color="auto"/>
              <w:left w:val="single" w:sz="4" w:space="0" w:color="auto"/>
              <w:bottom w:val="single" w:sz="4" w:space="0" w:color="auto"/>
              <w:right w:val="single" w:sz="4" w:space="0" w:color="auto"/>
            </w:tcBorders>
            <w:noWrap/>
            <w:vAlign w:val="bottom"/>
          </w:tcPr>
          <w:p w14:paraId="1C6BB0F6" w14:textId="7D141F7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015245</w:t>
            </w:r>
          </w:p>
        </w:tc>
        <w:tc>
          <w:tcPr>
            <w:tcW w:w="3624" w:type="dxa"/>
            <w:tcBorders>
              <w:top w:val="single" w:sz="4" w:space="0" w:color="auto"/>
              <w:left w:val="single" w:sz="4" w:space="0" w:color="auto"/>
              <w:bottom w:val="single" w:sz="4" w:space="0" w:color="auto"/>
              <w:right w:val="single" w:sz="4" w:space="0" w:color="auto"/>
            </w:tcBorders>
            <w:noWrap/>
            <w:vAlign w:val="bottom"/>
          </w:tcPr>
          <w:p w14:paraId="6A7081E4" w14:textId="5277ECEB"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Zaratamo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933EE54" w14:textId="19FDC379"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96</w:t>
            </w:r>
          </w:p>
        </w:tc>
      </w:tr>
      <w:tr w:rsidR="00953E33" w:rsidRPr="00A64A7D" w14:paraId="550FA0B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B3BBD3C"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DD76DAE" w14:textId="3F36C5D3"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C977F9B" w14:textId="5420CEE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Arrigorriaga</w:t>
            </w:r>
          </w:p>
        </w:tc>
        <w:tc>
          <w:tcPr>
            <w:tcW w:w="812" w:type="dxa"/>
            <w:tcBorders>
              <w:top w:val="single" w:sz="4" w:space="0" w:color="auto"/>
              <w:left w:val="single" w:sz="4" w:space="0" w:color="auto"/>
              <w:bottom w:val="single" w:sz="4" w:space="0" w:color="auto"/>
              <w:right w:val="single" w:sz="4" w:space="0" w:color="auto"/>
            </w:tcBorders>
            <w:noWrap/>
            <w:vAlign w:val="bottom"/>
          </w:tcPr>
          <w:p w14:paraId="1B073D85" w14:textId="74801C60"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014029</w:t>
            </w:r>
          </w:p>
        </w:tc>
        <w:tc>
          <w:tcPr>
            <w:tcW w:w="3624" w:type="dxa"/>
            <w:tcBorders>
              <w:top w:val="single" w:sz="4" w:space="0" w:color="auto"/>
              <w:left w:val="single" w:sz="4" w:space="0" w:color="auto"/>
              <w:bottom w:val="single" w:sz="4" w:space="0" w:color="auto"/>
              <w:right w:val="single" w:sz="4" w:space="0" w:color="auto"/>
            </w:tcBorders>
            <w:noWrap/>
            <w:vAlign w:val="bottom"/>
          </w:tcPr>
          <w:p w14:paraId="7FCFD37B" w14:textId="0BA0EF25"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Arrigorriaga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62F1106A" w14:textId="51CC64C7"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338</w:t>
            </w:r>
          </w:p>
        </w:tc>
      </w:tr>
      <w:tr w:rsidR="00953E33" w:rsidRPr="00A64A7D" w14:paraId="60B9A7B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585213B"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F58BB2A" w14:textId="6C69FE48"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A10EEDC" w14:textId="3596611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Arrigorriaga</w:t>
            </w:r>
          </w:p>
        </w:tc>
        <w:tc>
          <w:tcPr>
            <w:tcW w:w="812" w:type="dxa"/>
            <w:tcBorders>
              <w:top w:val="single" w:sz="4" w:space="0" w:color="auto"/>
              <w:left w:val="single" w:sz="4" w:space="0" w:color="auto"/>
              <w:bottom w:val="single" w:sz="4" w:space="0" w:color="auto"/>
              <w:right w:val="single" w:sz="4" w:space="0" w:color="auto"/>
            </w:tcBorders>
            <w:noWrap/>
            <w:vAlign w:val="bottom"/>
          </w:tcPr>
          <w:p w14:paraId="66A83507" w14:textId="6516AF27"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014029</w:t>
            </w:r>
          </w:p>
        </w:tc>
        <w:tc>
          <w:tcPr>
            <w:tcW w:w="3624" w:type="dxa"/>
            <w:tcBorders>
              <w:top w:val="single" w:sz="4" w:space="0" w:color="auto"/>
              <w:left w:val="single" w:sz="4" w:space="0" w:color="auto"/>
              <w:bottom w:val="single" w:sz="4" w:space="0" w:color="auto"/>
              <w:right w:val="single" w:sz="4" w:space="0" w:color="auto"/>
            </w:tcBorders>
            <w:noWrap/>
            <w:vAlign w:val="bottom"/>
          </w:tcPr>
          <w:p w14:paraId="5E0735D7" w14:textId="38031657" w:rsidR="00953E33" w:rsidRPr="00A64A7D" w:rsidRDefault="00953E33" w:rsidP="00953E33">
            <w:pPr>
              <w:rPr>
                <w:rFonts w:ascii="Calibri" w:hAnsi="Calibri" w:cs="Calibri"/>
                <w:b/>
                <w:color w:val="000000"/>
                <w:sz w:val="20"/>
                <w:szCs w:val="20"/>
                <w:lang w:val="es-ES_tradnl"/>
              </w:rPr>
            </w:pPr>
            <w:r w:rsidRPr="00A64A7D">
              <w:rPr>
                <w:rFonts w:ascii="Calibri" w:hAnsi="Calibri" w:cs="Calibri"/>
                <w:bCs/>
                <w:color w:val="000000"/>
                <w:sz w:val="20"/>
                <w:szCs w:val="20"/>
                <w:lang w:val="es-ES_tradnl"/>
              </w:rPr>
              <w:t>CEIP Arrigorriaga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55A97350" w14:textId="480AF718"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70</w:t>
            </w:r>
          </w:p>
        </w:tc>
      </w:tr>
      <w:tr w:rsidR="00953E33" w:rsidRPr="00A64A7D" w14:paraId="39A4E1B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CF72CA1"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177E35E"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1F5A86E9"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6EF65290"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7ACA47CF" w14:textId="06B4F1B3" w:rsidR="00953E33" w:rsidRPr="00A64A7D" w:rsidRDefault="00953E33" w:rsidP="00953E33">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3D31C6D0" w14:textId="45725125" w:rsidR="00953E33" w:rsidRPr="00A64A7D" w:rsidRDefault="00953E33" w:rsidP="00953E33">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2.</w:t>
            </w:r>
            <w:r w:rsidR="008845D3" w:rsidRPr="00A64A7D">
              <w:rPr>
                <w:rFonts w:ascii="Calibri" w:hAnsi="Calibri" w:cs="Calibri"/>
                <w:b/>
                <w:bCs/>
                <w:color w:val="000000"/>
                <w:sz w:val="20"/>
                <w:szCs w:val="22"/>
                <w:lang w:val="es-ES_tradnl"/>
              </w:rPr>
              <w:t>879</w:t>
            </w:r>
          </w:p>
        </w:tc>
      </w:tr>
      <w:tr w:rsidR="00953E33" w:rsidRPr="00A64A7D" w14:paraId="5653840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7BA18400" w14:textId="6E1285F7"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b/>
                <w:bCs/>
                <w:color w:val="000000"/>
                <w:sz w:val="20"/>
                <w:szCs w:val="20"/>
                <w:lang w:val="es-ES_tradnl"/>
              </w:rPr>
              <w:t>10.-URIBE</w:t>
            </w:r>
          </w:p>
        </w:tc>
        <w:tc>
          <w:tcPr>
            <w:tcW w:w="894" w:type="dxa"/>
            <w:tcBorders>
              <w:top w:val="single" w:sz="4" w:space="0" w:color="auto"/>
              <w:left w:val="single" w:sz="4" w:space="0" w:color="auto"/>
              <w:bottom w:val="single" w:sz="4" w:space="0" w:color="auto"/>
              <w:right w:val="single" w:sz="4" w:space="0" w:color="auto"/>
            </w:tcBorders>
            <w:noWrap/>
            <w:vAlign w:val="bottom"/>
          </w:tcPr>
          <w:p w14:paraId="7E51E7E9"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273AD5D9"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172AB795"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CD1891F" w14:textId="77777777" w:rsidR="00953E33" w:rsidRPr="00A64A7D" w:rsidRDefault="00953E33" w:rsidP="00953E33">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6D865ABA" w14:textId="77777777" w:rsidR="00953E33" w:rsidRPr="00A64A7D" w:rsidRDefault="00953E33" w:rsidP="00953E33">
            <w:pPr>
              <w:jc w:val="center"/>
              <w:rPr>
                <w:rFonts w:ascii="Calibri" w:hAnsi="Calibri" w:cs="Calibri"/>
                <w:b/>
                <w:bCs/>
                <w:color w:val="000000"/>
                <w:sz w:val="20"/>
                <w:szCs w:val="22"/>
                <w:lang w:val="es-ES_tradnl"/>
              </w:rPr>
            </w:pPr>
          </w:p>
        </w:tc>
      </w:tr>
      <w:tr w:rsidR="00953E33" w:rsidRPr="00A64A7D" w14:paraId="4B539A8D"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9929FB9"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9063CF1" w14:textId="2DB7A2CB"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7F5CE75A" w14:textId="74BE7FB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Mungia</w:t>
            </w:r>
          </w:p>
        </w:tc>
        <w:tc>
          <w:tcPr>
            <w:tcW w:w="812" w:type="dxa"/>
            <w:tcBorders>
              <w:top w:val="single" w:sz="4" w:space="0" w:color="auto"/>
              <w:left w:val="single" w:sz="4" w:space="0" w:color="auto"/>
              <w:bottom w:val="single" w:sz="4" w:space="0" w:color="auto"/>
              <w:right w:val="single" w:sz="4" w:space="0" w:color="auto"/>
            </w:tcBorders>
            <w:noWrap/>
            <w:vAlign w:val="bottom"/>
          </w:tcPr>
          <w:p w14:paraId="2A246700" w14:textId="740FB18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014367</w:t>
            </w:r>
          </w:p>
        </w:tc>
        <w:tc>
          <w:tcPr>
            <w:tcW w:w="3624" w:type="dxa"/>
            <w:tcBorders>
              <w:top w:val="single" w:sz="4" w:space="0" w:color="auto"/>
              <w:left w:val="single" w:sz="4" w:space="0" w:color="auto"/>
              <w:bottom w:val="single" w:sz="4" w:space="0" w:color="auto"/>
              <w:right w:val="single" w:sz="4" w:space="0" w:color="auto"/>
            </w:tcBorders>
            <w:noWrap/>
            <w:vAlign w:val="bottom"/>
          </w:tcPr>
          <w:p w14:paraId="519035DA" w14:textId="05137EF9"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Legarda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46ED7A5" w14:textId="2740E3C7"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592</w:t>
            </w:r>
          </w:p>
        </w:tc>
      </w:tr>
      <w:tr w:rsidR="00953E33" w:rsidRPr="00A64A7D" w14:paraId="205E25D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C34DA94"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2B212CB" w14:textId="78ED15EB"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7487C3F8" w14:textId="343B1275"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Plentzia</w:t>
            </w:r>
          </w:p>
        </w:tc>
        <w:tc>
          <w:tcPr>
            <w:tcW w:w="812" w:type="dxa"/>
            <w:tcBorders>
              <w:top w:val="single" w:sz="4" w:space="0" w:color="auto"/>
              <w:left w:val="single" w:sz="4" w:space="0" w:color="auto"/>
              <w:bottom w:val="single" w:sz="4" w:space="0" w:color="auto"/>
              <w:right w:val="single" w:sz="4" w:space="0" w:color="auto"/>
            </w:tcBorders>
            <w:noWrap/>
            <w:vAlign w:val="bottom"/>
          </w:tcPr>
          <w:p w14:paraId="1775F336" w14:textId="62380435"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014384</w:t>
            </w:r>
          </w:p>
        </w:tc>
        <w:tc>
          <w:tcPr>
            <w:tcW w:w="3624" w:type="dxa"/>
            <w:tcBorders>
              <w:top w:val="single" w:sz="4" w:space="0" w:color="auto"/>
              <w:left w:val="single" w:sz="4" w:space="0" w:color="auto"/>
              <w:bottom w:val="single" w:sz="4" w:space="0" w:color="auto"/>
              <w:right w:val="single" w:sz="4" w:space="0" w:color="auto"/>
            </w:tcBorders>
            <w:noWrap/>
            <w:vAlign w:val="bottom"/>
          </w:tcPr>
          <w:p w14:paraId="23002AAC" w14:textId="6922E9B8"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Plentzia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871C9F8" w14:textId="57965D56"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239</w:t>
            </w:r>
          </w:p>
        </w:tc>
      </w:tr>
      <w:tr w:rsidR="00953E33" w:rsidRPr="00A64A7D" w14:paraId="2E8C0A5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0D1D03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C2DD8E5" w14:textId="3A6EBFD9"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5E6C041" w14:textId="44B7CAE9"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Urduliz</w:t>
            </w:r>
          </w:p>
        </w:tc>
        <w:tc>
          <w:tcPr>
            <w:tcW w:w="812" w:type="dxa"/>
            <w:tcBorders>
              <w:top w:val="single" w:sz="4" w:space="0" w:color="auto"/>
              <w:left w:val="single" w:sz="4" w:space="0" w:color="auto"/>
              <w:bottom w:val="single" w:sz="4" w:space="0" w:color="auto"/>
              <w:right w:val="single" w:sz="4" w:space="0" w:color="auto"/>
            </w:tcBorders>
            <w:noWrap/>
            <w:vAlign w:val="bottom"/>
          </w:tcPr>
          <w:p w14:paraId="706A4937" w14:textId="58966C93"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014448</w:t>
            </w:r>
          </w:p>
        </w:tc>
        <w:tc>
          <w:tcPr>
            <w:tcW w:w="3624" w:type="dxa"/>
            <w:tcBorders>
              <w:top w:val="single" w:sz="4" w:space="0" w:color="auto"/>
              <w:left w:val="single" w:sz="4" w:space="0" w:color="auto"/>
              <w:bottom w:val="single" w:sz="4" w:space="0" w:color="auto"/>
              <w:right w:val="single" w:sz="4" w:space="0" w:color="auto"/>
            </w:tcBorders>
            <w:noWrap/>
            <w:vAlign w:val="bottom"/>
          </w:tcPr>
          <w:p w14:paraId="3887A763" w14:textId="3C04086B"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Elortza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72D43BA" w14:textId="02095A1D"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396</w:t>
            </w:r>
          </w:p>
        </w:tc>
      </w:tr>
      <w:tr w:rsidR="00953E33" w:rsidRPr="00A64A7D" w14:paraId="41EADF0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A0B161F"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65C62BB" w14:textId="45C2BBD4"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1444DA4" w14:textId="3C27C09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Sopela</w:t>
            </w:r>
          </w:p>
        </w:tc>
        <w:tc>
          <w:tcPr>
            <w:tcW w:w="812" w:type="dxa"/>
            <w:tcBorders>
              <w:top w:val="single" w:sz="4" w:space="0" w:color="auto"/>
              <w:left w:val="single" w:sz="4" w:space="0" w:color="auto"/>
              <w:bottom w:val="single" w:sz="4" w:space="0" w:color="auto"/>
              <w:right w:val="single" w:sz="4" w:space="0" w:color="auto"/>
            </w:tcBorders>
            <w:noWrap/>
            <w:vAlign w:val="bottom"/>
          </w:tcPr>
          <w:p w14:paraId="54635EC6" w14:textId="48DF25D7"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015104</w:t>
            </w:r>
          </w:p>
        </w:tc>
        <w:tc>
          <w:tcPr>
            <w:tcW w:w="3624" w:type="dxa"/>
            <w:tcBorders>
              <w:top w:val="single" w:sz="4" w:space="0" w:color="auto"/>
              <w:left w:val="single" w:sz="4" w:space="0" w:color="auto"/>
              <w:bottom w:val="single" w:sz="4" w:space="0" w:color="auto"/>
              <w:right w:val="single" w:sz="4" w:space="0" w:color="auto"/>
            </w:tcBorders>
            <w:noWrap/>
            <w:vAlign w:val="bottom"/>
          </w:tcPr>
          <w:p w14:paraId="0337B5BD" w14:textId="0E826772"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Zipiriñe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B43C50B" w14:textId="2C67B2DA"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740</w:t>
            </w:r>
          </w:p>
        </w:tc>
      </w:tr>
      <w:tr w:rsidR="00953E33" w:rsidRPr="00A64A7D" w14:paraId="6BBD77C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7A485CF"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DAE4BE9" w14:textId="5AAC7F3E"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02A31133" w14:textId="57B396A8"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Plentzia</w:t>
            </w:r>
          </w:p>
        </w:tc>
        <w:tc>
          <w:tcPr>
            <w:tcW w:w="812" w:type="dxa"/>
            <w:tcBorders>
              <w:top w:val="single" w:sz="4" w:space="0" w:color="auto"/>
              <w:left w:val="single" w:sz="4" w:space="0" w:color="auto"/>
              <w:bottom w:val="single" w:sz="4" w:space="0" w:color="auto"/>
              <w:right w:val="single" w:sz="4" w:space="0" w:color="auto"/>
            </w:tcBorders>
            <w:noWrap/>
            <w:vAlign w:val="bottom"/>
          </w:tcPr>
          <w:p w14:paraId="44D7860D" w14:textId="7A4EAD6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015143</w:t>
            </w:r>
          </w:p>
        </w:tc>
        <w:tc>
          <w:tcPr>
            <w:tcW w:w="3624" w:type="dxa"/>
            <w:tcBorders>
              <w:top w:val="single" w:sz="4" w:space="0" w:color="auto"/>
              <w:left w:val="single" w:sz="4" w:space="0" w:color="auto"/>
              <w:bottom w:val="single" w:sz="4" w:space="0" w:color="auto"/>
              <w:right w:val="single" w:sz="4" w:space="0" w:color="auto"/>
            </w:tcBorders>
            <w:noWrap/>
            <w:vAlign w:val="bottom"/>
          </w:tcPr>
          <w:p w14:paraId="1B3E873B" w14:textId="2D32291C"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IES Uribe Kosta BHI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8D69922" w14:textId="4A45CC3D"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309</w:t>
            </w:r>
          </w:p>
        </w:tc>
      </w:tr>
      <w:tr w:rsidR="00953E33" w:rsidRPr="00A64A7D" w14:paraId="1539229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EAFDDAC"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BD7E69F" w14:textId="269A5573"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4B76B7B" w14:textId="70C5126D"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Lemoiz</w:t>
            </w:r>
          </w:p>
        </w:tc>
        <w:tc>
          <w:tcPr>
            <w:tcW w:w="812" w:type="dxa"/>
            <w:tcBorders>
              <w:top w:val="single" w:sz="4" w:space="0" w:color="auto"/>
              <w:left w:val="single" w:sz="4" w:space="0" w:color="auto"/>
              <w:bottom w:val="single" w:sz="4" w:space="0" w:color="auto"/>
              <w:right w:val="single" w:sz="4" w:space="0" w:color="auto"/>
            </w:tcBorders>
            <w:noWrap/>
            <w:vAlign w:val="bottom"/>
          </w:tcPr>
          <w:p w14:paraId="2BA32221" w14:textId="115F2BA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015336</w:t>
            </w:r>
          </w:p>
        </w:tc>
        <w:tc>
          <w:tcPr>
            <w:tcW w:w="3624" w:type="dxa"/>
            <w:tcBorders>
              <w:top w:val="single" w:sz="4" w:space="0" w:color="auto"/>
              <w:left w:val="single" w:sz="4" w:space="0" w:color="auto"/>
              <w:bottom w:val="single" w:sz="4" w:space="0" w:color="auto"/>
              <w:right w:val="single" w:sz="4" w:space="0" w:color="auto"/>
            </w:tcBorders>
            <w:noWrap/>
            <w:vAlign w:val="bottom"/>
          </w:tcPr>
          <w:p w14:paraId="2C611AAA" w14:textId="2862FAA0"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Lemoiz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448BAF6" w14:textId="43B8C14A"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100</w:t>
            </w:r>
          </w:p>
        </w:tc>
      </w:tr>
      <w:tr w:rsidR="00953E33" w:rsidRPr="00A64A7D" w14:paraId="1734875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F9C567D"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BAEAB62"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76F1D4B8"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367A9C71"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18D06FCC" w14:textId="2D609CCE" w:rsidR="00953E33" w:rsidRPr="00A64A7D" w:rsidRDefault="00953E33" w:rsidP="00953E33">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0F5DA94C" w14:textId="16F7EA4C" w:rsidR="00953E33" w:rsidRPr="00A64A7D" w:rsidRDefault="00953E33" w:rsidP="00953E33">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2.376</w:t>
            </w:r>
          </w:p>
        </w:tc>
      </w:tr>
      <w:tr w:rsidR="00953E33" w:rsidRPr="00A64A7D" w14:paraId="0E5B175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6682C287" w14:textId="40608545"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b/>
                <w:bCs/>
                <w:color w:val="000000"/>
                <w:sz w:val="20"/>
                <w:szCs w:val="20"/>
                <w:lang w:val="es-ES_tradnl"/>
              </w:rPr>
              <w:t>11.-DURANGUESADO</w:t>
            </w:r>
          </w:p>
        </w:tc>
        <w:tc>
          <w:tcPr>
            <w:tcW w:w="894" w:type="dxa"/>
            <w:tcBorders>
              <w:top w:val="single" w:sz="4" w:space="0" w:color="auto"/>
              <w:left w:val="single" w:sz="4" w:space="0" w:color="auto"/>
              <w:bottom w:val="single" w:sz="4" w:space="0" w:color="auto"/>
              <w:right w:val="single" w:sz="4" w:space="0" w:color="auto"/>
            </w:tcBorders>
            <w:noWrap/>
            <w:vAlign w:val="bottom"/>
          </w:tcPr>
          <w:p w14:paraId="416D963A"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2429101B"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65B97E6"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12DF4652" w14:textId="77777777" w:rsidR="00953E33" w:rsidRPr="00A64A7D" w:rsidRDefault="00953E33" w:rsidP="00953E33">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1A99839E" w14:textId="77777777" w:rsidR="00953E33" w:rsidRPr="00A64A7D" w:rsidRDefault="00953E33" w:rsidP="00953E33">
            <w:pPr>
              <w:jc w:val="center"/>
              <w:rPr>
                <w:rFonts w:ascii="Calibri" w:hAnsi="Calibri" w:cs="Calibri"/>
                <w:b/>
                <w:bCs/>
                <w:color w:val="000000"/>
                <w:sz w:val="20"/>
                <w:szCs w:val="22"/>
                <w:lang w:val="es-ES_tradnl"/>
              </w:rPr>
            </w:pPr>
          </w:p>
        </w:tc>
      </w:tr>
      <w:tr w:rsidR="00953E33" w:rsidRPr="00A64A7D" w14:paraId="05854C72"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C31AA5B"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8613CF2" w14:textId="09CCF426"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56C1297" w14:textId="0B001CAF"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Abadiño</w:t>
            </w:r>
          </w:p>
        </w:tc>
        <w:tc>
          <w:tcPr>
            <w:tcW w:w="812" w:type="dxa"/>
            <w:tcBorders>
              <w:top w:val="single" w:sz="4" w:space="0" w:color="auto"/>
              <w:left w:val="single" w:sz="4" w:space="0" w:color="auto"/>
              <w:bottom w:val="single" w:sz="4" w:space="0" w:color="auto"/>
              <w:right w:val="single" w:sz="4" w:space="0" w:color="auto"/>
            </w:tcBorders>
            <w:noWrap/>
            <w:vAlign w:val="bottom"/>
          </w:tcPr>
          <w:p w14:paraId="5E11FC4D" w14:textId="4EE76D36"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014003</w:t>
            </w:r>
          </w:p>
        </w:tc>
        <w:tc>
          <w:tcPr>
            <w:tcW w:w="3624" w:type="dxa"/>
            <w:tcBorders>
              <w:top w:val="single" w:sz="4" w:space="0" w:color="auto"/>
              <w:left w:val="single" w:sz="4" w:space="0" w:color="auto"/>
              <w:bottom w:val="single" w:sz="4" w:space="0" w:color="auto"/>
              <w:right w:val="single" w:sz="4" w:space="0" w:color="auto"/>
            </w:tcBorders>
            <w:noWrap/>
            <w:vAlign w:val="bottom"/>
          </w:tcPr>
          <w:p w14:paraId="730900D1" w14:textId="0AF12015"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Zelaieta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B7152E1" w14:textId="01EED9D7"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297</w:t>
            </w:r>
          </w:p>
        </w:tc>
      </w:tr>
      <w:tr w:rsidR="00953E33" w:rsidRPr="00A64A7D" w14:paraId="386E1256"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70B53F9"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8A1399E" w14:textId="16BF0157"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5C2C4B26" w14:textId="540471BF"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Berriz</w:t>
            </w:r>
          </w:p>
        </w:tc>
        <w:tc>
          <w:tcPr>
            <w:tcW w:w="812" w:type="dxa"/>
            <w:tcBorders>
              <w:top w:val="single" w:sz="4" w:space="0" w:color="auto"/>
              <w:left w:val="single" w:sz="4" w:space="0" w:color="auto"/>
              <w:bottom w:val="single" w:sz="4" w:space="0" w:color="auto"/>
              <w:right w:val="single" w:sz="4" w:space="0" w:color="auto"/>
            </w:tcBorders>
            <w:noWrap/>
            <w:vAlign w:val="bottom"/>
          </w:tcPr>
          <w:p w14:paraId="2A4BC83F" w14:textId="466AEBBE"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014097</w:t>
            </w:r>
          </w:p>
        </w:tc>
        <w:tc>
          <w:tcPr>
            <w:tcW w:w="3624" w:type="dxa"/>
            <w:tcBorders>
              <w:top w:val="single" w:sz="4" w:space="0" w:color="auto"/>
              <w:left w:val="single" w:sz="4" w:space="0" w:color="auto"/>
              <w:bottom w:val="single" w:sz="4" w:space="0" w:color="auto"/>
              <w:right w:val="single" w:sz="4" w:space="0" w:color="auto"/>
            </w:tcBorders>
            <w:noWrap/>
            <w:vAlign w:val="bottom"/>
          </w:tcPr>
          <w:p w14:paraId="384DF1C1" w14:textId="4B34AD48"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Learreta Markina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1403CED" w14:textId="6421CE44"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231</w:t>
            </w:r>
          </w:p>
        </w:tc>
      </w:tr>
      <w:tr w:rsidR="00953E33" w:rsidRPr="00A64A7D" w14:paraId="5659ECB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2E2960F"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9A367DC" w14:textId="38A32E8A"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CD4356B" w14:textId="6DE50A20"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Berriz</w:t>
            </w:r>
          </w:p>
        </w:tc>
        <w:tc>
          <w:tcPr>
            <w:tcW w:w="812" w:type="dxa"/>
            <w:tcBorders>
              <w:top w:val="single" w:sz="4" w:space="0" w:color="auto"/>
              <w:left w:val="single" w:sz="4" w:space="0" w:color="auto"/>
              <w:bottom w:val="single" w:sz="4" w:space="0" w:color="auto"/>
              <w:right w:val="single" w:sz="4" w:space="0" w:color="auto"/>
            </w:tcBorders>
            <w:noWrap/>
            <w:vAlign w:val="bottom"/>
          </w:tcPr>
          <w:p w14:paraId="6412232F" w14:textId="54EC4136"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014097</w:t>
            </w:r>
          </w:p>
        </w:tc>
        <w:tc>
          <w:tcPr>
            <w:tcW w:w="3624" w:type="dxa"/>
            <w:tcBorders>
              <w:top w:val="single" w:sz="4" w:space="0" w:color="auto"/>
              <w:left w:val="single" w:sz="4" w:space="0" w:color="auto"/>
              <w:bottom w:val="single" w:sz="4" w:space="0" w:color="auto"/>
              <w:right w:val="single" w:sz="4" w:space="0" w:color="auto"/>
            </w:tcBorders>
            <w:noWrap/>
            <w:vAlign w:val="bottom"/>
          </w:tcPr>
          <w:p w14:paraId="26DCAFB2" w14:textId="257C85E5"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Learreta Markina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B4D0F89" w14:textId="2397466E"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12</w:t>
            </w:r>
          </w:p>
        </w:tc>
      </w:tr>
      <w:tr w:rsidR="00953E33" w:rsidRPr="00A64A7D" w14:paraId="34BC5E0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6B7039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611D26F" w14:textId="3FB5DB55"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4C2BB99" w14:textId="03F832C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Durango</w:t>
            </w:r>
          </w:p>
        </w:tc>
        <w:tc>
          <w:tcPr>
            <w:tcW w:w="812" w:type="dxa"/>
            <w:tcBorders>
              <w:top w:val="single" w:sz="4" w:space="0" w:color="auto"/>
              <w:left w:val="single" w:sz="4" w:space="0" w:color="auto"/>
              <w:bottom w:val="single" w:sz="4" w:space="0" w:color="auto"/>
              <w:right w:val="single" w:sz="4" w:space="0" w:color="auto"/>
            </w:tcBorders>
            <w:noWrap/>
            <w:vAlign w:val="bottom"/>
          </w:tcPr>
          <w:p w14:paraId="2DA3BD2B" w14:textId="385E089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015342</w:t>
            </w:r>
          </w:p>
        </w:tc>
        <w:tc>
          <w:tcPr>
            <w:tcW w:w="3624" w:type="dxa"/>
            <w:tcBorders>
              <w:top w:val="single" w:sz="4" w:space="0" w:color="auto"/>
              <w:left w:val="single" w:sz="4" w:space="0" w:color="auto"/>
              <w:bottom w:val="single" w:sz="4" w:space="0" w:color="auto"/>
              <w:right w:val="single" w:sz="4" w:space="0" w:color="auto"/>
            </w:tcBorders>
            <w:noWrap/>
            <w:vAlign w:val="bottom"/>
          </w:tcPr>
          <w:p w14:paraId="7D9CD343" w14:textId="2615EACC"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Zabalarra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461BDD6" w14:textId="1F93DE98"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309</w:t>
            </w:r>
          </w:p>
        </w:tc>
      </w:tr>
      <w:tr w:rsidR="00953E33" w:rsidRPr="00A64A7D" w14:paraId="22D767A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22E989D"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0A17150" w14:textId="3EAC1589"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6C84DF54" w14:textId="6BBB143B"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Durango</w:t>
            </w:r>
          </w:p>
        </w:tc>
        <w:tc>
          <w:tcPr>
            <w:tcW w:w="812" w:type="dxa"/>
            <w:tcBorders>
              <w:top w:val="single" w:sz="4" w:space="0" w:color="auto"/>
              <w:left w:val="single" w:sz="4" w:space="0" w:color="auto"/>
              <w:bottom w:val="single" w:sz="4" w:space="0" w:color="auto"/>
              <w:right w:val="single" w:sz="4" w:space="0" w:color="auto"/>
            </w:tcBorders>
            <w:noWrap/>
            <w:vAlign w:val="bottom"/>
          </w:tcPr>
          <w:p w14:paraId="40788E7B" w14:textId="447ABA9B"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014242</w:t>
            </w:r>
          </w:p>
        </w:tc>
        <w:tc>
          <w:tcPr>
            <w:tcW w:w="3624" w:type="dxa"/>
            <w:tcBorders>
              <w:top w:val="single" w:sz="4" w:space="0" w:color="auto"/>
              <w:left w:val="single" w:sz="4" w:space="0" w:color="auto"/>
              <w:bottom w:val="single" w:sz="4" w:space="0" w:color="auto"/>
              <w:right w:val="single" w:sz="4" w:space="0" w:color="auto"/>
            </w:tcBorders>
            <w:noWrap/>
            <w:vAlign w:val="bottom"/>
          </w:tcPr>
          <w:p w14:paraId="6BFECCFD" w14:textId="0A856135"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Landako Eskola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90AEA9E" w14:textId="4520C45E"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394</w:t>
            </w:r>
          </w:p>
        </w:tc>
      </w:tr>
      <w:tr w:rsidR="00953E33" w:rsidRPr="00A64A7D" w14:paraId="63D435F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109A4EF"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A09463C" w14:textId="6AC2F173"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0D8245E" w14:textId="64CEC45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Atxondo</w:t>
            </w:r>
          </w:p>
        </w:tc>
        <w:tc>
          <w:tcPr>
            <w:tcW w:w="812" w:type="dxa"/>
            <w:tcBorders>
              <w:top w:val="single" w:sz="4" w:space="0" w:color="auto"/>
              <w:left w:val="single" w:sz="4" w:space="0" w:color="auto"/>
              <w:bottom w:val="single" w:sz="4" w:space="0" w:color="auto"/>
              <w:right w:val="single" w:sz="4" w:space="0" w:color="auto"/>
            </w:tcBorders>
            <w:noWrap/>
            <w:vAlign w:val="bottom"/>
          </w:tcPr>
          <w:p w14:paraId="3EF8094F" w14:textId="327750C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014452</w:t>
            </w:r>
          </w:p>
        </w:tc>
        <w:tc>
          <w:tcPr>
            <w:tcW w:w="3624" w:type="dxa"/>
            <w:tcBorders>
              <w:top w:val="single" w:sz="4" w:space="0" w:color="auto"/>
              <w:left w:val="single" w:sz="4" w:space="0" w:color="auto"/>
              <w:bottom w:val="single" w:sz="4" w:space="0" w:color="auto"/>
              <w:right w:val="single" w:sz="4" w:space="0" w:color="auto"/>
            </w:tcBorders>
            <w:noWrap/>
            <w:vAlign w:val="bottom"/>
          </w:tcPr>
          <w:p w14:paraId="4C89E966" w14:textId="5BC8B3B6"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Atxondo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1CBD5C1" w14:textId="27566D69"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60</w:t>
            </w:r>
          </w:p>
        </w:tc>
      </w:tr>
      <w:tr w:rsidR="00953E33" w:rsidRPr="00A64A7D" w14:paraId="22D6549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49BC40B"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6BCAB71" w14:textId="53B5A9F5"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F09F8E7" w14:textId="7E05E9FD"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Mallabia</w:t>
            </w:r>
          </w:p>
        </w:tc>
        <w:tc>
          <w:tcPr>
            <w:tcW w:w="812" w:type="dxa"/>
            <w:tcBorders>
              <w:top w:val="single" w:sz="4" w:space="0" w:color="auto"/>
              <w:left w:val="single" w:sz="4" w:space="0" w:color="auto"/>
              <w:bottom w:val="single" w:sz="4" w:space="0" w:color="auto"/>
              <w:right w:val="single" w:sz="4" w:space="0" w:color="auto"/>
            </w:tcBorders>
            <w:noWrap/>
            <w:vAlign w:val="bottom"/>
          </w:tcPr>
          <w:p w14:paraId="5C9E6A24" w14:textId="175C7160"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014350</w:t>
            </w:r>
          </w:p>
        </w:tc>
        <w:tc>
          <w:tcPr>
            <w:tcW w:w="3624" w:type="dxa"/>
            <w:tcBorders>
              <w:top w:val="single" w:sz="4" w:space="0" w:color="auto"/>
              <w:left w:val="single" w:sz="4" w:space="0" w:color="auto"/>
              <w:bottom w:val="single" w:sz="4" w:space="0" w:color="auto"/>
              <w:right w:val="single" w:sz="4" w:space="0" w:color="auto"/>
            </w:tcBorders>
            <w:noWrap/>
            <w:vAlign w:val="bottom"/>
          </w:tcPr>
          <w:p w14:paraId="445AD812" w14:textId="696BE274"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Learreta Markina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C200114" w14:textId="35411FA7"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76</w:t>
            </w:r>
          </w:p>
        </w:tc>
      </w:tr>
      <w:tr w:rsidR="00953E33" w:rsidRPr="00A64A7D" w14:paraId="1D9B144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CCA5EA1"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A9D450A" w14:textId="24A65034"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7E6E88E4" w14:textId="68C5B17F"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Otxandio</w:t>
            </w:r>
          </w:p>
        </w:tc>
        <w:tc>
          <w:tcPr>
            <w:tcW w:w="812" w:type="dxa"/>
            <w:tcBorders>
              <w:top w:val="single" w:sz="4" w:space="0" w:color="auto"/>
              <w:left w:val="single" w:sz="4" w:space="0" w:color="auto"/>
              <w:bottom w:val="single" w:sz="4" w:space="0" w:color="auto"/>
              <w:right w:val="single" w:sz="4" w:space="0" w:color="auto"/>
            </w:tcBorders>
            <w:noWrap/>
            <w:vAlign w:val="bottom"/>
          </w:tcPr>
          <w:p w14:paraId="71868132" w14:textId="1C754F0E"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014372</w:t>
            </w:r>
          </w:p>
        </w:tc>
        <w:tc>
          <w:tcPr>
            <w:tcW w:w="3624" w:type="dxa"/>
            <w:tcBorders>
              <w:top w:val="single" w:sz="4" w:space="0" w:color="auto"/>
              <w:left w:val="single" w:sz="4" w:space="0" w:color="auto"/>
              <w:bottom w:val="single" w:sz="4" w:space="0" w:color="auto"/>
              <w:right w:val="single" w:sz="4" w:space="0" w:color="auto"/>
            </w:tcBorders>
            <w:noWrap/>
            <w:vAlign w:val="bottom"/>
          </w:tcPr>
          <w:p w14:paraId="50174A6F" w14:textId="39BA84A8"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Otxandio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88F5420" w14:textId="31359526"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133</w:t>
            </w:r>
          </w:p>
        </w:tc>
      </w:tr>
      <w:tr w:rsidR="00953E33" w:rsidRPr="00A64A7D" w14:paraId="2E27B6E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CEE7421"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2EA0ED9" w14:textId="1B5F94F6"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8487439" w14:textId="025B3F6E"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Zaldibar</w:t>
            </w:r>
          </w:p>
        </w:tc>
        <w:tc>
          <w:tcPr>
            <w:tcW w:w="812" w:type="dxa"/>
            <w:tcBorders>
              <w:top w:val="single" w:sz="4" w:space="0" w:color="auto"/>
              <w:left w:val="single" w:sz="4" w:space="0" w:color="auto"/>
              <w:bottom w:val="single" w:sz="4" w:space="0" w:color="auto"/>
              <w:right w:val="single" w:sz="4" w:space="0" w:color="auto"/>
            </w:tcBorders>
            <w:noWrap/>
            <w:vAlign w:val="bottom"/>
          </w:tcPr>
          <w:p w14:paraId="1E9F7CEF" w14:textId="35D6FE1F"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014457</w:t>
            </w:r>
          </w:p>
        </w:tc>
        <w:tc>
          <w:tcPr>
            <w:tcW w:w="3624" w:type="dxa"/>
            <w:tcBorders>
              <w:top w:val="single" w:sz="4" w:space="0" w:color="auto"/>
              <w:left w:val="single" w:sz="4" w:space="0" w:color="auto"/>
              <w:bottom w:val="single" w:sz="4" w:space="0" w:color="auto"/>
              <w:right w:val="single" w:sz="4" w:space="0" w:color="auto"/>
            </w:tcBorders>
            <w:noWrap/>
            <w:vAlign w:val="bottom"/>
          </w:tcPr>
          <w:p w14:paraId="6788A893" w14:textId="1D1305A8"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Zaldibar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0B801BF" w14:textId="1BD92814"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212</w:t>
            </w:r>
          </w:p>
        </w:tc>
      </w:tr>
      <w:tr w:rsidR="00953E33" w:rsidRPr="00A64A7D" w14:paraId="6736C3D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259D621"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B789092" w14:textId="3CE27271"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B4F100D" w14:textId="31AB6363"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Iurreta</w:t>
            </w:r>
          </w:p>
        </w:tc>
        <w:tc>
          <w:tcPr>
            <w:tcW w:w="812" w:type="dxa"/>
            <w:tcBorders>
              <w:top w:val="single" w:sz="4" w:space="0" w:color="auto"/>
              <w:left w:val="single" w:sz="4" w:space="0" w:color="auto"/>
              <w:bottom w:val="single" w:sz="4" w:space="0" w:color="auto"/>
              <w:right w:val="single" w:sz="4" w:space="0" w:color="auto"/>
            </w:tcBorders>
            <w:noWrap/>
            <w:vAlign w:val="bottom"/>
          </w:tcPr>
          <w:p w14:paraId="4327827D" w14:textId="5B52729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014938</w:t>
            </w:r>
          </w:p>
        </w:tc>
        <w:tc>
          <w:tcPr>
            <w:tcW w:w="3624" w:type="dxa"/>
            <w:tcBorders>
              <w:top w:val="single" w:sz="4" w:space="0" w:color="auto"/>
              <w:left w:val="single" w:sz="4" w:space="0" w:color="auto"/>
              <w:bottom w:val="single" w:sz="4" w:space="0" w:color="auto"/>
              <w:right w:val="single" w:sz="4" w:space="0" w:color="auto"/>
            </w:tcBorders>
            <w:noWrap/>
            <w:vAlign w:val="bottom"/>
          </w:tcPr>
          <w:p w14:paraId="5DC5BEFD" w14:textId="0EA1838B"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Maiztegi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63CD7FD" w14:textId="2EE6F33F"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297</w:t>
            </w:r>
          </w:p>
        </w:tc>
      </w:tr>
      <w:tr w:rsidR="00953E33" w:rsidRPr="00A64A7D" w14:paraId="7C6E88E6"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D3233C4"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9F899D5" w14:textId="564D210E"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13239A0" w14:textId="2E6E6783"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Urduña</w:t>
            </w:r>
          </w:p>
        </w:tc>
        <w:tc>
          <w:tcPr>
            <w:tcW w:w="812" w:type="dxa"/>
            <w:tcBorders>
              <w:top w:val="single" w:sz="4" w:space="0" w:color="auto"/>
              <w:left w:val="single" w:sz="4" w:space="0" w:color="auto"/>
              <w:bottom w:val="single" w:sz="4" w:space="0" w:color="auto"/>
              <w:right w:val="single" w:sz="4" w:space="0" w:color="auto"/>
            </w:tcBorders>
            <w:noWrap/>
            <w:vAlign w:val="bottom"/>
          </w:tcPr>
          <w:p w14:paraId="3ED98046" w14:textId="031625F9"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014379</w:t>
            </w:r>
          </w:p>
        </w:tc>
        <w:tc>
          <w:tcPr>
            <w:tcW w:w="3624" w:type="dxa"/>
            <w:tcBorders>
              <w:top w:val="single" w:sz="4" w:space="0" w:color="auto"/>
              <w:left w:val="single" w:sz="4" w:space="0" w:color="auto"/>
              <w:bottom w:val="single" w:sz="4" w:space="0" w:color="auto"/>
              <w:right w:val="single" w:sz="4" w:space="0" w:color="auto"/>
            </w:tcBorders>
            <w:noWrap/>
            <w:vAlign w:val="bottom"/>
          </w:tcPr>
          <w:p w14:paraId="391ACC68" w14:textId="2EF1E7CA"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Urduña HLHI</w:t>
            </w:r>
            <w:r w:rsidR="00D135C0" w:rsidRPr="00A64A7D">
              <w:rPr>
                <w:rFonts w:ascii="Calibri" w:hAnsi="Calibri" w:cs="Calibri"/>
                <w:bCs/>
                <w:color w:val="000000"/>
                <w:sz w:val="20"/>
                <w:szCs w:val="20"/>
                <w:lang w:val="es-ES_tradnl"/>
              </w:rPr>
              <w:t xml:space="preserve"> </w:t>
            </w:r>
            <w:r w:rsidR="00FC2708" w:rsidRPr="00A64A7D">
              <w:rPr>
                <w:rFonts w:ascii="Calibri" w:hAnsi="Calibri" w:cs="Calibri"/>
                <w:bCs/>
                <w:color w:val="000000"/>
                <w:sz w:val="20"/>
                <w:szCs w:val="20"/>
                <w:lang w:val="es-ES_tradnl"/>
              </w:rPr>
              <w:t>(</w:t>
            </w:r>
            <w:r w:rsidR="00FC2708" w:rsidRPr="00A64A7D">
              <w:rPr>
                <w:rFonts w:ascii="Calibri" w:hAnsi="Calibri" w:cs="Calibri"/>
                <w:bCs/>
                <w:i/>
                <w:iCs/>
                <w:color w:val="000000"/>
                <w:sz w:val="20"/>
                <w:szCs w:val="20"/>
                <w:lang w:val="es-ES_tradnl"/>
              </w:rPr>
              <w:t>piloto)</w:t>
            </w:r>
          </w:p>
        </w:tc>
        <w:tc>
          <w:tcPr>
            <w:tcW w:w="1259" w:type="dxa"/>
            <w:tcBorders>
              <w:top w:val="single" w:sz="4" w:space="0" w:color="auto"/>
              <w:left w:val="single" w:sz="4" w:space="0" w:color="auto"/>
              <w:bottom w:val="single" w:sz="4" w:space="0" w:color="auto"/>
              <w:right w:val="single" w:sz="4" w:space="0" w:color="auto"/>
            </w:tcBorders>
            <w:noWrap/>
            <w:vAlign w:val="bottom"/>
          </w:tcPr>
          <w:p w14:paraId="5420767D" w14:textId="25991A50"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167</w:t>
            </w:r>
          </w:p>
        </w:tc>
      </w:tr>
      <w:tr w:rsidR="00953E33" w:rsidRPr="00A64A7D" w14:paraId="522A171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64B1D22"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AA98CCD" w14:textId="1A9893E3"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58B5A3C" w14:textId="02DD0F36"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Abadiño</w:t>
            </w:r>
          </w:p>
        </w:tc>
        <w:tc>
          <w:tcPr>
            <w:tcW w:w="812" w:type="dxa"/>
            <w:tcBorders>
              <w:top w:val="single" w:sz="4" w:space="0" w:color="auto"/>
              <w:left w:val="single" w:sz="4" w:space="0" w:color="auto"/>
              <w:bottom w:val="single" w:sz="4" w:space="0" w:color="auto"/>
              <w:right w:val="single" w:sz="4" w:space="0" w:color="auto"/>
            </w:tcBorders>
            <w:noWrap/>
            <w:vAlign w:val="bottom"/>
          </w:tcPr>
          <w:p w14:paraId="1E116765" w14:textId="4B48BDF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014002</w:t>
            </w:r>
          </w:p>
        </w:tc>
        <w:tc>
          <w:tcPr>
            <w:tcW w:w="3624" w:type="dxa"/>
            <w:tcBorders>
              <w:top w:val="single" w:sz="4" w:space="0" w:color="auto"/>
              <w:left w:val="single" w:sz="4" w:space="0" w:color="auto"/>
              <w:bottom w:val="single" w:sz="4" w:space="0" w:color="auto"/>
              <w:right w:val="single" w:sz="4" w:space="0" w:color="auto"/>
            </w:tcBorders>
            <w:noWrap/>
            <w:vAlign w:val="bottom"/>
          </w:tcPr>
          <w:p w14:paraId="1CB85EFE" w14:textId="697CCE69"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Traña Matiena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6820ECD2" w14:textId="7F60297E" w:rsidR="00953E33" w:rsidRPr="00A64A7D" w:rsidRDefault="00953E33" w:rsidP="00953E33">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196</w:t>
            </w:r>
          </w:p>
        </w:tc>
      </w:tr>
      <w:tr w:rsidR="00953E33" w:rsidRPr="00A64A7D" w14:paraId="1AD60C0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9A8DB5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DF376DE" w14:textId="5C85C96E"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7023E974"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2CBFF9EF"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BE403CA" w14:textId="448C04EF" w:rsidR="00953E33" w:rsidRPr="00A64A7D" w:rsidRDefault="00953E33" w:rsidP="00953E33">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55723E8A" w14:textId="4262BF66" w:rsidR="00953E33" w:rsidRPr="00A64A7D" w:rsidRDefault="00953E33" w:rsidP="00953E33">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2.</w:t>
            </w:r>
            <w:r w:rsidR="00821F16" w:rsidRPr="00A64A7D">
              <w:rPr>
                <w:rFonts w:ascii="Calibri" w:hAnsi="Calibri" w:cs="Calibri"/>
                <w:b/>
                <w:bCs/>
                <w:color w:val="000000"/>
                <w:sz w:val="20"/>
                <w:szCs w:val="22"/>
                <w:lang w:val="es-ES_tradnl"/>
              </w:rPr>
              <w:t>384</w:t>
            </w:r>
          </w:p>
        </w:tc>
      </w:tr>
      <w:tr w:rsidR="00953E33" w:rsidRPr="00A64A7D" w14:paraId="6848A882"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47FE03B9" w14:textId="2EA71F43" w:rsidR="00953E33" w:rsidRPr="00A64A7D" w:rsidRDefault="00953E33" w:rsidP="00953E33">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12.- ARRATIA</w:t>
            </w:r>
          </w:p>
        </w:tc>
        <w:tc>
          <w:tcPr>
            <w:tcW w:w="894" w:type="dxa"/>
            <w:tcBorders>
              <w:top w:val="single" w:sz="4" w:space="0" w:color="auto"/>
              <w:left w:val="single" w:sz="4" w:space="0" w:color="auto"/>
              <w:bottom w:val="single" w:sz="4" w:space="0" w:color="auto"/>
              <w:right w:val="single" w:sz="4" w:space="0" w:color="auto"/>
            </w:tcBorders>
            <w:noWrap/>
            <w:vAlign w:val="bottom"/>
          </w:tcPr>
          <w:p w14:paraId="76E19F7A"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48B01244"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25B999CA"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C4DA11D" w14:textId="77777777" w:rsidR="00953E33" w:rsidRPr="00A64A7D" w:rsidRDefault="00953E33" w:rsidP="00953E33">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292AC15C" w14:textId="77777777" w:rsidR="00953E33" w:rsidRPr="00A64A7D" w:rsidRDefault="00953E33" w:rsidP="00953E33">
            <w:pPr>
              <w:jc w:val="center"/>
              <w:rPr>
                <w:rFonts w:ascii="Calibri" w:hAnsi="Calibri" w:cs="Calibri"/>
                <w:b/>
                <w:bCs/>
                <w:color w:val="000000"/>
                <w:sz w:val="20"/>
                <w:szCs w:val="22"/>
                <w:lang w:val="es-ES_tradnl"/>
              </w:rPr>
            </w:pPr>
          </w:p>
        </w:tc>
      </w:tr>
      <w:tr w:rsidR="00953E33" w:rsidRPr="00A64A7D" w14:paraId="128F99F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5537F47"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F46A8A7" w14:textId="57D81153"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4C0CAB0" w14:textId="63AC23E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Arrankudiaga</w:t>
            </w:r>
          </w:p>
        </w:tc>
        <w:tc>
          <w:tcPr>
            <w:tcW w:w="812" w:type="dxa"/>
            <w:tcBorders>
              <w:top w:val="single" w:sz="4" w:space="0" w:color="auto"/>
              <w:left w:val="single" w:sz="4" w:space="0" w:color="auto"/>
              <w:bottom w:val="single" w:sz="4" w:space="0" w:color="auto"/>
              <w:right w:val="single" w:sz="4" w:space="0" w:color="auto"/>
            </w:tcBorders>
            <w:noWrap/>
            <w:vAlign w:val="bottom"/>
          </w:tcPr>
          <w:p w14:paraId="332C885F" w14:textId="0886F04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014027</w:t>
            </w:r>
          </w:p>
        </w:tc>
        <w:tc>
          <w:tcPr>
            <w:tcW w:w="3624" w:type="dxa"/>
            <w:tcBorders>
              <w:top w:val="single" w:sz="4" w:space="0" w:color="auto"/>
              <w:left w:val="single" w:sz="4" w:space="0" w:color="auto"/>
              <w:bottom w:val="single" w:sz="4" w:space="0" w:color="auto"/>
              <w:right w:val="single" w:sz="4" w:space="0" w:color="auto"/>
            </w:tcBorders>
            <w:noWrap/>
            <w:vAlign w:val="bottom"/>
          </w:tcPr>
          <w:p w14:paraId="4E787476" w14:textId="52CAAE32"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Arrankudiaga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E18A56F" w14:textId="50C751DE"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69</w:t>
            </w:r>
          </w:p>
        </w:tc>
      </w:tr>
      <w:tr w:rsidR="00953E33" w:rsidRPr="00A64A7D" w14:paraId="772BE2B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316C806"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C0453F0" w14:textId="171D6F80"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D14FC26" w14:textId="6E07D7E7"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Zeberio</w:t>
            </w:r>
          </w:p>
        </w:tc>
        <w:tc>
          <w:tcPr>
            <w:tcW w:w="812" w:type="dxa"/>
            <w:tcBorders>
              <w:top w:val="single" w:sz="4" w:space="0" w:color="auto"/>
              <w:left w:val="single" w:sz="4" w:space="0" w:color="auto"/>
              <w:bottom w:val="single" w:sz="4" w:space="0" w:color="auto"/>
              <w:right w:val="single" w:sz="4" w:space="0" w:color="auto"/>
            </w:tcBorders>
            <w:noWrap/>
            <w:vAlign w:val="bottom"/>
          </w:tcPr>
          <w:p w14:paraId="191A0F1B" w14:textId="1288239B"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014237</w:t>
            </w:r>
          </w:p>
        </w:tc>
        <w:tc>
          <w:tcPr>
            <w:tcW w:w="3624" w:type="dxa"/>
            <w:tcBorders>
              <w:top w:val="single" w:sz="4" w:space="0" w:color="auto"/>
              <w:left w:val="single" w:sz="4" w:space="0" w:color="auto"/>
              <w:bottom w:val="single" w:sz="4" w:space="0" w:color="auto"/>
              <w:right w:val="single" w:sz="4" w:space="0" w:color="auto"/>
            </w:tcBorders>
            <w:noWrap/>
            <w:vAlign w:val="bottom"/>
          </w:tcPr>
          <w:p w14:paraId="17C2355C" w14:textId="50E8AAFA"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Zubialde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1085C6E4" w14:textId="57B6B407"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82</w:t>
            </w:r>
          </w:p>
        </w:tc>
      </w:tr>
      <w:tr w:rsidR="00953E33" w:rsidRPr="00A64A7D" w14:paraId="6EBB22C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D493CB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DAB372F" w14:textId="5F4B4CE0"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6C70E5D5" w14:textId="056A4D6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Dima</w:t>
            </w:r>
          </w:p>
        </w:tc>
        <w:tc>
          <w:tcPr>
            <w:tcW w:w="812" w:type="dxa"/>
            <w:tcBorders>
              <w:top w:val="single" w:sz="4" w:space="0" w:color="auto"/>
              <w:left w:val="single" w:sz="4" w:space="0" w:color="auto"/>
              <w:bottom w:val="single" w:sz="4" w:space="0" w:color="auto"/>
              <w:right w:val="single" w:sz="4" w:space="0" w:color="auto"/>
            </w:tcBorders>
            <w:noWrap/>
            <w:vAlign w:val="bottom"/>
          </w:tcPr>
          <w:p w14:paraId="422DFB77" w14:textId="78C5942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014238</w:t>
            </w:r>
          </w:p>
        </w:tc>
        <w:tc>
          <w:tcPr>
            <w:tcW w:w="3624" w:type="dxa"/>
            <w:tcBorders>
              <w:top w:val="single" w:sz="4" w:space="0" w:color="auto"/>
              <w:left w:val="single" w:sz="4" w:space="0" w:color="auto"/>
              <w:bottom w:val="single" w:sz="4" w:space="0" w:color="auto"/>
              <w:right w:val="single" w:sz="4" w:space="0" w:color="auto"/>
            </w:tcBorders>
            <w:noWrap/>
            <w:vAlign w:val="bottom"/>
          </w:tcPr>
          <w:p w14:paraId="7914CB09" w14:textId="4189382F"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Dima Ugarana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DBE0B10" w14:textId="0CAEE2C2"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93</w:t>
            </w:r>
          </w:p>
        </w:tc>
      </w:tr>
      <w:tr w:rsidR="00953E33" w:rsidRPr="00A64A7D" w14:paraId="67E28446"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66D826A"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230F740" w14:textId="66D1233C"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B8A0474" w14:textId="4AB0D422"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Lemoa</w:t>
            </w:r>
          </w:p>
        </w:tc>
        <w:tc>
          <w:tcPr>
            <w:tcW w:w="812" w:type="dxa"/>
            <w:tcBorders>
              <w:top w:val="single" w:sz="4" w:space="0" w:color="auto"/>
              <w:left w:val="single" w:sz="4" w:space="0" w:color="auto"/>
              <w:bottom w:val="single" w:sz="4" w:space="0" w:color="auto"/>
              <w:right w:val="single" w:sz="4" w:space="0" w:color="auto"/>
            </w:tcBorders>
            <w:noWrap/>
            <w:vAlign w:val="bottom"/>
          </w:tcPr>
          <w:p w14:paraId="08D9A472" w14:textId="2EDDC10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014341</w:t>
            </w:r>
          </w:p>
        </w:tc>
        <w:tc>
          <w:tcPr>
            <w:tcW w:w="3624" w:type="dxa"/>
            <w:tcBorders>
              <w:top w:val="single" w:sz="4" w:space="0" w:color="auto"/>
              <w:left w:val="single" w:sz="4" w:space="0" w:color="auto"/>
              <w:bottom w:val="single" w:sz="4" w:space="0" w:color="auto"/>
              <w:right w:val="single" w:sz="4" w:space="0" w:color="auto"/>
            </w:tcBorders>
            <w:noWrap/>
            <w:vAlign w:val="bottom"/>
          </w:tcPr>
          <w:p w14:paraId="208655C6" w14:textId="0CBC747E"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CPI Juan B eguzkitza Meabe IPI</w:t>
            </w:r>
          </w:p>
        </w:tc>
        <w:tc>
          <w:tcPr>
            <w:tcW w:w="1259" w:type="dxa"/>
            <w:tcBorders>
              <w:top w:val="single" w:sz="4" w:space="0" w:color="auto"/>
              <w:left w:val="single" w:sz="4" w:space="0" w:color="auto"/>
              <w:bottom w:val="single" w:sz="4" w:space="0" w:color="auto"/>
              <w:right w:val="single" w:sz="4" w:space="0" w:color="auto"/>
            </w:tcBorders>
            <w:noWrap/>
            <w:vAlign w:val="bottom"/>
          </w:tcPr>
          <w:p w14:paraId="5C9554C9" w14:textId="4E76D42E"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389</w:t>
            </w:r>
          </w:p>
        </w:tc>
      </w:tr>
      <w:tr w:rsidR="00953E33" w:rsidRPr="00A64A7D" w14:paraId="288656C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51C2ED6"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53DC8C5" w14:textId="0041AA4A"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E4BFF50" w14:textId="464F43A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Orozko</w:t>
            </w:r>
          </w:p>
        </w:tc>
        <w:tc>
          <w:tcPr>
            <w:tcW w:w="812" w:type="dxa"/>
            <w:tcBorders>
              <w:top w:val="single" w:sz="4" w:space="0" w:color="auto"/>
              <w:left w:val="single" w:sz="4" w:space="0" w:color="auto"/>
              <w:bottom w:val="single" w:sz="4" w:space="0" w:color="auto"/>
              <w:right w:val="single" w:sz="4" w:space="0" w:color="auto"/>
            </w:tcBorders>
            <w:noWrap/>
            <w:vAlign w:val="bottom"/>
          </w:tcPr>
          <w:p w14:paraId="048E806D" w14:textId="17FF36F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014382</w:t>
            </w:r>
          </w:p>
        </w:tc>
        <w:tc>
          <w:tcPr>
            <w:tcW w:w="3624" w:type="dxa"/>
            <w:tcBorders>
              <w:top w:val="single" w:sz="4" w:space="0" w:color="auto"/>
              <w:left w:val="single" w:sz="4" w:space="0" w:color="auto"/>
              <w:bottom w:val="single" w:sz="4" w:space="0" w:color="auto"/>
              <w:right w:val="single" w:sz="4" w:space="0" w:color="auto"/>
            </w:tcBorders>
            <w:noWrap/>
            <w:vAlign w:val="bottom"/>
          </w:tcPr>
          <w:p w14:paraId="69E17956" w14:textId="29C5D917"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Orozko Harana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9F8CABC" w14:textId="51323923"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161</w:t>
            </w:r>
          </w:p>
        </w:tc>
      </w:tr>
      <w:tr w:rsidR="00953E33" w:rsidRPr="00A64A7D" w14:paraId="6C4BC1F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D64CF1E"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F6A8957" w14:textId="722E852A"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523A779" w14:textId="0CF7A456"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Igorre</w:t>
            </w:r>
          </w:p>
        </w:tc>
        <w:tc>
          <w:tcPr>
            <w:tcW w:w="812" w:type="dxa"/>
            <w:tcBorders>
              <w:top w:val="single" w:sz="4" w:space="0" w:color="auto"/>
              <w:left w:val="single" w:sz="4" w:space="0" w:color="auto"/>
              <w:bottom w:val="single" w:sz="4" w:space="0" w:color="auto"/>
              <w:right w:val="single" w:sz="4" w:space="0" w:color="auto"/>
            </w:tcBorders>
            <w:noWrap/>
            <w:vAlign w:val="bottom"/>
          </w:tcPr>
          <w:p w14:paraId="63DC90C4" w14:textId="2A9E456D"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014455</w:t>
            </w:r>
          </w:p>
        </w:tc>
        <w:tc>
          <w:tcPr>
            <w:tcW w:w="3624" w:type="dxa"/>
            <w:tcBorders>
              <w:top w:val="single" w:sz="4" w:space="0" w:color="auto"/>
              <w:left w:val="single" w:sz="4" w:space="0" w:color="auto"/>
              <w:bottom w:val="single" w:sz="4" w:space="0" w:color="auto"/>
              <w:right w:val="single" w:sz="4" w:space="0" w:color="auto"/>
            </w:tcBorders>
            <w:noWrap/>
            <w:vAlign w:val="bottom"/>
          </w:tcPr>
          <w:p w14:paraId="1FAA97CE" w14:textId="267BD9F0"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Ignacio Zubizarreta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E8E8330" w14:textId="1587370F"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311</w:t>
            </w:r>
          </w:p>
        </w:tc>
      </w:tr>
      <w:tr w:rsidR="00953E33" w:rsidRPr="00A64A7D" w14:paraId="27D4FE0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9782DAE"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27D43A8" w14:textId="7DB78382"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3A993689" w14:textId="2DB9DB2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Zeanuri</w:t>
            </w:r>
          </w:p>
        </w:tc>
        <w:tc>
          <w:tcPr>
            <w:tcW w:w="812" w:type="dxa"/>
            <w:tcBorders>
              <w:top w:val="single" w:sz="4" w:space="0" w:color="auto"/>
              <w:left w:val="single" w:sz="4" w:space="0" w:color="auto"/>
              <w:bottom w:val="single" w:sz="4" w:space="0" w:color="auto"/>
              <w:right w:val="single" w:sz="4" w:space="0" w:color="auto"/>
            </w:tcBorders>
            <w:noWrap/>
            <w:vAlign w:val="bottom"/>
          </w:tcPr>
          <w:p w14:paraId="22CDE995" w14:textId="16A7839F"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014236</w:t>
            </w:r>
          </w:p>
        </w:tc>
        <w:tc>
          <w:tcPr>
            <w:tcW w:w="3624" w:type="dxa"/>
            <w:tcBorders>
              <w:top w:val="single" w:sz="4" w:space="0" w:color="auto"/>
              <w:left w:val="single" w:sz="4" w:space="0" w:color="auto"/>
              <w:bottom w:val="single" w:sz="4" w:space="0" w:color="auto"/>
              <w:right w:val="single" w:sz="4" w:space="0" w:color="auto"/>
            </w:tcBorders>
            <w:noWrap/>
            <w:vAlign w:val="bottom"/>
          </w:tcPr>
          <w:p w14:paraId="5086BB5D" w14:textId="19825D0C"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Zeanuri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BCECE80" w14:textId="6DD9118A"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83</w:t>
            </w:r>
          </w:p>
        </w:tc>
      </w:tr>
      <w:tr w:rsidR="00953E33" w:rsidRPr="00A64A7D" w14:paraId="4E6A478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069FE03"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D42B59F" w14:textId="043D05FF"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733E6A67" w14:textId="185494C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Areatza</w:t>
            </w:r>
          </w:p>
        </w:tc>
        <w:tc>
          <w:tcPr>
            <w:tcW w:w="812" w:type="dxa"/>
            <w:tcBorders>
              <w:top w:val="single" w:sz="4" w:space="0" w:color="auto"/>
              <w:left w:val="single" w:sz="4" w:space="0" w:color="auto"/>
              <w:bottom w:val="single" w:sz="4" w:space="0" w:color="auto"/>
              <w:right w:val="single" w:sz="4" w:space="0" w:color="auto"/>
            </w:tcBorders>
            <w:noWrap/>
            <w:vAlign w:val="bottom"/>
          </w:tcPr>
          <w:p w14:paraId="3C84E2DC" w14:textId="015F0878"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014454</w:t>
            </w:r>
          </w:p>
        </w:tc>
        <w:tc>
          <w:tcPr>
            <w:tcW w:w="3624" w:type="dxa"/>
            <w:tcBorders>
              <w:top w:val="single" w:sz="4" w:space="0" w:color="auto"/>
              <w:left w:val="single" w:sz="4" w:space="0" w:color="auto"/>
              <w:bottom w:val="single" w:sz="4" w:space="0" w:color="auto"/>
              <w:right w:val="single" w:sz="4" w:space="0" w:color="auto"/>
            </w:tcBorders>
            <w:noWrap/>
            <w:vAlign w:val="bottom"/>
          </w:tcPr>
          <w:p w14:paraId="50FFEC0F" w14:textId="5AC0B28C"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Areatza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50FE900" w14:textId="3DF8E973"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100</w:t>
            </w:r>
          </w:p>
        </w:tc>
      </w:tr>
      <w:tr w:rsidR="00953E33" w:rsidRPr="00A64A7D" w14:paraId="6BDEA35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DE00437"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60EA765" w14:textId="7FDCD728"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4B389972"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5637664"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63C1BB35" w14:textId="7EC58090" w:rsidR="00953E33" w:rsidRPr="00A64A7D" w:rsidRDefault="00953E33" w:rsidP="00953E33">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1A37DB24" w14:textId="00BA5F02" w:rsidR="00953E33" w:rsidRPr="00A64A7D" w:rsidRDefault="00953E33" w:rsidP="00953E33">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1.288</w:t>
            </w:r>
          </w:p>
        </w:tc>
      </w:tr>
      <w:tr w:rsidR="00953E33" w:rsidRPr="00A64A7D" w14:paraId="7A3504E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018DDA11" w14:textId="360794F0" w:rsidR="00953E33" w:rsidRPr="00A64A7D" w:rsidRDefault="00953E33" w:rsidP="00953E33">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13.- LEA ARTIBAI Y BUSTURIALDEA</w:t>
            </w:r>
          </w:p>
        </w:tc>
        <w:tc>
          <w:tcPr>
            <w:tcW w:w="894" w:type="dxa"/>
            <w:tcBorders>
              <w:top w:val="single" w:sz="4" w:space="0" w:color="auto"/>
              <w:left w:val="single" w:sz="4" w:space="0" w:color="auto"/>
              <w:bottom w:val="single" w:sz="4" w:space="0" w:color="auto"/>
              <w:right w:val="single" w:sz="4" w:space="0" w:color="auto"/>
            </w:tcBorders>
            <w:noWrap/>
            <w:vAlign w:val="bottom"/>
          </w:tcPr>
          <w:p w14:paraId="39F380A3" w14:textId="56370833"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4D9ACB7A"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467CD997"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3EB460A1" w14:textId="77777777" w:rsidR="00953E33" w:rsidRPr="00A64A7D" w:rsidRDefault="00953E33" w:rsidP="00953E33">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28EBD41C" w14:textId="77777777" w:rsidR="00953E33" w:rsidRPr="00A64A7D" w:rsidRDefault="00953E33" w:rsidP="00953E33">
            <w:pPr>
              <w:jc w:val="center"/>
              <w:rPr>
                <w:rFonts w:ascii="Calibri" w:hAnsi="Calibri" w:cs="Calibri"/>
                <w:b/>
                <w:bCs/>
                <w:color w:val="000000"/>
                <w:sz w:val="20"/>
                <w:szCs w:val="22"/>
                <w:lang w:val="es-ES_tradnl"/>
              </w:rPr>
            </w:pPr>
          </w:p>
        </w:tc>
      </w:tr>
      <w:tr w:rsidR="00953E33" w:rsidRPr="00A64A7D" w14:paraId="1B8C55A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877F7D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D6C048A" w14:textId="763BCC50"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3F711A1" w14:textId="15D5383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Amoroto</w:t>
            </w:r>
          </w:p>
        </w:tc>
        <w:tc>
          <w:tcPr>
            <w:tcW w:w="812" w:type="dxa"/>
            <w:tcBorders>
              <w:top w:val="single" w:sz="4" w:space="0" w:color="auto"/>
              <w:left w:val="single" w:sz="4" w:space="0" w:color="auto"/>
              <w:bottom w:val="single" w:sz="4" w:space="0" w:color="auto"/>
              <w:right w:val="single" w:sz="4" w:space="0" w:color="auto"/>
            </w:tcBorders>
            <w:noWrap/>
            <w:vAlign w:val="bottom"/>
          </w:tcPr>
          <w:p w14:paraId="086C0BC2" w14:textId="5D32709E"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014021</w:t>
            </w:r>
          </w:p>
        </w:tc>
        <w:tc>
          <w:tcPr>
            <w:tcW w:w="3624" w:type="dxa"/>
            <w:tcBorders>
              <w:top w:val="single" w:sz="4" w:space="0" w:color="auto"/>
              <w:left w:val="single" w:sz="4" w:space="0" w:color="auto"/>
              <w:bottom w:val="single" w:sz="4" w:space="0" w:color="auto"/>
              <w:right w:val="single" w:sz="4" w:space="0" w:color="auto"/>
            </w:tcBorders>
            <w:noWrap/>
            <w:vAlign w:val="bottom"/>
          </w:tcPr>
          <w:p w14:paraId="340BC2C8" w14:textId="1E52FD45"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Amoroto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23C3A10" w14:textId="53E48D0D"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21</w:t>
            </w:r>
          </w:p>
        </w:tc>
      </w:tr>
      <w:tr w:rsidR="00953E33" w:rsidRPr="00A64A7D" w14:paraId="18EEAA15"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3A5E4C5"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E461F8C" w14:textId="5BFD3A1C"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33530B9" w14:textId="0DDE21DE"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Ondarroa</w:t>
            </w:r>
          </w:p>
        </w:tc>
        <w:tc>
          <w:tcPr>
            <w:tcW w:w="812" w:type="dxa"/>
            <w:tcBorders>
              <w:top w:val="single" w:sz="4" w:space="0" w:color="auto"/>
              <w:left w:val="single" w:sz="4" w:space="0" w:color="auto"/>
              <w:bottom w:val="single" w:sz="4" w:space="0" w:color="auto"/>
              <w:right w:val="single" w:sz="4" w:space="0" w:color="auto"/>
            </w:tcBorders>
            <w:noWrap/>
            <w:vAlign w:val="bottom"/>
          </w:tcPr>
          <w:p w14:paraId="6A9B1481" w14:textId="2E7659F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014378</w:t>
            </w:r>
          </w:p>
        </w:tc>
        <w:tc>
          <w:tcPr>
            <w:tcW w:w="3624" w:type="dxa"/>
            <w:tcBorders>
              <w:top w:val="single" w:sz="4" w:space="0" w:color="auto"/>
              <w:left w:val="single" w:sz="4" w:space="0" w:color="auto"/>
              <w:bottom w:val="single" w:sz="4" w:space="0" w:color="auto"/>
              <w:right w:val="single" w:sz="4" w:space="0" w:color="auto"/>
            </w:tcBorders>
            <w:noWrap/>
            <w:vAlign w:val="bottom"/>
          </w:tcPr>
          <w:p w14:paraId="5A6E76E6" w14:textId="27822FEA"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Zaldupe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AD42DD2" w14:textId="3F7865EF"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321</w:t>
            </w:r>
          </w:p>
        </w:tc>
      </w:tr>
      <w:tr w:rsidR="00953E33" w:rsidRPr="00A64A7D" w14:paraId="4AD36C7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AF7F144"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4EF8AF5" w14:textId="1CAB39D0"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4B296E6" w14:textId="50ECB693"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Lekeitio</w:t>
            </w:r>
          </w:p>
        </w:tc>
        <w:tc>
          <w:tcPr>
            <w:tcW w:w="812" w:type="dxa"/>
            <w:tcBorders>
              <w:top w:val="single" w:sz="4" w:space="0" w:color="auto"/>
              <w:left w:val="single" w:sz="4" w:space="0" w:color="auto"/>
              <w:bottom w:val="single" w:sz="4" w:space="0" w:color="auto"/>
              <w:right w:val="single" w:sz="4" w:space="0" w:color="auto"/>
            </w:tcBorders>
            <w:noWrap/>
            <w:vAlign w:val="bottom"/>
          </w:tcPr>
          <w:p w14:paraId="2253AA62" w14:textId="3AA6827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014925</w:t>
            </w:r>
          </w:p>
        </w:tc>
        <w:tc>
          <w:tcPr>
            <w:tcW w:w="3624" w:type="dxa"/>
            <w:tcBorders>
              <w:top w:val="single" w:sz="4" w:space="0" w:color="auto"/>
              <w:left w:val="single" w:sz="4" w:space="0" w:color="auto"/>
              <w:bottom w:val="single" w:sz="4" w:space="0" w:color="auto"/>
              <w:right w:val="single" w:sz="4" w:space="0" w:color="auto"/>
            </w:tcBorders>
            <w:noWrap/>
            <w:vAlign w:val="bottom"/>
          </w:tcPr>
          <w:p w14:paraId="7EBC273F" w14:textId="659E03DC"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Lekeitio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133A9E31" w14:textId="0E6CCF89"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249</w:t>
            </w:r>
          </w:p>
        </w:tc>
      </w:tr>
      <w:tr w:rsidR="00953E33" w:rsidRPr="00A64A7D" w14:paraId="2F671D1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BD22626"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80E7704" w14:textId="6FD59AC7"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6DF8ADFD" w14:textId="77A9C3B0"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Arratzu</w:t>
            </w:r>
          </w:p>
        </w:tc>
        <w:tc>
          <w:tcPr>
            <w:tcW w:w="812" w:type="dxa"/>
            <w:tcBorders>
              <w:top w:val="single" w:sz="4" w:space="0" w:color="auto"/>
              <w:left w:val="single" w:sz="4" w:space="0" w:color="auto"/>
              <w:bottom w:val="single" w:sz="4" w:space="0" w:color="auto"/>
              <w:right w:val="single" w:sz="4" w:space="0" w:color="auto"/>
            </w:tcBorders>
            <w:noWrap/>
            <w:vAlign w:val="bottom"/>
          </w:tcPr>
          <w:p w14:paraId="7837C56F" w14:textId="389AF740"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015020</w:t>
            </w:r>
          </w:p>
        </w:tc>
        <w:tc>
          <w:tcPr>
            <w:tcW w:w="3624" w:type="dxa"/>
            <w:tcBorders>
              <w:top w:val="single" w:sz="4" w:space="0" w:color="auto"/>
              <w:left w:val="single" w:sz="4" w:space="0" w:color="auto"/>
              <w:bottom w:val="single" w:sz="4" w:space="0" w:color="auto"/>
              <w:right w:val="single" w:sz="4" w:space="0" w:color="auto"/>
            </w:tcBorders>
            <w:noWrap/>
            <w:vAlign w:val="bottom"/>
          </w:tcPr>
          <w:p w14:paraId="0E9E1D5A" w14:textId="77D0AFDD"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Barrutia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2D8BA12" w14:textId="12FDFB50"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341</w:t>
            </w:r>
          </w:p>
        </w:tc>
      </w:tr>
      <w:tr w:rsidR="00953E33" w:rsidRPr="00A64A7D" w14:paraId="2953AC2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01DB453"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E9B8EBF" w14:textId="709FC9AA"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20C010E0" w14:textId="47C6CED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Gernika</w:t>
            </w:r>
          </w:p>
        </w:tc>
        <w:tc>
          <w:tcPr>
            <w:tcW w:w="812" w:type="dxa"/>
            <w:tcBorders>
              <w:top w:val="single" w:sz="4" w:space="0" w:color="auto"/>
              <w:left w:val="single" w:sz="4" w:space="0" w:color="auto"/>
              <w:bottom w:val="single" w:sz="4" w:space="0" w:color="auto"/>
              <w:right w:val="single" w:sz="4" w:space="0" w:color="auto"/>
            </w:tcBorders>
            <w:noWrap/>
            <w:vAlign w:val="bottom"/>
          </w:tcPr>
          <w:p w14:paraId="035432E7" w14:textId="69C2F66C"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014308</w:t>
            </w:r>
          </w:p>
        </w:tc>
        <w:tc>
          <w:tcPr>
            <w:tcW w:w="3624" w:type="dxa"/>
            <w:tcBorders>
              <w:top w:val="single" w:sz="4" w:space="0" w:color="auto"/>
              <w:left w:val="single" w:sz="4" w:space="0" w:color="auto"/>
              <w:bottom w:val="single" w:sz="4" w:space="0" w:color="auto"/>
              <w:right w:val="single" w:sz="4" w:space="0" w:color="auto"/>
            </w:tcBorders>
            <w:noWrap/>
            <w:vAlign w:val="bottom"/>
          </w:tcPr>
          <w:p w14:paraId="50316D02" w14:textId="440C3435"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Allende Salazar HLHI</w:t>
            </w:r>
            <w:r w:rsidR="00D135C0" w:rsidRPr="00A64A7D">
              <w:rPr>
                <w:rFonts w:ascii="Calibri" w:hAnsi="Calibri" w:cs="Calibri"/>
                <w:bCs/>
                <w:color w:val="000000"/>
                <w:sz w:val="20"/>
                <w:szCs w:val="20"/>
                <w:lang w:val="es-ES_tradnl"/>
              </w:rPr>
              <w:t xml:space="preserve"> </w:t>
            </w:r>
            <w:r w:rsidR="00FC2708" w:rsidRPr="00A64A7D">
              <w:rPr>
                <w:rFonts w:ascii="Calibri" w:hAnsi="Calibri" w:cs="Calibri"/>
                <w:bCs/>
                <w:color w:val="000000"/>
                <w:sz w:val="20"/>
                <w:szCs w:val="20"/>
                <w:lang w:val="es-ES_tradnl"/>
              </w:rPr>
              <w:t>(</w:t>
            </w:r>
            <w:r w:rsidR="00FC2708" w:rsidRPr="00A64A7D">
              <w:rPr>
                <w:rFonts w:ascii="Calibri" w:hAnsi="Calibri" w:cs="Calibri"/>
                <w:bCs/>
                <w:i/>
                <w:iCs/>
                <w:color w:val="000000"/>
                <w:sz w:val="20"/>
                <w:szCs w:val="20"/>
                <w:lang w:val="es-ES_tradnl"/>
              </w:rPr>
              <w:t>piloto)</w:t>
            </w:r>
          </w:p>
        </w:tc>
        <w:tc>
          <w:tcPr>
            <w:tcW w:w="1259" w:type="dxa"/>
            <w:tcBorders>
              <w:top w:val="single" w:sz="4" w:space="0" w:color="auto"/>
              <w:left w:val="single" w:sz="4" w:space="0" w:color="auto"/>
              <w:bottom w:val="single" w:sz="4" w:space="0" w:color="auto"/>
              <w:right w:val="single" w:sz="4" w:space="0" w:color="auto"/>
            </w:tcBorders>
            <w:noWrap/>
            <w:vAlign w:val="bottom"/>
          </w:tcPr>
          <w:p w14:paraId="132FBC33" w14:textId="6F5EBA5A"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648</w:t>
            </w:r>
          </w:p>
        </w:tc>
      </w:tr>
      <w:tr w:rsidR="00953E33" w:rsidRPr="00A64A7D" w14:paraId="1BE984A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C9870FA"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F3302E8" w14:textId="3D0864E3"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3036131" w14:textId="6E4B735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Markina</w:t>
            </w:r>
          </w:p>
        </w:tc>
        <w:tc>
          <w:tcPr>
            <w:tcW w:w="812" w:type="dxa"/>
            <w:tcBorders>
              <w:top w:val="single" w:sz="4" w:space="0" w:color="auto"/>
              <w:left w:val="single" w:sz="4" w:space="0" w:color="auto"/>
              <w:bottom w:val="single" w:sz="4" w:space="0" w:color="auto"/>
              <w:right w:val="single" w:sz="4" w:space="0" w:color="auto"/>
            </w:tcBorders>
            <w:noWrap/>
            <w:vAlign w:val="bottom"/>
          </w:tcPr>
          <w:p w14:paraId="03B43F4A" w14:textId="3FC2D6EA"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014352</w:t>
            </w:r>
          </w:p>
        </w:tc>
        <w:tc>
          <w:tcPr>
            <w:tcW w:w="3624" w:type="dxa"/>
            <w:tcBorders>
              <w:top w:val="single" w:sz="4" w:space="0" w:color="auto"/>
              <w:left w:val="single" w:sz="4" w:space="0" w:color="auto"/>
              <w:bottom w:val="single" w:sz="4" w:space="0" w:color="auto"/>
              <w:right w:val="single" w:sz="4" w:space="0" w:color="auto"/>
            </w:tcBorders>
            <w:noWrap/>
            <w:vAlign w:val="bottom"/>
          </w:tcPr>
          <w:p w14:paraId="34ECACFC" w14:textId="423D8E76"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Bekobenta HLHI</w:t>
            </w:r>
            <w:r w:rsidR="00D135C0" w:rsidRPr="00A64A7D">
              <w:rPr>
                <w:rFonts w:ascii="Calibri" w:hAnsi="Calibri" w:cs="Calibri"/>
                <w:bCs/>
                <w:color w:val="000000"/>
                <w:sz w:val="20"/>
                <w:szCs w:val="20"/>
                <w:lang w:val="es-ES_tradnl"/>
              </w:rPr>
              <w:t xml:space="preserve"> </w:t>
            </w:r>
            <w:r w:rsidR="00FC2708" w:rsidRPr="00A64A7D">
              <w:rPr>
                <w:rFonts w:ascii="Calibri" w:hAnsi="Calibri" w:cs="Calibri"/>
                <w:bCs/>
                <w:color w:val="000000"/>
                <w:sz w:val="20"/>
                <w:szCs w:val="20"/>
                <w:lang w:val="es-ES_tradnl"/>
              </w:rPr>
              <w:t>(</w:t>
            </w:r>
            <w:r w:rsidR="00FC2708" w:rsidRPr="00A64A7D">
              <w:rPr>
                <w:rFonts w:ascii="Calibri" w:hAnsi="Calibri" w:cs="Calibri"/>
                <w:bCs/>
                <w:i/>
                <w:iCs/>
                <w:color w:val="000000"/>
                <w:sz w:val="20"/>
                <w:szCs w:val="20"/>
                <w:lang w:val="es-ES_tradnl"/>
              </w:rPr>
              <w:t>piloto)</w:t>
            </w:r>
          </w:p>
        </w:tc>
        <w:tc>
          <w:tcPr>
            <w:tcW w:w="1259" w:type="dxa"/>
            <w:tcBorders>
              <w:top w:val="single" w:sz="4" w:space="0" w:color="auto"/>
              <w:left w:val="single" w:sz="4" w:space="0" w:color="auto"/>
              <w:bottom w:val="single" w:sz="4" w:space="0" w:color="auto"/>
              <w:right w:val="single" w:sz="4" w:space="0" w:color="auto"/>
            </w:tcBorders>
            <w:noWrap/>
            <w:vAlign w:val="bottom"/>
          </w:tcPr>
          <w:p w14:paraId="76B514BD" w14:textId="17291107"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465</w:t>
            </w:r>
          </w:p>
        </w:tc>
      </w:tr>
      <w:tr w:rsidR="00953E33" w:rsidRPr="00A64A7D" w14:paraId="7D264E9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D469C3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8E3FC8B" w14:textId="5F93EB8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4D5C1F10"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622075FD"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125B4833" w14:textId="6CB81207" w:rsidR="00953E33" w:rsidRPr="00A64A7D" w:rsidRDefault="00953E33" w:rsidP="00953E33">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52ED8579" w14:textId="1927FE62" w:rsidR="00953E33" w:rsidRPr="00A64A7D" w:rsidRDefault="00953E33" w:rsidP="00953E33">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2.045</w:t>
            </w:r>
          </w:p>
        </w:tc>
      </w:tr>
      <w:tr w:rsidR="00953E33" w:rsidRPr="00A64A7D" w14:paraId="47F5C70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22A4CA84" w14:textId="6B282B3F" w:rsidR="00953E33" w:rsidRPr="00A64A7D" w:rsidRDefault="00953E33" w:rsidP="00953E33">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14.- ENCARTACIONES</w:t>
            </w:r>
          </w:p>
        </w:tc>
        <w:tc>
          <w:tcPr>
            <w:tcW w:w="894" w:type="dxa"/>
            <w:tcBorders>
              <w:top w:val="single" w:sz="4" w:space="0" w:color="auto"/>
              <w:left w:val="single" w:sz="4" w:space="0" w:color="auto"/>
              <w:bottom w:val="single" w:sz="4" w:space="0" w:color="auto"/>
              <w:right w:val="single" w:sz="4" w:space="0" w:color="auto"/>
            </w:tcBorders>
            <w:noWrap/>
            <w:vAlign w:val="bottom"/>
          </w:tcPr>
          <w:p w14:paraId="26F9EAEB"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5CB5FF5A"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4D12128F"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495EE33F" w14:textId="77777777" w:rsidR="00953E33" w:rsidRPr="00A64A7D" w:rsidRDefault="00953E33" w:rsidP="00953E33">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5840C5EC" w14:textId="77777777" w:rsidR="00953E33" w:rsidRPr="00A64A7D" w:rsidRDefault="00953E33" w:rsidP="00953E33">
            <w:pPr>
              <w:jc w:val="center"/>
              <w:rPr>
                <w:rFonts w:ascii="Calibri" w:hAnsi="Calibri" w:cs="Calibri"/>
                <w:b/>
                <w:bCs/>
                <w:color w:val="000000"/>
                <w:sz w:val="20"/>
                <w:szCs w:val="22"/>
                <w:lang w:val="es-ES_tradnl"/>
              </w:rPr>
            </w:pPr>
          </w:p>
        </w:tc>
      </w:tr>
      <w:tr w:rsidR="00953E33" w:rsidRPr="00A64A7D" w14:paraId="2AFB694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635CF14"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956171F" w14:textId="37FB570C"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6C1C679" w14:textId="7A88009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Karrantza Haranaa</w:t>
            </w:r>
          </w:p>
        </w:tc>
        <w:tc>
          <w:tcPr>
            <w:tcW w:w="812" w:type="dxa"/>
            <w:tcBorders>
              <w:top w:val="single" w:sz="4" w:space="0" w:color="auto"/>
              <w:left w:val="single" w:sz="4" w:space="0" w:color="auto"/>
              <w:bottom w:val="single" w:sz="4" w:space="0" w:color="auto"/>
              <w:right w:val="single" w:sz="4" w:space="0" w:color="auto"/>
            </w:tcBorders>
            <w:noWrap/>
            <w:vAlign w:val="bottom"/>
          </w:tcPr>
          <w:p w14:paraId="22E7CB01" w14:textId="1A69DB0B"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014232</w:t>
            </w:r>
          </w:p>
        </w:tc>
        <w:tc>
          <w:tcPr>
            <w:tcW w:w="3624" w:type="dxa"/>
            <w:tcBorders>
              <w:top w:val="single" w:sz="4" w:space="0" w:color="auto"/>
              <w:left w:val="single" w:sz="4" w:space="0" w:color="auto"/>
              <w:bottom w:val="single" w:sz="4" w:space="0" w:color="auto"/>
              <w:right w:val="single" w:sz="4" w:space="0" w:color="auto"/>
            </w:tcBorders>
            <w:noWrap/>
            <w:vAlign w:val="bottom"/>
          </w:tcPr>
          <w:p w14:paraId="31639DEF" w14:textId="1B6147BC"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Concha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5AEB8FB" w14:textId="16DFFD4C"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258</w:t>
            </w:r>
          </w:p>
        </w:tc>
      </w:tr>
      <w:tr w:rsidR="00953E33" w:rsidRPr="00A64A7D" w14:paraId="5FD78F1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05CBEBF"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10E5AE4" w14:textId="404744A5"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1EC18478" w14:textId="534AA709"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Balmaseda</w:t>
            </w:r>
          </w:p>
        </w:tc>
        <w:tc>
          <w:tcPr>
            <w:tcW w:w="812" w:type="dxa"/>
            <w:tcBorders>
              <w:top w:val="single" w:sz="4" w:space="0" w:color="auto"/>
              <w:left w:val="single" w:sz="4" w:space="0" w:color="auto"/>
              <w:bottom w:val="single" w:sz="4" w:space="0" w:color="auto"/>
              <w:right w:val="single" w:sz="4" w:space="0" w:color="auto"/>
            </w:tcBorders>
            <w:noWrap/>
            <w:vAlign w:val="bottom"/>
          </w:tcPr>
          <w:p w14:paraId="0103B4D2" w14:textId="774C4DA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014449</w:t>
            </w:r>
          </w:p>
        </w:tc>
        <w:tc>
          <w:tcPr>
            <w:tcW w:w="3624" w:type="dxa"/>
            <w:tcBorders>
              <w:top w:val="single" w:sz="4" w:space="0" w:color="auto"/>
              <w:left w:val="single" w:sz="4" w:space="0" w:color="auto"/>
              <w:bottom w:val="single" w:sz="4" w:space="0" w:color="auto"/>
              <w:right w:val="single" w:sz="4" w:space="0" w:color="auto"/>
            </w:tcBorders>
            <w:noWrap/>
            <w:vAlign w:val="bottom"/>
          </w:tcPr>
          <w:p w14:paraId="063C7E16" w14:textId="2920529C"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Mendia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9BDC265" w14:textId="2DED414D"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312</w:t>
            </w:r>
          </w:p>
        </w:tc>
      </w:tr>
      <w:tr w:rsidR="00953E33" w:rsidRPr="00A64A7D" w14:paraId="4837971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724EF7E"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F046553" w14:textId="09214D41"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66B015F7" w14:textId="17DEDA03"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Balmaseda</w:t>
            </w:r>
          </w:p>
        </w:tc>
        <w:tc>
          <w:tcPr>
            <w:tcW w:w="812" w:type="dxa"/>
            <w:tcBorders>
              <w:top w:val="single" w:sz="4" w:space="0" w:color="auto"/>
              <w:left w:val="single" w:sz="4" w:space="0" w:color="auto"/>
              <w:bottom w:val="single" w:sz="4" w:space="0" w:color="auto"/>
              <w:right w:val="single" w:sz="4" w:space="0" w:color="auto"/>
            </w:tcBorders>
            <w:noWrap/>
            <w:vAlign w:val="bottom"/>
          </w:tcPr>
          <w:p w14:paraId="0C478577" w14:textId="2F8854F6"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014451</w:t>
            </w:r>
          </w:p>
        </w:tc>
        <w:tc>
          <w:tcPr>
            <w:tcW w:w="3624" w:type="dxa"/>
            <w:tcBorders>
              <w:top w:val="single" w:sz="4" w:space="0" w:color="auto"/>
              <w:left w:val="single" w:sz="4" w:space="0" w:color="auto"/>
              <w:bottom w:val="single" w:sz="4" w:space="0" w:color="auto"/>
              <w:right w:val="single" w:sz="4" w:space="0" w:color="auto"/>
            </w:tcBorders>
            <w:noWrap/>
            <w:vAlign w:val="bottom"/>
          </w:tcPr>
          <w:p w14:paraId="2ED7ECD0" w14:textId="0D5E5719"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IES Balmaseda BHI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CA4C573" w14:textId="3B751498"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151</w:t>
            </w:r>
          </w:p>
        </w:tc>
      </w:tr>
      <w:tr w:rsidR="00953E33" w:rsidRPr="00A64A7D" w14:paraId="49353FA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E3EC748"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9700DA5" w14:textId="5D9D6BE3"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Bizkaia</w:t>
            </w:r>
          </w:p>
        </w:tc>
        <w:tc>
          <w:tcPr>
            <w:tcW w:w="2325" w:type="dxa"/>
            <w:tcBorders>
              <w:top w:val="single" w:sz="4" w:space="0" w:color="auto"/>
              <w:left w:val="single" w:sz="4" w:space="0" w:color="auto"/>
              <w:bottom w:val="single" w:sz="4" w:space="0" w:color="auto"/>
              <w:right w:val="single" w:sz="4" w:space="0" w:color="auto"/>
            </w:tcBorders>
          </w:tcPr>
          <w:p w14:paraId="4AC8296A" w14:textId="56344DD8"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Turtzioz</w:t>
            </w:r>
          </w:p>
        </w:tc>
        <w:tc>
          <w:tcPr>
            <w:tcW w:w="812" w:type="dxa"/>
            <w:tcBorders>
              <w:top w:val="single" w:sz="4" w:space="0" w:color="auto"/>
              <w:left w:val="single" w:sz="4" w:space="0" w:color="auto"/>
              <w:bottom w:val="single" w:sz="4" w:space="0" w:color="auto"/>
              <w:right w:val="single" w:sz="4" w:space="0" w:color="auto"/>
            </w:tcBorders>
            <w:noWrap/>
            <w:vAlign w:val="bottom"/>
          </w:tcPr>
          <w:p w14:paraId="7BE9A35E" w14:textId="36BB0F09"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014447</w:t>
            </w:r>
          </w:p>
        </w:tc>
        <w:tc>
          <w:tcPr>
            <w:tcW w:w="3624" w:type="dxa"/>
            <w:tcBorders>
              <w:top w:val="single" w:sz="4" w:space="0" w:color="auto"/>
              <w:left w:val="single" w:sz="4" w:space="0" w:color="auto"/>
              <w:bottom w:val="single" w:sz="4" w:space="0" w:color="auto"/>
              <w:right w:val="single" w:sz="4" w:space="0" w:color="auto"/>
            </w:tcBorders>
            <w:noWrap/>
            <w:vAlign w:val="bottom"/>
          </w:tcPr>
          <w:p w14:paraId="4D2D4183" w14:textId="3BAF8D34"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Turtziozko Eskola HLHI</w:t>
            </w:r>
            <w:r w:rsidR="009124E8" w:rsidRPr="00A64A7D">
              <w:rPr>
                <w:rFonts w:ascii="Calibri" w:hAnsi="Calibri" w:cs="Calibri"/>
                <w:bCs/>
                <w:color w:val="000000"/>
                <w:sz w:val="20"/>
                <w:szCs w:val="20"/>
                <w:lang w:val="es-ES_tradnl"/>
              </w:rPr>
              <w:t xml:space="preserve"> </w:t>
            </w:r>
            <w:r w:rsidR="00FC2708" w:rsidRPr="00A64A7D">
              <w:rPr>
                <w:rFonts w:ascii="Calibri" w:hAnsi="Calibri" w:cs="Calibri"/>
                <w:bCs/>
                <w:color w:val="000000"/>
                <w:sz w:val="20"/>
                <w:szCs w:val="20"/>
                <w:lang w:val="es-ES_tradnl"/>
              </w:rPr>
              <w:t>(o</w:t>
            </w:r>
            <w:r w:rsidR="009124E8" w:rsidRPr="00A64A7D">
              <w:rPr>
                <w:rFonts w:ascii="Calibri" w:hAnsi="Calibri" w:cs="Calibri"/>
                <w:bCs/>
                <w:color w:val="000000"/>
                <w:sz w:val="20"/>
                <w:szCs w:val="20"/>
                <w:lang w:val="es-ES_tradnl"/>
              </w:rPr>
              <w:t>statu</w:t>
            </w:r>
            <w:r w:rsidR="00FC2708"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5C371BE0" w14:textId="16D81B67"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34</w:t>
            </w:r>
          </w:p>
        </w:tc>
      </w:tr>
      <w:tr w:rsidR="00953E33" w:rsidRPr="00A64A7D" w14:paraId="755202E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A3D3C4F"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A3F5042"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29F6B83D"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7906C1D7"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13475277" w14:textId="479DB8E7" w:rsidR="00953E33" w:rsidRPr="00A64A7D" w:rsidRDefault="00953E33" w:rsidP="00953E33">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32334E5D" w14:textId="2492C92B" w:rsidR="00953E33" w:rsidRPr="00A64A7D" w:rsidRDefault="00953E33" w:rsidP="00953E33">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755</w:t>
            </w:r>
          </w:p>
        </w:tc>
      </w:tr>
      <w:tr w:rsidR="00953E33" w:rsidRPr="00A64A7D" w14:paraId="45E8111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2BA81CC8" w14:textId="71778502" w:rsidR="00953E33" w:rsidRPr="00A64A7D" w:rsidRDefault="00953E33" w:rsidP="00953E33">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15.- DONOSTIALDEA</w:t>
            </w:r>
          </w:p>
        </w:tc>
        <w:tc>
          <w:tcPr>
            <w:tcW w:w="894" w:type="dxa"/>
            <w:tcBorders>
              <w:top w:val="single" w:sz="4" w:space="0" w:color="auto"/>
              <w:left w:val="single" w:sz="4" w:space="0" w:color="auto"/>
              <w:bottom w:val="single" w:sz="4" w:space="0" w:color="auto"/>
              <w:right w:val="single" w:sz="4" w:space="0" w:color="auto"/>
            </w:tcBorders>
            <w:noWrap/>
            <w:vAlign w:val="bottom"/>
          </w:tcPr>
          <w:p w14:paraId="6B64EBD6" w14:textId="77777777" w:rsidR="00953E33" w:rsidRPr="00A64A7D" w:rsidRDefault="00953E33" w:rsidP="00953E33">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19B86003" w14:textId="77777777" w:rsidR="00953E33" w:rsidRPr="00A64A7D" w:rsidRDefault="00953E33" w:rsidP="00953E33">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14822E3" w14:textId="77777777" w:rsidR="00953E33" w:rsidRPr="00A64A7D" w:rsidRDefault="00953E33" w:rsidP="00953E33">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76F4976" w14:textId="77777777" w:rsidR="00953E33" w:rsidRPr="00A64A7D" w:rsidRDefault="00953E33" w:rsidP="00953E33">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63621C64" w14:textId="77777777" w:rsidR="00953E33" w:rsidRPr="00A64A7D" w:rsidRDefault="00953E33" w:rsidP="00953E33">
            <w:pPr>
              <w:jc w:val="center"/>
              <w:rPr>
                <w:rFonts w:ascii="Calibri" w:hAnsi="Calibri" w:cs="Calibri"/>
                <w:b/>
                <w:bCs/>
                <w:color w:val="000000"/>
                <w:sz w:val="20"/>
                <w:szCs w:val="22"/>
                <w:lang w:val="es-ES_tradnl"/>
              </w:rPr>
            </w:pPr>
          </w:p>
        </w:tc>
      </w:tr>
      <w:tr w:rsidR="00953E33" w:rsidRPr="00A64A7D" w14:paraId="6E82239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0530BA3"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CF20B3D" w14:textId="74D6C236"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CA5DE48" w14:textId="2BC3C54F"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Oiartzun</w:t>
            </w:r>
          </w:p>
        </w:tc>
        <w:tc>
          <w:tcPr>
            <w:tcW w:w="812" w:type="dxa"/>
            <w:tcBorders>
              <w:top w:val="single" w:sz="4" w:space="0" w:color="auto"/>
              <w:left w:val="single" w:sz="4" w:space="0" w:color="auto"/>
              <w:bottom w:val="single" w:sz="4" w:space="0" w:color="auto"/>
              <w:right w:val="single" w:sz="4" w:space="0" w:color="auto"/>
            </w:tcBorders>
            <w:noWrap/>
            <w:vAlign w:val="bottom"/>
          </w:tcPr>
          <w:p w14:paraId="424D3E13" w14:textId="3A09EBC9"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012140</w:t>
            </w:r>
          </w:p>
        </w:tc>
        <w:tc>
          <w:tcPr>
            <w:tcW w:w="3624" w:type="dxa"/>
            <w:tcBorders>
              <w:top w:val="single" w:sz="4" w:space="0" w:color="auto"/>
              <w:left w:val="single" w:sz="4" w:space="0" w:color="auto"/>
              <w:bottom w:val="single" w:sz="4" w:space="0" w:color="auto"/>
              <w:right w:val="single" w:sz="4" w:space="0" w:color="auto"/>
            </w:tcBorders>
            <w:noWrap/>
            <w:vAlign w:val="bottom"/>
          </w:tcPr>
          <w:p w14:paraId="285325DC" w14:textId="0E6DE6EF"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Elizalde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18E0434A" w14:textId="2619FE72"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337</w:t>
            </w:r>
          </w:p>
        </w:tc>
      </w:tr>
      <w:tr w:rsidR="00953E33" w:rsidRPr="00A64A7D" w14:paraId="095830A2"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8BE91A5"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1E64D38" w14:textId="197FC967"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B2D34DD" w14:textId="3A06CF0B"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Pasaia</w:t>
            </w:r>
          </w:p>
        </w:tc>
        <w:tc>
          <w:tcPr>
            <w:tcW w:w="812" w:type="dxa"/>
            <w:tcBorders>
              <w:top w:val="single" w:sz="4" w:space="0" w:color="auto"/>
              <w:left w:val="single" w:sz="4" w:space="0" w:color="auto"/>
              <w:bottom w:val="single" w:sz="4" w:space="0" w:color="auto"/>
              <w:right w:val="single" w:sz="4" w:space="0" w:color="auto"/>
            </w:tcBorders>
            <w:noWrap/>
            <w:vAlign w:val="bottom"/>
          </w:tcPr>
          <w:p w14:paraId="6051BBC1" w14:textId="428CCD34"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012150</w:t>
            </w:r>
          </w:p>
        </w:tc>
        <w:tc>
          <w:tcPr>
            <w:tcW w:w="3624" w:type="dxa"/>
            <w:tcBorders>
              <w:top w:val="single" w:sz="4" w:space="0" w:color="auto"/>
              <w:left w:val="single" w:sz="4" w:space="0" w:color="auto"/>
              <w:bottom w:val="single" w:sz="4" w:space="0" w:color="auto"/>
              <w:right w:val="single" w:sz="4" w:space="0" w:color="auto"/>
            </w:tcBorders>
            <w:noWrap/>
            <w:vAlign w:val="bottom"/>
          </w:tcPr>
          <w:p w14:paraId="3A9CC12B" w14:textId="49ECA0AE"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CPI Karmengo Ama-Virgen del Carmen IPI</w:t>
            </w:r>
          </w:p>
        </w:tc>
        <w:tc>
          <w:tcPr>
            <w:tcW w:w="1259" w:type="dxa"/>
            <w:tcBorders>
              <w:top w:val="single" w:sz="4" w:space="0" w:color="auto"/>
              <w:left w:val="single" w:sz="4" w:space="0" w:color="auto"/>
              <w:bottom w:val="single" w:sz="4" w:space="0" w:color="auto"/>
              <w:right w:val="single" w:sz="4" w:space="0" w:color="auto"/>
            </w:tcBorders>
            <w:noWrap/>
            <w:vAlign w:val="bottom"/>
          </w:tcPr>
          <w:p w14:paraId="2AAB513C" w14:textId="312F7F44"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313</w:t>
            </w:r>
          </w:p>
        </w:tc>
      </w:tr>
      <w:tr w:rsidR="00953E33" w:rsidRPr="00A64A7D" w14:paraId="45AB9585"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61FB209"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8FDE02E" w14:textId="565E383A"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E8E3E8B" w14:textId="3403F201"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Errenteria</w:t>
            </w:r>
          </w:p>
        </w:tc>
        <w:tc>
          <w:tcPr>
            <w:tcW w:w="812" w:type="dxa"/>
            <w:tcBorders>
              <w:top w:val="single" w:sz="4" w:space="0" w:color="auto"/>
              <w:left w:val="single" w:sz="4" w:space="0" w:color="auto"/>
              <w:bottom w:val="single" w:sz="4" w:space="0" w:color="auto"/>
              <w:right w:val="single" w:sz="4" w:space="0" w:color="auto"/>
            </w:tcBorders>
            <w:noWrap/>
            <w:vAlign w:val="bottom"/>
          </w:tcPr>
          <w:p w14:paraId="720241D2" w14:textId="231070FB"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012159</w:t>
            </w:r>
          </w:p>
        </w:tc>
        <w:tc>
          <w:tcPr>
            <w:tcW w:w="3624" w:type="dxa"/>
            <w:tcBorders>
              <w:top w:val="single" w:sz="4" w:space="0" w:color="auto"/>
              <w:left w:val="single" w:sz="4" w:space="0" w:color="auto"/>
              <w:bottom w:val="single" w:sz="4" w:space="0" w:color="auto"/>
              <w:right w:val="single" w:sz="4" w:space="0" w:color="auto"/>
            </w:tcBorders>
            <w:noWrap/>
            <w:vAlign w:val="bottom"/>
          </w:tcPr>
          <w:p w14:paraId="5BA401A2" w14:textId="354C50F3"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Cristobal Gamon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DDF96DE" w14:textId="4B34DDBA"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396</w:t>
            </w:r>
          </w:p>
        </w:tc>
      </w:tr>
      <w:tr w:rsidR="00953E33" w:rsidRPr="00A64A7D" w14:paraId="5745F16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6EC39BC" w14:textId="77777777" w:rsidR="00953E33" w:rsidRPr="00A64A7D" w:rsidRDefault="00953E33"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F6FB31F" w14:textId="4E071CD7" w:rsidR="00953E33" w:rsidRPr="00A64A7D" w:rsidRDefault="00953E33"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1B376D3A" w14:textId="0AA3951D"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Lezo</w:t>
            </w:r>
          </w:p>
        </w:tc>
        <w:tc>
          <w:tcPr>
            <w:tcW w:w="812" w:type="dxa"/>
            <w:tcBorders>
              <w:top w:val="single" w:sz="4" w:space="0" w:color="auto"/>
              <w:left w:val="single" w:sz="4" w:space="0" w:color="auto"/>
              <w:bottom w:val="single" w:sz="4" w:space="0" w:color="auto"/>
              <w:right w:val="single" w:sz="4" w:space="0" w:color="auto"/>
            </w:tcBorders>
            <w:noWrap/>
            <w:vAlign w:val="bottom"/>
          </w:tcPr>
          <w:p w14:paraId="3866100E" w14:textId="7157D3C7" w:rsidR="00953E33" w:rsidRPr="00A64A7D" w:rsidRDefault="00953E33"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012979</w:t>
            </w:r>
          </w:p>
        </w:tc>
        <w:tc>
          <w:tcPr>
            <w:tcW w:w="3624" w:type="dxa"/>
            <w:tcBorders>
              <w:top w:val="single" w:sz="4" w:space="0" w:color="auto"/>
              <w:left w:val="single" w:sz="4" w:space="0" w:color="auto"/>
              <w:bottom w:val="single" w:sz="4" w:space="0" w:color="auto"/>
              <w:right w:val="single" w:sz="4" w:space="0" w:color="auto"/>
            </w:tcBorders>
            <w:noWrap/>
            <w:vAlign w:val="bottom"/>
          </w:tcPr>
          <w:p w14:paraId="3E82B597" w14:textId="4B8EDDA8" w:rsidR="00953E33" w:rsidRPr="00A64A7D" w:rsidRDefault="00953E33" w:rsidP="00953E33">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Lezo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77D26CA" w14:textId="6886D76C" w:rsidR="00953E33" w:rsidRPr="00A64A7D" w:rsidRDefault="00953E33" w:rsidP="00953E33">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296</w:t>
            </w:r>
          </w:p>
        </w:tc>
      </w:tr>
      <w:tr w:rsidR="00C61CE1" w:rsidRPr="00A64A7D" w14:paraId="311CC88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B564581" w14:textId="77777777" w:rsidR="00C61CE1" w:rsidRPr="00A64A7D" w:rsidRDefault="00C61CE1"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7B51FC8" w14:textId="2FD64EE3" w:rsidR="00C61CE1" w:rsidRPr="00A64A7D" w:rsidRDefault="00C61CE1"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5A912527" w14:textId="20EB8D2F" w:rsidR="00C61CE1" w:rsidRPr="00A64A7D" w:rsidRDefault="00C61CE1"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Hondarribia</w:t>
            </w:r>
          </w:p>
        </w:tc>
        <w:tc>
          <w:tcPr>
            <w:tcW w:w="812" w:type="dxa"/>
            <w:tcBorders>
              <w:top w:val="single" w:sz="4" w:space="0" w:color="auto"/>
              <w:left w:val="single" w:sz="4" w:space="0" w:color="auto"/>
              <w:bottom w:val="single" w:sz="4" w:space="0" w:color="auto"/>
              <w:right w:val="single" w:sz="4" w:space="0" w:color="auto"/>
            </w:tcBorders>
            <w:noWrap/>
            <w:vAlign w:val="bottom"/>
          </w:tcPr>
          <w:p w14:paraId="0D4B3FC8" w14:textId="6B2425A5" w:rsidR="00C61CE1" w:rsidRPr="00A64A7D" w:rsidRDefault="00C61CE1"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012976</w:t>
            </w:r>
          </w:p>
        </w:tc>
        <w:tc>
          <w:tcPr>
            <w:tcW w:w="3624" w:type="dxa"/>
            <w:tcBorders>
              <w:top w:val="single" w:sz="4" w:space="0" w:color="auto"/>
              <w:left w:val="single" w:sz="4" w:space="0" w:color="auto"/>
              <w:bottom w:val="single" w:sz="4" w:space="0" w:color="auto"/>
              <w:right w:val="single" w:sz="4" w:space="0" w:color="auto"/>
            </w:tcBorders>
            <w:noWrap/>
            <w:vAlign w:val="bottom"/>
          </w:tcPr>
          <w:p w14:paraId="1ADAA3BD" w14:textId="175D4636"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Talaia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0C85975" w14:textId="778318DD" w:rsidR="00C61CE1" w:rsidRPr="00A64A7D" w:rsidRDefault="00C61CE1" w:rsidP="00953E33">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180</w:t>
            </w:r>
          </w:p>
        </w:tc>
      </w:tr>
      <w:tr w:rsidR="00C61CE1" w:rsidRPr="00A64A7D" w14:paraId="26E50F0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844BF07"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06131EE" w14:textId="4B9D2D56"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BC54EC0" w14:textId="4930CB7D"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Hondarribia</w:t>
            </w:r>
          </w:p>
        </w:tc>
        <w:tc>
          <w:tcPr>
            <w:tcW w:w="812" w:type="dxa"/>
            <w:tcBorders>
              <w:top w:val="single" w:sz="4" w:space="0" w:color="auto"/>
              <w:left w:val="single" w:sz="4" w:space="0" w:color="auto"/>
              <w:bottom w:val="single" w:sz="4" w:space="0" w:color="auto"/>
              <w:right w:val="single" w:sz="4" w:space="0" w:color="auto"/>
            </w:tcBorders>
            <w:noWrap/>
            <w:vAlign w:val="bottom"/>
          </w:tcPr>
          <w:p w14:paraId="0B6B0D0C" w14:textId="6FFB646E"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012976</w:t>
            </w:r>
          </w:p>
        </w:tc>
        <w:tc>
          <w:tcPr>
            <w:tcW w:w="3624" w:type="dxa"/>
            <w:tcBorders>
              <w:top w:val="single" w:sz="4" w:space="0" w:color="auto"/>
              <w:left w:val="single" w:sz="4" w:space="0" w:color="auto"/>
              <w:bottom w:val="single" w:sz="4" w:space="0" w:color="auto"/>
              <w:right w:val="single" w:sz="4" w:space="0" w:color="auto"/>
            </w:tcBorders>
            <w:noWrap/>
            <w:vAlign w:val="bottom"/>
          </w:tcPr>
          <w:p w14:paraId="24E02B0D" w14:textId="1A48D0FD"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Talaia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6E05336" w14:textId="3AEF5A77" w:rsidR="00C61CE1" w:rsidRPr="00A64A7D" w:rsidRDefault="00C61CE1" w:rsidP="00C61CE1">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249</w:t>
            </w:r>
          </w:p>
        </w:tc>
      </w:tr>
      <w:tr w:rsidR="00C61CE1" w:rsidRPr="00A64A7D" w14:paraId="43102DB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C7DE279"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4660383" w14:textId="67E11208"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18A1A457" w14:textId="76864BA7"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Hondarribia</w:t>
            </w:r>
          </w:p>
        </w:tc>
        <w:tc>
          <w:tcPr>
            <w:tcW w:w="812" w:type="dxa"/>
            <w:tcBorders>
              <w:top w:val="single" w:sz="4" w:space="0" w:color="auto"/>
              <w:left w:val="single" w:sz="4" w:space="0" w:color="auto"/>
              <w:bottom w:val="single" w:sz="4" w:space="0" w:color="auto"/>
              <w:right w:val="single" w:sz="4" w:space="0" w:color="auto"/>
            </w:tcBorders>
            <w:noWrap/>
            <w:vAlign w:val="bottom"/>
          </w:tcPr>
          <w:p w14:paraId="0C2A58BA" w14:textId="19114C64"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012976</w:t>
            </w:r>
          </w:p>
        </w:tc>
        <w:tc>
          <w:tcPr>
            <w:tcW w:w="3624" w:type="dxa"/>
            <w:tcBorders>
              <w:top w:val="single" w:sz="4" w:space="0" w:color="auto"/>
              <w:left w:val="single" w:sz="4" w:space="0" w:color="auto"/>
              <w:bottom w:val="single" w:sz="4" w:space="0" w:color="auto"/>
              <w:right w:val="single" w:sz="4" w:space="0" w:color="auto"/>
            </w:tcBorders>
            <w:noWrap/>
            <w:vAlign w:val="bottom"/>
          </w:tcPr>
          <w:p w14:paraId="4F9A971C" w14:textId="47AC6295"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Talaia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8A3E835" w14:textId="196AD74F" w:rsidR="00C61CE1" w:rsidRPr="00A64A7D" w:rsidRDefault="00C61CE1" w:rsidP="00C61CE1">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231</w:t>
            </w:r>
          </w:p>
        </w:tc>
      </w:tr>
      <w:tr w:rsidR="00C61CE1" w:rsidRPr="00A64A7D" w14:paraId="46108ECD"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EB5C3A1" w14:textId="77777777" w:rsidR="00C61CE1" w:rsidRPr="00A64A7D" w:rsidRDefault="00C61CE1" w:rsidP="00953E33">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E1ED9A4" w14:textId="407DBC49" w:rsidR="00C61CE1" w:rsidRPr="00A64A7D" w:rsidRDefault="00C61CE1" w:rsidP="00953E33">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09066D6" w14:textId="4EE1B721" w:rsidR="00C61CE1" w:rsidRPr="00A64A7D" w:rsidRDefault="00C61CE1"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Irun</w:t>
            </w:r>
          </w:p>
        </w:tc>
        <w:tc>
          <w:tcPr>
            <w:tcW w:w="812" w:type="dxa"/>
            <w:tcBorders>
              <w:top w:val="single" w:sz="4" w:space="0" w:color="auto"/>
              <w:left w:val="single" w:sz="4" w:space="0" w:color="auto"/>
              <w:bottom w:val="single" w:sz="4" w:space="0" w:color="auto"/>
              <w:right w:val="single" w:sz="4" w:space="0" w:color="auto"/>
            </w:tcBorders>
            <w:noWrap/>
            <w:vAlign w:val="bottom"/>
          </w:tcPr>
          <w:p w14:paraId="3EC5D5C4" w14:textId="6B5DFDB7" w:rsidR="00C61CE1" w:rsidRPr="00A64A7D" w:rsidRDefault="00C61CE1" w:rsidP="00953E33">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013138</w:t>
            </w:r>
          </w:p>
        </w:tc>
        <w:tc>
          <w:tcPr>
            <w:tcW w:w="3624" w:type="dxa"/>
            <w:tcBorders>
              <w:top w:val="single" w:sz="4" w:space="0" w:color="auto"/>
              <w:left w:val="single" w:sz="4" w:space="0" w:color="auto"/>
              <w:bottom w:val="single" w:sz="4" w:space="0" w:color="auto"/>
              <w:right w:val="single" w:sz="4" w:space="0" w:color="auto"/>
            </w:tcBorders>
            <w:noWrap/>
            <w:vAlign w:val="bottom"/>
          </w:tcPr>
          <w:p w14:paraId="46A6989F" w14:textId="740784EF"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Dunboa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0039D798" w14:textId="06823065" w:rsidR="00C61CE1" w:rsidRPr="00A64A7D" w:rsidRDefault="00C61CE1" w:rsidP="00953E33">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139</w:t>
            </w:r>
          </w:p>
        </w:tc>
      </w:tr>
      <w:tr w:rsidR="00C61CE1" w:rsidRPr="00A64A7D" w14:paraId="658E6C1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4432B3D"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FDE8014" w14:textId="32AD0E44"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5E44C98" w14:textId="208C2031"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Irun</w:t>
            </w:r>
          </w:p>
        </w:tc>
        <w:tc>
          <w:tcPr>
            <w:tcW w:w="812" w:type="dxa"/>
            <w:tcBorders>
              <w:top w:val="single" w:sz="4" w:space="0" w:color="auto"/>
              <w:left w:val="single" w:sz="4" w:space="0" w:color="auto"/>
              <w:bottom w:val="single" w:sz="4" w:space="0" w:color="auto"/>
              <w:right w:val="single" w:sz="4" w:space="0" w:color="auto"/>
            </w:tcBorders>
            <w:noWrap/>
            <w:vAlign w:val="bottom"/>
          </w:tcPr>
          <w:p w14:paraId="125B2815" w14:textId="3ABBB864"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013138</w:t>
            </w:r>
          </w:p>
        </w:tc>
        <w:tc>
          <w:tcPr>
            <w:tcW w:w="3624" w:type="dxa"/>
            <w:tcBorders>
              <w:top w:val="single" w:sz="4" w:space="0" w:color="auto"/>
              <w:left w:val="single" w:sz="4" w:space="0" w:color="auto"/>
              <w:bottom w:val="single" w:sz="4" w:space="0" w:color="auto"/>
              <w:right w:val="single" w:sz="4" w:space="0" w:color="auto"/>
            </w:tcBorders>
            <w:noWrap/>
            <w:vAlign w:val="bottom"/>
          </w:tcPr>
          <w:p w14:paraId="4E1D5E55" w14:textId="5F83A927"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Dunboa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57B8BF44" w14:textId="1DF5244E" w:rsidR="00C61CE1" w:rsidRPr="00A64A7D" w:rsidRDefault="00C61CE1" w:rsidP="00C61CE1">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70</w:t>
            </w:r>
          </w:p>
        </w:tc>
      </w:tr>
      <w:tr w:rsidR="00C61CE1" w:rsidRPr="00A64A7D" w14:paraId="3A2E0F5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FCF0DC7"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55051F4" w14:textId="77777777" w:rsidR="00C61CE1" w:rsidRPr="00A64A7D" w:rsidRDefault="00C61CE1" w:rsidP="00C61CE1">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7564BC21" w14:textId="77777777" w:rsidR="00C61CE1" w:rsidRPr="00A64A7D" w:rsidRDefault="00C61CE1" w:rsidP="00C61CE1">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34922A8F" w14:textId="77777777" w:rsidR="00C61CE1" w:rsidRPr="00A64A7D" w:rsidRDefault="00C61CE1" w:rsidP="00C61CE1">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6677916E" w14:textId="461462C4" w:rsidR="00C61CE1" w:rsidRPr="00A64A7D" w:rsidRDefault="00C61CE1" w:rsidP="00C61CE1">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14130EDE" w14:textId="0BD1D518" w:rsidR="00C61CE1" w:rsidRPr="00A64A7D" w:rsidRDefault="00C61CE1" w:rsidP="00C61CE1">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2.139</w:t>
            </w:r>
          </w:p>
        </w:tc>
      </w:tr>
      <w:tr w:rsidR="00C61CE1" w:rsidRPr="00A64A7D" w14:paraId="5050FFF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370E04CD" w14:textId="100D57B6" w:rsidR="00C61CE1" w:rsidRPr="00A64A7D" w:rsidRDefault="00C61CE1" w:rsidP="00C61CE1">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16.- UROLA KOSTA</w:t>
            </w:r>
          </w:p>
        </w:tc>
        <w:tc>
          <w:tcPr>
            <w:tcW w:w="894" w:type="dxa"/>
            <w:tcBorders>
              <w:top w:val="single" w:sz="4" w:space="0" w:color="auto"/>
              <w:left w:val="single" w:sz="4" w:space="0" w:color="auto"/>
              <w:bottom w:val="single" w:sz="4" w:space="0" w:color="auto"/>
              <w:right w:val="single" w:sz="4" w:space="0" w:color="auto"/>
            </w:tcBorders>
            <w:noWrap/>
            <w:vAlign w:val="bottom"/>
          </w:tcPr>
          <w:p w14:paraId="2FDB0351" w14:textId="77777777" w:rsidR="00C61CE1" w:rsidRPr="00A64A7D" w:rsidRDefault="00C61CE1" w:rsidP="00C61CE1">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001B01E9" w14:textId="77777777" w:rsidR="00C61CE1" w:rsidRPr="00A64A7D" w:rsidRDefault="00C61CE1" w:rsidP="00C61CE1">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27250610" w14:textId="77777777" w:rsidR="00C61CE1" w:rsidRPr="00A64A7D" w:rsidRDefault="00C61CE1" w:rsidP="00C61CE1">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266530D" w14:textId="77777777" w:rsidR="00C61CE1" w:rsidRPr="00A64A7D" w:rsidRDefault="00C61CE1" w:rsidP="00C61CE1">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3A8D0DA3" w14:textId="77777777" w:rsidR="00C61CE1" w:rsidRPr="00A64A7D" w:rsidRDefault="00C61CE1" w:rsidP="00C61CE1">
            <w:pPr>
              <w:jc w:val="center"/>
              <w:rPr>
                <w:rFonts w:ascii="Calibri" w:hAnsi="Calibri" w:cs="Calibri"/>
                <w:b/>
                <w:bCs/>
                <w:color w:val="000000"/>
                <w:sz w:val="20"/>
                <w:szCs w:val="22"/>
                <w:lang w:val="es-ES_tradnl"/>
              </w:rPr>
            </w:pPr>
          </w:p>
        </w:tc>
      </w:tr>
      <w:tr w:rsidR="00C61CE1" w:rsidRPr="00A64A7D" w14:paraId="79B4917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989D3A1"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788B76E" w14:textId="1AD12A50"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2F1DF0A" w14:textId="215C7A37"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Errezil</w:t>
            </w:r>
          </w:p>
        </w:tc>
        <w:tc>
          <w:tcPr>
            <w:tcW w:w="812" w:type="dxa"/>
            <w:tcBorders>
              <w:top w:val="single" w:sz="4" w:space="0" w:color="auto"/>
              <w:left w:val="single" w:sz="4" w:space="0" w:color="auto"/>
              <w:bottom w:val="single" w:sz="4" w:space="0" w:color="auto"/>
              <w:right w:val="single" w:sz="4" w:space="0" w:color="auto"/>
            </w:tcBorders>
            <w:noWrap/>
            <w:vAlign w:val="bottom"/>
          </w:tcPr>
          <w:p w14:paraId="14064193" w14:textId="40668F8C"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012153</w:t>
            </w:r>
          </w:p>
        </w:tc>
        <w:tc>
          <w:tcPr>
            <w:tcW w:w="3624" w:type="dxa"/>
            <w:tcBorders>
              <w:top w:val="single" w:sz="4" w:space="0" w:color="auto"/>
              <w:left w:val="single" w:sz="4" w:space="0" w:color="auto"/>
              <w:bottom w:val="single" w:sz="4" w:space="0" w:color="auto"/>
              <w:right w:val="single" w:sz="4" w:space="0" w:color="auto"/>
            </w:tcBorders>
            <w:noWrap/>
            <w:vAlign w:val="bottom"/>
          </w:tcPr>
          <w:p w14:paraId="4F0E6E0F" w14:textId="3947E6CD"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San Martín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7A11521" w14:textId="09B2BFE1"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22</w:t>
            </w:r>
          </w:p>
        </w:tc>
      </w:tr>
      <w:tr w:rsidR="00C61CE1" w:rsidRPr="00A64A7D" w14:paraId="66C146B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84D39C8"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5AE883F" w14:textId="6550ED11"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3ADA385" w14:textId="73F3607F"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Zarautz</w:t>
            </w:r>
          </w:p>
        </w:tc>
        <w:tc>
          <w:tcPr>
            <w:tcW w:w="812" w:type="dxa"/>
            <w:tcBorders>
              <w:top w:val="single" w:sz="4" w:space="0" w:color="auto"/>
              <w:left w:val="single" w:sz="4" w:space="0" w:color="auto"/>
              <w:bottom w:val="single" w:sz="4" w:space="0" w:color="auto"/>
              <w:right w:val="single" w:sz="4" w:space="0" w:color="auto"/>
            </w:tcBorders>
            <w:noWrap/>
            <w:vAlign w:val="bottom"/>
          </w:tcPr>
          <w:p w14:paraId="3766D57F" w14:textId="7193A7C0"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012288</w:t>
            </w:r>
          </w:p>
        </w:tc>
        <w:tc>
          <w:tcPr>
            <w:tcW w:w="3624" w:type="dxa"/>
            <w:tcBorders>
              <w:top w:val="single" w:sz="4" w:space="0" w:color="auto"/>
              <w:left w:val="single" w:sz="4" w:space="0" w:color="auto"/>
              <w:bottom w:val="single" w:sz="4" w:space="0" w:color="auto"/>
              <w:right w:val="single" w:sz="4" w:space="0" w:color="auto"/>
            </w:tcBorders>
            <w:noWrap/>
            <w:vAlign w:val="bottom"/>
          </w:tcPr>
          <w:p w14:paraId="7F193B1B" w14:textId="62DF87C1"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Orokieta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5FD7013" w14:textId="47B69DCD"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327</w:t>
            </w:r>
          </w:p>
        </w:tc>
      </w:tr>
      <w:tr w:rsidR="00C61CE1" w:rsidRPr="00A64A7D" w14:paraId="7509AF2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95F47C1"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7507587" w14:textId="6CA3933E"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4B9A1A5" w14:textId="0D060F83"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Zarautz</w:t>
            </w:r>
          </w:p>
        </w:tc>
        <w:tc>
          <w:tcPr>
            <w:tcW w:w="812" w:type="dxa"/>
            <w:tcBorders>
              <w:top w:val="single" w:sz="4" w:space="0" w:color="auto"/>
              <w:left w:val="single" w:sz="4" w:space="0" w:color="auto"/>
              <w:bottom w:val="single" w:sz="4" w:space="0" w:color="auto"/>
              <w:right w:val="single" w:sz="4" w:space="0" w:color="auto"/>
            </w:tcBorders>
            <w:noWrap/>
            <w:vAlign w:val="bottom"/>
          </w:tcPr>
          <w:p w14:paraId="407B1C78" w14:textId="53F4E030"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012288</w:t>
            </w:r>
          </w:p>
        </w:tc>
        <w:tc>
          <w:tcPr>
            <w:tcW w:w="3624" w:type="dxa"/>
            <w:tcBorders>
              <w:top w:val="single" w:sz="4" w:space="0" w:color="auto"/>
              <w:left w:val="single" w:sz="4" w:space="0" w:color="auto"/>
              <w:bottom w:val="single" w:sz="4" w:space="0" w:color="auto"/>
              <w:right w:val="single" w:sz="4" w:space="0" w:color="auto"/>
            </w:tcBorders>
            <w:noWrap/>
            <w:vAlign w:val="bottom"/>
          </w:tcPr>
          <w:p w14:paraId="4E000627" w14:textId="74A7396B"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Orokieta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1F8E8D9" w14:textId="315EA150"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212</w:t>
            </w:r>
          </w:p>
        </w:tc>
      </w:tr>
      <w:tr w:rsidR="00C61CE1" w:rsidRPr="00A64A7D" w14:paraId="0BE4307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A7B84BC"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F9FE60E" w14:textId="5A54AB35"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2449850C" w14:textId="148B236B"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Azkoitia</w:t>
            </w:r>
          </w:p>
        </w:tc>
        <w:tc>
          <w:tcPr>
            <w:tcW w:w="812" w:type="dxa"/>
            <w:tcBorders>
              <w:top w:val="single" w:sz="4" w:space="0" w:color="auto"/>
              <w:left w:val="single" w:sz="4" w:space="0" w:color="auto"/>
              <w:bottom w:val="single" w:sz="4" w:space="0" w:color="auto"/>
              <w:right w:val="single" w:sz="4" w:space="0" w:color="auto"/>
            </w:tcBorders>
            <w:noWrap/>
            <w:vAlign w:val="bottom"/>
          </w:tcPr>
          <w:p w14:paraId="3381EEA8" w14:textId="586DD798"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012319</w:t>
            </w:r>
          </w:p>
        </w:tc>
        <w:tc>
          <w:tcPr>
            <w:tcW w:w="3624" w:type="dxa"/>
            <w:tcBorders>
              <w:top w:val="single" w:sz="4" w:space="0" w:color="auto"/>
              <w:left w:val="single" w:sz="4" w:space="0" w:color="auto"/>
              <w:bottom w:val="single" w:sz="4" w:space="0" w:color="auto"/>
              <w:right w:val="single" w:sz="4" w:space="0" w:color="auto"/>
            </w:tcBorders>
            <w:noWrap/>
            <w:vAlign w:val="bottom"/>
          </w:tcPr>
          <w:p w14:paraId="1AAD7FF2" w14:textId="64D07689"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Azkoitiko Ikastola -Xabier Munibe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D122362" w14:textId="6E54384F"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245</w:t>
            </w:r>
          </w:p>
        </w:tc>
      </w:tr>
      <w:tr w:rsidR="00C61CE1" w:rsidRPr="00A64A7D" w14:paraId="25E990C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101750E"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FF4708D" w14:textId="7D38E97D"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F8EC296" w14:textId="40B617A4"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Azpeitia</w:t>
            </w:r>
          </w:p>
        </w:tc>
        <w:tc>
          <w:tcPr>
            <w:tcW w:w="812" w:type="dxa"/>
            <w:tcBorders>
              <w:top w:val="single" w:sz="4" w:space="0" w:color="auto"/>
              <w:left w:val="single" w:sz="4" w:space="0" w:color="auto"/>
              <w:bottom w:val="single" w:sz="4" w:space="0" w:color="auto"/>
              <w:right w:val="single" w:sz="4" w:space="0" w:color="auto"/>
            </w:tcBorders>
            <w:noWrap/>
            <w:vAlign w:val="bottom"/>
          </w:tcPr>
          <w:p w14:paraId="52CBEDE0" w14:textId="6ECB2D48"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012320</w:t>
            </w:r>
          </w:p>
        </w:tc>
        <w:tc>
          <w:tcPr>
            <w:tcW w:w="3624" w:type="dxa"/>
            <w:tcBorders>
              <w:top w:val="single" w:sz="4" w:space="0" w:color="auto"/>
              <w:left w:val="single" w:sz="4" w:space="0" w:color="auto"/>
              <w:bottom w:val="single" w:sz="4" w:space="0" w:color="auto"/>
              <w:right w:val="single" w:sz="4" w:space="0" w:color="auto"/>
            </w:tcBorders>
            <w:noWrap/>
            <w:vAlign w:val="bottom"/>
          </w:tcPr>
          <w:p w14:paraId="74718E1A" w14:textId="21B47739"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Izarraizpe Ikastola Publikoa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3657295" w14:textId="7D654675"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114</w:t>
            </w:r>
          </w:p>
        </w:tc>
      </w:tr>
      <w:tr w:rsidR="00C61CE1" w:rsidRPr="00A64A7D" w14:paraId="01A1A29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A1E5422"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88E6ACE" w14:textId="3FEB2F13"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2AA41B22" w14:textId="47375641"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Azpeitia</w:t>
            </w:r>
          </w:p>
        </w:tc>
        <w:tc>
          <w:tcPr>
            <w:tcW w:w="812" w:type="dxa"/>
            <w:tcBorders>
              <w:top w:val="single" w:sz="4" w:space="0" w:color="auto"/>
              <w:left w:val="single" w:sz="4" w:space="0" w:color="auto"/>
              <w:bottom w:val="single" w:sz="4" w:space="0" w:color="auto"/>
              <w:right w:val="single" w:sz="4" w:space="0" w:color="auto"/>
            </w:tcBorders>
            <w:noWrap/>
            <w:vAlign w:val="bottom"/>
          </w:tcPr>
          <w:p w14:paraId="74B1A6F6" w14:textId="31FEC178"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012320</w:t>
            </w:r>
          </w:p>
        </w:tc>
        <w:tc>
          <w:tcPr>
            <w:tcW w:w="3624" w:type="dxa"/>
            <w:tcBorders>
              <w:top w:val="single" w:sz="4" w:space="0" w:color="auto"/>
              <w:left w:val="single" w:sz="4" w:space="0" w:color="auto"/>
              <w:bottom w:val="single" w:sz="4" w:space="0" w:color="auto"/>
              <w:right w:val="single" w:sz="4" w:space="0" w:color="auto"/>
            </w:tcBorders>
            <w:noWrap/>
            <w:vAlign w:val="bottom"/>
          </w:tcPr>
          <w:p w14:paraId="5E5F33BC" w14:textId="0FBB8A61"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Izarraizpe Ikastola Publikoa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550A39E" w14:textId="6DF14D89"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226</w:t>
            </w:r>
          </w:p>
        </w:tc>
      </w:tr>
      <w:tr w:rsidR="00C61CE1" w:rsidRPr="00A64A7D" w14:paraId="5478632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1427DE4"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EE45398" w14:textId="3C79C657"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5867CECD" w14:textId="7D9E511E"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Aia</w:t>
            </w:r>
          </w:p>
        </w:tc>
        <w:tc>
          <w:tcPr>
            <w:tcW w:w="812" w:type="dxa"/>
            <w:tcBorders>
              <w:top w:val="single" w:sz="4" w:space="0" w:color="auto"/>
              <w:left w:val="single" w:sz="4" w:space="0" w:color="auto"/>
              <w:bottom w:val="single" w:sz="4" w:space="0" w:color="auto"/>
              <w:right w:val="single" w:sz="4" w:space="0" w:color="auto"/>
            </w:tcBorders>
            <w:noWrap/>
            <w:vAlign w:val="bottom"/>
          </w:tcPr>
          <w:p w14:paraId="21756D7C" w14:textId="50925B2D"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012019</w:t>
            </w:r>
          </w:p>
        </w:tc>
        <w:tc>
          <w:tcPr>
            <w:tcW w:w="3624" w:type="dxa"/>
            <w:tcBorders>
              <w:top w:val="single" w:sz="4" w:space="0" w:color="auto"/>
              <w:left w:val="single" w:sz="4" w:space="0" w:color="auto"/>
              <w:bottom w:val="single" w:sz="4" w:space="0" w:color="auto"/>
              <w:right w:val="single" w:sz="4" w:space="0" w:color="auto"/>
            </w:tcBorders>
            <w:noWrap/>
            <w:vAlign w:val="bottom"/>
          </w:tcPr>
          <w:p w14:paraId="30F5EDD0" w14:textId="28347D7B"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Lardizabal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65B10E24" w14:textId="2618C66F"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120</w:t>
            </w:r>
          </w:p>
        </w:tc>
      </w:tr>
      <w:tr w:rsidR="00C61CE1" w:rsidRPr="00A64A7D" w14:paraId="767C1D5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A3F079C"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F13A4C4" w14:textId="77777777" w:rsidR="00C61CE1" w:rsidRPr="00A64A7D" w:rsidRDefault="00C61CE1" w:rsidP="00C61CE1">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2FA4DCC7" w14:textId="77777777" w:rsidR="00C61CE1" w:rsidRPr="00A64A7D" w:rsidRDefault="00C61CE1" w:rsidP="00C61CE1">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62B69595" w14:textId="77777777" w:rsidR="00C61CE1" w:rsidRPr="00A64A7D" w:rsidRDefault="00C61CE1" w:rsidP="00C61CE1">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1195666C" w14:textId="77C72307" w:rsidR="00C61CE1" w:rsidRPr="00A64A7D" w:rsidRDefault="00C61CE1" w:rsidP="00C61CE1">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2B87094A" w14:textId="5AFFA941" w:rsidR="00C61CE1" w:rsidRPr="00A64A7D" w:rsidRDefault="00C61CE1" w:rsidP="00C61CE1">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1.266</w:t>
            </w:r>
          </w:p>
        </w:tc>
      </w:tr>
      <w:tr w:rsidR="00C61CE1" w:rsidRPr="00A64A7D" w14:paraId="2898F635"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4FFAD15F" w14:textId="2427044A"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b/>
                <w:bCs/>
                <w:color w:val="000000"/>
                <w:sz w:val="20"/>
                <w:szCs w:val="20"/>
                <w:lang w:val="es-ES_tradnl"/>
              </w:rPr>
              <w:t>17.- GOIERRI</w:t>
            </w:r>
          </w:p>
        </w:tc>
        <w:tc>
          <w:tcPr>
            <w:tcW w:w="894" w:type="dxa"/>
            <w:tcBorders>
              <w:top w:val="single" w:sz="4" w:space="0" w:color="auto"/>
              <w:left w:val="single" w:sz="4" w:space="0" w:color="auto"/>
              <w:bottom w:val="single" w:sz="4" w:space="0" w:color="auto"/>
              <w:right w:val="single" w:sz="4" w:space="0" w:color="auto"/>
            </w:tcBorders>
            <w:noWrap/>
            <w:vAlign w:val="bottom"/>
          </w:tcPr>
          <w:p w14:paraId="643EF9D5" w14:textId="77777777" w:rsidR="00C61CE1" w:rsidRPr="00A64A7D" w:rsidRDefault="00C61CE1" w:rsidP="00C61CE1">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5F0355CA" w14:textId="77777777" w:rsidR="00C61CE1" w:rsidRPr="00A64A7D" w:rsidRDefault="00C61CE1" w:rsidP="00C61CE1">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1DFF186D" w14:textId="77777777" w:rsidR="00C61CE1" w:rsidRPr="00A64A7D" w:rsidRDefault="00C61CE1" w:rsidP="00C61CE1">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5E58D29B" w14:textId="77777777" w:rsidR="00C61CE1" w:rsidRPr="00A64A7D" w:rsidRDefault="00C61CE1" w:rsidP="00C61CE1">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10946951" w14:textId="77777777" w:rsidR="00C61CE1" w:rsidRPr="00A64A7D" w:rsidRDefault="00C61CE1" w:rsidP="00C61CE1">
            <w:pPr>
              <w:jc w:val="center"/>
              <w:rPr>
                <w:rFonts w:ascii="Calibri" w:hAnsi="Calibri" w:cs="Calibri"/>
                <w:b/>
                <w:bCs/>
                <w:color w:val="000000"/>
                <w:sz w:val="20"/>
                <w:szCs w:val="22"/>
                <w:lang w:val="es-ES_tradnl"/>
              </w:rPr>
            </w:pPr>
          </w:p>
        </w:tc>
      </w:tr>
      <w:tr w:rsidR="00C61CE1" w:rsidRPr="00A64A7D" w14:paraId="7869023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E1789F2"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813B3D9" w14:textId="29482A77"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6E768BE" w14:textId="44F2783B"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Legazpi</w:t>
            </w:r>
          </w:p>
        </w:tc>
        <w:tc>
          <w:tcPr>
            <w:tcW w:w="812" w:type="dxa"/>
            <w:tcBorders>
              <w:top w:val="single" w:sz="4" w:space="0" w:color="auto"/>
              <w:left w:val="single" w:sz="4" w:space="0" w:color="auto"/>
              <w:bottom w:val="single" w:sz="4" w:space="0" w:color="auto"/>
              <w:right w:val="single" w:sz="4" w:space="0" w:color="auto"/>
            </w:tcBorders>
            <w:noWrap/>
            <w:vAlign w:val="bottom"/>
          </w:tcPr>
          <w:p w14:paraId="56AA23DA" w14:textId="436E86CA"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012115</w:t>
            </w:r>
          </w:p>
        </w:tc>
        <w:tc>
          <w:tcPr>
            <w:tcW w:w="3624" w:type="dxa"/>
            <w:tcBorders>
              <w:top w:val="single" w:sz="4" w:space="0" w:color="auto"/>
              <w:left w:val="single" w:sz="4" w:space="0" w:color="auto"/>
              <w:bottom w:val="single" w:sz="4" w:space="0" w:color="auto"/>
              <w:right w:val="single" w:sz="4" w:space="0" w:color="auto"/>
            </w:tcBorders>
            <w:noWrap/>
            <w:vAlign w:val="bottom"/>
          </w:tcPr>
          <w:p w14:paraId="582E5270" w14:textId="0C330C0E"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 xml:space="preserve">CEIP Olamendi HLHI </w:t>
            </w:r>
          </w:p>
        </w:tc>
        <w:tc>
          <w:tcPr>
            <w:tcW w:w="1259" w:type="dxa"/>
            <w:tcBorders>
              <w:top w:val="single" w:sz="4" w:space="0" w:color="auto"/>
              <w:left w:val="single" w:sz="4" w:space="0" w:color="auto"/>
              <w:bottom w:val="single" w:sz="4" w:space="0" w:color="auto"/>
              <w:right w:val="single" w:sz="4" w:space="0" w:color="auto"/>
            </w:tcBorders>
            <w:noWrap/>
            <w:vAlign w:val="bottom"/>
          </w:tcPr>
          <w:p w14:paraId="041D7047" w14:textId="2A06B727"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205</w:t>
            </w:r>
          </w:p>
        </w:tc>
      </w:tr>
      <w:tr w:rsidR="00C61CE1" w:rsidRPr="00A64A7D" w14:paraId="0B29076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31B520B"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A2734C7" w14:textId="5091D1F9"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7D20ACC0" w14:textId="5BC7A439"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Ormaiztegi</w:t>
            </w:r>
          </w:p>
        </w:tc>
        <w:tc>
          <w:tcPr>
            <w:tcW w:w="812" w:type="dxa"/>
            <w:tcBorders>
              <w:top w:val="single" w:sz="4" w:space="0" w:color="auto"/>
              <w:left w:val="single" w:sz="4" w:space="0" w:color="auto"/>
              <w:bottom w:val="single" w:sz="4" w:space="0" w:color="auto"/>
              <w:right w:val="single" w:sz="4" w:space="0" w:color="auto"/>
            </w:tcBorders>
            <w:noWrap/>
            <w:vAlign w:val="bottom"/>
          </w:tcPr>
          <w:p w14:paraId="6990489E" w14:textId="0681F112"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012139</w:t>
            </w:r>
          </w:p>
        </w:tc>
        <w:tc>
          <w:tcPr>
            <w:tcW w:w="3624" w:type="dxa"/>
            <w:tcBorders>
              <w:top w:val="single" w:sz="4" w:space="0" w:color="auto"/>
              <w:left w:val="single" w:sz="4" w:space="0" w:color="auto"/>
              <w:bottom w:val="single" w:sz="4" w:space="0" w:color="auto"/>
              <w:right w:val="single" w:sz="4" w:space="0" w:color="auto"/>
            </w:tcBorders>
            <w:noWrap/>
            <w:vAlign w:val="bottom"/>
          </w:tcPr>
          <w:p w14:paraId="5F3ED3CD" w14:textId="4E7D1775"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San Andres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85049BA" w14:textId="2C5F27EA"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122</w:t>
            </w:r>
          </w:p>
        </w:tc>
      </w:tr>
      <w:tr w:rsidR="00C61CE1" w:rsidRPr="00A64A7D" w14:paraId="441720B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3BB85F1"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C0E4B76" w14:textId="053126E3"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2B71D0B3" w14:textId="1C3457B5"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Segura</w:t>
            </w:r>
          </w:p>
        </w:tc>
        <w:tc>
          <w:tcPr>
            <w:tcW w:w="812" w:type="dxa"/>
            <w:tcBorders>
              <w:top w:val="single" w:sz="4" w:space="0" w:color="auto"/>
              <w:left w:val="single" w:sz="4" w:space="0" w:color="auto"/>
              <w:bottom w:val="single" w:sz="4" w:space="0" w:color="auto"/>
              <w:right w:val="single" w:sz="4" w:space="0" w:color="auto"/>
            </w:tcBorders>
            <w:noWrap/>
            <w:vAlign w:val="bottom"/>
          </w:tcPr>
          <w:p w14:paraId="48602CE8" w14:textId="255E1424"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012242</w:t>
            </w:r>
          </w:p>
        </w:tc>
        <w:tc>
          <w:tcPr>
            <w:tcW w:w="3624" w:type="dxa"/>
            <w:tcBorders>
              <w:top w:val="single" w:sz="4" w:space="0" w:color="auto"/>
              <w:left w:val="single" w:sz="4" w:space="0" w:color="auto"/>
              <w:bottom w:val="single" w:sz="4" w:space="0" w:color="auto"/>
              <w:right w:val="single" w:sz="4" w:space="0" w:color="auto"/>
            </w:tcBorders>
            <w:noWrap/>
            <w:vAlign w:val="bottom"/>
          </w:tcPr>
          <w:p w14:paraId="2CA79DDE" w14:textId="4AED48C6"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Laiotz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5602278" w14:textId="3FAFC08C"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108</w:t>
            </w:r>
          </w:p>
        </w:tc>
      </w:tr>
      <w:tr w:rsidR="00C61CE1" w:rsidRPr="00A64A7D" w14:paraId="5493DC2F"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DF9EDA9"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81F30BB" w14:textId="49AD7562"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7F9D4295" w14:textId="0ABF271B"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Ordizia</w:t>
            </w:r>
          </w:p>
        </w:tc>
        <w:tc>
          <w:tcPr>
            <w:tcW w:w="812" w:type="dxa"/>
            <w:tcBorders>
              <w:top w:val="single" w:sz="4" w:space="0" w:color="auto"/>
              <w:left w:val="single" w:sz="4" w:space="0" w:color="auto"/>
              <w:bottom w:val="single" w:sz="4" w:space="0" w:color="auto"/>
              <w:right w:val="single" w:sz="4" w:space="0" w:color="auto"/>
            </w:tcBorders>
            <w:noWrap/>
            <w:vAlign w:val="bottom"/>
          </w:tcPr>
          <w:p w14:paraId="4F10475D" w14:textId="4B0B3CAE"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012279</w:t>
            </w:r>
          </w:p>
        </w:tc>
        <w:tc>
          <w:tcPr>
            <w:tcW w:w="3624" w:type="dxa"/>
            <w:tcBorders>
              <w:top w:val="single" w:sz="4" w:space="0" w:color="auto"/>
              <w:left w:val="single" w:sz="4" w:space="0" w:color="auto"/>
              <w:bottom w:val="single" w:sz="4" w:space="0" w:color="auto"/>
              <w:right w:val="single" w:sz="4" w:space="0" w:color="auto"/>
            </w:tcBorders>
            <w:noWrap/>
            <w:vAlign w:val="bottom"/>
          </w:tcPr>
          <w:p w14:paraId="3E8E90BA" w14:textId="3E995149"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Fray A Urdaneta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7E531685" w14:textId="4FB453DA"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433</w:t>
            </w:r>
          </w:p>
        </w:tc>
      </w:tr>
      <w:tr w:rsidR="00C61CE1" w:rsidRPr="00A64A7D" w14:paraId="13788A9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F4B1E3D"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FD3B924" w14:textId="1E7CFCCE"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8726FA6" w14:textId="436A29EE"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Urretxu</w:t>
            </w:r>
          </w:p>
        </w:tc>
        <w:tc>
          <w:tcPr>
            <w:tcW w:w="812" w:type="dxa"/>
            <w:tcBorders>
              <w:top w:val="single" w:sz="4" w:space="0" w:color="auto"/>
              <w:left w:val="single" w:sz="4" w:space="0" w:color="auto"/>
              <w:bottom w:val="single" w:sz="4" w:space="0" w:color="auto"/>
              <w:right w:val="single" w:sz="4" w:space="0" w:color="auto"/>
            </w:tcBorders>
            <w:noWrap/>
            <w:vAlign w:val="bottom"/>
          </w:tcPr>
          <w:p w14:paraId="2931F76B" w14:textId="3A604619"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012284</w:t>
            </w:r>
          </w:p>
        </w:tc>
        <w:tc>
          <w:tcPr>
            <w:tcW w:w="3624" w:type="dxa"/>
            <w:tcBorders>
              <w:top w:val="single" w:sz="4" w:space="0" w:color="auto"/>
              <w:left w:val="single" w:sz="4" w:space="0" w:color="auto"/>
              <w:bottom w:val="single" w:sz="4" w:space="0" w:color="auto"/>
              <w:right w:val="single" w:sz="4" w:space="0" w:color="auto"/>
            </w:tcBorders>
            <w:noWrap/>
            <w:vAlign w:val="bottom"/>
          </w:tcPr>
          <w:p w14:paraId="7CED7B9D" w14:textId="025E7052"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Gain-Zuri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DAC3BA2" w14:textId="4FD1B6F9"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232</w:t>
            </w:r>
          </w:p>
        </w:tc>
      </w:tr>
      <w:tr w:rsidR="00C61CE1" w:rsidRPr="00A64A7D" w14:paraId="0E7DB27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096F06D"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9925F83" w14:textId="3BFB3A43"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F66FD3C" w14:textId="36D5EC73"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Zaldibia</w:t>
            </w:r>
          </w:p>
        </w:tc>
        <w:tc>
          <w:tcPr>
            <w:tcW w:w="812" w:type="dxa"/>
            <w:tcBorders>
              <w:top w:val="single" w:sz="4" w:space="0" w:color="auto"/>
              <w:left w:val="single" w:sz="4" w:space="0" w:color="auto"/>
              <w:bottom w:val="single" w:sz="4" w:space="0" w:color="auto"/>
              <w:right w:val="single" w:sz="4" w:space="0" w:color="auto"/>
            </w:tcBorders>
            <w:noWrap/>
            <w:vAlign w:val="bottom"/>
          </w:tcPr>
          <w:p w14:paraId="7D0D95B3" w14:textId="33930A87"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012287</w:t>
            </w:r>
          </w:p>
        </w:tc>
        <w:tc>
          <w:tcPr>
            <w:tcW w:w="3624" w:type="dxa"/>
            <w:tcBorders>
              <w:top w:val="single" w:sz="4" w:space="0" w:color="auto"/>
              <w:left w:val="single" w:sz="4" w:space="0" w:color="auto"/>
              <w:bottom w:val="single" w:sz="4" w:space="0" w:color="auto"/>
              <w:right w:val="single" w:sz="4" w:space="0" w:color="auto"/>
            </w:tcBorders>
            <w:noWrap/>
            <w:vAlign w:val="bottom"/>
          </w:tcPr>
          <w:p w14:paraId="0D34E8FE" w14:textId="0568833F"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Lardizabal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1DB2094" w14:textId="2B8D89A7"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132</w:t>
            </w:r>
          </w:p>
        </w:tc>
      </w:tr>
      <w:tr w:rsidR="00C61CE1" w:rsidRPr="00A64A7D" w14:paraId="6196C63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558B3F8"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6FD1DAA" w14:textId="71076D25"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1767E43E" w14:textId="794E29E7"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Beasain</w:t>
            </w:r>
          </w:p>
        </w:tc>
        <w:tc>
          <w:tcPr>
            <w:tcW w:w="812" w:type="dxa"/>
            <w:tcBorders>
              <w:top w:val="single" w:sz="4" w:space="0" w:color="auto"/>
              <w:left w:val="single" w:sz="4" w:space="0" w:color="auto"/>
              <w:bottom w:val="single" w:sz="4" w:space="0" w:color="auto"/>
              <w:right w:val="single" w:sz="4" w:space="0" w:color="auto"/>
            </w:tcBorders>
            <w:noWrap/>
            <w:vAlign w:val="bottom"/>
          </w:tcPr>
          <w:p w14:paraId="07ABDE11" w14:textId="3E2BB837"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012027</w:t>
            </w:r>
          </w:p>
        </w:tc>
        <w:tc>
          <w:tcPr>
            <w:tcW w:w="3624" w:type="dxa"/>
            <w:tcBorders>
              <w:top w:val="single" w:sz="4" w:space="0" w:color="auto"/>
              <w:left w:val="single" w:sz="4" w:space="0" w:color="auto"/>
              <w:bottom w:val="single" w:sz="4" w:space="0" w:color="auto"/>
              <w:right w:val="single" w:sz="4" w:space="0" w:color="auto"/>
            </w:tcBorders>
            <w:noWrap/>
            <w:vAlign w:val="bottom"/>
          </w:tcPr>
          <w:p w14:paraId="6772E6D9" w14:textId="7518AB75"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Murumendi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E0F0745" w14:textId="48E8B698"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165</w:t>
            </w:r>
          </w:p>
        </w:tc>
      </w:tr>
      <w:tr w:rsidR="00C61CE1" w:rsidRPr="00A64A7D" w14:paraId="2C4D67B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FFBB028"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5A1F28D" w14:textId="0903C2E6"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0E30D85" w14:textId="569014A9"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Itsasondo</w:t>
            </w:r>
          </w:p>
        </w:tc>
        <w:tc>
          <w:tcPr>
            <w:tcW w:w="812" w:type="dxa"/>
            <w:tcBorders>
              <w:top w:val="single" w:sz="4" w:space="0" w:color="auto"/>
              <w:left w:val="single" w:sz="4" w:space="0" w:color="auto"/>
              <w:bottom w:val="single" w:sz="4" w:space="0" w:color="auto"/>
              <w:right w:val="single" w:sz="4" w:space="0" w:color="auto"/>
            </w:tcBorders>
            <w:noWrap/>
            <w:vAlign w:val="bottom"/>
          </w:tcPr>
          <w:p w14:paraId="018AA2BA" w14:textId="0AD8AFEB"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012113</w:t>
            </w:r>
          </w:p>
        </w:tc>
        <w:tc>
          <w:tcPr>
            <w:tcW w:w="3624" w:type="dxa"/>
            <w:tcBorders>
              <w:top w:val="single" w:sz="4" w:space="0" w:color="auto"/>
              <w:left w:val="single" w:sz="4" w:space="0" w:color="auto"/>
              <w:bottom w:val="single" w:sz="4" w:space="0" w:color="auto"/>
              <w:right w:val="single" w:sz="4" w:space="0" w:color="auto"/>
            </w:tcBorders>
            <w:noWrap/>
            <w:vAlign w:val="bottom"/>
          </w:tcPr>
          <w:p w14:paraId="3E917344" w14:textId="2FAB8AA7"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 xml:space="preserve">CEIP Urkipe Herri Eskola HLHI </w:t>
            </w:r>
            <w:r w:rsidR="00F25A4C" w:rsidRPr="00A64A7D">
              <w:rPr>
                <w:rFonts w:ascii="Calibri" w:hAnsi="Calibri" w:cs="Calibri"/>
                <w:bCs/>
                <w:color w:val="000000"/>
                <w:sz w:val="20"/>
                <w:szCs w:val="20"/>
                <w:lang w:val="es-ES_tradnl"/>
              </w:rPr>
              <w:t>(ostatu)</w:t>
            </w:r>
          </w:p>
        </w:tc>
        <w:tc>
          <w:tcPr>
            <w:tcW w:w="1259" w:type="dxa"/>
            <w:tcBorders>
              <w:top w:val="single" w:sz="4" w:space="0" w:color="auto"/>
              <w:left w:val="single" w:sz="4" w:space="0" w:color="auto"/>
              <w:bottom w:val="single" w:sz="4" w:space="0" w:color="auto"/>
              <w:right w:val="single" w:sz="4" w:space="0" w:color="auto"/>
            </w:tcBorders>
            <w:noWrap/>
            <w:vAlign w:val="bottom"/>
          </w:tcPr>
          <w:p w14:paraId="6CFFCC4C" w14:textId="70F43AF5"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49</w:t>
            </w:r>
          </w:p>
        </w:tc>
      </w:tr>
      <w:tr w:rsidR="00C61CE1" w:rsidRPr="00A64A7D" w14:paraId="0B45C0C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89B3DE9"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6A2EE4E" w14:textId="44F306E6"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139D1E4D" w14:textId="009B8E08"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Ezkio-Itsaso</w:t>
            </w:r>
          </w:p>
        </w:tc>
        <w:tc>
          <w:tcPr>
            <w:tcW w:w="812" w:type="dxa"/>
            <w:tcBorders>
              <w:top w:val="single" w:sz="4" w:space="0" w:color="auto"/>
              <w:left w:val="single" w:sz="4" w:space="0" w:color="auto"/>
              <w:bottom w:val="single" w:sz="4" w:space="0" w:color="auto"/>
              <w:right w:val="single" w:sz="4" w:space="0" w:color="auto"/>
            </w:tcBorders>
            <w:noWrap/>
            <w:vAlign w:val="bottom"/>
          </w:tcPr>
          <w:p w14:paraId="0DA01C09" w14:textId="46F25C67"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013527</w:t>
            </w:r>
          </w:p>
        </w:tc>
        <w:tc>
          <w:tcPr>
            <w:tcW w:w="3624" w:type="dxa"/>
            <w:tcBorders>
              <w:top w:val="single" w:sz="4" w:space="0" w:color="auto"/>
              <w:left w:val="single" w:sz="4" w:space="0" w:color="auto"/>
              <w:bottom w:val="single" w:sz="4" w:space="0" w:color="auto"/>
              <w:right w:val="single" w:sz="4" w:space="0" w:color="auto"/>
            </w:tcBorders>
            <w:noWrap/>
            <w:vAlign w:val="bottom"/>
          </w:tcPr>
          <w:p w14:paraId="52603140" w14:textId="62F2FB50"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Ezkio Itsaso Herri Eskola</w:t>
            </w:r>
            <w:r w:rsidR="00F25A4C" w:rsidRPr="00A64A7D">
              <w:rPr>
                <w:rFonts w:ascii="Calibri" w:hAnsi="Calibri" w:cs="Calibri"/>
                <w:bCs/>
                <w:color w:val="000000"/>
                <w:sz w:val="20"/>
                <w:szCs w:val="20"/>
                <w:lang w:val="es-ES_tradnl"/>
              </w:rPr>
              <w:t>(ostatu)</w:t>
            </w:r>
          </w:p>
        </w:tc>
        <w:tc>
          <w:tcPr>
            <w:tcW w:w="1259" w:type="dxa"/>
            <w:tcBorders>
              <w:top w:val="single" w:sz="4" w:space="0" w:color="auto"/>
              <w:left w:val="single" w:sz="4" w:space="0" w:color="auto"/>
              <w:bottom w:val="single" w:sz="4" w:space="0" w:color="auto"/>
              <w:right w:val="single" w:sz="4" w:space="0" w:color="auto"/>
            </w:tcBorders>
            <w:noWrap/>
            <w:vAlign w:val="bottom"/>
          </w:tcPr>
          <w:p w14:paraId="4F4E55FE" w14:textId="1A235B4B"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32</w:t>
            </w:r>
          </w:p>
        </w:tc>
      </w:tr>
      <w:tr w:rsidR="00C61CE1" w:rsidRPr="00A64A7D" w14:paraId="7A2F494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5734256"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1C4C697" w14:textId="3A5C731B"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25037788" w14:textId="69BEA956"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Zerain</w:t>
            </w:r>
          </w:p>
        </w:tc>
        <w:tc>
          <w:tcPr>
            <w:tcW w:w="812" w:type="dxa"/>
            <w:tcBorders>
              <w:top w:val="single" w:sz="4" w:space="0" w:color="auto"/>
              <w:left w:val="single" w:sz="4" w:space="0" w:color="auto"/>
              <w:bottom w:val="single" w:sz="4" w:space="0" w:color="auto"/>
              <w:right w:val="single" w:sz="4" w:space="0" w:color="auto"/>
            </w:tcBorders>
            <w:noWrap/>
            <w:vAlign w:val="bottom"/>
          </w:tcPr>
          <w:p w14:paraId="110D6CCF" w14:textId="7A1FD5EF"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012035</w:t>
            </w:r>
          </w:p>
        </w:tc>
        <w:tc>
          <w:tcPr>
            <w:tcW w:w="3624" w:type="dxa"/>
            <w:tcBorders>
              <w:top w:val="single" w:sz="4" w:space="0" w:color="auto"/>
              <w:left w:val="single" w:sz="4" w:space="0" w:color="auto"/>
              <w:bottom w:val="single" w:sz="4" w:space="0" w:color="auto"/>
              <w:right w:val="single" w:sz="4" w:space="0" w:color="auto"/>
            </w:tcBorders>
            <w:noWrap/>
            <w:vAlign w:val="bottom"/>
          </w:tcPr>
          <w:p w14:paraId="4B13F0DA" w14:textId="7E11C970"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Zerain HLHI</w:t>
            </w:r>
            <w:r w:rsidR="008B3EB8" w:rsidRPr="00A64A7D">
              <w:rPr>
                <w:rFonts w:ascii="Calibri" w:hAnsi="Calibri" w:cs="Calibri"/>
                <w:bCs/>
                <w:color w:val="000000"/>
                <w:sz w:val="20"/>
                <w:szCs w:val="20"/>
                <w:lang w:val="es-ES_tradnl"/>
              </w:rPr>
              <w:t xml:space="preserve"> </w:t>
            </w:r>
            <w:r w:rsidR="00F25A4C" w:rsidRPr="00A64A7D">
              <w:rPr>
                <w:rFonts w:ascii="Calibri" w:hAnsi="Calibri" w:cs="Calibri"/>
                <w:bCs/>
                <w:color w:val="000000"/>
                <w:sz w:val="20"/>
                <w:szCs w:val="20"/>
                <w:lang w:val="es-ES_tradnl"/>
              </w:rPr>
              <w:t>(ostatu)</w:t>
            </w:r>
          </w:p>
        </w:tc>
        <w:tc>
          <w:tcPr>
            <w:tcW w:w="1259" w:type="dxa"/>
            <w:tcBorders>
              <w:top w:val="single" w:sz="4" w:space="0" w:color="auto"/>
              <w:left w:val="single" w:sz="4" w:space="0" w:color="auto"/>
              <w:bottom w:val="single" w:sz="4" w:space="0" w:color="auto"/>
              <w:right w:val="single" w:sz="4" w:space="0" w:color="auto"/>
            </w:tcBorders>
            <w:noWrap/>
            <w:vAlign w:val="bottom"/>
          </w:tcPr>
          <w:p w14:paraId="570BC91D" w14:textId="0782D5D4"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15</w:t>
            </w:r>
          </w:p>
        </w:tc>
      </w:tr>
      <w:tr w:rsidR="00C61CE1" w:rsidRPr="00A64A7D" w14:paraId="62F4DB0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E75292B"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FB91A34" w14:textId="52C14E1B"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5B2F36F3" w14:textId="25F04CB3"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Gabiria</w:t>
            </w:r>
          </w:p>
        </w:tc>
        <w:tc>
          <w:tcPr>
            <w:tcW w:w="812" w:type="dxa"/>
            <w:tcBorders>
              <w:top w:val="single" w:sz="4" w:space="0" w:color="auto"/>
              <w:left w:val="single" w:sz="4" w:space="0" w:color="auto"/>
              <w:bottom w:val="single" w:sz="4" w:space="0" w:color="auto"/>
              <w:right w:val="single" w:sz="4" w:space="0" w:color="auto"/>
            </w:tcBorders>
            <w:noWrap/>
            <w:vAlign w:val="bottom"/>
          </w:tcPr>
          <w:p w14:paraId="3D5BDDFF" w14:textId="6A77AC4A"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012072</w:t>
            </w:r>
          </w:p>
        </w:tc>
        <w:tc>
          <w:tcPr>
            <w:tcW w:w="3624" w:type="dxa"/>
            <w:tcBorders>
              <w:top w:val="single" w:sz="4" w:space="0" w:color="auto"/>
              <w:left w:val="single" w:sz="4" w:space="0" w:color="auto"/>
              <w:bottom w:val="single" w:sz="4" w:space="0" w:color="auto"/>
              <w:right w:val="single" w:sz="4" w:space="0" w:color="auto"/>
            </w:tcBorders>
            <w:noWrap/>
            <w:vAlign w:val="bottom"/>
          </w:tcPr>
          <w:p w14:paraId="086051B0" w14:textId="0FE5790E"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Balantzategi HLHI</w:t>
            </w:r>
            <w:r w:rsidR="00D936F6" w:rsidRPr="00A64A7D">
              <w:rPr>
                <w:rFonts w:ascii="Calibri" w:hAnsi="Calibri" w:cs="Calibri"/>
                <w:bCs/>
                <w:color w:val="000000"/>
                <w:sz w:val="20"/>
                <w:szCs w:val="20"/>
                <w:lang w:val="es-ES_tradnl"/>
              </w:rPr>
              <w:t xml:space="preserve"> </w:t>
            </w:r>
            <w:r w:rsidR="00F25A4C" w:rsidRPr="00A64A7D">
              <w:rPr>
                <w:rFonts w:ascii="Calibri" w:hAnsi="Calibri" w:cs="Calibri"/>
                <w:bCs/>
                <w:color w:val="000000"/>
                <w:sz w:val="20"/>
                <w:szCs w:val="20"/>
                <w:lang w:val="es-ES_tradnl"/>
              </w:rPr>
              <w:t>(ostatu)</w:t>
            </w:r>
          </w:p>
        </w:tc>
        <w:tc>
          <w:tcPr>
            <w:tcW w:w="1259" w:type="dxa"/>
            <w:tcBorders>
              <w:top w:val="single" w:sz="4" w:space="0" w:color="auto"/>
              <w:left w:val="single" w:sz="4" w:space="0" w:color="auto"/>
              <w:bottom w:val="single" w:sz="4" w:space="0" w:color="auto"/>
              <w:right w:val="single" w:sz="4" w:space="0" w:color="auto"/>
            </w:tcBorders>
            <w:noWrap/>
            <w:vAlign w:val="bottom"/>
          </w:tcPr>
          <w:p w14:paraId="722A7C70" w14:textId="46BC2BF2"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24</w:t>
            </w:r>
          </w:p>
        </w:tc>
      </w:tr>
      <w:tr w:rsidR="00C61CE1" w:rsidRPr="00A64A7D" w14:paraId="4E05E249"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8C6F23D"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347CC7F" w14:textId="552FFAA3"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247D2923" w14:textId="23CC0447"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Olaberria</w:t>
            </w:r>
          </w:p>
        </w:tc>
        <w:tc>
          <w:tcPr>
            <w:tcW w:w="812" w:type="dxa"/>
            <w:tcBorders>
              <w:top w:val="single" w:sz="4" w:space="0" w:color="auto"/>
              <w:left w:val="single" w:sz="4" w:space="0" w:color="auto"/>
              <w:bottom w:val="single" w:sz="4" w:space="0" w:color="auto"/>
              <w:right w:val="single" w:sz="4" w:space="0" w:color="auto"/>
            </w:tcBorders>
            <w:noWrap/>
            <w:vAlign w:val="bottom"/>
          </w:tcPr>
          <w:p w14:paraId="709FE713" w14:textId="660542D0"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012133</w:t>
            </w:r>
          </w:p>
        </w:tc>
        <w:tc>
          <w:tcPr>
            <w:tcW w:w="3624" w:type="dxa"/>
            <w:tcBorders>
              <w:top w:val="single" w:sz="4" w:space="0" w:color="auto"/>
              <w:left w:val="single" w:sz="4" w:space="0" w:color="auto"/>
              <w:bottom w:val="single" w:sz="4" w:space="0" w:color="auto"/>
              <w:right w:val="single" w:sz="4" w:space="0" w:color="auto"/>
            </w:tcBorders>
            <w:noWrap/>
            <w:vAlign w:val="bottom"/>
          </w:tcPr>
          <w:p w14:paraId="4170A90E" w14:textId="5A740332"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Olaberriko Herri Eskola HLHI</w:t>
            </w:r>
            <w:r w:rsidR="00D936F6" w:rsidRPr="00A64A7D">
              <w:rPr>
                <w:rFonts w:ascii="Calibri" w:hAnsi="Calibri" w:cs="Calibri"/>
                <w:bCs/>
                <w:color w:val="000000"/>
                <w:sz w:val="20"/>
                <w:szCs w:val="20"/>
                <w:lang w:val="es-ES_tradnl"/>
              </w:rPr>
              <w:t xml:space="preserve"> </w:t>
            </w:r>
            <w:r w:rsidR="00F25A4C" w:rsidRPr="00A64A7D">
              <w:rPr>
                <w:rFonts w:ascii="Calibri" w:hAnsi="Calibri" w:cs="Calibri"/>
                <w:bCs/>
                <w:color w:val="000000"/>
                <w:sz w:val="20"/>
                <w:szCs w:val="20"/>
                <w:lang w:val="es-ES_tradnl"/>
              </w:rPr>
              <w:t>(ostatu)</w:t>
            </w:r>
          </w:p>
        </w:tc>
        <w:tc>
          <w:tcPr>
            <w:tcW w:w="1259" w:type="dxa"/>
            <w:tcBorders>
              <w:top w:val="single" w:sz="4" w:space="0" w:color="auto"/>
              <w:left w:val="single" w:sz="4" w:space="0" w:color="auto"/>
              <w:bottom w:val="single" w:sz="4" w:space="0" w:color="auto"/>
              <w:right w:val="single" w:sz="4" w:space="0" w:color="auto"/>
            </w:tcBorders>
            <w:noWrap/>
            <w:vAlign w:val="bottom"/>
          </w:tcPr>
          <w:p w14:paraId="1A126052" w14:textId="7FB9BB12"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24</w:t>
            </w:r>
          </w:p>
        </w:tc>
      </w:tr>
      <w:tr w:rsidR="00C61CE1" w:rsidRPr="00A64A7D" w14:paraId="25DB51D5"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ACD91D6"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B6087A5" w14:textId="77777777" w:rsidR="00C61CE1" w:rsidRPr="00A64A7D" w:rsidRDefault="00C61CE1" w:rsidP="00C61CE1">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4140BB07" w14:textId="77777777" w:rsidR="00C61CE1" w:rsidRPr="00A64A7D" w:rsidRDefault="00C61CE1" w:rsidP="00C61CE1">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6B53DF92" w14:textId="77777777" w:rsidR="00C61CE1" w:rsidRPr="00A64A7D" w:rsidRDefault="00C61CE1" w:rsidP="00C61CE1">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0BB4D0B0" w14:textId="120B9904" w:rsidR="00C61CE1" w:rsidRPr="00A64A7D" w:rsidRDefault="00C61CE1" w:rsidP="00C61CE1">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32B6B21A" w14:textId="1A49C76C" w:rsidR="00C61CE1" w:rsidRPr="00A64A7D" w:rsidRDefault="00C61CE1" w:rsidP="00C61CE1">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1.</w:t>
            </w:r>
            <w:r w:rsidR="00170AF3" w:rsidRPr="00A64A7D">
              <w:rPr>
                <w:rFonts w:ascii="Calibri" w:hAnsi="Calibri" w:cs="Calibri"/>
                <w:b/>
                <w:bCs/>
                <w:color w:val="000000"/>
                <w:sz w:val="20"/>
                <w:szCs w:val="22"/>
                <w:lang w:val="es-ES_tradnl"/>
              </w:rPr>
              <w:t>541</w:t>
            </w:r>
          </w:p>
        </w:tc>
      </w:tr>
      <w:tr w:rsidR="00C61CE1" w:rsidRPr="00A64A7D" w14:paraId="70AFA11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39C2EA77" w14:textId="1D62298A" w:rsidR="00C61CE1" w:rsidRPr="00A64A7D" w:rsidRDefault="00C61CE1" w:rsidP="00C61CE1">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18.- DONOSTI</w:t>
            </w:r>
            <w:r w:rsidR="00BD6D08" w:rsidRPr="00A64A7D">
              <w:rPr>
                <w:rFonts w:ascii="Calibri" w:hAnsi="Calibri" w:cs="Calibri"/>
                <w:b/>
                <w:bCs/>
                <w:color w:val="000000"/>
                <w:sz w:val="20"/>
                <w:szCs w:val="20"/>
                <w:lang w:val="es-ES_tradnl"/>
              </w:rPr>
              <w:t>A</w:t>
            </w:r>
          </w:p>
        </w:tc>
        <w:tc>
          <w:tcPr>
            <w:tcW w:w="894" w:type="dxa"/>
            <w:tcBorders>
              <w:top w:val="single" w:sz="4" w:space="0" w:color="auto"/>
              <w:left w:val="single" w:sz="4" w:space="0" w:color="auto"/>
              <w:bottom w:val="single" w:sz="4" w:space="0" w:color="auto"/>
              <w:right w:val="single" w:sz="4" w:space="0" w:color="auto"/>
            </w:tcBorders>
            <w:noWrap/>
            <w:vAlign w:val="bottom"/>
          </w:tcPr>
          <w:p w14:paraId="05A99C9E" w14:textId="77777777" w:rsidR="00C61CE1" w:rsidRPr="00A64A7D" w:rsidRDefault="00C61CE1" w:rsidP="00C61CE1">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56EA1484" w14:textId="77777777" w:rsidR="00C61CE1" w:rsidRPr="00A64A7D" w:rsidRDefault="00C61CE1" w:rsidP="00C61CE1">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6D21F1DA" w14:textId="77777777" w:rsidR="00C61CE1" w:rsidRPr="00A64A7D" w:rsidRDefault="00C61CE1" w:rsidP="00C61CE1">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4A483999" w14:textId="77777777" w:rsidR="00C61CE1" w:rsidRPr="00A64A7D" w:rsidRDefault="00C61CE1" w:rsidP="00C61CE1">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4FD670BB" w14:textId="77777777" w:rsidR="00C61CE1" w:rsidRPr="00A64A7D" w:rsidRDefault="00C61CE1" w:rsidP="00C61CE1">
            <w:pPr>
              <w:jc w:val="center"/>
              <w:rPr>
                <w:rFonts w:ascii="Calibri" w:hAnsi="Calibri" w:cs="Calibri"/>
                <w:b/>
                <w:bCs/>
                <w:color w:val="000000"/>
                <w:sz w:val="20"/>
                <w:szCs w:val="22"/>
                <w:lang w:val="es-ES_tradnl"/>
              </w:rPr>
            </w:pPr>
          </w:p>
        </w:tc>
      </w:tr>
      <w:tr w:rsidR="00C61CE1" w:rsidRPr="00A64A7D" w14:paraId="6060A930"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086C8D5"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DD36B58" w14:textId="1A893122"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12C9F240" w14:textId="2D9F1307"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Donostia-San Sebastian</w:t>
            </w:r>
          </w:p>
        </w:tc>
        <w:tc>
          <w:tcPr>
            <w:tcW w:w="812" w:type="dxa"/>
            <w:tcBorders>
              <w:top w:val="single" w:sz="4" w:space="0" w:color="auto"/>
              <w:left w:val="single" w:sz="4" w:space="0" w:color="auto"/>
              <w:bottom w:val="single" w:sz="4" w:space="0" w:color="auto"/>
              <w:right w:val="single" w:sz="4" w:space="0" w:color="auto"/>
            </w:tcBorders>
            <w:noWrap/>
            <w:vAlign w:val="bottom"/>
          </w:tcPr>
          <w:p w14:paraId="685F4E93" w14:textId="01924B92"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012359</w:t>
            </w:r>
          </w:p>
        </w:tc>
        <w:tc>
          <w:tcPr>
            <w:tcW w:w="3624" w:type="dxa"/>
            <w:tcBorders>
              <w:top w:val="single" w:sz="4" w:space="0" w:color="auto"/>
              <w:left w:val="single" w:sz="4" w:space="0" w:color="auto"/>
              <w:bottom w:val="single" w:sz="4" w:space="0" w:color="auto"/>
              <w:right w:val="single" w:sz="4" w:space="0" w:color="auto"/>
            </w:tcBorders>
            <w:noWrap/>
            <w:vAlign w:val="bottom"/>
          </w:tcPr>
          <w:p w14:paraId="2B5648A0" w14:textId="16DBE9CA"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Amassorrain Ikastola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82CF932" w14:textId="0FF7F6A5"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208</w:t>
            </w:r>
          </w:p>
        </w:tc>
      </w:tr>
      <w:tr w:rsidR="00C61CE1" w:rsidRPr="00A64A7D" w14:paraId="0E14B23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A00439D"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72EB998" w14:textId="1C2E9CCD"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692FB14" w14:textId="67D6468A"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Donostia-San Sebastian</w:t>
            </w:r>
          </w:p>
        </w:tc>
        <w:tc>
          <w:tcPr>
            <w:tcW w:w="812" w:type="dxa"/>
            <w:tcBorders>
              <w:top w:val="single" w:sz="4" w:space="0" w:color="auto"/>
              <w:left w:val="single" w:sz="4" w:space="0" w:color="auto"/>
              <w:bottom w:val="single" w:sz="4" w:space="0" w:color="auto"/>
              <w:right w:val="single" w:sz="4" w:space="0" w:color="auto"/>
            </w:tcBorders>
            <w:noWrap/>
            <w:vAlign w:val="bottom"/>
          </w:tcPr>
          <w:p w14:paraId="4FB6CF3C" w14:textId="0B13D434"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012366</w:t>
            </w:r>
          </w:p>
        </w:tc>
        <w:tc>
          <w:tcPr>
            <w:tcW w:w="3624" w:type="dxa"/>
            <w:tcBorders>
              <w:top w:val="single" w:sz="4" w:space="0" w:color="auto"/>
              <w:left w:val="single" w:sz="4" w:space="0" w:color="auto"/>
              <w:bottom w:val="single" w:sz="4" w:space="0" w:color="auto"/>
              <w:right w:val="single" w:sz="4" w:space="0" w:color="auto"/>
            </w:tcBorders>
            <w:noWrap/>
            <w:vAlign w:val="bottom"/>
          </w:tcPr>
          <w:p w14:paraId="333907A4" w14:textId="69BDEBCD"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Ikas Bide Ikastola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DE6E610" w14:textId="70F818F4"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438</w:t>
            </w:r>
          </w:p>
        </w:tc>
      </w:tr>
      <w:tr w:rsidR="00C61CE1" w:rsidRPr="00A64A7D" w14:paraId="2D4AABA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D78C524" w14:textId="77777777" w:rsidR="00C61CE1" w:rsidRPr="00A64A7D" w:rsidRDefault="00C61CE1" w:rsidP="00C61CE1">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3D2FC8A6" w14:textId="732AEFB8" w:rsidR="00C61CE1" w:rsidRPr="00A64A7D" w:rsidRDefault="00C61CE1" w:rsidP="00C61CE1">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D316896" w14:textId="3A35918F"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Donostia-San Sebastian</w:t>
            </w:r>
          </w:p>
        </w:tc>
        <w:tc>
          <w:tcPr>
            <w:tcW w:w="812" w:type="dxa"/>
            <w:tcBorders>
              <w:top w:val="single" w:sz="4" w:space="0" w:color="auto"/>
              <w:left w:val="single" w:sz="4" w:space="0" w:color="auto"/>
              <w:bottom w:val="single" w:sz="4" w:space="0" w:color="auto"/>
              <w:right w:val="single" w:sz="4" w:space="0" w:color="auto"/>
            </w:tcBorders>
            <w:noWrap/>
            <w:vAlign w:val="bottom"/>
          </w:tcPr>
          <w:p w14:paraId="1B862BFE" w14:textId="50133A93" w:rsidR="00C61CE1" w:rsidRPr="00A64A7D" w:rsidRDefault="00C61CE1" w:rsidP="00C61CE1">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012367</w:t>
            </w:r>
          </w:p>
        </w:tc>
        <w:tc>
          <w:tcPr>
            <w:tcW w:w="3624" w:type="dxa"/>
            <w:tcBorders>
              <w:top w:val="single" w:sz="4" w:space="0" w:color="auto"/>
              <w:left w:val="single" w:sz="4" w:space="0" w:color="auto"/>
              <w:bottom w:val="single" w:sz="4" w:space="0" w:color="auto"/>
              <w:right w:val="single" w:sz="4" w:space="0" w:color="auto"/>
            </w:tcBorders>
            <w:noWrap/>
            <w:vAlign w:val="bottom"/>
          </w:tcPr>
          <w:p w14:paraId="05527F87" w14:textId="3B82A64F" w:rsidR="00C61CE1" w:rsidRPr="00A64A7D" w:rsidRDefault="00C61CE1" w:rsidP="00C61CE1">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Intxaurrondo Ikastola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8F2FFC3" w14:textId="3BB0B7CC" w:rsidR="00C61CE1" w:rsidRPr="00A64A7D" w:rsidRDefault="00C61CE1" w:rsidP="00C61CE1">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286</w:t>
            </w:r>
          </w:p>
        </w:tc>
      </w:tr>
      <w:tr w:rsidR="00F5445B" w:rsidRPr="00A64A7D" w14:paraId="36EDF1E1"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9ED4310"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E326DD0" w14:textId="25B1D422"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1FABBCD3" w14:textId="3223F511"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Donostia-San Sebastian</w:t>
            </w:r>
          </w:p>
        </w:tc>
        <w:tc>
          <w:tcPr>
            <w:tcW w:w="812" w:type="dxa"/>
            <w:tcBorders>
              <w:top w:val="single" w:sz="4" w:space="0" w:color="auto"/>
              <w:left w:val="single" w:sz="4" w:space="0" w:color="auto"/>
              <w:bottom w:val="single" w:sz="4" w:space="0" w:color="auto"/>
              <w:right w:val="single" w:sz="4" w:space="0" w:color="auto"/>
            </w:tcBorders>
            <w:noWrap/>
            <w:vAlign w:val="bottom"/>
          </w:tcPr>
          <w:p w14:paraId="1A77B2A9" w14:textId="0DD8AA99"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013451</w:t>
            </w:r>
          </w:p>
        </w:tc>
        <w:tc>
          <w:tcPr>
            <w:tcW w:w="3624" w:type="dxa"/>
            <w:tcBorders>
              <w:top w:val="single" w:sz="4" w:space="0" w:color="auto"/>
              <w:left w:val="single" w:sz="4" w:space="0" w:color="auto"/>
              <w:bottom w:val="single" w:sz="4" w:space="0" w:color="auto"/>
              <w:right w:val="single" w:sz="4" w:space="0" w:color="auto"/>
            </w:tcBorders>
            <w:noWrap/>
            <w:vAlign w:val="bottom"/>
          </w:tcPr>
          <w:p w14:paraId="7D0DC639" w14:textId="01D46B34" w:rsidR="00F5445B" w:rsidRPr="00A64A7D" w:rsidRDefault="00F5445B" w:rsidP="00853AB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Aiete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147A67D4" w14:textId="13C3CE09"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26</w:t>
            </w:r>
          </w:p>
        </w:tc>
      </w:tr>
      <w:tr w:rsidR="00F5445B" w:rsidRPr="00A64A7D" w14:paraId="565665BA" w14:textId="77777777" w:rsidTr="00853AB2">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FFFFFF" w:themeFill="background1"/>
            <w:noWrap/>
            <w:vAlign w:val="bottom"/>
          </w:tcPr>
          <w:p w14:paraId="42897543" w14:textId="77777777" w:rsidR="00F5445B" w:rsidRPr="00A64A7D" w:rsidRDefault="00F5445B" w:rsidP="00F5445B">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E645C44" w14:textId="0F906C8B"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5B3456C5" w14:textId="32A0D8A7"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Donostia-San Sebastian</w:t>
            </w:r>
          </w:p>
        </w:tc>
        <w:tc>
          <w:tcPr>
            <w:tcW w:w="812" w:type="dxa"/>
            <w:tcBorders>
              <w:top w:val="single" w:sz="4" w:space="0" w:color="auto"/>
              <w:left w:val="single" w:sz="4" w:space="0" w:color="auto"/>
              <w:bottom w:val="single" w:sz="4" w:space="0" w:color="auto"/>
              <w:right w:val="single" w:sz="4" w:space="0" w:color="auto"/>
            </w:tcBorders>
            <w:noWrap/>
            <w:vAlign w:val="bottom"/>
          </w:tcPr>
          <w:p w14:paraId="01F1BB02" w14:textId="286BA556"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013451</w:t>
            </w:r>
          </w:p>
        </w:tc>
        <w:tc>
          <w:tcPr>
            <w:tcW w:w="3624" w:type="dxa"/>
            <w:tcBorders>
              <w:top w:val="single" w:sz="4" w:space="0" w:color="auto"/>
              <w:left w:val="single" w:sz="4" w:space="0" w:color="auto"/>
              <w:bottom w:val="single" w:sz="4" w:space="0" w:color="auto"/>
              <w:right w:val="single" w:sz="4" w:space="0" w:color="auto"/>
            </w:tcBorders>
            <w:noWrap/>
            <w:vAlign w:val="bottom"/>
          </w:tcPr>
          <w:p w14:paraId="319FDD5F" w14:textId="4D21555A" w:rsidR="00F5445B" w:rsidRPr="00A64A7D" w:rsidRDefault="00F5445B" w:rsidP="00853AB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Aiete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5CFC4E58" w14:textId="12F4931B"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174</w:t>
            </w:r>
          </w:p>
        </w:tc>
      </w:tr>
      <w:tr w:rsidR="00F5445B" w:rsidRPr="00A64A7D" w14:paraId="52399783" w14:textId="77777777" w:rsidTr="00853AB2">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FFFFFF" w:themeFill="background1"/>
            <w:noWrap/>
            <w:vAlign w:val="bottom"/>
          </w:tcPr>
          <w:p w14:paraId="4B896FA7" w14:textId="77777777" w:rsidR="00F5445B" w:rsidRPr="00A64A7D" w:rsidRDefault="00F5445B" w:rsidP="00F5445B">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28D46C3" w14:textId="5FDB9774"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0E092AA" w14:textId="064E2B70"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Donostia-San Sebastian</w:t>
            </w:r>
          </w:p>
        </w:tc>
        <w:tc>
          <w:tcPr>
            <w:tcW w:w="812" w:type="dxa"/>
            <w:tcBorders>
              <w:top w:val="single" w:sz="4" w:space="0" w:color="auto"/>
              <w:left w:val="single" w:sz="4" w:space="0" w:color="auto"/>
              <w:bottom w:val="single" w:sz="4" w:space="0" w:color="auto"/>
              <w:right w:val="single" w:sz="4" w:space="0" w:color="auto"/>
            </w:tcBorders>
            <w:noWrap/>
            <w:vAlign w:val="bottom"/>
          </w:tcPr>
          <w:p w14:paraId="326745EC" w14:textId="7D20167C"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012201</w:t>
            </w:r>
          </w:p>
        </w:tc>
        <w:tc>
          <w:tcPr>
            <w:tcW w:w="3624" w:type="dxa"/>
            <w:tcBorders>
              <w:top w:val="single" w:sz="4" w:space="0" w:color="auto"/>
              <w:left w:val="single" w:sz="4" w:space="0" w:color="auto"/>
              <w:bottom w:val="single" w:sz="4" w:space="0" w:color="auto"/>
              <w:right w:val="single" w:sz="4" w:space="0" w:color="auto"/>
            </w:tcBorders>
            <w:noWrap/>
            <w:vAlign w:val="bottom"/>
          </w:tcPr>
          <w:p w14:paraId="3EF2311F" w14:textId="58FD1F66" w:rsidR="00F5445B" w:rsidRPr="00A64A7D" w:rsidRDefault="00F5445B" w:rsidP="00853AB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P. Garaikoetxea-Landaberri Ik.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6C53498D" w14:textId="04CF8923" w:rsidR="00F5445B" w:rsidRPr="00A64A7D" w:rsidRDefault="00853AB2"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251</w:t>
            </w:r>
          </w:p>
        </w:tc>
      </w:tr>
      <w:tr w:rsidR="00F5445B" w:rsidRPr="00A64A7D" w14:paraId="35570BA7" w14:textId="77777777" w:rsidTr="00853AB2">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FFFFFF" w:themeFill="background1"/>
            <w:noWrap/>
            <w:vAlign w:val="bottom"/>
          </w:tcPr>
          <w:p w14:paraId="06766F02" w14:textId="77777777" w:rsidR="00F5445B" w:rsidRPr="00A64A7D" w:rsidRDefault="00F5445B" w:rsidP="00F5445B">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88D6138" w14:textId="26CAD627"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2D74B61" w14:textId="4E86654B"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Donostia-San Sebastian</w:t>
            </w:r>
          </w:p>
        </w:tc>
        <w:tc>
          <w:tcPr>
            <w:tcW w:w="812" w:type="dxa"/>
            <w:tcBorders>
              <w:top w:val="single" w:sz="4" w:space="0" w:color="auto"/>
              <w:left w:val="single" w:sz="4" w:space="0" w:color="auto"/>
              <w:bottom w:val="single" w:sz="4" w:space="0" w:color="auto"/>
              <w:right w:val="single" w:sz="4" w:space="0" w:color="auto"/>
            </w:tcBorders>
            <w:noWrap/>
            <w:vAlign w:val="bottom"/>
          </w:tcPr>
          <w:p w14:paraId="08739E42" w14:textId="498289C6"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012201</w:t>
            </w:r>
          </w:p>
        </w:tc>
        <w:tc>
          <w:tcPr>
            <w:tcW w:w="3624" w:type="dxa"/>
            <w:tcBorders>
              <w:top w:val="single" w:sz="4" w:space="0" w:color="auto"/>
              <w:left w:val="single" w:sz="4" w:space="0" w:color="auto"/>
              <w:bottom w:val="single" w:sz="4" w:space="0" w:color="auto"/>
              <w:right w:val="single" w:sz="4" w:space="0" w:color="auto"/>
            </w:tcBorders>
            <w:noWrap/>
            <w:vAlign w:val="bottom"/>
          </w:tcPr>
          <w:p w14:paraId="568B1188" w14:textId="01AA6AEB" w:rsidR="00F5445B" w:rsidRPr="00A64A7D" w:rsidRDefault="00F5445B" w:rsidP="00853AB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P. Garaikoetxea-Landaberri Ik. HLHI</w:t>
            </w:r>
            <w:r w:rsidR="00DC24FF"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302C7A28" w14:textId="513512C7" w:rsidR="00F5445B" w:rsidRPr="00A64A7D" w:rsidRDefault="00853AB2"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266</w:t>
            </w:r>
          </w:p>
        </w:tc>
      </w:tr>
      <w:tr w:rsidR="00F5445B" w:rsidRPr="00A64A7D" w14:paraId="5627A622" w14:textId="77777777" w:rsidTr="00853AB2">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FFFFFF" w:themeFill="background1"/>
            <w:noWrap/>
            <w:vAlign w:val="bottom"/>
          </w:tcPr>
          <w:p w14:paraId="6766C535" w14:textId="77777777" w:rsidR="00F5445B" w:rsidRPr="00A64A7D" w:rsidRDefault="00F5445B" w:rsidP="00F5445B">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CA85D4A" w14:textId="72DA8480"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120FD453" w14:textId="441A1271"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Donostia-San Sebastian</w:t>
            </w:r>
          </w:p>
        </w:tc>
        <w:tc>
          <w:tcPr>
            <w:tcW w:w="812" w:type="dxa"/>
            <w:tcBorders>
              <w:top w:val="single" w:sz="4" w:space="0" w:color="auto"/>
              <w:left w:val="single" w:sz="4" w:space="0" w:color="auto"/>
              <w:bottom w:val="single" w:sz="4" w:space="0" w:color="auto"/>
              <w:right w:val="single" w:sz="4" w:space="0" w:color="auto"/>
            </w:tcBorders>
            <w:noWrap/>
            <w:vAlign w:val="bottom"/>
          </w:tcPr>
          <w:p w14:paraId="0451321F" w14:textId="635B98BE" w:rsidR="00F5445B" w:rsidRPr="00A64A7D" w:rsidRDefault="00853AB2"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012957</w:t>
            </w:r>
          </w:p>
        </w:tc>
        <w:tc>
          <w:tcPr>
            <w:tcW w:w="3624" w:type="dxa"/>
            <w:tcBorders>
              <w:top w:val="single" w:sz="4" w:space="0" w:color="auto"/>
              <w:left w:val="single" w:sz="4" w:space="0" w:color="auto"/>
              <w:bottom w:val="single" w:sz="4" w:space="0" w:color="auto"/>
              <w:right w:val="single" w:sz="4" w:space="0" w:color="auto"/>
            </w:tcBorders>
            <w:noWrap/>
            <w:vAlign w:val="bottom"/>
          </w:tcPr>
          <w:p w14:paraId="39FC8B0E" w14:textId="6D642B61" w:rsidR="00F5445B" w:rsidRPr="00A64A7D" w:rsidRDefault="00853AB2" w:rsidP="00853AB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IES EGAPE BHI</w:t>
            </w:r>
          </w:p>
        </w:tc>
        <w:tc>
          <w:tcPr>
            <w:tcW w:w="1259" w:type="dxa"/>
            <w:tcBorders>
              <w:top w:val="single" w:sz="4" w:space="0" w:color="auto"/>
              <w:left w:val="single" w:sz="4" w:space="0" w:color="auto"/>
              <w:bottom w:val="single" w:sz="4" w:space="0" w:color="auto"/>
              <w:right w:val="single" w:sz="4" w:space="0" w:color="auto"/>
            </w:tcBorders>
            <w:noWrap/>
            <w:vAlign w:val="bottom"/>
          </w:tcPr>
          <w:p w14:paraId="286F6FFB" w14:textId="2E77035E" w:rsidR="00F5445B" w:rsidRPr="00A64A7D" w:rsidRDefault="00853AB2"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59</w:t>
            </w:r>
          </w:p>
        </w:tc>
      </w:tr>
      <w:tr w:rsidR="00F5445B" w:rsidRPr="00A64A7D" w14:paraId="39370BBB" w14:textId="77777777" w:rsidTr="002B4424">
        <w:trPr>
          <w:trHeight w:val="53"/>
          <w:jc w:val="center"/>
        </w:trPr>
        <w:tc>
          <w:tcPr>
            <w:tcW w:w="1838" w:type="dxa"/>
            <w:tcBorders>
              <w:top w:val="single" w:sz="4" w:space="0" w:color="auto"/>
              <w:left w:val="single" w:sz="4" w:space="0" w:color="auto"/>
              <w:bottom w:val="single" w:sz="4" w:space="0" w:color="auto"/>
              <w:right w:val="single" w:sz="4" w:space="0" w:color="auto"/>
            </w:tcBorders>
            <w:shd w:val="clear" w:color="auto" w:fill="FFFFFF" w:themeFill="background1"/>
            <w:noWrap/>
            <w:vAlign w:val="bottom"/>
          </w:tcPr>
          <w:p w14:paraId="4A1D37CC" w14:textId="77777777" w:rsidR="00F5445B" w:rsidRPr="00A64A7D" w:rsidRDefault="00F5445B" w:rsidP="00F5445B">
            <w:pPr>
              <w:jc w:val="center"/>
              <w:rPr>
                <w:rFonts w:ascii="Calibri" w:hAnsi="Calibri" w:cs="Calibri"/>
                <w:b/>
                <w:bCs/>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DF277F5" w14:textId="181E5F6E"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9F0CC98" w14:textId="603FD055"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Donostia-San Sebastian</w:t>
            </w:r>
          </w:p>
        </w:tc>
        <w:tc>
          <w:tcPr>
            <w:tcW w:w="812" w:type="dxa"/>
            <w:tcBorders>
              <w:top w:val="single" w:sz="4" w:space="0" w:color="auto"/>
              <w:left w:val="single" w:sz="4" w:space="0" w:color="auto"/>
              <w:bottom w:val="single" w:sz="4" w:space="0" w:color="auto"/>
              <w:right w:val="single" w:sz="4" w:space="0" w:color="auto"/>
            </w:tcBorders>
            <w:noWrap/>
            <w:vAlign w:val="bottom"/>
          </w:tcPr>
          <w:p w14:paraId="65E5ADD8" w14:textId="1F357AAD" w:rsidR="00F5445B" w:rsidRPr="00A64A7D" w:rsidRDefault="00853AB2"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012261</w:t>
            </w:r>
          </w:p>
        </w:tc>
        <w:tc>
          <w:tcPr>
            <w:tcW w:w="3624" w:type="dxa"/>
            <w:tcBorders>
              <w:top w:val="single" w:sz="4" w:space="0" w:color="auto"/>
              <w:left w:val="single" w:sz="4" w:space="0" w:color="auto"/>
              <w:bottom w:val="single" w:sz="4" w:space="0" w:color="auto"/>
              <w:right w:val="single" w:sz="4" w:space="0" w:color="auto"/>
            </w:tcBorders>
            <w:noWrap/>
            <w:vAlign w:val="bottom"/>
          </w:tcPr>
          <w:p w14:paraId="374B3460" w14:textId="2FC924CF" w:rsidR="00F5445B" w:rsidRPr="00A64A7D" w:rsidRDefault="00853AB2" w:rsidP="00853AB2">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Aginaga HLHI</w:t>
            </w:r>
            <w:r w:rsidR="00DD44C8" w:rsidRPr="00A64A7D">
              <w:rPr>
                <w:rFonts w:ascii="Calibri" w:hAnsi="Calibri" w:cs="Calibri"/>
                <w:bCs/>
                <w:color w:val="000000"/>
                <w:sz w:val="20"/>
                <w:szCs w:val="20"/>
                <w:lang w:val="es-ES_tradnl"/>
              </w:rPr>
              <w:t xml:space="preserve"> </w:t>
            </w:r>
            <w:r w:rsidR="008B3EB8" w:rsidRPr="00A64A7D">
              <w:rPr>
                <w:rFonts w:ascii="Calibri" w:hAnsi="Calibri" w:cs="Calibri"/>
                <w:bCs/>
                <w:color w:val="000000"/>
                <w:sz w:val="20"/>
                <w:szCs w:val="20"/>
                <w:lang w:val="es-ES_tradnl"/>
              </w:rPr>
              <w:t>(o</w:t>
            </w:r>
            <w:r w:rsidR="00DD44C8" w:rsidRPr="00A64A7D">
              <w:rPr>
                <w:rFonts w:ascii="Calibri" w:hAnsi="Calibri" w:cs="Calibri"/>
                <w:bCs/>
                <w:color w:val="000000"/>
                <w:sz w:val="20"/>
                <w:szCs w:val="20"/>
                <w:lang w:val="es-ES_tradnl"/>
              </w:rPr>
              <w:t>statu</w:t>
            </w:r>
            <w:r w:rsidR="008B3EB8"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5B2518D8" w14:textId="55F82F95" w:rsidR="00F5445B" w:rsidRPr="00A64A7D" w:rsidRDefault="00DA6829"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17</w:t>
            </w:r>
          </w:p>
        </w:tc>
      </w:tr>
      <w:tr w:rsidR="00F5445B" w:rsidRPr="00A64A7D" w14:paraId="289A611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7D6969F9" w14:textId="72C12FB5" w:rsidR="00F5445B" w:rsidRPr="00A64A7D" w:rsidRDefault="00F5445B" w:rsidP="00F5445B">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19.- TOLOSALDEA</w:t>
            </w:r>
          </w:p>
        </w:tc>
        <w:tc>
          <w:tcPr>
            <w:tcW w:w="894" w:type="dxa"/>
            <w:tcBorders>
              <w:top w:val="single" w:sz="4" w:space="0" w:color="auto"/>
              <w:left w:val="single" w:sz="4" w:space="0" w:color="auto"/>
              <w:bottom w:val="single" w:sz="4" w:space="0" w:color="auto"/>
              <w:right w:val="single" w:sz="4" w:space="0" w:color="auto"/>
            </w:tcBorders>
            <w:noWrap/>
            <w:vAlign w:val="bottom"/>
          </w:tcPr>
          <w:p w14:paraId="50137FD9" w14:textId="77777777" w:rsidR="00F5445B" w:rsidRPr="00A64A7D" w:rsidRDefault="00F5445B" w:rsidP="00F5445B">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171C948E" w14:textId="77777777" w:rsidR="00F5445B" w:rsidRPr="00A64A7D" w:rsidRDefault="00F5445B" w:rsidP="00F5445B">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3E7BD491" w14:textId="77777777" w:rsidR="00F5445B" w:rsidRPr="00A64A7D" w:rsidRDefault="00F5445B" w:rsidP="00F5445B">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2F96955F" w14:textId="15BEBE57" w:rsidR="00F5445B" w:rsidRPr="00A64A7D" w:rsidRDefault="00F5445B" w:rsidP="00F5445B">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3EED170F" w14:textId="1DDBEE2F" w:rsidR="00F5445B" w:rsidRPr="00A64A7D" w:rsidRDefault="00B550EE" w:rsidP="00F5445B">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1.</w:t>
            </w:r>
            <w:r w:rsidR="002B4424" w:rsidRPr="00A64A7D">
              <w:rPr>
                <w:rFonts w:ascii="Calibri" w:hAnsi="Calibri" w:cs="Calibri"/>
                <w:b/>
                <w:bCs/>
                <w:color w:val="000000"/>
                <w:sz w:val="20"/>
                <w:szCs w:val="22"/>
                <w:lang w:val="es-ES_tradnl"/>
              </w:rPr>
              <w:t>725</w:t>
            </w:r>
          </w:p>
        </w:tc>
      </w:tr>
      <w:tr w:rsidR="00F5445B" w:rsidRPr="00A64A7D" w14:paraId="4BF8D75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7D1A129"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0208AB8" w14:textId="38A5A868"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B76931B" w14:textId="6EDBC2E7"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Alegia</w:t>
            </w:r>
          </w:p>
        </w:tc>
        <w:tc>
          <w:tcPr>
            <w:tcW w:w="812" w:type="dxa"/>
            <w:tcBorders>
              <w:top w:val="single" w:sz="4" w:space="0" w:color="auto"/>
              <w:left w:val="single" w:sz="4" w:space="0" w:color="auto"/>
              <w:bottom w:val="single" w:sz="4" w:space="0" w:color="auto"/>
              <w:right w:val="single" w:sz="4" w:space="0" w:color="auto"/>
            </w:tcBorders>
            <w:noWrap/>
            <w:vAlign w:val="bottom"/>
          </w:tcPr>
          <w:p w14:paraId="5EF6399D" w14:textId="6C83005B"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012004</w:t>
            </w:r>
          </w:p>
        </w:tc>
        <w:tc>
          <w:tcPr>
            <w:tcW w:w="3624" w:type="dxa"/>
            <w:tcBorders>
              <w:top w:val="single" w:sz="4" w:space="0" w:color="auto"/>
              <w:left w:val="single" w:sz="4" w:space="0" w:color="auto"/>
              <w:bottom w:val="single" w:sz="4" w:space="0" w:color="auto"/>
              <w:right w:val="single" w:sz="4" w:space="0" w:color="auto"/>
            </w:tcBorders>
            <w:noWrap/>
            <w:vAlign w:val="bottom"/>
          </w:tcPr>
          <w:p w14:paraId="270D2ED4" w14:textId="69D6783A"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Alegiako Herri Eskola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FCA38FB" w14:textId="04F26922"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217</w:t>
            </w:r>
          </w:p>
        </w:tc>
      </w:tr>
      <w:tr w:rsidR="00F5445B" w:rsidRPr="00A64A7D" w14:paraId="17358CED"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CF81465"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4334807" w14:textId="463A6770"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E5EE639" w14:textId="6657E111"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Amezketa</w:t>
            </w:r>
          </w:p>
        </w:tc>
        <w:tc>
          <w:tcPr>
            <w:tcW w:w="812" w:type="dxa"/>
            <w:tcBorders>
              <w:top w:val="single" w:sz="4" w:space="0" w:color="auto"/>
              <w:left w:val="single" w:sz="4" w:space="0" w:color="auto"/>
              <w:bottom w:val="single" w:sz="4" w:space="0" w:color="auto"/>
              <w:right w:val="single" w:sz="4" w:space="0" w:color="auto"/>
            </w:tcBorders>
            <w:noWrap/>
            <w:vAlign w:val="bottom"/>
          </w:tcPr>
          <w:p w14:paraId="59B2DC97" w14:textId="5D9E55F0"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012007</w:t>
            </w:r>
          </w:p>
        </w:tc>
        <w:tc>
          <w:tcPr>
            <w:tcW w:w="3624" w:type="dxa"/>
            <w:tcBorders>
              <w:top w:val="single" w:sz="4" w:space="0" w:color="auto"/>
              <w:left w:val="single" w:sz="4" w:space="0" w:color="auto"/>
              <w:bottom w:val="single" w:sz="4" w:space="0" w:color="auto"/>
              <w:right w:val="single" w:sz="4" w:space="0" w:color="auto"/>
            </w:tcBorders>
            <w:noWrap/>
            <w:vAlign w:val="bottom"/>
          </w:tcPr>
          <w:p w14:paraId="3DC57C6D" w14:textId="30C0CBD8"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Zumadi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C4326D4" w14:textId="45E0E3B7"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61</w:t>
            </w:r>
          </w:p>
        </w:tc>
      </w:tr>
      <w:tr w:rsidR="00F5445B" w:rsidRPr="00A64A7D" w14:paraId="0BEEE1D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433FA2D4"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B567687" w14:textId="499EFC5E"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F0E1F3D" w14:textId="1FBF2397"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Tolosa</w:t>
            </w:r>
          </w:p>
        </w:tc>
        <w:tc>
          <w:tcPr>
            <w:tcW w:w="812" w:type="dxa"/>
            <w:tcBorders>
              <w:top w:val="single" w:sz="4" w:space="0" w:color="auto"/>
              <w:left w:val="single" w:sz="4" w:space="0" w:color="auto"/>
              <w:bottom w:val="single" w:sz="4" w:space="0" w:color="auto"/>
              <w:right w:val="single" w:sz="4" w:space="0" w:color="auto"/>
            </w:tcBorders>
            <w:noWrap/>
            <w:vAlign w:val="bottom"/>
          </w:tcPr>
          <w:p w14:paraId="1BD14D4A" w14:textId="62C01FD5"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012244</w:t>
            </w:r>
          </w:p>
        </w:tc>
        <w:tc>
          <w:tcPr>
            <w:tcW w:w="3624" w:type="dxa"/>
            <w:tcBorders>
              <w:top w:val="single" w:sz="4" w:space="0" w:color="auto"/>
              <w:left w:val="single" w:sz="4" w:space="0" w:color="auto"/>
              <w:bottom w:val="single" w:sz="4" w:space="0" w:color="auto"/>
              <w:right w:val="single" w:sz="4" w:space="0" w:color="auto"/>
            </w:tcBorders>
            <w:noWrap/>
            <w:vAlign w:val="bottom"/>
          </w:tcPr>
          <w:p w14:paraId="478ED976" w14:textId="1B940938"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Félix Samaniego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E396BF1" w14:textId="37589144"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321</w:t>
            </w:r>
          </w:p>
        </w:tc>
      </w:tr>
      <w:tr w:rsidR="00F5445B" w:rsidRPr="00A64A7D" w14:paraId="7EA1950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1B0EF8D9"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86D5062" w14:textId="73448354"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4B1983F" w14:textId="7976CF21"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Tolosa</w:t>
            </w:r>
          </w:p>
        </w:tc>
        <w:tc>
          <w:tcPr>
            <w:tcW w:w="812" w:type="dxa"/>
            <w:tcBorders>
              <w:top w:val="single" w:sz="4" w:space="0" w:color="auto"/>
              <w:left w:val="single" w:sz="4" w:space="0" w:color="auto"/>
              <w:bottom w:val="single" w:sz="4" w:space="0" w:color="auto"/>
              <w:right w:val="single" w:sz="4" w:space="0" w:color="auto"/>
            </w:tcBorders>
            <w:noWrap/>
            <w:vAlign w:val="bottom"/>
          </w:tcPr>
          <w:p w14:paraId="2C2A57CB" w14:textId="0CE30F4C"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012244</w:t>
            </w:r>
          </w:p>
        </w:tc>
        <w:tc>
          <w:tcPr>
            <w:tcW w:w="3624" w:type="dxa"/>
            <w:tcBorders>
              <w:top w:val="single" w:sz="4" w:space="0" w:color="auto"/>
              <w:left w:val="single" w:sz="4" w:space="0" w:color="auto"/>
              <w:bottom w:val="single" w:sz="4" w:space="0" w:color="auto"/>
              <w:right w:val="single" w:sz="4" w:space="0" w:color="auto"/>
            </w:tcBorders>
            <w:noWrap/>
            <w:vAlign w:val="bottom"/>
          </w:tcPr>
          <w:p w14:paraId="6F76D558" w14:textId="6AFB5BAC"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Félix Samaniego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3CE37F90" w14:textId="52C0E407"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150</w:t>
            </w:r>
          </w:p>
        </w:tc>
      </w:tr>
      <w:tr w:rsidR="00F5445B" w:rsidRPr="00A64A7D" w14:paraId="72589DF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0472F6D"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5F34AAD" w14:textId="266F1DE9"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1184C636" w14:textId="53B8283E"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Abaltzisketa</w:t>
            </w:r>
          </w:p>
        </w:tc>
        <w:tc>
          <w:tcPr>
            <w:tcW w:w="812" w:type="dxa"/>
            <w:tcBorders>
              <w:top w:val="single" w:sz="4" w:space="0" w:color="auto"/>
              <w:left w:val="single" w:sz="4" w:space="0" w:color="auto"/>
              <w:bottom w:val="single" w:sz="4" w:space="0" w:color="auto"/>
              <w:right w:val="single" w:sz="4" w:space="0" w:color="auto"/>
            </w:tcBorders>
            <w:noWrap/>
            <w:vAlign w:val="bottom"/>
          </w:tcPr>
          <w:p w14:paraId="2DB4C6BB" w14:textId="764C092A"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013254</w:t>
            </w:r>
          </w:p>
        </w:tc>
        <w:tc>
          <w:tcPr>
            <w:tcW w:w="3624" w:type="dxa"/>
            <w:tcBorders>
              <w:top w:val="single" w:sz="4" w:space="0" w:color="auto"/>
              <w:left w:val="single" w:sz="4" w:space="0" w:color="auto"/>
              <w:bottom w:val="single" w:sz="4" w:space="0" w:color="auto"/>
              <w:right w:val="single" w:sz="4" w:space="0" w:color="auto"/>
            </w:tcBorders>
            <w:noWrap/>
            <w:vAlign w:val="bottom"/>
          </w:tcPr>
          <w:p w14:paraId="0B38C7DB" w14:textId="27718150"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Txalburu HLHI</w:t>
            </w:r>
            <w:r w:rsidR="00DD44C8" w:rsidRPr="00A64A7D">
              <w:rPr>
                <w:rFonts w:ascii="Calibri" w:hAnsi="Calibri" w:cs="Calibri"/>
                <w:bCs/>
                <w:color w:val="000000"/>
                <w:sz w:val="20"/>
                <w:szCs w:val="20"/>
                <w:lang w:val="es-ES_tradnl"/>
              </w:rPr>
              <w:t xml:space="preserve"> </w:t>
            </w:r>
            <w:r w:rsidR="00DF1D5D" w:rsidRPr="00A64A7D">
              <w:rPr>
                <w:rFonts w:ascii="Calibri" w:hAnsi="Calibri" w:cs="Calibri"/>
                <w:bCs/>
                <w:color w:val="000000"/>
                <w:sz w:val="20"/>
                <w:szCs w:val="20"/>
                <w:lang w:val="es-ES_tradnl"/>
              </w:rPr>
              <w:t>(o</w:t>
            </w:r>
            <w:r w:rsidR="00DD44C8" w:rsidRPr="00A64A7D">
              <w:rPr>
                <w:rFonts w:ascii="Calibri" w:hAnsi="Calibri" w:cs="Calibri"/>
                <w:bCs/>
                <w:color w:val="000000"/>
                <w:sz w:val="20"/>
                <w:szCs w:val="20"/>
                <w:lang w:val="es-ES_tradnl"/>
              </w:rPr>
              <w:t>statu</w:t>
            </w:r>
            <w:r w:rsidR="00DF1D5D"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1C57E0D2" w14:textId="7DC82B1F"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14</w:t>
            </w:r>
          </w:p>
        </w:tc>
      </w:tr>
      <w:tr w:rsidR="00F5445B" w:rsidRPr="00A64A7D" w14:paraId="17ECB132"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C9C87B4"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7C0EEBB7" w14:textId="0FDB38CE"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375B7D3" w14:textId="47218F4F"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Larraul</w:t>
            </w:r>
          </w:p>
        </w:tc>
        <w:tc>
          <w:tcPr>
            <w:tcW w:w="812" w:type="dxa"/>
            <w:tcBorders>
              <w:top w:val="single" w:sz="4" w:space="0" w:color="auto"/>
              <w:left w:val="single" w:sz="4" w:space="0" w:color="auto"/>
              <w:bottom w:val="single" w:sz="4" w:space="0" w:color="auto"/>
              <w:right w:val="single" w:sz="4" w:space="0" w:color="auto"/>
            </w:tcBorders>
            <w:noWrap/>
            <w:vAlign w:val="bottom"/>
          </w:tcPr>
          <w:p w14:paraId="361A0CAB" w14:textId="7245D4D7"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013667</w:t>
            </w:r>
          </w:p>
        </w:tc>
        <w:tc>
          <w:tcPr>
            <w:tcW w:w="3624" w:type="dxa"/>
            <w:tcBorders>
              <w:top w:val="single" w:sz="4" w:space="0" w:color="auto"/>
              <w:left w:val="single" w:sz="4" w:space="0" w:color="auto"/>
              <w:bottom w:val="single" w:sz="4" w:space="0" w:color="auto"/>
              <w:right w:val="single" w:sz="4" w:space="0" w:color="auto"/>
            </w:tcBorders>
            <w:noWrap/>
            <w:vAlign w:val="bottom"/>
          </w:tcPr>
          <w:p w14:paraId="2064CEFE" w14:textId="419A3533"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Larraulgo Herri Eskola HLHI</w:t>
            </w:r>
            <w:r w:rsidR="00DD44C8" w:rsidRPr="00A64A7D">
              <w:rPr>
                <w:rFonts w:ascii="Calibri" w:hAnsi="Calibri" w:cs="Calibri"/>
                <w:bCs/>
                <w:color w:val="000000"/>
                <w:sz w:val="20"/>
                <w:szCs w:val="20"/>
                <w:lang w:val="es-ES_tradnl"/>
              </w:rPr>
              <w:t xml:space="preserve"> </w:t>
            </w:r>
            <w:r w:rsidR="00DF1D5D" w:rsidRPr="00A64A7D">
              <w:rPr>
                <w:rFonts w:ascii="Calibri" w:hAnsi="Calibri" w:cs="Calibri"/>
                <w:bCs/>
                <w:color w:val="000000"/>
                <w:sz w:val="20"/>
                <w:szCs w:val="20"/>
                <w:lang w:val="es-ES_tradnl"/>
              </w:rPr>
              <w:t>(o</w:t>
            </w:r>
            <w:r w:rsidR="00DD44C8" w:rsidRPr="00A64A7D">
              <w:rPr>
                <w:rFonts w:ascii="Calibri" w:hAnsi="Calibri" w:cs="Calibri"/>
                <w:bCs/>
                <w:color w:val="000000"/>
                <w:sz w:val="20"/>
                <w:szCs w:val="20"/>
                <w:lang w:val="es-ES_tradnl"/>
              </w:rPr>
              <w:t>statu</w:t>
            </w:r>
            <w:r w:rsidR="00DF1D5D"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5665BC11" w14:textId="2F332C4A"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11</w:t>
            </w:r>
          </w:p>
        </w:tc>
      </w:tr>
      <w:tr w:rsidR="00F5445B" w:rsidRPr="00A64A7D" w14:paraId="09227438"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316C181A"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1AE55F63" w14:textId="681F0369"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C890672" w14:textId="60210260"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Alkiza</w:t>
            </w:r>
          </w:p>
        </w:tc>
        <w:tc>
          <w:tcPr>
            <w:tcW w:w="812" w:type="dxa"/>
            <w:tcBorders>
              <w:top w:val="single" w:sz="4" w:space="0" w:color="auto"/>
              <w:left w:val="single" w:sz="4" w:space="0" w:color="auto"/>
              <w:bottom w:val="single" w:sz="4" w:space="0" w:color="auto"/>
              <w:right w:val="single" w:sz="4" w:space="0" w:color="auto"/>
            </w:tcBorders>
            <w:noWrap/>
            <w:vAlign w:val="bottom"/>
          </w:tcPr>
          <w:p w14:paraId="5FC92711" w14:textId="565A5047"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012005</w:t>
            </w:r>
          </w:p>
        </w:tc>
        <w:tc>
          <w:tcPr>
            <w:tcW w:w="3624" w:type="dxa"/>
            <w:tcBorders>
              <w:top w:val="single" w:sz="4" w:space="0" w:color="auto"/>
              <w:left w:val="single" w:sz="4" w:space="0" w:color="auto"/>
              <w:bottom w:val="single" w:sz="4" w:space="0" w:color="auto"/>
              <w:right w:val="single" w:sz="4" w:space="0" w:color="auto"/>
            </w:tcBorders>
            <w:noWrap/>
            <w:vAlign w:val="bottom"/>
          </w:tcPr>
          <w:p w14:paraId="42ECA77E" w14:textId="343ECFA2"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Alkiza HLHI</w:t>
            </w:r>
            <w:r w:rsidR="00DF1D5D" w:rsidRPr="00A64A7D">
              <w:rPr>
                <w:rFonts w:ascii="Calibri" w:hAnsi="Calibri" w:cs="Calibri"/>
                <w:bCs/>
                <w:color w:val="000000"/>
                <w:sz w:val="20"/>
                <w:szCs w:val="20"/>
                <w:lang w:val="es-ES_tradnl"/>
              </w:rPr>
              <w:t xml:space="preserve"> (o</w:t>
            </w:r>
            <w:r w:rsidR="00DD44C8" w:rsidRPr="00A64A7D">
              <w:rPr>
                <w:rFonts w:ascii="Calibri" w:hAnsi="Calibri" w:cs="Calibri"/>
                <w:bCs/>
                <w:color w:val="000000"/>
                <w:sz w:val="20"/>
                <w:szCs w:val="20"/>
                <w:lang w:val="es-ES_tradnl"/>
              </w:rPr>
              <w:t>statu</w:t>
            </w:r>
            <w:r w:rsidR="00DF1D5D"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0BE27155" w14:textId="2A4707D7"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37</w:t>
            </w:r>
          </w:p>
        </w:tc>
      </w:tr>
      <w:tr w:rsidR="00F5445B" w:rsidRPr="00A64A7D" w14:paraId="67B233B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7C18C25"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72A2F86" w14:textId="08D2C56A"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86DF77B" w14:textId="44AAD5B0"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Aduna</w:t>
            </w:r>
          </w:p>
        </w:tc>
        <w:tc>
          <w:tcPr>
            <w:tcW w:w="812" w:type="dxa"/>
            <w:tcBorders>
              <w:top w:val="single" w:sz="4" w:space="0" w:color="auto"/>
              <w:left w:val="single" w:sz="4" w:space="0" w:color="auto"/>
              <w:bottom w:val="single" w:sz="4" w:space="0" w:color="auto"/>
              <w:right w:val="single" w:sz="4" w:space="0" w:color="auto"/>
            </w:tcBorders>
            <w:noWrap/>
            <w:vAlign w:val="bottom"/>
          </w:tcPr>
          <w:p w14:paraId="6DBBEE51" w14:textId="468116AD"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012001</w:t>
            </w:r>
          </w:p>
        </w:tc>
        <w:tc>
          <w:tcPr>
            <w:tcW w:w="3624" w:type="dxa"/>
            <w:tcBorders>
              <w:top w:val="single" w:sz="4" w:space="0" w:color="auto"/>
              <w:left w:val="single" w:sz="4" w:space="0" w:color="auto"/>
              <w:bottom w:val="single" w:sz="4" w:space="0" w:color="auto"/>
              <w:right w:val="single" w:sz="4" w:space="0" w:color="auto"/>
            </w:tcBorders>
            <w:noWrap/>
            <w:vAlign w:val="bottom"/>
          </w:tcPr>
          <w:p w14:paraId="5DB281F3" w14:textId="4E4E618C"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Aduna HLHI</w:t>
            </w:r>
            <w:r w:rsidR="00DD44C8" w:rsidRPr="00A64A7D">
              <w:rPr>
                <w:rFonts w:ascii="Calibri" w:hAnsi="Calibri" w:cs="Calibri"/>
                <w:bCs/>
                <w:color w:val="000000"/>
                <w:sz w:val="20"/>
                <w:szCs w:val="20"/>
                <w:lang w:val="es-ES_tradnl"/>
              </w:rPr>
              <w:t xml:space="preserve"> </w:t>
            </w:r>
            <w:r w:rsidR="00DF1D5D" w:rsidRPr="00A64A7D">
              <w:rPr>
                <w:rFonts w:ascii="Calibri" w:hAnsi="Calibri" w:cs="Calibri"/>
                <w:bCs/>
                <w:color w:val="000000"/>
                <w:sz w:val="20"/>
                <w:szCs w:val="20"/>
                <w:lang w:val="es-ES_tradnl"/>
              </w:rPr>
              <w:t>(o</w:t>
            </w:r>
            <w:r w:rsidR="00DD44C8" w:rsidRPr="00A64A7D">
              <w:rPr>
                <w:rFonts w:ascii="Calibri" w:hAnsi="Calibri" w:cs="Calibri"/>
                <w:bCs/>
                <w:color w:val="000000"/>
                <w:sz w:val="20"/>
                <w:szCs w:val="20"/>
                <w:lang w:val="es-ES_tradnl"/>
              </w:rPr>
              <w:t>statu</w:t>
            </w:r>
            <w:r w:rsidR="00DF1D5D"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2430301B" w14:textId="0628400A"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31</w:t>
            </w:r>
          </w:p>
        </w:tc>
      </w:tr>
      <w:tr w:rsidR="00F5445B" w:rsidRPr="00A64A7D" w14:paraId="68AD590A"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D8EC00E"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86AE6C6" w14:textId="18EC2710"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8242659" w14:textId="133BBF80"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Albiztur</w:t>
            </w:r>
          </w:p>
        </w:tc>
        <w:tc>
          <w:tcPr>
            <w:tcW w:w="812" w:type="dxa"/>
            <w:tcBorders>
              <w:top w:val="single" w:sz="4" w:space="0" w:color="auto"/>
              <w:left w:val="single" w:sz="4" w:space="0" w:color="auto"/>
              <w:bottom w:val="single" w:sz="4" w:space="0" w:color="auto"/>
              <w:right w:val="single" w:sz="4" w:space="0" w:color="auto"/>
            </w:tcBorders>
            <w:noWrap/>
            <w:vAlign w:val="bottom"/>
          </w:tcPr>
          <w:p w14:paraId="4DE01E2A" w14:textId="1F9846B7"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012003</w:t>
            </w:r>
          </w:p>
        </w:tc>
        <w:tc>
          <w:tcPr>
            <w:tcW w:w="3624" w:type="dxa"/>
            <w:tcBorders>
              <w:top w:val="single" w:sz="4" w:space="0" w:color="auto"/>
              <w:left w:val="single" w:sz="4" w:space="0" w:color="auto"/>
              <w:bottom w:val="single" w:sz="4" w:space="0" w:color="auto"/>
              <w:right w:val="single" w:sz="4" w:space="0" w:color="auto"/>
            </w:tcBorders>
            <w:noWrap/>
            <w:vAlign w:val="bottom"/>
          </w:tcPr>
          <w:p w14:paraId="29F21870" w14:textId="057B6299"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Albiztur</w:t>
            </w:r>
            <w:r w:rsidR="00DD44C8" w:rsidRPr="00A64A7D">
              <w:rPr>
                <w:rFonts w:ascii="Calibri" w:hAnsi="Calibri" w:cs="Calibri"/>
                <w:bCs/>
                <w:color w:val="000000"/>
                <w:sz w:val="20"/>
                <w:szCs w:val="20"/>
                <w:lang w:val="es-ES_tradnl"/>
              </w:rPr>
              <w:t xml:space="preserve"> </w:t>
            </w:r>
            <w:r w:rsidR="00DF1D5D" w:rsidRPr="00A64A7D">
              <w:rPr>
                <w:rFonts w:ascii="Calibri" w:hAnsi="Calibri" w:cs="Calibri"/>
                <w:bCs/>
                <w:color w:val="000000"/>
                <w:sz w:val="20"/>
                <w:szCs w:val="20"/>
                <w:lang w:val="es-ES_tradnl"/>
              </w:rPr>
              <w:t xml:space="preserve"> (o</w:t>
            </w:r>
            <w:r w:rsidR="00DD44C8" w:rsidRPr="00A64A7D">
              <w:rPr>
                <w:rFonts w:ascii="Calibri" w:hAnsi="Calibri" w:cs="Calibri"/>
                <w:bCs/>
                <w:color w:val="000000"/>
                <w:sz w:val="20"/>
                <w:szCs w:val="20"/>
                <w:lang w:val="es-ES_tradnl"/>
              </w:rPr>
              <w:t>statu</w:t>
            </w:r>
            <w:r w:rsidR="00DF1D5D"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47A038BC" w14:textId="55EB35C1"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26</w:t>
            </w:r>
          </w:p>
        </w:tc>
      </w:tr>
      <w:tr w:rsidR="00B550EE" w:rsidRPr="00A64A7D" w14:paraId="71A36016" w14:textId="77777777" w:rsidTr="00DF1D5D">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74AF463" w14:textId="77777777" w:rsidR="00B550EE" w:rsidRPr="00A64A7D" w:rsidRDefault="00B550EE"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18E22A6" w14:textId="534E81D3" w:rsidR="00B550EE" w:rsidRPr="00A64A7D" w:rsidRDefault="00B550EE"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24D42C59" w14:textId="7066C6B3" w:rsidR="00B550EE" w:rsidRPr="00A64A7D" w:rsidRDefault="00B550EE"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Zizurkil</w:t>
            </w:r>
          </w:p>
        </w:tc>
        <w:tc>
          <w:tcPr>
            <w:tcW w:w="812" w:type="dxa"/>
            <w:tcBorders>
              <w:top w:val="single" w:sz="4" w:space="0" w:color="auto"/>
              <w:left w:val="single" w:sz="4" w:space="0" w:color="auto"/>
              <w:bottom w:val="single" w:sz="4" w:space="0" w:color="auto"/>
              <w:right w:val="single" w:sz="4" w:space="0" w:color="auto"/>
            </w:tcBorders>
            <w:noWrap/>
            <w:vAlign w:val="bottom"/>
          </w:tcPr>
          <w:p w14:paraId="7AB61756" w14:textId="5EDF2A3E" w:rsidR="00B550EE" w:rsidRPr="00A64A7D" w:rsidRDefault="00B550EE"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012042</w:t>
            </w:r>
          </w:p>
        </w:tc>
        <w:tc>
          <w:tcPr>
            <w:tcW w:w="3624" w:type="dxa"/>
            <w:tcBorders>
              <w:top w:val="single" w:sz="4" w:space="0" w:color="auto"/>
              <w:left w:val="single" w:sz="4" w:space="0" w:color="auto"/>
              <w:bottom w:val="single" w:sz="4" w:space="0" w:color="auto"/>
              <w:right w:val="single" w:sz="4" w:space="0" w:color="auto"/>
            </w:tcBorders>
            <w:noWrap/>
            <w:vAlign w:val="bottom"/>
          </w:tcPr>
          <w:p w14:paraId="36AA499C" w14:textId="792A565A" w:rsidR="00B550EE" w:rsidRPr="00A64A7D" w:rsidRDefault="00B550EE" w:rsidP="00B550EE">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Mendigain HLHI</w:t>
            </w:r>
            <w:r w:rsidR="00DD44C8" w:rsidRPr="00A64A7D">
              <w:rPr>
                <w:rFonts w:ascii="Calibri" w:hAnsi="Calibri" w:cs="Calibri"/>
                <w:bCs/>
                <w:color w:val="000000"/>
                <w:sz w:val="20"/>
                <w:szCs w:val="20"/>
                <w:lang w:val="es-ES_tradnl"/>
              </w:rPr>
              <w:t xml:space="preserve"> </w:t>
            </w:r>
            <w:r w:rsidR="00DF1D5D" w:rsidRPr="00A64A7D">
              <w:rPr>
                <w:rFonts w:ascii="Calibri" w:hAnsi="Calibri" w:cs="Calibri"/>
                <w:bCs/>
                <w:color w:val="000000"/>
                <w:sz w:val="20"/>
                <w:szCs w:val="20"/>
                <w:lang w:val="es-ES_tradnl"/>
              </w:rPr>
              <w:t>(o</w:t>
            </w:r>
            <w:r w:rsidR="00DD44C8" w:rsidRPr="00A64A7D">
              <w:rPr>
                <w:rFonts w:ascii="Calibri" w:hAnsi="Calibri" w:cs="Calibri"/>
                <w:bCs/>
                <w:color w:val="000000"/>
                <w:sz w:val="20"/>
                <w:szCs w:val="20"/>
                <w:lang w:val="es-ES_tradnl"/>
              </w:rPr>
              <w:t>statu</w:t>
            </w:r>
            <w:r w:rsidR="00DF1D5D"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3DD6B9D1" w14:textId="1D9BEA45" w:rsidR="00B550EE" w:rsidRPr="00A64A7D" w:rsidRDefault="00DF1D5D"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19</w:t>
            </w:r>
          </w:p>
        </w:tc>
      </w:tr>
      <w:tr w:rsidR="00F5445B" w:rsidRPr="00A64A7D" w14:paraId="538D7952"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C8BC482"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8FE7630" w14:textId="762E5E39" w:rsidR="00F5445B" w:rsidRPr="00A64A7D" w:rsidRDefault="00F5445B" w:rsidP="00F5445B">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2508C371" w14:textId="77777777" w:rsidR="00F5445B" w:rsidRPr="00A64A7D" w:rsidRDefault="00F5445B" w:rsidP="00F5445B">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5C3E7BC6" w14:textId="77777777" w:rsidR="00F5445B" w:rsidRPr="00A64A7D" w:rsidRDefault="00F5445B" w:rsidP="00F5445B">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641F3DD5" w14:textId="20F39159" w:rsidR="00F5445B" w:rsidRPr="00A64A7D" w:rsidRDefault="00F5445B" w:rsidP="00F5445B">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1D940B98" w14:textId="50779786" w:rsidR="00F5445B" w:rsidRPr="00A64A7D" w:rsidRDefault="00F5445B" w:rsidP="00F5445B">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8</w:t>
            </w:r>
            <w:r w:rsidR="00FC451F" w:rsidRPr="00A64A7D">
              <w:rPr>
                <w:rFonts w:ascii="Calibri" w:hAnsi="Calibri" w:cs="Calibri"/>
                <w:b/>
                <w:bCs/>
                <w:color w:val="000000"/>
                <w:sz w:val="20"/>
                <w:szCs w:val="22"/>
                <w:lang w:val="es-ES_tradnl"/>
              </w:rPr>
              <w:t>87</w:t>
            </w:r>
          </w:p>
        </w:tc>
      </w:tr>
      <w:tr w:rsidR="00F5445B" w:rsidRPr="00A64A7D" w14:paraId="5C0D28E6"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004A48B"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D294C87" w14:textId="77777777" w:rsidR="00F5445B" w:rsidRPr="00A64A7D" w:rsidRDefault="00F5445B" w:rsidP="00F5445B">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24699D54" w14:textId="77777777" w:rsidR="00F5445B" w:rsidRPr="00A64A7D" w:rsidRDefault="00F5445B" w:rsidP="00F5445B">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02C56188" w14:textId="77777777" w:rsidR="00F5445B" w:rsidRPr="00A64A7D" w:rsidRDefault="00F5445B" w:rsidP="00F5445B">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693B52DB" w14:textId="77777777" w:rsidR="00F5445B" w:rsidRPr="00A64A7D" w:rsidRDefault="00F5445B" w:rsidP="00F5445B">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23E67B19" w14:textId="77777777" w:rsidR="00F5445B" w:rsidRPr="00A64A7D" w:rsidRDefault="00F5445B" w:rsidP="00F5445B">
            <w:pPr>
              <w:jc w:val="center"/>
              <w:rPr>
                <w:rFonts w:ascii="Calibri" w:hAnsi="Calibri" w:cs="Calibri"/>
                <w:b/>
                <w:bCs/>
                <w:color w:val="000000"/>
                <w:sz w:val="20"/>
                <w:szCs w:val="22"/>
                <w:lang w:val="es-ES_tradnl"/>
              </w:rPr>
            </w:pPr>
          </w:p>
        </w:tc>
      </w:tr>
      <w:tr w:rsidR="00F5445B" w:rsidRPr="00A64A7D" w14:paraId="7A32EF67"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shd w:val="clear" w:color="auto" w:fill="E2EFD9" w:themeFill="accent6" w:themeFillTint="33"/>
            <w:noWrap/>
            <w:vAlign w:val="bottom"/>
          </w:tcPr>
          <w:p w14:paraId="6582F8EA" w14:textId="53D40B0A" w:rsidR="00F5445B" w:rsidRPr="00A64A7D" w:rsidRDefault="00F5445B" w:rsidP="00F5445B">
            <w:pPr>
              <w:jc w:val="center"/>
              <w:rPr>
                <w:rFonts w:ascii="Calibri" w:hAnsi="Calibri" w:cs="Calibri"/>
                <w:b/>
                <w:bCs/>
                <w:color w:val="000000"/>
                <w:sz w:val="20"/>
                <w:szCs w:val="20"/>
                <w:lang w:val="es-ES_tradnl"/>
              </w:rPr>
            </w:pPr>
            <w:r w:rsidRPr="00A64A7D">
              <w:rPr>
                <w:rFonts w:ascii="Calibri" w:hAnsi="Calibri" w:cs="Calibri"/>
                <w:b/>
                <w:bCs/>
                <w:color w:val="000000"/>
                <w:sz w:val="20"/>
                <w:szCs w:val="20"/>
                <w:lang w:val="es-ES_tradnl"/>
              </w:rPr>
              <w:t>20.- DEBA BEHEA</w:t>
            </w:r>
            <w:r w:rsidR="00B550EE" w:rsidRPr="00A64A7D">
              <w:rPr>
                <w:rFonts w:ascii="Calibri" w:hAnsi="Calibri" w:cs="Calibri"/>
                <w:b/>
                <w:bCs/>
                <w:color w:val="000000"/>
                <w:sz w:val="20"/>
                <w:szCs w:val="20"/>
                <w:lang w:val="es-ES_tradnl"/>
              </w:rPr>
              <w:t xml:space="preserve"> ETA GARAIA</w:t>
            </w:r>
          </w:p>
        </w:tc>
        <w:tc>
          <w:tcPr>
            <w:tcW w:w="894" w:type="dxa"/>
            <w:tcBorders>
              <w:top w:val="single" w:sz="4" w:space="0" w:color="auto"/>
              <w:left w:val="single" w:sz="4" w:space="0" w:color="auto"/>
              <w:bottom w:val="single" w:sz="4" w:space="0" w:color="auto"/>
              <w:right w:val="single" w:sz="4" w:space="0" w:color="auto"/>
            </w:tcBorders>
            <w:noWrap/>
            <w:vAlign w:val="bottom"/>
          </w:tcPr>
          <w:p w14:paraId="6C940C36" w14:textId="77777777" w:rsidR="00F5445B" w:rsidRPr="00A64A7D" w:rsidRDefault="00F5445B" w:rsidP="00F5445B">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06A56058" w14:textId="77777777" w:rsidR="00F5445B" w:rsidRPr="00A64A7D" w:rsidRDefault="00F5445B" w:rsidP="00F5445B">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116DB2AA" w14:textId="77777777" w:rsidR="00F5445B" w:rsidRPr="00A64A7D" w:rsidRDefault="00F5445B" w:rsidP="00F5445B">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386BDB0E" w14:textId="77777777" w:rsidR="00F5445B" w:rsidRPr="00A64A7D" w:rsidRDefault="00F5445B" w:rsidP="00F5445B">
            <w:pPr>
              <w:jc w:val="right"/>
              <w:rPr>
                <w:rFonts w:ascii="Calibri" w:hAnsi="Calibri" w:cs="Calibri"/>
                <w:b/>
                <w:color w:val="000000"/>
                <w:sz w:val="20"/>
                <w:szCs w:val="20"/>
                <w:lang w:val="es-ES_tradnl"/>
              </w:rPr>
            </w:pPr>
          </w:p>
        </w:tc>
        <w:tc>
          <w:tcPr>
            <w:tcW w:w="1259" w:type="dxa"/>
            <w:tcBorders>
              <w:top w:val="single" w:sz="4" w:space="0" w:color="auto"/>
              <w:left w:val="single" w:sz="4" w:space="0" w:color="auto"/>
              <w:bottom w:val="single" w:sz="4" w:space="0" w:color="auto"/>
              <w:right w:val="single" w:sz="4" w:space="0" w:color="auto"/>
            </w:tcBorders>
            <w:noWrap/>
            <w:vAlign w:val="bottom"/>
          </w:tcPr>
          <w:p w14:paraId="1CBF83E0" w14:textId="77777777" w:rsidR="00F5445B" w:rsidRPr="00A64A7D" w:rsidRDefault="00F5445B" w:rsidP="00F5445B">
            <w:pPr>
              <w:jc w:val="center"/>
              <w:rPr>
                <w:rFonts w:ascii="Calibri" w:hAnsi="Calibri" w:cs="Calibri"/>
                <w:b/>
                <w:bCs/>
                <w:color w:val="000000"/>
                <w:sz w:val="20"/>
                <w:szCs w:val="22"/>
                <w:lang w:val="es-ES_tradnl"/>
              </w:rPr>
            </w:pPr>
          </w:p>
        </w:tc>
      </w:tr>
      <w:tr w:rsidR="00F5445B" w:rsidRPr="00A64A7D" w14:paraId="06CB646C"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9FB9ACD"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246E873C" w14:textId="0FD48434"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F46DDB1" w14:textId="2720455F"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Eibar</w:t>
            </w:r>
          </w:p>
        </w:tc>
        <w:tc>
          <w:tcPr>
            <w:tcW w:w="812" w:type="dxa"/>
            <w:tcBorders>
              <w:top w:val="single" w:sz="4" w:space="0" w:color="auto"/>
              <w:left w:val="single" w:sz="4" w:space="0" w:color="auto"/>
              <w:bottom w:val="single" w:sz="4" w:space="0" w:color="auto"/>
              <w:right w:val="single" w:sz="4" w:space="0" w:color="auto"/>
            </w:tcBorders>
            <w:noWrap/>
            <w:vAlign w:val="bottom"/>
          </w:tcPr>
          <w:p w14:paraId="1CB3A16D" w14:textId="012B43F2"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012046</w:t>
            </w:r>
          </w:p>
        </w:tc>
        <w:tc>
          <w:tcPr>
            <w:tcW w:w="3624" w:type="dxa"/>
            <w:tcBorders>
              <w:top w:val="single" w:sz="4" w:space="0" w:color="auto"/>
              <w:left w:val="single" w:sz="4" w:space="0" w:color="auto"/>
              <w:bottom w:val="single" w:sz="4" w:space="0" w:color="auto"/>
              <w:right w:val="single" w:sz="4" w:space="0" w:color="auto"/>
            </w:tcBorders>
            <w:noWrap/>
            <w:vAlign w:val="bottom"/>
          </w:tcPr>
          <w:p w14:paraId="32448912" w14:textId="49015E36"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Amaña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A4B5368" w14:textId="3E6956C5" w:rsidR="00F5445B" w:rsidRPr="00A64A7D" w:rsidRDefault="00F5445B" w:rsidP="00F5445B">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100</w:t>
            </w:r>
          </w:p>
        </w:tc>
      </w:tr>
      <w:tr w:rsidR="00F5445B" w:rsidRPr="00A64A7D" w14:paraId="69ADFBE2"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DDE70DB"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99C8A14" w14:textId="66E06B8C"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6569F94E" w14:textId="7D39B2F6"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Mutriku</w:t>
            </w:r>
          </w:p>
        </w:tc>
        <w:tc>
          <w:tcPr>
            <w:tcW w:w="812" w:type="dxa"/>
            <w:tcBorders>
              <w:top w:val="single" w:sz="4" w:space="0" w:color="auto"/>
              <w:left w:val="single" w:sz="4" w:space="0" w:color="auto"/>
              <w:bottom w:val="single" w:sz="4" w:space="0" w:color="auto"/>
              <w:right w:val="single" w:sz="4" w:space="0" w:color="auto"/>
            </w:tcBorders>
            <w:noWrap/>
            <w:vAlign w:val="bottom"/>
          </w:tcPr>
          <w:p w14:paraId="2D8E0F96" w14:textId="6AFEAA59"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012348</w:t>
            </w:r>
          </w:p>
        </w:tc>
        <w:tc>
          <w:tcPr>
            <w:tcW w:w="3624" w:type="dxa"/>
            <w:tcBorders>
              <w:top w:val="single" w:sz="4" w:space="0" w:color="auto"/>
              <w:left w:val="single" w:sz="4" w:space="0" w:color="auto"/>
              <w:bottom w:val="single" w:sz="4" w:space="0" w:color="auto"/>
              <w:right w:val="single" w:sz="4" w:space="0" w:color="auto"/>
            </w:tcBorders>
            <w:noWrap/>
            <w:vAlign w:val="bottom"/>
          </w:tcPr>
          <w:p w14:paraId="3DF8B6B3" w14:textId="1ADD66BD"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Goizeko Izarra Ikastola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985B644" w14:textId="39EB1C6F" w:rsidR="00F5445B" w:rsidRPr="00A64A7D" w:rsidRDefault="00F5445B" w:rsidP="00F5445B">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209</w:t>
            </w:r>
          </w:p>
        </w:tc>
      </w:tr>
      <w:tr w:rsidR="00F5445B" w:rsidRPr="00A64A7D" w14:paraId="22C20124"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0BBDCFA4"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BD38C57" w14:textId="4A8ABD97"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4DBB9D34" w14:textId="578A31E2"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Elgoibar</w:t>
            </w:r>
          </w:p>
        </w:tc>
        <w:tc>
          <w:tcPr>
            <w:tcW w:w="812" w:type="dxa"/>
            <w:tcBorders>
              <w:top w:val="single" w:sz="4" w:space="0" w:color="auto"/>
              <w:left w:val="single" w:sz="4" w:space="0" w:color="auto"/>
              <w:bottom w:val="single" w:sz="4" w:space="0" w:color="auto"/>
              <w:right w:val="single" w:sz="4" w:space="0" w:color="auto"/>
            </w:tcBorders>
            <w:noWrap/>
            <w:vAlign w:val="bottom"/>
          </w:tcPr>
          <w:p w14:paraId="318AA530" w14:textId="53DE852A"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012777</w:t>
            </w:r>
          </w:p>
        </w:tc>
        <w:tc>
          <w:tcPr>
            <w:tcW w:w="3624" w:type="dxa"/>
            <w:tcBorders>
              <w:top w:val="single" w:sz="4" w:space="0" w:color="auto"/>
              <w:left w:val="single" w:sz="4" w:space="0" w:color="auto"/>
              <w:bottom w:val="single" w:sz="4" w:space="0" w:color="auto"/>
              <w:right w:val="single" w:sz="4" w:space="0" w:color="auto"/>
            </w:tcBorders>
            <w:noWrap/>
            <w:vAlign w:val="bottom"/>
          </w:tcPr>
          <w:p w14:paraId="2EEFFF5A" w14:textId="7FA2C978"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Elgoibar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4823DC2A" w14:textId="5F5D3753" w:rsidR="00F5445B" w:rsidRPr="00A64A7D" w:rsidRDefault="00F5445B" w:rsidP="00F5445B">
            <w:pPr>
              <w:jc w:val="center"/>
              <w:rPr>
                <w:rFonts w:ascii="Calibri" w:hAnsi="Calibri" w:cs="Calibri"/>
                <w:bCs/>
                <w:color w:val="000000"/>
                <w:sz w:val="20"/>
                <w:szCs w:val="22"/>
                <w:lang w:val="es-ES_tradnl"/>
              </w:rPr>
            </w:pPr>
            <w:r w:rsidRPr="00A64A7D">
              <w:rPr>
                <w:rFonts w:ascii="Calibri" w:hAnsi="Calibri" w:cs="Calibri"/>
                <w:bCs/>
                <w:color w:val="000000"/>
                <w:sz w:val="20"/>
                <w:szCs w:val="22"/>
                <w:lang w:val="es-ES_tradnl"/>
              </w:rPr>
              <w:t>337</w:t>
            </w:r>
          </w:p>
        </w:tc>
      </w:tr>
      <w:tr w:rsidR="00F5445B" w:rsidRPr="00A64A7D" w14:paraId="07C97783"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52534C5C"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60A53897" w14:textId="3ACFB587"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3D78EA86" w14:textId="46051C0D"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Oñati</w:t>
            </w:r>
          </w:p>
        </w:tc>
        <w:tc>
          <w:tcPr>
            <w:tcW w:w="812" w:type="dxa"/>
            <w:tcBorders>
              <w:top w:val="single" w:sz="4" w:space="0" w:color="auto"/>
              <w:left w:val="single" w:sz="4" w:space="0" w:color="auto"/>
              <w:bottom w:val="single" w:sz="4" w:space="0" w:color="auto"/>
              <w:right w:val="single" w:sz="4" w:space="0" w:color="auto"/>
            </w:tcBorders>
            <w:noWrap/>
            <w:vAlign w:val="bottom"/>
          </w:tcPr>
          <w:p w14:paraId="62C9DF35" w14:textId="115A5E92"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012134</w:t>
            </w:r>
          </w:p>
        </w:tc>
        <w:tc>
          <w:tcPr>
            <w:tcW w:w="3624" w:type="dxa"/>
            <w:tcBorders>
              <w:top w:val="single" w:sz="4" w:space="0" w:color="auto"/>
              <w:left w:val="single" w:sz="4" w:space="0" w:color="auto"/>
              <w:bottom w:val="single" w:sz="4" w:space="0" w:color="auto"/>
              <w:right w:val="single" w:sz="4" w:space="0" w:color="auto"/>
            </w:tcBorders>
            <w:noWrap/>
            <w:vAlign w:val="bottom"/>
          </w:tcPr>
          <w:p w14:paraId="7584EDDC" w14:textId="7A6B9A83"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Urgain Herri Eskola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7A6098F" w14:textId="571DBAC5"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290</w:t>
            </w:r>
          </w:p>
        </w:tc>
      </w:tr>
      <w:tr w:rsidR="00F5445B" w:rsidRPr="00A64A7D" w14:paraId="7BB7FC2E"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98739D1"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3C1D0E1" w14:textId="4D73D9B4"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7D772C4A" w14:textId="705A3D91"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Eskoriatza</w:t>
            </w:r>
          </w:p>
        </w:tc>
        <w:tc>
          <w:tcPr>
            <w:tcW w:w="812" w:type="dxa"/>
            <w:tcBorders>
              <w:top w:val="single" w:sz="4" w:space="0" w:color="auto"/>
              <w:left w:val="single" w:sz="4" w:space="0" w:color="auto"/>
              <w:bottom w:val="single" w:sz="4" w:space="0" w:color="auto"/>
              <w:right w:val="single" w:sz="4" w:space="0" w:color="auto"/>
            </w:tcBorders>
            <w:noWrap/>
            <w:vAlign w:val="bottom"/>
          </w:tcPr>
          <w:p w14:paraId="5FEB09F1" w14:textId="0068EAAC"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012065</w:t>
            </w:r>
          </w:p>
        </w:tc>
        <w:tc>
          <w:tcPr>
            <w:tcW w:w="3624" w:type="dxa"/>
            <w:tcBorders>
              <w:top w:val="single" w:sz="4" w:space="0" w:color="auto"/>
              <w:left w:val="single" w:sz="4" w:space="0" w:color="auto"/>
              <w:bottom w:val="single" w:sz="4" w:space="0" w:color="auto"/>
              <w:right w:val="single" w:sz="4" w:space="0" w:color="auto"/>
            </w:tcBorders>
            <w:noWrap/>
            <w:vAlign w:val="bottom"/>
          </w:tcPr>
          <w:p w14:paraId="56E95484" w14:textId="32EF8127"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Luis Ezeiza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505C305B" w14:textId="64605C23"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92</w:t>
            </w:r>
          </w:p>
        </w:tc>
      </w:tr>
      <w:tr w:rsidR="00F5445B" w:rsidRPr="00A64A7D" w14:paraId="4AF7C502"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6C6BE866"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02BF7025" w14:textId="7073AA2D"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053DDBE4" w14:textId="2DB0D964"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Bergara</w:t>
            </w:r>
          </w:p>
        </w:tc>
        <w:tc>
          <w:tcPr>
            <w:tcW w:w="812" w:type="dxa"/>
            <w:tcBorders>
              <w:top w:val="single" w:sz="4" w:space="0" w:color="auto"/>
              <w:left w:val="single" w:sz="4" w:space="0" w:color="auto"/>
              <w:bottom w:val="single" w:sz="4" w:space="0" w:color="auto"/>
              <w:right w:val="single" w:sz="4" w:space="0" w:color="auto"/>
            </w:tcBorders>
            <w:noWrap/>
            <w:vAlign w:val="bottom"/>
          </w:tcPr>
          <w:p w14:paraId="31295FE5" w14:textId="04E652D9"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012265</w:t>
            </w:r>
          </w:p>
        </w:tc>
        <w:tc>
          <w:tcPr>
            <w:tcW w:w="3624" w:type="dxa"/>
            <w:tcBorders>
              <w:top w:val="single" w:sz="4" w:space="0" w:color="auto"/>
              <w:left w:val="single" w:sz="4" w:space="0" w:color="auto"/>
              <w:bottom w:val="single" w:sz="4" w:space="0" w:color="auto"/>
              <w:right w:val="single" w:sz="4" w:space="0" w:color="auto"/>
            </w:tcBorders>
            <w:noWrap/>
            <w:vAlign w:val="bottom"/>
          </w:tcPr>
          <w:p w14:paraId="1B50A927" w14:textId="3F50AE92"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San Martin Agirre HLHI</w:t>
            </w:r>
          </w:p>
        </w:tc>
        <w:tc>
          <w:tcPr>
            <w:tcW w:w="1259" w:type="dxa"/>
            <w:tcBorders>
              <w:top w:val="single" w:sz="4" w:space="0" w:color="auto"/>
              <w:left w:val="single" w:sz="4" w:space="0" w:color="auto"/>
              <w:bottom w:val="single" w:sz="4" w:space="0" w:color="auto"/>
              <w:right w:val="single" w:sz="4" w:space="0" w:color="auto"/>
            </w:tcBorders>
            <w:noWrap/>
            <w:vAlign w:val="bottom"/>
          </w:tcPr>
          <w:p w14:paraId="00760704" w14:textId="008A65FB"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229</w:t>
            </w:r>
          </w:p>
        </w:tc>
      </w:tr>
      <w:tr w:rsidR="00F5445B" w:rsidRPr="00A64A7D" w14:paraId="0D821C8B"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746EBF3E"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57ABB046" w14:textId="1BFEDFA5" w:rsidR="00F5445B" w:rsidRPr="00A64A7D" w:rsidRDefault="00F5445B" w:rsidP="00F5445B">
            <w:pPr>
              <w:rPr>
                <w:rFonts w:ascii="Calibri" w:hAnsi="Calibri" w:cs="Calibri"/>
                <w:color w:val="000000"/>
                <w:sz w:val="20"/>
                <w:szCs w:val="20"/>
                <w:lang w:val="es-ES_tradnl"/>
              </w:rPr>
            </w:pPr>
            <w:r w:rsidRPr="00A64A7D">
              <w:rPr>
                <w:rFonts w:ascii="Calibri" w:hAnsi="Calibri" w:cs="Calibri"/>
                <w:color w:val="000000"/>
                <w:sz w:val="20"/>
                <w:szCs w:val="20"/>
                <w:lang w:val="es-ES_tradnl"/>
              </w:rPr>
              <w:t>Gipuzkoa</w:t>
            </w:r>
          </w:p>
        </w:tc>
        <w:tc>
          <w:tcPr>
            <w:tcW w:w="2325" w:type="dxa"/>
            <w:tcBorders>
              <w:top w:val="single" w:sz="4" w:space="0" w:color="auto"/>
              <w:left w:val="single" w:sz="4" w:space="0" w:color="auto"/>
              <w:bottom w:val="single" w:sz="4" w:space="0" w:color="auto"/>
              <w:right w:val="single" w:sz="4" w:space="0" w:color="auto"/>
            </w:tcBorders>
          </w:tcPr>
          <w:p w14:paraId="709645EB" w14:textId="0A24F789"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Bergara</w:t>
            </w:r>
          </w:p>
        </w:tc>
        <w:tc>
          <w:tcPr>
            <w:tcW w:w="812" w:type="dxa"/>
            <w:tcBorders>
              <w:top w:val="single" w:sz="4" w:space="0" w:color="auto"/>
              <w:left w:val="single" w:sz="4" w:space="0" w:color="auto"/>
              <w:bottom w:val="single" w:sz="4" w:space="0" w:color="auto"/>
              <w:right w:val="single" w:sz="4" w:space="0" w:color="auto"/>
            </w:tcBorders>
            <w:noWrap/>
            <w:vAlign w:val="bottom"/>
          </w:tcPr>
          <w:p w14:paraId="50053611" w14:textId="3EBF115A" w:rsidR="00F5445B" w:rsidRPr="00A64A7D" w:rsidRDefault="00F5445B" w:rsidP="00F5445B">
            <w:pPr>
              <w:jc w:val="center"/>
              <w:rPr>
                <w:rFonts w:ascii="Calibri" w:hAnsi="Calibri" w:cs="Calibri"/>
                <w:color w:val="000000"/>
                <w:sz w:val="20"/>
                <w:szCs w:val="20"/>
                <w:lang w:val="es-ES_tradnl"/>
              </w:rPr>
            </w:pPr>
            <w:r w:rsidRPr="00A64A7D">
              <w:rPr>
                <w:rFonts w:ascii="Calibri" w:hAnsi="Calibri" w:cs="Calibri"/>
                <w:color w:val="000000"/>
                <w:sz w:val="20"/>
                <w:szCs w:val="20"/>
                <w:lang w:val="es-ES_tradnl"/>
              </w:rPr>
              <w:t>012273</w:t>
            </w:r>
          </w:p>
        </w:tc>
        <w:tc>
          <w:tcPr>
            <w:tcW w:w="3624" w:type="dxa"/>
            <w:tcBorders>
              <w:top w:val="single" w:sz="4" w:space="0" w:color="auto"/>
              <w:left w:val="single" w:sz="4" w:space="0" w:color="auto"/>
              <w:bottom w:val="single" w:sz="4" w:space="0" w:color="auto"/>
              <w:right w:val="single" w:sz="4" w:space="0" w:color="auto"/>
            </w:tcBorders>
            <w:noWrap/>
            <w:vAlign w:val="bottom"/>
          </w:tcPr>
          <w:p w14:paraId="72F80104" w14:textId="1F72AB9E" w:rsidR="00F5445B" w:rsidRPr="00A64A7D" w:rsidRDefault="00F5445B" w:rsidP="00F5445B">
            <w:pPr>
              <w:rPr>
                <w:rFonts w:ascii="Calibri" w:hAnsi="Calibri" w:cs="Calibri"/>
                <w:bCs/>
                <w:color w:val="000000"/>
                <w:sz w:val="20"/>
                <w:szCs w:val="20"/>
                <w:lang w:val="es-ES_tradnl"/>
              </w:rPr>
            </w:pPr>
            <w:r w:rsidRPr="00A64A7D">
              <w:rPr>
                <w:rFonts w:ascii="Calibri" w:hAnsi="Calibri" w:cs="Calibri"/>
                <w:bCs/>
                <w:color w:val="000000"/>
                <w:sz w:val="20"/>
                <w:szCs w:val="20"/>
                <w:lang w:val="es-ES_tradnl"/>
              </w:rPr>
              <w:t>CEIP Angiozar HLHI</w:t>
            </w:r>
            <w:r w:rsidR="00DD44C8" w:rsidRPr="00A64A7D">
              <w:rPr>
                <w:rFonts w:ascii="Calibri" w:hAnsi="Calibri" w:cs="Calibri"/>
                <w:bCs/>
                <w:color w:val="000000"/>
                <w:sz w:val="20"/>
                <w:szCs w:val="20"/>
                <w:lang w:val="es-ES_tradnl"/>
              </w:rPr>
              <w:t xml:space="preserve"> </w:t>
            </w:r>
            <w:r w:rsidR="00DA6829" w:rsidRPr="00A64A7D">
              <w:rPr>
                <w:rFonts w:ascii="Calibri" w:hAnsi="Calibri" w:cs="Calibri"/>
                <w:bCs/>
                <w:color w:val="000000"/>
                <w:sz w:val="20"/>
                <w:szCs w:val="20"/>
                <w:lang w:val="es-ES_tradnl"/>
              </w:rPr>
              <w:t>(o</w:t>
            </w:r>
            <w:r w:rsidR="00DD44C8" w:rsidRPr="00A64A7D">
              <w:rPr>
                <w:rFonts w:ascii="Calibri" w:hAnsi="Calibri" w:cs="Calibri"/>
                <w:bCs/>
                <w:color w:val="000000"/>
                <w:sz w:val="20"/>
                <w:szCs w:val="20"/>
                <w:lang w:val="es-ES_tradnl"/>
              </w:rPr>
              <w:t>statu</w:t>
            </w:r>
            <w:r w:rsidR="00DA6829" w:rsidRPr="00A64A7D">
              <w:rPr>
                <w:rFonts w:ascii="Calibri" w:hAnsi="Calibri" w:cs="Calibri"/>
                <w:bCs/>
                <w:color w:val="000000"/>
                <w:sz w:val="20"/>
                <w:szCs w:val="20"/>
                <w:lang w:val="es-ES_tradnl"/>
              </w:rPr>
              <w:t>)</w:t>
            </w:r>
          </w:p>
        </w:tc>
        <w:tc>
          <w:tcPr>
            <w:tcW w:w="1259" w:type="dxa"/>
            <w:tcBorders>
              <w:top w:val="single" w:sz="4" w:space="0" w:color="auto"/>
              <w:left w:val="single" w:sz="4" w:space="0" w:color="auto"/>
              <w:bottom w:val="single" w:sz="4" w:space="0" w:color="auto"/>
              <w:right w:val="single" w:sz="4" w:space="0" w:color="auto"/>
            </w:tcBorders>
            <w:noWrap/>
            <w:vAlign w:val="bottom"/>
          </w:tcPr>
          <w:p w14:paraId="2F4BE44D" w14:textId="5876F4B2" w:rsidR="00F5445B" w:rsidRPr="00A64A7D" w:rsidRDefault="00F5445B" w:rsidP="00F5445B">
            <w:pPr>
              <w:jc w:val="center"/>
              <w:rPr>
                <w:rFonts w:ascii="Calibri" w:hAnsi="Calibri" w:cs="Calibri"/>
                <w:color w:val="000000"/>
                <w:sz w:val="20"/>
                <w:szCs w:val="22"/>
                <w:lang w:val="es-ES_tradnl"/>
              </w:rPr>
            </w:pPr>
            <w:r w:rsidRPr="00A64A7D">
              <w:rPr>
                <w:rFonts w:ascii="Calibri" w:hAnsi="Calibri" w:cs="Calibri"/>
                <w:color w:val="000000"/>
                <w:sz w:val="20"/>
                <w:szCs w:val="22"/>
                <w:lang w:val="es-ES_tradnl"/>
              </w:rPr>
              <w:t>8</w:t>
            </w:r>
          </w:p>
        </w:tc>
      </w:tr>
      <w:tr w:rsidR="00F5445B" w:rsidRPr="00A64A7D" w14:paraId="627DA085" w14:textId="77777777" w:rsidTr="00170AF3">
        <w:trPr>
          <w:trHeight w:val="255"/>
          <w:jc w:val="center"/>
        </w:trPr>
        <w:tc>
          <w:tcPr>
            <w:tcW w:w="1838" w:type="dxa"/>
            <w:tcBorders>
              <w:top w:val="single" w:sz="4" w:space="0" w:color="auto"/>
              <w:left w:val="single" w:sz="4" w:space="0" w:color="auto"/>
              <w:bottom w:val="single" w:sz="4" w:space="0" w:color="auto"/>
              <w:right w:val="single" w:sz="4" w:space="0" w:color="auto"/>
            </w:tcBorders>
            <w:noWrap/>
            <w:vAlign w:val="bottom"/>
          </w:tcPr>
          <w:p w14:paraId="228E1CED" w14:textId="77777777" w:rsidR="00F5445B" w:rsidRPr="00A64A7D" w:rsidRDefault="00F5445B" w:rsidP="00F5445B">
            <w:pPr>
              <w:jc w:val="center"/>
              <w:rPr>
                <w:rFonts w:ascii="Calibri" w:hAnsi="Calibri" w:cs="Calibri"/>
                <w:color w:val="000000"/>
                <w:sz w:val="20"/>
                <w:szCs w:val="20"/>
                <w:lang w:val="es-ES_tradnl"/>
              </w:rPr>
            </w:pPr>
          </w:p>
        </w:tc>
        <w:tc>
          <w:tcPr>
            <w:tcW w:w="894" w:type="dxa"/>
            <w:tcBorders>
              <w:top w:val="single" w:sz="4" w:space="0" w:color="auto"/>
              <w:left w:val="single" w:sz="4" w:space="0" w:color="auto"/>
              <w:bottom w:val="single" w:sz="4" w:space="0" w:color="auto"/>
              <w:right w:val="single" w:sz="4" w:space="0" w:color="auto"/>
            </w:tcBorders>
            <w:noWrap/>
            <w:vAlign w:val="bottom"/>
          </w:tcPr>
          <w:p w14:paraId="40F86C0A" w14:textId="77777777" w:rsidR="00F5445B" w:rsidRPr="00A64A7D" w:rsidRDefault="00F5445B" w:rsidP="00F5445B">
            <w:pPr>
              <w:rPr>
                <w:rFonts w:ascii="Calibri" w:hAnsi="Calibri" w:cs="Calibri"/>
                <w:color w:val="000000"/>
                <w:sz w:val="20"/>
                <w:szCs w:val="20"/>
                <w:lang w:val="es-ES_tradnl"/>
              </w:rPr>
            </w:pPr>
          </w:p>
        </w:tc>
        <w:tc>
          <w:tcPr>
            <w:tcW w:w="2325" w:type="dxa"/>
            <w:tcBorders>
              <w:top w:val="single" w:sz="4" w:space="0" w:color="auto"/>
              <w:left w:val="single" w:sz="4" w:space="0" w:color="auto"/>
              <w:bottom w:val="single" w:sz="4" w:space="0" w:color="auto"/>
              <w:right w:val="single" w:sz="4" w:space="0" w:color="auto"/>
            </w:tcBorders>
          </w:tcPr>
          <w:p w14:paraId="1555A177" w14:textId="77777777" w:rsidR="00F5445B" w:rsidRPr="00A64A7D" w:rsidRDefault="00F5445B" w:rsidP="00F5445B">
            <w:pPr>
              <w:jc w:val="center"/>
              <w:rPr>
                <w:rFonts w:ascii="Calibri" w:hAnsi="Calibri" w:cs="Calibri"/>
                <w:color w:val="000000"/>
                <w:sz w:val="20"/>
                <w:szCs w:val="20"/>
                <w:lang w:val="es-ES_tradnl"/>
              </w:rPr>
            </w:pPr>
          </w:p>
        </w:tc>
        <w:tc>
          <w:tcPr>
            <w:tcW w:w="812" w:type="dxa"/>
            <w:tcBorders>
              <w:top w:val="single" w:sz="4" w:space="0" w:color="auto"/>
              <w:left w:val="single" w:sz="4" w:space="0" w:color="auto"/>
              <w:bottom w:val="single" w:sz="4" w:space="0" w:color="auto"/>
              <w:right w:val="single" w:sz="4" w:space="0" w:color="auto"/>
            </w:tcBorders>
            <w:noWrap/>
            <w:vAlign w:val="bottom"/>
          </w:tcPr>
          <w:p w14:paraId="111FFFF1" w14:textId="77777777" w:rsidR="00F5445B" w:rsidRPr="00A64A7D" w:rsidRDefault="00F5445B" w:rsidP="00F5445B">
            <w:pPr>
              <w:jc w:val="center"/>
              <w:rPr>
                <w:rFonts w:ascii="Calibri" w:hAnsi="Calibri" w:cs="Calibri"/>
                <w:color w:val="000000"/>
                <w:sz w:val="20"/>
                <w:szCs w:val="20"/>
                <w:lang w:val="es-ES_tradnl"/>
              </w:rPr>
            </w:pPr>
          </w:p>
        </w:tc>
        <w:tc>
          <w:tcPr>
            <w:tcW w:w="3624" w:type="dxa"/>
            <w:tcBorders>
              <w:top w:val="single" w:sz="4" w:space="0" w:color="auto"/>
              <w:left w:val="single" w:sz="4" w:space="0" w:color="auto"/>
              <w:bottom w:val="single" w:sz="4" w:space="0" w:color="auto"/>
              <w:right w:val="single" w:sz="4" w:space="0" w:color="auto"/>
            </w:tcBorders>
            <w:noWrap/>
            <w:vAlign w:val="bottom"/>
          </w:tcPr>
          <w:p w14:paraId="13AA6C63" w14:textId="52B35E7C" w:rsidR="00F5445B" w:rsidRPr="00A64A7D" w:rsidRDefault="00F5445B" w:rsidP="00F5445B">
            <w:pPr>
              <w:jc w:val="right"/>
              <w:rPr>
                <w:rFonts w:ascii="Calibri" w:hAnsi="Calibri" w:cs="Calibri"/>
                <w:b/>
                <w:color w:val="000000"/>
                <w:sz w:val="20"/>
                <w:szCs w:val="20"/>
                <w:lang w:val="es-ES_tradnl"/>
              </w:rPr>
            </w:pPr>
            <w:r w:rsidRPr="00A64A7D">
              <w:rPr>
                <w:rFonts w:ascii="Calibri" w:hAnsi="Calibri" w:cs="Calibri"/>
                <w:b/>
                <w:color w:val="000000"/>
                <w:sz w:val="20"/>
                <w:szCs w:val="20"/>
                <w:lang w:val="es-ES_tradnl"/>
              </w:rPr>
              <w:t>TOTAL</w:t>
            </w:r>
          </w:p>
        </w:tc>
        <w:tc>
          <w:tcPr>
            <w:tcW w:w="1259" w:type="dxa"/>
            <w:tcBorders>
              <w:top w:val="single" w:sz="4" w:space="0" w:color="auto"/>
              <w:left w:val="single" w:sz="4" w:space="0" w:color="auto"/>
              <w:bottom w:val="single" w:sz="4" w:space="0" w:color="auto"/>
              <w:right w:val="single" w:sz="4" w:space="0" w:color="auto"/>
            </w:tcBorders>
            <w:noWrap/>
            <w:vAlign w:val="bottom"/>
          </w:tcPr>
          <w:p w14:paraId="0C0CCF69" w14:textId="28BEE3FF" w:rsidR="00F5445B" w:rsidRPr="00A64A7D" w:rsidRDefault="00FC451F" w:rsidP="00F5445B">
            <w:pPr>
              <w:jc w:val="center"/>
              <w:rPr>
                <w:rFonts w:ascii="Calibri" w:hAnsi="Calibri" w:cs="Calibri"/>
                <w:b/>
                <w:bCs/>
                <w:color w:val="000000"/>
                <w:sz w:val="20"/>
                <w:szCs w:val="22"/>
                <w:lang w:val="es-ES_tradnl"/>
              </w:rPr>
            </w:pPr>
            <w:r w:rsidRPr="00A64A7D">
              <w:rPr>
                <w:rFonts w:ascii="Calibri" w:hAnsi="Calibri" w:cs="Calibri"/>
                <w:b/>
                <w:bCs/>
                <w:color w:val="000000"/>
                <w:sz w:val="20"/>
                <w:szCs w:val="22"/>
                <w:lang w:val="es-ES_tradnl"/>
              </w:rPr>
              <w:t>1.265</w:t>
            </w:r>
          </w:p>
        </w:tc>
      </w:tr>
    </w:tbl>
    <w:p w14:paraId="39508315" w14:textId="52733A0F" w:rsidR="00DB325E" w:rsidRPr="00A64A7D" w:rsidRDefault="004314C2" w:rsidP="00DB325E">
      <w:pPr>
        <w:rPr>
          <w:rFonts w:ascii="Verdana" w:hAnsi="Verdana" w:cs="Tahoma"/>
          <w:b/>
          <w:lang w:val="es-ES_tradnl"/>
        </w:rPr>
      </w:pPr>
      <w:r w:rsidRPr="00A64A7D">
        <w:rPr>
          <w:rFonts w:ascii="Verdana" w:hAnsi="Verdana" w:cs="Tahoma"/>
          <w:b/>
          <w:lang w:val="es-ES_tradnl"/>
        </w:rPr>
        <w:tab/>
      </w:r>
    </w:p>
    <w:p w14:paraId="3BFC44A1" w14:textId="45F498E9" w:rsidR="00E02E32" w:rsidRPr="00A64A7D" w:rsidRDefault="00F67EF8" w:rsidP="00720D33">
      <w:pPr>
        <w:spacing w:after="160" w:line="259" w:lineRule="auto"/>
        <w:rPr>
          <w:rFonts w:ascii="Verdana" w:hAnsi="Verdana"/>
          <w:b/>
          <w:sz w:val="22"/>
          <w:szCs w:val="22"/>
          <w:lang w:val="es-ES_tradnl"/>
        </w:rPr>
        <w:sectPr w:rsidR="00E02E32" w:rsidRPr="00A64A7D" w:rsidSect="00A12B05">
          <w:footnotePr>
            <w:numRestart w:val="eachPage"/>
          </w:footnotePr>
          <w:pgSz w:w="16838" w:h="11906" w:orient="landscape"/>
          <w:pgMar w:top="567" w:right="1276" w:bottom="992" w:left="1134" w:header="284" w:footer="482" w:gutter="0"/>
          <w:cols w:space="720"/>
          <w:docGrid w:linePitch="326"/>
        </w:sectPr>
      </w:pPr>
      <w:r w:rsidRPr="00A64A7D">
        <w:rPr>
          <w:rFonts w:ascii="Calibri" w:hAnsi="Calibri" w:cs="Calibri"/>
          <w:bCs/>
          <w:color w:val="000000"/>
          <w:sz w:val="20"/>
          <w:szCs w:val="20"/>
          <w:lang w:val="es-ES_tradnl"/>
        </w:rPr>
        <w:t>(</w:t>
      </w:r>
      <w:r w:rsidR="00DC24FF" w:rsidRPr="00A64A7D">
        <w:rPr>
          <w:rFonts w:ascii="Calibri" w:hAnsi="Calibri" w:cs="Calibri"/>
          <w:bCs/>
          <w:color w:val="000000"/>
          <w:sz w:val="20"/>
          <w:szCs w:val="20"/>
          <w:lang w:val="es-ES_tradnl"/>
        </w:rPr>
        <w:t>*</w:t>
      </w:r>
      <w:r w:rsidRPr="00A64A7D">
        <w:rPr>
          <w:rFonts w:ascii="Calibri" w:hAnsi="Calibri" w:cs="Calibri"/>
          <w:bCs/>
          <w:color w:val="000000"/>
          <w:sz w:val="20"/>
          <w:szCs w:val="20"/>
          <w:lang w:val="es-ES_tradnl"/>
        </w:rPr>
        <w:t>)</w:t>
      </w:r>
      <w:r w:rsidR="00720D33" w:rsidRPr="00A64A7D">
        <w:rPr>
          <w:rFonts w:ascii="Verdana" w:hAnsi="Verdana"/>
          <w:b/>
          <w:sz w:val="22"/>
          <w:szCs w:val="22"/>
          <w:lang w:val="es-ES_tradnl"/>
        </w:rPr>
        <w:t xml:space="preserve"> </w:t>
      </w:r>
      <w:r w:rsidR="004B0BB6" w:rsidRPr="00A64A7D">
        <w:rPr>
          <w:rFonts w:ascii="Verdana" w:hAnsi="Verdana" w:cs="Tahoma"/>
          <w:sz w:val="20"/>
          <w:szCs w:val="20"/>
          <w:lang w:val="es-ES_tradnl"/>
        </w:rPr>
        <w:t>Se prevé que los centros referenciados (*) cambien de modalidad —de servicio transportado a servicio in situ— al inicio del curso 2026-2027. No obstante, el cambio será efectivo una vez finalicen las obras de construcción de las cocinas, cuya fecha exacta de finalización no puede determinarse con precisión</w:t>
      </w:r>
    </w:p>
    <w:p w14:paraId="57E1B020" w14:textId="17C69EFD" w:rsidR="00C548B6" w:rsidRPr="00A64A7D" w:rsidRDefault="00F47A03" w:rsidP="00C03745">
      <w:pPr>
        <w:pStyle w:val="Ttulo3"/>
        <w:rPr>
          <w:lang w:val="es-ES_tradnl"/>
        </w:rPr>
      </w:pPr>
      <w:bookmarkStart w:id="993" w:name="AnexoI3"/>
      <w:bookmarkStart w:id="994" w:name="_Toc33530864"/>
      <w:bookmarkStart w:id="995" w:name="_Toc38387835"/>
      <w:bookmarkStart w:id="996" w:name="_Toc225761180"/>
      <w:r w:rsidRPr="00A64A7D">
        <w:rPr>
          <w:lang w:val="es-ES_tradnl"/>
        </w:rPr>
        <w:lastRenderedPageBreak/>
        <w:t>ANEXO I.</w:t>
      </w:r>
      <w:r w:rsidR="00DB325E" w:rsidRPr="00A64A7D">
        <w:rPr>
          <w:lang w:val="es-ES_tradnl"/>
        </w:rPr>
        <w:t>4</w:t>
      </w:r>
      <w:r w:rsidR="00C548B6" w:rsidRPr="00A64A7D">
        <w:rPr>
          <w:lang w:val="es-ES_tradnl"/>
        </w:rPr>
        <w:t>.-</w:t>
      </w:r>
      <w:r w:rsidR="00C548B6" w:rsidRPr="00A64A7D">
        <w:rPr>
          <w:lang w:val="es-ES_tradnl"/>
        </w:rPr>
        <w:tab/>
      </w:r>
      <w:bookmarkEnd w:id="993"/>
      <w:r w:rsidR="00C548B6" w:rsidRPr="00A64A7D">
        <w:rPr>
          <w:lang w:val="es-ES_tradnl"/>
        </w:rPr>
        <w:t>SIMULACIÓN FÓRMULA(S) MATEMÁTICA(S)</w:t>
      </w:r>
      <w:bookmarkEnd w:id="994"/>
      <w:bookmarkEnd w:id="995"/>
      <w:bookmarkEnd w:id="996"/>
    </w:p>
    <w:p w14:paraId="7F005E33" w14:textId="77777777" w:rsidR="00C548B6" w:rsidRPr="00A64A7D" w:rsidRDefault="00C548B6" w:rsidP="00C548B6">
      <w:pPr>
        <w:ind w:right="-427"/>
        <w:jc w:val="both"/>
        <w:rPr>
          <w:rFonts w:ascii="Verdana" w:hAnsi="Verdana" w:cs="Tahoma"/>
          <w:lang w:val="es-ES_tradnl"/>
        </w:rPr>
      </w:pPr>
    </w:p>
    <w:p w14:paraId="539DA41F" w14:textId="534874A0" w:rsidR="00560450" w:rsidRPr="00A64A7D" w:rsidRDefault="00560450" w:rsidP="00F600EB">
      <w:pPr>
        <w:pStyle w:val="Prrafodelista"/>
        <w:numPr>
          <w:ilvl w:val="0"/>
          <w:numId w:val="162"/>
        </w:numPr>
        <w:contextualSpacing/>
        <w:rPr>
          <w:rFonts w:ascii="Verdana" w:hAnsi="Verdana" w:cs="Tahoma"/>
          <w:b/>
          <w:sz w:val="20"/>
          <w:szCs w:val="20"/>
          <w:lang w:val="es-ES_tradnl"/>
        </w:rPr>
      </w:pPr>
      <w:r w:rsidRPr="00A64A7D">
        <w:rPr>
          <w:rFonts w:ascii="Verdana" w:hAnsi="Verdana" w:cs="Tahoma"/>
          <w:b/>
          <w:sz w:val="20"/>
          <w:szCs w:val="20"/>
          <w:lang w:val="es-ES_tradnl"/>
        </w:rPr>
        <w:t>SIMULACIÓN FÓRMULA PARA VALORAR EL CRITERIO PRECIO (</w:t>
      </w:r>
      <w:r w:rsidR="0048485F" w:rsidRPr="00A64A7D">
        <w:rPr>
          <w:rFonts w:ascii="Verdana" w:hAnsi="Verdana" w:cs="Tahoma"/>
          <w:b/>
          <w:sz w:val="20"/>
          <w:szCs w:val="20"/>
          <w:lang w:val="es-ES_tradnl"/>
        </w:rPr>
        <w:t>40</w:t>
      </w:r>
      <w:r w:rsidRPr="00A64A7D">
        <w:rPr>
          <w:rFonts w:ascii="Verdana" w:hAnsi="Verdana" w:cs="Tahoma"/>
          <w:b/>
          <w:sz w:val="20"/>
          <w:szCs w:val="20"/>
          <w:lang w:val="es-ES_tradnl"/>
        </w:rPr>
        <w:t>%)</w:t>
      </w:r>
    </w:p>
    <w:p w14:paraId="61AE1D37" w14:textId="77777777" w:rsidR="00560450" w:rsidRPr="00A64A7D" w:rsidRDefault="00560450" w:rsidP="00560450">
      <w:pPr>
        <w:pStyle w:val="Prrafodelista"/>
        <w:rPr>
          <w:rFonts w:ascii="Verdana" w:hAnsi="Verdana" w:cs="Tahoma"/>
          <w:b/>
          <w:sz w:val="20"/>
          <w:szCs w:val="20"/>
          <w:lang w:val="es-ES_tradnl"/>
        </w:rPr>
      </w:pPr>
    </w:p>
    <w:p w14:paraId="6FA3ACA8" w14:textId="10E60B6D" w:rsidR="00560450" w:rsidRPr="00A64A7D" w:rsidRDefault="00560450" w:rsidP="00560450">
      <w:pPr>
        <w:pStyle w:val="Prrafodelista"/>
        <w:ind w:left="0"/>
        <w:rPr>
          <w:rFonts w:ascii="Verdana" w:hAnsi="Verdana" w:cs="Tahoma"/>
          <w:sz w:val="20"/>
          <w:szCs w:val="20"/>
          <w:lang w:val="es-ES_tradnl"/>
        </w:rPr>
      </w:pPr>
      <w:r w:rsidRPr="00A64A7D">
        <w:rPr>
          <w:rFonts w:ascii="Verdana" w:hAnsi="Verdana" w:cs="Tahoma"/>
          <w:sz w:val="20"/>
          <w:szCs w:val="20"/>
          <w:lang w:val="es-ES_tradnl"/>
        </w:rPr>
        <w:t xml:space="preserve">La fórmula para valorar el precio, por la que como máximo se obtendrán </w:t>
      </w:r>
      <w:r w:rsidR="0048485F" w:rsidRPr="00A64A7D">
        <w:rPr>
          <w:rFonts w:ascii="Verdana" w:hAnsi="Verdana" w:cs="Tahoma"/>
          <w:sz w:val="20"/>
          <w:szCs w:val="20"/>
          <w:lang w:val="es-ES_tradnl"/>
        </w:rPr>
        <w:t>40</w:t>
      </w:r>
      <w:r w:rsidRPr="00A64A7D">
        <w:rPr>
          <w:rFonts w:ascii="Verdana" w:hAnsi="Verdana" w:cs="Tahoma"/>
          <w:sz w:val="20"/>
          <w:szCs w:val="20"/>
          <w:lang w:val="es-ES_tradnl"/>
        </w:rPr>
        <w:t xml:space="preserve"> puntos, es la siguiente: </w:t>
      </w:r>
    </w:p>
    <w:p w14:paraId="0278BC3F" w14:textId="14631CE7" w:rsidR="002030F7" w:rsidRPr="00A64A7D" w:rsidRDefault="002030F7" w:rsidP="002030F7">
      <w:pPr>
        <w:ind w:left="1020" w:firstLine="510"/>
        <w:jc w:val="both"/>
        <w:rPr>
          <w:rFonts w:ascii="Verdana" w:hAnsi="Verdana" w:cs="Tahoma"/>
          <w:b/>
          <w:sz w:val="20"/>
          <w:szCs w:val="20"/>
          <w:lang w:val="es-ES_tradnl"/>
        </w:rPr>
      </w:pPr>
    </w:p>
    <w:p w14:paraId="7EFC5DC6" w14:textId="4B8DA988" w:rsidR="00347C53" w:rsidRPr="00A64A7D" w:rsidRDefault="00347C53" w:rsidP="00EA06B5">
      <w:pPr>
        <w:jc w:val="both"/>
        <w:rPr>
          <w:rFonts w:ascii="Verdana" w:hAnsi="Verdana" w:cs="Tahoma"/>
          <w:b/>
          <w:sz w:val="20"/>
          <w:szCs w:val="20"/>
          <w:lang w:val="es-ES_tradnl"/>
        </w:rPr>
      </w:pPr>
      <m:oMathPara>
        <m:oMath>
          <m:r>
            <m:rPr>
              <m:sty m:val="b"/>
            </m:rPr>
            <w:rPr>
              <w:rFonts w:ascii="Cambria Math" w:hAnsi="Cambria Math"/>
              <w:sz w:val="19"/>
              <w:szCs w:val="19"/>
              <w:lang w:val="es-ES_tradnl"/>
            </w:rPr>
            <m:t>P=PMAX*</m:t>
          </m:r>
          <m:rad>
            <m:radPr>
              <m:ctrlPr>
                <w:rPr>
                  <w:rFonts w:ascii="Cambria Math" w:hAnsi="Cambria Math"/>
                  <w:b/>
                  <w:bCs/>
                  <w:sz w:val="19"/>
                  <w:szCs w:val="19"/>
                  <w:lang w:val="es-ES_tradnl"/>
                </w:rPr>
              </m:ctrlPr>
            </m:radPr>
            <m:deg>
              <m:r>
                <m:rPr>
                  <m:sty m:val="b"/>
                </m:rPr>
                <w:rPr>
                  <w:rFonts w:ascii="Cambria Math" w:hAnsi="Cambria Math"/>
                  <w:sz w:val="19"/>
                  <w:szCs w:val="19"/>
                  <w:lang w:val="es-ES_tradnl"/>
                </w:rPr>
                <m:t>3</m:t>
              </m:r>
            </m:deg>
            <m:e>
              <m:f>
                <m:fPr>
                  <m:ctrlPr>
                    <w:rPr>
                      <w:rFonts w:ascii="Cambria Math" w:hAnsi="Cambria Math"/>
                      <w:b/>
                      <w:bCs/>
                      <w:sz w:val="19"/>
                      <w:szCs w:val="19"/>
                      <w:lang w:val="es-ES_tradnl"/>
                    </w:rPr>
                  </m:ctrlPr>
                </m:fPr>
                <m:num>
                  <m:r>
                    <m:rPr>
                      <m:sty m:val="b"/>
                    </m:rPr>
                    <w:rPr>
                      <w:rFonts w:ascii="Cambria Math" w:hAnsi="Cambria Math"/>
                      <w:sz w:val="19"/>
                      <w:szCs w:val="19"/>
                      <w:lang w:val="es-ES_tradnl"/>
                    </w:rPr>
                    <m:t>1</m:t>
                  </m:r>
                </m:num>
                <m:den>
                  <m:r>
                    <m:rPr>
                      <m:sty m:val="b"/>
                    </m:rPr>
                    <w:rPr>
                      <w:rFonts w:ascii="Cambria Math" w:hAnsi="Cambria Math"/>
                      <w:sz w:val="19"/>
                      <w:szCs w:val="19"/>
                      <w:lang w:val="es-ES_tradnl"/>
                    </w:rPr>
                    <m:t>NO</m:t>
                  </m:r>
                </m:den>
              </m:f>
              <m:r>
                <m:rPr>
                  <m:sty m:val="b"/>
                </m:rPr>
                <w:rPr>
                  <w:rFonts w:ascii="Cambria Math" w:hAnsi="Cambria Math"/>
                  <w:sz w:val="19"/>
                  <w:szCs w:val="19"/>
                  <w:lang w:val="es-ES_tradnl"/>
                </w:rPr>
                <m:t>*[</m:t>
              </m:r>
              <m:f>
                <m:fPr>
                  <m:ctrlPr>
                    <w:rPr>
                      <w:rFonts w:ascii="Cambria Math" w:hAnsi="Cambria Math"/>
                      <w:b/>
                      <w:bCs/>
                      <w:sz w:val="19"/>
                      <w:szCs w:val="19"/>
                      <w:lang w:val="es-ES_tradnl"/>
                    </w:rPr>
                  </m:ctrlPr>
                </m:fPr>
                <m:num>
                  <m:r>
                    <m:rPr>
                      <m:sty m:val="b"/>
                    </m:rPr>
                    <w:rPr>
                      <w:rFonts w:ascii="Cambria Math" w:hAnsi="Cambria Math"/>
                      <w:sz w:val="19"/>
                      <w:szCs w:val="19"/>
                      <w:lang w:val="es-ES_tradnl"/>
                    </w:rPr>
                    <m:t>POMV</m:t>
                  </m:r>
                </m:num>
                <m:den>
                  <m:r>
                    <m:rPr>
                      <m:sty m:val="b"/>
                    </m:rPr>
                    <w:rPr>
                      <w:rFonts w:ascii="Cambria Math" w:hAnsi="Cambria Math"/>
                      <w:sz w:val="19"/>
                      <w:szCs w:val="19"/>
                      <w:lang w:val="es-ES_tradnl"/>
                    </w:rPr>
                    <m:t>PO</m:t>
                  </m:r>
                </m:den>
              </m:f>
              <m:r>
                <m:rPr>
                  <m:sty m:val="b"/>
                </m:rPr>
                <w:rPr>
                  <w:rFonts w:ascii="Cambria Math" w:hAnsi="Cambria Math"/>
                  <w:sz w:val="19"/>
                  <w:szCs w:val="19"/>
                  <w:lang w:val="es-ES_tradnl"/>
                </w:rPr>
                <m:t>+</m:t>
              </m:r>
              <m:d>
                <m:dPr>
                  <m:ctrlPr>
                    <w:rPr>
                      <w:rFonts w:ascii="Cambria Math" w:hAnsi="Cambria Math"/>
                      <w:b/>
                      <w:bCs/>
                      <w:sz w:val="19"/>
                      <w:szCs w:val="19"/>
                      <w:lang w:val="es-ES_tradnl"/>
                    </w:rPr>
                  </m:ctrlPr>
                </m:dPr>
                <m:e>
                  <m:r>
                    <m:rPr>
                      <m:sty m:val="b"/>
                    </m:rPr>
                    <w:rPr>
                      <w:rFonts w:ascii="Cambria Math" w:hAnsi="Cambria Math"/>
                      <w:sz w:val="19"/>
                      <w:szCs w:val="19"/>
                      <w:lang w:val="es-ES_tradnl"/>
                    </w:rPr>
                    <m:t>NO-1</m:t>
                  </m:r>
                </m:e>
              </m:d>
              <m:r>
                <m:rPr>
                  <m:sty m:val="b"/>
                </m:rPr>
                <w:rPr>
                  <w:rFonts w:ascii="Cambria Math" w:hAnsi="Cambria Math"/>
                  <w:sz w:val="19"/>
                  <w:szCs w:val="19"/>
                  <w:lang w:val="es-ES_tradnl"/>
                </w:rPr>
                <m:t>*</m:t>
              </m:r>
              <m:f>
                <m:fPr>
                  <m:ctrlPr>
                    <w:rPr>
                      <w:rFonts w:ascii="Cambria Math" w:hAnsi="Cambria Math"/>
                      <w:b/>
                      <w:bCs/>
                      <w:sz w:val="19"/>
                      <w:szCs w:val="19"/>
                      <w:lang w:val="es-ES_tradnl"/>
                    </w:rPr>
                  </m:ctrlPr>
                </m:fPr>
                <m:num>
                  <m:r>
                    <m:rPr>
                      <m:sty m:val="b"/>
                    </m:rPr>
                    <w:rPr>
                      <w:rFonts w:ascii="Cambria Math" w:hAnsi="Cambria Math"/>
                      <w:sz w:val="19"/>
                      <w:szCs w:val="19"/>
                      <w:lang w:val="es-ES_tradnl"/>
                    </w:rPr>
                    <m:t>BO</m:t>
                  </m:r>
                </m:num>
                <m:den>
                  <m:r>
                    <m:rPr>
                      <m:sty m:val="b"/>
                    </m:rPr>
                    <w:rPr>
                      <w:rFonts w:ascii="Cambria Math" w:hAnsi="Cambria Math"/>
                      <w:sz w:val="19"/>
                      <w:szCs w:val="19"/>
                      <w:lang w:val="es-ES_tradnl"/>
                    </w:rPr>
                    <m:t>BOMV</m:t>
                  </m:r>
                </m:den>
              </m:f>
              <m:r>
                <m:rPr>
                  <m:sty m:val="b"/>
                </m:rPr>
                <w:rPr>
                  <w:rFonts w:ascii="Cambria Math" w:hAnsi="Cambria Math"/>
                  <w:sz w:val="19"/>
                  <w:szCs w:val="19"/>
                  <w:lang w:val="es-ES_tradnl"/>
                </w:rPr>
                <m:t>]</m:t>
              </m:r>
            </m:e>
          </m:rad>
        </m:oMath>
      </m:oMathPara>
    </w:p>
    <w:p w14:paraId="62B445F0" w14:textId="77777777" w:rsidR="00EA06B5" w:rsidRPr="00A64A7D" w:rsidRDefault="00EA06B5" w:rsidP="00436536">
      <w:pPr>
        <w:jc w:val="both"/>
        <w:rPr>
          <w:rFonts w:ascii="Verdana" w:hAnsi="Verdana" w:cs="Tahoma"/>
          <w:bCs/>
          <w:sz w:val="20"/>
          <w:szCs w:val="20"/>
          <w:lang w:val="es-ES_tradnl"/>
        </w:rPr>
      </w:pPr>
    </w:p>
    <w:p w14:paraId="12982B38" w14:textId="3D939B29" w:rsidR="00436536" w:rsidRPr="00A64A7D" w:rsidRDefault="00436536" w:rsidP="00436536">
      <w:pPr>
        <w:jc w:val="both"/>
        <w:rPr>
          <w:rFonts w:ascii="Verdana" w:hAnsi="Verdana" w:cs="Tahoma"/>
          <w:bCs/>
          <w:sz w:val="20"/>
          <w:szCs w:val="20"/>
          <w:lang w:val="es-ES_tradnl"/>
        </w:rPr>
      </w:pPr>
      <w:r w:rsidRPr="00A64A7D">
        <w:rPr>
          <w:rFonts w:ascii="Verdana" w:hAnsi="Verdana" w:cs="Tahoma"/>
          <w:bCs/>
          <w:sz w:val="20"/>
          <w:szCs w:val="20"/>
          <w:lang w:val="es-ES_tradnl"/>
        </w:rPr>
        <w:t>Donde:</w:t>
      </w:r>
    </w:p>
    <w:p w14:paraId="72BEB099" w14:textId="77777777" w:rsidR="00436536" w:rsidRPr="00A64A7D" w:rsidRDefault="00436536" w:rsidP="00436536">
      <w:pPr>
        <w:ind w:left="510"/>
        <w:jc w:val="both"/>
        <w:rPr>
          <w:rFonts w:ascii="Verdana" w:hAnsi="Verdana" w:cs="Tahoma"/>
          <w:bCs/>
          <w:sz w:val="20"/>
          <w:szCs w:val="20"/>
          <w:lang w:val="es-ES_tradnl"/>
        </w:rPr>
      </w:pPr>
      <w:r w:rsidRPr="00A64A7D">
        <w:rPr>
          <w:rFonts w:ascii="Verdana" w:hAnsi="Verdana" w:cs="Tahoma"/>
          <w:bCs/>
          <w:sz w:val="20"/>
          <w:szCs w:val="20"/>
          <w:lang w:val="es-ES_tradnl"/>
        </w:rPr>
        <w:t xml:space="preserve">P: puntuación obtenida por el licitador </w:t>
      </w:r>
    </w:p>
    <w:p w14:paraId="1889D2B3" w14:textId="77777777" w:rsidR="00436536" w:rsidRPr="00A64A7D" w:rsidRDefault="00436536" w:rsidP="00436536">
      <w:pPr>
        <w:ind w:left="510"/>
        <w:jc w:val="both"/>
        <w:rPr>
          <w:rFonts w:ascii="Verdana" w:hAnsi="Verdana" w:cs="Tahoma"/>
          <w:bCs/>
          <w:sz w:val="20"/>
          <w:szCs w:val="20"/>
          <w:lang w:val="es-ES_tradnl"/>
        </w:rPr>
      </w:pPr>
      <w:r w:rsidRPr="00A64A7D">
        <w:rPr>
          <w:rFonts w:ascii="Verdana" w:hAnsi="Verdana" w:cs="Tahoma"/>
          <w:bCs/>
          <w:sz w:val="20"/>
          <w:szCs w:val="20"/>
          <w:lang w:val="es-ES_tradnl"/>
        </w:rPr>
        <w:t>PMAX: Puntuación máxima</w:t>
      </w:r>
    </w:p>
    <w:p w14:paraId="7A64CCE7" w14:textId="77777777" w:rsidR="00436536" w:rsidRPr="00A64A7D" w:rsidRDefault="00436536" w:rsidP="00436536">
      <w:pPr>
        <w:ind w:left="510"/>
        <w:jc w:val="both"/>
        <w:rPr>
          <w:rFonts w:ascii="Verdana" w:hAnsi="Verdana" w:cs="Tahoma"/>
          <w:bCs/>
          <w:sz w:val="20"/>
          <w:szCs w:val="20"/>
          <w:lang w:val="es-ES_tradnl"/>
        </w:rPr>
      </w:pPr>
      <w:r w:rsidRPr="00A64A7D">
        <w:rPr>
          <w:rFonts w:ascii="Verdana" w:hAnsi="Verdana" w:cs="Tahoma"/>
          <w:bCs/>
          <w:sz w:val="20"/>
          <w:szCs w:val="20"/>
          <w:lang w:val="es-ES_tradnl"/>
        </w:rPr>
        <w:t xml:space="preserve">PO: precio ofertado </w:t>
      </w:r>
    </w:p>
    <w:p w14:paraId="0815BCBF" w14:textId="77777777" w:rsidR="00436536" w:rsidRPr="00A64A7D" w:rsidRDefault="00436536" w:rsidP="00436536">
      <w:pPr>
        <w:ind w:left="510"/>
        <w:jc w:val="both"/>
        <w:rPr>
          <w:rFonts w:ascii="Verdana" w:hAnsi="Verdana" w:cs="Tahoma"/>
          <w:bCs/>
          <w:sz w:val="20"/>
          <w:szCs w:val="20"/>
          <w:lang w:val="es-ES_tradnl"/>
        </w:rPr>
      </w:pPr>
      <w:r w:rsidRPr="00A64A7D">
        <w:rPr>
          <w:rFonts w:ascii="Verdana" w:hAnsi="Verdana" w:cs="Tahoma"/>
          <w:bCs/>
          <w:sz w:val="20"/>
          <w:szCs w:val="20"/>
          <w:lang w:val="es-ES_tradnl"/>
        </w:rPr>
        <w:t>POMV: precio de la oferta más ventajosa</w:t>
      </w:r>
    </w:p>
    <w:p w14:paraId="44F6A48F" w14:textId="77777777" w:rsidR="00436536" w:rsidRPr="00A64A7D" w:rsidRDefault="00436536" w:rsidP="00436536">
      <w:pPr>
        <w:ind w:left="510"/>
        <w:jc w:val="both"/>
        <w:rPr>
          <w:rFonts w:ascii="Verdana" w:hAnsi="Verdana" w:cs="Tahoma"/>
          <w:bCs/>
          <w:sz w:val="20"/>
          <w:szCs w:val="20"/>
          <w:lang w:val="es-ES_tradnl"/>
        </w:rPr>
      </w:pPr>
      <w:r w:rsidRPr="00A64A7D">
        <w:rPr>
          <w:rFonts w:ascii="Verdana" w:hAnsi="Verdana" w:cs="Tahoma"/>
          <w:bCs/>
          <w:sz w:val="20"/>
          <w:szCs w:val="20"/>
          <w:lang w:val="es-ES_tradnl"/>
        </w:rPr>
        <w:t>NO: número de ofertas</w:t>
      </w:r>
    </w:p>
    <w:p w14:paraId="4513CC21" w14:textId="77777777" w:rsidR="00436536" w:rsidRPr="00A64A7D" w:rsidRDefault="00436536" w:rsidP="00436536">
      <w:pPr>
        <w:ind w:left="510"/>
        <w:jc w:val="both"/>
        <w:rPr>
          <w:rFonts w:ascii="Verdana" w:hAnsi="Verdana" w:cs="Tahoma"/>
          <w:bCs/>
          <w:sz w:val="20"/>
          <w:szCs w:val="20"/>
          <w:lang w:val="es-ES_tradnl"/>
        </w:rPr>
      </w:pPr>
      <w:r w:rsidRPr="00A64A7D">
        <w:rPr>
          <w:rFonts w:ascii="Verdana" w:hAnsi="Verdana" w:cs="Tahoma"/>
          <w:bCs/>
          <w:sz w:val="20"/>
          <w:szCs w:val="20"/>
          <w:lang w:val="es-ES_tradnl"/>
        </w:rPr>
        <w:t>BO: baja de la oferta a calcular respecto al precio base de licitación</w:t>
      </w:r>
    </w:p>
    <w:p w14:paraId="238AE116" w14:textId="77777777" w:rsidR="00436536" w:rsidRPr="00A64A7D" w:rsidRDefault="00436536" w:rsidP="00436536">
      <w:pPr>
        <w:ind w:left="510"/>
        <w:jc w:val="both"/>
        <w:rPr>
          <w:rFonts w:ascii="Verdana" w:hAnsi="Verdana" w:cs="Tahoma"/>
          <w:bCs/>
          <w:sz w:val="20"/>
          <w:szCs w:val="20"/>
          <w:lang w:val="es-ES_tradnl"/>
        </w:rPr>
      </w:pPr>
      <w:r w:rsidRPr="00A64A7D">
        <w:rPr>
          <w:rFonts w:ascii="Verdana" w:hAnsi="Verdana" w:cs="Tahoma"/>
          <w:bCs/>
          <w:sz w:val="20"/>
          <w:szCs w:val="20"/>
          <w:lang w:val="es-ES_tradnl"/>
        </w:rPr>
        <w:t>BOMV: baja de la oferta más ventajosa respecto al precio base de licitación</w:t>
      </w:r>
    </w:p>
    <w:p w14:paraId="16C10883" w14:textId="77777777" w:rsidR="002841B2" w:rsidRPr="00A64A7D" w:rsidRDefault="002841B2" w:rsidP="00560450">
      <w:pPr>
        <w:pStyle w:val="Prrafodelista"/>
        <w:spacing w:before="120" w:after="120"/>
        <w:ind w:left="0"/>
        <w:jc w:val="both"/>
        <w:rPr>
          <w:rFonts w:ascii="Verdana" w:hAnsi="Verdana" w:cs="Tahoma"/>
          <w:sz w:val="20"/>
          <w:szCs w:val="20"/>
          <w:lang w:val="es-ES_tradnl"/>
        </w:rPr>
      </w:pPr>
    </w:p>
    <w:p w14:paraId="712C367B" w14:textId="178CFC8A" w:rsidR="00560450" w:rsidRPr="00A64A7D" w:rsidRDefault="00560450" w:rsidP="00560450">
      <w:pPr>
        <w:pStyle w:val="Prrafodelista"/>
        <w:spacing w:before="120" w:after="120"/>
        <w:ind w:left="0"/>
        <w:jc w:val="both"/>
        <w:rPr>
          <w:rFonts w:ascii="Verdana" w:hAnsi="Verdana" w:cs="Tahoma"/>
          <w:sz w:val="20"/>
          <w:szCs w:val="20"/>
          <w:lang w:val="es-ES_tradnl"/>
        </w:rPr>
      </w:pPr>
      <w:r w:rsidRPr="00A64A7D">
        <w:rPr>
          <w:rFonts w:ascii="Verdana" w:hAnsi="Verdana" w:cs="Tahoma"/>
          <w:sz w:val="20"/>
          <w:szCs w:val="20"/>
          <w:lang w:val="es-ES_tradnl"/>
        </w:rPr>
        <w:t>La puntuación total se calculará mediante la suma de puntuaciones obtenidas en cada uno de los precios unitarios ofertados.</w:t>
      </w:r>
    </w:p>
    <w:p w14:paraId="6526E463" w14:textId="1FC9496F" w:rsidR="00560450" w:rsidRPr="00A64A7D" w:rsidRDefault="00560450" w:rsidP="00560450">
      <w:pPr>
        <w:pStyle w:val="Prrafodelista"/>
        <w:spacing w:before="120" w:after="120"/>
        <w:ind w:left="0"/>
        <w:jc w:val="both"/>
        <w:rPr>
          <w:rFonts w:ascii="Verdana" w:hAnsi="Verdana" w:cs="Tahoma"/>
          <w:sz w:val="20"/>
          <w:szCs w:val="20"/>
          <w:lang w:val="es-ES_tradnl"/>
        </w:rPr>
      </w:pPr>
      <w:r w:rsidRPr="00A64A7D">
        <w:rPr>
          <w:rFonts w:ascii="Verdana" w:hAnsi="Verdana" w:cs="Tahoma"/>
          <w:sz w:val="20"/>
          <w:szCs w:val="20"/>
          <w:lang w:val="es-ES_tradnl"/>
        </w:rPr>
        <w:t xml:space="preserve">Los </w:t>
      </w:r>
      <w:r w:rsidRPr="00A64A7D">
        <w:rPr>
          <w:rFonts w:ascii="Verdana" w:hAnsi="Verdana" w:cs="Tahoma"/>
          <w:b/>
          <w:sz w:val="20"/>
          <w:szCs w:val="20"/>
          <w:u w:val="single"/>
          <w:lang w:val="es-ES_tradnl"/>
        </w:rPr>
        <w:t>precios unitarios</w:t>
      </w:r>
      <w:r w:rsidRPr="00A64A7D">
        <w:rPr>
          <w:rFonts w:ascii="Verdana" w:hAnsi="Verdana" w:cs="Tahoma"/>
          <w:b/>
          <w:i/>
          <w:sz w:val="20"/>
          <w:szCs w:val="20"/>
          <w:lang w:val="es-ES_tradnl"/>
        </w:rPr>
        <w:t xml:space="preserve"> </w:t>
      </w:r>
      <w:r w:rsidRPr="00A64A7D">
        <w:rPr>
          <w:rFonts w:ascii="Verdana" w:hAnsi="Verdana" w:cs="Tahoma"/>
          <w:sz w:val="20"/>
          <w:szCs w:val="20"/>
          <w:lang w:val="es-ES_tradnl"/>
        </w:rPr>
        <w:t xml:space="preserve">son los indicados en la cláusula 5 de este Pliego de Cláusulas Administrativas Particulares, que son los precios máximos a los que se podrá licitar. </w:t>
      </w:r>
    </w:p>
    <w:p w14:paraId="2014A466" w14:textId="77777777" w:rsidR="00560450" w:rsidRPr="00A64A7D" w:rsidRDefault="00560450" w:rsidP="00560450">
      <w:pPr>
        <w:pStyle w:val="Prrafodelista"/>
        <w:spacing w:before="120" w:after="120"/>
        <w:ind w:left="0"/>
        <w:jc w:val="both"/>
        <w:rPr>
          <w:rFonts w:ascii="Verdana" w:hAnsi="Verdana" w:cs="Tahoma"/>
          <w:sz w:val="20"/>
          <w:szCs w:val="20"/>
          <w:lang w:val="es-ES_tradnl"/>
        </w:rPr>
      </w:pPr>
    </w:p>
    <w:p w14:paraId="52F3AF40" w14:textId="775C1B86" w:rsidR="00560450" w:rsidRPr="00A64A7D" w:rsidRDefault="00560450" w:rsidP="00560450">
      <w:pPr>
        <w:pStyle w:val="Prrafodelista"/>
        <w:spacing w:before="120" w:after="120"/>
        <w:ind w:left="0"/>
        <w:jc w:val="both"/>
        <w:rPr>
          <w:rFonts w:ascii="Verdana" w:hAnsi="Verdana" w:cs="Tahoma"/>
          <w:sz w:val="20"/>
          <w:szCs w:val="20"/>
          <w:u w:val="single"/>
          <w:lang w:val="es-ES_tradnl"/>
        </w:rPr>
      </w:pPr>
      <w:r w:rsidRPr="00A64A7D">
        <w:rPr>
          <w:rFonts w:ascii="Verdana" w:hAnsi="Verdana" w:cs="Tahoma"/>
          <w:sz w:val="20"/>
          <w:szCs w:val="20"/>
          <w:lang w:val="es-ES_tradnl"/>
        </w:rPr>
        <w:t xml:space="preserve">A continuación, se muestran las </w:t>
      </w:r>
      <w:r w:rsidRPr="00A64A7D">
        <w:rPr>
          <w:rFonts w:ascii="Verdana" w:hAnsi="Verdana" w:cs="Tahoma"/>
          <w:b/>
          <w:sz w:val="20"/>
          <w:szCs w:val="20"/>
          <w:u w:val="single"/>
          <w:lang w:val="es-ES_tradnl"/>
        </w:rPr>
        <w:t>ponderaciones de los precios unitarios</w:t>
      </w:r>
      <w:r w:rsidRPr="00A64A7D">
        <w:rPr>
          <w:rFonts w:ascii="Verdana" w:hAnsi="Verdana" w:cs="Tahoma"/>
          <w:sz w:val="20"/>
          <w:szCs w:val="20"/>
          <w:lang w:val="es-ES_tradnl"/>
        </w:rPr>
        <w:t xml:space="preserve"> </w:t>
      </w:r>
      <w:r w:rsidR="00D56D4B" w:rsidRPr="00A64A7D">
        <w:rPr>
          <w:rFonts w:ascii="Verdana" w:hAnsi="Verdana" w:cs="Tahoma"/>
          <w:sz w:val="20"/>
          <w:szCs w:val="20"/>
          <w:lang w:val="es-ES_tradnl"/>
        </w:rPr>
        <w:t xml:space="preserve">y se realizará una simulación con 4 licitadores diferentes para comprobar la aplicación de la fórmula del precio para el suministro de materias primas </w:t>
      </w:r>
      <w:r w:rsidR="00B84495" w:rsidRPr="00A64A7D">
        <w:rPr>
          <w:rFonts w:ascii="Verdana" w:hAnsi="Verdana" w:cs="Tahoma"/>
          <w:sz w:val="20"/>
          <w:szCs w:val="20"/>
          <w:lang w:val="es-ES_tradnl"/>
        </w:rPr>
        <w:t>para cocinar “in situ”</w:t>
      </w:r>
      <w:r w:rsidR="00454066" w:rsidRPr="00A64A7D">
        <w:rPr>
          <w:rFonts w:ascii="Verdana" w:hAnsi="Verdana" w:cs="Tahoma"/>
          <w:sz w:val="20"/>
          <w:szCs w:val="20"/>
          <w:lang w:val="es-ES_tradnl"/>
        </w:rPr>
        <w:t xml:space="preserve">, </w:t>
      </w:r>
      <w:r w:rsidR="00D56D4B" w:rsidRPr="00A64A7D">
        <w:rPr>
          <w:rFonts w:ascii="Verdana" w:hAnsi="Verdana" w:cs="Tahoma"/>
          <w:sz w:val="20"/>
          <w:szCs w:val="20"/>
          <w:lang w:val="es-ES_tradnl"/>
        </w:rPr>
        <w:t xml:space="preserve">en el caso de un lote </w:t>
      </w:r>
      <w:r w:rsidR="00D56D4B" w:rsidRPr="00A64A7D">
        <w:rPr>
          <w:rFonts w:ascii="Verdana" w:hAnsi="Verdana" w:cs="Tahoma"/>
          <w:sz w:val="20"/>
          <w:szCs w:val="20"/>
          <w:u w:val="single"/>
          <w:lang w:val="es-ES_tradnl"/>
        </w:rPr>
        <w:t>que no cuente con personal cocinero/a</w:t>
      </w:r>
      <w:r w:rsidR="00F94AAC" w:rsidRPr="00A64A7D">
        <w:rPr>
          <w:rFonts w:ascii="Verdana" w:hAnsi="Verdana" w:cs="Tahoma"/>
          <w:sz w:val="20"/>
          <w:szCs w:val="20"/>
          <w:u w:val="single"/>
          <w:lang w:val="es-ES_tradnl"/>
        </w:rPr>
        <w:t xml:space="preserve"> (primera tabla)</w:t>
      </w:r>
      <w:r w:rsidR="00D56D4B" w:rsidRPr="00A64A7D">
        <w:rPr>
          <w:rFonts w:ascii="Verdana" w:hAnsi="Verdana" w:cs="Tahoma"/>
          <w:sz w:val="20"/>
          <w:szCs w:val="20"/>
          <w:u w:val="single"/>
          <w:lang w:val="es-ES_tradnl"/>
        </w:rPr>
        <w:t>:</w:t>
      </w:r>
    </w:p>
    <w:tbl>
      <w:tblPr>
        <w:tblW w:w="7838" w:type="dxa"/>
        <w:jc w:val="center"/>
        <w:tblCellMar>
          <w:left w:w="0" w:type="dxa"/>
          <w:right w:w="0" w:type="dxa"/>
        </w:tblCellMar>
        <w:tblLook w:val="04A0" w:firstRow="1" w:lastRow="0" w:firstColumn="1" w:lastColumn="0" w:noHBand="0" w:noVBand="1"/>
      </w:tblPr>
      <w:tblGrid>
        <w:gridCol w:w="6227"/>
        <w:gridCol w:w="1611"/>
      </w:tblGrid>
      <w:tr w:rsidR="00560450" w:rsidRPr="00A64A7D" w14:paraId="0629C165" w14:textId="77777777">
        <w:trPr>
          <w:jc w:val="center"/>
        </w:trPr>
        <w:tc>
          <w:tcPr>
            <w:tcW w:w="6227" w:type="dxa"/>
            <w:tcBorders>
              <w:top w:val="single" w:sz="8" w:space="0" w:color="auto"/>
              <w:left w:val="single" w:sz="8" w:space="0" w:color="auto"/>
              <w:bottom w:val="single" w:sz="8" w:space="0" w:color="auto"/>
              <w:right w:val="single" w:sz="8" w:space="0" w:color="auto"/>
            </w:tcBorders>
            <w:shd w:val="clear" w:color="auto" w:fill="D9D9D9"/>
            <w:tcMar>
              <w:top w:w="0" w:type="dxa"/>
              <w:left w:w="108" w:type="dxa"/>
              <w:bottom w:w="0" w:type="dxa"/>
              <w:right w:w="108" w:type="dxa"/>
            </w:tcMar>
            <w:vAlign w:val="center"/>
            <w:hideMark/>
          </w:tcPr>
          <w:p w14:paraId="69970E0D" w14:textId="77777777" w:rsidR="00560450" w:rsidRPr="00A64A7D" w:rsidRDefault="00560450">
            <w:pPr>
              <w:spacing w:before="120"/>
              <w:ind w:right="-318"/>
              <w:jc w:val="center"/>
              <w:rPr>
                <w:rFonts w:ascii="Verdana" w:hAnsi="Verdana"/>
                <w:b/>
                <w:bCs/>
                <w:sz w:val="19"/>
                <w:szCs w:val="19"/>
                <w:lang w:val="es-ES_tradnl"/>
              </w:rPr>
            </w:pPr>
            <w:r w:rsidRPr="00A64A7D">
              <w:rPr>
                <w:rFonts w:ascii="Verdana" w:hAnsi="Verdana"/>
                <w:b/>
                <w:bCs/>
                <w:sz w:val="19"/>
                <w:szCs w:val="19"/>
                <w:lang w:val="es-ES_tradnl"/>
              </w:rPr>
              <w:t>CONCEPTO</w:t>
            </w:r>
          </w:p>
        </w:tc>
        <w:tc>
          <w:tcPr>
            <w:tcW w:w="1611" w:type="dxa"/>
            <w:tcBorders>
              <w:top w:val="single" w:sz="8" w:space="0" w:color="auto"/>
              <w:left w:val="nil"/>
              <w:bottom w:val="single" w:sz="8" w:space="0" w:color="auto"/>
              <w:right w:val="single" w:sz="8" w:space="0" w:color="auto"/>
            </w:tcBorders>
            <w:shd w:val="clear" w:color="auto" w:fill="D9D9D9"/>
            <w:tcMar>
              <w:top w:w="0" w:type="dxa"/>
              <w:left w:w="108" w:type="dxa"/>
              <w:bottom w:w="0" w:type="dxa"/>
              <w:right w:w="108" w:type="dxa"/>
            </w:tcMar>
            <w:vAlign w:val="center"/>
            <w:hideMark/>
          </w:tcPr>
          <w:p w14:paraId="630306D3" w14:textId="77777777" w:rsidR="00560450" w:rsidRPr="00A64A7D" w:rsidRDefault="00560450">
            <w:pPr>
              <w:spacing w:before="120"/>
              <w:ind w:right="-318"/>
              <w:rPr>
                <w:rFonts w:ascii="Verdana" w:hAnsi="Verdana"/>
                <w:b/>
                <w:bCs/>
                <w:sz w:val="19"/>
                <w:szCs w:val="19"/>
                <w:lang w:val="es-ES_tradnl"/>
              </w:rPr>
            </w:pPr>
            <w:r w:rsidRPr="00A64A7D">
              <w:rPr>
                <w:rFonts w:ascii="Verdana" w:hAnsi="Verdana"/>
                <w:b/>
                <w:bCs/>
                <w:sz w:val="19"/>
                <w:szCs w:val="19"/>
                <w:lang w:val="es-ES_tradnl"/>
              </w:rPr>
              <w:t>Lotes in-situ</w:t>
            </w:r>
          </w:p>
        </w:tc>
      </w:tr>
      <w:tr w:rsidR="00560450" w:rsidRPr="00A64A7D" w14:paraId="40EE64DB" w14:textId="77777777" w:rsidTr="00F27409">
        <w:trPr>
          <w:jc w:val="center"/>
        </w:trPr>
        <w:tc>
          <w:tcPr>
            <w:tcW w:w="6227" w:type="dxa"/>
            <w:tcBorders>
              <w:top w:val="nil"/>
              <w:left w:val="single" w:sz="8" w:space="0" w:color="auto"/>
              <w:bottom w:val="single" w:sz="8" w:space="0" w:color="auto"/>
              <w:right w:val="single" w:sz="8" w:space="0" w:color="auto"/>
            </w:tcBorders>
            <w:shd w:val="clear" w:color="auto" w:fill="D5DCE4"/>
            <w:tcMar>
              <w:top w:w="0" w:type="dxa"/>
              <w:left w:w="108" w:type="dxa"/>
              <w:bottom w:w="0" w:type="dxa"/>
              <w:right w:w="108" w:type="dxa"/>
            </w:tcMar>
          </w:tcPr>
          <w:p w14:paraId="0AECF305" w14:textId="77777777" w:rsidR="00560450" w:rsidRPr="00A64A7D" w:rsidRDefault="00560450">
            <w:pPr>
              <w:spacing w:before="120"/>
              <w:ind w:right="53"/>
              <w:rPr>
                <w:rFonts w:ascii="Verdana" w:hAnsi="Verdana"/>
                <w:sz w:val="19"/>
                <w:szCs w:val="19"/>
                <w:lang w:val="es-ES_tradnl"/>
              </w:rPr>
            </w:pPr>
            <w:r w:rsidRPr="00A64A7D">
              <w:rPr>
                <w:rFonts w:ascii="Verdana" w:hAnsi="Verdana"/>
                <w:sz w:val="19"/>
                <w:szCs w:val="19"/>
                <w:lang w:val="es-ES_tradnl"/>
              </w:rPr>
              <w:t>Precio/hora Cuidador</w:t>
            </w:r>
          </w:p>
        </w:tc>
        <w:tc>
          <w:tcPr>
            <w:tcW w:w="1611" w:type="dxa"/>
            <w:tcBorders>
              <w:top w:val="nil"/>
              <w:left w:val="nil"/>
              <w:bottom w:val="single" w:sz="8" w:space="0" w:color="auto"/>
              <w:right w:val="single" w:sz="8" w:space="0" w:color="auto"/>
            </w:tcBorders>
            <w:tcMar>
              <w:top w:w="0" w:type="dxa"/>
              <w:left w:w="108" w:type="dxa"/>
              <w:bottom w:w="0" w:type="dxa"/>
              <w:right w:w="108" w:type="dxa"/>
            </w:tcMar>
            <w:vAlign w:val="center"/>
          </w:tcPr>
          <w:p w14:paraId="3F33CA8D" w14:textId="51D3D184" w:rsidR="00E96574" w:rsidRPr="00A64A7D" w:rsidRDefault="0048485F" w:rsidP="00E96574">
            <w:pPr>
              <w:spacing w:before="120"/>
              <w:ind w:right="27"/>
              <w:jc w:val="center"/>
              <w:rPr>
                <w:rFonts w:ascii="Verdana" w:hAnsi="Verdana"/>
                <w:sz w:val="19"/>
                <w:szCs w:val="19"/>
                <w:lang w:val="es-ES_tradnl"/>
              </w:rPr>
            </w:pPr>
            <w:r w:rsidRPr="00A64A7D">
              <w:rPr>
                <w:rFonts w:ascii="Verdana" w:hAnsi="Verdana"/>
                <w:sz w:val="19"/>
                <w:szCs w:val="19"/>
                <w:lang w:val="es-ES_tradnl"/>
              </w:rPr>
              <w:t>2</w:t>
            </w:r>
            <w:r w:rsidR="004B4D5C" w:rsidRPr="00A64A7D">
              <w:rPr>
                <w:rFonts w:ascii="Verdana" w:hAnsi="Verdana"/>
                <w:sz w:val="19"/>
                <w:szCs w:val="19"/>
                <w:lang w:val="es-ES_tradnl"/>
              </w:rPr>
              <w:t>1</w:t>
            </w:r>
          </w:p>
        </w:tc>
      </w:tr>
      <w:tr w:rsidR="00560450" w:rsidRPr="00A64A7D" w14:paraId="1EBA2201" w14:textId="77777777" w:rsidTr="00F27409">
        <w:trPr>
          <w:jc w:val="center"/>
        </w:trPr>
        <w:tc>
          <w:tcPr>
            <w:tcW w:w="6227" w:type="dxa"/>
            <w:tcBorders>
              <w:top w:val="nil"/>
              <w:left w:val="single" w:sz="8" w:space="0" w:color="auto"/>
              <w:bottom w:val="single" w:sz="8" w:space="0" w:color="auto"/>
              <w:right w:val="single" w:sz="8" w:space="0" w:color="auto"/>
            </w:tcBorders>
            <w:shd w:val="clear" w:color="auto" w:fill="D5DCE4"/>
            <w:tcMar>
              <w:top w:w="0" w:type="dxa"/>
              <w:left w:w="108" w:type="dxa"/>
              <w:bottom w:w="0" w:type="dxa"/>
              <w:right w:w="108" w:type="dxa"/>
            </w:tcMar>
          </w:tcPr>
          <w:p w14:paraId="149FF30A" w14:textId="77777777" w:rsidR="00560450" w:rsidRPr="00A64A7D" w:rsidRDefault="00560450">
            <w:pPr>
              <w:spacing w:before="120"/>
              <w:ind w:right="53"/>
              <w:rPr>
                <w:rFonts w:ascii="Verdana" w:hAnsi="Verdana"/>
                <w:sz w:val="19"/>
                <w:szCs w:val="19"/>
                <w:lang w:val="es-ES_tradnl"/>
              </w:rPr>
            </w:pPr>
            <w:r w:rsidRPr="00A64A7D">
              <w:rPr>
                <w:rFonts w:ascii="Verdana" w:hAnsi="Verdana"/>
                <w:color w:val="0070C0"/>
                <w:sz w:val="19"/>
                <w:szCs w:val="19"/>
                <w:lang w:val="es-ES_tradnl"/>
              </w:rPr>
              <w:t>Suministro raciones de materia prima para cocinar “in situ”/picnic</w:t>
            </w:r>
          </w:p>
        </w:tc>
        <w:tc>
          <w:tcPr>
            <w:tcW w:w="1611" w:type="dxa"/>
            <w:tcBorders>
              <w:top w:val="nil"/>
              <w:left w:val="nil"/>
              <w:bottom w:val="single" w:sz="8" w:space="0" w:color="auto"/>
              <w:right w:val="single" w:sz="8" w:space="0" w:color="auto"/>
            </w:tcBorders>
            <w:tcMar>
              <w:top w:w="0" w:type="dxa"/>
              <w:left w:w="108" w:type="dxa"/>
              <w:bottom w:w="0" w:type="dxa"/>
              <w:right w:w="108" w:type="dxa"/>
            </w:tcMar>
            <w:vAlign w:val="center"/>
          </w:tcPr>
          <w:p w14:paraId="573B7310" w14:textId="5ED82FC0" w:rsidR="00560450" w:rsidRPr="00A64A7D" w:rsidRDefault="00560450">
            <w:pPr>
              <w:spacing w:before="120"/>
              <w:ind w:right="27"/>
              <w:jc w:val="center"/>
              <w:rPr>
                <w:rFonts w:ascii="Verdana" w:hAnsi="Verdana"/>
                <w:sz w:val="19"/>
                <w:szCs w:val="19"/>
                <w:lang w:val="es-ES_tradnl"/>
              </w:rPr>
            </w:pPr>
            <w:r w:rsidRPr="00A64A7D">
              <w:rPr>
                <w:rFonts w:ascii="Verdana" w:hAnsi="Verdana"/>
                <w:sz w:val="19"/>
                <w:szCs w:val="19"/>
                <w:lang w:val="es-ES_tradnl"/>
              </w:rPr>
              <w:t>1</w:t>
            </w:r>
            <w:r w:rsidR="004B4D5C" w:rsidRPr="00A64A7D">
              <w:rPr>
                <w:rFonts w:ascii="Verdana" w:hAnsi="Verdana"/>
                <w:sz w:val="19"/>
                <w:szCs w:val="19"/>
                <w:lang w:val="es-ES_tradnl"/>
              </w:rPr>
              <w:t>9</w:t>
            </w:r>
          </w:p>
        </w:tc>
      </w:tr>
      <w:tr w:rsidR="00560450" w:rsidRPr="00A64A7D" w14:paraId="48752EDF" w14:textId="77777777" w:rsidTr="00F27409">
        <w:trPr>
          <w:jc w:val="center"/>
        </w:trPr>
        <w:tc>
          <w:tcPr>
            <w:tcW w:w="6227" w:type="dxa"/>
            <w:tcBorders>
              <w:top w:val="nil"/>
              <w:left w:val="single" w:sz="8" w:space="0" w:color="auto"/>
              <w:bottom w:val="single" w:sz="8" w:space="0" w:color="auto"/>
              <w:right w:val="single" w:sz="8" w:space="0" w:color="auto"/>
            </w:tcBorders>
            <w:shd w:val="clear" w:color="auto" w:fill="D5DCE4"/>
            <w:tcMar>
              <w:top w:w="0" w:type="dxa"/>
              <w:left w:w="108" w:type="dxa"/>
              <w:bottom w:w="0" w:type="dxa"/>
              <w:right w:w="108" w:type="dxa"/>
            </w:tcMar>
            <w:vAlign w:val="center"/>
          </w:tcPr>
          <w:p w14:paraId="65B73722" w14:textId="77777777" w:rsidR="00560450" w:rsidRPr="00A64A7D" w:rsidRDefault="00560450">
            <w:pPr>
              <w:spacing w:before="120"/>
              <w:ind w:right="53"/>
              <w:jc w:val="center"/>
              <w:rPr>
                <w:rFonts w:ascii="Verdana" w:hAnsi="Verdana"/>
                <w:sz w:val="19"/>
                <w:szCs w:val="19"/>
                <w:lang w:val="es-ES_tradnl"/>
              </w:rPr>
            </w:pPr>
          </w:p>
        </w:tc>
        <w:tc>
          <w:tcPr>
            <w:tcW w:w="1611" w:type="dxa"/>
            <w:tcBorders>
              <w:top w:val="nil"/>
              <w:left w:val="nil"/>
              <w:bottom w:val="single" w:sz="8" w:space="0" w:color="auto"/>
              <w:right w:val="single" w:sz="8" w:space="0" w:color="auto"/>
            </w:tcBorders>
            <w:tcMar>
              <w:top w:w="0" w:type="dxa"/>
              <w:left w:w="108" w:type="dxa"/>
              <w:bottom w:w="0" w:type="dxa"/>
              <w:right w:w="108" w:type="dxa"/>
            </w:tcMar>
            <w:vAlign w:val="center"/>
            <w:hideMark/>
          </w:tcPr>
          <w:p w14:paraId="40CB0B16" w14:textId="4ABA57FC" w:rsidR="00560450" w:rsidRPr="00A64A7D" w:rsidRDefault="0048485F">
            <w:pPr>
              <w:spacing w:before="120"/>
              <w:ind w:right="27"/>
              <w:jc w:val="center"/>
              <w:rPr>
                <w:rFonts w:ascii="Verdana" w:hAnsi="Verdana"/>
                <w:b/>
                <w:bCs/>
                <w:sz w:val="19"/>
                <w:szCs w:val="19"/>
                <w:lang w:val="es-ES_tradnl"/>
              </w:rPr>
            </w:pPr>
            <w:r w:rsidRPr="00A64A7D">
              <w:rPr>
                <w:rFonts w:ascii="Verdana" w:hAnsi="Verdana"/>
                <w:b/>
                <w:bCs/>
                <w:sz w:val="19"/>
                <w:szCs w:val="19"/>
                <w:lang w:val="es-ES_tradnl"/>
              </w:rPr>
              <w:t>40</w:t>
            </w:r>
            <w:r w:rsidR="00560450" w:rsidRPr="00A64A7D">
              <w:rPr>
                <w:rFonts w:ascii="Verdana" w:hAnsi="Verdana"/>
                <w:b/>
                <w:bCs/>
                <w:sz w:val="19"/>
                <w:szCs w:val="19"/>
                <w:lang w:val="es-ES_tradnl"/>
              </w:rPr>
              <w:t>,00</w:t>
            </w:r>
          </w:p>
        </w:tc>
      </w:tr>
    </w:tbl>
    <w:p w14:paraId="5293FFB8" w14:textId="77777777" w:rsidR="00560450" w:rsidRPr="00A64A7D" w:rsidRDefault="00560450" w:rsidP="00560450">
      <w:pPr>
        <w:pStyle w:val="Prrafodelista"/>
        <w:spacing w:before="120" w:after="120"/>
        <w:ind w:left="0"/>
        <w:jc w:val="both"/>
        <w:rPr>
          <w:rFonts w:ascii="Verdana" w:hAnsi="Verdana"/>
          <w:sz w:val="19"/>
          <w:szCs w:val="19"/>
          <w:lang w:val="es-ES_tradnl"/>
        </w:rPr>
      </w:pPr>
    </w:p>
    <w:tbl>
      <w:tblPr>
        <w:tblW w:w="7838" w:type="dxa"/>
        <w:jc w:val="center"/>
        <w:tblCellMar>
          <w:left w:w="0" w:type="dxa"/>
          <w:right w:w="0" w:type="dxa"/>
        </w:tblCellMar>
        <w:tblLook w:val="04A0" w:firstRow="1" w:lastRow="0" w:firstColumn="1" w:lastColumn="0" w:noHBand="0" w:noVBand="1"/>
      </w:tblPr>
      <w:tblGrid>
        <w:gridCol w:w="6227"/>
        <w:gridCol w:w="1611"/>
      </w:tblGrid>
      <w:tr w:rsidR="00560450" w:rsidRPr="00A64A7D" w14:paraId="11CB8C7D" w14:textId="77777777">
        <w:trPr>
          <w:jc w:val="center"/>
        </w:trPr>
        <w:tc>
          <w:tcPr>
            <w:tcW w:w="6227" w:type="dxa"/>
            <w:tcBorders>
              <w:top w:val="single" w:sz="8" w:space="0" w:color="auto"/>
              <w:left w:val="single" w:sz="8" w:space="0" w:color="auto"/>
              <w:bottom w:val="single" w:sz="8" w:space="0" w:color="auto"/>
              <w:right w:val="single" w:sz="8" w:space="0" w:color="auto"/>
            </w:tcBorders>
            <w:shd w:val="clear" w:color="auto" w:fill="D9D9D9"/>
            <w:tcMar>
              <w:top w:w="0" w:type="dxa"/>
              <w:left w:w="108" w:type="dxa"/>
              <w:bottom w:w="0" w:type="dxa"/>
              <w:right w:w="108" w:type="dxa"/>
            </w:tcMar>
            <w:vAlign w:val="center"/>
            <w:hideMark/>
          </w:tcPr>
          <w:p w14:paraId="4E9CF368" w14:textId="77777777" w:rsidR="00560450" w:rsidRPr="00A64A7D" w:rsidRDefault="00560450">
            <w:pPr>
              <w:spacing w:before="120"/>
              <w:ind w:right="-318"/>
              <w:jc w:val="center"/>
              <w:rPr>
                <w:rFonts w:ascii="Verdana" w:hAnsi="Verdana"/>
                <w:b/>
                <w:bCs/>
                <w:sz w:val="19"/>
                <w:szCs w:val="19"/>
                <w:lang w:val="es-ES_tradnl"/>
              </w:rPr>
            </w:pPr>
            <w:r w:rsidRPr="00A64A7D">
              <w:rPr>
                <w:rFonts w:ascii="Verdana" w:hAnsi="Verdana"/>
                <w:b/>
                <w:bCs/>
                <w:sz w:val="19"/>
                <w:szCs w:val="19"/>
                <w:lang w:val="es-ES_tradnl"/>
              </w:rPr>
              <w:t>CONCEPTO</w:t>
            </w:r>
          </w:p>
        </w:tc>
        <w:tc>
          <w:tcPr>
            <w:tcW w:w="1611" w:type="dxa"/>
            <w:tcBorders>
              <w:top w:val="single" w:sz="8" w:space="0" w:color="auto"/>
              <w:left w:val="nil"/>
              <w:bottom w:val="single" w:sz="8" w:space="0" w:color="auto"/>
              <w:right w:val="single" w:sz="8" w:space="0" w:color="auto"/>
            </w:tcBorders>
            <w:shd w:val="clear" w:color="auto" w:fill="D9D9D9"/>
            <w:tcMar>
              <w:top w:w="0" w:type="dxa"/>
              <w:left w:w="108" w:type="dxa"/>
              <w:bottom w:w="0" w:type="dxa"/>
              <w:right w:w="108" w:type="dxa"/>
            </w:tcMar>
            <w:vAlign w:val="center"/>
            <w:hideMark/>
          </w:tcPr>
          <w:p w14:paraId="7632B15F" w14:textId="77777777" w:rsidR="00560450" w:rsidRPr="00A64A7D" w:rsidRDefault="00560450">
            <w:pPr>
              <w:spacing w:before="120"/>
              <w:ind w:right="-318"/>
              <w:rPr>
                <w:rFonts w:ascii="Verdana" w:hAnsi="Verdana"/>
                <w:b/>
                <w:bCs/>
                <w:sz w:val="19"/>
                <w:szCs w:val="19"/>
                <w:lang w:val="es-ES_tradnl"/>
              </w:rPr>
            </w:pPr>
            <w:r w:rsidRPr="00A64A7D">
              <w:rPr>
                <w:rFonts w:ascii="Verdana" w:hAnsi="Verdana"/>
                <w:b/>
                <w:bCs/>
                <w:sz w:val="19"/>
                <w:szCs w:val="19"/>
                <w:lang w:val="es-ES_tradnl"/>
              </w:rPr>
              <w:t>Lotes in-situ</w:t>
            </w:r>
          </w:p>
        </w:tc>
      </w:tr>
      <w:tr w:rsidR="00560450" w:rsidRPr="00A64A7D" w14:paraId="429A7BAD" w14:textId="77777777" w:rsidTr="00F27409">
        <w:trPr>
          <w:jc w:val="center"/>
        </w:trPr>
        <w:tc>
          <w:tcPr>
            <w:tcW w:w="6227" w:type="dxa"/>
            <w:tcBorders>
              <w:top w:val="nil"/>
              <w:left w:val="single" w:sz="8" w:space="0" w:color="auto"/>
              <w:bottom w:val="single" w:sz="8" w:space="0" w:color="auto"/>
              <w:right w:val="single" w:sz="8" w:space="0" w:color="auto"/>
            </w:tcBorders>
            <w:shd w:val="clear" w:color="auto" w:fill="D5DCE4"/>
            <w:tcMar>
              <w:top w:w="0" w:type="dxa"/>
              <w:left w:w="108" w:type="dxa"/>
              <w:bottom w:w="0" w:type="dxa"/>
              <w:right w:w="108" w:type="dxa"/>
            </w:tcMar>
          </w:tcPr>
          <w:p w14:paraId="48D95E5E" w14:textId="77777777" w:rsidR="00560450" w:rsidRPr="00A64A7D" w:rsidRDefault="00560450">
            <w:pPr>
              <w:spacing w:before="120"/>
              <w:ind w:right="53"/>
              <w:rPr>
                <w:rFonts w:ascii="Verdana" w:hAnsi="Verdana"/>
                <w:sz w:val="19"/>
                <w:szCs w:val="19"/>
                <w:lang w:val="es-ES_tradnl"/>
              </w:rPr>
            </w:pPr>
            <w:r w:rsidRPr="00A64A7D">
              <w:rPr>
                <w:rFonts w:ascii="Verdana" w:hAnsi="Verdana"/>
                <w:sz w:val="19"/>
                <w:szCs w:val="19"/>
                <w:lang w:val="es-ES_tradnl"/>
              </w:rPr>
              <w:t>Precio/hora Cuidador</w:t>
            </w:r>
          </w:p>
        </w:tc>
        <w:tc>
          <w:tcPr>
            <w:tcW w:w="1611" w:type="dxa"/>
            <w:tcBorders>
              <w:top w:val="nil"/>
              <w:left w:val="nil"/>
              <w:bottom w:val="single" w:sz="8" w:space="0" w:color="auto"/>
              <w:right w:val="single" w:sz="8" w:space="0" w:color="auto"/>
            </w:tcBorders>
            <w:tcMar>
              <w:top w:w="0" w:type="dxa"/>
              <w:left w:w="108" w:type="dxa"/>
              <w:bottom w:w="0" w:type="dxa"/>
              <w:right w:w="108" w:type="dxa"/>
            </w:tcMar>
            <w:vAlign w:val="center"/>
          </w:tcPr>
          <w:p w14:paraId="56061683" w14:textId="22BCA9C0" w:rsidR="00560450" w:rsidRPr="00A64A7D" w:rsidRDefault="0048485F">
            <w:pPr>
              <w:spacing w:before="120"/>
              <w:ind w:right="27"/>
              <w:jc w:val="center"/>
              <w:rPr>
                <w:rFonts w:ascii="Verdana" w:hAnsi="Verdana"/>
                <w:sz w:val="19"/>
                <w:szCs w:val="19"/>
                <w:lang w:val="es-ES_tradnl"/>
              </w:rPr>
            </w:pPr>
            <w:r w:rsidRPr="00A64A7D">
              <w:rPr>
                <w:rFonts w:ascii="Verdana" w:hAnsi="Verdana"/>
                <w:sz w:val="19"/>
                <w:szCs w:val="19"/>
                <w:lang w:val="es-ES_tradnl"/>
              </w:rPr>
              <w:t>2</w:t>
            </w:r>
            <w:r w:rsidR="004024A7" w:rsidRPr="00A64A7D">
              <w:rPr>
                <w:rFonts w:ascii="Verdana" w:hAnsi="Verdana"/>
                <w:sz w:val="19"/>
                <w:szCs w:val="19"/>
                <w:lang w:val="es-ES_tradnl"/>
              </w:rPr>
              <w:t>0</w:t>
            </w:r>
          </w:p>
        </w:tc>
      </w:tr>
      <w:tr w:rsidR="00560450" w:rsidRPr="00A64A7D" w14:paraId="72AAF0D4" w14:textId="77777777" w:rsidTr="00F27409">
        <w:trPr>
          <w:jc w:val="center"/>
        </w:trPr>
        <w:tc>
          <w:tcPr>
            <w:tcW w:w="6227" w:type="dxa"/>
            <w:tcBorders>
              <w:top w:val="nil"/>
              <w:left w:val="single" w:sz="8" w:space="0" w:color="auto"/>
              <w:bottom w:val="single" w:sz="8" w:space="0" w:color="auto"/>
              <w:right w:val="single" w:sz="8" w:space="0" w:color="auto"/>
            </w:tcBorders>
            <w:shd w:val="clear" w:color="auto" w:fill="D5DCE4"/>
            <w:tcMar>
              <w:top w:w="0" w:type="dxa"/>
              <w:left w:w="108" w:type="dxa"/>
              <w:bottom w:w="0" w:type="dxa"/>
              <w:right w:w="108" w:type="dxa"/>
            </w:tcMar>
          </w:tcPr>
          <w:p w14:paraId="3B877EC1" w14:textId="77777777" w:rsidR="00560450" w:rsidRPr="00A64A7D" w:rsidRDefault="00560450">
            <w:pPr>
              <w:spacing w:before="120"/>
              <w:ind w:right="53"/>
              <w:rPr>
                <w:rFonts w:ascii="Verdana" w:hAnsi="Verdana"/>
                <w:sz w:val="19"/>
                <w:szCs w:val="19"/>
                <w:lang w:val="es-ES_tradnl"/>
              </w:rPr>
            </w:pPr>
            <w:r w:rsidRPr="00A64A7D">
              <w:rPr>
                <w:rFonts w:ascii="Verdana" w:hAnsi="Verdana"/>
                <w:color w:val="0070C0"/>
                <w:sz w:val="19"/>
                <w:szCs w:val="19"/>
                <w:lang w:val="es-ES_tradnl"/>
              </w:rPr>
              <w:t>Suministro raciones de materia prima para cocinar “in situ”/picnic</w:t>
            </w:r>
          </w:p>
        </w:tc>
        <w:tc>
          <w:tcPr>
            <w:tcW w:w="1611" w:type="dxa"/>
            <w:tcBorders>
              <w:top w:val="nil"/>
              <w:left w:val="nil"/>
              <w:bottom w:val="single" w:sz="8" w:space="0" w:color="auto"/>
              <w:right w:val="single" w:sz="8" w:space="0" w:color="auto"/>
            </w:tcBorders>
            <w:tcMar>
              <w:top w:w="0" w:type="dxa"/>
              <w:left w:w="108" w:type="dxa"/>
              <w:bottom w:w="0" w:type="dxa"/>
              <w:right w:w="108" w:type="dxa"/>
            </w:tcMar>
            <w:vAlign w:val="center"/>
          </w:tcPr>
          <w:p w14:paraId="581682F6" w14:textId="4BED3019" w:rsidR="009E1ADB" w:rsidRPr="00A64A7D" w:rsidRDefault="00560450" w:rsidP="009E1ADB">
            <w:pPr>
              <w:spacing w:before="120"/>
              <w:ind w:right="27"/>
              <w:jc w:val="center"/>
              <w:rPr>
                <w:rFonts w:ascii="Verdana" w:hAnsi="Verdana"/>
                <w:sz w:val="19"/>
                <w:szCs w:val="19"/>
                <w:lang w:val="es-ES_tradnl"/>
              </w:rPr>
            </w:pPr>
            <w:r w:rsidRPr="00A64A7D">
              <w:rPr>
                <w:rFonts w:ascii="Verdana" w:hAnsi="Verdana"/>
                <w:sz w:val="19"/>
                <w:szCs w:val="19"/>
                <w:lang w:val="es-ES_tradnl"/>
              </w:rPr>
              <w:t>1</w:t>
            </w:r>
            <w:r w:rsidR="004024A7" w:rsidRPr="00A64A7D">
              <w:rPr>
                <w:rFonts w:ascii="Verdana" w:hAnsi="Verdana"/>
                <w:sz w:val="19"/>
                <w:szCs w:val="19"/>
                <w:lang w:val="es-ES_tradnl"/>
              </w:rPr>
              <w:t>2</w:t>
            </w:r>
          </w:p>
        </w:tc>
      </w:tr>
      <w:tr w:rsidR="00560450" w:rsidRPr="00A64A7D" w14:paraId="5A29A87E" w14:textId="77777777" w:rsidTr="00F27409">
        <w:trPr>
          <w:jc w:val="center"/>
        </w:trPr>
        <w:tc>
          <w:tcPr>
            <w:tcW w:w="6227" w:type="dxa"/>
            <w:tcBorders>
              <w:top w:val="nil"/>
              <w:left w:val="single" w:sz="8" w:space="0" w:color="auto"/>
              <w:bottom w:val="single" w:sz="8" w:space="0" w:color="auto"/>
              <w:right w:val="single" w:sz="8" w:space="0" w:color="auto"/>
            </w:tcBorders>
            <w:shd w:val="clear" w:color="auto" w:fill="D5DCE4"/>
            <w:tcMar>
              <w:top w:w="0" w:type="dxa"/>
              <w:left w:w="108" w:type="dxa"/>
              <w:bottom w:w="0" w:type="dxa"/>
              <w:right w:w="108" w:type="dxa"/>
            </w:tcMar>
          </w:tcPr>
          <w:p w14:paraId="22E5F093" w14:textId="77777777" w:rsidR="00560450" w:rsidRPr="00A64A7D" w:rsidRDefault="00560450">
            <w:pPr>
              <w:spacing w:before="120"/>
              <w:ind w:right="53"/>
              <w:rPr>
                <w:rFonts w:ascii="Verdana" w:hAnsi="Verdana"/>
                <w:sz w:val="19"/>
                <w:szCs w:val="19"/>
                <w:lang w:val="es-ES_tradnl"/>
              </w:rPr>
            </w:pPr>
            <w:r w:rsidRPr="00A64A7D">
              <w:rPr>
                <w:rFonts w:ascii="Verdana" w:hAnsi="Verdana"/>
                <w:sz w:val="19"/>
                <w:szCs w:val="19"/>
                <w:lang w:val="es-ES_tradnl"/>
              </w:rPr>
              <w:t>Precio/hora Cocinero/a</w:t>
            </w:r>
          </w:p>
        </w:tc>
        <w:tc>
          <w:tcPr>
            <w:tcW w:w="1611" w:type="dxa"/>
            <w:tcBorders>
              <w:top w:val="nil"/>
              <w:left w:val="nil"/>
              <w:bottom w:val="single" w:sz="8" w:space="0" w:color="auto"/>
              <w:right w:val="single" w:sz="8" w:space="0" w:color="auto"/>
            </w:tcBorders>
            <w:tcMar>
              <w:top w:w="0" w:type="dxa"/>
              <w:left w:w="108" w:type="dxa"/>
              <w:bottom w:w="0" w:type="dxa"/>
              <w:right w:w="108" w:type="dxa"/>
            </w:tcMar>
            <w:vAlign w:val="center"/>
          </w:tcPr>
          <w:p w14:paraId="6A4AFF1B" w14:textId="70161B8B" w:rsidR="009E1ADB" w:rsidRPr="00A64A7D" w:rsidRDefault="004024A7" w:rsidP="009E1ADB">
            <w:pPr>
              <w:spacing w:before="120"/>
              <w:ind w:right="27"/>
              <w:jc w:val="center"/>
              <w:rPr>
                <w:rFonts w:ascii="Verdana" w:hAnsi="Verdana"/>
                <w:sz w:val="19"/>
                <w:szCs w:val="19"/>
                <w:lang w:val="es-ES_tradnl"/>
              </w:rPr>
            </w:pPr>
            <w:r w:rsidRPr="00A64A7D">
              <w:rPr>
                <w:rFonts w:ascii="Verdana" w:hAnsi="Verdana"/>
                <w:sz w:val="19"/>
                <w:szCs w:val="19"/>
                <w:lang w:val="es-ES_tradnl"/>
              </w:rPr>
              <w:t>8</w:t>
            </w:r>
          </w:p>
        </w:tc>
      </w:tr>
      <w:tr w:rsidR="00560450" w:rsidRPr="00A64A7D" w14:paraId="5499422D" w14:textId="77777777" w:rsidTr="00F27409">
        <w:trPr>
          <w:jc w:val="center"/>
        </w:trPr>
        <w:tc>
          <w:tcPr>
            <w:tcW w:w="6227" w:type="dxa"/>
            <w:tcBorders>
              <w:top w:val="nil"/>
              <w:left w:val="single" w:sz="8" w:space="0" w:color="auto"/>
              <w:bottom w:val="single" w:sz="8" w:space="0" w:color="auto"/>
              <w:right w:val="single" w:sz="8" w:space="0" w:color="auto"/>
            </w:tcBorders>
            <w:shd w:val="clear" w:color="auto" w:fill="D5DCE4"/>
            <w:tcMar>
              <w:top w:w="0" w:type="dxa"/>
              <w:left w:w="108" w:type="dxa"/>
              <w:bottom w:w="0" w:type="dxa"/>
              <w:right w:w="108" w:type="dxa"/>
            </w:tcMar>
            <w:vAlign w:val="center"/>
          </w:tcPr>
          <w:p w14:paraId="6AFD340B" w14:textId="77777777" w:rsidR="00560450" w:rsidRPr="00A64A7D" w:rsidRDefault="00560450">
            <w:pPr>
              <w:spacing w:before="120"/>
              <w:ind w:right="53"/>
              <w:jc w:val="center"/>
              <w:rPr>
                <w:rFonts w:ascii="Verdana" w:hAnsi="Verdana"/>
                <w:sz w:val="19"/>
                <w:szCs w:val="19"/>
                <w:lang w:val="es-ES_tradnl"/>
              </w:rPr>
            </w:pPr>
          </w:p>
        </w:tc>
        <w:tc>
          <w:tcPr>
            <w:tcW w:w="1611" w:type="dxa"/>
            <w:tcBorders>
              <w:top w:val="nil"/>
              <w:left w:val="nil"/>
              <w:bottom w:val="single" w:sz="8" w:space="0" w:color="auto"/>
              <w:right w:val="single" w:sz="8" w:space="0" w:color="auto"/>
            </w:tcBorders>
            <w:tcMar>
              <w:top w:w="0" w:type="dxa"/>
              <w:left w:w="108" w:type="dxa"/>
              <w:bottom w:w="0" w:type="dxa"/>
              <w:right w:w="108" w:type="dxa"/>
            </w:tcMar>
            <w:vAlign w:val="center"/>
            <w:hideMark/>
          </w:tcPr>
          <w:p w14:paraId="0EC271ED" w14:textId="458D8F7E" w:rsidR="00560450" w:rsidRPr="00A64A7D" w:rsidRDefault="0048485F">
            <w:pPr>
              <w:spacing w:before="120"/>
              <w:ind w:right="27"/>
              <w:jc w:val="center"/>
              <w:rPr>
                <w:rFonts w:ascii="Verdana" w:hAnsi="Verdana"/>
                <w:b/>
                <w:bCs/>
                <w:sz w:val="19"/>
                <w:szCs w:val="19"/>
                <w:lang w:val="es-ES_tradnl"/>
              </w:rPr>
            </w:pPr>
            <w:r w:rsidRPr="00A64A7D">
              <w:rPr>
                <w:rFonts w:ascii="Verdana" w:hAnsi="Verdana"/>
                <w:b/>
                <w:bCs/>
                <w:sz w:val="19"/>
                <w:szCs w:val="19"/>
                <w:lang w:val="es-ES_tradnl"/>
              </w:rPr>
              <w:t>40</w:t>
            </w:r>
            <w:r w:rsidR="00560450" w:rsidRPr="00A64A7D">
              <w:rPr>
                <w:rFonts w:ascii="Verdana" w:hAnsi="Verdana"/>
                <w:b/>
                <w:bCs/>
                <w:sz w:val="19"/>
                <w:szCs w:val="19"/>
                <w:lang w:val="es-ES_tradnl"/>
              </w:rPr>
              <w:t>,00</w:t>
            </w:r>
          </w:p>
        </w:tc>
      </w:tr>
    </w:tbl>
    <w:p w14:paraId="29ABAECB" w14:textId="77777777" w:rsidR="00560450" w:rsidRPr="00A64A7D" w:rsidRDefault="00560450" w:rsidP="00560450">
      <w:pPr>
        <w:jc w:val="both"/>
        <w:rPr>
          <w:rFonts w:ascii="Verdana" w:hAnsi="Verdana" w:cs="Tahoma"/>
          <w:sz w:val="20"/>
          <w:szCs w:val="20"/>
          <w:lang w:val="es-ES_tradnl"/>
        </w:rPr>
      </w:pPr>
    </w:p>
    <w:p w14:paraId="1FBE0817" w14:textId="77777777" w:rsidR="00560450" w:rsidRPr="00A64A7D" w:rsidRDefault="00560450" w:rsidP="00560450">
      <w:pPr>
        <w:jc w:val="both"/>
        <w:rPr>
          <w:rFonts w:ascii="Verdana" w:hAnsi="Verdana" w:cs="Tahoma"/>
          <w:sz w:val="20"/>
          <w:szCs w:val="20"/>
          <w:lang w:val="es-ES_tradnl"/>
        </w:rPr>
      </w:pPr>
    </w:p>
    <w:tbl>
      <w:tblPr>
        <w:tblStyle w:val="Tablaconcuadrcula"/>
        <w:tblW w:w="0" w:type="auto"/>
        <w:jc w:val="center"/>
        <w:tblLook w:val="04A0" w:firstRow="1" w:lastRow="0" w:firstColumn="1" w:lastColumn="0" w:noHBand="0" w:noVBand="1"/>
      </w:tblPr>
      <w:tblGrid>
        <w:gridCol w:w="1696"/>
        <w:gridCol w:w="993"/>
        <w:gridCol w:w="7"/>
      </w:tblGrid>
      <w:tr w:rsidR="00560450" w:rsidRPr="00A64A7D" w14:paraId="09368CEE" w14:textId="77777777">
        <w:trPr>
          <w:jc w:val="center"/>
        </w:trPr>
        <w:tc>
          <w:tcPr>
            <w:tcW w:w="2696" w:type="dxa"/>
            <w:gridSpan w:val="3"/>
            <w:shd w:val="clear" w:color="auto" w:fill="F2F2F2" w:themeFill="background1" w:themeFillShade="F2"/>
          </w:tcPr>
          <w:p w14:paraId="584925A8" w14:textId="77777777" w:rsidR="00560450" w:rsidRPr="00A64A7D" w:rsidRDefault="00560450">
            <w:pPr>
              <w:jc w:val="center"/>
              <w:rPr>
                <w:rFonts w:ascii="Verdana" w:hAnsi="Verdana" w:cstheme="minorHAnsi"/>
                <w:b/>
                <w:sz w:val="19"/>
                <w:szCs w:val="19"/>
                <w:lang w:val="es-ES_tradnl"/>
              </w:rPr>
            </w:pPr>
            <w:r w:rsidRPr="00A64A7D">
              <w:rPr>
                <w:rFonts w:ascii="Verdana" w:hAnsi="Verdana" w:cstheme="minorHAnsi"/>
                <w:b/>
                <w:sz w:val="19"/>
                <w:szCs w:val="19"/>
                <w:lang w:val="es-ES_tradnl"/>
              </w:rPr>
              <w:t>Precio ofertado del concepto (€)</w:t>
            </w:r>
          </w:p>
        </w:tc>
      </w:tr>
      <w:tr w:rsidR="00560450" w:rsidRPr="00A64A7D" w14:paraId="7174D3EE" w14:textId="77777777">
        <w:trPr>
          <w:gridAfter w:val="1"/>
          <w:wAfter w:w="7" w:type="dxa"/>
          <w:trHeight w:val="275"/>
          <w:jc w:val="center"/>
        </w:trPr>
        <w:tc>
          <w:tcPr>
            <w:tcW w:w="1696" w:type="dxa"/>
            <w:shd w:val="clear" w:color="auto" w:fill="F2F2F2" w:themeFill="background1" w:themeFillShade="F2"/>
            <w:vAlign w:val="center"/>
          </w:tcPr>
          <w:p w14:paraId="0CC93359" w14:textId="77777777" w:rsidR="00560450" w:rsidRPr="00A64A7D" w:rsidRDefault="00560450">
            <w:pPr>
              <w:jc w:val="center"/>
              <w:rPr>
                <w:rFonts w:ascii="Verdana" w:hAnsi="Verdana" w:cstheme="minorHAnsi"/>
                <w:b/>
                <w:sz w:val="19"/>
                <w:szCs w:val="19"/>
                <w:lang w:val="es-ES_tradnl"/>
              </w:rPr>
            </w:pPr>
            <w:r w:rsidRPr="00A64A7D">
              <w:rPr>
                <w:rFonts w:ascii="Verdana" w:hAnsi="Verdana" w:cstheme="minorHAnsi"/>
                <w:b/>
                <w:sz w:val="19"/>
                <w:szCs w:val="19"/>
                <w:lang w:val="es-ES_tradnl"/>
              </w:rPr>
              <w:t>LICITADOR 1</w:t>
            </w:r>
          </w:p>
        </w:tc>
        <w:tc>
          <w:tcPr>
            <w:tcW w:w="993" w:type="dxa"/>
            <w:vAlign w:val="center"/>
          </w:tcPr>
          <w:p w14:paraId="1DC3893E" w14:textId="41CCBAFA" w:rsidR="00560450" w:rsidRPr="00A64A7D" w:rsidRDefault="00B14A68">
            <w:pPr>
              <w:jc w:val="center"/>
              <w:rPr>
                <w:rFonts w:ascii="Verdana" w:hAnsi="Verdana" w:cstheme="minorHAnsi"/>
                <w:sz w:val="19"/>
                <w:szCs w:val="19"/>
                <w:lang w:val="es-ES_tradnl"/>
              </w:rPr>
            </w:pPr>
            <w:r w:rsidRPr="00A64A7D">
              <w:rPr>
                <w:rFonts w:ascii="Verdana" w:hAnsi="Verdana" w:cstheme="minorHAnsi"/>
                <w:sz w:val="19"/>
                <w:szCs w:val="19"/>
                <w:lang w:val="es-ES_tradnl"/>
              </w:rPr>
              <w:t>2,08</w:t>
            </w:r>
          </w:p>
        </w:tc>
      </w:tr>
      <w:tr w:rsidR="00560450" w:rsidRPr="00A64A7D" w14:paraId="682BD86C" w14:textId="77777777">
        <w:trPr>
          <w:gridAfter w:val="1"/>
          <w:wAfter w:w="7" w:type="dxa"/>
          <w:trHeight w:val="279"/>
          <w:jc w:val="center"/>
        </w:trPr>
        <w:tc>
          <w:tcPr>
            <w:tcW w:w="1696" w:type="dxa"/>
            <w:shd w:val="clear" w:color="auto" w:fill="F2F2F2" w:themeFill="background1" w:themeFillShade="F2"/>
            <w:vAlign w:val="center"/>
          </w:tcPr>
          <w:p w14:paraId="29F34B72" w14:textId="77777777" w:rsidR="00560450" w:rsidRPr="00A64A7D" w:rsidRDefault="00560450">
            <w:pPr>
              <w:jc w:val="center"/>
              <w:rPr>
                <w:rFonts w:ascii="Verdana" w:hAnsi="Verdana" w:cstheme="minorHAnsi"/>
                <w:b/>
                <w:sz w:val="19"/>
                <w:szCs w:val="19"/>
                <w:lang w:val="es-ES_tradnl"/>
              </w:rPr>
            </w:pPr>
            <w:r w:rsidRPr="00A64A7D">
              <w:rPr>
                <w:rFonts w:ascii="Verdana" w:hAnsi="Verdana" w:cstheme="minorHAnsi"/>
                <w:b/>
                <w:sz w:val="19"/>
                <w:szCs w:val="19"/>
                <w:lang w:val="es-ES_tradnl"/>
              </w:rPr>
              <w:t>LICITADOR 2</w:t>
            </w:r>
          </w:p>
        </w:tc>
        <w:tc>
          <w:tcPr>
            <w:tcW w:w="993" w:type="dxa"/>
            <w:vAlign w:val="center"/>
          </w:tcPr>
          <w:p w14:paraId="75A22329" w14:textId="424F7630" w:rsidR="00560450" w:rsidRPr="00A64A7D" w:rsidRDefault="00B14A68">
            <w:pPr>
              <w:jc w:val="center"/>
              <w:rPr>
                <w:rFonts w:ascii="Verdana" w:hAnsi="Verdana" w:cstheme="minorHAnsi"/>
                <w:sz w:val="19"/>
                <w:szCs w:val="19"/>
                <w:lang w:val="es-ES_tradnl"/>
              </w:rPr>
            </w:pPr>
            <w:r w:rsidRPr="00A64A7D">
              <w:rPr>
                <w:rFonts w:ascii="Verdana" w:hAnsi="Verdana" w:cstheme="minorHAnsi"/>
                <w:sz w:val="19"/>
                <w:szCs w:val="19"/>
                <w:lang w:val="es-ES_tradnl"/>
              </w:rPr>
              <w:t>1,90</w:t>
            </w:r>
          </w:p>
        </w:tc>
      </w:tr>
      <w:tr w:rsidR="00560450" w:rsidRPr="00A64A7D" w14:paraId="72888A15" w14:textId="77777777">
        <w:trPr>
          <w:gridAfter w:val="1"/>
          <w:wAfter w:w="7" w:type="dxa"/>
          <w:trHeight w:val="240"/>
          <w:jc w:val="center"/>
        </w:trPr>
        <w:tc>
          <w:tcPr>
            <w:tcW w:w="1696" w:type="dxa"/>
            <w:shd w:val="clear" w:color="auto" w:fill="F2F2F2" w:themeFill="background1" w:themeFillShade="F2"/>
            <w:vAlign w:val="center"/>
          </w:tcPr>
          <w:p w14:paraId="751AA33D" w14:textId="77777777" w:rsidR="00560450" w:rsidRPr="00A64A7D" w:rsidRDefault="00560450">
            <w:pPr>
              <w:jc w:val="center"/>
              <w:rPr>
                <w:rFonts w:ascii="Verdana" w:hAnsi="Verdana" w:cstheme="minorHAnsi"/>
                <w:b/>
                <w:sz w:val="19"/>
                <w:szCs w:val="19"/>
                <w:lang w:val="es-ES_tradnl"/>
              </w:rPr>
            </w:pPr>
            <w:r w:rsidRPr="00A64A7D">
              <w:rPr>
                <w:rFonts w:ascii="Verdana" w:hAnsi="Verdana" w:cstheme="minorHAnsi"/>
                <w:b/>
                <w:sz w:val="19"/>
                <w:szCs w:val="19"/>
                <w:lang w:val="es-ES_tradnl"/>
              </w:rPr>
              <w:t>LICITADOR 3</w:t>
            </w:r>
          </w:p>
        </w:tc>
        <w:tc>
          <w:tcPr>
            <w:tcW w:w="993" w:type="dxa"/>
            <w:vAlign w:val="center"/>
          </w:tcPr>
          <w:p w14:paraId="19F54C9B" w14:textId="55219F68" w:rsidR="00560450" w:rsidRPr="00A64A7D" w:rsidRDefault="00B14A68">
            <w:pPr>
              <w:jc w:val="center"/>
              <w:rPr>
                <w:rFonts w:ascii="Verdana" w:hAnsi="Verdana" w:cstheme="minorHAnsi"/>
                <w:sz w:val="19"/>
                <w:szCs w:val="19"/>
                <w:lang w:val="es-ES_tradnl"/>
              </w:rPr>
            </w:pPr>
            <w:r w:rsidRPr="00A64A7D">
              <w:rPr>
                <w:rFonts w:ascii="Verdana" w:hAnsi="Verdana" w:cstheme="minorHAnsi"/>
                <w:sz w:val="19"/>
                <w:szCs w:val="19"/>
                <w:lang w:val="es-ES_tradnl"/>
              </w:rPr>
              <w:t>2,04</w:t>
            </w:r>
          </w:p>
        </w:tc>
      </w:tr>
      <w:tr w:rsidR="00560450" w:rsidRPr="00A64A7D" w14:paraId="485EF527" w14:textId="77777777">
        <w:trPr>
          <w:gridAfter w:val="1"/>
          <w:wAfter w:w="7" w:type="dxa"/>
          <w:trHeight w:val="272"/>
          <w:jc w:val="center"/>
        </w:trPr>
        <w:tc>
          <w:tcPr>
            <w:tcW w:w="1696" w:type="dxa"/>
            <w:shd w:val="clear" w:color="auto" w:fill="F2F2F2" w:themeFill="background1" w:themeFillShade="F2"/>
            <w:vAlign w:val="center"/>
          </w:tcPr>
          <w:p w14:paraId="7B26352C" w14:textId="77777777" w:rsidR="00560450" w:rsidRPr="00A64A7D" w:rsidRDefault="00560450">
            <w:pPr>
              <w:jc w:val="center"/>
              <w:rPr>
                <w:rFonts w:ascii="Verdana" w:hAnsi="Verdana" w:cstheme="minorHAnsi"/>
                <w:b/>
                <w:sz w:val="19"/>
                <w:szCs w:val="19"/>
                <w:lang w:val="es-ES_tradnl"/>
              </w:rPr>
            </w:pPr>
            <w:r w:rsidRPr="00A64A7D">
              <w:rPr>
                <w:rFonts w:ascii="Verdana" w:hAnsi="Verdana" w:cstheme="minorHAnsi"/>
                <w:b/>
                <w:sz w:val="19"/>
                <w:szCs w:val="19"/>
                <w:lang w:val="es-ES_tradnl"/>
              </w:rPr>
              <w:t>LICITADOR 4</w:t>
            </w:r>
          </w:p>
        </w:tc>
        <w:tc>
          <w:tcPr>
            <w:tcW w:w="993" w:type="dxa"/>
            <w:vAlign w:val="center"/>
          </w:tcPr>
          <w:p w14:paraId="03D2C868" w14:textId="454996F2" w:rsidR="00560450" w:rsidRPr="00A64A7D" w:rsidRDefault="00B14A68">
            <w:pPr>
              <w:jc w:val="center"/>
              <w:rPr>
                <w:rFonts w:ascii="Verdana" w:hAnsi="Verdana" w:cstheme="minorHAnsi"/>
                <w:sz w:val="19"/>
                <w:szCs w:val="19"/>
                <w:lang w:val="es-ES_tradnl"/>
              </w:rPr>
            </w:pPr>
            <w:r w:rsidRPr="00A64A7D">
              <w:rPr>
                <w:rFonts w:ascii="Verdana" w:hAnsi="Verdana" w:cstheme="minorHAnsi"/>
                <w:sz w:val="19"/>
                <w:szCs w:val="19"/>
                <w:lang w:val="es-ES_tradnl"/>
              </w:rPr>
              <w:t>1,86</w:t>
            </w:r>
          </w:p>
        </w:tc>
      </w:tr>
    </w:tbl>
    <w:p w14:paraId="7DEFBBEC" w14:textId="77777777" w:rsidR="00560450" w:rsidRPr="00A64A7D" w:rsidRDefault="00560450" w:rsidP="00560450">
      <w:pPr>
        <w:jc w:val="center"/>
        <w:rPr>
          <w:strike/>
          <w:lang w:val="es-ES_tradnl"/>
        </w:rPr>
      </w:pPr>
    </w:p>
    <w:tbl>
      <w:tblPr>
        <w:tblStyle w:val="Tablaconcuadrcula"/>
        <w:tblW w:w="0" w:type="auto"/>
        <w:jc w:val="center"/>
        <w:tblLook w:val="04A0" w:firstRow="1" w:lastRow="0" w:firstColumn="1" w:lastColumn="0" w:noHBand="0" w:noVBand="1"/>
      </w:tblPr>
      <w:tblGrid>
        <w:gridCol w:w="1554"/>
        <w:gridCol w:w="993"/>
      </w:tblGrid>
      <w:tr w:rsidR="00560450" w:rsidRPr="00A64A7D" w14:paraId="3AD772B7" w14:textId="77777777">
        <w:trPr>
          <w:trHeight w:val="275"/>
          <w:jc w:val="center"/>
        </w:trPr>
        <w:tc>
          <w:tcPr>
            <w:tcW w:w="1554" w:type="dxa"/>
            <w:shd w:val="clear" w:color="auto" w:fill="F2F2F2" w:themeFill="background1" w:themeFillShade="F2"/>
            <w:vAlign w:val="center"/>
          </w:tcPr>
          <w:p w14:paraId="71093602" w14:textId="77777777" w:rsidR="00560450" w:rsidRPr="00A64A7D" w:rsidRDefault="00560450">
            <w:pPr>
              <w:jc w:val="center"/>
              <w:rPr>
                <w:rFonts w:ascii="Verdana" w:hAnsi="Verdana" w:cstheme="minorHAnsi"/>
                <w:b/>
                <w:sz w:val="18"/>
                <w:lang w:val="es-ES_tradnl"/>
              </w:rPr>
            </w:pPr>
            <w:r w:rsidRPr="00A64A7D">
              <w:rPr>
                <w:rFonts w:ascii="Verdana" w:hAnsi="Verdana" w:cstheme="minorHAnsi"/>
                <w:b/>
                <w:sz w:val="18"/>
                <w:lang w:val="es-ES_tradnl"/>
              </w:rPr>
              <w:t xml:space="preserve">Precio unitario </w:t>
            </w:r>
            <w:r w:rsidRPr="00A64A7D">
              <w:rPr>
                <w:rFonts w:ascii="Verdana" w:hAnsi="Verdana" w:cstheme="minorHAnsi"/>
                <w:b/>
                <w:sz w:val="18"/>
                <w:lang w:val="es-ES_tradnl"/>
              </w:rPr>
              <w:lastRenderedPageBreak/>
              <w:t>(Cláusula 5 PCAP)</w:t>
            </w:r>
          </w:p>
        </w:tc>
        <w:tc>
          <w:tcPr>
            <w:tcW w:w="993" w:type="dxa"/>
            <w:vAlign w:val="center"/>
          </w:tcPr>
          <w:p w14:paraId="0969CC83" w14:textId="01A91F29" w:rsidR="00560450" w:rsidRPr="00A64A7D" w:rsidRDefault="00395324">
            <w:pPr>
              <w:jc w:val="center"/>
              <w:rPr>
                <w:rFonts w:ascii="Verdana" w:hAnsi="Verdana" w:cstheme="minorHAnsi"/>
                <w:sz w:val="18"/>
                <w:lang w:val="es-ES_tradnl"/>
              </w:rPr>
            </w:pPr>
            <w:r w:rsidRPr="00A64A7D">
              <w:rPr>
                <w:rFonts w:ascii="Verdana" w:hAnsi="Verdana" w:cstheme="minorHAnsi"/>
                <w:sz w:val="18"/>
                <w:lang w:val="es-ES_tradnl"/>
              </w:rPr>
              <w:lastRenderedPageBreak/>
              <w:t>2,</w:t>
            </w:r>
            <w:r w:rsidR="00FE5F4E" w:rsidRPr="00A64A7D">
              <w:rPr>
                <w:rFonts w:ascii="Verdana" w:hAnsi="Verdana" w:cstheme="minorHAnsi"/>
                <w:sz w:val="18"/>
                <w:lang w:val="es-ES_tradnl"/>
              </w:rPr>
              <w:t>13</w:t>
            </w:r>
          </w:p>
        </w:tc>
      </w:tr>
      <w:tr w:rsidR="00560450" w:rsidRPr="00A64A7D" w14:paraId="12499D79" w14:textId="77777777">
        <w:trPr>
          <w:trHeight w:val="279"/>
          <w:jc w:val="center"/>
        </w:trPr>
        <w:tc>
          <w:tcPr>
            <w:tcW w:w="1554" w:type="dxa"/>
            <w:shd w:val="clear" w:color="auto" w:fill="F2F2F2" w:themeFill="background1" w:themeFillShade="F2"/>
            <w:vAlign w:val="center"/>
          </w:tcPr>
          <w:p w14:paraId="7658A800" w14:textId="77777777" w:rsidR="00560450" w:rsidRPr="00A64A7D" w:rsidRDefault="00560450">
            <w:pPr>
              <w:jc w:val="center"/>
              <w:rPr>
                <w:rFonts w:ascii="Verdana" w:hAnsi="Verdana" w:cstheme="minorHAnsi"/>
                <w:b/>
                <w:sz w:val="18"/>
                <w:lang w:val="es-ES_tradnl"/>
              </w:rPr>
            </w:pPr>
            <w:r w:rsidRPr="00A64A7D">
              <w:rPr>
                <w:rFonts w:ascii="Verdana" w:hAnsi="Verdana" w:cstheme="minorHAnsi"/>
                <w:b/>
                <w:sz w:val="18"/>
                <w:lang w:val="es-ES_tradnl"/>
              </w:rPr>
              <w:t>Ponderación</w:t>
            </w:r>
          </w:p>
        </w:tc>
        <w:tc>
          <w:tcPr>
            <w:tcW w:w="993" w:type="dxa"/>
            <w:vAlign w:val="center"/>
          </w:tcPr>
          <w:p w14:paraId="4231F9D1" w14:textId="471E5EE3" w:rsidR="00560450" w:rsidRPr="00A64A7D" w:rsidRDefault="00560450">
            <w:pPr>
              <w:jc w:val="center"/>
              <w:rPr>
                <w:rFonts w:ascii="Verdana" w:hAnsi="Verdana" w:cstheme="minorHAnsi"/>
                <w:sz w:val="18"/>
                <w:lang w:val="es-ES_tradnl"/>
              </w:rPr>
            </w:pPr>
            <w:r w:rsidRPr="00A64A7D">
              <w:rPr>
                <w:rFonts w:ascii="Verdana" w:hAnsi="Verdana" w:cstheme="minorHAnsi"/>
                <w:sz w:val="18"/>
                <w:lang w:val="es-ES_tradnl"/>
              </w:rPr>
              <w:t>1</w:t>
            </w:r>
            <w:r w:rsidR="008B5C84" w:rsidRPr="00A64A7D">
              <w:rPr>
                <w:rFonts w:ascii="Verdana" w:hAnsi="Verdana" w:cstheme="minorHAnsi"/>
                <w:sz w:val="18"/>
                <w:lang w:val="es-ES_tradnl"/>
              </w:rPr>
              <w:t>9</w:t>
            </w:r>
          </w:p>
        </w:tc>
      </w:tr>
    </w:tbl>
    <w:p w14:paraId="2D2AD691" w14:textId="77777777" w:rsidR="00560450" w:rsidRPr="00A64A7D" w:rsidRDefault="00560450" w:rsidP="00560450">
      <w:pPr>
        <w:jc w:val="center"/>
        <w:rPr>
          <w:lang w:val="es-ES_tradnl"/>
        </w:rPr>
      </w:pPr>
    </w:p>
    <w:p w14:paraId="5A210E64" w14:textId="77777777" w:rsidR="0075145B" w:rsidRPr="00A64A7D" w:rsidRDefault="0075145B" w:rsidP="00560450">
      <w:pPr>
        <w:jc w:val="center"/>
        <w:rPr>
          <w:lang w:val="es-ES_tradnl"/>
        </w:rPr>
      </w:pPr>
    </w:p>
    <w:tbl>
      <w:tblPr>
        <w:tblW w:w="9240" w:type="dxa"/>
        <w:tblLook w:val="04A0" w:firstRow="1" w:lastRow="0" w:firstColumn="1" w:lastColumn="0" w:noHBand="0" w:noVBand="1"/>
      </w:tblPr>
      <w:tblGrid>
        <w:gridCol w:w="1780"/>
        <w:gridCol w:w="1840"/>
        <w:gridCol w:w="1860"/>
        <w:gridCol w:w="2160"/>
        <w:gridCol w:w="1600"/>
      </w:tblGrid>
      <w:tr w:rsidR="00B9379A" w:rsidRPr="00A64A7D" w14:paraId="245B952F" w14:textId="77777777" w:rsidTr="00B9379A">
        <w:trPr>
          <w:trHeight w:val="330"/>
        </w:trPr>
        <w:tc>
          <w:tcPr>
            <w:tcW w:w="1780" w:type="dxa"/>
            <w:tcBorders>
              <w:top w:val="single" w:sz="8" w:space="0" w:color="FFFFFF"/>
              <w:left w:val="single" w:sz="8" w:space="0" w:color="auto"/>
              <w:bottom w:val="single" w:sz="8" w:space="0" w:color="auto"/>
              <w:right w:val="single" w:sz="8" w:space="0" w:color="auto"/>
            </w:tcBorders>
            <w:vAlign w:val="center"/>
            <w:hideMark/>
          </w:tcPr>
          <w:p w14:paraId="5514A6D3" w14:textId="77777777" w:rsidR="00B9379A" w:rsidRPr="00A64A7D" w:rsidRDefault="00B9379A">
            <w:pPr>
              <w:jc w:val="center"/>
              <w:rPr>
                <w:color w:val="000000"/>
                <w:lang w:val="es-ES_tradnl"/>
              </w:rPr>
            </w:pPr>
            <w:r w:rsidRPr="00A64A7D">
              <w:rPr>
                <w:color w:val="000000"/>
                <w:lang w:val="es-ES_tradnl"/>
              </w:rPr>
              <w:t> </w:t>
            </w:r>
          </w:p>
        </w:tc>
        <w:tc>
          <w:tcPr>
            <w:tcW w:w="1840" w:type="dxa"/>
            <w:tcBorders>
              <w:top w:val="single" w:sz="8" w:space="0" w:color="auto"/>
              <w:left w:val="nil"/>
              <w:bottom w:val="single" w:sz="8" w:space="0" w:color="auto"/>
              <w:right w:val="single" w:sz="8" w:space="0" w:color="auto"/>
            </w:tcBorders>
            <w:shd w:val="clear" w:color="000000" w:fill="F2F2F2"/>
            <w:vAlign w:val="center"/>
            <w:hideMark/>
          </w:tcPr>
          <w:p w14:paraId="1450DC60" w14:textId="77777777" w:rsidR="00B9379A" w:rsidRPr="00A64A7D" w:rsidRDefault="00B9379A">
            <w:pPr>
              <w:jc w:val="center"/>
              <w:rPr>
                <w:rFonts w:ascii="Verdana" w:hAnsi="Verdana" w:cs="Calibri"/>
                <w:b/>
                <w:bCs/>
                <w:color w:val="000000"/>
                <w:sz w:val="19"/>
                <w:szCs w:val="19"/>
                <w:lang w:val="es-ES_tradnl"/>
              </w:rPr>
            </w:pPr>
            <w:r w:rsidRPr="00A64A7D">
              <w:rPr>
                <w:rFonts w:ascii="Verdana" w:hAnsi="Verdana" w:cs="Calibri"/>
                <w:b/>
                <w:bCs/>
                <w:color w:val="000000"/>
                <w:sz w:val="19"/>
                <w:szCs w:val="19"/>
                <w:lang w:val="es-ES_tradnl"/>
              </w:rPr>
              <w:t>Oferta</w:t>
            </w:r>
          </w:p>
        </w:tc>
        <w:tc>
          <w:tcPr>
            <w:tcW w:w="1860" w:type="dxa"/>
            <w:tcBorders>
              <w:top w:val="single" w:sz="8" w:space="0" w:color="auto"/>
              <w:left w:val="nil"/>
              <w:bottom w:val="single" w:sz="8" w:space="0" w:color="auto"/>
              <w:right w:val="single" w:sz="8" w:space="0" w:color="auto"/>
            </w:tcBorders>
            <w:shd w:val="clear" w:color="000000" w:fill="F2F2F2"/>
            <w:vAlign w:val="center"/>
            <w:hideMark/>
          </w:tcPr>
          <w:p w14:paraId="7D22FBAE" w14:textId="77777777" w:rsidR="00B9379A" w:rsidRPr="00A64A7D" w:rsidRDefault="00B9379A">
            <w:pPr>
              <w:jc w:val="center"/>
              <w:rPr>
                <w:rFonts w:ascii="Verdana" w:hAnsi="Verdana" w:cs="Calibri"/>
                <w:b/>
                <w:bCs/>
                <w:color w:val="000000"/>
                <w:sz w:val="19"/>
                <w:szCs w:val="19"/>
                <w:lang w:val="es-ES_tradnl"/>
              </w:rPr>
            </w:pPr>
            <w:r w:rsidRPr="00A64A7D">
              <w:rPr>
                <w:rFonts w:ascii="Verdana" w:hAnsi="Verdana" w:cs="Calibri"/>
                <w:b/>
                <w:bCs/>
                <w:color w:val="000000"/>
                <w:sz w:val="19"/>
                <w:szCs w:val="19"/>
                <w:lang w:val="es-ES_tradnl"/>
              </w:rPr>
              <w:t>Mejor oferta</w:t>
            </w:r>
          </w:p>
        </w:tc>
        <w:tc>
          <w:tcPr>
            <w:tcW w:w="2160" w:type="dxa"/>
            <w:tcBorders>
              <w:top w:val="single" w:sz="8" w:space="0" w:color="auto"/>
              <w:left w:val="nil"/>
              <w:bottom w:val="single" w:sz="8" w:space="0" w:color="auto"/>
              <w:right w:val="single" w:sz="8" w:space="0" w:color="auto"/>
            </w:tcBorders>
            <w:shd w:val="clear" w:color="000000" w:fill="F2F2F2"/>
            <w:vAlign w:val="center"/>
            <w:hideMark/>
          </w:tcPr>
          <w:p w14:paraId="421E33E1" w14:textId="77777777" w:rsidR="00B9379A" w:rsidRPr="00A64A7D" w:rsidRDefault="00B9379A">
            <w:pPr>
              <w:jc w:val="center"/>
              <w:rPr>
                <w:rFonts w:ascii="Verdana" w:hAnsi="Verdana" w:cs="Calibri"/>
                <w:b/>
                <w:bCs/>
                <w:color w:val="000000"/>
                <w:sz w:val="19"/>
                <w:szCs w:val="19"/>
                <w:lang w:val="es-ES_tradnl"/>
              </w:rPr>
            </w:pPr>
            <w:r w:rsidRPr="00A64A7D">
              <w:rPr>
                <w:rFonts w:ascii="Verdana" w:hAnsi="Verdana" w:cs="Calibri"/>
                <w:b/>
                <w:bCs/>
                <w:color w:val="000000"/>
                <w:sz w:val="19"/>
                <w:szCs w:val="19"/>
                <w:lang w:val="es-ES_tradnl"/>
              </w:rPr>
              <w:t>Ponderación</w:t>
            </w:r>
          </w:p>
        </w:tc>
        <w:tc>
          <w:tcPr>
            <w:tcW w:w="1600" w:type="dxa"/>
            <w:tcBorders>
              <w:top w:val="single" w:sz="8" w:space="0" w:color="auto"/>
              <w:left w:val="nil"/>
              <w:bottom w:val="single" w:sz="8" w:space="0" w:color="auto"/>
              <w:right w:val="single" w:sz="8" w:space="0" w:color="auto"/>
            </w:tcBorders>
            <w:shd w:val="clear" w:color="000000" w:fill="F2F2F2"/>
            <w:vAlign w:val="center"/>
            <w:hideMark/>
          </w:tcPr>
          <w:p w14:paraId="1BB90759" w14:textId="77777777" w:rsidR="00B9379A" w:rsidRPr="00A64A7D" w:rsidRDefault="00B9379A">
            <w:pPr>
              <w:jc w:val="center"/>
              <w:rPr>
                <w:rFonts w:ascii="Verdana" w:hAnsi="Verdana" w:cs="Calibri"/>
                <w:b/>
                <w:bCs/>
                <w:color w:val="000000"/>
                <w:sz w:val="19"/>
                <w:szCs w:val="19"/>
                <w:lang w:val="es-ES_tradnl"/>
              </w:rPr>
            </w:pPr>
            <w:r w:rsidRPr="00A64A7D">
              <w:rPr>
                <w:rFonts w:ascii="Verdana" w:hAnsi="Verdana" w:cs="Calibri"/>
                <w:b/>
                <w:bCs/>
                <w:color w:val="000000"/>
                <w:sz w:val="19"/>
                <w:szCs w:val="19"/>
                <w:lang w:val="es-ES_tradnl"/>
              </w:rPr>
              <w:t>Puntuación</w:t>
            </w:r>
          </w:p>
        </w:tc>
      </w:tr>
      <w:tr w:rsidR="00B9379A" w:rsidRPr="00A64A7D" w14:paraId="4C9F983C" w14:textId="77777777" w:rsidTr="00B9379A">
        <w:trPr>
          <w:trHeight w:val="330"/>
        </w:trPr>
        <w:tc>
          <w:tcPr>
            <w:tcW w:w="1780" w:type="dxa"/>
            <w:tcBorders>
              <w:top w:val="nil"/>
              <w:left w:val="single" w:sz="8" w:space="0" w:color="auto"/>
              <w:bottom w:val="single" w:sz="8" w:space="0" w:color="auto"/>
              <w:right w:val="single" w:sz="8" w:space="0" w:color="auto"/>
            </w:tcBorders>
            <w:shd w:val="clear" w:color="000000" w:fill="F2F2F2"/>
            <w:vAlign w:val="center"/>
            <w:hideMark/>
          </w:tcPr>
          <w:p w14:paraId="6876FA39" w14:textId="77777777" w:rsidR="00B9379A" w:rsidRPr="00A64A7D" w:rsidRDefault="00B9379A">
            <w:pPr>
              <w:jc w:val="center"/>
              <w:rPr>
                <w:rFonts w:ascii="Verdana" w:hAnsi="Verdana" w:cs="Calibri"/>
                <w:b/>
                <w:bCs/>
                <w:color w:val="000000"/>
                <w:sz w:val="19"/>
                <w:szCs w:val="19"/>
                <w:lang w:val="es-ES_tradnl"/>
              </w:rPr>
            </w:pPr>
            <w:r w:rsidRPr="00A64A7D">
              <w:rPr>
                <w:rFonts w:ascii="Verdana" w:hAnsi="Verdana" w:cs="Calibri"/>
                <w:b/>
                <w:bCs/>
                <w:color w:val="000000"/>
                <w:sz w:val="19"/>
                <w:szCs w:val="19"/>
                <w:lang w:val="es-ES_tradnl"/>
              </w:rPr>
              <w:t>LICITADOR 1</w:t>
            </w:r>
          </w:p>
        </w:tc>
        <w:tc>
          <w:tcPr>
            <w:tcW w:w="1840" w:type="dxa"/>
            <w:tcBorders>
              <w:top w:val="nil"/>
              <w:left w:val="nil"/>
              <w:bottom w:val="single" w:sz="8" w:space="0" w:color="auto"/>
              <w:right w:val="single" w:sz="8" w:space="0" w:color="auto"/>
            </w:tcBorders>
            <w:vAlign w:val="center"/>
            <w:hideMark/>
          </w:tcPr>
          <w:p w14:paraId="376A47DB" w14:textId="66CA2A92" w:rsidR="00B9379A" w:rsidRPr="00A64A7D" w:rsidRDefault="00B9379A">
            <w:pPr>
              <w:jc w:val="center"/>
              <w:rPr>
                <w:rFonts w:ascii="Verdana" w:hAnsi="Verdana" w:cs="Calibri"/>
                <w:color w:val="000000"/>
                <w:sz w:val="19"/>
                <w:szCs w:val="19"/>
                <w:lang w:val="es-ES_tradnl"/>
              </w:rPr>
            </w:pPr>
            <w:r w:rsidRPr="00A64A7D">
              <w:rPr>
                <w:rFonts w:ascii="Verdana" w:hAnsi="Verdana" w:cs="Calibri"/>
                <w:color w:val="000000"/>
                <w:sz w:val="19"/>
                <w:szCs w:val="19"/>
                <w:lang w:val="es-ES_tradnl"/>
              </w:rPr>
              <w:t>2,</w:t>
            </w:r>
            <w:r w:rsidR="0088580F" w:rsidRPr="00A64A7D">
              <w:rPr>
                <w:rFonts w:ascii="Verdana" w:hAnsi="Verdana" w:cs="Calibri"/>
                <w:color w:val="000000"/>
                <w:sz w:val="19"/>
                <w:szCs w:val="19"/>
                <w:lang w:val="es-ES_tradnl"/>
              </w:rPr>
              <w:t>08</w:t>
            </w:r>
          </w:p>
        </w:tc>
        <w:tc>
          <w:tcPr>
            <w:tcW w:w="1860" w:type="dxa"/>
            <w:tcBorders>
              <w:top w:val="nil"/>
              <w:left w:val="nil"/>
              <w:bottom w:val="single" w:sz="8" w:space="0" w:color="auto"/>
              <w:right w:val="single" w:sz="8" w:space="0" w:color="auto"/>
            </w:tcBorders>
            <w:vAlign w:val="center"/>
            <w:hideMark/>
          </w:tcPr>
          <w:p w14:paraId="03536CA9"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1,86</w:t>
            </w:r>
          </w:p>
        </w:tc>
        <w:tc>
          <w:tcPr>
            <w:tcW w:w="2160" w:type="dxa"/>
            <w:tcBorders>
              <w:top w:val="nil"/>
              <w:left w:val="nil"/>
              <w:bottom w:val="single" w:sz="8" w:space="0" w:color="auto"/>
              <w:right w:val="single" w:sz="8" w:space="0" w:color="auto"/>
            </w:tcBorders>
            <w:vAlign w:val="center"/>
            <w:hideMark/>
          </w:tcPr>
          <w:p w14:paraId="327C498A"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19</w:t>
            </w:r>
          </w:p>
        </w:tc>
        <w:tc>
          <w:tcPr>
            <w:tcW w:w="1600" w:type="dxa"/>
            <w:tcBorders>
              <w:top w:val="nil"/>
              <w:left w:val="nil"/>
              <w:bottom w:val="single" w:sz="8" w:space="0" w:color="auto"/>
              <w:right w:val="single" w:sz="8" w:space="0" w:color="auto"/>
            </w:tcBorders>
            <w:vAlign w:val="center"/>
            <w:hideMark/>
          </w:tcPr>
          <w:p w14:paraId="651E0B2D"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13,55</w:t>
            </w:r>
          </w:p>
        </w:tc>
      </w:tr>
      <w:tr w:rsidR="00B9379A" w:rsidRPr="00A64A7D" w14:paraId="59524E18" w14:textId="77777777" w:rsidTr="00B9379A">
        <w:trPr>
          <w:trHeight w:val="330"/>
        </w:trPr>
        <w:tc>
          <w:tcPr>
            <w:tcW w:w="1780" w:type="dxa"/>
            <w:tcBorders>
              <w:top w:val="nil"/>
              <w:left w:val="single" w:sz="8" w:space="0" w:color="auto"/>
              <w:bottom w:val="single" w:sz="8" w:space="0" w:color="auto"/>
              <w:right w:val="single" w:sz="8" w:space="0" w:color="auto"/>
            </w:tcBorders>
            <w:shd w:val="clear" w:color="000000" w:fill="F2F2F2"/>
            <w:vAlign w:val="center"/>
            <w:hideMark/>
          </w:tcPr>
          <w:p w14:paraId="21A01C4D" w14:textId="77777777" w:rsidR="00B9379A" w:rsidRPr="00A64A7D" w:rsidRDefault="00B9379A">
            <w:pPr>
              <w:jc w:val="center"/>
              <w:rPr>
                <w:rFonts w:ascii="Verdana" w:hAnsi="Verdana" w:cs="Calibri"/>
                <w:b/>
                <w:bCs/>
                <w:color w:val="000000"/>
                <w:sz w:val="19"/>
                <w:szCs w:val="19"/>
                <w:lang w:val="es-ES_tradnl"/>
              </w:rPr>
            </w:pPr>
            <w:r w:rsidRPr="00A64A7D">
              <w:rPr>
                <w:rFonts w:ascii="Verdana" w:hAnsi="Verdana" w:cs="Calibri"/>
                <w:b/>
                <w:bCs/>
                <w:color w:val="000000"/>
                <w:sz w:val="19"/>
                <w:szCs w:val="19"/>
                <w:lang w:val="es-ES_tradnl"/>
              </w:rPr>
              <w:t>LICITADOR 2</w:t>
            </w:r>
          </w:p>
        </w:tc>
        <w:tc>
          <w:tcPr>
            <w:tcW w:w="1840" w:type="dxa"/>
            <w:tcBorders>
              <w:top w:val="nil"/>
              <w:left w:val="nil"/>
              <w:bottom w:val="single" w:sz="8" w:space="0" w:color="auto"/>
              <w:right w:val="single" w:sz="8" w:space="0" w:color="auto"/>
            </w:tcBorders>
            <w:vAlign w:val="center"/>
            <w:hideMark/>
          </w:tcPr>
          <w:p w14:paraId="166A7C09" w14:textId="77777777" w:rsidR="00B9379A" w:rsidRPr="00A64A7D" w:rsidRDefault="00B9379A">
            <w:pPr>
              <w:jc w:val="center"/>
              <w:rPr>
                <w:rFonts w:ascii="Verdana" w:hAnsi="Verdana" w:cs="Calibri"/>
                <w:color w:val="000000"/>
                <w:sz w:val="19"/>
                <w:szCs w:val="19"/>
                <w:lang w:val="es-ES_tradnl"/>
              </w:rPr>
            </w:pPr>
            <w:r w:rsidRPr="00A64A7D">
              <w:rPr>
                <w:rFonts w:ascii="Verdana" w:hAnsi="Verdana" w:cs="Calibri"/>
                <w:color w:val="000000"/>
                <w:sz w:val="19"/>
                <w:szCs w:val="19"/>
                <w:lang w:val="es-ES_tradnl"/>
              </w:rPr>
              <w:t>1,90</w:t>
            </w:r>
          </w:p>
        </w:tc>
        <w:tc>
          <w:tcPr>
            <w:tcW w:w="1860" w:type="dxa"/>
            <w:tcBorders>
              <w:top w:val="nil"/>
              <w:left w:val="nil"/>
              <w:bottom w:val="single" w:sz="8" w:space="0" w:color="auto"/>
              <w:right w:val="single" w:sz="8" w:space="0" w:color="auto"/>
            </w:tcBorders>
            <w:vAlign w:val="center"/>
            <w:hideMark/>
          </w:tcPr>
          <w:p w14:paraId="0E251261"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1,86</w:t>
            </w:r>
          </w:p>
        </w:tc>
        <w:tc>
          <w:tcPr>
            <w:tcW w:w="2160" w:type="dxa"/>
            <w:tcBorders>
              <w:top w:val="nil"/>
              <w:left w:val="nil"/>
              <w:bottom w:val="single" w:sz="8" w:space="0" w:color="auto"/>
              <w:right w:val="single" w:sz="8" w:space="0" w:color="auto"/>
            </w:tcBorders>
            <w:vAlign w:val="center"/>
            <w:hideMark/>
          </w:tcPr>
          <w:p w14:paraId="3F3ED40D"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19</w:t>
            </w:r>
          </w:p>
        </w:tc>
        <w:tc>
          <w:tcPr>
            <w:tcW w:w="1600" w:type="dxa"/>
            <w:tcBorders>
              <w:top w:val="nil"/>
              <w:left w:val="nil"/>
              <w:bottom w:val="single" w:sz="8" w:space="0" w:color="auto"/>
              <w:right w:val="single" w:sz="8" w:space="0" w:color="auto"/>
            </w:tcBorders>
            <w:vAlign w:val="center"/>
            <w:hideMark/>
          </w:tcPr>
          <w:p w14:paraId="6859D521"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18,23</w:t>
            </w:r>
          </w:p>
        </w:tc>
      </w:tr>
      <w:tr w:rsidR="00B9379A" w:rsidRPr="00A64A7D" w14:paraId="5B66EDAD" w14:textId="77777777" w:rsidTr="00B9379A">
        <w:trPr>
          <w:trHeight w:val="330"/>
        </w:trPr>
        <w:tc>
          <w:tcPr>
            <w:tcW w:w="1780" w:type="dxa"/>
            <w:tcBorders>
              <w:top w:val="nil"/>
              <w:left w:val="single" w:sz="8" w:space="0" w:color="auto"/>
              <w:bottom w:val="single" w:sz="8" w:space="0" w:color="auto"/>
              <w:right w:val="single" w:sz="8" w:space="0" w:color="auto"/>
            </w:tcBorders>
            <w:shd w:val="clear" w:color="000000" w:fill="F2F2F2"/>
            <w:vAlign w:val="center"/>
            <w:hideMark/>
          </w:tcPr>
          <w:p w14:paraId="458AD944" w14:textId="77777777" w:rsidR="00B9379A" w:rsidRPr="00A64A7D" w:rsidRDefault="00B9379A">
            <w:pPr>
              <w:jc w:val="center"/>
              <w:rPr>
                <w:rFonts w:ascii="Verdana" w:hAnsi="Verdana" w:cs="Calibri"/>
                <w:b/>
                <w:bCs/>
                <w:color w:val="000000"/>
                <w:sz w:val="19"/>
                <w:szCs w:val="19"/>
                <w:lang w:val="es-ES_tradnl"/>
              </w:rPr>
            </w:pPr>
            <w:r w:rsidRPr="00A64A7D">
              <w:rPr>
                <w:rFonts w:ascii="Verdana" w:hAnsi="Verdana" w:cs="Calibri"/>
                <w:b/>
                <w:bCs/>
                <w:color w:val="000000"/>
                <w:sz w:val="19"/>
                <w:szCs w:val="19"/>
                <w:lang w:val="es-ES_tradnl"/>
              </w:rPr>
              <w:t>LICITADOR 3</w:t>
            </w:r>
          </w:p>
        </w:tc>
        <w:tc>
          <w:tcPr>
            <w:tcW w:w="1840" w:type="dxa"/>
            <w:tcBorders>
              <w:top w:val="nil"/>
              <w:left w:val="nil"/>
              <w:bottom w:val="single" w:sz="8" w:space="0" w:color="auto"/>
              <w:right w:val="single" w:sz="8" w:space="0" w:color="auto"/>
            </w:tcBorders>
            <w:vAlign w:val="center"/>
            <w:hideMark/>
          </w:tcPr>
          <w:p w14:paraId="7ABDEAC7" w14:textId="77777777" w:rsidR="00B9379A" w:rsidRPr="00A64A7D" w:rsidRDefault="00B9379A">
            <w:pPr>
              <w:jc w:val="center"/>
              <w:rPr>
                <w:rFonts w:ascii="Verdana" w:hAnsi="Verdana" w:cs="Calibri"/>
                <w:color w:val="000000"/>
                <w:sz w:val="19"/>
                <w:szCs w:val="19"/>
                <w:lang w:val="es-ES_tradnl"/>
              </w:rPr>
            </w:pPr>
            <w:r w:rsidRPr="00A64A7D">
              <w:rPr>
                <w:rFonts w:ascii="Verdana" w:hAnsi="Verdana" w:cs="Calibri"/>
                <w:color w:val="000000"/>
                <w:sz w:val="19"/>
                <w:szCs w:val="19"/>
                <w:lang w:val="es-ES_tradnl"/>
              </w:rPr>
              <w:t>2,04</w:t>
            </w:r>
          </w:p>
        </w:tc>
        <w:tc>
          <w:tcPr>
            <w:tcW w:w="1860" w:type="dxa"/>
            <w:tcBorders>
              <w:top w:val="nil"/>
              <w:left w:val="nil"/>
              <w:bottom w:val="single" w:sz="8" w:space="0" w:color="auto"/>
              <w:right w:val="single" w:sz="8" w:space="0" w:color="auto"/>
            </w:tcBorders>
            <w:vAlign w:val="center"/>
            <w:hideMark/>
          </w:tcPr>
          <w:p w14:paraId="62E4D5C4"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1,86</w:t>
            </w:r>
          </w:p>
        </w:tc>
        <w:tc>
          <w:tcPr>
            <w:tcW w:w="2160" w:type="dxa"/>
            <w:tcBorders>
              <w:top w:val="nil"/>
              <w:left w:val="nil"/>
              <w:bottom w:val="single" w:sz="8" w:space="0" w:color="auto"/>
              <w:right w:val="single" w:sz="8" w:space="0" w:color="auto"/>
            </w:tcBorders>
            <w:vAlign w:val="center"/>
            <w:hideMark/>
          </w:tcPr>
          <w:p w14:paraId="7FE9BB9B"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19</w:t>
            </w:r>
          </w:p>
        </w:tc>
        <w:tc>
          <w:tcPr>
            <w:tcW w:w="1600" w:type="dxa"/>
            <w:tcBorders>
              <w:top w:val="nil"/>
              <w:left w:val="nil"/>
              <w:bottom w:val="single" w:sz="8" w:space="0" w:color="auto"/>
              <w:right w:val="single" w:sz="8" w:space="0" w:color="auto"/>
            </w:tcBorders>
            <w:vAlign w:val="center"/>
            <w:hideMark/>
          </w:tcPr>
          <w:p w14:paraId="44CF2FBB"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14,86</w:t>
            </w:r>
          </w:p>
        </w:tc>
      </w:tr>
      <w:tr w:rsidR="00B9379A" w:rsidRPr="00A64A7D" w14:paraId="757C9313" w14:textId="77777777" w:rsidTr="00B9379A">
        <w:trPr>
          <w:trHeight w:val="330"/>
        </w:trPr>
        <w:tc>
          <w:tcPr>
            <w:tcW w:w="1780" w:type="dxa"/>
            <w:tcBorders>
              <w:top w:val="nil"/>
              <w:left w:val="single" w:sz="8" w:space="0" w:color="auto"/>
              <w:bottom w:val="single" w:sz="8" w:space="0" w:color="auto"/>
              <w:right w:val="single" w:sz="8" w:space="0" w:color="auto"/>
            </w:tcBorders>
            <w:shd w:val="clear" w:color="000000" w:fill="F2F2F2"/>
            <w:vAlign w:val="center"/>
            <w:hideMark/>
          </w:tcPr>
          <w:p w14:paraId="16B8F066" w14:textId="77777777" w:rsidR="00B9379A" w:rsidRPr="00A64A7D" w:rsidRDefault="00B9379A">
            <w:pPr>
              <w:jc w:val="center"/>
              <w:rPr>
                <w:rFonts w:ascii="Verdana" w:hAnsi="Verdana" w:cs="Calibri"/>
                <w:b/>
                <w:bCs/>
                <w:color w:val="000000"/>
                <w:sz w:val="19"/>
                <w:szCs w:val="19"/>
                <w:lang w:val="es-ES_tradnl"/>
              </w:rPr>
            </w:pPr>
            <w:r w:rsidRPr="00A64A7D">
              <w:rPr>
                <w:rFonts w:ascii="Verdana" w:hAnsi="Verdana" w:cs="Calibri"/>
                <w:b/>
                <w:bCs/>
                <w:color w:val="000000"/>
                <w:sz w:val="19"/>
                <w:szCs w:val="19"/>
                <w:lang w:val="es-ES_tradnl"/>
              </w:rPr>
              <w:t>LICITADOR 4</w:t>
            </w:r>
          </w:p>
        </w:tc>
        <w:tc>
          <w:tcPr>
            <w:tcW w:w="1840" w:type="dxa"/>
            <w:tcBorders>
              <w:top w:val="nil"/>
              <w:left w:val="nil"/>
              <w:bottom w:val="single" w:sz="8" w:space="0" w:color="auto"/>
              <w:right w:val="single" w:sz="8" w:space="0" w:color="auto"/>
            </w:tcBorders>
            <w:vAlign w:val="center"/>
            <w:hideMark/>
          </w:tcPr>
          <w:p w14:paraId="4FEB37C5" w14:textId="77777777" w:rsidR="00B9379A" w:rsidRPr="00A64A7D" w:rsidRDefault="00B9379A">
            <w:pPr>
              <w:jc w:val="center"/>
              <w:rPr>
                <w:rFonts w:ascii="Verdana" w:hAnsi="Verdana" w:cs="Calibri"/>
                <w:color w:val="000000"/>
                <w:sz w:val="19"/>
                <w:szCs w:val="19"/>
                <w:lang w:val="es-ES_tradnl"/>
              </w:rPr>
            </w:pPr>
            <w:r w:rsidRPr="00A64A7D">
              <w:rPr>
                <w:rFonts w:ascii="Verdana" w:hAnsi="Verdana" w:cs="Calibri"/>
                <w:color w:val="000000"/>
                <w:sz w:val="19"/>
                <w:szCs w:val="19"/>
                <w:lang w:val="es-ES_tradnl"/>
              </w:rPr>
              <w:t>1,86</w:t>
            </w:r>
          </w:p>
        </w:tc>
        <w:tc>
          <w:tcPr>
            <w:tcW w:w="1860" w:type="dxa"/>
            <w:tcBorders>
              <w:top w:val="nil"/>
              <w:left w:val="nil"/>
              <w:bottom w:val="single" w:sz="8" w:space="0" w:color="auto"/>
              <w:right w:val="single" w:sz="8" w:space="0" w:color="auto"/>
            </w:tcBorders>
            <w:vAlign w:val="center"/>
            <w:hideMark/>
          </w:tcPr>
          <w:p w14:paraId="0DC75BAF"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1,86</w:t>
            </w:r>
          </w:p>
        </w:tc>
        <w:tc>
          <w:tcPr>
            <w:tcW w:w="2160" w:type="dxa"/>
            <w:tcBorders>
              <w:top w:val="nil"/>
              <w:left w:val="nil"/>
              <w:bottom w:val="single" w:sz="8" w:space="0" w:color="auto"/>
              <w:right w:val="single" w:sz="8" w:space="0" w:color="auto"/>
            </w:tcBorders>
            <w:vAlign w:val="center"/>
            <w:hideMark/>
          </w:tcPr>
          <w:p w14:paraId="3414F741"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19</w:t>
            </w:r>
          </w:p>
        </w:tc>
        <w:tc>
          <w:tcPr>
            <w:tcW w:w="1600" w:type="dxa"/>
            <w:tcBorders>
              <w:top w:val="nil"/>
              <w:left w:val="nil"/>
              <w:bottom w:val="single" w:sz="8" w:space="0" w:color="auto"/>
              <w:right w:val="single" w:sz="8" w:space="0" w:color="auto"/>
            </w:tcBorders>
            <w:vAlign w:val="center"/>
            <w:hideMark/>
          </w:tcPr>
          <w:p w14:paraId="235E58AC" w14:textId="77777777" w:rsidR="00B9379A" w:rsidRPr="00A64A7D" w:rsidRDefault="00B9379A">
            <w:pPr>
              <w:jc w:val="center"/>
              <w:rPr>
                <w:rFonts w:ascii="Verdana" w:hAnsi="Verdana" w:cs="Calibri"/>
                <w:color w:val="000000"/>
                <w:sz w:val="18"/>
                <w:szCs w:val="18"/>
                <w:lang w:val="es-ES_tradnl"/>
              </w:rPr>
            </w:pPr>
            <w:r w:rsidRPr="00A64A7D">
              <w:rPr>
                <w:rFonts w:ascii="Verdana" w:hAnsi="Verdana" w:cs="Calibri"/>
                <w:color w:val="000000"/>
                <w:sz w:val="18"/>
                <w:szCs w:val="18"/>
                <w:lang w:val="es-ES_tradnl"/>
              </w:rPr>
              <w:t>19,00</w:t>
            </w:r>
          </w:p>
        </w:tc>
      </w:tr>
    </w:tbl>
    <w:p w14:paraId="3B755F19" w14:textId="77777777" w:rsidR="004B5414" w:rsidRPr="00A64A7D" w:rsidRDefault="004B5414" w:rsidP="00560450">
      <w:pPr>
        <w:jc w:val="center"/>
        <w:rPr>
          <w:lang w:val="es-ES_tradnl"/>
        </w:rPr>
      </w:pPr>
    </w:p>
    <w:p w14:paraId="3A834C91" w14:textId="77777777" w:rsidR="00560450" w:rsidRPr="00A64A7D" w:rsidRDefault="00560450" w:rsidP="00560450">
      <w:pPr>
        <w:rPr>
          <w:lang w:val="es-ES_tradnl"/>
        </w:rPr>
      </w:pPr>
    </w:p>
    <w:tbl>
      <w:tblPr>
        <w:tblStyle w:val="Tablaconcuadrcula"/>
        <w:tblW w:w="0" w:type="auto"/>
        <w:jc w:val="center"/>
        <w:tblLook w:val="04A0" w:firstRow="1" w:lastRow="0" w:firstColumn="1" w:lastColumn="0" w:noHBand="0" w:noVBand="1"/>
      </w:tblPr>
      <w:tblGrid>
        <w:gridCol w:w="1129"/>
        <w:gridCol w:w="7938"/>
      </w:tblGrid>
      <w:tr w:rsidR="00560450" w:rsidRPr="00A64A7D" w14:paraId="43297B7D" w14:textId="77777777" w:rsidTr="000F73D9">
        <w:trPr>
          <w:trHeight w:val="275"/>
          <w:jc w:val="center"/>
        </w:trPr>
        <w:tc>
          <w:tcPr>
            <w:tcW w:w="1129" w:type="dxa"/>
            <w:shd w:val="clear" w:color="auto" w:fill="F2F2F2" w:themeFill="background1" w:themeFillShade="F2"/>
          </w:tcPr>
          <w:p w14:paraId="5A1D1CA8" w14:textId="4F1FE9D4" w:rsidR="00560450" w:rsidRPr="00A64A7D" w:rsidRDefault="003E7EDA">
            <w:pPr>
              <w:jc w:val="center"/>
              <w:rPr>
                <w:rFonts w:ascii="Verdana" w:hAnsi="Verdana" w:cstheme="minorHAnsi"/>
                <w:b/>
                <w:sz w:val="19"/>
                <w:szCs w:val="19"/>
                <w:lang w:val="es-ES_tradnl"/>
              </w:rPr>
            </w:pPr>
            <w:r w:rsidRPr="00A64A7D">
              <w:rPr>
                <w:rFonts w:ascii="Verdana" w:hAnsi="Verdana" w:cstheme="minorHAnsi"/>
                <w:b/>
                <w:sz w:val="19"/>
                <w:szCs w:val="19"/>
                <w:lang w:val="es-ES_tradnl"/>
              </w:rPr>
              <w:t>L 1</w:t>
            </w:r>
          </w:p>
        </w:tc>
        <w:tc>
          <w:tcPr>
            <w:tcW w:w="7938" w:type="dxa"/>
          </w:tcPr>
          <w:p w14:paraId="29E14BE6" w14:textId="78E98190" w:rsidR="00560450" w:rsidRPr="00A64A7D" w:rsidRDefault="0033443D">
            <w:pPr>
              <w:rPr>
                <w:rFonts w:ascii="Verdana" w:hAnsi="Verdana" w:cstheme="minorHAnsi"/>
                <w:sz w:val="19"/>
                <w:szCs w:val="19"/>
                <w:lang w:val="es-ES_tradnl"/>
              </w:rPr>
            </w:pPr>
            <w:r w:rsidRPr="00A64A7D">
              <w:rPr>
                <w:lang w:val="es-ES_tradnl"/>
              </w:rPr>
              <w:t>Puntuación =</w:t>
            </w:r>
            <w:r w:rsidR="000F73D9" w:rsidRPr="00A64A7D">
              <w:rPr>
                <w:lang w:val="es-ES_tradnl"/>
              </w:rPr>
              <w:t xml:space="preserve"> </w:t>
            </w:r>
            <w:r w:rsidRPr="00A64A7D">
              <w:rPr>
                <w:lang w:val="es-ES_tradnl"/>
              </w:rPr>
              <w:t>19 * ((1/4) * (1,86/2,08+ (4-1)*((2,13-2,08)/(2,13-1,86))))^(1/3)</w:t>
            </w:r>
          </w:p>
        </w:tc>
      </w:tr>
      <w:tr w:rsidR="00560450" w:rsidRPr="00A64A7D" w14:paraId="45DF8D00" w14:textId="77777777" w:rsidTr="000F73D9">
        <w:trPr>
          <w:trHeight w:val="279"/>
          <w:jc w:val="center"/>
        </w:trPr>
        <w:tc>
          <w:tcPr>
            <w:tcW w:w="1129" w:type="dxa"/>
            <w:shd w:val="clear" w:color="auto" w:fill="F2F2F2" w:themeFill="background1" w:themeFillShade="F2"/>
          </w:tcPr>
          <w:p w14:paraId="29734872" w14:textId="4531B52E" w:rsidR="00560450" w:rsidRPr="00A64A7D" w:rsidRDefault="003E7EDA">
            <w:pPr>
              <w:jc w:val="center"/>
              <w:rPr>
                <w:rFonts w:ascii="Verdana" w:hAnsi="Verdana" w:cstheme="minorHAnsi"/>
                <w:b/>
                <w:sz w:val="19"/>
                <w:szCs w:val="19"/>
                <w:lang w:val="es-ES_tradnl"/>
              </w:rPr>
            </w:pPr>
            <w:r w:rsidRPr="00A64A7D">
              <w:rPr>
                <w:rFonts w:ascii="Verdana" w:hAnsi="Verdana" w:cstheme="minorHAnsi"/>
                <w:b/>
                <w:sz w:val="19"/>
                <w:szCs w:val="19"/>
                <w:lang w:val="es-ES_tradnl"/>
              </w:rPr>
              <w:t>L 2</w:t>
            </w:r>
          </w:p>
        </w:tc>
        <w:tc>
          <w:tcPr>
            <w:tcW w:w="7938" w:type="dxa"/>
          </w:tcPr>
          <w:p w14:paraId="46AF15AE" w14:textId="04A3EC47" w:rsidR="00560450" w:rsidRPr="00A64A7D" w:rsidRDefault="0033443D">
            <w:pPr>
              <w:rPr>
                <w:rFonts w:ascii="Verdana" w:hAnsi="Verdana" w:cstheme="minorHAnsi"/>
                <w:sz w:val="19"/>
                <w:szCs w:val="19"/>
                <w:lang w:val="es-ES_tradnl"/>
              </w:rPr>
            </w:pPr>
            <w:r w:rsidRPr="00A64A7D">
              <w:rPr>
                <w:lang w:val="es-ES_tradnl"/>
              </w:rPr>
              <w:t>Puntuación = 19 * ((1/4) * (1,86/1,90+ (4-1)*((2,13-1,90)/(2,13-1,86))))^(1/3)</w:t>
            </w:r>
          </w:p>
        </w:tc>
      </w:tr>
      <w:tr w:rsidR="00560450" w:rsidRPr="00A64A7D" w14:paraId="5D0FC704" w14:textId="77777777" w:rsidTr="000F73D9">
        <w:trPr>
          <w:trHeight w:val="240"/>
          <w:jc w:val="center"/>
        </w:trPr>
        <w:tc>
          <w:tcPr>
            <w:tcW w:w="1129" w:type="dxa"/>
            <w:shd w:val="clear" w:color="auto" w:fill="F2F2F2" w:themeFill="background1" w:themeFillShade="F2"/>
          </w:tcPr>
          <w:p w14:paraId="2C311C35" w14:textId="72F2DACB" w:rsidR="00560450" w:rsidRPr="00A64A7D" w:rsidRDefault="003E7EDA">
            <w:pPr>
              <w:jc w:val="center"/>
              <w:rPr>
                <w:rFonts w:ascii="Verdana" w:hAnsi="Verdana" w:cstheme="minorHAnsi"/>
                <w:b/>
                <w:sz w:val="19"/>
                <w:szCs w:val="19"/>
                <w:lang w:val="es-ES_tradnl"/>
              </w:rPr>
            </w:pPr>
            <w:r w:rsidRPr="00A64A7D">
              <w:rPr>
                <w:rFonts w:ascii="Verdana" w:hAnsi="Verdana" w:cstheme="minorHAnsi"/>
                <w:b/>
                <w:sz w:val="19"/>
                <w:szCs w:val="19"/>
                <w:lang w:val="es-ES_tradnl"/>
              </w:rPr>
              <w:t>L 3</w:t>
            </w:r>
          </w:p>
        </w:tc>
        <w:tc>
          <w:tcPr>
            <w:tcW w:w="7938" w:type="dxa"/>
          </w:tcPr>
          <w:p w14:paraId="7313E39C" w14:textId="000ADB79" w:rsidR="00560450" w:rsidRPr="00A64A7D" w:rsidRDefault="0033443D">
            <w:pPr>
              <w:rPr>
                <w:rFonts w:ascii="Verdana" w:hAnsi="Verdana" w:cstheme="minorHAnsi"/>
                <w:sz w:val="19"/>
                <w:szCs w:val="19"/>
                <w:lang w:val="es-ES_tradnl"/>
              </w:rPr>
            </w:pPr>
            <w:r w:rsidRPr="00A64A7D">
              <w:rPr>
                <w:lang w:val="es-ES_tradnl"/>
              </w:rPr>
              <w:t>Puntuación = 19 * ((1/4) * (1,86/2,04+ (4-1)*((2,13-2,04)/(2,13-1,86))))^(1/3)</w:t>
            </w:r>
          </w:p>
        </w:tc>
      </w:tr>
      <w:tr w:rsidR="00560450" w:rsidRPr="00A64A7D" w14:paraId="6C3DC922" w14:textId="77777777" w:rsidTr="000F73D9">
        <w:trPr>
          <w:trHeight w:val="272"/>
          <w:jc w:val="center"/>
        </w:trPr>
        <w:tc>
          <w:tcPr>
            <w:tcW w:w="1129" w:type="dxa"/>
            <w:shd w:val="clear" w:color="auto" w:fill="F2F2F2" w:themeFill="background1" w:themeFillShade="F2"/>
          </w:tcPr>
          <w:p w14:paraId="4152BB4C" w14:textId="2E293E41" w:rsidR="00560450" w:rsidRPr="00A64A7D" w:rsidRDefault="003E7EDA">
            <w:pPr>
              <w:jc w:val="center"/>
              <w:rPr>
                <w:rFonts w:ascii="Verdana" w:hAnsi="Verdana" w:cstheme="minorHAnsi"/>
                <w:b/>
                <w:sz w:val="19"/>
                <w:szCs w:val="19"/>
                <w:lang w:val="es-ES_tradnl"/>
              </w:rPr>
            </w:pPr>
            <w:r w:rsidRPr="00A64A7D">
              <w:rPr>
                <w:rFonts w:ascii="Verdana" w:hAnsi="Verdana" w:cstheme="minorHAnsi"/>
                <w:b/>
                <w:sz w:val="19"/>
                <w:szCs w:val="19"/>
                <w:lang w:val="es-ES_tradnl"/>
              </w:rPr>
              <w:t>L 4</w:t>
            </w:r>
          </w:p>
        </w:tc>
        <w:tc>
          <w:tcPr>
            <w:tcW w:w="7938" w:type="dxa"/>
          </w:tcPr>
          <w:p w14:paraId="1DE81A18" w14:textId="590736B8" w:rsidR="00560450" w:rsidRPr="00A64A7D" w:rsidRDefault="0033443D">
            <w:pPr>
              <w:rPr>
                <w:rFonts w:ascii="Verdana" w:hAnsi="Verdana" w:cstheme="minorHAnsi"/>
                <w:sz w:val="19"/>
                <w:szCs w:val="19"/>
                <w:lang w:val="es-ES_tradnl"/>
              </w:rPr>
            </w:pPr>
            <w:r w:rsidRPr="00A64A7D">
              <w:rPr>
                <w:lang w:val="es-ES_tradnl"/>
              </w:rPr>
              <w:t>Puntuación =</w:t>
            </w:r>
            <w:r w:rsidR="00AB3C8E" w:rsidRPr="00A64A7D">
              <w:rPr>
                <w:lang w:val="es-ES_tradnl"/>
              </w:rPr>
              <w:t xml:space="preserve"> </w:t>
            </w:r>
            <w:r w:rsidRPr="00A64A7D">
              <w:rPr>
                <w:lang w:val="es-ES_tradnl"/>
              </w:rPr>
              <w:t>19 * ((1/4) * (1,86/1,86+ (4-1)*((2,13-1,86)/(2,13-1,86))))^(1/3)</w:t>
            </w:r>
          </w:p>
        </w:tc>
      </w:tr>
    </w:tbl>
    <w:p w14:paraId="2CB4C02F" w14:textId="77777777" w:rsidR="00560450" w:rsidRPr="00A64A7D" w:rsidRDefault="00560450" w:rsidP="00560450">
      <w:pPr>
        <w:jc w:val="both"/>
        <w:rPr>
          <w:rFonts w:ascii="Verdana" w:hAnsi="Verdana" w:cs="Tahoma"/>
          <w:b/>
          <w:sz w:val="20"/>
          <w:szCs w:val="20"/>
          <w:lang w:val="es-ES_tradnl"/>
        </w:rPr>
      </w:pPr>
    </w:p>
    <w:p w14:paraId="65CC26CC" w14:textId="77777777" w:rsidR="004B5414" w:rsidRPr="00A64A7D" w:rsidRDefault="004B5414" w:rsidP="00560450">
      <w:pPr>
        <w:jc w:val="both"/>
        <w:rPr>
          <w:rFonts w:ascii="Verdana" w:hAnsi="Verdana" w:cs="Tahoma"/>
          <w:b/>
          <w:sz w:val="20"/>
          <w:szCs w:val="20"/>
          <w:lang w:val="es-ES_tradnl"/>
        </w:rPr>
      </w:pPr>
    </w:p>
    <w:p w14:paraId="2D3D8765" w14:textId="77777777" w:rsidR="00560450" w:rsidRPr="00A64A7D" w:rsidRDefault="00560450" w:rsidP="00560450">
      <w:pPr>
        <w:jc w:val="both"/>
        <w:rPr>
          <w:rFonts w:ascii="Verdana" w:hAnsi="Verdana" w:cs="Tahoma"/>
          <w:sz w:val="20"/>
          <w:szCs w:val="20"/>
          <w:lang w:val="es-ES_tradnl"/>
        </w:rPr>
      </w:pPr>
      <w:r w:rsidRPr="00A64A7D">
        <w:rPr>
          <w:rFonts w:ascii="Verdana" w:hAnsi="Verdana" w:cs="Tahoma"/>
          <w:sz w:val="20"/>
          <w:szCs w:val="20"/>
          <w:lang w:val="es-ES_tradnl"/>
        </w:rPr>
        <w:t xml:space="preserve">Tal y como se puede observar, la mejor oferta la presenta el LICITADOR 4 ya que es la oferta que más se aleja del precio unitario. Motivo por el cual, este licitador obtiene la totalidad de la puntuación que este criterio de Suministro raciones de materia prima para cocinar “in situ” oferta. </w:t>
      </w:r>
    </w:p>
    <w:p w14:paraId="2C7FE9A3" w14:textId="77777777" w:rsidR="00560450" w:rsidRPr="00A64A7D" w:rsidRDefault="00560450" w:rsidP="00560450">
      <w:pPr>
        <w:jc w:val="both"/>
        <w:rPr>
          <w:rFonts w:ascii="Verdana" w:hAnsi="Verdana" w:cs="Tahoma"/>
          <w:sz w:val="20"/>
          <w:szCs w:val="20"/>
          <w:lang w:val="es-ES_tradnl"/>
        </w:rPr>
      </w:pPr>
    </w:p>
    <w:p w14:paraId="76D2FFF4" w14:textId="77777777" w:rsidR="0088580F" w:rsidRPr="00A64A7D" w:rsidRDefault="0088580F" w:rsidP="0088580F">
      <w:pPr>
        <w:jc w:val="both"/>
        <w:rPr>
          <w:rFonts w:ascii="Verdana" w:hAnsi="Verdana" w:cs="Tahoma"/>
          <w:sz w:val="20"/>
          <w:szCs w:val="20"/>
          <w:lang w:val="es-ES_tradnl"/>
        </w:rPr>
      </w:pPr>
      <w:r w:rsidRPr="00A64A7D">
        <w:rPr>
          <w:rFonts w:ascii="Verdana" w:hAnsi="Verdana" w:cs="Tahoma"/>
          <w:sz w:val="20"/>
          <w:szCs w:val="20"/>
          <w:lang w:val="es-ES_tradnl"/>
        </w:rPr>
        <w:t xml:space="preserve">En cuanto al LICITADOR 1, al ser el más cercano al precio unitario y no diferirse demasiado de este precio, es el que menor puntuación obtiene. </w:t>
      </w:r>
    </w:p>
    <w:p w14:paraId="32A2D448" w14:textId="77777777" w:rsidR="00560450" w:rsidRPr="00A64A7D" w:rsidRDefault="00560450" w:rsidP="00560450">
      <w:pPr>
        <w:jc w:val="both"/>
        <w:rPr>
          <w:rFonts w:ascii="Verdana" w:hAnsi="Verdana" w:cs="Tahoma"/>
          <w:sz w:val="20"/>
          <w:szCs w:val="20"/>
          <w:lang w:val="es-ES_tradnl"/>
        </w:rPr>
      </w:pPr>
    </w:p>
    <w:p w14:paraId="2BB6A05B" w14:textId="2B3636A3" w:rsidR="00560450" w:rsidRPr="00A64A7D" w:rsidRDefault="00560450" w:rsidP="00560450">
      <w:pPr>
        <w:jc w:val="both"/>
        <w:rPr>
          <w:rFonts w:ascii="Verdana" w:hAnsi="Verdana" w:cs="Tahoma"/>
          <w:sz w:val="20"/>
          <w:szCs w:val="20"/>
          <w:lang w:val="es-ES_tradnl"/>
        </w:rPr>
      </w:pPr>
      <w:r w:rsidRPr="00A64A7D">
        <w:rPr>
          <w:rFonts w:ascii="Verdana" w:hAnsi="Verdana" w:cs="Tahoma"/>
          <w:sz w:val="20"/>
          <w:szCs w:val="20"/>
          <w:lang w:val="es-ES_tradnl"/>
        </w:rPr>
        <w:t>En el caso de que el LICITADOR 4 presentara la mejor oferta en el resto de los conceptos y con lo cual obtuviera la puntuación más alta en Precio/hora Cuidador (</w:t>
      </w:r>
      <w:r w:rsidR="004D5454" w:rsidRPr="00A64A7D">
        <w:rPr>
          <w:rFonts w:ascii="Verdana" w:hAnsi="Verdana" w:cs="Tahoma"/>
          <w:sz w:val="20"/>
          <w:szCs w:val="20"/>
          <w:lang w:val="es-ES_tradnl"/>
        </w:rPr>
        <w:t>21</w:t>
      </w:r>
      <w:r w:rsidRPr="00A64A7D">
        <w:rPr>
          <w:rFonts w:ascii="Verdana" w:hAnsi="Verdana" w:cs="Tahoma"/>
          <w:sz w:val="20"/>
          <w:szCs w:val="20"/>
          <w:lang w:val="es-ES_tradnl"/>
        </w:rPr>
        <w:t xml:space="preserve"> puntos)</w:t>
      </w:r>
      <w:r w:rsidR="00B775F5" w:rsidRPr="00A64A7D">
        <w:rPr>
          <w:rFonts w:ascii="Verdana" w:hAnsi="Verdana" w:cs="Tahoma"/>
          <w:sz w:val="20"/>
          <w:szCs w:val="20"/>
          <w:lang w:val="es-ES_tradnl"/>
        </w:rPr>
        <w:t>, este</w:t>
      </w:r>
      <w:r w:rsidRPr="00A64A7D">
        <w:rPr>
          <w:rFonts w:ascii="Verdana" w:hAnsi="Verdana" w:cs="Tahoma"/>
          <w:sz w:val="20"/>
          <w:szCs w:val="20"/>
          <w:lang w:val="es-ES_tradnl"/>
        </w:rPr>
        <w:t xml:space="preserve"> licitador se llevaría los </w:t>
      </w:r>
      <w:r w:rsidR="0048485F" w:rsidRPr="00A64A7D">
        <w:rPr>
          <w:rFonts w:ascii="Verdana" w:hAnsi="Verdana" w:cs="Tahoma"/>
          <w:b/>
          <w:sz w:val="20"/>
          <w:szCs w:val="20"/>
          <w:lang w:val="es-ES_tradnl"/>
        </w:rPr>
        <w:t>40</w:t>
      </w:r>
      <w:r w:rsidRPr="00A64A7D">
        <w:rPr>
          <w:rFonts w:ascii="Verdana" w:hAnsi="Verdana" w:cs="Tahoma"/>
          <w:b/>
          <w:sz w:val="20"/>
          <w:szCs w:val="20"/>
          <w:lang w:val="es-ES_tradnl"/>
        </w:rPr>
        <w:t xml:space="preserve"> puntos</w:t>
      </w:r>
      <w:r w:rsidRPr="00A64A7D">
        <w:rPr>
          <w:rFonts w:ascii="Verdana" w:hAnsi="Verdana" w:cs="Tahoma"/>
          <w:sz w:val="20"/>
          <w:szCs w:val="20"/>
          <w:lang w:val="es-ES_tradnl"/>
        </w:rPr>
        <w:t xml:space="preserve"> que ofrece ese lote. </w:t>
      </w:r>
    </w:p>
    <w:p w14:paraId="18328081" w14:textId="77777777" w:rsidR="00560450" w:rsidRPr="00A64A7D" w:rsidRDefault="00560450" w:rsidP="00560450">
      <w:pPr>
        <w:jc w:val="both"/>
        <w:rPr>
          <w:rFonts w:ascii="Verdana" w:hAnsi="Verdana" w:cs="Tahoma"/>
          <w:sz w:val="20"/>
          <w:szCs w:val="20"/>
          <w:lang w:val="es-ES_tradnl"/>
        </w:rPr>
      </w:pPr>
    </w:p>
    <w:p w14:paraId="6478863D" w14:textId="437B5C82" w:rsidR="00560450" w:rsidRPr="00A64A7D" w:rsidRDefault="00560450" w:rsidP="00560450">
      <w:pPr>
        <w:jc w:val="both"/>
        <w:rPr>
          <w:rFonts w:ascii="Verdana" w:hAnsi="Verdana" w:cs="Tahoma"/>
          <w:sz w:val="20"/>
          <w:szCs w:val="20"/>
          <w:lang w:val="es-ES_tradnl"/>
        </w:rPr>
      </w:pPr>
      <w:bookmarkStart w:id="997" w:name="_Hlk225335145"/>
      <w:r w:rsidRPr="00A64A7D">
        <w:rPr>
          <w:rFonts w:ascii="Verdana" w:hAnsi="Verdana" w:cs="Tahoma"/>
          <w:sz w:val="20"/>
          <w:szCs w:val="20"/>
          <w:lang w:val="es-ES_tradnl"/>
        </w:rPr>
        <w:t xml:space="preserve">Asimismo, puede que diferentes licitadores presenten la mejor oferta en </w:t>
      </w:r>
      <w:r w:rsidR="00250814" w:rsidRPr="00A64A7D">
        <w:rPr>
          <w:rFonts w:ascii="Verdana" w:hAnsi="Verdana" w:cs="Tahoma"/>
          <w:sz w:val="20"/>
          <w:szCs w:val="20"/>
          <w:lang w:val="es-ES_tradnl"/>
        </w:rPr>
        <w:t xml:space="preserve">el resto de </w:t>
      </w:r>
      <w:r w:rsidR="00A013D6" w:rsidRPr="00A64A7D">
        <w:rPr>
          <w:rFonts w:ascii="Verdana" w:hAnsi="Verdana" w:cs="Tahoma"/>
          <w:sz w:val="20"/>
          <w:szCs w:val="20"/>
          <w:lang w:val="es-ES_tradnl"/>
        </w:rPr>
        <w:t xml:space="preserve">los </w:t>
      </w:r>
      <w:r w:rsidRPr="00A64A7D">
        <w:rPr>
          <w:rFonts w:ascii="Verdana" w:hAnsi="Verdana" w:cs="Tahoma"/>
          <w:sz w:val="20"/>
          <w:szCs w:val="20"/>
          <w:lang w:val="es-ES_tradnl"/>
        </w:rPr>
        <w:t xml:space="preserve">criterios. Con lo cual, el total de los </w:t>
      </w:r>
      <w:r w:rsidR="003353D3" w:rsidRPr="00A64A7D">
        <w:rPr>
          <w:rFonts w:ascii="Verdana" w:hAnsi="Verdana" w:cs="Tahoma"/>
          <w:sz w:val="20"/>
          <w:szCs w:val="20"/>
          <w:lang w:val="es-ES_tradnl"/>
        </w:rPr>
        <w:t>40</w:t>
      </w:r>
      <w:r w:rsidRPr="00A64A7D">
        <w:rPr>
          <w:rFonts w:ascii="Verdana" w:hAnsi="Verdana" w:cs="Tahoma"/>
          <w:sz w:val="20"/>
          <w:szCs w:val="20"/>
          <w:lang w:val="es-ES_tradnl"/>
        </w:rPr>
        <w:t xml:space="preserve"> puntos que se ofrece para los </w:t>
      </w:r>
      <w:r w:rsidR="00A013D6" w:rsidRPr="00A64A7D">
        <w:rPr>
          <w:rFonts w:ascii="Verdana" w:hAnsi="Verdana" w:cs="Tahoma"/>
          <w:sz w:val="20"/>
          <w:szCs w:val="20"/>
          <w:lang w:val="es-ES_tradnl"/>
        </w:rPr>
        <w:t xml:space="preserve">dos tipos de </w:t>
      </w:r>
      <w:r w:rsidRPr="00A64A7D">
        <w:rPr>
          <w:rFonts w:ascii="Verdana" w:hAnsi="Verdana" w:cs="Tahoma"/>
          <w:sz w:val="20"/>
          <w:szCs w:val="20"/>
          <w:lang w:val="es-ES_tradnl"/>
        </w:rPr>
        <w:t xml:space="preserve">lotes se repartirá en base al sumatorio de los puntos que los licitadores obtienen en los </w:t>
      </w:r>
      <w:r w:rsidR="00A013D6" w:rsidRPr="00A64A7D">
        <w:rPr>
          <w:rFonts w:ascii="Verdana" w:hAnsi="Verdana" w:cs="Tahoma"/>
          <w:sz w:val="20"/>
          <w:szCs w:val="20"/>
          <w:lang w:val="es-ES_tradnl"/>
        </w:rPr>
        <w:t>diferentes</w:t>
      </w:r>
      <w:r w:rsidRPr="00A64A7D">
        <w:rPr>
          <w:rFonts w:ascii="Verdana" w:hAnsi="Verdana" w:cs="Tahoma"/>
          <w:sz w:val="20"/>
          <w:szCs w:val="20"/>
          <w:lang w:val="es-ES_tradnl"/>
        </w:rPr>
        <w:t xml:space="preserve"> criterios de los lotes.</w:t>
      </w:r>
    </w:p>
    <w:bookmarkEnd w:id="997"/>
    <w:p w14:paraId="7EC2C6E5" w14:textId="77777777" w:rsidR="00560450" w:rsidRPr="00A64A7D" w:rsidRDefault="00560450" w:rsidP="00560450">
      <w:pPr>
        <w:jc w:val="both"/>
        <w:rPr>
          <w:rFonts w:ascii="Verdana" w:hAnsi="Verdana" w:cs="Tahoma"/>
          <w:sz w:val="20"/>
          <w:szCs w:val="20"/>
          <w:lang w:val="es-ES_tradnl"/>
        </w:rPr>
      </w:pPr>
    </w:p>
    <w:p w14:paraId="11553F3F" w14:textId="44AC6706" w:rsidR="00560450" w:rsidRPr="00A64A7D" w:rsidRDefault="00560450" w:rsidP="00560450">
      <w:pPr>
        <w:jc w:val="both"/>
        <w:rPr>
          <w:rFonts w:ascii="Verdana" w:hAnsi="Verdana" w:cs="Tahoma"/>
          <w:sz w:val="20"/>
          <w:szCs w:val="20"/>
          <w:lang w:val="es-ES_tradnl"/>
        </w:rPr>
      </w:pPr>
      <w:r w:rsidRPr="00A64A7D">
        <w:rPr>
          <w:rFonts w:ascii="Verdana" w:hAnsi="Verdana" w:cs="Tahoma"/>
          <w:sz w:val="20"/>
          <w:szCs w:val="20"/>
          <w:lang w:val="es-ES_tradnl"/>
        </w:rPr>
        <w:t xml:space="preserve">Supongamos que el LICITADOR </w:t>
      </w:r>
      <w:r w:rsidR="00AA6160" w:rsidRPr="00A64A7D">
        <w:rPr>
          <w:rFonts w:ascii="Verdana" w:hAnsi="Verdana" w:cs="Tahoma"/>
          <w:sz w:val="20"/>
          <w:szCs w:val="20"/>
          <w:lang w:val="es-ES_tradnl"/>
        </w:rPr>
        <w:t>4</w:t>
      </w:r>
      <w:r w:rsidRPr="00A64A7D">
        <w:rPr>
          <w:rFonts w:ascii="Verdana" w:hAnsi="Verdana" w:cs="Tahoma"/>
          <w:sz w:val="20"/>
          <w:szCs w:val="20"/>
          <w:lang w:val="es-ES_tradnl"/>
        </w:rPr>
        <w:t xml:space="preserve"> ha obtenido las siguientes puntuaciones en los tres conceptos d</w:t>
      </w:r>
      <w:r w:rsidR="00A013D6" w:rsidRPr="00A64A7D">
        <w:rPr>
          <w:rFonts w:ascii="Verdana" w:hAnsi="Verdana" w:cs="Tahoma"/>
          <w:sz w:val="20"/>
          <w:szCs w:val="20"/>
          <w:lang w:val="es-ES_tradnl"/>
        </w:rPr>
        <w:t xml:space="preserve">el </w:t>
      </w:r>
      <w:r w:rsidR="00A013D6" w:rsidRPr="00A64A7D">
        <w:rPr>
          <w:rFonts w:ascii="Verdana" w:hAnsi="Verdana" w:cs="Tahoma"/>
          <w:sz w:val="20"/>
          <w:szCs w:val="20"/>
          <w:u w:val="single"/>
          <w:lang w:val="es-ES_tradnl"/>
        </w:rPr>
        <w:t>lote con cuidador</w:t>
      </w:r>
      <w:r w:rsidR="007521A6" w:rsidRPr="00A64A7D">
        <w:rPr>
          <w:rFonts w:ascii="Verdana" w:hAnsi="Verdana" w:cs="Tahoma"/>
          <w:sz w:val="20"/>
          <w:szCs w:val="20"/>
          <w:u w:val="single"/>
          <w:lang w:val="es-ES_tradnl"/>
        </w:rPr>
        <w:t>/a</w:t>
      </w:r>
      <w:r w:rsidR="00A013D6" w:rsidRPr="00A64A7D">
        <w:rPr>
          <w:rFonts w:ascii="Verdana" w:hAnsi="Verdana" w:cs="Tahoma"/>
          <w:sz w:val="20"/>
          <w:szCs w:val="20"/>
          <w:u w:val="single"/>
          <w:lang w:val="es-ES_tradnl"/>
        </w:rPr>
        <w:t xml:space="preserve"> y personal</w:t>
      </w:r>
      <w:r w:rsidRPr="00A64A7D">
        <w:rPr>
          <w:rFonts w:ascii="Verdana" w:hAnsi="Verdana" w:cs="Tahoma"/>
          <w:sz w:val="20"/>
          <w:szCs w:val="20"/>
          <w:u w:val="single"/>
          <w:lang w:val="es-ES_tradnl"/>
        </w:rPr>
        <w:t xml:space="preserve"> de cocina</w:t>
      </w:r>
      <w:r w:rsidRPr="00A64A7D">
        <w:rPr>
          <w:rFonts w:ascii="Verdana" w:hAnsi="Verdana" w:cs="Tahoma"/>
          <w:sz w:val="20"/>
          <w:szCs w:val="20"/>
          <w:lang w:val="es-ES_tradnl"/>
        </w:rPr>
        <w:t>:</w:t>
      </w:r>
    </w:p>
    <w:p w14:paraId="0E6817B3" w14:textId="753A8112" w:rsidR="00560450" w:rsidRPr="00A64A7D" w:rsidRDefault="00560450" w:rsidP="00F600EB">
      <w:pPr>
        <w:pStyle w:val="Prrafodelista"/>
        <w:numPr>
          <w:ilvl w:val="0"/>
          <w:numId w:val="163"/>
        </w:numPr>
        <w:contextualSpacing/>
        <w:jc w:val="both"/>
        <w:rPr>
          <w:rFonts w:ascii="Verdana" w:hAnsi="Verdana" w:cs="Tahoma"/>
          <w:sz w:val="20"/>
          <w:szCs w:val="20"/>
          <w:lang w:val="es-ES_tradnl"/>
        </w:rPr>
      </w:pPr>
      <w:r w:rsidRPr="00A64A7D">
        <w:rPr>
          <w:rFonts w:ascii="Verdana" w:hAnsi="Verdana" w:cs="Tahoma"/>
          <w:sz w:val="20"/>
          <w:szCs w:val="20"/>
          <w:lang w:val="es-ES_tradnl"/>
        </w:rPr>
        <w:t>1</w:t>
      </w:r>
      <w:r w:rsidR="00AB6432" w:rsidRPr="00A64A7D">
        <w:rPr>
          <w:rFonts w:ascii="Verdana" w:hAnsi="Verdana" w:cs="Tahoma"/>
          <w:sz w:val="20"/>
          <w:szCs w:val="20"/>
          <w:lang w:val="es-ES_tradnl"/>
        </w:rPr>
        <w:t>1,6</w:t>
      </w:r>
      <w:r w:rsidRPr="00A64A7D">
        <w:rPr>
          <w:rFonts w:ascii="Verdana" w:hAnsi="Verdana" w:cs="Tahoma"/>
          <w:sz w:val="20"/>
          <w:szCs w:val="20"/>
          <w:lang w:val="es-ES_tradnl"/>
        </w:rPr>
        <w:t xml:space="preserve"> puntos para el concepto Suministro raciones de materia prima para cocinar “in situ”</w:t>
      </w:r>
    </w:p>
    <w:p w14:paraId="4A61F043" w14:textId="5A697F59" w:rsidR="00560450" w:rsidRPr="00A64A7D" w:rsidRDefault="00980235" w:rsidP="00F600EB">
      <w:pPr>
        <w:pStyle w:val="Prrafodelista"/>
        <w:numPr>
          <w:ilvl w:val="0"/>
          <w:numId w:val="163"/>
        </w:numPr>
        <w:contextualSpacing/>
        <w:jc w:val="both"/>
        <w:rPr>
          <w:rFonts w:ascii="Verdana" w:hAnsi="Verdana" w:cs="Tahoma"/>
          <w:sz w:val="20"/>
          <w:szCs w:val="20"/>
          <w:lang w:val="es-ES_tradnl"/>
        </w:rPr>
      </w:pPr>
      <w:r w:rsidRPr="00A64A7D">
        <w:rPr>
          <w:rFonts w:ascii="Verdana" w:hAnsi="Verdana" w:cs="Tahoma"/>
          <w:sz w:val="20"/>
          <w:szCs w:val="20"/>
          <w:lang w:val="es-ES_tradnl"/>
        </w:rPr>
        <w:t>19</w:t>
      </w:r>
      <w:r w:rsidR="00560450" w:rsidRPr="00A64A7D">
        <w:rPr>
          <w:rFonts w:ascii="Verdana" w:hAnsi="Verdana" w:cs="Tahoma"/>
          <w:sz w:val="20"/>
          <w:szCs w:val="20"/>
          <w:lang w:val="es-ES_tradnl"/>
        </w:rPr>
        <w:t xml:space="preserve"> puntos para el concepto de Precio/hora Cuidador</w:t>
      </w:r>
      <w:r w:rsidR="009F1561" w:rsidRPr="00A64A7D">
        <w:rPr>
          <w:rFonts w:ascii="Verdana" w:hAnsi="Verdana" w:cs="Tahoma"/>
          <w:sz w:val="20"/>
          <w:szCs w:val="20"/>
          <w:lang w:val="es-ES_tradnl"/>
        </w:rPr>
        <w:t>/a</w:t>
      </w:r>
    </w:p>
    <w:p w14:paraId="2A4B2A0F" w14:textId="7959B91E" w:rsidR="00560450" w:rsidRPr="00A64A7D" w:rsidRDefault="00980235" w:rsidP="00F600EB">
      <w:pPr>
        <w:pStyle w:val="Prrafodelista"/>
        <w:numPr>
          <w:ilvl w:val="0"/>
          <w:numId w:val="163"/>
        </w:numPr>
        <w:contextualSpacing/>
        <w:jc w:val="both"/>
        <w:rPr>
          <w:rFonts w:ascii="Verdana" w:hAnsi="Verdana" w:cs="Tahoma"/>
          <w:sz w:val="20"/>
          <w:szCs w:val="20"/>
          <w:lang w:val="es-ES_tradnl"/>
        </w:rPr>
      </w:pPr>
      <w:r w:rsidRPr="00A64A7D">
        <w:rPr>
          <w:rFonts w:ascii="Verdana" w:hAnsi="Verdana" w:cs="Tahoma"/>
          <w:sz w:val="20"/>
          <w:szCs w:val="20"/>
          <w:lang w:val="es-ES_tradnl"/>
        </w:rPr>
        <w:t>3</w:t>
      </w:r>
      <w:r w:rsidR="00A013D6" w:rsidRPr="00A64A7D">
        <w:rPr>
          <w:rFonts w:ascii="Verdana" w:hAnsi="Verdana" w:cs="Tahoma"/>
          <w:sz w:val="20"/>
          <w:szCs w:val="20"/>
          <w:lang w:val="es-ES_tradnl"/>
        </w:rPr>
        <w:t>,8</w:t>
      </w:r>
      <w:r w:rsidR="00560450" w:rsidRPr="00A64A7D">
        <w:rPr>
          <w:rFonts w:ascii="Verdana" w:hAnsi="Verdana" w:cs="Tahoma"/>
          <w:sz w:val="20"/>
          <w:szCs w:val="20"/>
          <w:lang w:val="es-ES_tradnl"/>
        </w:rPr>
        <w:t xml:space="preserve"> puntos para el concepto de Precio/hora Cocinero/a</w:t>
      </w:r>
    </w:p>
    <w:p w14:paraId="2099549F" w14:textId="77777777" w:rsidR="00560450" w:rsidRPr="00A64A7D" w:rsidRDefault="00560450" w:rsidP="00560450">
      <w:pPr>
        <w:jc w:val="both"/>
        <w:rPr>
          <w:rFonts w:ascii="Verdana" w:hAnsi="Verdana" w:cs="Tahoma"/>
          <w:sz w:val="20"/>
          <w:szCs w:val="20"/>
          <w:lang w:val="es-ES_tradnl"/>
        </w:rPr>
      </w:pPr>
    </w:p>
    <w:p w14:paraId="35502311" w14:textId="03031260" w:rsidR="00560450" w:rsidRPr="00A64A7D" w:rsidRDefault="00560450" w:rsidP="00560450">
      <w:pPr>
        <w:jc w:val="both"/>
        <w:rPr>
          <w:rFonts w:ascii="Verdana" w:hAnsi="Verdana" w:cs="Tahoma"/>
          <w:sz w:val="20"/>
          <w:szCs w:val="20"/>
          <w:lang w:val="es-ES_tradnl"/>
        </w:rPr>
      </w:pPr>
      <w:r w:rsidRPr="00A64A7D">
        <w:rPr>
          <w:rFonts w:ascii="Verdana" w:hAnsi="Verdana" w:cs="Tahoma"/>
          <w:sz w:val="20"/>
          <w:szCs w:val="20"/>
          <w:lang w:val="es-ES_tradnl"/>
        </w:rPr>
        <w:t xml:space="preserve">En ese caso, sobre los </w:t>
      </w:r>
      <w:r w:rsidR="005D0724" w:rsidRPr="00A64A7D">
        <w:rPr>
          <w:rFonts w:ascii="Verdana" w:hAnsi="Verdana" w:cs="Tahoma"/>
          <w:sz w:val="20"/>
          <w:szCs w:val="20"/>
          <w:lang w:val="es-ES_tradnl"/>
        </w:rPr>
        <w:t>40</w:t>
      </w:r>
      <w:r w:rsidRPr="00A64A7D">
        <w:rPr>
          <w:rFonts w:ascii="Verdana" w:hAnsi="Verdana" w:cs="Tahoma"/>
          <w:sz w:val="20"/>
          <w:szCs w:val="20"/>
          <w:lang w:val="es-ES_tradnl"/>
        </w:rPr>
        <w:t xml:space="preserve"> puntos que ofrece el LOTE IN-SITU, el LICITADOR </w:t>
      </w:r>
      <w:r w:rsidR="00AA6160" w:rsidRPr="00A64A7D">
        <w:rPr>
          <w:rFonts w:ascii="Verdana" w:hAnsi="Verdana" w:cs="Tahoma"/>
          <w:sz w:val="20"/>
          <w:szCs w:val="20"/>
          <w:lang w:val="es-ES_tradnl"/>
        </w:rPr>
        <w:t>4</w:t>
      </w:r>
      <w:r w:rsidRPr="00A64A7D">
        <w:rPr>
          <w:rFonts w:ascii="Verdana" w:hAnsi="Verdana" w:cs="Tahoma"/>
          <w:sz w:val="20"/>
          <w:szCs w:val="20"/>
          <w:lang w:val="es-ES_tradnl"/>
        </w:rPr>
        <w:t xml:space="preserve"> habrá obtenido un total de </w:t>
      </w:r>
      <w:r w:rsidR="009E7441" w:rsidRPr="00A64A7D">
        <w:rPr>
          <w:rFonts w:ascii="Verdana" w:hAnsi="Verdana" w:cs="Tahoma"/>
          <w:sz w:val="20"/>
          <w:szCs w:val="20"/>
          <w:lang w:val="es-ES_tradnl"/>
        </w:rPr>
        <w:t xml:space="preserve">34,40 </w:t>
      </w:r>
      <w:r w:rsidRPr="00A64A7D">
        <w:rPr>
          <w:rFonts w:ascii="Verdana" w:hAnsi="Verdana" w:cs="Tahoma"/>
          <w:sz w:val="20"/>
          <w:szCs w:val="20"/>
          <w:lang w:val="es-ES_tradnl"/>
        </w:rPr>
        <w:t xml:space="preserve">puntos. </w:t>
      </w:r>
    </w:p>
    <w:p w14:paraId="7B54D62F" w14:textId="0BE249DC" w:rsidR="00C548B6" w:rsidRPr="00A64A7D" w:rsidRDefault="00560450" w:rsidP="00F81514">
      <w:pPr>
        <w:ind w:left="720" w:hanging="360"/>
        <w:contextualSpacing/>
        <w:jc w:val="both"/>
        <w:rPr>
          <w:rFonts w:ascii="Verdana" w:hAnsi="Verdana" w:cs="Tahoma"/>
          <w:b/>
          <w:sz w:val="20"/>
          <w:szCs w:val="20"/>
          <w:lang w:val="es-ES_tradnl"/>
        </w:rPr>
      </w:pPr>
      <w:r w:rsidRPr="00A64A7D">
        <w:rPr>
          <w:rFonts w:ascii="Verdana" w:hAnsi="Verdana" w:cs="Tahoma"/>
          <w:b/>
          <w:sz w:val="20"/>
          <w:szCs w:val="20"/>
          <w:lang w:val="es-ES_tradnl"/>
        </w:rPr>
        <w:br w:type="page"/>
      </w:r>
    </w:p>
    <w:p w14:paraId="0AB89045" w14:textId="645E34C4" w:rsidR="00C548B6" w:rsidRPr="00A64A7D" w:rsidRDefault="00C548B6" w:rsidP="00F81514">
      <w:pPr>
        <w:ind w:right="-427"/>
        <w:rPr>
          <w:rFonts w:ascii="Verdana" w:hAnsi="Verdana" w:cs="Arial"/>
          <w:b/>
          <w:caps/>
          <w:sz w:val="19"/>
          <w:szCs w:val="19"/>
          <w:lang w:val="es-ES_tradnl"/>
        </w:rPr>
        <w:sectPr w:rsidR="00C548B6" w:rsidRPr="00A64A7D" w:rsidSect="00A12B05">
          <w:footnotePr>
            <w:numRestart w:val="eachPage"/>
          </w:footnotePr>
          <w:pgSz w:w="11906" w:h="16838"/>
          <w:pgMar w:top="567" w:right="1276" w:bottom="992" w:left="1134" w:header="284" w:footer="482" w:gutter="0"/>
          <w:cols w:space="720"/>
          <w:docGrid w:linePitch="326"/>
        </w:sectPr>
      </w:pPr>
    </w:p>
    <w:p w14:paraId="658362DC" w14:textId="77777777" w:rsidR="00C548B6" w:rsidRPr="00A64A7D" w:rsidRDefault="00F47A03" w:rsidP="00C03745">
      <w:pPr>
        <w:pStyle w:val="Ttulo3"/>
        <w:rPr>
          <w:lang w:val="es-ES_tradnl"/>
        </w:rPr>
      </w:pPr>
      <w:bookmarkStart w:id="998" w:name="_Toc33530865"/>
      <w:bookmarkStart w:id="999" w:name="_Toc38387836"/>
      <w:bookmarkStart w:id="1000" w:name="_Toc225761181"/>
      <w:bookmarkStart w:id="1001" w:name="AnexoII1"/>
      <w:r w:rsidRPr="00A64A7D">
        <w:rPr>
          <w:lang w:val="es-ES_tradnl"/>
        </w:rPr>
        <w:lastRenderedPageBreak/>
        <w:t>ANEXO II.</w:t>
      </w:r>
      <w:r w:rsidR="00C548B6" w:rsidRPr="00A64A7D">
        <w:rPr>
          <w:lang w:val="es-ES_tradnl"/>
        </w:rPr>
        <w:t>0.-</w:t>
      </w:r>
      <w:r w:rsidR="00C548B6" w:rsidRPr="00A64A7D">
        <w:rPr>
          <w:lang w:val="es-ES_tradnl"/>
        </w:rPr>
        <w:tab/>
      </w:r>
      <w:r w:rsidR="00C548B6" w:rsidRPr="00A64A7D">
        <w:rPr>
          <w:rFonts w:eastAsia="Calibri"/>
          <w:lang w:val="es-ES_tradnl"/>
        </w:rPr>
        <w:t>DATOS DE CARÁCTER PERSONAL</w:t>
      </w:r>
      <w:bookmarkEnd w:id="998"/>
      <w:bookmarkEnd w:id="999"/>
      <w:bookmarkEnd w:id="1000"/>
    </w:p>
    <w:p w14:paraId="7C747550" w14:textId="77777777" w:rsidR="00C548B6" w:rsidRPr="00A64A7D" w:rsidRDefault="00C548B6" w:rsidP="00C548B6">
      <w:pPr>
        <w:widowControl w:val="0"/>
        <w:tabs>
          <w:tab w:val="center" w:pos="4252"/>
          <w:tab w:val="right" w:pos="8504"/>
        </w:tabs>
        <w:ind w:left="-142" w:right="-427"/>
        <w:jc w:val="both"/>
        <w:rPr>
          <w:rFonts w:ascii="Tahoma" w:hAnsi="Tahoma" w:cs="Tahoma"/>
          <w:sz w:val="19"/>
          <w:szCs w:val="19"/>
          <w:lang w:val="es-ES_tradnl"/>
        </w:rPr>
      </w:pPr>
    </w:p>
    <w:p w14:paraId="1AC56910" w14:textId="77777777" w:rsidR="00C548B6" w:rsidRPr="00A64A7D" w:rsidRDefault="00C548B6" w:rsidP="00C548B6">
      <w:pPr>
        <w:widowControl w:val="0"/>
        <w:tabs>
          <w:tab w:val="center" w:pos="4252"/>
          <w:tab w:val="right" w:pos="8504"/>
        </w:tabs>
        <w:ind w:left="-142" w:right="-427"/>
        <w:jc w:val="both"/>
        <w:rPr>
          <w:rFonts w:ascii="Tahoma" w:hAnsi="Tahoma" w:cs="Tahoma"/>
          <w:sz w:val="19"/>
          <w:szCs w:val="19"/>
          <w:lang w:val="es-ES_tradnl"/>
        </w:rPr>
      </w:pPr>
    </w:p>
    <w:p w14:paraId="225C4CFA" w14:textId="77777777" w:rsidR="00C548B6" w:rsidRPr="00A64A7D" w:rsidRDefault="00C548B6" w:rsidP="00C548B6">
      <w:pPr>
        <w:widowControl w:val="0"/>
        <w:tabs>
          <w:tab w:val="center" w:pos="4252"/>
          <w:tab w:val="right" w:pos="8504"/>
        </w:tabs>
        <w:ind w:left="-142" w:right="-427"/>
        <w:jc w:val="both"/>
        <w:rPr>
          <w:rFonts w:ascii="Tahoma" w:hAnsi="Tahoma" w:cs="Tahoma"/>
          <w:sz w:val="19"/>
          <w:szCs w:val="19"/>
          <w:lang w:val="es-ES_tradnl"/>
        </w:rPr>
      </w:pPr>
    </w:p>
    <w:p w14:paraId="4A01D535" w14:textId="77777777"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r w:rsidRPr="00A64A7D">
        <w:rPr>
          <w:rFonts w:ascii="Verdana" w:hAnsi="Verdana" w:cs="Tahoma"/>
          <w:sz w:val="19"/>
          <w:szCs w:val="19"/>
          <w:vertAlign w:val="superscript"/>
          <w:lang w:val="es-ES_tradnl"/>
        </w:rPr>
        <w:footnoteReference w:id="2"/>
      </w:r>
      <w:r w:rsidRPr="00A64A7D">
        <w:rPr>
          <w:rFonts w:ascii="Verdana" w:hAnsi="Verdana" w:cs="Tahoma"/>
          <w:sz w:val="19"/>
          <w:szCs w:val="19"/>
          <w:lang w:val="es-ES_tradnl"/>
        </w:rPr>
        <w:t xml:space="preserve"> Dña./D.…………………………………………………………………………, con DNI……………………………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 ……………………………………………………………, con NIF…………………………</w:t>
      </w:r>
      <w:r w:rsidRPr="00A64A7D">
        <w:rPr>
          <w:rFonts w:ascii="Verdana" w:hAnsi="Verdana" w:cs="Tahoma"/>
          <w:i/>
          <w:color w:val="0000FF"/>
          <w:sz w:val="19"/>
          <w:szCs w:val="19"/>
          <w:lang w:val="es-ES_tradnl"/>
        </w:rPr>
        <w:t>(</w:t>
      </w:r>
      <w:r w:rsidRPr="00A64A7D">
        <w:rPr>
          <w:rFonts w:ascii="Verdana" w:hAnsi="Verdana" w:cs="Tahoma"/>
          <w:color w:val="0000FF"/>
          <w:sz w:val="19"/>
          <w:szCs w:val="19"/>
          <w:lang w:val="es-ES_tradnl"/>
        </w:rPr>
        <w:t>de la operadora económica</w:t>
      </w:r>
      <w:r w:rsidRPr="00A64A7D">
        <w:rPr>
          <w:rFonts w:ascii="Verdana" w:hAnsi="Verdana" w:cs="Tahoma"/>
          <w:sz w:val="19"/>
          <w:szCs w:val="19"/>
          <w:lang w:val="es-ES_tradnl"/>
        </w:rPr>
        <w:t>)</w:t>
      </w:r>
    </w:p>
    <w:p w14:paraId="3C17D370" w14:textId="77777777"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p>
    <w:p w14:paraId="7917312C" w14:textId="33BB9B72"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r w:rsidRPr="00A64A7D">
        <w:rPr>
          <w:rFonts w:ascii="Verdana" w:hAnsi="Verdana" w:cs="Tahoma"/>
          <w:sz w:val="19"/>
          <w:szCs w:val="19"/>
          <w:lang w:val="es-ES_tradnl"/>
        </w:rPr>
        <w:t>En relación con el procedimiento de adjudicación del contrato con expediente nº</w:t>
      </w:r>
      <w:r w:rsidR="00A95F0E" w:rsidRPr="00A64A7D">
        <w:rPr>
          <w:rFonts w:ascii="Verdana" w:hAnsi="Verdana" w:cs="Tahoma"/>
          <w:b/>
          <w:lang w:val="es-ES_tradnl"/>
        </w:rPr>
        <w:t xml:space="preserve"> </w:t>
      </w:r>
      <w:r w:rsidR="00A95F0E" w:rsidRPr="00A64A7D">
        <w:rPr>
          <w:rFonts w:ascii="Verdana" w:hAnsi="Verdana" w:cs="Tahoma"/>
          <w:sz w:val="19"/>
          <w:szCs w:val="19"/>
          <w:lang w:val="es-ES_tradnl"/>
        </w:rPr>
        <w:t>C02/007/2026</w:t>
      </w:r>
    </w:p>
    <w:p w14:paraId="09C65BC0" w14:textId="77777777" w:rsidR="00C548B6" w:rsidRPr="00A64A7D" w:rsidRDefault="00C548B6" w:rsidP="00C548B6">
      <w:pPr>
        <w:ind w:right="-427"/>
        <w:jc w:val="center"/>
        <w:rPr>
          <w:rFonts w:ascii="Verdana" w:hAnsi="Verdana" w:cs="Tahoma"/>
          <w:b/>
          <w:sz w:val="19"/>
          <w:szCs w:val="19"/>
          <w:lang w:val="es-ES_tradnl"/>
        </w:rPr>
      </w:pPr>
    </w:p>
    <w:p w14:paraId="19BA847B" w14:textId="77777777" w:rsidR="00C548B6" w:rsidRPr="00A64A7D" w:rsidRDefault="00C548B6" w:rsidP="00C548B6">
      <w:pPr>
        <w:ind w:right="-427"/>
        <w:jc w:val="center"/>
        <w:rPr>
          <w:rFonts w:ascii="Verdana" w:hAnsi="Verdana" w:cs="Tahoma"/>
          <w:b/>
          <w:sz w:val="19"/>
          <w:szCs w:val="19"/>
          <w:lang w:val="es-ES_tradnl"/>
        </w:rPr>
      </w:pPr>
    </w:p>
    <w:p w14:paraId="23793136" w14:textId="77777777" w:rsidR="00C548B6" w:rsidRPr="00A64A7D" w:rsidRDefault="00C548B6" w:rsidP="00C548B6">
      <w:pPr>
        <w:ind w:right="-427"/>
        <w:jc w:val="center"/>
        <w:rPr>
          <w:rFonts w:ascii="Verdana" w:hAnsi="Verdana" w:cs="Tahoma"/>
          <w:b/>
          <w:sz w:val="19"/>
          <w:szCs w:val="19"/>
          <w:lang w:val="es-ES_tradnl"/>
        </w:rPr>
      </w:pPr>
      <w:r w:rsidRPr="00A64A7D">
        <w:rPr>
          <w:rFonts w:ascii="Verdana" w:hAnsi="Verdana" w:cs="Tahoma"/>
          <w:b/>
          <w:sz w:val="19"/>
          <w:szCs w:val="19"/>
          <w:lang w:val="es-ES_tradnl"/>
        </w:rPr>
        <w:t>DECLARA:</w:t>
      </w:r>
    </w:p>
    <w:p w14:paraId="7B61A5E0" w14:textId="77777777" w:rsidR="00C548B6" w:rsidRPr="00A64A7D" w:rsidRDefault="00C548B6" w:rsidP="00C548B6">
      <w:pPr>
        <w:ind w:right="-427"/>
        <w:jc w:val="center"/>
        <w:rPr>
          <w:rFonts w:ascii="Verdana" w:hAnsi="Verdana" w:cs="Tahoma"/>
          <w:b/>
          <w:sz w:val="19"/>
          <w:szCs w:val="19"/>
          <w:lang w:val="es-ES_tradnl"/>
        </w:rPr>
      </w:pPr>
    </w:p>
    <w:p w14:paraId="6C258A98" w14:textId="77777777" w:rsidR="00C548B6" w:rsidRPr="00A64A7D" w:rsidRDefault="00C548B6" w:rsidP="00C548B6">
      <w:pPr>
        <w:ind w:right="-427"/>
        <w:jc w:val="center"/>
        <w:rPr>
          <w:rFonts w:ascii="Verdana" w:hAnsi="Verdana" w:cs="Tahoma"/>
          <w:b/>
          <w:sz w:val="19"/>
          <w:szCs w:val="19"/>
          <w:lang w:val="es-ES_tradnl"/>
        </w:rPr>
      </w:pPr>
    </w:p>
    <w:p w14:paraId="7742CBBF" w14:textId="77777777" w:rsidR="00C548B6" w:rsidRPr="00A64A7D" w:rsidRDefault="00C548B6" w:rsidP="00C548B6">
      <w:pPr>
        <w:spacing w:line="260" w:lineRule="atLeast"/>
        <w:ind w:left="851" w:right="-427" w:hanging="284"/>
        <w:jc w:val="both"/>
        <w:rPr>
          <w:rFonts w:ascii="Verdana" w:hAnsi="Verdana" w:cs="Tahoma"/>
          <w:sz w:val="19"/>
          <w:szCs w:val="19"/>
          <w:lang w:val="es-ES_tradnl"/>
        </w:rPr>
      </w:pPr>
      <w:r w:rsidRPr="00A64A7D">
        <w:rPr>
          <w:rFonts w:ascii="Verdana" w:hAnsi="Verdana" w:cs="Tahoma"/>
          <w:sz w:val="19"/>
          <w:szCs w:val="19"/>
          <w:lang w:val="es-ES_tradnl"/>
        </w:rPr>
        <w:t>1.- Que quien firma esta declaración responsable ostenta la representación de la persona, entidad o empresa que presenta la oferta.</w:t>
      </w:r>
    </w:p>
    <w:p w14:paraId="588F5931" w14:textId="77777777" w:rsidR="00C548B6" w:rsidRPr="00A64A7D" w:rsidRDefault="00C548B6" w:rsidP="00C548B6">
      <w:pPr>
        <w:spacing w:line="260" w:lineRule="atLeast"/>
        <w:ind w:left="993" w:right="-427" w:hanging="426"/>
        <w:jc w:val="both"/>
        <w:rPr>
          <w:rFonts w:ascii="Verdana" w:hAnsi="Verdana" w:cs="Tahoma"/>
          <w:sz w:val="19"/>
          <w:szCs w:val="19"/>
          <w:lang w:val="es-ES_tradnl"/>
        </w:rPr>
      </w:pPr>
    </w:p>
    <w:p w14:paraId="0E5DA1EB" w14:textId="77777777" w:rsidR="00C548B6" w:rsidRPr="00A64A7D" w:rsidRDefault="00C548B6" w:rsidP="00C548B6">
      <w:pPr>
        <w:spacing w:line="260" w:lineRule="atLeast"/>
        <w:ind w:left="851" w:right="-427" w:hanging="284"/>
        <w:jc w:val="both"/>
        <w:rPr>
          <w:rFonts w:ascii="Verdana" w:hAnsi="Verdana" w:cs="Tahoma"/>
          <w:sz w:val="19"/>
          <w:szCs w:val="19"/>
          <w:lang w:val="es-ES_tradnl"/>
        </w:rPr>
      </w:pPr>
      <w:r w:rsidRPr="00A64A7D">
        <w:rPr>
          <w:rFonts w:ascii="Verdana" w:hAnsi="Verdana" w:cs="Tahoma"/>
          <w:sz w:val="19"/>
          <w:szCs w:val="19"/>
          <w:lang w:val="es-ES_tradnl"/>
        </w:rPr>
        <w:t>2.- Que presenta esta declaración responsable incluyendo los datos personales consignados en la misma a efectos de que dichos datos personales no tengan que ser reproducidos simultáneamente en el resto de Anexos del pliego de cláusulas administrativas particulares que han de firmarse y presentarse obligatoriamente, a efectos de preservar así el cumplimiento de las normas relativas a la protección de las personas físicas en lo que respecta al tratamiento de los datos personales y las normas relativas a la libre circulación de tales datos.</w:t>
      </w:r>
    </w:p>
    <w:p w14:paraId="3919642D" w14:textId="77777777" w:rsidR="00C548B6" w:rsidRPr="00A64A7D" w:rsidRDefault="00C548B6" w:rsidP="00C548B6">
      <w:pPr>
        <w:spacing w:line="260" w:lineRule="atLeast"/>
        <w:ind w:left="993" w:right="-427" w:hanging="426"/>
        <w:jc w:val="both"/>
        <w:rPr>
          <w:rFonts w:ascii="Verdana" w:hAnsi="Verdana" w:cs="Tahoma"/>
          <w:sz w:val="19"/>
          <w:szCs w:val="19"/>
          <w:lang w:val="es-ES_tradnl"/>
        </w:rPr>
      </w:pPr>
    </w:p>
    <w:p w14:paraId="1E24E7D8" w14:textId="77777777" w:rsidR="00C548B6" w:rsidRPr="00A64A7D" w:rsidRDefault="00C548B6" w:rsidP="00C548B6">
      <w:pPr>
        <w:ind w:right="-427"/>
        <w:rPr>
          <w:rFonts w:ascii="Verdana" w:hAnsi="Verdana" w:cs="Tahoma"/>
          <w:sz w:val="19"/>
          <w:szCs w:val="19"/>
          <w:lang w:val="es-ES_tradnl"/>
        </w:rPr>
      </w:pPr>
      <w:r w:rsidRPr="00A64A7D">
        <w:rPr>
          <w:rFonts w:ascii="Verdana" w:hAnsi="Verdana" w:cs="Tahoma"/>
          <w:sz w:val="19"/>
          <w:szCs w:val="19"/>
          <w:lang w:val="es-ES_tradnl"/>
        </w:rPr>
        <w:t>En ............................., a ...... de .................... de 20……..</w:t>
      </w:r>
    </w:p>
    <w:p w14:paraId="08DF069D" w14:textId="77777777" w:rsidR="00C548B6" w:rsidRPr="00A64A7D" w:rsidRDefault="00C548B6" w:rsidP="00C548B6">
      <w:pPr>
        <w:tabs>
          <w:tab w:val="left" w:pos="425"/>
        </w:tabs>
        <w:ind w:left="-142" w:right="-427"/>
        <w:contextualSpacing/>
        <w:jc w:val="center"/>
        <w:rPr>
          <w:rFonts w:ascii="Verdana" w:hAnsi="Verdana" w:cs="Tahoma"/>
          <w:sz w:val="19"/>
          <w:szCs w:val="19"/>
          <w:lang w:val="es-ES_tradnl"/>
        </w:rPr>
      </w:pPr>
    </w:p>
    <w:p w14:paraId="6F0D70E6" w14:textId="77777777" w:rsidR="00C548B6" w:rsidRPr="00A64A7D" w:rsidRDefault="00C548B6" w:rsidP="00C548B6">
      <w:pPr>
        <w:tabs>
          <w:tab w:val="left" w:pos="425"/>
        </w:tabs>
        <w:ind w:left="-142" w:right="-427"/>
        <w:contextualSpacing/>
        <w:jc w:val="center"/>
        <w:rPr>
          <w:rFonts w:ascii="Verdana" w:hAnsi="Verdana" w:cs="Tahoma"/>
          <w:sz w:val="19"/>
          <w:szCs w:val="19"/>
          <w:lang w:val="es-ES_tradnl"/>
        </w:rPr>
      </w:pPr>
    </w:p>
    <w:p w14:paraId="71B12CC6" w14:textId="77777777" w:rsidR="00C548B6" w:rsidRPr="00A64A7D" w:rsidRDefault="00C548B6" w:rsidP="00C548B6">
      <w:pPr>
        <w:tabs>
          <w:tab w:val="left" w:pos="425"/>
        </w:tabs>
        <w:ind w:left="-142" w:right="-427"/>
        <w:contextualSpacing/>
        <w:jc w:val="center"/>
        <w:rPr>
          <w:rFonts w:ascii="Verdana" w:hAnsi="Verdana" w:cs="Tahoma"/>
          <w:sz w:val="19"/>
          <w:szCs w:val="19"/>
          <w:lang w:val="es-ES_tradnl"/>
        </w:rPr>
      </w:pPr>
    </w:p>
    <w:p w14:paraId="350FA6A2" w14:textId="77777777" w:rsidR="00C548B6" w:rsidRPr="00A64A7D" w:rsidRDefault="00C548B6" w:rsidP="00C548B6">
      <w:pPr>
        <w:tabs>
          <w:tab w:val="left" w:pos="425"/>
        </w:tabs>
        <w:ind w:left="-142" w:right="-427"/>
        <w:contextualSpacing/>
        <w:jc w:val="center"/>
        <w:rPr>
          <w:rFonts w:ascii="Verdana" w:hAnsi="Verdana" w:cs="Tahoma"/>
          <w:sz w:val="19"/>
          <w:szCs w:val="19"/>
          <w:lang w:val="es-ES_tradnl"/>
        </w:rPr>
      </w:pPr>
    </w:p>
    <w:p w14:paraId="347874B0" w14:textId="77777777" w:rsidR="00C548B6" w:rsidRPr="00A64A7D" w:rsidRDefault="00C548B6" w:rsidP="00C548B6">
      <w:pPr>
        <w:ind w:right="-427"/>
        <w:rPr>
          <w:rFonts w:ascii="Verdana" w:hAnsi="Verdana" w:cs="Tahoma"/>
          <w:sz w:val="19"/>
          <w:szCs w:val="19"/>
          <w:lang w:val="es-ES_tradnl"/>
        </w:rPr>
      </w:pPr>
      <w:r w:rsidRPr="00A64A7D">
        <w:rPr>
          <w:rFonts w:ascii="Verdana" w:hAnsi="Verdana" w:cs="Tahoma"/>
          <w:sz w:val="19"/>
          <w:szCs w:val="19"/>
          <w:lang w:val="es-ES_tradnl"/>
        </w:rPr>
        <w:t>Firmado:</w:t>
      </w:r>
    </w:p>
    <w:p w14:paraId="0C2143A1" w14:textId="77777777" w:rsidR="00C548B6" w:rsidRPr="00A64A7D" w:rsidRDefault="00C548B6" w:rsidP="00C548B6">
      <w:pPr>
        <w:kinsoku w:val="0"/>
        <w:overflowPunct w:val="0"/>
        <w:ind w:left="-142" w:right="-427"/>
        <w:rPr>
          <w:rFonts w:ascii="Verdana" w:eastAsia="Calibri" w:hAnsi="Verdana" w:cs="Arial"/>
          <w:sz w:val="18"/>
          <w:szCs w:val="18"/>
          <w:lang w:val="es-ES_tradnl"/>
        </w:rPr>
      </w:pPr>
    </w:p>
    <w:p w14:paraId="732C3A19" w14:textId="77777777" w:rsidR="00C548B6" w:rsidRPr="00A64A7D" w:rsidRDefault="00C548B6" w:rsidP="00C548B6">
      <w:pPr>
        <w:kinsoku w:val="0"/>
        <w:overflowPunct w:val="0"/>
        <w:ind w:left="-142" w:right="-427"/>
        <w:rPr>
          <w:rFonts w:ascii="Verdana" w:eastAsia="Calibri" w:hAnsi="Verdana" w:cs="Arial"/>
          <w:sz w:val="18"/>
          <w:szCs w:val="18"/>
          <w:lang w:val="es-ES_tradnl"/>
        </w:rPr>
      </w:pPr>
    </w:p>
    <w:p w14:paraId="02BDBD48" w14:textId="77777777" w:rsidR="00C548B6" w:rsidRPr="00A64A7D" w:rsidRDefault="00C548B6" w:rsidP="00C548B6">
      <w:pPr>
        <w:kinsoku w:val="0"/>
        <w:overflowPunct w:val="0"/>
        <w:ind w:left="-142" w:right="-427"/>
        <w:rPr>
          <w:rFonts w:ascii="Verdana" w:eastAsia="Calibri" w:hAnsi="Verdana" w:cs="Arial"/>
          <w:sz w:val="18"/>
          <w:szCs w:val="18"/>
          <w:lang w:val="es-ES_tradnl"/>
        </w:rPr>
      </w:pPr>
    </w:p>
    <w:p w14:paraId="441331B9" w14:textId="77777777" w:rsidR="00C548B6" w:rsidRPr="00A64A7D" w:rsidRDefault="00C548B6" w:rsidP="00C548B6">
      <w:pPr>
        <w:kinsoku w:val="0"/>
        <w:overflowPunct w:val="0"/>
        <w:ind w:left="-142" w:right="-427"/>
        <w:rPr>
          <w:rFonts w:ascii="Verdana" w:eastAsia="Calibri" w:hAnsi="Verdana" w:cs="Arial"/>
          <w:sz w:val="18"/>
          <w:szCs w:val="18"/>
          <w:lang w:val="es-ES_tradnl"/>
        </w:rPr>
      </w:pPr>
    </w:p>
    <w:p w14:paraId="2F675363" w14:textId="77777777" w:rsidR="00C548B6" w:rsidRPr="00A64A7D" w:rsidRDefault="00C548B6" w:rsidP="00C548B6">
      <w:pPr>
        <w:kinsoku w:val="0"/>
        <w:overflowPunct w:val="0"/>
        <w:ind w:left="-142" w:right="-427"/>
        <w:rPr>
          <w:rFonts w:ascii="Verdana" w:eastAsia="Calibri" w:hAnsi="Verdana" w:cs="Arial"/>
          <w:sz w:val="18"/>
          <w:szCs w:val="18"/>
          <w:lang w:val="es-ES_tradnl"/>
        </w:rPr>
      </w:pPr>
    </w:p>
    <w:p w14:paraId="29F6CAE4" w14:textId="77777777" w:rsidR="00C548B6" w:rsidRPr="00A64A7D" w:rsidRDefault="00C548B6" w:rsidP="00C548B6">
      <w:pPr>
        <w:kinsoku w:val="0"/>
        <w:overflowPunct w:val="0"/>
        <w:ind w:left="-142" w:right="-427"/>
        <w:rPr>
          <w:rFonts w:ascii="Verdana" w:eastAsia="Calibri" w:hAnsi="Verdana" w:cs="Arial"/>
          <w:sz w:val="18"/>
          <w:szCs w:val="18"/>
          <w:lang w:val="es-ES_tradnl"/>
        </w:rPr>
      </w:pPr>
    </w:p>
    <w:p w14:paraId="7BD26311" w14:textId="77777777" w:rsidR="00C548B6" w:rsidRPr="00A64A7D" w:rsidRDefault="00C548B6" w:rsidP="00C548B6">
      <w:pPr>
        <w:kinsoku w:val="0"/>
        <w:overflowPunct w:val="0"/>
        <w:ind w:left="-142" w:right="-427"/>
        <w:rPr>
          <w:rFonts w:ascii="Verdana" w:eastAsia="Calibri" w:hAnsi="Verdana" w:cs="Arial"/>
          <w:sz w:val="18"/>
          <w:szCs w:val="18"/>
          <w:lang w:val="es-ES_tradnl"/>
        </w:rPr>
      </w:pPr>
    </w:p>
    <w:p w14:paraId="512F8600" w14:textId="77777777" w:rsidR="00C548B6" w:rsidRPr="00A64A7D" w:rsidRDefault="00C548B6" w:rsidP="00C548B6">
      <w:pPr>
        <w:kinsoku w:val="0"/>
        <w:overflowPunct w:val="0"/>
        <w:ind w:left="-142" w:right="-427"/>
        <w:rPr>
          <w:rFonts w:ascii="Verdana" w:eastAsia="Calibri" w:hAnsi="Verdana" w:cs="Arial"/>
          <w:sz w:val="18"/>
          <w:szCs w:val="18"/>
          <w:lang w:val="es-ES_tradnl"/>
        </w:rPr>
      </w:pPr>
    </w:p>
    <w:p w14:paraId="27348D89" w14:textId="77777777" w:rsidR="00C548B6" w:rsidRPr="00A64A7D" w:rsidRDefault="00C548B6" w:rsidP="00C548B6">
      <w:pPr>
        <w:shd w:val="clear" w:color="auto" w:fill="FFFFFF"/>
        <w:ind w:right="-427"/>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26268AF3" w14:textId="77777777" w:rsidR="00C548B6" w:rsidRPr="00A64A7D" w:rsidRDefault="00C548B6" w:rsidP="00C548B6">
      <w:pPr>
        <w:shd w:val="clear" w:color="auto" w:fill="FFFFFF"/>
        <w:ind w:right="-427"/>
        <w:jc w:val="both"/>
        <w:rPr>
          <w:rFonts w:ascii="Verdana" w:hAnsi="Verdana"/>
          <w:b/>
          <w:sz w:val="14"/>
          <w:szCs w:val="14"/>
          <w:lang w:val="es-ES_tradnl"/>
        </w:rPr>
      </w:pPr>
    </w:p>
    <w:p w14:paraId="2FAD5F60" w14:textId="77777777" w:rsidR="00C548B6" w:rsidRPr="00A64A7D" w:rsidRDefault="00C548B6" w:rsidP="00C548B6">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2930AA36" w14:textId="77777777" w:rsidR="00C548B6" w:rsidRPr="00A64A7D" w:rsidRDefault="00C548B6" w:rsidP="00C548B6">
      <w:pPr>
        <w:shd w:val="clear" w:color="auto" w:fill="FFFFFF"/>
        <w:ind w:right="-427"/>
        <w:jc w:val="both"/>
        <w:rPr>
          <w:rFonts w:ascii="Verdana" w:hAnsi="Verdana"/>
          <w:sz w:val="14"/>
          <w:szCs w:val="14"/>
          <w:lang w:val="es-ES_tradnl"/>
        </w:rPr>
      </w:pPr>
    </w:p>
    <w:p w14:paraId="4AFEA645" w14:textId="77777777" w:rsidR="00C548B6" w:rsidRPr="00A64A7D" w:rsidRDefault="00C548B6" w:rsidP="00F600EB">
      <w:pPr>
        <w:numPr>
          <w:ilvl w:val="0"/>
          <w:numId w:val="50"/>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263D77F0" w14:textId="77777777" w:rsidR="00C548B6" w:rsidRPr="00A64A7D" w:rsidRDefault="00C548B6" w:rsidP="00F600EB">
      <w:pPr>
        <w:numPr>
          <w:ilvl w:val="0"/>
          <w:numId w:val="50"/>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1F2F07FC" w14:textId="77777777" w:rsidR="00C548B6" w:rsidRPr="00A64A7D" w:rsidRDefault="00C548B6" w:rsidP="00F600EB">
      <w:pPr>
        <w:numPr>
          <w:ilvl w:val="0"/>
          <w:numId w:val="50"/>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w:t>
      </w:r>
      <w:r w:rsidR="00F439B2" w:rsidRPr="00A64A7D">
        <w:rPr>
          <w:rFonts w:ascii="Verdana" w:hAnsi="Verdana"/>
          <w:sz w:val="14"/>
          <w:szCs w:val="14"/>
          <w:lang w:val="es-ES_tradnl"/>
        </w:rPr>
        <w:t>ción legal aplicable al órgano r</w:t>
      </w:r>
      <w:r w:rsidRPr="00A64A7D">
        <w:rPr>
          <w:rFonts w:ascii="Verdana" w:hAnsi="Verdana"/>
          <w:sz w:val="14"/>
          <w:szCs w:val="14"/>
          <w:lang w:val="es-ES_tradnl"/>
        </w:rPr>
        <w:t xml:space="preserve">esponsable del tratamiento. </w:t>
      </w:r>
    </w:p>
    <w:p w14:paraId="6A520132" w14:textId="77777777" w:rsidR="00C548B6" w:rsidRPr="00A64A7D" w:rsidRDefault="00C548B6" w:rsidP="00F600EB">
      <w:pPr>
        <w:numPr>
          <w:ilvl w:val="0"/>
          <w:numId w:val="50"/>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6704D346" w14:textId="77777777" w:rsidR="00C548B6" w:rsidRPr="00A64A7D" w:rsidRDefault="00C548B6" w:rsidP="00F600EB">
      <w:pPr>
        <w:numPr>
          <w:ilvl w:val="0"/>
          <w:numId w:val="50"/>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3F2A04CA" w14:textId="77777777" w:rsidR="00C548B6" w:rsidRPr="00A64A7D" w:rsidRDefault="00C548B6" w:rsidP="00C548B6">
      <w:pPr>
        <w:shd w:val="clear" w:color="auto" w:fill="FFFFFF"/>
        <w:tabs>
          <w:tab w:val="left" w:pos="142"/>
        </w:tabs>
        <w:ind w:left="368" w:right="-427"/>
        <w:jc w:val="both"/>
        <w:rPr>
          <w:rFonts w:ascii="Verdana" w:hAnsi="Verdana"/>
          <w:b/>
          <w:sz w:val="14"/>
          <w:szCs w:val="14"/>
          <w:lang w:val="es-ES_tradnl"/>
        </w:rPr>
      </w:pPr>
    </w:p>
    <w:p w14:paraId="76EF1E89" w14:textId="55132966" w:rsidR="00C548B6" w:rsidRPr="00A64A7D" w:rsidRDefault="00C548B6" w:rsidP="005876A3">
      <w:pPr>
        <w:shd w:val="clear" w:color="auto" w:fill="FFFFFF"/>
        <w:tabs>
          <w:tab w:val="left" w:pos="142"/>
        </w:tabs>
        <w:ind w:right="-427"/>
        <w:jc w:val="both"/>
        <w:rPr>
          <w:rFonts w:ascii="Verdana" w:hAnsi="Verdana"/>
          <w:b/>
          <w:sz w:val="20"/>
          <w:szCs w:val="20"/>
          <w:lang w:val="es-ES_tradnl"/>
        </w:rPr>
      </w:pPr>
      <w:r w:rsidRPr="00A64A7D">
        <w:rPr>
          <w:rFonts w:ascii="Verdana" w:hAnsi="Verdana"/>
          <w:b/>
          <w:sz w:val="16"/>
          <w:szCs w:val="16"/>
          <w:lang w:val="es-ES_tradnl"/>
        </w:rPr>
        <w:t>INFORMACIÓN COMPLETA EN EL ANEXO VII.1 «INFORMACIÓN ADICIONAL SOBRE PROTECCIÓN DE DATOS PERSONALES»</w:t>
      </w:r>
      <w:r w:rsidRPr="00A64A7D">
        <w:rPr>
          <w:rFonts w:ascii="Verdana" w:hAnsi="Verdana"/>
          <w:b/>
          <w:sz w:val="20"/>
          <w:szCs w:val="20"/>
          <w:lang w:val="es-ES_tradnl"/>
        </w:rPr>
        <w:br w:type="page"/>
      </w:r>
    </w:p>
    <w:p w14:paraId="4E735C97" w14:textId="77777777" w:rsidR="00C548B6" w:rsidRPr="00A64A7D" w:rsidRDefault="00C548B6" w:rsidP="00C548B6">
      <w:pPr>
        <w:kinsoku w:val="0"/>
        <w:overflowPunct w:val="0"/>
        <w:spacing w:line="276" w:lineRule="auto"/>
        <w:ind w:right="-39"/>
        <w:jc w:val="both"/>
        <w:rPr>
          <w:rFonts w:ascii="Verdana" w:hAnsi="Verdana"/>
          <w:b/>
          <w:sz w:val="20"/>
          <w:szCs w:val="20"/>
          <w:lang w:val="es-ES_tradnl"/>
        </w:rPr>
        <w:sectPr w:rsidR="00C548B6" w:rsidRPr="00A64A7D" w:rsidSect="00A12B05">
          <w:footnotePr>
            <w:numRestart w:val="eachPage"/>
          </w:footnotePr>
          <w:pgSz w:w="11906" w:h="16838"/>
          <w:pgMar w:top="567" w:right="1276" w:bottom="992" w:left="1134" w:header="284" w:footer="482" w:gutter="0"/>
          <w:cols w:space="720"/>
          <w:docGrid w:linePitch="326"/>
        </w:sectPr>
      </w:pPr>
    </w:p>
    <w:p w14:paraId="0823624F" w14:textId="77777777" w:rsidR="00DB6D3E" w:rsidRPr="00A64A7D" w:rsidRDefault="00DB6D3E" w:rsidP="00DB6D3E">
      <w:pPr>
        <w:pStyle w:val="Ttulo3"/>
        <w:pBdr>
          <w:top w:val="none" w:sz="0" w:space="0" w:color="auto"/>
        </w:pBdr>
        <w:jc w:val="center"/>
        <w:rPr>
          <w:b w:val="0"/>
          <w:bCs/>
          <w:lang w:val="es-ES_tradnl"/>
        </w:rPr>
      </w:pPr>
      <w:bookmarkStart w:id="1002" w:name="_Toc225761182"/>
      <w:bookmarkStart w:id="1003" w:name="_Toc34132953"/>
      <w:bookmarkStart w:id="1004" w:name="_Toc38387837"/>
      <w:r w:rsidRPr="00A64A7D">
        <w:rPr>
          <w:b w:val="0"/>
          <w:bCs/>
          <w:caps w:val="0"/>
          <w:color w:val="FF0000"/>
          <w:spacing w:val="-1"/>
          <w:sz w:val="16"/>
          <w:lang w:val="es-ES_tradnl"/>
        </w:rPr>
        <w:lastRenderedPageBreak/>
        <w:t>(Este anexo puede ser completado mediante el link facilitado en la Plataforma de Contratación de Euskadi)</w:t>
      </w:r>
      <w:bookmarkEnd w:id="1002"/>
    </w:p>
    <w:p w14:paraId="3AB3D935" w14:textId="0C219120" w:rsidR="00C548B6" w:rsidRPr="00A64A7D" w:rsidRDefault="00C548B6" w:rsidP="00C03745">
      <w:pPr>
        <w:pStyle w:val="Ttulo3"/>
        <w:rPr>
          <w:i/>
          <w:lang w:val="es-ES_tradnl"/>
        </w:rPr>
      </w:pPr>
      <w:bookmarkStart w:id="1005" w:name="_Toc225761183"/>
      <w:r w:rsidRPr="00A64A7D">
        <w:rPr>
          <w:lang w:val="es-ES_tradnl"/>
        </w:rPr>
        <w:t>ANEXO II.1.-</w:t>
      </w:r>
      <w:r w:rsidRPr="00A64A7D">
        <w:rPr>
          <w:lang w:val="es-ES_tradnl"/>
        </w:rPr>
        <w:tab/>
        <w:t>DOCUMENTO EUROPEO ÚNICO DE CONTRATACIÓN (DEUC)</w:t>
      </w:r>
      <w:bookmarkEnd w:id="1003"/>
      <w:bookmarkEnd w:id="1004"/>
      <w:bookmarkEnd w:id="1005"/>
    </w:p>
    <w:p w14:paraId="20A0A39E" w14:textId="77777777" w:rsidR="00C548B6" w:rsidRPr="00A64A7D" w:rsidRDefault="00C548B6" w:rsidP="00C548B6">
      <w:pPr>
        <w:rPr>
          <w:rFonts w:ascii="Verdana" w:hAnsi="Verdana"/>
          <w:sz w:val="20"/>
          <w:szCs w:val="20"/>
          <w:lang w:val="es-ES_tradnl"/>
        </w:rPr>
      </w:pPr>
    </w:p>
    <w:p w14:paraId="4DB1A450" w14:textId="77777777" w:rsidR="00C548B6" w:rsidRPr="00A64A7D" w:rsidRDefault="00C548B6" w:rsidP="00C548B6">
      <w:pPr>
        <w:ind w:right="-427"/>
        <w:jc w:val="center"/>
        <w:rPr>
          <w:rFonts w:ascii="Verdana" w:eastAsia="Calibri" w:hAnsi="Verdana"/>
          <w:b/>
          <w:sz w:val="20"/>
          <w:szCs w:val="20"/>
          <w:lang w:val="es-ES_tradnl"/>
        </w:rPr>
      </w:pPr>
      <w:r w:rsidRPr="00A64A7D">
        <w:rPr>
          <w:rFonts w:ascii="Verdana" w:eastAsia="Calibri" w:hAnsi="Verdana"/>
          <w:b/>
          <w:sz w:val="20"/>
          <w:szCs w:val="20"/>
          <w:lang w:val="es-ES_tradnl"/>
        </w:rPr>
        <w:t>ÍNDICE</w:t>
      </w:r>
    </w:p>
    <w:p w14:paraId="252DD59A" w14:textId="77777777" w:rsidR="00C548B6" w:rsidRPr="00A64A7D" w:rsidRDefault="00C548B6" w:rsidP="00C548B6">
      <w:pPr>
        <w:ind w:right="-427"/>
        <w:rPr>
          <w:rFonts w:ascii="Verdana" w:eastAsia="Calibri" w:hAnsi="Verdana"/>
          <w:sz w:val="20"/>
          <w:szCs w:val="20"/>
          <w:lang w:val="es-ES_tradnl"/>
        </w:rPr>
      </w:pPr>
    </w:p>
    <w:p w14:paraId="6A6834A2" w14:textId="77777777" w:rsidR="00C548B6" w:rsidRPr="00A64A7D" w:rsidRDefault="00C548B6" w:rsidP="00C548B6">
      <w:pPr>
        <w:ind w:right="-427"/>
        <w:jc w:val="both"/>
        <w:rPr>
          <w:rFonts w:ascii="Verdana" w:eastAsia="Calibri" w:hAnsi="Verdana"/>
          <w:sz w:val="19"/>
          <w:szCs w:val="19"/>
          <w:lang w:val="es-ES_tradnl"/>
        </w:rPr>
      </w:pPr>
      <w:r w:rsidRPr="00A64A7D">
        <w:rPr>
          <w:rFonts w:ascii="Verdana" w:eastAsia="Calibri" w:hAnsi="Verdana"/>
          <w:sz w:val="19"/>
          <w:szCs w:val="19"/>
          <w:lang w:val="es-ES_tradnl"/>
        </w:rPr>
        <w:t>El presente formulario consta de las siguientes partes y secciones:</w:t>
      </w:r>
    </w:p>
    <w:p w14:paraId="3AB813D4" w14:textId="77777777" w:rsidR="00C548B6" w:rsidRPr="00A64A7D" w:rsidRDefault="00C548B6" w:rsidP="00C548B6">
      <w:pPr>
        <w:ind w:left="1418" w:right="-427" w:hanging="1134"/>
        <w:jc w:val="both"/>
        <w:rPr>
          <w:rFonts w:ascii="Verdana" w:eastAsia="Calibri" w:hAnsi="Verdana"/>
          <w:sz w:val="19"/>
          <w:szCs w:val="19"/>
          <w:lang w:val="es-ES_tradnl"/>
        </w:rPr>
      </w:pPr>
    </w:p>
    <w:p w14:paraId="42DD71D9" w14:textId="77777777" w:rsidR="00C548B6" w:rsidRPr="00A64A7D" w:rsidRDefault="00C548B6" w:rsidP="00C548B6">
      <w:pPr>
        <w:ind w:left="1418" w:right="-427" w:hanging="1134"/>
        <w:jc w:val="both"/>
        <w:rPr>
          <w:rFonts w:ascii="Verdana" w:eastAsia="Calibri" w:hAnsi="Verdana"/>
          <w:sz w:val="19"/>
          <w:szCs w:val="19"/>
          <w:lang w:val="es-ES_tradnl"/>
        </w:rPr>
      </w:pPr>
      <w:r w:rsidRPr="00A64A7D">
        <w:rPr>
          <w:rFonts w:ascii="Verdana" w:eastAsia="Calibri" w:hAnsi="Verdana"/>
          <w:sz w:val="19"/>
          <w:szCs w:val="19"/>
          <w:lang w:val="es-ES_tradnl"/>
        </w:rPr>
        <w:t>Parte I.</w:t>
      </w:r>
      <w:r w:rsidRPr="00A64A7D">
        <w:rPr>
          <w:rFonts w:ascii="Verdana" w:eastAsia="Calibri" w:hAnsi="Verdana"/>
          <w:sz w:val="19"/>
          <w:szCs w:val="19"/>
          <w:lang w:val="es-ES_tradnl"/>
        </w:rPr>
        <w:tab/>
        <w:t>Información sobre el procedimiento de contratación y el poder adjudicador o la entidad adjudicadora.</w:t>
      </w:r>
    </w:p>
    <w:p w14:paraId="446576C3" w14:textId="77777777" w:rsidR="00C548B6" w:rsidRPr="00A64A7D" w:rsidRDefault="00C548B6" w:rsidP="00C548B6">
      <w:pPr>
        <w:ind w:left="1418" w:right="-427" w:hanging="1134"/>
        <w:jc w:val="both"/>
        <w:rPr>
          <w:rFonts w:ascii="Verdana" w:eastAsia="Calibri" w:hAnsi="Verdana"/>
          <w:sz w:val="19"/>
          <w:szCs w:val="19"/>
          <w:lang w:val="es-ES_tradnl"/>
        </w:rPr>
      </w:pPr>
    </w:p>
    <w:p w14:paraId="0389E405" w14:textId="77777777" w:rsidR="00C548B6" w:rsidRPr="00A64A7D" w:rsidRDefault="00C548B6" w:rsidP="00C548B6">
      <w:pPr>
        <w:ind w:left="1418" w:right="-427" w:hanging="1134"/>
        <w:jc w:val="both"/>
        <w:rPr>
          <w:rFonts w:ascii="Verdana" w:eastAsia="Calibri" w:hAnsi="Verdana"/>
          <w:sz w:val="19"/>
          <w:szCs w:val="19"/>
          <w:lang w:val="es-ES_tradnl"/>
        </w:rPr>
      </w:pPr>
      <w:r w:rsidRPr="00A64A7D">
        <w:rPr>
          <w:rFonts w:ascii="Verdana" w:eastAsia="Calibri" w:hAnsi="Verdana"/>
          <w:sz w:val="19"/>
          <w:szCs w:val="19"/>
          <w:lang w:val="es-ES_tradnl"/>
        </w:rPr>
        <w:t>Parte II.</w:t>
      </w:r>
      <w:r w:rsidRPr="00A64A7D">
        <w:rPr>
          <w:rFonts w:ascii="Verdana" w:eastAsia="Calibri" w:hAnsi="Verdana"/>
          <w:sz w:val="19"/>
          <w:szCs w:val="19"/>
          <w:lang w:val="es-ES_tradnl"/>
        </w:rPr>
        <w:tab/>
        <w:t>Información sobre la operadora económica.</w:t>
      </w:r>
    </w:p>
    <w:p w14:paraId="5BFD4ABD" w14:textId="77777777" w:rsidR="00C548B6" w:rsidRPr="00A64A7D" w:rsidRDefault="00C548B6" w:rsidP="00C548B6">
      <w:pPr>
        <w:ind w:left="1418" w:right="-427" w:hanging="1134"/>
        <w:jc w:val="both"/>
        <w:rPr>
          <w:rFonts w:ascii="Verdana" w:eastAsia="Calibri" w:hAnsi="Verdana"/>
          <w:sz w:val="19"/>
          <w:szCs w:val="19"/>
          <w:lang w:val="es-ES_tradnl"/>
        </w:rPr>
      </w:pPr>
    </w:p>
    <w:p w14:paraId="1F2913F9" w14:textId="77777777" w:rsidR="00C548B6" w:rsidRPr="00A64A7D" w:rsidRDefault="00E8641F"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A:</w:t>
      </w:r>
      <w:r w:rsidRPr="00A64A7D">
        <w:rPr>
          <w:rFonts w:ascii="Verdana" w:eastAsia="Calibri" w:hAnsi="Verdana"/>
          <w:sz w:val="19"/>
          <w:szCs w:val="19"/>
          <w:lang w:val="es-ES_tradnl"/>
        </w:rPr>
        <w:tab/>
      </w:r>
      <w:r w:rsidR="00C548B6" w:rsidRPr="00A64A7D">
        <w:rPr>
          <w:rFonts w:ascii="Verdana" w:eastAsia="Calibri" w:hAnsi="Verdana"/>
          <w:sz w:val="19"/>
          <w:szCs w:val="19"/>
          <w:lang w:val="es-ES_tradnl"/>
        </w:rPr>
        <w:t>Información sobre la operadora económica.</w:t>
      </w:r>
    </w:p>
    <w:p w14:paraId="05EFECBC" w14:textId="77777777" w:rsidR="00C548B6" w:rsidRPr="00A64A7D" w:rsidRDefault="00E8641F"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B:</w:t>
      </w:r>
      <w:r w:rsidRPr="00A64A7D">
        <w:rPr>
          <w:rFonts w:ascii="Verdana" w:eastAsia="Calibri" w:hAnsi="Verdana"/>
          <w:sz w:val="19"/>
          <w:szCs w:val="19"/>
          <w:lang w:val="es-ES_tradnl"/>
        </w:rPr>
        <w:tab/>
      </w:r>
      <w:r w:rsidR="00C548B6" w:rsidRPr="00A64A7D">
        <w:rPr>
          <w:rFonts w:ascii="Verdana" w:eastAsia="Calibri" w:hAnsi="Verdana"/>
          <w:sz w:val="19"/>
          <w:szCs w:val="19"/>
          <w:lang w:val="es-ES_tradnl"/>
        </w:rPr>
        <w:t>Información sobre la representación de la operadora económica.</w:t>
      </w:r>
    </w:p>
    <w:p w14:paraId="6059A164" w14:textId="77777777" w:rsidR="00C548B6" w:rsidRPr="00A64A7D" w:rsidRDefault="00C548B6"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C:</w:t>
      </w:r>
      <w:r w:rsidRPr="00A64A7D">
        <w:rPr>
          <w:rFonts w:ascii="Verdana" w:eastAsia="Calibri" w:hAnsi="Verdana"/>
          <w:sz w:val="19"/>
          <w:szCs w:val="19"/>
          <w:lang w:val="es-ES_tradnl"/>
        </w:rPr>
        <w:tab/>
        <w:t>Información sobre el recurso a la capacidad de otras entidades.</w:t>
      </w:r>
    </w:p>
    <w:p w14:paraId="699162E6" w14:textId="77777777" w:rsidR="00C548B6" w:rsidRPr="00A64A7D" w:rsidRDefault="00C548B6"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D:</w:t>
      </w:r>
      <w:r w:rsidRPr="00A64A7D">
        <w:rPr>
          <w:rFonts w:ascii="Verdana" w:eastAsia="Calibri" w:hAnsi="Verdana"/>
          <w:sz w:val="19"/>
          <w:szCs w:val="19"/>
          <w:lang w:val="es-ES_tradnl"/>
        </w:rPr>
        <w:tab/>
        <w:t>Información relativa a las subcontratistas en cuya capacidad no se base la operadora económica.</w:t>
      </w:r>
    </w:p>
    <w:p w14:paraId="098C0F23" w14:textId="77777777" w:rsidR="00C548B6" w:rsidRPr="00A64A7D" w:rsidRDefault="00C548B6" w:rsidP="00C548B6">
      <w:pPr>
        <w:ind w:left="1418" w:right="-427" w:hanging="1134"/>
        <w:jc w:val="both"/>
        <w:rPr>
          <w:rFonts w:ascii="Verdana" w:eastAsia="Calibri" w:hAnsi="Verdana"/>
          <w:sz w:val="19"/>
          <w:szCs w:val="19"/>
          <w:lang w:val="es-ES_tradnl"/>
        </w:rPr>
      </w:pPr>
    </w:p>
    <w:p w14:paraId="5D2D75AC" w14:textId="77777777" w:rsidR="00C548B6" w:rsidRPr="00A64A7D" w:rsidRDefault="00C548B6" w:rsidP="00C548B6">
      <w:pPr>
        <w:ind w:left="1418" w:right="-427" w:hanging="1134"/>
        <w:jc w:val="both"/>
        <w:rPr>
          <w:rFonts w:ascii="Verdana" w:eastAsia="Calibri" w:hAnsi="Verdana"/>
          <w:sz w:val="19"/>
          <w:szCs w:val="19"/>
          <w:lang w:val="es-ES_tradnl"/>
        </w:rPr>
      </w:pPr>
      <w:r w:rsidRPr="00A64A7D">
        <w:rPr>
          <w:rFonts w:ascii="Verdana" w:eastAsia="Calibri" w:hAnsi="Verdana"/>
          <w:sz w:val="19"/>
          <w:szCs w:val="19"/>
          <w:lang w:val="es-ES_tradnl"/>
        </w:rPr>
        <w:t>Parte III.</w:t>
      </w:r>
      <w:r w:rsidRPr="00A64A7D">
        <w:rPr>
          <w:rFonts w:ascii="Verdana" w:eastAsia="Calibri" w:hAnsi="Verdana"/>
          <w:sz w:val="19"/>
          <w:szCs w:val="19"/>
          <w:lang w:val="es-ES_tradnl"/>
        </w:rPr>
        <w:tab/>
        <w:t>Motivos de exclusión:</w:t>
      </w:r>
    </w:p>
    <w:p w14:paraId="34083E06" w14:textId="77777777" w:rsidR="00C548B6" w:rsidRPr="00A64A7D" w:rsidRDefault="00C548B6" w:rsidP="00C548B6">
      <w:pPr>
        <w:ind w:left="1418" w:right="-427" w:hanging="1134"/>
        <w:jc w:val="both"/>
        <w:rPr>
          <w:rFonts w:ascii="Verdana" w:eastAsia="Calibri" w:hAnsi="Verdana"/>
          <w:sz w:val="19"/>
          <w:szCs w:val="19"/>
          <w:lang w:val="es-ES_tradnl"/>
        </w:rPr>
      </w:pPr>
    </w:p>
    <w:p w14:paraId="3B402D4B" w14:textId="77777777" w:rsidR="00C548B6" w:rsidRPr="00A64A7D" w:rsidRDefault="00E8641F"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A:</w:t>
      </w:r>
      <w:r w:rsidRPr="00A64A7D">
        <w:rPr>
          <w:rFonts w:ascii="Verdana" w:eastAsia="Calibri" w:hAnsi="Verdana"/>
          <w:sz w:val="19"/>
          <w:szCs w:val="19"/>
          <w:lang w:val="es-ES_tradnl"/>
        </w:rPr>
        <w:tab/>
      </w:r>
      <w:r w:rsidR="00C548B6" w:rsidRPr="00A64A7D">
        <w:rPr>
          <w:rFonts w:ascii="Verdana" w:eastAsia="Calibri" w:hAnsi="Verdana"/>
          <w:sz w:val="19"/>
          <w:szCs w:val="19"/>
          <w:lang w:val="es-ES_tradnl"/>
        </w:rPr>
        <w:t>Motivos referidos a condenas penales.</w:t>
      </w:r>
    </w:p>
    <w:p w14:paraId="28166A2B" w14:textId="77777777" w:rsidR="00C548B6" w:rsidRPr="00A64A7D" w:rsidRDefault="00E8641F"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B:</w:t>
      </w:r>
      <w:r w:rsidRPr="00A64A7D">
        <w:rPr>
          <w:rFonts w:ascii="Verdana" w:eastAsia="Calibri" w:hAnsi="Verdana"/>
          <w:sz w:val="19"/>
          <w:szCs w:val="19"/>
          <w:lang w:val="es-ES_tradnl"/>
        </w:rPr>
        <w:tab/>
      </w:r>
      <w:r w:rsidR="00C548B6" w:rsidRPr="00A64A7D">
        <w:rPr>
          <w:rFonts w:ascii="Verdana" w:eastAsia="Calibri" w:hAnsi="Verdana"/>
          <w:sz w:val="19"/>
          <w:szCs w:val="19"/>
          <w:lang w:val="es-ES_tradnl"/>
        </w:rPr>
        <w:t>Motivos referidos al pago de impuesto o de cotizaciones a la Seguridad Social.</w:t>
      </w:r>
    </w:p>
    <w:p w14:paraId="7EF3B7E1" w14:textId="77777777" w:rsidR="00C548B6" w:rsidRPr="00A64A7D" w:rsidRDefault="00C548B6"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C:</w:t>
      </w:r>
      <w:r w:rsidRPr="00A64A7D">
        <w:rPr>
          <w:rFonts w:ascii="Verdana" w:eastAsia="Calibri" w:hAnsi="Verdana"/>
          <w:sz w:val="19"/>
          <w:szCs w:val="19"/>
          <w:lang w:val="es-ES_tradnl"/>
        </w:rPr>
        <w:tab/>
        <w:t>Motivos referidos a la insolvencia, los conflictos de intereses o la falta profesional.</w:t>
      </w:r>
    </w:p>
    <w:p w14:paraId="66E21EC8" w14:textId="77777777" w:rsidR="00C548B6" w:rsidRPr="00A64A7D" w:rsidRDefault="00C548B6"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D:</w:t>
      </w:r>
      <w:r w:rsidRPr="00A64A7D">
        <w:rPr>
          <w:rFonts w:ascii="Verdana" w:eastAsia="Calibri" w:hAnsi="Verdana"/>
          <w:sz w:val="19"/>
          <w:szCs w:val="19"/>
          <w:lang w:val="es-ES_tradnl"/>
        </w:rPr>
        <w:tab/>
        <w:t>Otros motivos de exclusión que pueden estar previstos en la legislación nacional del Estado miembro del poder adjudicador o la entidad adjudicadora.</w:t>
      </w:r>
    </w:p>
    <w:p w14:paraId="0BC3DC2A" w14:textId="77777777" w:rsidR="00C548B6" w:rsidRPr="00A64A7D" w:rsidRDefault="00C548B6" w:rsidP="00C548B6">
      <w:pPr>
        <w:ind w:left="1418" w:right="-427" w:hanging="1134"/>
        <w:jc w:val="both"/>
        <w:rPr>
          <w:rFonts w:ascii="Verdana" w:eastAsia="Calibri" w:hAnsi="Verdana"/>
          <w:sz w:val="19"/>
          <w:szCs w:val="19"/>
          <w:lang w:val="es-ES_tradnl"/>
        </w:rPr>
      </w:pPr>
    </w:p>
    <w:p w14:paraId="73E1F43F" w14:textId="77777777" w:rsidR="00C548B6" w:rsidRPr="00A64A7D" w:rsidRDefault="00C548B6" w:rsidP="00C548B6">
      <w:pPr>
        <w:ind w:left="1418" w:right="-427" w:hanging="1134"/>
        <w:jc w:val="both"/>
        <w:rPr>
          <w:rFonts w:ascii="Verdana" w:eastAsia="Calibri" w:hAnsi="Verdana"/>
          <w:sz w:val="19"/>
          <w:szCs w:val="19"/>
          <w:lang w:val="es-ES_tradnl"/>
        </w:rPr>
      </w:pPr>
      <w:r w:rsidRPr="00A64A7D">
        <w:rPr>
          <w:rFonts w:ascii="Verdana" w:eastAsia="Calibri" w:hAnsi="Verdana"/>
          <w:sz w:val="19"/>
          <w:szCs w:val="19"/>
          <w:lang w:val="es-ES_tradnl"/>
        </w:rPr>
        <w:t>Parte IV.</w:t>
      </w:r>
      <w:r w:rsidRPr="00A64A7D">
        <w:rPr>
          <w:rFonts w:ascii="Verdana" w:eastAsia="Calibri" w:hAnsi="Verdana"/>
          <w:sz w:val="19"/>
          <w:szCs w:val="19"/>
          <w:lang w:val="es-ES_tradnl"/>
        </w:rPr>
        <w:tab/>
        <w:t>Criterios de selección:</w:t>
      </w:r>
    </w:p>
    <w:p w14:paraId="3E640F8B" w14:textId="77777777" w:rsidR="00C548B6" w:rsidRPr="00A64A7D" w:rsidRDefault="00C548B6" w:rsidP="00C548B6">
      <w:pPr>
        <w:ind w:left="1418" w:right="-427" w:hanging="1134"/>
        <w:jc w:val="both"/>
        <w:rPr>
          <w:rFonts w:ascii="Verdana" w:eastAsia="Calibri" w:hAnsi="Verdana"/>
          <w:sz w:val="19"/>
          <w:szCs w:val="19"/>
          <w:lang w:val="es-ES_tradnl"/>
        </w:rPr>
      </w:pPr>
    </w:p>
    <w:p w14:paraId="1FB52EAD" w14:textId="77777777" w:rsidR="00C548B6" w:rsidRPr="00A64A7D" w:rsidRDefault="00C548B6"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 xml:space="preserve">Sección </w:t>
      </w:r>
      <w:r w:rsidRPr="00A64A7D">
        <w:rPr>
          <w:rFonts w:ascii="Symbol" w:eastAsia="Symbol" w:hAnsi="Symbol" w:cs="Symbol"/>
          <w:sz w:val="19"/>
          <w:szCs w:val="19"/>
          <w:lang w:val="es-ES_tradnl"/>
        </w:rPr>
        <w:t>a</w:t>
      </w:r>
      <w:r w:rsidR="00E8641F" w:rsidRPr="00A64A7D">
        <w:rPr>
          <w:rFonts w:ascii="Verdana" w:eastAsia="Calibri" w:hAnsi="Verdana"/>
          <w:sz w:val="19"/>
          <w:szCs w:val="19"/>
          <w:lang w:val="es-ES_tradnl"/>
        </w:rPr>
        <w:t>:</w:t>
      </w:r>
      <w:r w:rsidR="00E8641F" w:rsidRPr="00A64A7D">
        <w:rPr>
          <w:rFonts w:ascii="Verdana" w:eastAsia="Calibri" w:hAnsi="Verdana"/>
          <w:sz w:val="19"/>
          <w:szCs w:val="19"/>
          <w:lang w:val="es-ES_tradnl"/>
        </w:rPr>
        <w:tab/>
      </w:r>
      <w:r w:rsidRPr="00A64A7D">
        <w:rPr>
          <w:rFonts w:ascii="Verdana" w:eastAsia="Calibri" w:hAnsi="Verdana"/>
          <w:sz w:val="19"/>
          <w:szCs w:val="19"/>
          <w:lang w:val="es-ES_tradnl"/>
        </w:rPr>
        <w:t>Indicación global relativa a todos los criterios de selección.</w:t>
      </w:r>
    </w:p>
    <w:p w14:paraId="04CC5AE6" w14:textId="77777777" w:rsidR="00C548B6" w:rsidRPr="00A64A7D" w:rsidRDefault="00E8641F"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A:</w:t>
      </w:r>
      <w:r w:rsidRPr="00A64A7D">
        <w:rPr>
          <w:rFonts w:ascii="Verdana" w:eastAsia="Calibri" w:hAnsi="Verdana"/>
          <w:sz w:val="19"/>
          <w:szCs w:val="19"/>
          <w:lang w:val="es-ES_tradnl"/>
        </w:rPr>
        <w:tab/>
      </w:r>
      <w:r w:rsidR="00C548B6" w:rsidRPr="00A64A7D">
        <w:rPr>
          <w:rFonts w:ascii="Verdana" w:eastAsia="Calibri" w:hAnsi="Verdana"/>
          <w:sz w:val="19"/>
          <w:szCs w:val="19"/>
          <w:lang w:val="es-ES_tradnl"/>
        </w:rPr>
        <w:t>Idoneidad</w:t>
      </w:r>
    </w:p>
    <w:p w14:paraId="2EC7D7F0" w14:textId="77777777" w:rsidR="00C548B6" w:rsidRPr="00A64A7D" w:rsidRDefault="00E8641F"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B:</w:t>
      </w:r>
      <w:r w:rsidRPr="00A64A7D">
        <w:rPr>
          <w:rFonts w:ascii="Verdana" w:eastAsia="Calibri" w:hAnsi="Verdana"/>
          <w:sz w:val="19"/>
          <w:szCs w:val="19"/>
          <w:lang w:val="es-ES_tradnl"/>
        </w:rPr>
        <w:tab/>
      </w:r>
      <w:r w:rsidR="00C548B6" w:rsidRPr="00A64A7D">
        <w:rPr>
          <w:rFonts w:ascii="Verdana" w:eastAsia="Calibri" w:hAnsi="Verdana"/>
          <w:sz w:val="19"/>
          <w:szCs w:val="19"/>
          <w:lang w:val="es-ES_tradnl"/>
        </w:rPr>
        <w:t>Solvencia económica y financiera.</w:t>
      </w:r>
    </w:p>
    <w:p w14:paraId="43B3D65F" w14:textId="77777777" w:rsidR="00C548B6" w:rsidRPr="00A64A7D" w:rsidRDefault="00C548B6"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C:</w:t>
      </w:r>
      <w:r w:rsidRPr="00A64A7D">
        <w:rPr>
          <w:rFonts w:ascii="Verdana" w:eastAsia="Calibri" w:hAnsi="Verdana"/>
          <w:sz w:val="19"/>
          <w:szCs w:val="19"/>
          <w:lang w:val="es-ES_tradnl"/>
        </w:rPr>
        <w:tab/>
        <w:t>Capacidad técnica y profesional.</w:t>
      </w:r>
    </w:p>
    <w:p w14:paraId="6533DF97" w14:textId="77777777" w:rsidR="00C548B6" w:rsidRPr="00A64A7D" w:rsidRDefault="00C548B6" w:rsidP="00C548B6">
      <w:pPr>
        <w:ind w:left="2268" w:right="-427" w:hanging="1133"/>
        <w:jc w:val="both"/>
        <w:rPr>
          <w:rFonts w:ascii="Verdana" w:eastAsia="Calibri" w:hAnsi="Verdana"/>
          <w:sz w:val="19"/>
          <w:szCs w:val="19"/>
          <w:lang w:val="es-ES_tradnl"/>
        </w:rPr>
      </w:pPr>
      <w:r w:rsidRPr="00A64A7D">
        <w:rPr>
          <w:rFonts w:ascii="Verdana" w:eastAsia="Calibri" w:hAnsi="Verdana"/>
          <w:sz w:val="19"/>
          <w:szCs w:val="19"/>
          <w:lang w:val="es-ES_tradnl"/>
        </w:rPr>
        <w:t>Sección D:</w:t>
      </w:r>
      <w:r w:rsidRPr="00A64A7D">
        <w:rPr>
          <w:rFonts w:ascii="Verdana" w:eastAsia="Calibri" w:hAnsi="Verdana"/>
          <w:sz w:val="19"/>
          <w:szCs w:val="19"/>
          <w:lang w:val="es-ES_tradnl"/>
        </w:rPr>
        <w:tab/>
        <w:t>Sistemas de aseguramiento de la calidad y normas de gestión medioambiental.</w:t>
      </w:r>
    </w:p>
    <w:p w14:paraId="12157EF9" w14:textId="77777777" w:rsidR="00C548B6" w:rsidRPr="00A64A7D" w:rsidRDefault="00C548B6" w:rsidP="00C548B6">
      <w:pPr>
        <w:ind w:left="1418" w:right="-427" w:hanging="1134"/>
        <w:jc w:val="both"/>
        <w:rPr>
          <w:rFonts w:ascii="Verdana" w:eastAsia="Calibri" w:hAnsi="Verdana"/>
          <w:sz w:val="19"/>
          <w:szCs w:val="19"/>
          <w:lang w:val="es-ES_tradnl"/>
        </w:rPr>
      </w:pPr>
    </w:p>
    <w:p w14:paraId="5DB4C523" w14:textId="77777777" w:rsidR="00C548B6" w:rsidRPr="00A64A7D" w:rsidRDefault="00C548B6" w:rsidP="00C548B6">
      <w:pPr>
        <w:ind w:left="1418" w:right="-427" w:hanging="1134"/>
        <w:jc w:val="both"/>
        <w:rPr>
          <w:rFonts w:ascii="Verdana" w:eastAsia="Calibri" w:hAnsi="Verdana"/>
          <w:sz w:val="19"/>
          <w:szCs w:val="19"/>
          <w:lang w:val="es-ES_tradnl"/>
        </w:rPr>
      </w:pPr>
      <w:r w:rsidRPr="00A64A7D">
        <w:rPr>
          <w:rFonts w:ascii="Verdana" w:eastAsia="Calibri" w:hAnsi="Verdana"/>
          <w:sz w:val="19"/>
          <w:szCs w:val="19"/>
          <w:lang w:val="es-ES_tradnl"/>
        </w:rPr>
        <w:t>Parte V.</w:t>
      </w:r>
      <w:r w:rsidRPr="00A64A7D">
        <w:rPr>
          <w:rFonts w:ascii="Verdana" w:eastAsia="Calibri" w:hAnsi="Verdana"/>
          <w:sz w:val="19"/>
          <w:szCs w:val="19"/>
          <w:lang w:val="es-ES_tradnl"/>
        </w:rPr>
        <w:tab/>
        <w:t>Reducción del número de candidaturas cualificadas.</w:t>
      </w:r>
    </w:p>
    <w:p w14:paraId="7AFBAFC5" w14:textId="77777777" w:rsidR="00C548B6" w:rsidRPr="00A64A7D" w:rsidRDefault="00C548B6" w:rsidP="00C548B6">
      <w:pPr>
        <w:ind w:left="1418" w:right="-427" w:hanging="1134"/>
        <w:jc w:val="both"/>
        <w:rPr>
          <w:rFonts w:ascii="Verdana" w:eastAsia="Calibri" w:hAnsi="Verdana"/>
          <w:sz w:val="19"/>
          <w:szCs w:val="19"/>
          <w:lang w:val="es-ES_tradnl"/>
        </w:rPr>
      </w:pPr>
    </w:p>
    <w:p w14:paraId="24931387" w14:textId="77777777" w:rsidR="00C548B6" w:rsidRPr="00A64A7D" w:rsidRDefault="00C548B6" w:rsidP="00C548B6">
      <w:pPr>
        <w:ind w:left="1418" w:right="-427" w:hanging="1134"/>
        <w:jc w:val="both"/>
        <w:rPr>
          <w:rFonts w:ascii="Verdana" w:eastAsia="Calibri" w:hAnsi="Verdana"/>
          <w:sz w:val="19"/>
          <w:szCs w:val="19"/>
          <w:lang w:val="es-ES_tradnl"/>
        </w:rPr>
      </w:pPr>
      <w:r w:rsidRPr="00A64A7D">
        <w:rPr>
          <w:rFonts w:ascii="Verdana" w:eastAsia="Calibri" w:hAnsi="Verdana"/>
          <w:sz w:val="19"/>
          <w:szCs w:val="19"/>
          <w:lang w:val="es-ES_tradnl"/>
        </w:rPr>
        <w:t>Parte VI.</w:t>
      </w:r>
      <w:r w:rsidRPr="00A64A7D">
        <w:rPr>
          <w:rFonts w:ascii="Verdana" w:eastAsia="Calibri" w:hAnsi="Verdana"/>
          <w:sz w:val="19"/>
          <w:szCs w:val="19"/>
          <w:lang w:val="es-ES_tradnl"/>
        </w:rPr>
        <w:tab/>
        <w:t>Declaraciones finales.</w:t>
      </w:r>
    </w:p>
    <w:p w14:paraId="3960D85E" w14:textId="77777777" w:rsidR="00C548B6" w:rsidRPr="00A64A7D" w:rsidRDefault="00C548B6" w:rsidP="00C548B6">
      <w:pPr>
        <w:ind w:left="1418" w:right="-427" w:hanging="1134"/>
        <w:rPr>
          <w:rFonts w:ascii="Verdana" w:eastAsia="Calibri" w:hAnsi="Verdana"/>
          <w:sz w:val="19"/>
          <w:szCs w:val="19"/>
          <w:lang w:val="es-ES_tradnl"/>
        </w:rPr>
      </w:pPr>
    </w:p>
    <w:p w14:paraId="53595C13" w14:textId="77777777" w:rsidR="00C548B6" w:rsidRPr="00A64A7D" w:rsidRDefault="00C548B6" w:rsidP="00C548B6">
      <w:pPr>
        <w:ind w:left="1418" w:hanging="1134"/>
        <w:rPr>
          <w:rFonts w:ascii="Verdana" w:eastAsia="Calibri" w:hAnsi="Verdana"/>
          <w:sz w:val="20"/>
          <w:szCs w:val="20"/>
          <w:lang w:val="es-ES_tradnl"/>
        </w:rPr>
      </w:pPr>
    </w:p>
    <w:p w14:paraId="262E1B26" w14:textId="77777777" w:rsidR="00C548B6" w:rsidRPr="00A64A7D" w:rsidRDefault="00C548B6" w:rsidP="00C548B6">
      <w:pPr>
        <w:ind w:right="-427"/>
        <w:jc w:val="center"/>
        <w:rPr>
          <w:rFonts w:ascii="Verdana" w:eastAsia="Calibri" w:hAnsi="Verdana"/>
          <w:sz w:val="20"/>
          <w:szCs w:val="20"/>
          <w:lang w:val="es-ES_tradnl"/>
        </w:rPr>
      </w:pPr>
      <w:r w:rsidRPr="00A64A7D">
        <w:rPr>
          <w:rFonts w:ascii="Verdana" w:eastAsia="Calibri" w:hAnsi="Verdana"/>
          <w:sz w:val="20"/>
          <w:szCs w:val="20"/>
          <w:lang w:val="es-ES_tradnl"/>
        </w:rPr>
        <w:br w:type="page"/>
      </w:r>
    </w:p>
    <w:p w14:paraId="51D436E7" w14:textId="77777777" w:rsidR="00C548B6" w:rsidRPr="00A64A7D" w:rsidRDefault="00C548B6" w:rsidP="00C548B6">
      <w:pPr>
        <w:ind w:right="-427"/>
        <w:jc w:val="center"/>
        <w:rPr>
          <w:rFonts w:ascii="Verdana" w:eastAsia="Calibri" w:hAnsi="Verdana"/>
          <w:b/>
          <w:sz w:val="19"/>
          <w:szCs w:val="19"/>
          <w:lang w:val="es-ES_tradnl"/>
        </w:rPr>
      </w:pPr>
      <w:r w:rsidRPr="00A64A7D">
        <w:rPr>
          <w:rFonts w:ascii="Verdana" w:eastAsia="Calibri" w:hAnsi="Verdana"/>
          <w:b/>
          <w:sz w:val="19"/>
          <w:szCs w:val="19"/>
          <w:lang w:val="es-ES_tradnl"/>
        </w:rPr>
        <w:lastRenderedPageBreak/>
        <w:t>Parte I: Información sobre el procedimiento de contratación y el poder adjudicador</w:t>
      </w:r>
    </w:p>
    <w:p w14:paraId="554B1B4D" w14:textId="77777777" w:rsidR="00C548B6" w:rsidRPr="00A64A7D" w:rsidRDefault="00C548B6" w:rsidP="00C548B6">
      <w:pPr>
        <w:ind w:left="1134" w:hanging="1134"/>
        <w:jc w:val="both"/>
        <w:rPr>
          <w:rFonts w:ascii="Verdana" w:eastAsia="Calibri" w:hAnsi="Verdana"/>
          <w:b/>
          <w:sz w:val="19"/>
          <w:szCs w:val="19"/>
          <w:lang w:val="es-ES_tradnl"/>
        </w:rPr>
      </w:pPr>
    </w:p>
    <w:p w14:paraId="3D633B94" w14:textId="77777777" w:rsidR="00C548B6" w:rsidRPr="00A64A7D" w:rsidRDefault="00C548B6" w:rsidP="00C548B6">
      <w:pPr>
        <w:spacing w:before="120" w:after="120"/>
        <w:ind w:right="-427"/>
        <w:jc w:val="center"/>
        <w:rPr>
          <w:rFonts w:ascii="Verdana" w:eastAsia="Calibri" w:hAnsi="Verdana"/>
          <w:b/>
          <w:sz w:val="20"/>
          <w:szCs w:val="20"/>
          <w:lang w:val="es-ES_tradnl"/>
        </w:rPr>
      </w:pPr>
      <w:r w:rsidRPr="00A64A7D">
        <w:rPr>
          <w:rFonts w:ascii="Verdana" w:eastAsia="Calibri" w:hAnsi="Verdana"/>
          <w:b/>
          <w:sz w:val="19"/>
          <w:szCs w:val="19"/>
          <w:lang w:val="es-ES_tradnl"/>
        </w:rPr>
        <w:t>INFORMACIÓN SOBRE EL PROCEDIMIENTO DE CONTRATACIÓN</w:t>
      </w:r>
    </w:p>
    <w:tbl>
      <w:tblPr>
        <w:tblW w:w="9979"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pct10" w:color="auto" w:fill="auto"/>
        <w:tblLook w:val="04A0" w:firstRow="1" w:lastRow="0" w:firstColumn="1" w:lastColumn="0" w:noHBand="0" w:noVBand="1"/>
      </w:tblPr>
      <w:tblGrid>
        <w:gridCol w:w="9979"/>
      </w:tblGrid>
      <w:tr w:rsidR="00C548B6" w:rsidRPr="00A64A7D" w14:paraId="2C206163" w14:textId="77777777" w:rsidTr="00A12B05">
        <w:tc>
          <w:tcPr>
            <w:tcW w:w="9979" w:type="dxa"/>
            <w:shd w:val="pct10" w:color="auto" w:fill="auto"/>
          </w:tcPr>
          <w:p w14:paraId="22F1781B"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xml:space="preserve">La información exigida en la Parte I se obtendrá automáticamente al utilizar el servicio DEUC electrónico para generar y cumplimentar el DEUC disponible en la siguiente dirección: </w:t>
            </w:r>
          </w:p>
          <w:p w14:paraId="24996765" w14:textId="5F446A3D" w:rsidR="00465414" w:rsidRPr="00A64A7D" w:rsidRDefault="00465414" w:rsidP="00465414">
            <w:pPr>
              <w:spacing w:after="120"/>
              <w:jc w:val="center"/>
              <w:rPr>
                <w:rFonts w:ascii="Verdana" w:eastAsia="Calibri" w:hAnsi="Verdana"/>
                <w:sz w:val="16"/>
                <w:szCs w:val="16"/>
                <w:lang w:val="es-ES_tradnl"/>
              </w:rPr>
            </w:pPr>
            <w:hyperlink r:id="rId28" w:history="1">
              <w:r w:rsidRPr="00A64A7D">
                <w:rPr>
                  <w:rStyle w:val="Hipervnculo"/>
                  <w:rFonts w:ascii="Verdana" w:eastAsia="Calibri" w:hAnsi="Verdana"/>
                  <w:sz w:val="16"/>
                  <w:szCs w:val="16"/>
                  <w:lang w:val="es-ES_tradnl"/>
                </w:rPr>
                <w:t>https://visor.registrodelicitadores.gob.es/espd-web/filter?lang=es</w:t>
              </w:r>
            </w:hyperlink>
          </w:p>
        </w:tc>
      </w:tr>
    </w:tbl>
    <w:p w14:paraId="7144E8AE" w14:textId="77777777" w:rsidR="00C548B6" w:rsidRPr="00A64A7D" w:rsidRDefault="00C548B6" w:rsidP="00C548B6">
      <w:pPr>
        <w:rPr>
          <w:rFonts w:ascii="Verdana" w:eastAsia="Calibri" w:hAnsi="Verdana"/>
          <w:sz w:val="6"/>
          <w:szCs w:val="6"/>
          <w:lang w:val="es-ES_tradnl"/>
        </w:rPr>
      </w:pPr>
    </w:p>
    <w:tbl>
      <w:tblPr>
        <w:tblW w:w="9993" w:type="dxa"/>
        <w:tblInd w:w="-75"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12"/>
        <w:gridCol w:w="4481"/>
      </w:tblGrid>
      <w:tr w:rsidR="00C548B6" w:rsidRPr="00A64A7D" w14:paraId="275B8959" w14:textId="77777777" w:rsidTr="00A12B05">
        <w:trPr>
          <w:trHeight w:val="340"/>
        </w:trPr>
        <w:tc>
          <w:tcPr>
            <w:tcW w:w="5512" w:type="dxa"/>
          </w:tcPr>
          <w:p w14:paraId="7B9F539E"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Identidad de la contratante</w:t>
            </w:r>
            <w:r w:rsidRPr="00A64A7D">
              <w:rPr>
                <w:rFonts w:ascii="Verdana" w:eastAsia="Calibri" w:hAnsi="Verdana"/>
                <w:b/>
                <w:sz w:val="16"/>
                <w:szCs w:val="16"/>
                <w:vertAlign w:val="superscript"/>
                <w:lang w:val="es-ES_tradnl"/>
              </w:rPr>
              <w:footnoteReference w:id="3"/>
            </w:r>
          </w:p>
        </w:tc>
        <w:tc>
          <w:tcPr>
            <w:tcW w:w="4481" w:type="dxa"/>
          </w:tcPr>
          <w:p w14:paraId="05EE706C"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7D541FCE" w14:textId="77777777" w:rsidTr="00A12B05">
        <w:trPr>
          <w:trHeight w:val="404"/>
        </w:trPr>
        <w:tc>
          <w:tcPr>
            <w:tcW w:w="5512" w:type="dxa"/>
            <w:tcBorders>
              <w:bottom w:val="single" w:sz="4" w:space="0" w:color="auto"/>
            </w:tcBorders>
          </w:tcPr>
          <w:p w14:paraId="7DB0D1F4"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Nombre:</w:t>
            </w:r>
          </w:p>
        </w:tc>
        <w:tc>
          <w:tcPr>
            <w:tcW w:w="4481" w:type="dxa"/>
            <w:tcBorders>
              <w:bottom w:val="single" w:sz="4" w:space="0" w:color="auto"/>
            </w:tcBorders>
          </w:tcPr>
          <w:p w14:paraId="03736772"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 ]</w:t>
            </w:r>
          </w:p>
        </w:tc>
      </w:tr>
      <w:tr w:rsidR="00C548B6" w:rsidRPr="00A64A7D" w14:paraId="126A2875" w14:textId="77777777" w:rsidTr="00A12B05">
        <w:trPr>
          <w:trHeight w:val="340"/>
        </w:trPr>
        <w:tc>
          <w:tcPr>
            <w:tcW w:w="5512" w:type="dxa"/>
          </w:tcPr>
          <w:p w14:paraId="1F552629"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¿De qué contratación se trata?</w:t>
            </w:r>
          </w:p>
        </w:tc>
        <w:tc>
          <w:tcPr>
            <w:tcW w:w="4481" w:type="dxa"/>
          </w:tcPr>
          <w:p w14:paraId="20A5C458"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103F4989" w14:textId="77777777" w:rsidTr="00A12B05">
        <w:trPr>
          <w:trHeight w:val="420"/>
        </w:trPr>
        <w:tc>
          <w:tcPr>
            <w:tcW w:w="5512" w:type="dxa"/>
          </w:tcPr>
          <w:p w14:paraId="0D9EC4BB"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Título o breve descripción de la contratación</w:t>
            </w:r>
            <w:r w:rsidRPr="00A64A7D">
              <w:rPr>
                <w:rFonts w:ascii="Verdana" w:eastAsia="Calibri" w:hAnsi="Verdana"/>
                <w:b/>
                <w:sz w:val="16"/>
                <w:szCs w:val="16"/>
                <w:vertAlign w:val="superscript"/>
                <w:lang w:val="es-ES_tradnl"/>
              </w:rPr>
              <w:footnoteReference w:id="4"/>
            </w:r>
            <w:r w:rsidRPr="00A64A7D">
              <w:rPr>
                <w:rFonts w:ascii="Verdana" w:eastAsia="Calibri" w:hAnsi="Verdana"/>
                <w:sz w:val="16"/>
                <w:szCs w:val="16"/>
                <w:lang w:val="es-ES_tradnl"/>
              </w:rPr>
              <w:t>:</w:t>
            </w:r>
          </w:p>
        </w:tc>
        <w:tc>
          <w:tcPr>
            <w:tcW w:w="4481" w:type="dxa"/>
          </w:tcPr>
          <w:p w14:paraId="2C31DEDB"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 ]</w:t>
            </w:r>
          </w:p>
        </w:tc>
      </w:tr>
      <w:tr w:rsidR="00C548B6" w:rsidRPr="00A64A7D" w14:paraId="158D773B" w14:textId="77777777" w:rsidTr="00A12B05">
        <w:trPr>
          <w:trHeight w:val="585"/>
        </w:trPr>
        <w:tc>
          <w:tcPr>
            <w:tcW w:w="5512" w:type="dxa"/>
          </w:tcPr>
          <w:p w14:paraId="66F4B54E"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Número de referencia del expediente asignado por el poder adjudicador o la entidad adjudicadora (en su caso)</w:t>
            </w:r>
            <w:r w:rsidRPr="00A64A7D">
              <w:rPr>
                <w:rFonts w:ascii="Verdana" w:eastAsia="Calibri" w:hAnsi="Verdana"/>
                <w:b/>
                <w:sz w:val="16"/>
                <w:szCs w:val="16"/>
                <w:vertAlign w:val="superscript"/>
                <w:lang w:val="es-ES_tradnl"/>
              </w:rPr>
              <w:footnoteReference w:id="5"/>
            </w:r>
            <w:r w:rsidRPr="00A64A7D">
              <w:rPr>
                <w:rFonts w:ascii="Verdana" w:eastAsia="Calibri" w:hAnsi="Verdana"/>
                <w:sz w:val="16"/>
                <w:szCs w:val="16"/>
                <w:lang w:val="es-ES_tradnl"/>
              </w:rPr>
              <w:t>:</w:t>
            </w:r>
          </w:p>
        </w:tc>
        <w:tc>
          <w:tcPr>
            <w:tcW w:w="4481" w:type="dxa"/>
          </w:tcPr>
          <w:p w14:paraId="23C69D4E"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 ]</w:t>
            </w:r>
          </w:p>
        </w:tc>
      </w:tr>
    </w:tbl>
    <w:p w14:paraId="6F23C741" w14:textId="77777777" w:rsidR="00C548B6" w:rsidRPr="00A64A7D" w:rsidRDefault="00C548B6" w:rsidP="00C548B6">
      <w:pPr>
        <w:spacing w:before="120" w:after="120"/>
        <w:ind w:right="-427"/>
        <w:jc w:val="center"/>
        <w:rPr>
          <w:rFonts w:ascii="Verdana" w:eastAsia="Calibri" w:hAnsi="Verdana"/>
          <w:b/>
          <w:sz w:val="19"/>
          <w:szCs w:val="19"/>
          <w:lang w:val="es-ES_tradnl"/>
        </w:rPr>
      </w:pPr>
      <w:r w:rsidRPr="00A64A7D">
        <w:rPr>
          <w:rFonts w:ascii="Verdana" w:eastAsia="Calibri" w:hAnsi="Verdana"/>
          <w:b/>
          <w:sz w:val="19"/>
          <w:szCs w:val="19"/>
          <w:lang w:val="es-ES_tradnl"/>
        </w:rPr>
        <w:t>Parte II: Información sobre la operadora económica</w:t>
      </w:r>
    </w:p>
    <w:p w14:paraId="4AA00AFD" w14:textId="77777777" w:rsidR="00C548B6" w:rsidRPr="00A64A7D" w:rsidRDefault="00C548B6" w:rsidP="00C548B6">
      <w:pPr>
        <w:spacing w:before="120" w:after="120"/>
        <w:ind w:right="-427"/>
        <w:jc w:val="center"/>
        <w:rPr>
          <w:rFonts w:ascii="Verdana" w:eastAsia="Calibri" w:hAnsi="Verdana"/>
          <w:b/>
          <w:sz w:val="19"/>
          <w:szCs w:val="19"/>
          <w:lang w:val="es-ES_tradnl"/>
        </w:rPr>
      </w:pPr>
      <w:r w:rsidRPr="00A64A7D">
        <w:rPr>
          <w:rFonts w:ascii="Verdana" w:eastAsia="Calibri" w:hAnsi="Verdana"/>
          <w:b/>
          <w:sz w:val="19"/>
          <w:szCs w:val="19"/>
          <w:lang w:val="es-ES_tradnl"/>
        </w:rPr>
        <w:t>A: INFORMACIÓN SOBRE LA OPERADORA ECONÓMICA</w:t>
      </w:r>
    </w:p>
    <w:tbl>
      <w:tblPr>
        <w:tblW w:w="10037" w:type="dxa"/>
        <w:tblInd w:w="-89"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54"/>
        <w:gridCol w:w="4483"/>
      </w:tblGrid>
      <w:tr w:rsidR="00C548B6" w:rsidRPr="00A64A7D" w14:paraId="4218C5B6" w14:textId="77777777" w:rsidTr="00A12B05">
        <w:trPr>
          <w:trHeight w:val="340"/>
        </w:trPr>
        <w:tc>
          <w:tcPr>
            <w:tcW w:w="5554" w:type="dxa"/>
          </w:tcPr>
          <w:p w14:paraId="78D267D8"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Identificación</w:t>
            </w:r>
          </w:p>
        </w:tc>
        <w:tc>
          <w:tcPr>
            <w:tcW w:w="4483" w:type="dxa"/>
          </w:tcPr>
          <w:p w14:paraId="3AE6C4CD"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1525198B" w14:textId="77777777" w:rsidTr="00A12B05">
        <w:trPr>
          <w:trHeight w:val="340"/>
        </w:trPr>
        <w:tc>
          <w:tcPr>
            <w:tcW w:w="5554" w:type="dxa"/>
          </w:tcPr>
          <w:p w14:paraId="4B65BDC5"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Nombre:</w:t>
            </w:r>
          </w:p>
        </w:tc>
        <w:tc>
          <w:tcPr>
            <w:tcW w:w="4483" w:type="dxa"/>
          </w:tcPr>
          <w:p w14:paraId="192E0290"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 ]</w:t>
            </w:r>
          </w:p>
        </w:tc>
      </w:tr>
      <w:tr w:rsidR="00C548B6" w:rsidRPr="00A64A7D" w14:paraId="1C8845F0" w14:textId="77777777" w:rsidTr="00A12B05">
        <w:trPr>
          <w:trHeight w:val="850"/>
        </w:trPr>
        <w:tc>
          <w:tcPr>
            <w:tcW w:w="5554" w:type="dxa"/>
          </w:tcPr>
          <w:p w14:paraId="4B51AB0F"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Número de IVA, en su caso</w:t>
            </w:r>
            <w:r w:rsidRPr="00A64A7D">
              <w:rPr>
                <w:rFonts w:ascii="Verdana" w:eastAsia="Calibri" w:hAnsi="Verdana"/>
                <w:b/>
                <w:sz w:val="16"/>
                <w:szCs w:val="16"/>
                <w:vertAlign w:val="superscript"/>
                <w:lang w:val="es-ES_tradnl"/>
              </w:rPr>
              <w:footnoteReference w:id="6"/>
            </w:r>
            <w:r w:rsidRPr="00A64A7D">
              <w:rPr>
                <w:rFonts w:ascii="Verdana" w:eastAsia="Calibri" w:hAnsi="Verdana"/>
                <w:sz w:val="16"/>
                <w:szCs w:val="16"/>
                <w:vertAlign w:val="superscript"/>
                <w:lang w:val="es-ES_tradnl"/>
              </w:rPr>
              <w:t>:</w:t>
            </w:r>
          </w:p>
          <w:p w14:paraId="304964D3"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Si no se dispone de número de IVA, indíquese, en su caso, cuando se exija, otro número de identificación nacional.</w:t>
            </w:r>
          </w:p>
        </w:tc>
        <w:tc>
          <w:tcPr>
            <w:tcW w:w="4483" w:type="dxa"/>
          </w:tcPr>
          <w:p w14:paraId="0AADBA96"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 ]</w:t>
            </w:r>
          </w:p>
          <w:p w14:paraId="45DBCE5B"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 ]</w:t>
            </w:r>
          </w:p>
        </w:tc>
      </w:tr>
      <w:tr w:rsidR="00C548B6" w:rsidRPr="00A64A7D" w14:paraId="469A5703" w14:textId="77777777" w:rsidTr="00A12B05">
        <w:trPr>
          <w:trHeight w:val="340"/>
        </w:trPr>
        <w:tc>
          <w:tcPr>
            <w:tcW w:w="5554" w:type="dxa"/>
          </w:tcPr>
          <w:p w14:paraId="32EFC99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Dirección postal:</w:t>
            </w:r>
          </w:p>
        </w:tc>
        <w:tc>
          <w:tcPr>
            <w:tcW w:w="4483" w:type="dxa"/>
          </w:tcPr>
          <w:p w14:paraId="3415E260"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3CB5F4EC" w14:textId="77777777" w:rsidTr="00A12B05">
        <w:trPr>
          <w:trHeight w:val="850"/>
        </w:trPr>
        <w:tc>
          <w:tcPr>
            <w:tcW w:w="5554" w:type="dxa"/>
          </w:tcPr>
          <w:p w14:paraId="2A08FBA3"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Persona o personas de contacto</w:t>
            </w:r>
            <w:r w:rsidRPr="00A64A7D">
              <w:rPr>
                <w:rFonts w:ascii="Verdana" w:eastAsia="Calibri" w:hAnsi="Verdana"/>
                <w:b/>
                <w:sz w:val="16"/>
                <w:szCs w:val="16"/>
                <w:vertAlign w:val="superscript"/>
                <w:lang w:val="es-ES_tradnl"/>
              </w:rPr>
              <w:footnoteReference w:id="7"/>
            </w:r>
            <w:r w:rsidRPr="00A64A7D">
              <w:rPr>
                <w:rFonts w:ascii="Verdana" w:eastAsia="Calibri" w:hAnsi="Verdana"/>
                <w:sz w:val="16"/>
                <w:szCs w:val="16"/>
                <w:lang w:val="es-ES_tradnl"/>
              </w:rPr>
              <w:t>:</w:t>
            </w:r>
          </w:p>
          <w:p w14:paraId="64F625FC"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Teléfono:</w:t>
            </w:r>
          </w:p>
          <w:p w14:paraId="521C1893"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Correo electrónico:</w:t>
            </w:r>
          </w:p>
          <w:p w14:paraId="1AE7AC0D"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Dirección internet (dirección de la página web, en su caso):</w:t>
            </w:r>
          </w:p>
        </w:tc>
        <w:tc>
          <w:tcPr>
            <w:tcW w:w="4483" w:type="dxa"/>
          </w:tcPr>
          <w:p w14:paraId="44C030BC"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p w14:paraId="1C1A771D"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p w14:paraId="3E584CB5"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p w14:paraId="5C8385EE"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6EA1C3AB" w14:textId="77777777" w:rsidTr="00A12B05">
        <w:trPr>
          <w:trHeight w:val="340"/>
        </w:trPr>
        <w:tc>
          <w:tcPr>
            <w:tcW w:w="5554" w:type="dxa"/>
          </w:tcPr>
          <w:p w14:paraId="2B81C612"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Información general</w:t>
            </w:r>
          </w:p>
        </w:tc>
        <w:tc>
          <w:tcPr>
            <w:tcW w:w="4483" w:type="dxa"/>
          </w:tcPr>
          <w:p w14:paraId="2C986D31"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174AE72A" w14:textId="77777777" w:rsidTr="00A12B05">
        <w:trPr>
          <w:trHeight w:val="454"/>
        </w:trPr>
        <w:tc>
          <w:tcPr>
            <w:tcW w:w="5554" w:type="dxa"/>
          </w:tcPr>
          <w:p w14:paraId="4EDC7347"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¿Es la operadora económica una microempresa, una pequeña empresa o una mediana empresa?</w:t>
            </w:r>
            <w:r w:rsidRPr="00A64A7D">
              <w:rPr>
                <w:rFonts w:ascii="Verdana" w:eastAsia="Calibri" w:hAnsi="Verdana"/>
                <w:sz w:val="16"/>
                <w:szCs w:val="16"/>
                <w:vertAlign w:val="superscript"/>
                <w:lang w:val="es-ES_tradnl"/>
              </w:rPr>
              <w:footnoteReference w:id="8"/>
            </w:r>
          </w:p>
        </w:tc>
        <w:tc>
          <w:tcPr>
            <w:tcW w:w="4483" w:type="dxa"/>
          </w:tcPr>
          <w:p w14:paraId="681C0DD1" w14:textId="77777777" w:rsidR="00C548B6" w:rsidRPr="00A64A7D" w:rsidRDefault="00C548B6" w:rsidP="00A12B05">
            <w:pPr>
              <w:spacing w:before="8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tc>
      </w:tr>
      <w:tr w:rsidR="00C548B6" w:rsidRPr="00A64A7D" w14:paraId="2639B135" w14:textId="77777777" w:rsidTr="00A12B05">
        <w:trPr>
          <w:trHeight w:val="2482"/>
        </w:trPr>
        <w:tc>
          <w:tcPr>
            <w:tcW w:w="5554" w:type="dxa"/>
          </w:tcPr>
          <w:p w14:paraId="2F9300BD"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lastRenderedPageBreak/>
              <w:t>Únicamente en caso de contratación reservada</w:t>
            </w:r>
            <w:r w:rsidRPr="00A64A7D">
              <w:rPr>
                <w:rFonts w:ascii="Verdana" w:eastAsia="Calibri" w:hAnsi="Verdana"/>
                <w:b/>
                <w:sz w:val="16"/>
                <w:szCs w:val="16"/>
                <w:vertAlign w:val="superscript"/>
                <w:lang w:val="es-ES_tradnl"/>
              </w:rPr>
              <w:footnoteReference w:id="9"/>
            </w:r>
            <w:r w:rsidRPr="00A64A7D">
              <w:rPr>
                <w:rFonts w:ascii="Verdana" w:eastAsia="Calibri" w:hAnsi="Verdana"/>
                <w:sz w:val="16"/>
                <w:szCs w:val="16"/>
                <w:lang w:val="es-ES_tradnl"/>
              </w:rPr>
              <w:t>: la operadora económica ¿es un taller protegido o una empresa social o prevé que el contrato se ejecute en el marco de programas de empleo protegido?</w:t>
            </w:r>
          </w:p>
          <w:p w14:paraId="7472D9EA"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Si la respuesta es afirmativa,</w:t>
            </w:r>
          </w:p>
          <w:p w14:paraId="751EDA85"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¿Cuál es el correspondiente porcentaje de personas trabajadoras discapacitadas o desfavorecidas?</w:t>
            </w:r>
          </w:p>
          <w:p w14:paraId="3BB20B8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En caso necesario, especifíquese a qué categoría o categorías pertenecen las personas trabajadoras discapacitadas o desfavorecidas de que se trate.</w:t>
            </w:r>
          </w:p>
        </w:tc>
        <w:tc>
          <w:tcPr>
            <w:tcW w:w="4483" w:type="dxa"/>
          </w:tcPr>
          <w:p w14:paraId="38718446" w14:textId="77777777" w:rsidR="00C548B6" w:rsidRPr="00A64A7D" w:rsidRDefault="00C548B6" w:rsidP="00A12B05">
            <w:pPr>
              <w:spacing w:before="6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75EC54C8" w14:textId="77777777" w:rsidR="00C548B6" w:rsidRPr="00A64A7D" w:rsidRDefault="00C548B6" w:rsidP="00A12B05">
            <w:pPr>
              <w:jc w:val="both"/>
              <w:rPr>
                <w:rFonts w:ascii="Verdana" w:eastAsia="Calibri" w:hAnsi="Verdana"/>
                <w:sz w:val="16"/>
                <w:szCs w:val="16"/>
                <w:lang w:val="es-ES_tradnl"/>
              </w:rPr>
            </w:pPr>
          </w:p>
          <w:p w14:paraId="067D7751" w14:textId="77777777" w:rsidR="00C548B6" w:rsidRPr="00A64A7D" w:rsidRDefault="00C548B6" w:rsidP="00A12B05">
            <w:pPr>
              <w:jc w:val="both"/>
              <w:rPr>
                <w:rFonts w:ascii="Verdana" w:eastAsia="Calibri" w:hAnsi="Verdana"/>
                <w:sz w:val="16"/>
                <w:szCs w:val="16"/>
                <w:lang w:val="es-ES_tradnl"/>
              </w:rPr>
            </w:pPr>
          </w:p>
          <w:p w14:paraId="16571F3E" w14:textId="77777777" w:rsidR="00C548B6" w:rsidRPr="00A64A7D" w:rsidRDefault="00C548B6" w:rsidP="00A12B05">
            <w:pPr>
              <w:spacing w:after="120"/>
              <w:jc w:val="both"/>
              <w:rPr>
                <w:rFonts w:ascii="Verdana" w:eastAsia="Calibri" w:hAnsi="Verdana"/>
                <w:sz w:val="16"/>
                <w:szCs w:val="16"/>
                <w:lang w:val="es-ES_tradnl"/>
              </w:rPr>
            </w:pPr>
          </w:p>
          <w:p w14:paraId="27564592" w14:textId="77777777" w:rsidR="00C548B6" w:rsidRPr="00A64A7D" w:rsidRDefault="00C548B6" w:rsidP="00A12B05">
            <w:pPr>
              <w:spacing w:before="120" w:after="120"/>
              <w:jc w:val="both"/>
              <w:rPr>
                <w:rFonts w:ascii="Verdana" w:eastAsia="Calibri" w:hAnsi="Verdana"/>
                <w:sz w:val="16"/>
                <w:szCs w:val="16"/>
                <w:lang w:val="es-ES_tradnl"/>
              </w:rPr>
            </w:pPr>
          </w:p>
          <w:p w14:paraId="33B7C6C9"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w:t>
            </w:r>
          </w:p>
          <w:p w14:paraId="2C51D135" w14:textId="77777777" w:rsidR="00C548B6" w:rsidRPr="00A64A7D" w:rsidRDefault="00C548B6" w:rsidP="00A12B05">
            <w:pPr>
              <w:spacing w:before="120"/>
              <w:jc w:val="both"/>
              <w:rPr>
                <w:rFonts w:ascii="Verdana" w:eastAsia="Calibri" w:hAnsi="Verdana"/>
                <w:sz w:val="16"/>
                <w:szCs w:val="16"/>
                <w:lang w:val="es-ES_tradnl"/>
              </w:rPr>
            </w:pPr>
          </w:p>
          <w:p w14:paraId="59D39CF8"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59446717" w14:textId="77777777" w:rsidTr="00A12B05">
        <w:trPr>
          <w:trHeight w:val="882"/>
        </w:trPr>
        <w:tc>
          <w:tcPr>
            <w:tcW w:w="5554" w:type="dxa"/>
          </w:tcPr>
          <w:p w14:paraId="0E50134D"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En su caso, ¿figura la operadora económica inscrita en una lista oficial de operadoras económicas autorizadas o tiene un certificado equivalente (por ejemplo, en el marco de un sistema nacional de (pre)clasificación</w:t>
            </w:r>
            <w:r w:rsidRPr="00A64A7D">
              <w:rPr>
                <w:rFonts w:ascii="Verdana" w:eastAsia="Calibri" w:hAnsi="Verdana"/>
                <w:b/>
                <w:sz w:val="16"/>
                <w:szCs w:val="16"/>
                <w:vertAlign w:val="superscript"/>
                <w:lang w:val="es-ES_tradnl"/>
              </w:rPr>
              <w:footnoteReference w:id="10"/>
            </w:r>
            <w:r w:rsidRPr="00A64A7D">
              <w:rPr>
                <w:rFonts w:ascii="Verdana" w:eastAsia="Calibri" w:hAnsi="Verdana"/>
                <w:sz w:val="16"/>
                <w:szCs w:val="16"/>
                <w:lang w:val="es-ES_tradnl"/>
              </w:rPr>
              <w:t>?</w:t>
            </w:r>
          </w:p>
        </w:tc>
        <w:tc>
          <w:tcPr>
            <w:tcW w:w="4483" w:type="dxa"/>
          </w:tcPr>
          <w:p w14:paraId="14CEB6B8" w14:textId="77777777" w:rsidR="00C548B6" w:rsidRPr="00A64A7D" w:rsidRDefault="00C548B6" w:rsidP="00A12B05">
            <w:pPr>
              <w:spacing w:before="60" w:after="12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 procede</w:t>
            </w:r>
          </w:p>
        </w:tc>
      </w:tr>
      <w:tr w:rsidR="00C548B6" w:rsidRPr="00A64A7D" w14:paraId="1FE37982" w14:textId="77777777" w:rsidTr="00A12B05">
        <w:trPr>
          <w:trHeight w:val="2806"/>
        </w:trPr>
        <w:tc>
          <w:tcPr>
            <w:tcW w:w="5554" w:type="dxa"/>
          </w:tcPr>
          <w:p w14:paraId="3033CAAD"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En caso afirmativo:</w:t>
            </w:r>
          </w:p>
          <w:p w14:paraId="4DF32936"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Sírvase responder a las restantes preguntas de esta sección, a la sección B y, cuando proceda, a la sección C de la presente parte, cumplimente, cuando proceda, la parte V, y, en cualquier caso, cumplimente y firme la parte VI.</w:t>
            </w:r>
          </w:p>
          <w:p w14:paraId="0480D8B5"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Indíquense el nombre de la lista o certificado y el número de inscripción o certificación pertinente:</w:t>
            </w:r>
          </w:p>
          <w:p w14:paraId="5E06544B"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Si el certificado de inscripción o la certificación están disponibles en formato electrónico, sírvase indicar:</w:t>
            </w:r>
          </w:p>
          <w:p w14:paraId="33DCB875" w14:textId="77777777" w:rsidR="00C548B6" w:rsidRPr="00A64A7D" w:rsidRDefault="00C548B6" w:rsidP="00A12B05">
            <w:pPr>
              <w:jc w:val="both"/>
              <w:rPr>
                <w:rFonts w:ascii="Verdana" w:eastAsia="Calibri" w:hAnsi="Verdana"/>
                <w:sz w:val="16"/>
                <w:szCs w:val="16"/>
                <w:lang w:val="es-ES_tradnl"/>
              </w:rPr>
            </w:pPr>
          </w:p>
          <w:p w14:paraId="359D39F8"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Indíquese las referencias en las que se basa la inscripción o certificación y, en su caso, la clasificación obtenida en la lista oficial</w:t>
            </w:r>
            <w:r w:rsidRPr="00A64A7D">
              <w:rPr>
                <w:rFonts w:ascii="Verdana" w:eastAsia="Calibri" w:hAnsi="Verdana"/>
                <w:b/>
                <w:sz w:val="16"/>
                <w:szCs w:val="16"/>
                <w:vertAlign w:val="superscript"/>
                <w:lang w:val="es-ES_tradnl"/>
              </w:rPr>
              <w:footnoteReference w:id="11"/>
            </w:r>
            <w:r w:rsidRPr="00A64A7D">
              <w:rPr>
                <w:rFonts w:ascii="Verdana" w:eastAsia="Calibri" w:hAnsi="Verdana"/>
                <w:sz w:val="16"/>
                <w:szCs w:val="16"/>
                <w:lang w:val="es-ES_tradnl"/>
              </w:rPr>
              <w:t>:</w:t>
            </w:r>
          </w:p>
          <w:p w14:paraId="1AA24284"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¿Abarca la inscripción o certificación todos los criterios de selección exigida?</w:t>
            </w:r>
          </w:p>
          <w:p w14:paraId="5DDE8E4E"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En caso negativo:</w:t>
            </w:r>
          </w:p>
          <w:p w14:paraId="3E0623B2"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 xml:space="preserve">Sírvase consignar, además, la información que falte en la parte IV, secciones A, B, C o D, según proceda. </w:t>
            </w:r>
          </w:p>
          <w:p w14:paraId="0C9449F2"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i/>
                <w:sz w:val="16"/>
                <w:szCs w:val="16"/>
                <w:lang w:val="es-ES_tradnl"/>
              </w:rPr>
              <w:t>ÚNICAMENTE,</w:t>
            </w:r>
            <w:r w:rsidRPr="00A64A7D">
              <w:rPr>
                <w:rFonts w:ascii="Verdana" w:eastAsia="Calibri" w:hAnsi="Verdana"/>
                <w:b/>
                <w:sz w:val="16"/>
                <w:szCs w:val="16"/>
                <w:lang w:val="es-ES_tradnl"/>
              </w:rPr>
              <w:t xml:space="preserve"> cuando así lo exijan el anuncio pertinente o los pliegos de contratación:</w:t>
            </w:r>
          </w:p>
          <w:p w14:paraId="2FE57A11"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Podrá la operadora económica</w:t>
            </w:r>
            <w:r w:rsidRPr="00A64A7D">
              <w:rPr>
                <w:rFonts w:ascii="Verdana" w:eastAsia="Calibri" w:hAnsi="Verdana"/>
                <w:color w:val="00B050"/>
                <w:sz w:val="16"/>
                <w:szCs w:val="16"/>
                <w:lang w:val="es-ES_tradnl"/>
              </w:rPr>
              <w:t xml:space="preserve"> </w:t>
            </w:r>
            <w:r w:rsidRPr="00A64A7D">
              <w:rPr>
                <w:rFonts w:ascii="Verdana" w:eastAsia="Calibri" w:hAnsi="Verdana"/>
                <w:sz w:val="16"/>
                <w:szCs w:val="16"/>
                <w:lang w:val="es-ES_tradnl"/>
              </w:rPr>
              <w:t>presentar un certificado con respecto al pago de las cotizaciones a la seguridad social y los impuestos o facilitar información que permita al poder adjudicador o a la entidad adjudicadora obtenerlo directamente a través de una base de datos nacional de cualquier Estado miembro que pueda consultarse gratuitamente?</w:t>
            </w:r>
          </w:p>
          <w:p w14:paraId="1188BE03"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Si la documentación pertinente está disponible en formato electrónico, sírvase indicar:</w:t>
            </w:r>
          </w:p>
        </w:tc>
        <w:tc>
          <w:tcPr>
            <w:tcW w:w="4483" w:type="dxa"/>
          </w:tcPr>
          <w:p w14:paraId="45EE38C7" w14:textId="77777777" w:rsidR="00C548B6" w:rsidRPr="00A64A7D" w:rsidRDefault="00C548B6" w:rsidP="00A12B05">
            <w:pPr>
              <w:spacing w:before="120" w:after="120"/>
              <w:jc w:val="both"/>
              <w:rPr>
                <w:rFonts w:ascii="Verdana" w:eastAsia="Calibri" w:hAnsi="Verdana"/>
                <w:sz w:val="16"/>
                <w:szCs w:val="16"/>
                <w:lang w:val="es-ES_tradnl"/>
              </w:rPr>
            </w:pPr>
          </w:p>
          <w:p w14:paraId="5F051344" w14:textId="77777777" w:rsidR="00C548B6" w:rsidRPr="00A64A7D" w:rsidRDefault="00C548B6" w:rsidP="00A12B05">
            <w:pPr>
              <w:spacing w:before="120"/>
              <w:jc w:val="both"/>
              <w:rPr>
                <w:rFonts w:ascii="Verdana" w:eastAsia="Calibri" w:hAnsi="Verdana"/>
                <w:sz w:val="16"/>
                <w:szCs w:val="16"/>
                <w:lang w:val="es-ES_tradnl"/>
              </w:rPr>
            </w:pPr>
          </w:p>
          <w:p w14:paraId="60C103E6" w14:textId="77777777" w:rsidR="00C548B6" w:rsidRPr="00A64A7D" w:rsidRDefault="00C548B6" w:rsidP="00A12B05">
            <w:pPr>
              <w:jc w:val="both"/>
              <w:rPr>
                <w:rFonts w:ascii="Verdana" w:eastAsia="Calibri" w:hAnsi="Verdana"/>
                <w:sz w:val="16"/>
                <w:szCs w:val="16"/>
                <w:lang w:val="es-ES_tradnl"/>
              </w:rPr>
            </w:pPr>
          </w:p>
          <w:p w14:paraId="67BF737B" w14:textId="77777777" w:rsidR="00C548B6" w:rsidRPr="00A64A7D" w:rsidRDefault="00C548B6" w:rsidP="00A12B05">
            <w:pPr>
              <w:jc w:val="both"/>
              <w:rPr>
                <w:rFonts w:ascii="Verdana" w:eastAsia="Calibri" w:hAnsi="Verdana"/>
                <w:sz w:val="16"/>
                <w:szCs w:val="16"/>
                <w:lang w:val="es-ES_tradnl"/>
              </w:rPr>
            </w:pPr>
          </w:p>
          <w:p w14:paraId="36BE2939" w14:textId="77777777" w:rsidR="00C548B6" w:rsidRPr="00A64A7D" w:rsidRDefault="00C548B6" w:rsidP="00A12B05">
            <w:pPr>
              <w:spacing w:after="120"/>
              <w:jc w:val="both"/>
              <w:rPr>
                <w:rFonts w:ascii="Verdana" w:eastAsia="Calibri" w:hAnsi="Verdana"/>
                <w:sz w:val="16"/>
                <w:szCs w:val="16"/>
                <w:lang w:val="es-ES_tradnl"/>
              </w:rPr>
            </w:pPr>
          </w:p>
          <w:p w14:paraId="38404CFE"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w:t>
            </w:r>
          </w:p>
          <w:p w14:paraId="15D68B96" w14:textId="77777777" w:rsidR="00C548B6" w:rsidRPr="00A64A7D" w:rsidRDefault="00C548B6" w:rsidP="00A12B05">
            <w:pPr>
              <w:spacing w:after="120"/>
              <w:jc w:val="both"/>
              <w:rPr>
                <w:rFonts w:ascii="Verdana" w:eastAsia="Calibri" w:hAnsi="Verdana"/>
                <w:sz w:val="16"/>
                <w:szCs w:val="16"/>
                <w:lang w:val="es-ES_tradnl"/>
              </w:rPr>
            </w:pPr>
          </w:p>
          <w:p w14:paraId="62B5AEC4"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xml:space="preserve">(dirección de la página web, autoridad u organismo expedidor, referencia exacta de la documentación): […] </w:t>
            </w:r>
          </w:p>
          <w:p w14:paraId="6EFE74A9"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   […]   […]   […]</w:t>
            </w:r>
          </w:p>
          <w:p w14:paraId="32CE60F8" w14:textId="77777777" w:rsidR="00C548B6" w:rsidRPr="00A64A7D" w:rsidRDefault="00C548B6" w:rsidP="00A12B05">
            <w:pPr>
              <w:jc w:val="both"/>
              <w:rPr>
                <w:rFonts w:ascii="Verdana" w:eastAsia="Calibri" w:hAnsi="Verdana"/>
                <w:sz w:val="16"/>
                <w:szCs w:val="16"/>
                <w:lang w:val="es-ES_tradnl"/>
              </w:rPr>
            </w:pPr>
          </w:p>
          <w:p w14:paraId="326AE163" w14:textId="77777777" w:rsidR="00C548B6" w:rsidRPr="00A64A7D" w:rsidRDefault="00C548B6" w:rsidP="00A12B05">
            <w:pPr>
              <w:spacing w:after="120"/>
              <w:jc w:val="both"/>
              <w:rPr>
                <w:rFonts w:ascii="Verdana" w:eastAsia="Calibri" w:hAnsi="Verdana"/>
                <w:sz w:val="16"/>
                <w:szCs w:val="16"/>
                <w:lang w:val="es-ES_tradnl"/>
              </w:rPr>
            </w:pPr>
          </w:p>
          <w:p w14:paraId="49555DE5"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fldChar w:fldCharType="begin">
                <w:ffData>
                  <w:name w:val=""/>
                  <w:enabled/>
                  <w:calcOnExit w:val="0"/>
                  <w:checkBox>
                    <w:size w:val="20"/>
                    <w:default w:val="0"/>
                  </w:checkBox>
                </w:ffData>
              </w:fldChar>
            </w:r>
            <w:r w:rsidRPr="00A64A7D">
              <w:rPr>
                <w:rFonts w:ascii="Verdana" w:eastAsia="Calibri" w:hAnsi="Verdana"/>
                <w:sz w:val="16"/>
                <w:szCs w:val="16"/>
                <w:lang w:val="es-ES_tradnl"/>
              </w:rPr>
              <w:instrText xml:space="preserve"> FORMCHECKBOX </w:instrText>
            </w:r>
            <w:r w:rsidRPr="00A64A7D">
              <w:rPr>
                <w:rFonts w:ascii="Verdana" w:eastAsia="Calibri" w:hAnsi="Verdana"/>
                <w:sz w:val="16"/>
                <w:szCs w:val="16"/>
                <w:lang w:val="es-ES_tradnl"/>
              </w:rPr>
            </w:r>
            <w:r w:rsidRPr="00A64A7D">
              <w:rPr>
                <w:rFonts w:ascii="Verdana" w:eastAsia="Calibri" w:hAnsi="Verdana"/>
                <w:sz w:val="16"/>
                <w:szCs w:val="16"/>
                <w:lang w:val="es-ES_tradnl"/>
              </w:rPr>
              <w:fldChar w:fldCharType="separate"/>
            </w:r>
            <w:r w:rsidRPr="00A64A7D">
              <w:rPr>
                <w:rFonts w:ascii="Verdana" w:eastAsia="Calibri"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eastAsia="Calibri" w:hAnsi="Verdana"/>
                <w:sz w:val="16"/>
                <w:szCs w:val="16"/>
                <w:lang w:val="es-ES_tradnl"/>
              </w:rPr>
              <w:fldChar w:fldCharType="begin">
                <w:ffData>
                  <w:name w:val=""/>
                  <w:enabled/>
                  <w:calcOnExit w:val="0"/>
                  <w:checkBox>
                    <w:size w:val="20"/>
                    <w:default w:val="0"/>
                  </w:checkBox>
                </w:ffData>
              </w:fldChar>
            </w:r>
            <w:r w:rsidRPr="00A64A7D">
              <w:rPr>
                <w:rFonts w:ascii="Verdana" w:eastAsia="Calibri" w:hAnsi="Verdana"/>
                <w:sz w:val="16"/>
                <w:szCs w:val="16"/>
                <w:lang w:val="es-ES_tradnl"/>
              </w:rPr>
              <w:instrText xml:space="preserve"> FORMCHECKBOX </w:instrText>
            </w:r>
            <w:r w:rsidRPr="00A64A7D">
              <w:rPr>
                <w:rFonts w:ascii="Verdana" w:eastAsia="Calibri" w:hAnsi="Verdana"/>
                <w:sz w:val="16"/>
                <w:szCs w:val="16"/>
                <w:lang w:val="es-ES_tradnl"/>
              </w:rPr>
            </w:r>
            <w:r w:rsidRPr="00A64A7D">
              <w:rPr>
                <w:rFonts w:ascii="Verdana" w:eastAsia="Calibri" w:hAnsi="Verdana"/>
                <w:sz w:val="16"/>
                <w:szCs w:val="16"/>
                <w:lang w:val="es-ES_tradnl"/>
              </w:rPr>
              <w:fldChar w:fldCharType="separate"/>
            </w:r>
            <w:r w:rsidRPr="00A64A7D">
              <w:rPr>
                <w:rFonts w:ascii="Verdana" w:eastAsia="Calibri" w:hAnsi="Verdana"/>
                <w:sz w:val="16"/>
                <w:szCs w:val="16"/>
                <w:lang w:val="es-ES_tradnl"/>
              </w:rPr>
              <w:fldChar w:fldCharType="end"/>
            </w:r>
            <w:r w:rsidRPr="00A64A7D">
              <w:rPr>
                <w:rFonts w:ascii="Verdana" w:eastAsia="Calibri" w:hAnsi="Verdana"/>
                <w:sz w:val="16"/>
                <w:szCs w:val="16"/>
                <w:lang w:val="es-ES_tradnl"/>
              </w:rPr>
              <w:t xml:space="preserve"> No</w:t>
            </w:r>
          </w:p>
          <w:p w14:paraId="6AFFE63E" w14:textId="77777777" w:rsidR="00C548B6" w:rsidRPr="00A64A7D" w:rsidRDefault="00C548B6" w:rsidP="00A12B05">
            <w:pPr>
              <w:spacing w:before="120" w:after="120"/>
              <w:jc w:val="both"/>
              <w:rPr>
                <w:rFonts w:ascii="Verdana" w:eastAsia="Calibri" w:hAnsi="Verdana"/>
                <w:sz w:val="16"/>
                <w:szCs w:val="16"/>
                <w:lang w:val="es-ES_tradnl"/>
              </w:rPr>
            </w:pPr>
          </w:p>
          <w:p w14:paraId="7630C05F" w14:textId="77777777" w:rsidR="00C548B6" w:rsidRPr="00A64A7D" w:rsidRDefault="00C548B6" w:rsidP="00A12B05">
            <w:pPr>
              <w:spacing w:before="120" w:after="120"/>
              <w:jc w:val="both"/>
              <w:rPr>
                <w:rFonts w:ascii="Verdana" w:eastAsia="Calibri" w:hAnsi="Verdana"/>
                <w:sz w:val="16"/>
                <w:szCs w:val="16"/>
                <w:lang w:val="es-ES_tradnl"/>
              </w:rPr>
            </w:pPr>
          </w:p>
          <w:p w14:paraId="4750F36C" w14:textId="77777777" w:rsidR="00C548B6" w:rsidRPr="00A64A7D" w:rsidRDefault="00C548B6" w:rsidP="00A12B05">
            <w:pPr>
              <w:spacing w:before="120" w:after="120"/>
              <w:jc w:val="both"/>
              <w:rPr>
                <w:rFonts w:ascii="Verdana" w:eastAsia="Calibri" w:hAnsi="Verdana"/>
                <w:sz w:val="16"/>
                <w:szCs w:val="16"/>
                <w:lang w:val="es-ES_tradnl"/>
              </w:rPr>
            </w:pPr>
          </w:p>
          <w:p w14:paraId="07975A44" w14:textId="77777777" w:rsidR="00C548B6" w:rsidRPr="00A64A7D" w:rsidRDefault="00C548B6" w:rsidP="00A12B05">
            <w:pPr>
              <w:spacing w:before="120" w:after="120"/>
              <w:jc w:val="both"/>
              <w:rPr>
                <w:rFonts w:ascii="Verdana" w:eastAsia="Calibri" w:hAnsi="Verdana"/>
                <w:sz w:val="16"/>
                <w:szCs w:val="16"/>
                <w:lang w:val="es-ES_tradnl"/>
              </w:rPr>
            </w:pPr>
          </w:p>
          <w:p w14:paraId="546EA8FC" w14:textId="77777777" w:rsidR="00C548B6" w:rsidRPr="00A64A7D" w:rsidRDefault="00C548B6" w:rsidP="00A12B05">
            <w:pPr>
              <w:spacing w:before="120"/>
              <w:jc w:val="both"/>
              <w:rPr>
                <w:rFonts w:ascii="Verdana" w:eastAsia="Calibri" w:hAnsi="Verdana"/>
                <w:sz w:val="16"/>
                <w:szCs w:val="16"/>
                <w:lang w:val="es-ES_tradnl"/>
              </w:rPr>
            </w:pPr>
          </w:p>
          <w:p w14:paraId="3455B3EC"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fldChar w:fldCharType="begin">
                <w:ffData>
                  <w:name w:val=""/>
                  <w:enabled/>
                  <w:calcOnExit w:val="0"/>
                  <w:checkBox>
                    <w:size w:val="20"/>
                    <w:default w:val="0"/>
                  </w:checkBox>
                </w:ffData>
              </w:fldChar>
            </w:r>
            <w:r w:rsidRPr="00A64A7D">
              <w:rPr>
                <w:rFonts w:ascii="Verdana" w:eastAsia="Calibri" w:hAnsi="Verdana"/>
                <w:sz w:val="16"/>
                <w:szCs w:val="16"/>
                <w:lang w:val="es-ES_tradnl"/>
              </w:rPr>
              <w:instrText xml:space="preserve"> FORMCHECKBOX </w:instrText>
            </w:r>
            <w:r w:rsidRPr="00A64A7D">
              <w:rPr>
                <w:rFonts w:ascii="Verdana" w:eastAsia="Calibri" w:hAnsi="Verdana"/>
                <w:sz w:val="16"/>
                <w:szCs w:val="16"/>
                <w:lang w:val="es-ES_tradnl"/>
              </w:rPr>
            </w:r>
            <w:r w:rsidRPr="00A64A7D">
              <w:rPr>
                <w:rFonts w:ascii="Verdana" w:eastAsia="Calibri" w:hAnsi="Verdana"/>
                <w:sz w:val="16"/>
                <w:szCs w:val="16"/>
                <w:lang w:val="es-ES_tradnl"/>
              </w:rPr>
              <w:fldChar w:fldCharType="separate"/>
            </w:r>
            <w:r w:rsidRPr="00A64A7D">
              <w:rPr>
                <w:rFonts w:ascii="Verdana" w:eastAsia="Calibri"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eastAsia="Calibri" w:hAnsi="Verdana"/>
                <w:sz w:val="16"/>
                <w:szCs w:val="16"/>
                <w:lang w:val="es-ES_tradnl"/>
              </w:rPr>
              <w:fldChar w:fldCharType="begin">
                <w:ffData>
                  <w:name w:val=""/>
                  <w:enabled/>
                  <w:calcOnExit w:val="0"/>
                  <w:checkBox>
                    <w:size w:val="20"/>
                    <w:default w:val="0"/>
                  </w:checkBox>
                </w:ffData>
              </w:fldChar>
            </w:r>
            <w:r w:rsidRPr="00A64A7D">
              <w:rPr>
                <w:rFonts w:ascii="Verdana" w:eastAsia="Calibri" w:hAnsi="Verdana"/>
                <w:sz w:val="16"/>
                <w:szCs w:val="16"/>
                <w:lang w:val="es-ES_tradnl"/>
              </w:rPr>
              <w:instrText xml:space="preserve"> FORMCHECKBOX </w:instrText>
            </w:r>
            <w:r w:rsidRPr="00A64A7D">
              <w:rPr>
                <w:rFonts w:ascii="Verdana" w:eastAsia="Calibri" w:hAnsi="Verdana"/>
                <w:sz w:val="16"/>
                <w:szCs w:val="16"/>
                <w:lang w:val="es-ES_tradnl"/>
              </w:rPr>
            </w:r>
            <w:r w:rsidRPr="00A64A7D">
              <w:rPr>
                <w:rFonts w:ascii="Verdana" w:eastAsia="Calibri" w:hAnsi="Verdana"/>
                <w:sz w:val="16"/>
                <w:szCs w:val="16"/>
                <w:lang w:val="es-ES_tradnl"/>
              </w:rPr>
              <w:fldChar w:fldCharType="separate"/>
            </w:r>
            <w:r w:rsidRPr="00A64A7D">
              <w:rPr>
                <w:rFonts w:ascii="Verdana" w:eastAsia="Calibri" w:hAnsi="Verdana"/>
                <w:sz w:val="16"/>
                <w:szCs w:val="16"/>
                <w:lang w:val="es-ES_tradnl"/>
              </w:rPr>
              <w:fldChar w:fldCharType="end"/>
            </w:r>
            <w:r w:rsidRPr="00A64A7D">
              <w:rPr>
                <w:rFonts w:ascii="Verdana" w:eastAsia="Calibri" w:hAnsi="Verdana"/>
                <w:sz w:val="16"/>
                <w:szCs w:val="16"/>
                <w:lang w:val="es-ES_tradnl"/>
              </w:rPr>
              <w:t xml:space="preserve"> No</w:t>
            </w:r>
          </w:p>
          <w:p w14:paraId="56E43F8C" w14:textId="77777777" w:rsidR="00C548B6" w:rsidRPr="00A64A7D" w:rsidRDefault="00C548B6" w:rsidP="00A12B05">
            <w:pPr>
              <w:spacing w:after="120"/>
              <w:jc w:val="both"/>
              <w:rPr>
                <w:rFonts w:ascii="Verdana" w:eastAsia="Calibri" w:hAnsi="Verdana"/>
                <w:sz w:val="16"/>
                <w:szCs w:val="16"/>
                <w:lang w:val="es-ES_tradnl"/>
              </w:rPr>
            </w:pPr>
          </w:p>
          <w:p w14:paraId="0D66BD65" w14:textId="77777777" w:rsidR="00C548B6" w:rsidRPr="00A64A7D" w:rsidRDefault="00C548B6" w:rsidP="00A12B05">
            <w:pPr>
              <w:spacing w:after="120"/>
              <w:jc w:val="both"/>
              <w:rPr>
                <w:rFonts w:ascii="Verdana" w:eastAsia="Calibri" w:hAnsi="Verdana"/>
                <w:sz w:val="16"/>
                <w:szCs w:val="16"/>
                <w:lang w:val="es-ES_tradnl"/>
              </w:rPr>
            </w:pPr>
          </w:p>
          <w:p w14:paraId="397C95DF" w14:textId="77777777" w:rsidR="00C548B6" w:rsidRPr="00A64A7D" w:rsidRDefault="00C548B6" w:rsidP="00A12B05">
            <w:pPr>
              <w:spacing w:after="120"/>
              <w:jc w:val="both"/>
              <w:rPr>
                <w:rFonts w:ascii="Verdana" w:eastAsia="Calibri" w:hAnsi="Verdana"/>
                <w:sz w:val="16"/>
                <w:szCs w:val="16"/>
                <w:lang w:val="es-ES_tradnl"/>
              </w:rPr>
            </w:pPr>
          </w:p>
          <w:p w14:paraId="7B8E5F1B"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(dirección de la página web, autoridad y organismo expedidor, referencia exacta de la documentación): […]   […]   […]   […]</w:t>
            </w:r>
          </w:p>
        </w:tc>
      </w:tr>
      <w:tr w:rsidR="00C548B6" w:rsidRPr="00A64A7D" w14:paraId="0E44749E" w14:textId="77777777" w:rsidTr="00A12B05">
        <w:trPr>
          <w:trHeight w:val="297"/>
        </w:trPr>
        <w:tc>
          <w:tcPr>
            <w:tcW w:w="5554" w:type="dxa"/>
          </w:tcPr>
          <w:p w14:paraId="74B93CE0"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Forma de participación</w:t>
            </w:r>
          </w:p>
        </w:tc>
        <w:tc>
          <w:tcPr>
            <w:tcW w:w="4483" w:type="dxa"/>
          </w:tcPr>
          <w:p w14:paraId="0161569D"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3328757C" w14:textId="77777777" w:rsidTr="00A12B05">
        <w:trPr>
          <w:trHeight w:val="506"/>
        </w:trPr>
        <w:tc>
          <w:tcPr>
            <w:tcW w:w="5554" w:type="dxa"/>
            <w:tcBorders>
              <w:bottom w:val="single" w:sz="4" w:space="0" w:color="auto"/>
            </w:tcBorders>
          </w:tcPr>
          <w:p w14:paraId="733A91FC"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¿Está participando la operadora económica en el procedimient</w:t>
            </w:r>
            <w:r w:rsidR="00F74B78" w:rsidRPr="00A64A7D">
              <w:rPr>
                <w:rFonts w:ascii="Verdana" w:eastAsia="Calibri" w:hAnsi="Verdana"/>
                <w:sz w:val="16"/>
                <w:szCs w:val="16"/>
                <w:lang w:val="es-ES_tradnl"/>
              </w:rPr>
              <w:t>o de contratación junto con otra</w:t>
            </w:r>
            <w:r w:rsidRPr="00A64A7D">
              <w:rPr>
                <w:rFonts w:ascii="Verdana" w:eastAsia="Calibri" w:hAnsi="Verdana"/>
                <w:sz w:val="16"/>
                <w:szCs w:val="16"/>
                <w:lang w:val="es-ES_tradnl"/>
              </w:rPr>
              <w:t>s</w:t>
            </w:r>
            <w:r w:rsidRPr="00A64A7D">
              <w:rPr>
                <w:rFonts w:ascii="Verdana" w:eastAsia="Calibri" w:hAnsi="Verdana"/>
                <w:b/>
                <w:sz w:val="16"/>
                <w:szCs w:val="16"/>
                <w:vertAlign w:val="superscript"/>
                <w:lang w:val="es-ES_tradnl"/>
              </w:rPr>
              <w:footnoteReference w:id="12"/>
            </w:r>
            <w:r w:rsidRPr="00A64A7D">
              <w:rPr>
                <w:rFonts w:ascii="Verdana" w:eastAsia="Calibri" w:hAnsi="Verdana"/>
                <w:sz w:val="16"/>
                <w:szCs w:val="16"/>
                <w:lang w:val="es-ES_tradnl"/>
              </w:rPr>
              <w:t>?</w:t>
            </w:r>
          </w:p>
        </w:tc>
        <w:tc>
          <w:tcPr>
            <w:tcW w:w="4483" w:type="dxa"/>
            <w:tcBorders>
              <w:bottom w:val="single" w:sz="4" w:space="0" w:color="auto"/>
            </w:tcBorders>
          </w:tcPr>
          <w:p w14:paraId="69DBDFE0" w14:textId="77777777" w:rsidR="00C548B6" w:rsidRPr="00A64A7D" w:rsidRDefault="00C548B6" w:rsidP="00A12B05">
            <w:pPr>
              <w:spacing w:before="6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tc>
      </w:tr>
    </w:tbl>
    <w:p w14:paraId="322FD91C" w14:textId="77777777" w:rsidR="00C548B6" w:rsidRPr="00A64A7D" w:rsidRDefault="00C548B6" w:rsidP="00C548B6">
      <w:pPr>
        <w:rPr>
          <w:lang w:val="es-ES_tradnl"/>
        </w:rPr>
      </w:pPr>
      <w:r w:rsidRPr="00A64A7D">
        <w:rPr>
          <w:lang w:val="es-ES_tradnl"/>
        </w:rPr>
        <w:br w:type="page"/>
      </w:r>
    </w:p>
    <w:tbl>
      <w:tblPr>
        <w:tblW w:w="10037" w:type="dxa"/>
        <w:tblInd w:w="-89"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54"/>
        <w:gridCol w:w="4483"/>
      </w:tblGrid>
      <w:tr w:rsidR="00C548B6" w:rsidRPr="00A64A7D" w14:paraId="36000578" w14:textId="77777777" w:rsidTr="00F439B2">
        <w:trPr>
          <w:trHeight w:val="340"/>
        </w:trPr>
        <w:tc>
          <w:tcPr>
            <w:tcW w:w="10037" w:type="dxa"/>
            <w:gridSpan w:val="2"/>
            <w:shd w:val="clear" w:color="auto" w:fill="FFFFFF" w:themeFill="background1"/>
          </w:tcPr>
          <w:p w14:paraId="70A8D073" w14:textId="77777777" w:rsidR="00C548B6" w:rsidRPr="00A64A7D" w:rsidRDefault="00C548B6" w:rsidP="00A12B05">
            <w:pPr>
              <w:spacing w:before="100" w:after="100"/>
              <w:rPr>
                <w:rFonts w:ascii="Verdana" w:eastAsia="Calibri" w:hAnsi="Verdana"/>
                <w:sz w:val="16"/>
                <w:szCs w:val="16"/>
                <w:lang w:val="es-ES_tradnl"/>
              </w:rPr>
            </w:pPr>
            <w:r w:rsidRPr="00A64A7D">
              <w:rPr>
                <w:lang w:val="es-ES_tradnl"/>
              </w:rPr>
              <w:lastRenderedPageBreak/>
              <w:br w:type="page"/>
            </w:r>
            <w:r w:rsidRPr="00A64A7D">
              <w:rPr>
                <w:rFonts w:ascii="Verdana" w:eastAsia="Calibri" w:hAnsi="Verdana"/>
                <w:b/>
                <w:sz w:val="16"/>
                <w:szCs w:val="16"/>
                <w:lang w:val="es-ES_tradnl"/>
              </w:rPr>
              <w:t>En caso afirmativo</w:t>
            </w:r>
            <w:r w:rsidRPr="00A64A7D">
              <w:rPr>
                <w:rFonts w:ascii="Verdana" w:eastAsia="Calibri" w:hAnsi="Verdana"/>
                <w:sz w:val="16"/>
                <w:szCs w:val="16"/>
                <w:lang w:val="es-ES_tradnl"/>
              </w:rPr>
              <w:t>, asegúrese de que las demás interesadas presentan un formulario DEUC separado</w:t>
            </w:r>
            <w:r w:rsidRPr="00A64A7D">
              <w:rPr>
                <w:rFonts w:ascii="Verdana" w:eastAsia="Calibri" w:hAnsi="Verdana"/>
                <w:b/>
                <w:sz w:val="16"/>
                <w:szCs w:val="16"/>
                <w:vertAlign w:val="superscript"/>
                <w:lang w:val="es-ES_tradnl"/>
              </w:rPr>
              <w:footnoteReference w:id="13"/>
            </w:r>
            <w:r w:rsidRPr="00A64A7D">
              <w:rPr>
                <w:rFonts w:ascii="Verdana" w:eastAsia="Calibri" w:hAnsi="Verdana"/>
                <w:b/>
                <w:sz w:val="16"/>
                <w:szCs w:val="16"/>
                <w:vertAlign w:val="superscript"/>
                <w:lang w:val="es-ES_tradnl"/>
              </w:rPr>
              <w:t>.</w:t>
            </w:r>
          </w:p>
        </w:tc>
      </w:tr>
      <w:tr w:rsidR="00C548B6" w:rsidRPr="00A64A7D" w14:paraId="0C060207" w14:textId="77777777" w:rsidTr="00A12B05">
        <w:trPr>
          <w:trHeight w:val="1871"/>
        </w:trPr>
        <w:tc>
          <w:tcPr>
            <w:tcW w:w="5554" w:type="dxa"/>
          </w:tcPr>
          <w:p w14:paraId="39DE9BB8"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En caso afirmativo:</w:t>
            </w:r>
          </w:p>
          <w:p w14:paraId="2C08B47E"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a) Indíquese la función de la operadora económica dentro del grupo (responsable principal, responsable de cometidos específicos, etc.):</w:t>
            </w:r>
          </w:p>
          <w:p w14:paraId="650106A9"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b) Indíquese a las demás operadoras económicas que participan en el procedimiento de contratación conjuntamente:</w:t>
            </w:r>
          </w:p>
          <w:p w14:paraId="736966C5"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c) En su caso, nombre del grupo participante: </w:t>
            </w:r>
          </w:p>
        </w:tc>
        <w:tc>
          <w:tcPr>
            <w:tcW w:w="4483" w:type="dxa"/>
          </w:tcPr>
          <w:p w14:paraId="2D988A8E" w14:textId="77777777" w:rsidR="00C548B6" w:rsidRPr="00A64A7D" w:rsidRDefault="00C548B6" w:rsidP="00A12B05">
            <w:pPr>
              <w:spacing w:before="120" w:after="120"/>
              <w:rPr>
                <w:rFonts w:ascii="Verdana" w:eastAsia="Calibri" w:hAnsi="Verdana"/>
                <w:sz w:val="16"/>
                <w:szCs w:val="16"/>
                <w:lang w:val="es-ES_tradnl"/>
              </w:rPr>
            </w:pPr>
          </w:p>
          <w:p w14:paraId="50082E25" w14:textId="77777777" w:rsidR="00C548B6" w:rsidRPr="00A64A7D" w:rsidRDefault="00C548B6" w:rsidP="00A12B05">
            <w:pPr>
              <w:spacing w:before="120"/>
              <w:rPr>
                <w:rFonts w:ascii="Verdana" w:eastAsia="Calibri" w:hAnsi="Verdana"/>
                <w:sz w:val="16"/>
                <w:szCs w:val="16"/>
                <w:lang w:val="es-ES_tradnl"/>
              </w:rPr>
            </w:pPr>
            <w:r w:rsidRPr="00A64A7D">
              <w:rPr>
                <w:rFonts w:ascii="Verdana" w:eastAsia="Calibri" w:hAnsi="Verdana"/>
                <w:sz w:val="16"/>
                <w:szCs w:val="16"/>
                <w:lang w:val="es-ES_tradnl"/>
              </w:rPr>
              <w:t>a): […]</w:t>
            </w:r>
          </w:p>
          <w:p w14:paraId="64DF22FF" w14:textId="77777777" w:rsidR="00C548B6" w:rsidRPr="00A64A7D" w:rsidRDefault="00C548B6" w:rsidP="00A12B05">
            <w:pPr>
              <w:rPr>
                <w:rFonts w:ascii="Verdana" w:eastAsia="Calibri" w:hAnsi="Verdana"/>
                <w:sz w:val="16"/>
                <w:szCs w:val="16"/>
                <w:lang w:val="es-ES_tradnl"/>
              </w:rPr>
            </w:pPr>
          </w:p>
          <w:p w14:paraId="5F4E7D82" w14:textId="77777777" w:rsidR="00C548B6" w:rsidRPr="00A64A7D" w:rsidRDefault="00C548B6" w:rsidP="00A12B05">
            <w:pPr>
              <w:spacing w:after="120"/>
              <w:rPr>
                <w:rFonts w:ascii="Verdana" w:eastAsia="Calibri" w:hAnsi="Verdana"/>
                <w:sz w:val="16"/>
                <w:szCs w:val="16"/>
                <w:lang w:val="es-ES_tradnl"/>
              </w:rPr>
            </w:pPr>
          </w:p>
          <w:p w14:paraId="6131BB24" w14:textId="77777777" w:rsidR="00C548B6" w:rsidRPr="00A64A7D" w:rsidRDefault="00C548B6" w:rsidP="00A12B05">
            <w:pPr>
              <w:spacing w:before="100"/>
              <w:rPr>
                <w:rFonts w:ascii="Verdana" w:eastAsia="Calibri" w:hAnsi="Verdana"/>
                <w:sz w:val="16"/>
                <w:szCs w:val="16"/>
                <w:lang w:val="es-ES_tradnl"/>
              </w:rPr>
            </w:pPr>
            <w:r w:rsidRPr="00A64A7D">
              <w:rPr>
                <w:rFonts w:ascii="Verdana" w:eastAsia="Calibri" w:hAnsi="Verdana"/>
                <w:sz w:val="16"/>
                <w:szCs w:val="16"/>
                <w:lang w:val="es-ES_tradnl"/>
              </w:rPr>
              <w:t>b): […]</w:t>
            </w:r>
          </w:p>
          <w:p w14:paraId="4BE548E4" w14:textId="77777777" w:rsidR="00C548B6" w:rsidRPr="00A64A7D" w:rsidRDefault="00C548B6" w:rsidP="00A12B05">
            <w:pPr>
              <w:spacing w:after="120"/>
              <w:rPr>
                <w:rFonts w:ascii="Verdana" w:eastAsia="Calibri" w:hAnsi="Verdana"/>
                <w:sz w:val="16"/>
                <w:szCs w:val="16"/>
                <w:lang w:val="es-ES_tradnl"/>
              </w:rPr>
            </w:pPr>
          </w:p>
          <w:p w14:paraId="362A337D"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c): […]</w:t>
            </w:r>
          </w:p>
        </w:tc>
      </w:tr>
      <w:tr w:rsidR="00C548B6" w:rsidRPr="00A64A7D" w14:paraId="1EC821E2" w14:textId="77777777" w:rsidTr="00A12B05">
        <w:trPr>
          <w:trHeight w:val="227"/>
        </w:trPr>
        <w:tc>
          <w:tcPr>
            <w:tcW w:w="5554" w:type="dxa"/>
          </w:tcPr>
          <w:p w14:paraId="5D88822F" w14:textId="77777777" w:rsidR="00C548B6" w:rsidRPr="00A64A7D" w:rsidRDefault="00C548B6" w:rsidP="00A12B05">
            <w:pPr>
              <w:spacing w:before="60" w:after="60"/>
              <w:jc w:val="both"/>
              <w:rPr>
                <w:rFonts w:ascii="Verdana" w:eastAsia="Calibri" w:hAnsi="Verdana"/>
                <w:b/>
                <w:sz w:val="16"/>
                <w:szCs w:val="16"/>
                <w:lang w:val="es-ES_tradnl"/>
              </w:rPr>
            </w:pPr>
            <w:r w:rsidRPr="00A64A7D">
              <w:rPr>
                <w:rFonts w:ascii="Verdana" w:eastAsia="Calibri" w:hAnsi="Verdana"/>
                <w:b/>
                <w:sz w:val="16"/>
                <w:szCs w:val="16"/>
                <w:lang w:val="es-ES_tradnl"/>
              </w:rPr>
              <w:t>Lotes</w:t>
            </w:r>
          </w:p>
        </w:tc>
        <w:tc>
          <w:tcPr>
            <w:tcW w:w="4483" w:type="dxa"/>
          </w:tcPr>
          <w:p w14:paraId="58F73564" w14:textId="77777777" w:rsidR="00C548B6" w:rsidRPr="00A64A7D" w:rsidRDefault="00C548B6" w:rsidP="00A12B05">
            <w:pPr>
              <w:spacing w:before="60" w:after="6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36411470" w14:textId="77777777" w:rsidTr="00A12B05">
        <w:trPr>
          <w:trHeight w:val="454"/>
        </w:trPr>
        <w:tc>
          <w:tcPr>
            <w:tcW w:w="5554" w:type="dxa"/>
          </w:tcPr>
          <w:p w14:paraId="7EC8ABCC"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En su caso, indicación del lote o lotes respecto de los cuales la operadora económica desee presentar una oferta:</w:t>
            </w:r>
          </w:p>
        </w:tc>
        <w:tc>
          <w:tcPr>
            <w:tcW w:w="4483" w:type="dxa"/>
          </w:tcPr>
          <w:p w14:paraId="7373A2FF" w14:textId="77777777" w:rsidR="00C548B6" w:rsidRPr="00A64A7D" w:rsidRDefault="00C548B6" w:rsidP="00A12B05">
            <w:pPr>
              <w:spacing w:before="120" w:after="120"/>
              <w:rPr>
                <w:rFonts w:ascii="Verdana" w:eastAsia="Calibri" w:hAnsi="Verdana"/>
                <w:sz w:val="18"/>
                <w:szCs w:val="18"/>
                <w:lang w:val="es-ES_tradnl"/>
              </w:rPr>
            </w:pPr>
            <w:r w:rsidRPr="00A64A7D">
              <w:rPr>
                <w:rFonts w:ascii="Verdana" w:eastAsia="Calibri" w:hAnsi="Verdana"/>
                <w:sz w:val="18"/>
                <w:szCs w:val="18"/>
                <w:lang w:val="es-ES_tradnl"/>
              </w:rPr>
              <w:t>[…]</w:t>
            </w:r>
          </w:p>
        </w:tc>
      </w:tr>
    </w:tbl>
    <w:p w14:paraId="79B9D3A4"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B: INFORMACIÓN SOBRE LA REPRESENTACIÓN DE LA OPERADORA ECONÓMICA</w:t>
      </w:r>
    </w:p>
    <w:tbl>
      <w:tblPr>
        <w:tblW w:w="9993" w:type="dxa"/>
        <w:tblInd w:w="-75"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pct10" w:color="auto" w:fill="auto"/>
        <w:tblLook w:val="04A0" w:firstRow="1" w:lastRow="0" w:firstColumn="1" w:lastColumn="0" w:noHBand="0" w:noVBand="1"/>
      </w:tblPr>
      <w:tblGrid>
        <w:gridCol w:w="9993"/>
      </w:tblGrid>
      <w:tr w:rsidR="00C548B6" w:rsidRPr="00A64A7D" w14:paraId="3C64FB93" w14:textId="77777777" w:rsidTr="00A12B05">
        <w:trPr>
          <w:trHeight w:val="510"/>
        </w:trPr>
        <w:tc>
          <w:tcPr>
            <w:tcW w:w="9993" w:type="dxa"/>
            <w:shd w:val="pct10" w:color="auto" w:fill="auto"/>
            <w:vAlign w:val="center"/>
          </w:tcPr>
          <w:p w14:paraId="68F93B4E" w14:textId="77777777" w:rsidR="00C548B6" w:rsidRPr="00A64A7D" w:rsidRDefault="00C548B6" w:rsidP="00A12B05">
            <w:pPr>
              <w:spacing w:before="120" w:after="120"/>
              <w:ind w:right="142"/>
              <w:jc w:val="both"/>
              <w:rPr>
                <w:rFonts w:ascii="Verdana" w:eastAsia="Calibri" w:hAnsi="Verdana"/>
                <w:sz w:val="16"/>
                <w:szCs w:val="16"/>
                <w:lang w:val="es-ES_tradnl"/>
              </w:rPr>
            </w:pPr>
            <w:r w:rsidRPr="00A64A7D">
              <w:rPr>
                <w:rFonts w:ascii="Verdana" w:eastAsia="Calibri" w:hAnsi="Verdana"/>
                <w:sz w:val="16"/>
                <w:szCs w:val="16"/>
                <w:lang w:val="es-ES_tradnl"/>
              </w:rPr>
              <w:t>En su caso, indíquense el nombre y la dirección de la persona o personas habilitadas para representar a la operadora económica a efecto del presente procedimiento de contratación.</w:t>
            </w:r>
          </w:p>
        </w:tc>
      </w:tr>
    </w:tbl>
    <w:p w14:paraId="091400E2" w14:textId="77777777" w:rsidR="00C548B6" w:rsidRPr="00A64A7D" w:rsidRDefault="00C548B6" w:rsidP="00C548B6">
      <w:pPr>
        <w:ind w:right="142"/>
        <w:rPr>
          <w:rFonts w:ascii="Verdana" w:eastAsia="Calibri" w:hAnsi="Verdana"/>
          <w:sz w:val="6"/>
          <w:szCs w:val="6"/>
          <w:lang w:val="es-ES_tradnl"/>
        </w:rPr>
      </w:pPr>
    </w:p>
    <w:tbl>
      <w:tblPr>
        <w:tblpPr w:leftFromText="142" w:rightFromText="142" w:vertAnchor="text" w:horzAnchor="margin" w:tblpX="-93" w:tblpY="1"/>
        <w:tblW w:w="10046"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53"/>
        <w:gridCol w:w="4493"/>
      </w:tblGrid>
      <w:tr w:rsidR="00C548B6" w:rsidRPr="00A64A7D" w14:paraId="573FC33E" w14:textId="77777777" w:rsidTr="00A12B05">
        <w:trPr>
          <w:trHeight w:val="283"/>
        </w:trPr>
        <w:tc>
          <w:tcPr>
            <w:tcW w:w="5553" w:type="dxa"/>
          </w:tcPr>
          <w:p w14:paraId="5F72A6B5" w14:textId="77777777" w:rsidR="00C548B6" w:rsidRPr="00A64A7D" w:rsidRDefault="00C548B6" w:rsidP="00A12B05">
            <w:pPr>
              <w:spacing w:before="120" w:after="120"/>
              <w:ind w:right="142"/>
              <w:jc w:val="both"/>
              <w:rPr>
                <w:rFonts w:ascii="Verdana" w:eastAsia="Calibri" w:hAnsi="Verdana"/>
                <w:b/>
                <w:sz w:val="16"/>
                <w:szCs w:val="16"/>
                <w:lang w:val="es-ES_tradnl"/>
              </w:rPr>
            </w:pPr>
            <w:r w:rsidRPr="00A64A7D">
              <w:rPr>
                <w:rFonts w:ascii="Verdana" w:eastAsia="Calibri" w:hAnsi="Verdana"/>
                <w:b/>
                <w:sz w:val="16"/>
                <w:szCs w:val="16"/>
                <w:lang w:val="es-ES_tradnl"/>
              </w:rPr>
              <w:t>Representación, en su caso</w:t>
            </w:r>
          </w:p>
        </w:tc>
        <w:tc>
          <w:tcPr>
            <w:tcW w:w="4493" w:type="dxa"/>
          </w:tcPr>
          <w:p w14:paraId="4C7247F8" w14:textId="77777777" w:rsidR="00C548B6" w:rsidRPr="00A64A7D" w:rsidRDefault="00C548B6" w:rsidP="00A12B05">
            <w:pPr>
              <w:spacing w:before="120" w:after="120"/>
              <w:ind w:right="142"/>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368746DD" w14:textId="77777777" w:rsidTr="00A12B05">
        <w:trPr>
          <w:trHeight w:val="454"/>
        </w:trPr>
        <w:tc>
          <w:tcPr>
            <w:tcW w:w="5553" w:type="dxa"/>
            <w:tcBorders>
              <w:bottom w:val="single" w:sz="4" w:space="0" w:color="auto"/>
            </w:tcBorders>
          </w:tcPr>
          <w:p w14:paraId="44320CAC" w14:textId="77777777" w:rsidR="00C548B6" w:rsidRPr="00A64A7D" w:rsidRDefault="00C548B6" w:rsidP="00A12B05">
            <w:pPr>
              <w:spacing w:before="120" w:after="120"/>
              <w:ind w:right="142"/>
              <w:jc w:val="both"/>
              <w:rPr>
                <w:rFonts w:ascii="Verdana" w:eastAsia="Calibri" w:hAnsi="Verdana"/>
                <w:sz w:val="16"/>
                <w:szCs w:val="16"/>
                <w:lang w:val="es-ES_tradnl"/>
              </w:rPr>
            </w:pPr>
            <w:r w:rsidRPr="00A64A7D">
              <w:rPr>
                <w:rFonts w:ascii="Verdana" w:eastAsia="Calibri" w:hAnsi="Verdana"/>
                <w:sz w:val="16"/>
                <w:szCs w:val="16"/>
                <w:lang w:val="es-ES_tradnl"/>
              </w:rPr>
              <w:t>Nombre y apellidos:</w:t>
            </w:r>
          </w:p>
          <w:p w14:paraId="4F1CF295" w14:textId="77777777" w:rsidR="00C548B6" w:rsidRPr="00A64A7D" w:rsidRDefault="00C548B6" w:rsidP="00A12B05">
            <w:pPr>
              <w:spacing w:before="120" w:after="120"/>
              <w:ind w:right="142"/>
              <w:jc w:val="both"/>
              <w:rPr>
                <w:rFonts w:ascii="Verdana" w:eastAsia="Calibri" w:hAnsi="Verdana"/>
                <w:sz w:val="16"/>
                <w:szCs w:val="16"/>
                <w:lang w:val="es-ES_tradnl"/>
              </w:rPr>
            </w:pPr>
            <w:r w:rsidRPr="00A64A7D">
              <w:rPr>
                <w:rFonts w:ascii="Verdana" w:eastAsia="Calibri" w:hAnsi="Verdana"/>
                <w:sz w:val="16"/>
                <w:szCs w:val="16"/>
                <w:lang w:val="es-ES_tradnl"/>
              </w:rPr>
              <w:t xml:space="preserve">Junto con la fecha y lugar de nacimiento, si procede: </w:t>
            </w:r>
          </w:p>
        </w:tc>
        <w:tc>
          <w:tcPr>
            <w:tcW w:w="4493" w:type="dxa"/>
            <w:tcBorders>
              <w:bottom w:val="single" w:sz="4" w:space="0" w:color="auto"/>
            </w:tcBorders>
          </w:tcPr>
          <w:p w14:paraId="24931EA3" w14:textId="77777777" w:rsidR="00C548B6" w:rsidRPr="00A64A7D" w:rsidRDefault="00C548B6" w:rsidP="00A12B05">
            <w:pPr>
              <w:spacing w:before="120" w:after="120"/>
              <w:ind w:right="142"/>
              <w:rPr>
                <w:rFonts w:ascii="Verdana" w:eastAsia="Calibri" w:hAnsi="Verdana"/>
                <w:sz w:val="16"/>
                <w:szCs w:val="16"/>
                <w:lang w:val="es-ES_tradnl"/>
              </w:rPr>
            </w:pPr>
            <w:r w:rsidRPr="00A64A7D">
              <w:rPr>
                <w:rFonts w:ascii="Verdana" w:eastAsia="Calibri" w:hAnsi="Verdana"/>
                <w:sz w:val="16"/>
                <w:szCs w:val="16"/>
                <w:lang w:val="es-ES_tradnl"/>
              </w:rPr>
              <w:t>[…]</w:t>
            </w:r>
          </w:p>
          <w:p w14:paraId="3B0B2B42" w14:textId="77777777" w:rsidR="00C548B6" w:rsidRPr="00A64A7D" w:rsidRDefault="00C548B6" w:rsidP="00A12B05">
            <w:pPr>
              <w:spacing w:before="120" w:after="120"/>
              <w:ind w:right="142"/>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2D408846" w14:textId="77777777" w:rsidTr="00A12B05">
        <w:trPr>
          <w:trHeight w:val="283"/>
        </w:trPr>
        <w:tc>
          <w:tcPr>
            <w:tcW w:w="5553" w:type="dxa"/>
          </w:tcPr>
          <w:p w14:paraId="7EB6557D" w14:textId="77777777" w:rsidR="00C548B6" w:rsidRPr="00A64A7D" w:rsidRDefault="00C548B6" w:rsidP="00A12B05">
            <w:pPr>
              <w:spacing w:before="120" w:after="120"/>
              <w:ind w:right="142"/>
              <w:jc w:val="both"/>
              <w:rPr>
                <w:rFonts w:ascii="Verdana" w:eastAsia="Calibri" w:hAnsi="Verdana"/>
                <w:sz w:val="16"/>
                <w:szCs w:val="16"/>
                <w:lang w:val="es-ES_tradnl"/>
              </w:rPr>
            </w:pPr>
            <w:r w:rsidRPr="00A64A7D">
              <w:rPr>
                <w:rFonts w:ascii="Verdana" w:eastAsia="Calibri" w:hAnsi="Verdana"/>
                <w:sz w:val="16"/>
                <w:szCs w:val="16"/>
                <w:lang w:val="es-ES_tradnl"/>
              </w:rPr>
              <w:t>Cargo/Capacidad en la que actúa:</w:t>
            </w:r>
          </w:p>
        </w:tc>
        <w:tc>
          <w:tcPr>
            <w:tcW w:w="4493" w:type="dxa"/>
          </w:tcPr>
          <w:p w14:paraId="33FA8802" w14:textId="77777777" w:rsidR="00C548B6" w:rsidRPr="00A64A7D" w:rsidRDefault="00C548B6" w:rsidP="00A12B05">
            <w:pPr>
              <w:spacing w:before="120" w:after="120"/>
              <w:ind w:right="142"/>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6049FB66" w14:textId="77777777" w:rsidTr="00A12B05">
        <w:trPr>
          <w:trHeight w:val="283"/>
        </w:trPr>
        <w:tc>
          <w:tcPr>
            <w:tcW w:w="5553" w:type="dxa"/>
          </w:tcPr>
          <w:p w14:paraId="1FB8AD37" w14:textId="77777777" w:rsidR="00C548B6" w:rsidRPr="00A64A7D" w:rsidRDefault="00C548B6" w:rsidP="00A12B05">
            <w:pPr>
              <w:spacing w:before="120" w:after="120"/>
              <w:ind w:right="142"/>
              <w:jc w:val="both"/>
              <w:rPr>
                <w:rFonts w:ascii="Verdana" w:eastAsia="Calibri" w:hAnsi="Verdana"/>
                <w:sz w:val="16"/>
                <w:szCs w:val="16"/>
                <w:lang w:val="es-ES_tradnl"/>
              </w:rPr>
            </w:pPr>
            <w:r w:rsidRPr="00A64A7D">
              <w:rPr>
                <w:rFonts w:ascii="Verdana" w:eastAsia="Calibri" w:hAnsi="Verdana"/>
                <w:sz w:val="16"/>
                <w:szCs w:val="16"/>
                <w:lang w:val="es-ES_tradnl"/>
              </w:rPr>
              <w:t>Dirección postal:</w:t>
            </w:r>
          </w:p>
        </w:tc>
        <w:tc>
          <w:tcPr>
            <w:tcW w:w="4493" w:type="dxa"/>
          </w:tcPr>
          <w:p w14:paraId="0AD9CAE9" w14:textId="77777777" w:rsidR="00C548B6" w:rsidRPr="00A64A7D" w:rsidRDefault="00C548B6" w:rsidP="00A12B05">
            <w:pPr>
              <w:spacing w:before="120" w:after="120"/>
              <w:ind w:right="142"/>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457CB76E" w14:textId="77777777" w:rsidTr="00A12B05">
        <w:trPr>
          <w:trHeight w:val="283"/>
        </w:trPr>
        <w:tc>
          <w:tcPr>
            <w:tcW w:w="5553" w:type="dxa"/>
          </w:tcPr>
          <w:p w14:paraId="113E5F16" w14:textId="77777777" w:rsidR="00C548B6" w:rsidRPr="00A64A7D" w:rsidRDefault="00C548B6" w:rsidP="00A12B05">
            <w:pPr>
              <w:spacing w:before="120" w:after="120"/>
              <w:ind w:right="142"/>
              <w:jc w:val="both"/>
              <w:rPr>
                <w:rFonts w:ascii="Verdana" w:eastAsia="Calibri" w:hAnsi="Verdana"/>
                <w:sz w:val="16"/>
                <w:szCs w:val="16"/>
                <w:lang w:val="es-ES_tradnl"/>
              </w:rPr>
            </w:pPr>
            <w:r w:rsidRPr="00A64A7D">
              <w:rPr>
                <w:rFonts w:ascii="Verdana" w:eastAsia="Calibri" w:hAnsi="Verdana"/>
                <w:sz w:val="16"/>
                <w:szCs w:val="16"/>
                <w:lang w:val="es-ES_tradnl"/>
              </w:rPr>
              <w:t>Teléfono:</w:t>
            </w:r>
          </w:p>
        </w:tc>
        <w:tc>
          <w:tcPr>
            <w:tcW w:w="4493" w:type="dxa"/>
          </w:tcPr>
          <w:p w14:paraId="20D2791B" w14:textId="77777777" w:rsidR="00C548B6" w:rsidRPr="00A64A7D" w:rsidRDefault="00C548B6" w:rsidP="00A12B05">
            <w:pPr>
              <w:spacing w:before="120" w:after="120"/>
              <w:ind w:right="142"/>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2D25F18B" w14:textId="77777777" w:rsidTr="00A12B05">
        <w:trPr>
          <w:trHeight w:val="283"/>
        </w:trPr>
        <w:tc>
          <w:tcPr>
            <w:tcW w:w="5553" w:type="dxa"/>
          </w:tcPr>
          <w:p w14:paraId="5C95E0C2" w14:textId="77777777" w:rsidR="00C548B6" w:rsidRPr="00A64A7D" w:rsidRDefault="00C548B6" w:rsidP="00A12B05">
            <w:pPr>
              <w:spacing w:before="120" w:after="120"/>
              <w:ind w:right="142"/>
              <w:jc w:val="both"/>
              <w:rPr>
                <w:rFonts w:ascii="Verdana" w:eastAsia="Calibri" w:hAnsi="Verdana"/>
                <w:sz w:val="16"/>
                <w:szCs w:val="16"/>
                <w:lang w:val="es-ES_tradnl"/>
              </w:rPr>
            </w:pPr>
            <w:r w:rsidRPr="00A64A7D">
              <w:rPr>
                <w:rFonts w:ascii="Verdana" w:eastAsia="Calibri" w:hAnsi="Verdana"/>
                <w:sz w:val="16"/>
                <w:szCs w:val="16"/>
                <w:lang w:val="es-ES_tradnl"/>
              </w:rPr>
              <w:t>Correo electrónico:</w:t>
            </w:r>
          </w:p>
        </w:tc>
        <w:tc>
          <w:tcPr>
            <w:tcW w:w="4493" w:type="dxa"/>
          </w:tcPr>
          <w:p w14:paraId="7CDC5E98" w14:textId="77777777" w:rsidR="00C548B6" w:rsidRPr="00A64A7D" w:rsidRDefault="00C548B6" w:rsidP="00A12B05">
            <w:pPr>
              <w:spacing w:before="120" w:after="120"/>
              <w:ind w:right="142"/>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2B5D4DA5" w14:textId="77777777" w:rsidTr="00A12B05">
        <w:trPr>
          <w:trHeight w:val="567"/>
        </w:trPr>
        <w:tc>
          <w:tcPr>
            <w:tcW w:w="5553" w:type="dxa"/>
          </w:tcPr>
          <w:p w14:paraId="23B032F2" w14:textId="77777777" w:rsidR="00C548B6" w:rsidRPr="00A64A7D" w:rsidRDefault="00C548B6" w:rsidP="00A12B05">
            <w:pPr>
              <w:spacing w:before="120" w:after="120"/>
              <w:ind w:right="142"/>
              <w:jc w:val="both"/>
              <w:rPr>
                <w:rFonts w:ascii="Verdana" w:eastAsia="Calibri" w:hAnsi="Verdana"/>
                <w:sz w:val="16"/>
                <w:szCs w:val="16"/>
                <w:lang w:val="es-ES_tradnl"/>
              </w:rPr>
            </w:pPr>
            <w:r w:rsidRPr="00A64A7D">
              <w:rPr>
                <w:rFonts w:ascii="Verdana" w:eastAsia="Calibri" w:hAnsi="Verdana"/>
                <w:sz w:val="16"/>
                <w:szCs w:val="16"/>
                <w:lang w:val="es-ES_tradnl"/>
              </w:rPr>
              <w:t>En caso necesario, facilítese información detallada sobre la representación (sus formas, alcance, finalidad, …):</w:t>
            </w:r>
          </w:p>
        </w:tc>
        <w:tc>
          <w:tcPr>
            <w:tcW w:w="4493" w:type="dxa"/>
          </w:tcPr>
          <w:p w14:paraId="399F3266" w14:textId="77777777" w:rsidR="00C548B6" w:rsidRPr="00A64A7D" w:rsidRDefault="00C548B6" w:rsidP="00A12B05">
            <w:pPr>
              <w:spacing w:before="120" w:after="120"/>
              <w:ind w:right="142"/>
              <w:rPr>
                <w:rFonts w:ascii="Verdana" w:eastAsia="Calibri" w:hAnsi="Verdana"/>
                <w:sz w:val="16"/>
                <w:szCs w:val="16"/>
                <w:lang w:val="es-ES_tradnl"/>
              </w:rPr>
            </w:pPr>
            <w:r w:rsidRPr="00A64A7D">
              <w:rPr>
                <w:rFonts w:ascii="Verdana" w:eastAsia="Calibri" w:hAnsi="Verdana"/>
                <w:sz w:val="16"/>
                <w:szCs w:val="16"/>
                <w:lang w:val="es-ES_tradnl"/>
              </w:rPr>
              <w:t>[…]</w:t>
            </w:r>
          </w:p>
        </w:tc>
      </w:tr>
    </w:tbl>
    <w:p w14:paraId="35787D92"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C: INFORMACIÓN SOBRE EL RECURSO A LA CAPACIDAD DE OTRAS ENTIDADES</w:t>
      </w:r>
    </w:p>
    <w:tbl>
      <w:tblPr>
        <w:tblW w:w="10023" w:type="dxa"/>
        <w:tblInd w:w="-75"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5530"/>
        <w:gridCol w:w="4493"/>
      </w:tblGrid>
      <w:tr w:rsidR="00C548B6" w:rsidRPr="00A64A7D" w14:paraId="5AD8A258" w14:textId="77777777" w:rsidTr="00A12B05">
        <w:trPr>
          <w:trHeight w:val="283"/>
        </w:trPr>
        <w:tc>
          <w:tcPr>
            <w:tcW w:w="5530" w:type="dxa"/>
          </w:tcPr>
          <w:p w14:paraId="6A762094"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Recurso</w:t>
            </w:r>
          </w:p>
        </w:tc>
        <w:tc>
          <w:tcPr>
            <w:tcW w:w="4493" w:type="dxa"/>
          </w:tcPr>
          <w:p w14:paraId="50CCC61A"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56D75292" w14:textId="77777777" w:rsidTr="00A12B05">
        <w:trPr>
          <w:trHeight w:val="624"/>
        </w:trPr>
        <w:tc>
          <w:tcPr>
            <w:tcW w:w="5530" w:type="dxa"/>
          </w:tcPr>
          <w:p w14:paraId="43D8EE13"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¿Se basa la operadora económica en la capacidad</w:t>
            </w:r>
            <w:r w:rsidRPr="00A64A7D">
              <w:rPr>
                <w:rFonts w:ascii="Verdana" w:eastAsia="Calibri" w:hAnsi="Verdana"/>
                <w:b/>
                <w:sz w:val="16"/>
                <w:szCs w:val="16"/>
                <w:vertAlign w:val="superscript"/>
                <w:lang w:val="es-ES_tradnl"/>
              </w:rPr>
              <w:footnoteReference w:id="14"/>
            </w:r>
            <w:r w:rsidRPr="00A64A7D">
              <w:rPr>
                <w:rFonts w:ascii="Verdana" w:eastAsia="Calibri" w:hAnsi="Verdana"/>
                <w:sz w:val="16"/>
                <w:szCs w:val="16"/>
                <w:lang w:val="es-ES_tradnl"/>
              </w:rPr>
              <w:t xml:space="preserve"> de otras entidades para satisfacer los criterios de selección contemplados en la parte IV.?</w:t>
            </w:r>
          </w:p>
        </w:tc>
        <w:tc>
          <w:tcPr>
            <w:tcW w:w="4493" w:type="dxa"/>
          </w:tcPr>
          <w:p w14:paraId="416EE86C" w14:textId="77777777" w:rsidR="00C548B6" w:rsidRPr="00A64A7D" w:rsidRDefault="00C548B6" w:rsidP="00A12B05">
            <w:pPr>
              <w:spacing w:before="8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tc>
      </w:tr>
    </w:tbl>
    <w:p w14:paraId="1D8794FD" w14:textId="77777777" w:rsidR="00C548B6" w:rsidRPr="00A64A7D" w:rsidRDefault="00C548B6" w:rsidP="00C548B6">
      <w:pPr>
        <w:rPr>
          <w:rFonts w:ascii="Verdana" w:eastAsia="Calibri" w:hAnsi="Verdana"/>
          <w:sz w:val="6"/>
          <w:szCs w:val="6"/>
          <w:lang w:val="es-ES_tradnl"/>
        </w:rPr>
      </w:pPr>
    </w:p>
    <w:tbl>
      <w:tblPr>
        <w:tblW w:w="10009"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pct10" w:color="auto" w:fill="auto"/>
        <w:tblLook w:val="04A0" w:firstRow="1" w:lastRow="0" w:firstColumn="1" w:lastColumn="0" w:noHBand="0" w:noVBand="1"/>
      </w:tblPr>
      <w:tblGrid>
        <w:gridCol w:w="10009"/>
      </w:tblGrid>
      <w:tr w:rsidR="00C548B6" w:rsidRPr="00A64A7D" w14:paraId="79376630" w14:textId="77777777" w:rsidTr="00A12B05">
        <w:trPr>
          <w:trHeight w:val="623"/>
        </w:trPr>
        <w:tc>
          <w:tcPr>
            <w:tcW w:w="10009" w:type="dxa"/>
            <w:shd w:val="pct10" w:color="auto" w:fill="auto"/>
          </w:tcPr>
          <w:p w14:paraId="756B819A"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En caso afirmativo, facilítese un formulario DEUC separado por cada una de las entidades consideradas que recoja la información exigida en las secciones A y B de esta parte y en la parte III, debidamente cumplimentado y firmado por dichas entidades.</w:t>
            </w:r>
          </w:p>
          <w:p w14:paraId="3857ED07"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Se incluirá también aquí el personal técnico o los organismos técnicos que no estén integrados directamente en la organización de la operadora económica, especialmente las personas responsables del control de la calidad.</w:t>
            </w:r>
          </w:p>
          <w:p w14:paraId="202CF797"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Siempre que resulte pertinente en lo que respecta a la capacidad o capacidades específicas en que se base la operadora económica, se consignará la información exigida en la parte IV por cada una de las entidades de que se trate.</w:t>
            </w:r>
            <w:r w:rsidRPr="00A64A7D">
              <w:rPr>
                <w:rStyle w:val="Refdenotaalpie"/>
                <w:rFonts w:ascii="Verdana" w:eastAsia="Calibri" w:hAnsi="Verdana"/>
                <w:b/>
                <w:sz w:val="16"/>
                <w:szCs w:val="16"/>
                <w:lang w:val="es-ES_tradnl"/>
              </w:rPr>
              <w:footnoteReference w:id="15"/>
            </w:r>
            <w:r w:rsidRPr="00A64A7D">
              <w:rPr>
                <w:rFonts w:ascii="Verdana" w:eastAsia="Calibri" w:hAnsi="Verdana"/>
                <w:b/>
                <w:sz w:val="16"/>
                <w:szCs w:val="16"/>
                <w:vertAlign w:val="superscript"/>
                <w:lang w:val="es-ES_tradnl"/>
              </w:rPr>
              <w:t xml:space="preserve">  </w:t>
            </w:r>
          </w:p>
        </w:tc>
      </w:tr>
    </w:tbl>
    <w:p w14:paraId="5D583380"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D: INFORMACIÓN RELATIVA A LAS SUBCONTRATISTAS EN CUYA CAPACIDAD NO SE BASA LA OPERADORA ECONÓMICA</w:t>
      </w:r>
    </w:p>
    <w:tbl>
      <w:tblPr>
        <w:tblW w:w="10009"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pct10" w:color="auto" w:fill="auto"/>
        <w:tblLook w:val="04A0" w:firstRow="1" w:lastRow="0" w:firstColumn="1" w:lastColumn="0" w:noHBand="0" w:noVBand="1"/>
      </w:tblPr>
      <w:tblGrid>
        <w:gridCol w:w="10009"/>
      </w:tblGrid>
      <w:tr w:rsidR="00C548B6" w:rsidRPr="00A64A7D" w14:paraId="2DEA7639" w14:textId="77777777" w:rsidTr="00A12B05">
        <w:trPr>
          <w:trHeight w:val="340"/>
        </w:trPr>
        <w:tc>
          <w:tcPr>
            <w:tcW w:w="10009" w:type="dxa"/>
            <w:shd w:val="pct10" w:color="auto" w:fill="auto"/>
          </w:tcPr>
          <w:p w14:paraId="1BBC9D47"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lastRenderedPageBreak/>
              <w:t>Esta sección se cumplimentará únicamente si así se exige expresamente en la cláusula 14.2 de cláusulas específicas del contrato.</w:t>
            </w:r>
          </w:p>
        </w:tc>
      </w:tr>
    </w:tbl>
    <w:p w14:paraId="16C642D9" w14:textId="77777777" w:rsidR="00C548B6" w:rsidRPr="00A64A7D" w:rsidRDefault="00C548B6" w:rsidP="00C548B6">
      <w:pPr>
        <w:rPr>
          <w:rFonts w:ascii="Verdana" w:eastAsia="Calibri" w:hAnsi="Verdana"/>
          <w:sz w:val="6"/>
          <w:szCs w:val="6"/>
          <w:lang w:val="es-ES_tradnl"/>
        </w:rPr>
      </w:pPr>
    </w:p>
    <w:tbl>
      <w:tblPr>
        <w:tblW w:w="9995" w:type="dxa"/>
        <w:tblInd w:w="-47"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5516"/>
        <w:gridCol w:w="4479"/>
      </w:tblGrid>
      <w:tr w:rsidR="00C548B6" w:rsidRPr="00A64A7D" w14:paraId="229F2926" w14:textId="77777777" w:rsidTr="00A12B05">
        <w:trPr>
          <w:trHeight w:val="283"/>
        </w:trPr>
        <w:tc>
          <w:tcPr>
            <w:tcW w:w="5516" w:type="dxa"/>
            <w:vAlign w:val="center"/>
          </w:tcPr>
          <w:p w14:paraId="4EFF4603"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 xml:space="preserve">Subcontratación </w:t>
            </w:r>
          </w:p>
        </w:tc>
        <w:tc>
          <w:tcPr>
            <w:tcW w:w="4479" w:type="dxa"/>
            <w:vAlign w:val="center"/>
          </w:tcPr>
          <w:p w14:paraId="322DD05C"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73298ED3" w14:textId="77777777" w:rsidTr="00A12B05">
        <w:trPr>
          <w:trHeight w:val="624"/>
        </w:trPr>
        <w:tc>
          <w:tcPr>
            <w:tcW w:w="5516" w:type="dxa"/>
          </w:tcPr>
          <w:p w14:paraId="4EFA5478"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¿Tiene la operadora económica la intención de subcontratar alguna parte del contrato a terceras personas?</w:t>
            </w:r>
          </w:p>
        </w:tc>
        <w:tc>
          <w:tcPr>
            <w:tcW w:w="4479" w:type="dxa"/>
            <w:vAlign w:val="center"/>
          </w:tcPr>
          <w:p w14:paraId="74876C3D" w14:textId="77777777" w:rsidR="00C548B6" w:rsidRPr="00A64A7D" w:rsidRDefault="00C548B6" w:rsidP="00A12B05">
            <w:pPr>
              <w:spacing w:before="8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 </w:t>
            </w:r>
          </w:p>
          <w:p w14:paraId="0A50488A"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b/>
                <w:sz w:val="16"/>
                <w:szCs w:val="16"/>
                <w:lang w:val="es-ES_tradnl"/>
              </w:rPr>
              <w:t>En caso afirmativo y en la medida que se conozca este dato</w:t>
            </w:r>
            <w:r w:rsidRPr="00A64A7D">
              <w:rPr>
                <w:rFonts w:ascii="Verdana" w:eastAsia="Calibri" w:hAnsi="Verdana"/>
                <w:sz w:val="16"/>
                <w:szCs w:val="16"/>
                <w:lang w:val="es-ES_tradnl"/>
              </w:rPr>
              <w:t>, enumérense las subcontratistas previstas:</w:t>
            </w:r>
          </w:p>
          <w:p w14:paraId="44FB8AA8"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w:t>
            </w:r>
            <w:r w:rsidRPr="00A64A7D">
              <w:rPr>
                <w:rFonts w:ascii="Verdana" w:eastAsia="Calibri" w:hAnsi="Verdana"/>
                <w:b/>
                <w:sz w:val="16"/>
                <w:szCs w:val="16"/>
                <w:vertAlign w:val="superscript"/>
                <w:lang w:val="es-ES_tradnl"/>
              </w:rPr>
              <w:footnoteReference w:id="16"/>
            </w:r>
            <w:r w:rsidRPr="00A64A7D">
              <w:rPr>
                <w:rFonts w:ascii="Verdana" w:eastAsia="Calibri" w:hAnsi="Verdana"/>
                <w:sz w:val="16"/>
                <w:szCs w:val="16"/>
                <w:lang w:val="es-ES_tradnl"/>
              </w:rPr>
              <w:t xml:space="preserve"> </w:t>
            </w:r>
          </w:p>
        </w:tc>
      </w:tr>
    </w:tbl>
    <w:p w14:paraId="1C592E7D" w14:textId="77777777" w:rsidR="00C548B6" w:rsidRPr="00A64A7D" w:rsidRDefault="00C548B6" w:rsidP="00C548B6">
      <w:pPr>
        <w:jc w:val="both"/>
        <w:rPr>
          <w:rFonts w:ascii="Verdana" w:eastAsia="Calibri" w:hAnsi="Verdana"/>
          <w:sz w:val="6"/>
          <w:szCs w:val="6"/>
          <w:lang w:val="es-ES_tradnl"/>
        </w:rPr>
      </w:pPr>
    </w:p>
    <w:tbl>
      <w:tblPr>
        <w:tblW w:w="10009"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pct10" w:color="auto" w:fill="auto"/>
        <w:tblLook w:val="04A0" w:firstRow="1" w:lastRow="0" w:firstColumn="1" w:lastColumn="0" w:noHBand="0" w:noVBand="1"/>
      </w:tblPr>
      <w:tblGrid>
        <w:gridCol w:w="10009"/>
      </w:tblGrid>
      <w:tr w:rsidR="00C548B6" w:rsidRPr="00A64A7D" w14:paraId="0EA33F34" w14:textId="77777777" w:rsidTr="00A12B05">
        <w:trPr>
          <w:trHeight w:val="794"/>
        </w:trPr>
        <w:tc>
          <w:tcPr>
            <w:tcW w:w="10009" w:type="dxa"/>
            <w:shd w:val="pct10" w:color="auto" w:fill="auto"/>
            <w:vAlign w:val="center"/>
          </w:tcPr>
          <w:p w14:paraId="24593DC4" w14:textId="77777777" w:rsidR="00C548B6" w:rsidRPr="00A64A7D" w:rsidRDefault="00C548B6" w:rsidP="002F4C1C">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En el caso de que se exija en la cláusula 14.2 de cláusulas específicas del contrato como información adicional a la facilitada en esta sección, deberá aportarse la información requerida en las secciones A y B de esta parte y en la parte III por cada un</w:t>
            </w:r>
            <w:r w:rsidR="002F4C1C" w:rsidRPr="00A64A7D">
              <w:rPr>
                <w:rFonts w:ascii="Verdana" w:eastAsia="Calibri" w:hAnsi="Verdana"/>
                <w:b/>
                <w:sz w:val="16"/>
                <w:szCs w:val="16"/>
                <w:lang w:val="es-ES_tradnl"/>
              </w:rPr>
              <w:t>a</w:t>
            </w:r>
            <w:r w:rsidRPr="00A64A7D">
              <w:rPr>
                <w:rFonts w:ascii="Verdana" w:eastAsia="Calibri" w:hAnsi="Verdana"/>
                <w:b/>
                <w:sz w:val="16"/>
                <w:szCs w:val="16"/>
                <w:lang w:val="es-ES_tradnl"/>
              </w:rPr>
              <w:t xml:space="preserve"> de las subcontratistas, o cada una de las categorías de subcontratistas en cuestión.</w:t>
            </w:r>
          </w:p>
        </w:tc>
      </w:tr>
    </w:tbl>
    <w:p w14:paraId="27BC6DCE"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Parte III: Motivos de exclusión</w:t>
      </w:r>
    </w:p>
    <w:p w14:paraId="02CD4F5B"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A: MOTIVOS REFERIDOS A CONDENAS PENALES</w:t>
      </w:r>
    </w:p>
    <w:tbl>
      <w:tblPr>
        <w:tblW w:w="10051" w:type="dxa"/>
        <w:tblInd w:w="-89"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clear" w:color="auto" w:fill="D9D9D9"/>
        <w:tblLook w:val="04A0" w:firstRow="1" w:lastRow="0" w:firstColumn="1" w:lastColumn="0" w:noHBand="0" w:noVBand="1"/>
      </w:tblPr>
      <w:tblGrid>
        <w:gridCol w:w="10051"/>
      </w:tblGrid>
      <w:tr w:rsidR="00C548B6" w:rsidRPr="00A64A7D" w14:paraId="1D61D5B6" w14:textId="77777777" w:rsidTr="00A12B05">
        <w:trPr>
          <w:trHeight w:val="1247"/>
        </w:trPr>
        <w:tc>
          <w:tcPr>
            <w:tcW w:w="10051" w:type="dxa"/>
            <w:shd w:val="clear" w:color="auto" w:fill="D9D9D9"/>
            <w:vAlign w:val="center"/>
          </w:tcPr>
          <w:p w14:paraId="196A0F88"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 xml:space="preserve">El apartado 1 del art. 57 de la Directiva 2014/24/UE establece los siguientes motivos de exclusión: </w:t>
            </w:r>
          </w:p>
          <w:p w14:paraId="14E2941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Participación en una organización delictiva</w:t>
            </w:r>
            <w:r w:rsidRPr="00A64A7D">
              <w:rPr>
                <w:rFonts w:ascii="Verdana" w:eastAsia="Calibri" w:hAnsi="Verdana"/>
                <w:b/>
                <w:sz w:val="16"/>
                <w:szCs w:val="16"/>
                <w:vertAlign w:val="superscript"/>
                <w:lang w:val="es-ES_tradnl"/>
              </w:rPr>
              <w:footnoteReference w:id="17"/>
            </w:r>
            <w:r w:rsidRPr="00A64A7D">
              <w:rPr>
                <w:rFonts w:ascii="Verdana" w:eastAsia="Calibri" w:hAnsi="Verdana"/>
                <w:b/>
                <w:sz w:val="16"/>
                <w:szCs w:val="16"/>
                <w:vertAlign w:val="superscript"/>
                <w:lang w:val="es-ES_tradnl"/>
              </w:rPr>
              <w:t>.</w:t>
            </w:r>
            <w:r w:rsidRPr="00A64A7D">
              <w:rPr>
                <w:rFonts w:ascii="Verdana" w:eastAsia="Calibri" w:hAnsi="Verdana"/>
                <w:b/>
                <w:sz w:val="16"/>
                <w:szCs w:val="16"/>
                <w:lang w:val="es-ES_tradnl"/>
              </w:rPr>
              <w:t xml:space="preserve"> </w:t>
            </w:r>
          </w:p>
          <w:p w14:paraId="7FE8FBC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Corrupción</w:t>
            </w:r>
            <w:r w:rsidRPr="00A64A7D">
              <w:rPr>
                <w:rFonts w:ascii="Verdana" w:eastAsia="Calibri" w:hAnsi="Verdana"/>
                <w:b/>
                <w:sz w:val="16"/>
                <w:szCs w:val="16"/>
                <w:vertAlign w:val="superscript"/>
                <w:lang w:val="es-ES_tradnl"/>
              </w:rPr>
              <w:footnoteReference w:id="18"/>
            </w:r>
            <w:r w:rsidRPr="00A64A7D">
              <w:rPr>
                <w:rFonts w:ascii="Verdana" w:eastAsia="Calibri" w:hAnsi="Verdana"/>
                <w:sz w:val="16"/>
                <w:szCs w:val="16"/>
                <w:vertAlign w:val="superscript"/>
                <w:lang w:val="es-ES_tradnl"/>
              </w:rPr>
              <w:t>.</w:t>
            </w:r>
            <w:r w:rsidRPr="00A64A7D">
              <w:rPr>
                <w:rFonts w:ascii="Verdana" w:eastAsia="Calibri" w:hAnsi="Verdana"/>
                <w:sz w:val="16"/>
                <w:szCs w:val="16"/>
                <w:lang w:val="es-ES_tradnl"/>
              </w:rPr>
              <w:t xml:space="preserve"> Fraude</w:t>
            </w:r>
            <w:r w:rsidRPr="00A64A7D">
              <w:rPr>
                <w:rFonts w:ascii="Verdana" w:eastAsia="Calibri" w:hAnsi="Verdana"/>
                <w:b/>
                <w:sz w:val="16"/>
                <w:szCs w:val="16"/>
                <w:vertAlign w:val="superscript"/>
                <w:lang w:val="es-ES_tradnl"/>
              </w:rPr>
              <w:footnoteReference w:id="19"/>
            </w:r>
            <w:r w:rsidRPr="00A64A7D">
              <w:rPr>
                <w:rFonts w:ascii="Verdana" w:eastAsia="Calibri" w:hAnsi="Verdana"/>
                <w:b/>
                <w:sz w:val="16"/>
                <w:szCs w:val="16"/>
                <w:vertAlign w:val="superscript"/>
                <w:lang w:val="es-ES_tradnl"/>
              </w:rPr>
              <w:t>.</w:t>
            </w:r>
            <w:r w:rsidRPr="00A64A7D">
              <w:rPr>
                <w:rFonts w:ascii="Verdana" w:eastAsia="Calibri" w:hAnsi="Verdana"/>
                <w:sz w:val="16"/>
                <w:szCs w:val="16"/>
                <w:vertAlign w:val="superscript"/>
                <w:lang w:val="es-ES_tradnl"/>
              </w:rPr>
              <w:t xml:space="preserve"> </w:t>
            </w:r>
          </w:p>
          <w:p w14:paraId="587E5901"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Delitos de terrorismo o delitos ligados a las actividades terroristas</w:t>
            </w:r>
            <w:r w:rsidRPr="00A64A7D">
              <w:rPr>
                <w:rFonts w:ascii="Verdana" w:eastAsia="Calibri" w:hAnsi="Verdana"/>
                <w:b/>
                <w:sz w:val="16"/>
                <w:szCs w:val="16"/>
                <w:vertAlign w:val="superscript"/>
                <w:lang w:val="es-ES_tradnl"/>
              </w:rPr>
              <w:footnoteReference w:id="20"/>
            </w:r>
            <w:r w:rsidRPr="00A64A7D">
              <w:rPr>
                <w:rFonts w:ascii="Verdana" w:eastAsia="Calibri" w:hAnsi="Verdana"/>
                <w:sz w:val="16"/>
                <w:szCs w:val="16"/>
                <w:vertAlign w:val="superscript"/>
                <w:lang w:val="es-ES_tradnl"/>
              </w:rPr>
              <w:t>.</w:t>
            </w:r>
            <w:r w:rsidRPr="00A64A7D">
              <w:rPr>
                <w:rFonts w:ascii="Verdana" w:eastAsia="Calibri" w:hAnsi="Verdana"/>
                <w:sz w:val="16"/>
                <w:szCs w:val="16"/>
                <w:lang w:val="es-ES_tradnl"/>
              </w:rPr>
              <w:t xml:space="preserve"> </w:t>
            </w:r>
          </w:p>
          <w:p w14:paraId="06EA3B3D"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Blanqueo de capitales o financiación del terrorismo</w:t>
            </w:r>
            <w:r w:rsidRPr="00A64A7D">
              <w:rPr>
                <w:rFonts w:ascii="Verdana" w:eastAsia="Calibri" w:hAnsi="Verdana"/>
                <w:b/>
                <w:sz w:val="16"/>
                <w:szCs w:val="16"/>
                <w:vertAlign w:val="superscript"/>
                <w:lang w:val="es-ES_tradnl"/>
              </w:rPr>
              <w:footnoteReference w:id="21"/>
            </w:r>
            <w:r w:rsidRPr="00A64A7D">
              <w:rPr>
                <w:rFonts w:ascii="Verdana" w:eastAsia="Calibri" w:hAnsi="Verdana"/>
                <w:sz w:val="16"/>
                <w:szCs w:val="16"/>
                <w:vertAlign w:val="superscript"/>
                <w:lang w:val="es-ES_tradnl"/>
              </w:rPr>
              <w:t>.</w:t>
            </w:r>
            <w:r w:rsidRPr="00A64A7D">
              <w:rPr>
                <w:rFonts w:ascii="Verdana" w:eastAsia="Calibri" w:hAnsi="Verdana"/>
                <w:sz w:val="16"/>
                <w:szCs w:val="16"/>
                <w:lang w:val="es-ES_tradnl"/>
              </w:rPr>
              <w:t xml:space="preserve"> </w:t>
            </w:r>
          </w:p>
          <w:p w14:paraId="10C64043"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Trabajo infantil y otras formas de trata de seres humanos</w:t>
            </w:r>
            <w:r w:rsidRPr="00A64A7D">
              <w:rPr>
                <w:rFonts w:ascii="Verdana" w:eastAsia="Calibri" w:hAnsi="Verdana"/>
                <w:b/>
                <w:sz w:val="16"/>
                <w:szCs w:val="16"/>
                <w:vertAlign w:val="superscript"/>
                <w:lang w:val="es-ES_tradnl"/>
              </w:rPr>
              <w:footnoteReference w:id="22"/>
            </w:r>
            <w:r w:rsidRPr="00A64A7D">
              <w:rPr>
                <w:rFonts w:ascii="Verdana" w:eastAsia="Calibri" w:hAnsi="Verdana"/>
                <w:b/>
                <w:sz w:val="16"/>
                <w:szCs w:val="16"/>
                <w:lang w:val="es-ES_tradnl"/>
              </w:rPr>
              <w:t>.</w:t>
            </w:r>
          </w:p>
        </w:tc>
      </w:tr>
    </w:tbl>
    <w:p w14:paraId="4D50599E" w14:textId="77777777" w:rsidR="00C548B6" w:rsidRPr="00A64A7D" w:rsidRDefault="00C548B6" w:rsidP="00C548B6">
      <w:pPr>
        <w:rPr>
          <w:rFonts w:ascii="Verdana" w:eastAsia="Calibri" w:hAnsi="Verdana"/>
          <w:sz w:val="6"/>
          <w:szCs w:val="6"/>
          <w:lang w:val="es-ES_tradnl"/>
        </w:rPr>
      </w:pPr>
    </w:p>
    <w:tbl>
      <w:tblPr>
        <w:tblW w:w="10037" w:type="dxa"/>
        <w:tblInd w:w="-75"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30"/>
        <w:gridCol w:w="4507"/>
      </w:tblGrid>
      <w:tr w:rsidR="00C548B6" w:rsidRPr="00A64A7D" w14:paraId="1C367CFF" w14:textId="77777777" w:rsidTr="00A12B05">
        <w:trPr>
          <w:trHeight w:val="794"/>
        </w:trPr>
        <w:tc>
          <w:tcPr>
            <w:tcW w:w="5530" w:type="dxa"/>
          </w:tcPr>
          <w:p w14:paraId="1E8AEC93"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Motivos referidos a condenas penales con arreglo a las disposiciones nacionales</w:t>
            </w:r>
            <w:r w:rsidRPr="00A64A7D">
              <w:rPr>
                <w:rFonts w:ascii="Verdana" w:eastAsia="Calibri" w:hAnsi="Verdana"/>
                <w:b/>
                <w:sz w:val="16"/>
                <w:szCs w:val="16"/>
                <w:vertAlign w:val="superscript"/>
                <w:lang w:val="es-ES_tradnl"/>
              </w:rPr>
              <w:footnoteReference w:id="23"/>
            </w:r>
            <w:r w:rsidRPr="00A64A7D">
              <w:rPr>
                <w:rFonts w:ascii="Verdana" w:eastAsia="Calibri" w:hAnsi="Verdana"/>
                <w:b/>
                <w:sz w:val="16"/>
                <w:szCs w:val="16"/>
                <w:lang w:val="es-ES_tradnl"/>
              </w:rPr>
              <w:t xml:space="preserve"> de aplicación de los motivos enunciados en el art. 57, apartado 1. de la Directiva 2014/24/UE</w:t>
            </w:r>
          </w:p>
        </w:tc>
        <w:tc>
          <w:tcPr>
            <w:tcW w:w="4507" w:type="dxa"/>
          </w:tcPr>
          <w:p w14:paraId="3FEDADEF"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2339C172" w14:textId="77777777" w:rsidTr="00A12B05">
        <w:tc>
          <w:tcPr>
            <w:tcW w:w="5530" w:type="dxa"/>
          </w:tcPr>
          <w:p w14:paraId="71660DF0"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¿Ha sido la </w:t>
            </w:r>
            <w:r w:rsidRPr="00A64A7D">
              <w:rPr>
                <w:rFonts w:ascii="Verdana" w:eastAsia="Calibri" w:hAnsi="Verdana"/>
                <w:b/>
                <w:sz w:val="16"/>
                <w:szCs w:val="16"/>
                <w:lang w:val="es-ES_tradnl"/>
              </w:rPr>
              <w:t>propia operadora económica</w:t>
            </w:r>
            <w:r w:rsidRPr="00A64A7D">
              <w:rPr>
                <w:rFonts w:ascii="Verdana" w:eastAsia="Calibri" w:hAnsi="Verdana"/>
                <w:sz w:val="16"/>
                <w:szCs w:val="16"/>
                <w:lang w:val="es-ES_tradnl"/>
              </w:rPr>
              <w:t xml:space="preserve">, o </w:t>
            </w:r>
            <w:r w:rsidRPr="00A64A7D">
              <w:rPr>
                <w:rFonts w:ascii="Verdana" w:eastAsia="Calibri" w:hAnsi="Verdana"/>
                <w:b/>
                <w:sz w:val="16"/>
                <w:szCs w:val="16"/>
                <w:lang w:val="es-ES_tradnl"/>
              </w:rPr>
              <w:t>cualquier</w:t>
            </w:r>
            <w:r w:rsidRPr="00A64A7D">
              <w:rPr>
                <w:rFonts w:ascii="Verdana" w:eastAsia="Calibri" w:hAnsi="Verdana"/>
                <w:sz w:val="16"/>
                <w:szCs w:val="16"/>
                <w:lang w:val="es-ES_tradnl"/>
              </w:rPr>
              <w:t xml:space="preserve"> persona que sea miembro de su órgano de administración, de dirección o de supervisión o que tenga poderes de representación, decisión o control en él, objeto, por alguno de los motivos enumerados más arriba, </w:t>
            </w:r>
            <w:r w:rsidRPr="00A64A7D">
              <w:rPr>
                <w:rFonts w:ascii="Verdana" w:eastAsia="Calibri" w:hAnsi="Verdana"/>
                <w:b/>
                <w:sz w:val="16"/>
                <w:szCs w:val="16"/>
                <w:lang w:val="es-ES_tradnl"/>
              </w:rPr>
              <w:t>de una condena en sentencia firme</w:t>
            </w:r>
            <w:r w:rsidRPr="00A64A7D">
              <w:rPr>
                <w:rFonts w:ascii="Verdana" w:eastAsia="Calibri" w:hAnsi="Verdana"/>
                <w:sz w:val="16"/>
                <w:szCs w:val="16"/>
                <w:lang w:val="es-ES_tradnl"/>
              </w:rPr>
              <w:t xml:space="preserve"> que se haya dictado, como máximo, en los cinco años anteriores o en la que se haya establecido directamente un periodo de exclusión que siga siendo aplicable?</w:t>
            </w:r>
          </w:p>
        </w:tc>
        <w:tc>
          <w:tcPr>
            <w:tcW w:w="4507" w:type="dxa"/>
          </w:tcPr>
          <w:p w14:paraId="73319F14"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51B0BBE0" w14:textId="77777777" w:rsidR="00C548B6" w:rsidRPr="00A64A7D" w:rsidRDefault="00C548B6" w:rsidP="00A12B05">
            <w:pPr>
              <w:spacing w:before="120" w:after="120"/>
              <w:rPr>
                <w:rFonts w:ascii="Verdana" w:eastAsia="Calibri" w:hAnsi="Verdana"/>
                <w:sz w:val="16"/>
                <w:szCs w:val="16"/>
                <w:lang w:val="es-ES_tradnl"/>
              </w:rPr>
            </w:pPr>
          </w:p>
          <w:p w14:paraId="042452BA" w14:textId="77777777" w:rsidR="00C548B6" w:rsidRPr="00A64A7D" w:rsidRDefault="00C548B6" w:rsidP="00A12B05">
            <w:pPr>
              <w:spacing w:before="120" w:after="120"/>
              <w:rPr>
                <w:rFonts w:ascii="Verdana" w:eastAsia="Calibri" w:hAnsi="Verdana"/>
                <w:sz w:val="16"/>
                <w:szCs w:val="16"/>
                <w:lang w:val="es-ES_tradnl"/>
              </w:rPr>
            </w:pPr>
          </w:p>
          <w:p w14:paraId="00864E97" w14:textId="77777777" w:rsidR="00C548B6" w:rsidRPr="00A64A7D" w:rsidRDefault="00C548B6" w:rsidP="00A12B05">
            <w:pPr>
              <w:spacing w:before="120" w:after="120"/>
              <w:rPr>
                <w:rFonts w:ascii="Verdana" w:eastAsia="Calibri" w:hAnsi="Verdana"/>
                <w:sz w:val="16"/>
                <w:szCs w:val="16"/>
                <w:lang w:val="es-ES_tradnl"/>
              </w:rPr>
            </w:pPr>
          </w:p>
          <w:p w14:paraId="3B819FFE" w14:textId="77777777" w:rsidR="00C548B6" w:rsidRPr="00A64A7D" w:rsidRDefault="00C548B6" w:rsidP="00A12B05">
            <w:pPr>
              <w:spacing w:before="120" w:after="120"/>
              <w:rPr>
                <w:rFonts w:ascii="Verdana" w:eastAsia="Calibri" w:hAnsi="Verdana"/>
                <w:sz w:val="16"/>
                <w:szCs w:val="16"/>
                <w:lang w:val="es-ES_tradnl"/>
              </w:rPr>
            </w:pPr>
          </w:p>
          <w:p w14:paraId="76E3A265"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lastRenderedPageBreak/>
              <w:t xml:space="preserve">Si la documentación pertinente está disponible en formato electrónico, sírvase indicar: (dirección de la página web, autoridad u organismo expedidor, referencia exacta de la documentación): </w:t>
            </w:r>
          </w:p>
          <w:p w14:paraId="15DA012B"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w:t>
            </w:r>
            <w:r w:rsidRPr="00A64A7D">
              <w:rPr>
                <w:rFonts w:ascii="Verdana" w:eastAsia="Calibri" w:hAnsi="Verdana"/>
                <w:b/>
                <w:sz w:val="16"/>
                <w:szCs w:val="16"/>
                <w:vertAlign w:val="superscript"/>
                <w:lang w:val="es-ES_tradnl"/>
              </w:rPr>
              <w:footnoteReference w:id="24"/>
            </w:r>
          </w:p>
        </w:tc>
      </w:tr>
      <w:tr w:rsidR="00C548B6" w:rsidRPr="00A64A7D" w14:paraId="26F86DEC" w14:textId="77777777" w:rsidTr="00A12B05">
        <w:tc>
          <w:tcPr>
            <w:tcW w:w="5530" w:type="dxa"/>
          </w:tcPr>
          <w:p w14:paraId="79BEEFA1"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lastRenderedPageBreak/>
              <w:t>En caso afirmativo</w:t>
            </w:r>
            <w:r w:rsidRPr="00A64A7D">
              <w:rPr>
                <w:rFonts w:ascii="Verdana" w:eastAsia="Calibri" w:hAnsi="Verdana"/>
                <w:sz w:val="16"/>
                <w:szCs w:val="16"/>
                <w:lang w:val="es-ES_tradnl"/>
              </w:rPr>
              <w:t>, indíquese</w:t>
            </w:r>
            <w:r w:rsidRPr="00A64A7D">
              <w:rPr>
                <w:rFonts w:ascii="Verdana" w:eastAsia="Calibri" w:hAnsi="Verdana"/>
                <w:b/>
                <w:sz w:val="16"/>
                <w:szCs w:val="16"/>
                <w:vertAlign w:val="superscript"/>
                <w:lang w:val="es-ES_tradnl"/>
              </w:rPr>
              <w:footnoteReference w:id="25"/>
            </w:r>
            <w:r w:rsidRPr="00A64A7D">
              <w:rPr>
                <w:rFonts w:ascii="Verdana" w:eastAsia="Calibri" w:hAnsi="Verdana"/>
                <w:sz w:val="16"/>
                <w:szCs w:val="16"/>
                <w:lang w:val="es-ES_tradnl"/>
              </w:rPr>
              <w:t>:</w:t>
            </w:r>
          </w:p>
          <w:p w14:paraId="554E26AD" w14:textId="77777777" w:rsidR="00C548B6" w:rsidRPr="00A64A7D" w:rsidRDefault="00C548B6" w:rsidP="00A12B05">
            <w:pPr>
              <w:spacing w:before="120" w:after="120"/>
              <w:ind w:left="175" w:hanging="175"/>
              <w:jc w:val="both"/>
              <w:rPr>
                <w:rFonts w:ascii="Verdana" w:eastAsia="Calibri" w:hAnsi="Verdana"/>
                <w:sz w:val="16"/>
                <w:szCs w:val="16"/>
                <w:lang w:val="es-ES_tradnl"/>
              </w:rPr>
            </w:pPr>
            <w:r w:rsidRPr="00A64A7D">
              <w:rPr>
                <w:rFonts w:ascii="Verdana" w:eastAsia="Calibri" w:hAnsi="Verdana"/>
                <w:sz w:val="16"/>
                <w:szCs w:val="16"/>
                <w:lang w:val="es-ES_tradnl"/>
              </w:rPr>
              <w:t xml:space="preserve">a) Fecha de la condena, especificando de cuál de los puntos 1 a 6 se trata y las razones de la misma: </w:t>
            </w:r>
          </w:p>
          <w:p w14:paraId="322E936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b) Identificación de la persona condenada []:</w:t>
            </w:r>
          </w:p>
          <w:p w14:paraId="3FDA17CF"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 xml:space="preserve">c) En la medida en que se establezca directamente en la condena: </w:t>
            </w:r>
          </w:p>
        </w:tc>
        <w:tc>
          <w:tcPr>
            <w:tcW w:w="4507" w:type="dxa"/>
          </w:tcPr>
          <w:p w14:paraId="2CD032EC" w14:textId="77777777" w:rsidR="00C548B6" w:rsidRPr="00A64A7D" w:rsidRDefault="00C548B6" w:rsidP="00A12B05">
            <w:pPr>
              <w:spacing w:before="120" w:after="120"/>
              <w:jc w:val="both"/>
              <w:rPr>
                <w:rFonts w:ascii="Verdana" w:eastAsia="Calibri" w:hAnsi="Verdana"/>
                <w:sz w:val="16"/>
                <w:szCs w:val="16"/>
                <w:lang w:val="es-ES_tradnl"/>
              </w:rPr>
            </w:pPr>
          </w:p>
          <w:p w14:paraId="4A3E4F97"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Fecha:[…], punto(s): […], razón o razones: […]</w:t>
            </w:r>
          </w:p>
          <w:p w14:paraId="5380351D" w14:textId="77777777" w:rsidR="00C548B6" w:rsidRPr="00A64A7D" w:rsidRDefault="00C548B6" w:rsidP="00A12B05">
            <w:pPr>
              <w:spacing w:after="120"/>
              <w:jc w:val="both"/>
              <w:rPr>
                <w:rFonts w:ascii="Verdana" w:eastAsia="Calibri" w:hAnsi="Verdana"/>
                <w:sz w:val="16"/>
                <w:szCs w:val="16"/>
                <w:lang w:val="es-ES_tradnl"/>
              </w:rPr>
            </w:pPr>
          </w:p>
          <w:p w14:paraId="78826A88"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w:t>
            </w:r>
          </w:p>
          <w:p w14:paraId="3E3DCACF"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Duración del período de exclusión […] y puntos de que se trate […];</w:t>
            </w:r>
          </w:p>
          <w:p w14:paraId="639A3426"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xml:space="preserve">Si la documentación pertinente está disponible en formato electrónico, sírvase indicar: (dirección de la página web, autoridad u organismo expedidor, referencia exacta de la documentación): </w:t>
            </w:r>
          </w:p>
          <w:p w14:paraId="2DCF848D" w14:textId="77777777" w:rsidR="00C548B6" w:rsidRPr="00A64A7D" w:rsidRDefault="00C548B6" w:rsidP="00A12B05">
            <w:pPr>
              <w:spacing w:after="120"/>
              <w:rPr>
                <w:rFonts w:ascii="Verdana" w:eastAsia="Calibri" w:hAnsi="Verdana"/>
                <w:sz w:val="16"/>
                <w:szCs w:val="16"/>
                <w:lang w:val="es-ES_tradnl"/>
              </w:rPr>
            </w:pPr>
            <w:r w:rsidRPr="00A64A7D">
              <w:rPr>
                <w:rFonts w:ascii="Verdana" w:eastAsia="Calibri" w:hAnsi="Verdana"/>
                <w:sz w:val="16"/>
                <w:szCs w:val="16"/>
                <w:lang w:val="es-ES_tradnl"/>
              </w:rPr>
              <w:t>[…] […] […]</w:t>
            </w:r>
            <w:r w:rsidRPr="00A64A7D">
              <w:rPr>
                <w:rFonts w:ascii="Verdana" w:eastAsia="Calibri" w:hAnsi="Verdana"/>
                <w:b/>
                <w:sz w:val="16"/>
                <w:szCs w:val="16"/>
                <w:vertAlign w:val="superscript"/>
                <w:lang w:val="es-ES_tradnl"/>
              </w:rPr>
              <w:footnoteReference w:id="26"/>
            </w:r>
            <w:r w:rsidRPr="00A64A7D">
              <w:rPr>
                <w:rFonts w:ascii="Verdana" w:eastAsia="Calibri" w:hAnsi="Verdana"/>
                <w:sz w:val="16"/>
                <w:szCs w:val="16"/>
                <w:lang w:val="es-ES_tradnl"/>
              </w:rPr>
              <w:t xml:space="preserve"> </w:t>
            </w:r>
          </w:p>
        </w:tc>
      </w:tr>
      <w:tr w:rsidR="00C548B6" w:rsidRPr="00A64A7D" w14:paraId="2D00965C" w14:textId="77777777" w:rsidTr="00A12B05">
        <w:tc>
          <w:tcPr>
            <w:tcW w:w="5530" w:type="dxa"/>
          </w:tcPr>
          <w:p w14:paraId="239DBA66"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En caso de condena, ¿ha adoptado la operadora económica medidas para demostrar su credibilidad pese a la existencia de un motivo pertinente de exclusión (autocorrección)</w:t>
            </w:r>
            <w:r w:rsidRPr="00A64A7D">
              <w:rPr>
                <w:rFonts w:ascii="Verdana" w:eastAsia="Calibri" w:hAnsi="Verdana"/>
                <w:sz w:val="16"/>
                <w:szCs w:val="16"/>
                <w:vertAlign w:val="superscript"/>
                <w:lang w:val="es-ES_tradnl"/>
              </w:rPr>
              <w:footnoteReference w:id="27"/>
            </w:r>
            <w:r w:rsidRPr="00A64A7D">
              <w:rPr>
                <w:rFonts w:ascii="Verdana" w:eastAsia="Calibri" w:hAnsi="Verdana"/>
                <w:sz w:val="16"/>
                <w:szCs w:val="16"/>
                <w:lang w:val="es-ES_tradnl"/>
              </w:rPr>
              <w:t>?</w:t>
            </w:r>
          </w:p>
        </w:tc>
        <w:tc>
          <w:tcPr>
            <w:tcW w:w="4507" w:type="dxa"/>
          </w:tcPr>
          <w:p w14:paraId="4AFC67A8" w14:textId="77777777" w:rsidR="00C548B6" w:rsidRPr="00A64A7D" w:rsidRDefault="00C548B6" w:rsidP="00A12B05">
            <w:pPr>
              <w:spacing w:before="6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50216A87" w14:textId="77777777" w:rsidR="00C548B6" w:rsidRPr="00A64A7D" w:rsidRDefault="00C548B6" w:rsidP="00A12B05">
            <w:pPr>
              <w:spacing w:before="120" w:after="120"/>
              <w:rPr>
                <w:rFonts w:ascii="Verdana" w:eastAsia="Calibri" w:hAnsi="Verdana"/>
                <w:sz w:val="16"/>
                <w:szCs w:val="16"/>
                <w:lang w:val="es-ES_tradnl"/>
              </w:rPr>
            </w:pPr>
          </w:p>
        </w:tc>
      </w:tr>
      <w:tr w:rsidR="00C548B6" w:rsidRPr="00A64A7D" w14:paraId="695E879F" w14:textId="77777777" w:rsidTr="00A12B05">
        <w:trPr>
          <w:trHeight w:val="340"/>
        </w:trPr>
        <w:tc>
          <w:tcPr>
            <w:tcW w:w="5530" w:type="dxa"/>
          </w:tcPr>
          <w:p w14:paraId="0A950EAF" w14:textId="77777777" w:rsidR="00C548B6" w:rsidRPr="00A64A7D" w:rsidRDefault="00C548B6" w:rsidP="00A12B05">
            <w:pPr>
              <w:spacing w:before="120" w:after="120"/>
              <w:ind w:right="-425"/>
              <w:rPr>
                <w:rFonts w:ascii="Verdana" w:eastAsia="Calibri" w:hAnsi="Verdana"/>
                <w:sz w:val="16"/>
                <w:szCs w:val="16"/>
                <w:lang w:val="es-ES_tradnl"/>
              </w:rPr>
            </w:pPr>
            <w:r w:rsidRPr="00A64A7D">
              <w:rPr>
                <w:rFonts w:ascii="Verdana" w:eastAsia="Calibri" w:hAnsi="Verdana"/>
                <w:b/>
                <w:sz w:val="16"/>
                <w:szCs w:val="16"/>
                <w:lang w:val="es-ES_tradnl"/>
              </w:rPr>
              <w:t>En caso afirmativo,</w:t>
            </w:r>
            <w:r w:rsidRPr="00A64A7D">
              <w:rPr>
                <w:rFonts w:ascii="Verdana" w:eastAsia="Calibri" w:hAnsi="Verdana"/>
                <w:sz w:val="16"/>
                <w:szCs w:val="16"/>
                <w:lang w:val="es-ES_tradnl"/>
              </w:rPr>
              <w:t xml:space="preserve"> descríbanse las medidas adoptadas</w:t>
            </w:r>
            <w:r w:rsidRPr="00A64A7D">
              <w:rPr>
                <w:rFonts w:ascii="Verdana" w:eastAsia="Calibri" w:hAnsi="Verdana"/>
                <w:b/>
                <w:sz w:val="16"/>
                <w:szCs w:val="16"/>
                <w:vertAlign w:val="superscript"/>
                <w:lang w:val="es-ES_tradnl"/>
              </w:rPr>
              <w:footnoteReference w:id="28"/>
            </w:r>
            <w:r w:rsidRPr="00A64A7D">
              <w:rPr>
                <w:rFonts w:ascii="Verdana" w:eastAsia="Calibri" w:hAnsi="Verdana"/>
                <w:sz w:val="16"/>
                <w:szCs w:val="16"/>
                <w:lang w:val="es-ES_tradnl"/>
              </w:rPr>
              <w:t>:</w:t>
            </w:r>
          </w:p>
        </w:tc>
        <w:tc>
          <w:tcPr>
            <w:tcW w:w="4507" w:type="dxa"/>
          </w:tcPr>
          <w:p w14:paraId="0A408C99" w14:textId="77777777" w:rsidR="00C548B6" w:rsidRPr="00A64A7D" w:rsidRDefault="00C548B6" w:rsidP="00A12B05">
            <w:pPr>
              <w:spacing w:before="120" w:after="120"/>
              <w:ind w:right="-425"/>
              <w:rPr>
                <w:rFonts w:ascii="Verdana" w:eastAsia="Calibri" w:hAnsi="Verdana"/>
                <w:sz w:val="16"/>
                <w:szCs w:val="16"/>
                <w:lang w:val="es-ES_tradnl"/>
              </w:rPr>
            </w:pPr>
            <w:r w:rsidRPr="00A64A7D">
              <w:rPr>
                <w:rFonts w:ascii="Verdana" w:eastAsia="Calibri" w:hAnsi="Verdana"/>
                <w:sz w:val="16"/>
                <w:szCs w:val="16"/>
                <w:lang w:val="es-ES_tradnl"/>
              </w:rPr>
              <w:t>[…]</w:t>
            </w:r>
          </w:p>
        </w:tc>
      </w:tr>
    </w:tbl>
    <w:p w14:paraId="6A85C7E2"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B: MOTIVOS REFERIDOS AL PAGO DE IMPUESTOS O DE COTIZACIONES A LA SEGURIDAD SOCIAL</w:t>
      </w:r>
    </w:p>
    <w:tbl>
      <w:tblPr>
        <w:tblW w:w="10037" w:type="dxa"/>
        <w:tblInd w:w="-75"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16"/>
        <w:gridCol w:w="2180"/>
        <w:gridCol w:w="2341"/>
      </w:tblGrid>
      <w:tr w:rsidR="00C548B6" w:rsidRPr="00A64A7D" w14:paraId="62C00FF8" w14:textId="77777777" w:rsidTr="00A12B05">
        <w:trPr>
          <w:trHeight w:val="340"/>
        </w:trPr>
        <w:tc>
          <w:tcPr>
            <w:tcW w:w="5516" w:type="dxa"/>
          </w:tcPr>
          <w:p w14:paraId="2952233D"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Pago de impuestos o de cotizaciones a la Seguridad Social</w:t>
            </w:r>
          </w:p>
        </w:tc>
        <w:tc>
          <w:tcPr>
            <w:tcW w:w="4521" w:type="dxa"/>
            <w:gridSpan w:val="2"/>
          </w:tcPr>
          <w:p w14:paraId="4F1E917C"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5A069FC2" w14:textId="77777777" w:rsidTr="00A12B05">
        <w:trPr>
          <w:trHeight w:val="1020"/>
        </w:trPr>
        <w:tc>
          <w:tcPr>
            <w:tcW w:w="5516" w:type="dxa"/>
          </w:tcPr>
          <w:p w14:paraId="7D3199B2"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¿Ha cumplido la operadora económica</w:t>
            </w:r>
            <w:r w:rsidRPr="00A64A7D">
              <w:rPr>
                <w:rFonts w:ascii="Verdana" w:eastAsia="Calibri" w:hAnsi="Verdana"/>
                <w:color w:val="00B050"/>
                <w:sz w:val="16"/>
                <w:szCs w:val="16"/>
                <w:lang w:val="es-ES_tradnl"/>
              </w:rPr>
              <w:t xml:space="preserve"> </w:t>
            </w:r>
            <w:r w:rsidRPr="00A64A7D">
              <w:rPr>
                <w:rFonts w:ascii="Verdana" w:eastAsia="Calibri" w:hAnsi="Verdana"/>
                <w:sz w:val="16"/>
                <w:szCs w:val="16"/>
                <w:lang w:val="es-ES_tradnl"/>
              </w:rPr>
              <w:t xml:space="preserve">todas </w:t>
            </w:r>
            <w:r w:rsidRPr="00A64A7D">
              <w:rPr>
                <w:rFonts w:ascii="Verdana" w:eastAsia="Calibri" w:hAnsi="Verdana"/>
                <w:b/>
                <w:sz w:val="16"/>
                <w:szCs w:val="16"/>
                <w:lang w:val="es-ES_tradnl"/>
              </w:rPr>
              <w:t>sus obligaciones relativas al pago de impuestos o de cotizaciones a la seguridad social,</w:t>
            </w:r>
            <w:r w:rsidRPr="00A64A7D">
              <w:rPr>
                <w:rFonts w:ascii="Verdana" w:eastAsia="Calibri" w:hAnsi="Verdana"/>
                <w:sz w:val="16"/>
                <w:szCs w:val="16"/>
                <w:lang w:val="es-ES_tradnl"/>
              </w:rPr>
              <w:t xml:space="preserve"> tanto en el país en el que está establecida como en el Estado miembro del poder adjudicador</w:t>
            </w:r>
            <w:r w:rsidRPr="00A64A7D">
              <w:rPr>
                <w:rFonts w:ascii="Verdana" w:eastAsia="Calibri" w:hAnsi="Verdana"/>
                <w:b/>
                <w:sz w:val="16"/>
                <w:szCs w:val="16"/>
                <w:vertAlign w:val="superscript"/>
                <w:lang w:val="es-ES_tradnl"/>
              </w:rPr>
              <w:footnoteReference w:id="29"/>
            </w:r>
            <w:r w:rsidRPr="00A64A7D">
              <w:rPr>
                <w:rFonts w:ascii="Verdana" w:eastAsia="Calibri" w:hAnsi="Verdana"/>
                <w:sz w:val="16"/>
                <w:szCs w:val="16"/>
                <w:lang w:val="es-ES_tradnl"/>
              </w:rPr>
              <w:t xml:space="preserve"> o la entidad adjudicadora, si no coincide con su país de establecimiento?</w:t>
            </w:r>
          </w:p>
        </w:tc>
        <w:tc>
          <w:tcPr>
            <w:tcW w:w="4521" w:type="dxa"/>
            <w:gridSpan w:val="2"/>
          </w:tcPr>
          <w:p w14:paraId="6D6A4EF1" w14:textId="77777777" w:rsidR="00C548B6" w:rsidRPr="00A64A7D" w:rsidRDefault="00C548B6" w:rsidP="00A12B05">
            <w:pPr>
              <w:spacing w:before="6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2263642C" w14:textId="77777777" w:rsidR="00C548B6" w:rsidRPr="00A64A7D" w:rsidRDefault="00C548B6" w:rsidP="00A12B05">
            <w:pPr>
              <w:spacing w:before="120" w:after="120"/>
              <w:rPr>
                <w:rFonts w:ascii="Verdana" w:eastAsia="Calibri" w:hAnsi="Verdana"/>
                <w:sz w:val="16"/>
                <w:szCs w:val="16"/>
                <w:lang w:val="es-ES_tradnl"/>
              </w:rPr>
            </w:pPr>
          </w:p>
        </w:tc>
      </w:tr>
      <w:tr w:rsidR="00C548B6" w:rsidRPr="00A64A7D" w14:paraId="5D4E6C72" w14:textId="77777777" w:rsidTr="00A12B05">
        <w:tc>
          <w:tcPr>
            <w:tcW w:w="5516" w:type="dxa"/>
            <w:vMerge w:val="restart"/>
          </w:tcPr>
          <w:p w14:paraId="4B2BC305"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En caso negativo,</w:t>
            </w:r>
            <w:r w:rsidRPr="00A64A7D">
              <w:rPr>
                <w:rFonts w:ascii="Verdana" w:eastAsia="Calibri" w:hAnsi="Verdana"/>
                <w:sz w:val="16"/>
                <w:szCs w:val="16"/>
                <w:lang w:val="es-ES_tradnl"/>
              </w:rPr>
              <w:t xml:space="preserve"> indíquese:</w:t>
            </w:r>
          </w:p>
          <w:p w14:paraId="68E58615" w14:textId="77777777" w:rsidR="00C548B6" w:rsidRPr="00A64A7D" w:rsidRDefault="00C548B6" w:rsidP="00A12B05">
            <w:pPr>
              <w:spacing w:before="240" w:after="120"/>
              <w:jc w:val="both"/>
              <w:rPr>
                <w:rFonts w:ascii="Verdana" w:eastAsia="Calibri" w:hAnsi="Verdana"/>
                <w:sz w:val="16"/>
                <w:szCs w:val="16"/>
                <w:lang w:val="es-ES_tradnl"/>
              </w:rPr>
            </w:pPr>
            <w:r w:rsidRPr="00A64A7D">
              <w:rPr>
                <w:rFonts w:ascii="Verdana" w:eastAsia="Calibri" w:hAnsi="Verdana"/>
                <w:sz w:val="16"/>
                <w:szCs w:val="16"/>
                <w:lang w:val="es-ES_tradnl"/>
              </w:rPr>
              <w:t>a) País o miembro de que se trate:</w:t>
            </w:r>
          </w:p>
          <w:p w14:paraId="4855C9B7"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b) ¿A cuánto asciende el importe en cuestión?</w:t>
            </w:r>
          </w:p>
          <w:p w14:paraId="1E285583"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c) ¿De qué manera ha quedado establecido ese incumplimiento?</w:t>
            </w:r>
          </w:p>
          <w:p w14:paraId="0C6548E0" w14:textId="77777777" w:rsidR="00C548B6" w:rsidRPr="00A64A7D" w:rsidRDefault="00C548B6" w:rsidP="00A12B05">
            <w:pPr>
              <w:spacing w:before="120" w:after="120"/>
              <w:ind w:left="317"/>
              <w:jc w:val="both"/>
              <w:rPr>
                <w:rFonts w:ascii="Verdana" w:eastAsia="Calibri" w:hAnsi="Verdana"/>
                <w:sz w:val="16"/>
                <w:szCs w:val="16"/>
                <w:lang w:val="es-ES_tradnl"/>
              </w:rPr>
            </w:pPr>
            <w:r w:rsidRPr="00A64A7D">
              <w:rPr>
                <w:rFonts w:ascii="Verdana" w:eastAsia="Calibri" w:hAnsi="Verdana"/>
                <w:sz w:val="16"/>
                <w:szCs w:val="16"/>
                <w:lang w:val="es-ES_tradnl"/>
              </w:rPr>
              <w:t>c1) A través de una resolución administrativa o judicial:</w:t>
            </w:r>
          </w:p>
          <w:p w14:paraId="24A97B64" w14:textId="77777777" w:rsidR="00C548B6" w:rsidRPr="00A64A7D" w:rsidRDefault="00C548B6" w:rsidP="00F600EB">
            <w:pPr>
              <w:numPr>
                <w:ilvl w:val="0"/>
                <w:numId w:val="110"/>
              </w:num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¿Es esta resolución firme y vinculante? </w:t>
            </w:r>
          </w:p>
          <w:p w14:paraId="14EF5FC8" w14:textId="77777777" w:rsidR="00C548B6" w:rsidRPr="00A64A7D" w:rsidRDefault="00C548B6" w:rsidP="00F600EB">
            <w:pPr>
              <w:numPr>
                <w:ilvl w:val="0"/>
                <w:numId w:val="110"/>
              </w:num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Indíquese la fecha de la condena o resolución.</w:t>
            </w:r>
          </w:p>
          <w:p w14:paraId="3E3A34D4" w14:textId="77777777" w:rsidR="00C548B6" w:rsidRPr="00A64A7D" w:rsidRDefault="00C548B6" w:rsidP="00F600EB">
            <w:pPr>
              <w:numPr>
                <w:ilvl w:val="0"/>
                <w:numId w:val="110"/>
              </w:numPr>
              <w:spacing w:before="120" w:after="120"/>
              <w:ind w:left="733" w:hanging="373"/>
              <w:jc w:val="both"/>
              <w:rPr>
                <w:rFonts w:ascii="Verdana" w:eastAsia="Calibri" w:hAnsi="Verdana"/>
                <w:sz w:val="16"/>
                <w:szCs w:val="16"/>
                <w:lang w:val="es-ES_tradnl"/>
              </w:rPr>
            </w:pPr>
            <w:r w:rsidRPr="00A64A7D">
              <w:rPr>
                <w:rFonts w:ascii="Verdana" w:eastAsia="Calibri" w:hAnsi="Verdana"/>
                <w:b/>
                <w:sz w:val="16"/>
                <w:szCs w:val="16"/>
                <w:lang w:val="es-ES_tradnl"/>
              </w:rPr>
              <w:t>En caso de condena, y siempre que se establezca directamente en ella,</w:t>
            </w:r>
            <w:r w:rsidRPr="00A64A7D">
              <w:rPr>
                <w:rFonts w:ascii="Verdana" w:eastAsia="Calibri" w:hAnsi="Verdana"/>
                <w:sz w:val="16"/>
                <w:szCs w:val="16"/>
                <w:lang w:val="es-ES_tradnl"/>
              </w:rPr>
              <w:t xml:space="preserve"> duración del período de exclusión.</w:t>
            </w:r>
          </w:p>
          <w:p w14:paraId="5A097332" w14:textId="77777777" w:rsidR="00C548B6" w:rsidRPr="00A64A7D" w:rsidRDefault="00C548B6" w:rsidP="00A12B05">
            <w:pPr>
              <w:spacing w:before="120" w:after="120"/>
              <w:ind w:left="321"/>
              <w:jc w:val="both"/>
              <w:rPr>
                <w:rFonts w:ascii="Verdana" w:eastAsia="Calibri" w:hAnsi="Verdana"/>
                <w:sz w:val="16"/>
                <w:szCs w:val="16"/>
                <w:lang w:val="es-ES_tradnl"/>
              </w:rPr>
            </w:pPr>
            <w:r w:rsidRPr="00A64A7D">
              <w:rPr>
                <w:rFonts w:ascii="Verdana" w:eastAsia="Calibri" w:hAnsi="Verdana"/>
                <w:sz w:val="16"/>
                <w:szCs w:val="16"/>
                <w:lang w:val="es-ES_tradnl"/>
              </w:rPr>
              <w:t xml:space="preserve">c2) Por otros medios. Especifíquese. </w:t>
            </w:r>
          </w:p>
          <w:p w14:paraId="37951843"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d) ¿Ha cumplido la operadora económica sus obligaciones mediante pago o acuerdo vinculante con vistas al pago de los impuestos o de las cotizaciones a la seguridad social que adeude, incluidos, en su caso, los intereses devengados o las multas impuestas?</w:t>
            </w:r>
          </w:p>
        </w:tc>
        <w:tc>
          <w:tcPr>
            <w:tcW w:w="2180" w:type="dxa"/>
          </w:tcPr>
          <w:p w14:paraId="6DD086AC"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Impuestos</w:t>
            </w:r>
          </w:p>
        </w:tc>
        <w:tc>
          <w:tcPr>
            <w:tcW w:w="2341" w:type="dxa"/>
          </w:tcPr>
          <w:p w14:paraId="73CB677F"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Cotizaciones Sociales</w:t>
            </w:r>
          </w:p>
        </w:tc>
      </w:tr>
      <w:tr w:rsidR="00C548B6" w:rsidRPr="00A64A7D" w14:paraId="59F4A48D" w14:textId="77777777" w:rsidTr="00A12B05">
        <w:tc>
          <w:tcPr>
            <w:tcW w:w="5516" w:type="dxa"/>
            <w:vMerge/>
          </w:tcPr>
          <w:p w14:paraId="24A32E41" w14:textId="77777777" w:rsidR="00C548B6" w:rsidRPr="00A64A7D" w:rsidRDefault="00C548B6" w:rsidP="00A12B05">
            <w:pPr>
              <w:spacing w:before="120" w:after="120"/>
              <w:rPr>
                <w:rFonts w:ascii="Verdana" w:eastAsia="Calibri" w:hAnsi="Verdana"/>
                <w:sz w:val="20"/>
                <w:szCs w:val="20"/>
                <w:lang w:val="es-ES_tradnl"/>
              </w:rPr>
            </w:pPr>
          </w:p>
        </w:tc>
        <w:tc>
          <w:tcPr>
            <w:tcW w:w="2180" w:type="dxa"/>
          </w:tcPr>
          <w:p w14:paraId="2332291D"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a) […]</w:t>
            </w:r>
          </w:p>
          <w:p w14:paraId="56600B89"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b) […]</w:t>
            </w:r>
          </w:p>
          <w:p w14:paraId="3DA763FB" w14:textId="77777777" w:rsidR="00C548B6" w:rsidRPr="00A64A7D" w:rsidRDefault="00C548B6" w:rsidP="00A12B05">
            <w:pPr>
              <w:spacing w:before="120"/>
              <w:rPr>
                <w:rFonts w:ascii="Verdana" w:eastAsia="Calibri" w:hAnsi="Verdana"/>
                <w:sz w:val="16"/>
                <w:szCs w:val="16"/>
                <w:lang w:val="es-ES_tradnl"/>
              </w:rPr>
            </w:pPr>
          </w:p>
          <w:p w14:paraId="59B36C86" w14:textId="77777777" w:rsidR="00C548B6" w:rsidRPr="00A64A7D" w:rsidRDefault="00C548B6" w:rsidP="00A12B05">
            <w:pPr>
              <w:spacing w:before="60" w:after="120"/>
              <w:rPr>
                <w:rFonts w:ascii="Verdana" w:eastAsia="Calibri" w:hAnsi="Verdana"/>
                <w:sz w:val="16"/>
                <w:szCs w:val="16"/>
                <w:lang w:val="es-ES_tradnl"/>
              </w:rPr>
            </w:pPr>
            <w:r w:rsidRPr="00A64A7D">
              <w:rPr>
                <w:rFonts w:ascii="Verdana" w:eastAsia="Calibri" w:hAnsi="Verdana"/>
                <w:sz w:val="16"/>
                <w:szCs w:val="16"/>
                <w:lang w:val="es-ES_tradnl"/>
              </w:rPr>
              <w:t xml:space="preserve">c1)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53573070" w14:textId="77777777" w:rsidR="00C548B6" w:rsidRPr="00A64A7D" w:rsidRDefault="00C548B6" w:rsidP="00F600EB">
            <w:pPr>
              <w:numPr>
                <w:ilvl w:val="0"/>
                <w:numId w:val="110"/>
              </w:numPr>
              <w:spacing w:before="120" w:after="120"/>
              <w:ind w:left="463" w:hanging="147"/>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52EA17C5" w14:textId="77777777" w:rsidR="00C548B6" w:rsidRPr="00A64A7D" w:rsidRDefault="00C548B6" w:rsidP="00F600EB">
            <w:pPr>
              <w:numPr>
                <w:ilvl w:val="0"/>
                <w:numId w:val="110"/>
              </w:numPr>
              <w:spacing w:before="120" w:after="120"/>
              <w:ind w:left="463" w:hanging="147"/>
              <w:rPr>
                <w:rFonts w:ascii="Verdana" w:eastAsia="Calibri" w:hAnsi="Verdana"/>
                <w:sz w:val="16"/>
                <w:szCs w:val="16"/>
                <w:lang w:val="es-ES_tradnl"/>
              </w:rPr>
            </w:pPr>
            <w:r w:rsidRPr="00A64A7D">
              <w:rPr>
                <w:rFonts w:ascii="Verdana" w:eastAsia="Calibri" w:hAnsi="Verdana"/>
                <w:sz w:val="16"/>
                <w:szCs w:val="16"/>
                <w:lang w:val="es-ES_tradnl"/>
              </w:rPr>
              <w:t>[…]</w:t>
            </w:r>
          </w:p>
          <w:p w14:paraId="799ECDA9" w14:textId="77777777" w:rsidR="00C548B6" w:rsidRPr="00A64A7D" w:rsidRDefault="00C548B6" w:rsidP="00F600EB">
            <w:pPr>
              <w:numPr>
                <w:ilvl w:val="0"/>
                <w:numId w:val="110"/>
              </w:numPr>
              <w:spacing w:before="120"/>
              <w:ind w:left="463" w:hanging="147"/>
              <w:rPr>
                <w:rFonts w:ascii="Verdana" w:eastAsia="Calibri" w:hAnsi="Verdana"/>
                <w:sz w:val="16"/>
                <w:szCs w:val="16"/>
                <w:lang w:val="es-ES_tradnl"/>
              </w:rPr>
            </w:pPr>
            <w:r w:rsidRPr="00A64A7D">
              <w:rPr>
                <w:rFonts w:ascii="Verdana" w:eastAsia="Calibri" w:hAnsi="Verdana"/>
                <w:sz w:val="16"/>
                <w:szCs w:val="16"/>
                <w:lang w:val="es-ES_tradnl"/>
              </w:rPr>
              <w:t>[…]</w:t>
            </w:r>
          </w:p>
          <w:p w14:paraId="5C44B837" w14:textId="77777777" w:rsidR="00C548B6" w:rsidRPr="00A64A7D" w:rsidRDefault="00C548B6" w:rsidP="00F600EB">
            <w:pPr>
              <w:numPr>
                <w:ilvl w:val="0"/>
                <w:numId w:val="110"/>
              </w:numPr>
              <w:spacing w:after="120"/>
              <w:ind w:left="463" w:hanging="147"/>
              <w:rPr>
                <w:rFonts w:ascii="Verdana" w:eastAsia="Calibri" w:hAnsi="Verdana"/>
                <w:sz w:val="16"/>
                <w:szCs w:val="16"/>
                <w:lang w:val="es-ES_tradnl"/>
              </w:rPr>
            </w:pPr>
          </w:p>
          <w:p w14:paraId="535BFE81" w14:textId="77777777" w:rsidR="00C548B6" w:rsidRPr="00A64A7D" w:rsidRDefault="00C548B6" w:rsidP="00A12B05">
            <w:pPr>
              <w:spacing w:before="120" w:after="80"/>
              <w:rPr>
                <w:rFonts w:ascii="Verdana" w:eastAsia="Calibri" w:hAnsi="Verdana"/>
                <w:sz w:val="16"/>
                <w:szCs w:val="16"/>
                <w:lang w:val="es-ES_tradnl"/>
              </w:rPr>
            </w:pPr>
            <w:r w:rsidRPr="00A64A7D">
              <w:rPr>
                <w:rFonts w:ascii="Verdana" w:eastAsia="Calibri" w:hAnsi="Verdana"/>
                <w:sz w:val="16"/>
                <w:szCs w:val="16"/>
                <w:lang w:val="es-ES_tradnl"/>
              </w:rPr>
              <w:t>c2) […]</w:t>
            </w:r>
          </w:p>
          <w:p w14:paraId="0B3F839E" w14:textId="77777777" w:rsidR="00C548B6" w:rsidRPr="00A64A7D" w:rsidRDefault="00C548B6" w:rsidP="00A12B05">
            <w:pPr>
              <w:spacing w:after="120"/>
              <w:rPr>
                <w:rFonts w:ascii="Verdana" w:eastAsia="Calibri" w:hAnsi="Verdana"/>
                <w:sz w:val="16"/>
                <w:szCs w:val="16"/>
                <w:lang w:val="es-ES_tradnl"/>
              </w:rPr>
            </w:pPr>
            <w:r w:rsidRPr="00A64A7D">
              <w:rPr>
                <w:rFonts w:ascii="Verdana" w:eastAsia="Calibri" w:hAnsi="Verdana"/>
                <w:sz w:val="16"/>
                <w:szCs w:val="16"/>
                <w:lang w:val="es-ES_tradnl"/>
              </w:rPr>
              <w:t xml:space="preserve">d)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1EA8F554" w14:textId="77777777" w:rsidR="00C548B6" w:rsidRPr="00A64A7D" w:rsidRDefault="00C548B6" w:rsidP="00A12B05">
            <w:pPr>
              <w:rPr>
                <w:rFonts w:ascii="Verdana" w:eastAsia="Calibri" w:hAnsi="Verdana"/>
                <w:sz w:val="16"/>
                <w:szCs w:val="16"/>
                <w:lang w:val="es-ES_tradnl"/>
              </w:rPr>
            </w:pPr>
          </w:p>
          <w:p w14:paraId="52D86271" w14:textId="77777777" w:rsidR="00C548B6" w:rsidRPr="00A64A7D" w:rsidRDefault="00C548B6" w:rsidP="00A12B05">
            <w:pPr>
              <w:spacing w:after="120"/>
              <w:rPr>
                <w:rFonts w:ascii="Verdana" w:eastAsia="Calibri" w:hAnsi="Verdana"/>
                <w:sz w:val="16"/>
                <w:szCs w:val="16"/>
                <w:lang w:val="es-ES_tradnl"/>
              </w:rPr>
            </w:pPr>
          </w:p>
          <w:p w14:paraId="52457B77" w14:textId="77777777" w:rsidR="00C548B6" w:rsidRPr="00A64A7D" w:rsidRDefault="00C548B6" w:rsidP="00A12B05">
            <w:pPr>
              <w:spacing w:before="120" w:after="120"/>
              <w:ind w:right="-103"/>
              <w:rPr>
                <w:rFonts w:ascii="Verdana" w:eastAsia="Calibri" w:hAnsi="Verdana"/>
                <w:b/>
                <w:sz w:val="16"/>
                <w:szCs w:val="16"/>
                <w:lang w:val="es-ES_tradnl"/>
              </w:rPr>
            </w:pPr>
            <w:r w:rsidRPr="00A64A7D">
              <w:rPr>
                <w:rFonts w:ascii="Verdana" w:eastAsia="Calibri" w:hAnsi="Verdana"/>
                <w:b/>
                <w:sz w:val="16"/>
                <w:szCs w:val="16"/>
                <w:lang w:val="es-ES_tradnl"/>
              </w:rPr>
              <w:t xml:space="preserve">En caso afirmativo, </w:t>
            </w:r>
            <w:r w:rsidRPr="00A64A7D">
              <w:rPr>
                <w:rFonts w:ascii="Verdana" w:eastAsia="Calibri" w:hAnsi="Verdana"/>
                <w:sz w:val="16"/>
                <w:szCs w:val="16"/>
                <w:lang w:val="es-ES_tradnl"/>
              </w:rPr>
              <w:t>especifíquese:</w:t>
            </w:r>
          </w:p>
          <w:p w14:paraId="4E9E6C15"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lastRenderedPageBreak/>
              <w:t>[…]</w:t>
            </w:r>
          </w:p>
        </w:tc>
        <w:tc>
          <w:tcPr>
            <w:tcW w:w="2341" w:type="dxa"/>
          </w:tcPr>
          <w:p w14:paraId="2EA53207"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lastRenderedPageBreak/>
              <w:t>a) […]</w:t>
            </w:r>
          </w:p>
          <w:p w14:paraId="127D0C90"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b) […]</w:t>
            </w:r>
          </w:p>
          <w:p w14:paraId="6257B7DE" w14:textId="77777777" w:rsidR="00C548B6" w:rsidRPr="00A64A7D" w:rsidRDefault="00C548B6" w:rsidP="00A12B05">
            <w:pPr>
              <w:spacing w:before="120"/>
              <w:rPr>
                <w:rFonts w:ascii="Verdana" w:eastAsia="Calibri" w:hAnsi="Verdana"/>
                <w:sz w:val="16"/>
                <w:szCs w:val="16"/>
                <w:lang w:val="es-ES_tradnl"/>
              </w:rPr>
            </w:pPr>
          </w:p>
          <w:p w14:paraId="5A35AB65" w14:textId="77777777" w:rsidR="00C548B6" w:rsidRPr="00A64A7D" w:rsidRDefault="00C548B6" w:rsidP="00A12B05">
            <w:pPr>
              <w:spacing w:before="60" w:after="120"/>
              <w:rPr>
                <w:rFonts w:ascii="Verdana" w:eastAsia="Calibri" w:hAnsi="Verdana"/>
                <w:sz w:val="16"/>
                <w:szCs w:val="16"/>
                <w:lang w:val="es-ES_tradnl"/>
              </w:rPr>
            </w:pPr>
            <w:r w:rsidRPr="00A64A7D">
              <w:rPr>
                <w:rFonts w:ascii="Verdana" w:eastAsia="Calibri" w:hAnsi="Verdana"/>
                <w:sz w:val="16"/>
                <w:szCs w:val="16"/>
                <w:lang w:val="es-ES_tradnl"/>
              </w:rPr>
              <w:t xml:space="preserve">c1)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57FD232C" w14:textId="77777777" w:rsidR="00C548B6" w:rsidRPr="00A64A7D" w:rsidRDefault="00C548B6" w:rsidP="00F600EB">
            <w:pPr>
              <w:numPr>
                <w:ilvl w:val="0"/>
                <w:numId w:val="110"/>
              </w:numPr>
              <w:spacing w:before="120" w:after="120"/>
              <w:ind w:left="463" w:hanging="147"/>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253B34E4" w14:textId="77777777" w:rsidR="00C548B6" w:rsidRPr="00A64A7D" w:rsidRDefault="00C548B6" w:rsidP="00F600EB">
            <w:pPr>
              <w:numPr>
                <w:ilvl w:val="0"/>
                <w:numId w:val="110"/>
              </w:numPr>
              <w:spacing w:before="120" w:after="120"/>
              <w:ind w:left="463" w:hanging="147"/>
              <w:rPr>
                <w:rFonts w:ascii="Verdana" w:eastAsia="Calibri" w:hAnsi="Verdana"/>
                <w:sz w:val="16"/>
                <w:szCs w:val="16"/>
                <w:lang w:val="es-ES_tradnl"/>
              </w:rPr>
            </w:pPr>
            <w:r w:rsidRPr="00A64A7D">
              <w:rPr>
                <w:rFonts w:ascii="Verdana" w:eastAsia="Calibri" w:hAnsi="Verdana"/>
                <w:sz w:val="16"/>
                <w:szCs w:val="16"/>
                <w:lang w:val="es-ES_tradnl"/>
              </w:rPr>
              <w:t>[…]</w:t>
            </w:r>
          </w:p>
          <w:p w14:paraId="6B68C380" w14:textId="77777777" w:rsidR="00C548B6" w:rsidRPr="00A64A7D" w:rsidRDefault="00C548B6" w:rsidP="00F600EB">
            <w:pPr>
              <w:numPr>
                <w:ilvl w:val="0"/>
                <w:numId w:val="110"/>
              </w:numPr>
              <w:spacing w:before="120"/>
              <w:ind w:left="463" w:hanging="147"/>
              <w:rPr>
                <w:rFonts w:ascii="Verdana" w:eastAsia="Calibri" w:hAnsi="Verdana"/>
                <w:sz w:val="16"/>
                <w:szCs w:val="16"/>
                <w:lang w:val="es-ES_tradnl"/>
              </w:rPr>
            </w:pPr>
            <w:r w:rsidRPr="00A64A7D">
              <w:rPr>
                <w:rFonts w:ascii="Verdana" w:eastAsia="Calibri" w:hAnsi="Verdana"/>
                <w:sz w:val="16"/>
                <w:szCs w:val="16"/>
                <w:lang w:val="es-ES_tradnl"/>
              </w:rPr>
              <w:t>[…]</w:t>
            </w:r>
          </w:p>
          <w:p w14:paraId="2D20F9F1" w14:textId="77777777" w:rsidR="00C548B6" w:rsidRPr="00A64A7D" w:rsidRDefault="00C548B6" w:rsidP="00F600EB">
            <w:pPr>
              <w:numPr>
                <w:ilvl w:val="0"/>
                <w:numId w:val="110"/>
              </w:numPr>
              <w:spacing w:after="120"/>
              <w:ind w:left="463" w:hanging="147"/>
              <w:rPr>
                <w:rFonts w:ascii="Verdana" w:eastAsia="Calibri" w:hAnsi="Verdana"/>
                <w:sz w:val="16"/>
                <w:szCs w:val="16"/>
                <w:lang w:val="es-ES_tradnl"/>
              </w:rPr>
            </w:pPr>
          </w:p>
          <w:p w14:paraId="65215084" w14:textId="77777777" w:rsidR="00C548B6" w:rsidRPr="00A64A7D" w:rsidRDefault="00C548B6" w:rsidP="00A12B05">
            <w:pPr>
              <w:spacing w:before="120" w:after="80"/>
              <w:rPr>
                <w:rFonts w:ascii="Verdana" w:eastAsia="Calibri" w:hAnsi="Verdana"/>
                <w:sz w:val="16"/>
                <w:szCs w:val="16"/>
                <w:lang w:val="es-ES_tradnl"/>
              </w:rPr>
            </w:pPr>
            <w:r w:rsidRPr="00A64A7D">
              <w:rPr>
                <w:rFonts w:ascii="Verdana" w:eastAsia="Calibri" w:hAnsi="Verdana"/>
                <w:sz w:val="16"/>
                <w:szCs w:val="16"/>
                <w:lang w:val="es-ES_tradnl"/>
              </w:rPr>
              <w:t>c2) […]</w:t>
            </w:r>
          </w:p>
          <w:p w14:paraId="4A1ABA1C" w14:textId="77777777" w:rsidR="00C548B6" w:rsidRPr="00A64A7D" w:rsidRDefault="00C548B6" w:rsidP="00A12B05">
            <w:pPr>
              <w:spacing w:before="60" w:after="120"/>
              <w:rPr>
                <w:rFonts w:ascii="Verdana" w:eastAsia="Calibri" w:hAnsi="Verdana"/>
                <w:sz w:val="16"/>
                <w:szCs w:val="16"/>
                <w:lang w:val="es-ES_tradnl"/>
              </w:rPr>
            </w:pPr>
            <w:r w:rsidRPr="00A64A7D">
              <w:rPr>
                <w:rFonts w:ascii="Verdana" w:eastAsia="Calibri" w:hAnsi="Verdana"/>
                <w:sz w:val="16"/>
                <w:szCs w:val="16"/>
                <w:lang w:val="es-ES_tradnl"/>
              </w:rPr>
              <w:t xml:space="preserve">d)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7E629C0F" w14:textId="77777777" w:rsidR="00C548B6" w:rsidRPr="00A64A7D" w:rsidRDefault="00C548B6" w:rsidP="00A12B05">
            <w:pPr>
              <w:rPr>
                <w:rFonts w:ascii="Verdana" w:eastAsia="Calibri" w:hAnsi="Verdana"/>
                <w:sz w:val="16"/>
                <w:szCs w:val="16"/>
                <w:lang w:val="es-ES_tradnl"/>
              </w:rPr>
            </w:pPr>
          </w:p>
          <w:p w14:paraId="2809EE20" w14:textId="77777777" w:rsidR="00C548B6" w:rsidRPr="00A64A7D" w:rsidRDefault="00C548B6" w:rsidP="00A12B05">
            <w:pPr>
              <w:spacing w:after="120"/>
              <w:rPr>
                <w:rFonts w:ascii="Verdana" w:eastAsia="Calibri" w:hAnsi="Verdana"/>
                <w:sz w:val="16"/>
                <w:szCs w:val="16"/>
                <w:lang w:val="es-ES_tradnl"/>
              </w:rPr>
            </w:pPr>
          </w:p>
          <w:p w14:paraId="20011313" w14:textId="77777777" w:rsidR="00C548B6" w:rsidRPr="00A64A7D" w:rsidRDefault="00C548B6" w:rsidP="00A12B05">
            <w:pPr>
              <w:spacing w:before="120" w:after="120"/>
              <w:ind w:right="-103"/>
              <w:rPr>
                <w:rFonts w:ascii="Verdana" w:eastAsia="Calibri" w:hAnsi="Verdana"/>
                <w:b/>
                <w:sz w:val="16"/>
                <w:szCs w:val="16"/>
                <w:lang w:val="es-ES_tradnl"/>
              </w:rPr>
            </w:pPr>
            <w:r w:rsidRPr="00A64A7D">
              <w:rPr>
                <w:rFonts w:ascii="Verdana" w:eastAsia="Calibri" w:hAnsi="Verdana"/>
                <w:b/>
                <w:sz w:val="16"/>
                <w:szCs w:val="16"/>
                <w:lang w:val="es-ES_tradnl"/>
              </w:rPr>
              <w:t xml:space="preserve">En caso afirmativo, </w:t>
            </w:r>
            <w:r w:rsidRPr="00A64A7D">
              <w:rPr>
                <w:rFonts w:ascii="Verdana" w:eastAsia="Calibri" w:hAnsi="Verdana"/>
                <w:sz w:val="16"/>
                <w:szCs w:val="16"/>
                <w:lang w:val="es-ES_tradnl"/>
              </w:rPr>
              <w:t>especifíquese:</w:t>
            </w:r>
          </w:p>
          <w:p w14:paraId="64458463"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lastRenderedPageBreak/>
              <w:t>[…]</w:t>
            </w:r>
          </w:p>
        </w:tc>
      </w:tr>
      <w:tr w:rsidR="00C548B6" w:rsidRPr="00A64A7D" w14:paraId="45257FC8" w14:textId="77777777" w:rsidTr="00A12B05">
        <w:trPr>
          <w:trHeight w:val="819"/>
        </w:trPr>
        <w:tc>
          <w:tcPr>
            <w:tcW w:w="5516" w:type="dxa"/>
          </w:tcPr>
          <w:p w14:paraId="1959A638"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lastRenderedPageBreak/>
              <w:t>Si la documentación pertinente relativa al pago de impuestos o de cotizaciones sociales está disponible en formato electrónico, sírvase indicar:</w:t>
            </w:r>
          </w:p>
        </w:tc>
        <w:tc>
          <w:tcPr>
            <w:tcW w:w="4521" w:type="dxa"/>
            <w:gridSpan w:val="2"/>
          </w:tcPr>
          <w:p w14:paraId="1F4A6286"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(dirección de la página web, autoridad u organismo expedidor, referencia exacta de la documentación)</w:t>
            </w:r>
            <w:r w:rsidRPr="00A64A7D">
              <w:rPr>
                <w:rFonts w:ascii="Verdana" w:eastAsia="Calibri" w:hAnsi="Verdana"/>
                <w:b/>
                <w:sz w:val="16"/>
                <w:szCs w:val="16"/>
                <w:vertAlign w:val="superscript"/>
                <w:lang w:val="es-ES_tradnl"/>
              </w:rPr>
              <w:footnoteReference w:id="30"/>
            </w:r>
            <w:r w:rsidRPr="00A64A7D">
              <w:rPr>
                <w:rFonts w:ascii="Verdana" w:eastAsia="Calibri" w:hAnsi="Verdana"/>
                <w:sz w:val="16"/>
                <w:szCs w:val="16"/>
                <w:lang w:val="es-ES_tradnl"/>
              </w:rPr>
              <w:t xml:space="preserve">: </w:t>
            </w:r>
          </w:p>
          <w:p w14:paraId="71FE5591" w14:textId="77777777" w:rsidR="00C548B6" w:rsidRPr="00A64A7D" w:rsidRDefault="00C548B6" w:rsidP="00A12B05">
            <w:pPr>
              <w:spacing w:after="120"/>
              <w:rPr>
                <w:rFonts w:ascii="Verdana" w:eastAsia="Calibri" w:hAnsi="Verdana"/>
                <w:sz w:val="16"/>
                <w:szCs w:val="16"/>
                <w:lang w:val="es-ES_tradnl"/>
              </w:rPr>
            </w:pPr>
            <w:r w:rsidRPr="00A64A7D">
              <w:rPr>
                <w:rFonts w:ascii="Verdana" w:eastAsia="Calibri" w:hAnsi="Verdana"/>
                <w:sz w:val="16"/>
                <w:szCs w:val="16"/>
                <w:lang w:val="es-ES_tradnl"/>
              </w:rPr>
              <w:t>[…] […] […] […]</w:t>
            </w:r>
          </w:p>
        </w:tc>
      </w:tr>
    </w:tbl>
    <w:p w14:paraId="4AA3E8E8"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C: MOTIVOS REFERIDOS A LA INSOLVENCIA, LOS CONFLICTOS DE INTERESES O LA FALTA PROFESIONAL</w:t>
      </w:r>
      <w:r w:rsidRPr="00A64A7D">
        <w:rPr>
          <w:rFonts w:ascii="Verdana" w:eastAsia="Calibri" w:hAnsi="Verdana"/>
          <w:b/>
          <w:sz w:val="19"/>
          <w:szCs w:val="19"/>
          <w:vertAlign w:val="superscript"/>
          <w:lang w:val="es-ES_tradnl"/>
        </w:rPr>
        <w:footnoteReference w:id="31"/>
      </w:r>
    </w:p>
    <w:tbl>
      <w:tblPr>
        <w:tblW w:w="10037" w:type="dxa"/>
        <w:tblInd w:w="-75"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5544"/>
        <w:gridCol w:w="4493"/>
      </w:tblGrid>
      <w:tr w:rsidR="00C548B6" w:rsidRPr="00A64A7D" w14:paraId="05C87E65" w14:textId="77777777" w:rsidTr="00A12B05">
        <w:trPr>
          <w:trHeight w:val="454"/>
        </w:trPr>
        <w:tc>
          <w:tcPr>
            <w:tcW w:w="5544" w:type="dxa"/>
          </w:tcPr>
          <w:p w14:paraId="435A92F5"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Información relativa a toda posible insolvencia, conflicto de intereses o falta profesional</w:t>
            </w:r>
          </w:p>
        </w:tc>
        <w:tc>
          <w:tcPr>
            <w:tcW w:w="4493" w:type="dxa"/>
          </w:tcPr>
          <w:p w14:paraId="04C49D05"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737E6321" w14:textId="77777777" w:rsidTr="00A12B05">
        <w:trPr>
          <w:trHeight w:val="397"/>
        </w:trPr>
        <w:tc>
          <w:tcPr>
            <w:tcW w:w="5544" w:type="dxa"/>
            <w:vMerge w:val="restart"/>
          </w:tcPr>
          <w:p w14:paraId="77A5974B"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Según su leal saber y entender</w:t>
            </w:r>
            <w:r w:rsidRPr="00A64A7D">
              <w:rPr>
                <w:rFonts w:ascii="Verdana" w:eastAsia="Calibri" w:hAnsi="Verdana"/>
                <w:sz w:val="16"/>
                <w:szCs w:val="16"/>
                <w:lang w:val="es-ES_tradnl"/>
              </w:rPr>
              <w:t xml:space="preserve">, ¿ha incumplido la operadora económica sus obligaciones en los ámbitos de la </w:t>
            </w:r>
            <w:r w:rsidRPr="00A64A7D">
              <w:rPr>
                <w:rFonts w:ascii="Verdana" w:eastAsia="Calibri" w:hAnsi="Verdana"/>
                <w:b/>
                <w:sz w:val="16"/>
                <w:szCs w:val="16"/>
                <w:lang w:val="es-ES_tradnl"/>
              </w:rPr>
              <w:t>legislación laboral, social y medioambiental</w:t>
            </w:r>
            <w:r w:rsidRPr="00A64A7D">
              <w:rPr>
                <w:rFonts w:ascii="Verdana" w:eastAsia="Calibri" w:hAnsi="Verdana"/>
                <w:b/>
                <w:sz w:val="16"/>
                <w:szCs w:val="16"/>
                <w:vertAlign w:val="superscript"/>
                <w:lang w:val="es-ES_tradnl"/>
              </w:rPr>
              <w:footnoteReference w:id="32"/>
            </w:r>
            <w:r w:rsidRPr="00A64A7D">
              <w:rPr>
                <w:rFonts w:ascii="Verdana" w:eastAsia="Calibri" w:hAnsi="Verdana"/>
                <w:b/>
                <w:sz w:val="16"/>
                <w:szCs w:val="16"/>
                <w:lang w:val="es-ES_tradnl"/>
              </w:rPr>
              <w:t>?</w:t>
            </w:r>
          </w:p>
        </w:tc>
        <w:tc>
          <w:tcPr>
            <w:tcW w:w="4493" w:type="dxa"/>
          </w:tcPr>
          <w:p w14:paraId="665C06D1" w14:textId="77777777" w:rsidR="00C548B6" w:rsidRPr="00A64A7D" w:rsidRDefault="00C548B6" w:rsidP="00A12B05">
            <w:pPr>
              <w:spacing w:before="6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tc>
      </w:tr>
      <w:tr w:rsidR="00C548B6" w:rsidRPr="00A64A7D" w14:paraId="37B9BAB5" w14:textId="77777777" w:rsidTr="00A12B05">
        <w:trPr>
          <w:trHeight w:val="263"/>
        </w:trPr>
        <w:tc>
          <w:tcPr>
            <w:tcW w:w="5544" w:type="dxa"/>
            <w:vMerge/>
          </w:tcPr>
          <w:p w14:paraId="52ADD5B5" w14:textId="77777777" w:rsidR="00C548B6" w:rsidRPr="00A64A7D" w:rsidRDefault="00C548B6" w:rsidP="00A12B05">
            <w:pPr>
              <w:spacing w:before="120" w:after="120"/>
              <w:rPr>
                <w:rFonts w:ascii="Verdana" w:eastAsia="Calibri" w:hAnsi="Verdana"/>
                <w:sz w:val="16"/>
                <w:szCs w:val="16"/>
                <w:lang w:val="es-ES_tradnl"/>
              </w:rPr>
            </w:pPr>
          </w:p>
        </w:tc>
        <w:tc>
          <w:tcPr>
            <w:tcW w:w="4493" w:type="dxa"/>
          </w:tcPr>
          <w:p w14:paraId="71EC702B"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En caso afirmativo,</w:t>
            </w:r>
            <w:r w:rsidRPr="00A64A7D">
              <w:rPr>
                <w:rFonts w:ascii="Verdana" w:eastAsia="Calibri" w:hAnsi="Verdana"/>
                <w:sz w:val="16"/>
                <w:szCs w:val="16"/>
                <w:lang w:val="es-ES_tradnl"/>
              </w:rPr>
              <w:t xml:space="preserve"> ¿ha adoptado la operadora económica medidas para demostrar su credibilidad pese a la existencia de ese motivo de exclusión (autocorrección)?</w:t>
            </w:r>
          </w:p>
          <w:p w14:paraId="169825A6"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65E906E0"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Si lo ha hecho,</w:t>
            </w:r>
            <w:r w:rsidRPr="00A64A7D">
              <w:rPr>
                <w:rFonts w:ascii="Verdana" w:eastAsia="Calibri" w:hAnsi="Verdana"/>
                <w:sz w:val="16"/>
                <w:szCs w:val="16"/>
                <w:lang w:val="es-ES_tradnl"/>
              </w:rPr>
              <w:t xml:space="preserve"> descríbanse las medidas adoptadas: […]</w:t>
            </w:r>
          </w:p>
        </w:tc>
      </w:tr>
      <w:tr w:rsidR="00C548B6" w:rsidRPr="00A64A7D" w14:paraId="706B61DB" w14:textId="77777777" w:rsidTr="00A12B05">
        <w:tc>
          <w:tcPr>
            <w:tcW w:w="5544" w:type="dxa"/>
            <w:tcBorders>
              <w:bottom w:val="single" w:sz="4" w:space="0" w:color="auto"/>
            </w:tcBorders>
          </w:tcPr>
          <w:p w14:paraId="6B3C8AD7"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Se encuentra la operadora económica en alguna de las siguientes situaciones</w:t>
            </w:r>
            <w:r w:rsidRPr="00A64A7D">
              <w:rPr>
                <w:rFonts w:ascii="Verdana" w:eastAsia="Calibri" w:hAnsi="Verdana"/>
                <w:b/>
                <w:sz w:val="16"/>
                <w:szCs w:val="16"/>
                <w:vertAlign w:val="superscript"/>
                <w:lang w:val="es-ES_tradnl"/>
              </w:rPr>
              <w:footnoteReference w:id="33"/>
            </w:r>
            <w:r w:rsidRPr="00A64A7D">
              <w:rPr>
                <w:rFonts w:ascii="Verdana" w:eastAsia="Calibri" w:hAnsi="Verdana"/>
                <w:sz w:val="16"/>
                <w:szCs w:val="16"/>
                <w:lang w:val="es-ES_tradnl"/>
              </w:rPr>
              <w:t>:</w:t>
            </w:r>
          </w:p>
          <w:p w14:paraId="0B153C51"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En quiebra</w:t>
            </w:r>
          </w:p>
          <w:p w14:paraId="48B7938B"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Sometida a un procedimiento de insolvencia o liquidación</w:t>
            </w:r>
          </w:p>
          <w:p w14:paraId="45A4041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Ha celebrado un convenio con sus acreedores</w:t>
            </w:r>
          </w:p>
          <w:p w14:paraId="403E33A9"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En cualquier situación análoga resultante de un procedimiento de la misma naturaleza vigente en las disposiciones legales y reglamentarias nacionales</w:t>
            </w:r>
          </w:p>
          <w:p w14:paraId="2D50A88C"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Sus activos están siendo administrados por un liquidador o por un tribunal</w:t>
            </w:r>
          </w:p>
          <w:p w14:paraId="0A5EC7A6"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Sus actividades empresariales han sido suspendidas</w:t>
            </w:r>
          </w:p>
          <w:p w14:paraId="711DD509"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En caso afirmativo:</w:t>
            </w:r>
          </w:p>
          <w:p w14:paraId="2082C125"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Especifíquese:</w:t>
            </w:r>
          </w:p>
          <w:p w14:paraId="53385A1E"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Indíquense los motivos por los cuales la operadora es, no obstante, capaz de ejecutar el contrato, teniendo en cuenta las disposiciones y medidas nacionales aplicables en lo referente a la continuación de la actividad en tales circunstancias</w:t>
            </w:r>
            <w:r w:rsidRPr="00A64A7D">
              <w:rPr>
                <w:rFonts w:ascii="Verdana" w:eastAsia="Calibri" w:hAnsi="Verdana"/>
                <w:b/>
                <w:sz w:val="16"/>
                <w:szCs w:val="16"/>
                <w:vertAlign w:val="superscript"/>
                <w:lang w:val="es-ES_tradnl"/>
              </w:rPr>
              <w:footnoteReference w:id="34"/>
            </w:r>
            <w:r w:rsidRPr="00A64A7D">
              <w:rPr>
                <w:rFonts w:ascii="Verdana" w:eastAsia="Calibri" w:hAnsi="Verdana"/>
                <w:sz w:val="16"/>
                <w:szCs w:val="16"/>
                <w:lang w:val="es-ES_tradnl"/>
              </w:rPr>
              <w:t>?</w:t>
            </w:r>
          </w:p>
          <w:p w14:paraId="1DAC4A03"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Si la documentación pertinente está disponible en formato electrónico, sírvase indicar:</w:t>
            </w:r>
          </w:p>
        </w:tc>
        <w:tc>
          <w:tcPr>
            <w:tcW w:w="4493" w:type="dxa"/>
            <w:tcBorders>
              <w:bottom w:val="single" w:sz="4" w:space="0" w:color="auto"/>
            </w:tcBorders>
          </w:tcPr>
          <w:p w14:paraId="75A01A52" w14:textId="77777777" w:rsidR="00C548B6" w:rsidRPr="00A64A7D" w:rsidRDefault="00C548B6" w:rsidP="00A12B05">
            <w:pPr>
              <w:spacing w:before="120"/>
              <w:rPr>
                <w:rFonts w:ascii="Verdana" w:hAnsi="Verdana"/>
                <w:sz w:val="16"/>
                <w:szCs w:val="16"/>
                <w:lang w:val="es-ES_tradnl"/>
              </w:rPr>
            </w:pPr>
          </w:p>
          <w:p w14:paraId="1A1EB5B3" w14:textId="77777777" w:rsidR="00C548B6" w:rsidRPr="00A64A7D" w:rsidRDefault="00C548B6" w:rsidP="00A12B05">
            <w:pPr>
              <w:spacing w:after="120"/>
              <w:rPr>
                <w:rFonts w:ascii="Verdana" w:hAnsi="Verdana"/>
                <w:sz w:val="16"/>
                <w:szCs w:val="16"/>
                <w:lang w:val="es-ES_tradnl"/>
              </w:rPr>
            </w:pPr>
          </w:p>
          <w:p w14:paraId="272D5BE3" w14:textId="77777777" w:rsidR="00C548B6" w:rsidRPr="00A64A7D" w:rsidRDefault="00C548B6" w:rsidP="00A12B05">
            <w:pPr>
              <w:spacing w:before="120" w:after="120"/>
              <w:rPr>
                <w:rFonts w:ascii="Verdana" w:hAnsi="Verdana"/>
                <w:sz w:val="16"/>
                <w:szCs w:val="16"/>
                <w:lang w:val="es-ES_tradnl"/>
              </w:rPr>
            </w:pPr>
          </w:p>
          <w:p w14:paraId="122ACE5D"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0F3B706C" w14:textId="77777777" w:rsidR="00C548B6" w:rsidRPr="00A64A7D" w:rsidRDefault="00C548B6" w:rsidP="00A12B05">
            <w:pPr>
              <w:spacing w:before="120" w:after="120"/>
              <w:rPr>
                <w:rFonts w:ascii="Verdana" w:eastAsia="Calibri" w:hAnsi="Verdana"/>
                <w:sz w:val="16"/>
                <w:szCs w:val="16"/>
                <w:lang w:val="es-ES_tradnl"/>
              </w:rPr>
            </w:pPr>
          </w:p>
          <w:p w14:paraId="7654A045" w14:textId="77777777" w:rsidR="00C548B6" w:rsidRPr="00A64A7D" w:rsidRDefault="00C548B6" w:rsidP="00A12B05">
            <w:pPr>
              <w:spacing w:before="120" w:after="120"/>
              <w:rPr>
                <w:rFonts w:ascii="Verdana" w:eastAsia="Calibri" w:hAnsi="Verdana"/>
                <w:sz w:val="16"/>
                <w:szCs w:val="16"/>
                <w:lang w:val="es-ES_tradnl"/>
              </w:rPr>
            </w:pPr>
          </w:p>
          <w:p w14:paraId="27956A62" w14:textId="77777777" w:rsidR="00C548B6" w:rsidRPr="00A64A7D" w:rsidRDefault="00C548B6" w:rsidP="00A12B05">
            <w:pPr>
              <w:spacing w:before="120" w:after="120"/>
              <w:rPr>
                <w:rFonts w:ascii="Verdana" w:eastAsia="Calibri" w:hAnsi="Verdana"/>
                <w:sz w:val="16"/>
                <w:szCs w:val="16"/>
                <w:lang w:val="es-ES_tradnl"/>
              </w:rPr>
            </w:pPr>
          </w:p>
          <w:p w14:paraId="2A1EFA0F" w14:textId="77777777" w:rsidR="00C548B6" w:rsidRPr="00A64A7D" w:rsidRDefault="00C548B6" w:rsidP="00A12B05">
            <w:pPr>
              <w:spacing w:before="120" w:after="120"/>
              <w:rPr>
                <w:rFonts w:ascii="Verdana" w:eastAsia="Calibri" w:hAnsi="Verdana"/>
                <w:sz w:val="16"/>
                <w:szCs w:val="16"/>
                <w:lang w:val="es-ES_tradnl"/>
              </w:rPr>
            </w:pPr>
          </w:p>
          <w:p w14:paraId="016BDDBB" w14:textId="77777777" w:rsidR="00C548B6" w:rsidRPr="00A64A7D" w:rsidRDefault="00C548B6" w:rsidP="00A12B05">
            <w:pPr>
              <w:spacing w:before="120" w:after="120"/>
              <w:rPr>
                <w:rFonts w:ascii="Verdana" w:eastAsia="Calibri" w:hAnsi="Verdana"/>
                <w:sz w:val="16"/>
                <w:szCs w:val="16"/>
                <w:lang w:val="es-ES_tradnl"/>
              </w:rPr>
            </w:pPr>
          </w:p>
          <w:p w14:paraId="2225FEF7" w14:textId="77777777" w:rsidR="00C548B6" w:rsidRPr="00A64A7D" w:rsidRDefault="00C548B6" w:rsidP="00A12B05">
            <w:pPr>
              <w:spacing w:before="120" w:after="120"/>
              <w:rPr>
                <w:rFonts w:ascii="Verdana" w:eastAsia="Calibri" w:hAnsi="Verdana"/>
                <w:sz w:val="16"/>
                <w:szCs w:val="16"/>
                <w:lang w:val="es-ES_tradnl"/>
              </w:rPr>
            </w:pPr>
          </w:p>
          <w:p w14:paraId="26B30DC5" w14:textId="77777777" w:rsidR="00C548B6" w:rsidRPr="00A64A7D" w:rsidRDefault="00C548B6" w:rsidP="00A12B05">
            <w:pPr>
              <w:spacing w:before="120" w:after="120"/>
              <w:rPr>
                <w:rFonts w:ascii="Verdana" w:eastAsia="Calibri" w:hAnsi="Verdana"/>
                <w:sz w:val="16"/>
                <w:szCs w:val="16"/>
                <w:lang w:val="es-ES_tradnl"/>
              </w:rPr>
            </w:pPr>
          </w:p>
          <w:p w14:paraId="3E23FAD9" w14:textId="77777777" w:rsidR="00C548B6" w:rsidRPr="00A64A7D" w:rsidRDefault="00C548B6" w:rsidP="00A12B05">
            <w:pPr>
              <w:spacing w:before="80"/>
              <w:rPr>
                <w:rFonts w:ascii="Verdana" w:eastAsia="Calibri" w:hAnsi="Verdana"/>
                <w:sz w:val="16"/>
                <w:szCs w:val="16"/>
                <w:lang w:val="es-ES_tradnl"/>
              </w:rPr>
            </w:pPr>
            <w:r w:rsidRPr="00A64A7D">
              <w:rPr>
                <w:rFonts w:ascii="Verdana" w:eastAsia="Calibri" w:hAnsi="Verdana"/>
                <w:sz w:val="16"/>
                <w:szCs w:val="16"/>
                <w:lang w:val="es-ES_tradnl"/>
              </w:rPr>
              <w:t>[…]</w:t>
            </w:r>
          </w:p>
          <w:p w14:paraId="055B227A" w14:textId="77777777" w:rsidR="00C548B6" w:rsidRPr="00A64A7D" w:rsidRDefault="00C548B6" w:rsidP="00A12B05">
            <w:pPr>
              <w:rPr>
                <w:rFonts w:ascii="Verdana" w:eastAsia="Calibri" w:hAnsi="Verdana"/>
                <w:sz w:val="16"/>
                <w:szCs w:val="16"/>
                <w:lang w:val="es-ES_tradnl"/>
              </w:rPr>
            </w:pPr>
            <w:r w:rsidRPr="00A64A7D">
              <w:rPr>
                <w:rFonts w:ascii="Verdana" w:eastAsia="Calibri" w:hAnsi="Verdana"/>
                <w:sz w:val="16"/>
                <w:szCs w:val="16"/>
                <w:lang w:val="es-ES_tradnl"/>
              </w:rPr>
              <w:t>[…]</w:t>
            </w:r>
          </w:p>
          <w:p w14:paraId="144650A1" w14:textId="77777777" w:rsidR="00C548B6" w:rsidRPr="00A64A7D" w:rsidRDefault="00C548B6" w:rsidP="00A12B05">
            <w:pPr>
              <w:rPr>
                <w:rFonts w:ascii="Verdana" w:eastAsia="Calibri" w:hAnsi="Verdana"/>
                <w:sz w:val="16"/>
                <w:szCs w:val="16"/>
                <w:lang w:val="es-ES_tradnl"/>
              </w:rPr>
            </w:pPr>
          </w:p>
          <w:p w14:paraId="688FEDB4" w14:textId="77777777" w:rsidR="00C548B6" w:rsidRPr="00A64A7D" w:rsidRDefault="00C548B6" w:rsidP="00A12B05">
            <w:pPr>
              <w:spacing w:after="120"/>
              <w:rPr>
                <w:rFonts w:ascii="Verdana" w:eastAsia="Calibri" w:hAnsi="Verdana"/>
                <w:sz w:val="16"/>
                <w:szCs w:val="16"/>
                <w:lang w:val="es-ES_tradnl"/>
              </w:rPr>
            </w:pPr>
          </w:p>
          <w:p w14:paraId="749EFB96" w14:textId="77777777" w:rsidR="00C548B6" w:rsidRPr="00A64A7D" w:rsidRDefault="00C548B6" w:rsidP="00A12B05">
            <w:pPr>
              <w:spacing w:before="120"/>
              <w:rPr>
                <w:rFonts w:ascii="Verdana" w:eastAsia="Calibri" w:hAnsi="Verdana"/>
                <w:sz w:val="16"/>
                <w:szCs w:val="16"/>
                <w:lang w:val="es-ES_tradnl"/>
              </w:rPr>
            </w:pPr>
            <w:r w:rsidRPr="00A64A7D">
              <w:rPr>
                <w:rFonts w:ascii="Verdana" w:eastAsia="Calibri" w:hAnsi="Verdana"/>
                <w:sz w:val="16"/>
                <w:szCs w:val="16"/>
                <w:lang w:val="es-ES_tradnl"/>
              </w:rPr>
              <w:t xml:space="preserve">(dirección de la página web, autoridad u organismo expedidor, referencia exacta de la documentación): </w:t>
            </w:r>
          </w:p>
          <w:p w14:paraId="1226AA99" w14:textId="77777777" w:rsidR="00C548B6" w:rsidRPr="00A64A7D" w:rsidRDefault="00C548B6" w:rsidP="00A12B05">
            <w:pPr>
              <w:spacing w:after="120"/>
              <w:rPr>
                <w:rFonts w:ascii="Verdana" w:eastAsia="Calibri" w:hAnsi="Verdana"/>
                <w:sz w:val="16"/>
                <w:szCs w:val="16"/>
                <w:lang w:val="es-ES_tradnl"/>
              </w:rPr>
            </w:pPr>
            <w:r w:rsidRPr="00A64A7D">
              <w:rPr>
                <w:rFonts w:ascii="Verdana" w:eastAsia="Calibri" w:hAnsi="Verdana"/>
                <w:sz w:val="16"/>
                <w:szCs w:val="16"/>
                <w:lang w:val="es-ES_tradnl"/>
              </w:rPr>
              <w:t>[…] […] […] […]</w:t>
            </w:r>
          </w:p>
        </w:tc>
      </w:tr>
      <w:tr w:rsidR="00C548B6" w:rsidRPr="00A64A7D" w14:paraId="04A2A5C2" w14:textId="77777777" w:rsidTr="00A12B05">
        <w:tc>
          <w:tcPr>
            <w:tcW w:w="5544" w:type="dxa"/>
            <w:vMerge w:val="restart"/>
            <w:tcBorders>
              <w:top w:val="single" w:sz="4" w:space="0" w:color="auto"/>
            </w:tcBorders>
          </w:tcPr>
          <w:p w14:paraId="62960A30"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 xml:space="preserve">¿Se ha declarado a la operadora económica culpable de una </w:t>
            </w:r>
            <w:r w:rsidRPr="00A64A7D">
              <w:rPr>
                <w:rFonts w:ascii="Verdana" w:eastAsia="Calibri" w:hAnsi="Verdana"/>
                <w:b/>
                <w:sz w:val="16"/>
                <w:szCs w:val="16"/>
                <w:lang w:val="es-ES_tradnl"/>
              </w:rPr>
              <w:t>falta profesional grave</w:t>
            </w:r>
            <w:r w:rsidRPr="00A64A7D">
              <w:rPr>
                <w:rFonts w:ascii="Verdana" w:eastAsia="Calibri" w:hAnsi="Verdana"/>
                <w:b/>
                <w:sz w:val="16"/>
                <w:szCs w:val="16"/>
                <w:vertAlign w:val="superscript"/>
                <w:lang w:val="es-ES_tradnl"/>
              </w:rPr>
              <w:footnoteReference w:id="35"/>
            </w:r>
            <w:r w:rsidRPr="00A64A7D">
              <w:rPr>
                <w:rFonts w:ascii="Verdana" w:eastAsia="Calibri" w:hAnsi="Verdana"/>
                <w:b/>
                <w:sz w:val="16"/>
                <w:szCs w:val="16"/>
                <w:lang w:val="es-ES_tradnl"/>
              </w:rPr>
              <w:t>?</w:t>
            </w:r>
          </w:p>
          <w:p w14:paraId="12479F65" w14:textId="77777777" w:rsidR="00C548B6" w:rsidRPr="00A64A7D" w:rsidRDefault="00C548B6" w:rsidP="00A12B05">
            <w:pPr>
              <w:spacing w:before="120"/>
              <w:rPr>
                <w:rFonts w:ascii="Verdana" w:eastAsia="Calibri" w:hAnsi="Verdana"/>
                <w:sz w:val="16"/>
                <w:szCs w:val="16"/>
                <w:lang w:val="es-ES_tradnl"/>
              </w:rPr>
            </w:pPr>
            <w:r w:rsidRPr="00A64A7D">
              <w:rPr>
                <w:rFonts w:ascii="Verdana" w:eastAsia="Calibri" w:hAnsi="Verdana"/>
                <w:b/>
                <w:sz w:val="16"/>
                <w:szCs w:val="16"/>
                <w:lang w:val="es-ES_tradnl"/>
              </w:rPr>
              <w:t xml:space="preserve">En caso afirmativo, </w:t>
            </w:r>
            <w:r w:rsidRPr="00A64A7D">
              <w:rPr>
                <w:rFonts w:ascii="Verdana" w:eastAsia="Calibri" w:hAnsi="Verdana"/>
                <w:sz w:val="16"/>
                <w:szCs w:val="16"/>
                <w:lang w:val="es-ES_tradnl"/>
              </w:rPr>
              <w:t>especifíquense:</w:t>
            </w:r>
          </w:p>
        </w:tc>
        <w:tc>
          <w:tcPr>
            <w:tcW w:w="4493" w:type="dxa"/>
            <w:tcBorders>
              <w:top w:val="single" w:sz="4" w:space="0" w:color="auto"/>
            </w:tcBorders>
          </w:tcPr>
          <w:p w14:paraId="60BA94D2" w14:textId="77777777" w:rsidR="00C548B6" w:rsidRPr="00A64A7D" w:rsidRDefault="00C548B6" w:rsidP="00A12B05">
            <w:pPr>
              <w:spacing w:before="6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70EC1FCB" w14:textId="77777777" w:rsidR="00C548B6" w:rsidRPr="00A64A7D" w:rsidRDefault="00C548B6" w:rsidP="00A12B05">
            <w:pPr>
              <w:spacing w:after="120"/>
              <w:rPr>
                <w:rFonts w:ascii="Verdana" w:eastAsia="Calibri" w:hAnsi="Verdana"/>
                <w:sz w:val="16"/>
                <w:szCs w:val="16"/>
                <w:lang w:val="es-ES_tradnl"/>
              </w:rPr>
            </w:pPr>
          </w:p>
          <w:p w14:paraId="2D8C90FB"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0920CD5A" w14:textId="77777777" w:rsidTr="00A12B05">
        <w:trPr>
          <w:trHeight w:val="1417"/>
        </w:trPr>
        <w:tc>
          <w:tcPr>
            <w:tcW w:w="5544" w:type="dxa"/>
            <w:vMerge/>
          </w:tcPr>
          <w:p w14:paraId="6EBDBC45" w14:textId="77777777" w:rsidR="00C548B6" w:rsidRPr="00A64A7D" w:rsidRDefault="00C548B6" w:rsidP="00A12B05">
            <w:pPr>
              <w:spacing w:before="120" w:after="100" w:afterAutospacing="1"/>
              <w:rPr>
                <w:rFonts w:ascii="Verdana" w:eastAsia="Calibri" w:hAnsi="Verdana"/>
                <w:sz w:val="16"/>
                <w:szCs w:val="16"/>
                <w:lang w:val="es-ES_tradnl"/>
              </w:rPr>
            </w:pPr>
          </w:p>
        </w:tc>
        <w:tc>
          <w:tcPr>
            <w:tcW w:w="4493" w:type="dxa"/>
          </w:tcPr>
          <w:p w14:paraId="7FEC9720"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 xml:space="preserve">En caso afirmativo, </w:t>
            </w:r>
            <w:r w:rsidRPr="00A64A7D">
              <w:rPr>
                <w:rFonts w:ascii="Verdana" w:eastAsia="Calibri" w:hAnsi="Verdana"/>
                <w:sz w:val="16"/>
                <w:szCs w:val="16"/>
                <w:lang w:val="es-ES_tradnl"/>
              </w:rPr>
              <w:t>¿ha adoptado la operadora económica medidas autocorrectoras?</w:t>
            </w:r>
          </w:p>
          <w:p w14:paraId="326EB4C4" w14:textId="77777777" w:rsidR="00C548B6" w:rsidRPr="00A64A7D" w:rsidRDefault="00C548B6" w:rsidP="00A12B05">
            <w:pPr>
              <w:spacing w:before="60" w:after="12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5C198CB5"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b/>
                <w:sz w:val="16"/>
                <w:szCs w:val="16"/>
                <w:lang w:val="es-ES_tradnl"/>
              </w:rPr>
              <w:t>Si lo ha hecho,</w:t>
            </w:r>
            <w:r w:rsidRPr="00A64A7D">
              <w:rPr>
                <w:rFonts w:ascii="Verdana" w:eastAsia="Calibri" w:hAnsi="Verdana"/>
                <w:sz w:val="16"/>
                <w:szCs w:val="16"/>
                <w:lang w:val="es-ES_tradnl"/>
              </w:rPr>
              <w:t xml:space="preserve"> descríbanse las medidas adoptadas:</w:t>
            </w:r>
          </w:p>
          <w:p w14:paraId="5B37DCDC"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2D045A03" w14:textId="77777777" w:rsidTr="00A12B05">
        <w:tc>
          <w:tcPr>
            <w:tcW w:w="5544" w:type="dxa"/>
            <w:vMerge w:val="restart"/>
          </w:tcPr>
          <w:p w14:paraId="4A72989D"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¿Ha celebrado la operadora económica acuerdos con otras operadoras económicas destinados a falsear la competencia</w:t>
            </w:r>
            <w:r w:rsidRPr="00A64A7D">
              <w:rPr>
                <w:rFonts w:ascii="Verdana" w:eastAsia="Calibri" w:hAnsi="Verdana"/>
                <w:sz w:val="16"/>
                <w:szCs w:val="16"/>
                <w:vertAlign w:val="superscript"/>
                <w:lang w:val="es-ES_tradnl"/>
              </w:rPr>
              <w:footnoteReference w:id="36"/>
            </w:r>
            <w:r w:rsidRPr="00A64A7D">
              <w:rPr>
                <w:rFonts w:ascii="Verdana" w:eastAsia="Calibri" w:hAnsi="Verdana"/>
                <w:sz w:val="16"/>
                <w:szCs w:val="16"/>
                <w:lang w:val="es-ES_tradnl"/>
              </w:rPr>
              <w:t>?</w:t>
            </w:r>
          </w:p>
          <w:p w14:paraId="51CB7295"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 xml:space="preserve">En caso afirmativo, </w:t>
            </w:r>
            <w:r w:rsidRPr="00A64A7D">
              <w:rPr>
                <w:rFonts w:ascii="Verdana" w:eastAsia="Calibri" w:hAnsi="Verdana"/>
                <w:sz w:val="16"/>
                <w:szCs w:val="16"/>
                <w:lang w:val="es-ES_tradnl"/>
              </w:rPr>
              <w:t>especifíquense:</w:t>
            </w:r>
          </w:p>
          <w:p w14:paraId="04F7ACA7" w14:textId="77777777" w:rsidR="00C548B6" w:rsidRPr="00A64A7D" w:rsidRDefault="00C548B6" w:rsidP="00A12B05">
            <w:pPr>
              <w:spacing w:before="120" w:after="120"/>
              <w:rPr>
                <w:rFonts w:ascii="Verdana" w:eastAsia="Calibri" w:hAnsi="Verdana"/>
                <w:sz w:val="16"/>
                <w:szCs w:val="16"/>
                <w:lang w:val="es-ES_tradnl"/>
              </w:rPr>
            </w:pPr>
          </w:p>
        </w:tc>
        <w:tc>
          <w:tcPr>
            <w:tcW w:w="4493" w:type="dxa"/>
          </w:tcPr>
          <w:p w14:paraId="2CA73313" w14:textId="77777777" w:rsidR="00C548B6" w:rsidRPr="00A64A7D" w:rsidRDefault="00C548B6" w:rsidP="00A12B05">
            <w:pPr>
              <w:spacing w:before="8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255F206B" w14:textId="77777777" w:rsidR="00C548B6" w:rsidRPr="00A64A7D" w:rsidRDefault="00C548B6" w:rsidP="00A12B05">
            <w:pPr>
              <w:spacing w:after="120"/>
              <w:rPr>
                <w:rFonts w:ascii="Verdana" w:eastAsia="Calibri" w:hAnsi="Verdana"/>
                <w:sz w:val="16"/>
                <w:szCs w:val="16"/>
                <w:lang w:val="es-ES_tradnl"/>
              </w:rPr>
            </w:pPr>
          </w:p>
          <w:p w14:paraId="4D6B6B68"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320CFD40" w14:textId="77777777" w:rsidTr="00A12B05">
        <w:tc>
          <w:tcPr>
            <w:tcW w:w="5544" w:type="dxa"/>
            <w:vMerge/>
          </w:tcPr>
          <w:p w14:paraId="1AFDE7C7" w14:textId="77777777" w:rsidR="00C548B6" w:rsidRPr="00A64A7D" w:rsidRDefault="00C548B6" w:rsidP="00A12B05">
            <w:pPr>
              <w:rPr>
                <w:rFonts w:ascii="Verdana" w:eastAsia="Calibri" w:hAnsi="Verdana"/>
                <w:sz w:val="16"/>
                <w:szCs w:val="16"/>
                <w:lang w:val="es-ES_tradnl"/>
              </w:rPr>
            </w:pPr>
          </w:p>
        </w:tc>
        <w:tc>
          <w:tcPr>
            <w:tcW w:w="4493" w:type="dxa"/>
          </w:tcPr>
          <w:p w14:paraId="19B18A19"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 xml:space="preserve">En caso afirmativo, </w:t>
            </w:r>
            <w:r w:rsidRPr="00A64A7D">
              <w:rPr>
                <w:rFonts w:ascii="Verdana" w:eastAsia="Calibri" w:hAnsi="Verdana"/>
                <w:sz w:val="16"/>
                <w:szCs w:val="16"/>
                <w:lang w:val="es-ES_tradnl"/>
              </w:rPr>
              <w:t>¿ha adoptado la operadora económica medidas autocorrectoras?</w:t>
            </w:r>
          </w:p>
          <w:p w14:paraId="4B0B9B87" w14:textId="77777777" w:rsidR="00C548B6" w:rsidRPr="00A64A7D" w:rsidRDefault="00C548B6" w:rsidP="00A12B05">
            <w:pPr>
              <w:spacing w:before="60" w:after="12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175A5799"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b/>
                <w:sz w:val="16"/>
                <w:szCs w:val="16"/>
                <w:lang w:val="es-ES_tradnl"/>
              </w:rPr>
              <w:t>Si lo ha hecho,</w:t>
            </w:r>
            <w:r w:rsidRPr="00A64A7D">
              <w:rPr>
                <w:rFonts w:ascii="Verdana" w:eastAsia="Calibri" w:hAnsi="Verdana"/>
                <w:sz w:val="16"/>
                <w:szCs w:val="16"/>
                <w:lang w:val="es-ES_tradnl"/>
              </w:rPr>
              <w:t xml:space="preserve"> descríbanse las medidas adoptadas:</w:t>
            </w:r>
          </w:p>
          <w:p w14:paraId="7FDF3BFB"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4E8147D1" w14:textId="77777777" w:rsidTr="00A12B05">
        <w:tc>
          <w:tcPr>
            <w:tcW w:w="5544" w:type="dxa"/>
          </w:tcPr>
          <w:p w14:paraId="375C5DD6"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¿Tiene la operadora económica conocimiento de algún conflicto de intereses debido a su participación en el procedimiento de contratación</w:t>
            </w:r>
            <w:r w:rsidRPr="00A64A7D">
              <w:rPr>
                <w:rFonts w:ascii="Verdana" w:eastAsia="Calibri" w:hAnsi="Verdana"/>
                <w:b/>
                <w:sz w:val="16"/>
                <w:szCs w:val="16"/>
                <w:vertAlign w:val="superscript"/>
                <w:lang w:val="es-ES_tradnl"/>
              </w:rPr>
              <w:footnoteReference w:id="37"/>
            </w:r>
            <w:r w:rsidRPr="00A64A7D">
              <w:rPr>
                <w:rFonts w:ascii="Verdana" w:eastAsia="Calibri" w:hAnsi="Verdana"/>
                <w:sz w:val="16"/>
                <w:szCs w:val="16"/>
                <w:lang w:val="es-ES_tradnl"/>
              </w:rPr>
              <w:t>?</w:t>
            </w:r>
          </w:p>
          <w:p w14:paraId="2FC3F278"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 xml:space="preserve">En caso afirmativo, </w:t>
            </w:r>
            <w:r w:rsidRPr="00A64A7D">
              <w:rPr>
                <w:rFonts w:ascii="Verdana" w:eastAsia="Calibri" w:hAnsi="Verdana"/>
                <w:sz w:val="16"/>
                <w:szCs w:val="16"/>
                <w:lang w:val="es-ES_tradnl"/>
              </w:rPr>
              <w:t>especifíquense:</w:t>
            </w:r>
          </w:p>
        </w:tc>
        <w:tc>
          <w:tcPr>
            <w:tcW w:w="4493" w:type="dxa"/>
          </w:tcPr>
          <w:p w14:paraId="0B39A044" w14:textId="77777777" w:rsidR="00C548B6" w:rsidRPr="00A64A7D" w:rsidRDefault="00C548B6" w:rsidP="00A12B05">
            <w:pPr>
              <w:spacing w:before="8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3CC60CCC" w14:textId="77777777" w:rsidR="00C548B6" w:rsidRPr="00A64A7D" w:rsidRDefault="00C548B6" w:rsidP="00A12B05">
            <w:pPr>
              <w:rPr>
                <w:rFonts w:ascii="Verdana" w:eastAsia="Calibri" w:hAnsi="Verdana"/>
                <w:sz w:val="16"/>
                <w:szCs w:val="16"/>
                <w:lang w:val="es-ES_tradnl"/>
              </w:rPr>
            </w:pPr>
          </w:p>
          <w:p w14:paraId="14E5BB83" w14:textId="77777777" w:rsidR="00C548B6" w:rsidRPr="00A64A7D" w:rsidRDefault="00C548B6" w:rsidP="00A12B05">
            <w:pPr>
              <w:spacing w:after="120"/>
              <w:rPr>
                <w:rFonts w:ascii="Verdana" w:eastAsia="Calibri" w:hAnsi="Verdana"/>
                <w:sz w:val="16"/>
                <w:szCs w:val="16"/>
                <w:lang w:val="es-ES_tradnl"/>
              </w:rPr>
            </w:pPr>
          </w:p>
          <w:p w14:paraId="4C575C6B"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575257CE" w14:textId="77777777" w:rsidTr="00A12B05">
        <w:tc>
          <w:tcPr>
            <w:tcW w:w="5544" w:type="dxa"/>
          </w:tcPr>
          <w:p w14:paraId="50ACF9B0"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¿Ha </w:t>
            </w:r>
            <w:r w:rsidRPr="00A64A7D">
              <w:rPr>
                <w:rFonts w:ascii="Verdana" w:eastAsia="Calibri" w:hAnsi="Verdana"/>
                <w:b/>
                <w:sz w:val="16"/>
                <w:szCs w:val="16"/>
                <w:lang w:val="es-ES_tradnl"/>
              </w:rPr>
              <w:t>asesorado</w:t>
            </w:r>
            <w:r w:rsidRPr="00A64A7D">
              <w:rPr>
                <w:rFonts w:ascii="Verdana" w:eastAsia="Calibri" w:hAnsi="Verdana"/>
                <w:sz w:val="16"/>
                <w:szCs w:val="16"/>
                <w:lang w:val="es-ES_tradnl"/>
              </w:rPr>
              <w:t xml:space="preserve"> la operadora económica o alguna empresa relacionada con ella al poder adjudicador o la entidad adjudicadora o </w:t>
            </w:r>
            <w:r w:rsidRPr="00A64A7D">
              <w:rPr>
                <w:rFonts w:ascii="Verdana" w:eastAsia="Calibri" w:hAnsi="Verdana"/>
                <w:b/>
                <w:sz w:val="16"/>
                <w:szCs w:val="16"/>
                <w:lang w:val="es-ES_tradnl"/>
              </w:rPr>
              <w:t>ha intervenido de otra manera en la</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preparación</w:t>
            </w:r>
            <w:r w:rsidRPr="00A64A7D">
              <w:rPr>
                <w:rFonts w:ascii="Verdana" w:eastAsia="Calibri" w:hAnsi="Verdana"/>
                <w:sz w:val="16"/>
                <w:szCs w:val="16"/>
                <w:lang w:val="es-ES_tradnl"/>
              </w:rPr>
              <w:t xml:space="preserve"> del procedimiento de contratación?</w:t>
            </w:r>
            <w:r w:rsidRPr="00A64A7D">
              <w:rPr>
                <w:rFonts w:ascii="Verdana" w:eastAsia="Calibri" w:hAnsi="Verdana"/>
                <w:sz w:val="16"/>
                <w:szCs w:val="16"/>
                <w:vertAlign w:val="superscript"/>
                <w:lang w:val="es-ES_tradnl"/>
              </w:rPr>
              <w:footnoteReference w:id="38"/>
            </w:r>
          </w:p>
          <w:p w14:paraId="1CC72281"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b/>
                <w:sz w:val="16"/>
                <w:szCs w:val="16"/>
                <w:lang w:val="es-ES_tradnl"/>
              </w:rPr>
              <w:t>En caso afirmativo</w:t>
            </w:r>
            <w:r w:rsidRPr="00A64A7D">
              <w:rPr>
                <w:rFonts w:ascii="Verdana" w:eastAsia="Calibri" w:hAnsi="Verdana"/>
                <w:sz w:val="16"/>
                <w:szCs w:val="16"/>
                <w:lang w:val="es-ES_tradnl"/>
              </w:rPr>
              <w:t>, especifíquense:</w:t>
            </w:r>
          </w:p>
        </w:tc>
        <w:tc>
          <w:tcPr>
            <w:tcW w:w="4493" w:type="dxa"/>
          </w:tcPr>
          <w:p w14:paraId="1E836557" w14:textId="77777777" w:rsidR="00C548B6" w:rsidRPr="00A64A7D" w:rsidRDefault="00C548B6" w:rsidP="00A12B05">
            <w:pPr>
              <w:spacing w:before="8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31D3701B" w14:textId="77777777" w:rsidR="00C548B6" w:rsidRPr="00A64A7D" w:rsidRDefault="00C548B6" w:rsidP="00A12B05">
            <w:pPr>
              <w:rPr>
                <w:rFonts w:ascii="Verdana" w:eastAsia="Calibri" w:hAnsi="Verdana"/>
                <w:sz w:val="16"/>
                <w:szCs w:val="16"/>
                <w:lang w:val="es-ES_tradnl"/>
              </w:rPr>
            </w:pPr>
          </w:p>
          <w:p w14:paraId="178089D0" w14:textId="77777777" w:rsidR="00C548B6" w:rsidRPr="00A64A7D" w:rsidRDefault="00C548B6" w:rsidP="00A12B05">
            <w:pPr>
              <w:rPr>
                <w:rFonts w:ascii="Verdana" w:eastAsia="Calibri" w:hAnsi="Verdana"/>
                <w:sz w:val="16"/>
                <w:szCs w:val="16"/>
                <w:lang w:val="es-ES_tradnl"/>
              </w:rPr>
            </w:pPr>
          </w:p>
          <w:p w14:paraId="3933A769" w14:textId="77777777" w:rsidR="00C548B6" w:rsidRPr="00A64A7D" w:rsidRDefault="00C548B6" w:rsidP="00A12B05">
            <w:pPr>
              <w:rPr>
                <w:rFonts w:ascii="Verdana" w:eastAsia="Calibri" w:hAnsi="Verdana"/>
                <w:sz w:val="16"/>
                <w:szCs w:val="16"/>
                <w:lang w:val="es-ES_tradnl"/>
              </w:rPr>
            </w:pPr>
          </w:p>
          <w:p w14:paraId="0DAA3F7D"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6219A03F" w14:textId="77777777" w:rsidTr="00A12B05">
        <w:tc>
          <w:tcPr>
            <w:tcW w:w="5544" w:type="dxa"/>
            <w:vMerge w:val="restart"/>
          </w:tcPr>
          <w:p w14:paraId="0CFF58EC"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¿Ha experimentado la operadora económica la </w:t>
            </w:r>
            <w:r w:rsidRPr="00A64A7D">
              <w:rPr>
                <w:rFonts w:ascii="Verdana" w:eastAsia="Calibri" w:hAnsi="Verdana"/>
                <w:b/>
                <w:sz w:val="16"/>
                <w:szCs w:val="16"/>
                <w:lang w:val="es-ES_tradnl"/>
              </w:rPr>
              <w:t>rescisión anticipada</w:t>
            </w:r>
            <w:r w:rsidRPr="00A64A7D">
              <w:rPr>
                <w:rFonts w:ascii="Verdana" w:eastAsia="Calibri" w:hAnsi="Verdana"/>
                <w:sz w:val="16"/>
                <w:szCs w:val="16"/>
                <w:lang w:val="es-ES_tradnl"/>
              </w:rPr>
              <w:t xml:space="preserve"> de un contrato público anterior, un contrato anterior con una entidad adjudicadora o un contrato de concesión anterior o la imposición de daños y perjuicios u otras sanciones comparables en relación con ese contrato anterior?</w:t>
            </w:r>
            <w:r w:rsidRPr="00A64A7D">
              <w:rPr>
                <w:rFonts w:ascii="Verdana" w:eastAsia="Calibri" w:hAnsi="Verdana"/>
                <w:sz w:val="16"/>
                <w:szCs w:val="16"/>
                <w:vertAlign w:val="superscript"/>
                <w:lang w:val="es-ES_tradnl"/>
              </w:rPr>
              <w:footnoteReference w:id="39"/>
            </w:r>
          </w:p>
          <w:p w14:paraId="0167ED0E"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b/>
                <w:sz w:val="16"/>
                <w:szCs w:val="16"/>
                <w:lang w:val="es-ES_tradnl"/>
              </w:rPr>
              <w:t>En caso afirmativo,</w:t>
            </w:r>
            <w:r w:rsidRPr="00A64A7D">
              <w:rPr>
                <w:rFonts w:ascii="Verdana" w:eastAsia="Calibri" w:hAnsi="Verdana"/>
                <w:sz w:val="16"/>
                <w:szCs w:val="16"/>
                <w:lang w:val="es-ES_tradnl"/>
              </w:rPr>
              <w:t xml:space="preserve"> especifíquese:</w:t>
            </w:r>
          </w:p>
        </w:tc>
        <w:tc>
          <w:tcPr>
            <w:tcW w:w="4493" w:type="dxa"/>
          </w:tcPr>
          <w:p w14:paraId="0AFDF42D" w14:textId="77777777" w:rsidR="00C548B6" w:rsidRPr="00A64A7D" w:rsidRDefault="00C548B6" w:rsidP="00A12B05">
            <w:pPr>
              <w:spacing w:before="8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4B8D1DC4" w14:textId="77777777" w:rsidR="00C548B6" w:rsidRPr="00A64A7D" w:rsidRDefault="00C548B6" w:rsidP="00A12B05">
            <w:pPr>
              <w:rPr>
                <w:rFonts w:ascii="Verdana" w:eastAsia="Calibri" w:hAnsi="Verdana"/>
                <w:sz w:val="16"/>
                <w:szCs w:val="16"/>
                <w:lang w:val="es-ES_tradnl"/>
              </w:rPr>
            </w:pPr>
          </w:p>
          <w:p w14:paraId="7FBBCF1D" w14:textId="77777777" w:rsidR="00C548B6" w:rsidRPr="00A64A7D" w:rsidRDefault="00C548B6" w:rsidP="00A12B05">
            <w:pPr>
              <w:rPr>
                <w:rFonts w:ascii="Verdana" w:eastAsia="Calibri" w:hAnsi="Verdana"/>
                <w:sz w:val="16"/>
                <w:szCs w:val="16"/>
                <w:lang w:val="es-ES_tradnl"/>
              </w:rPr>
            </w:pPr>
          </w:p>
          <w:p w14:paraId="63058B10" w14:textId="77777777" w:rsidR="00C548B6" w:rsidRPr="00A64A7D" w:rsidRDefault="00C548B6" w:rsidP="00A12B05">
            <w:pPr>
              <w:rPr>
                <w:rFonts w:ascii="Verdana" w:eastAsia="Calibri" w:hAnsi="Verdana"/>
                <w:sz w:val="16"/>
                <w:szCs w:val="16"/>
                <w:lang w:val="es-ES_tradnl"/>
              </w:rPr>
            </w:pPr>
          </w:p>
          <w:p w14:paraId="66B4C4A5" w14:textId="77777777" w:rsidR="00C548B6" w:rsidRPr="00A64A7D" w:rsidRDefault="00C548B6" w:rsidP="00A12B05">
            <w:pPr>
              <w:spacing w:after="120"/>
              <w:rPr>
                <w:rFonts w:ascii="Verdana" w:eastAsia="Calibri" w:hAnsi="Verdana"/>
                <w:sz w:val="16"/>
                <w:szCs w:val="16"/>
                <w:lang w:val="es-ES_tradnl"/>
              </w:rPr>
            </w:pPr>
          </w:p>
          <w:p w14:paraId="3FE8D3FE"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24AA6348" w14:textId="77777777" w:rsidTr="00A12B05">
        <w:tc>
          <w:tcPr>
            <w:tcW w:w="5544" w:type="dxa"/>
            <w:vMerge/>
          </w:tcPr>
          <w:p w14:paraId="0C257D16" w14:textId="77777777" w:rsidR="00C548B6" w:rsidRPr="00A64A7D" w:rsidRDefault="00C548B6" w:rsidP="00A12B05">
            <w:pPr>
              <w:spacing w:before="120" w:after="120"/>
              <w:rPr>
                <w:rFonts w:ascii="Verdana" w:eastAsia="Calibri" w:hAnsi="Verdana"/>
                <w:sz w:val="16"/>
                <w:szCs w:val="16"/>
                <w:lang w:val="es-ES_tradnl"/>
              </w:rPr>
            </w:pPr>
          </w:p>
        </w:tc>
        <w:tc>
          <w:tcPr>
            <w:tcW w:w="4493" w:type="dxa"/>
          </w:tcPr>
          <w:p w14:paraId="153C738F"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 xml:space="preserve">En caso afirmativo, </w:t>
            </w:r>
            <w:r w:rsidRPr="00A64A7D">
              <w:rPr>
                <w:rFonts w:ascii="Verdana" w:eastAsia="Calibri" w:hAnsi="Verdana"/>
                <w:sz w:val="16"/>
                <w:szCs w:val="16"/>
                <w:lang w:val="es-ES_tradnl"/>
              </w:rPr>
              <w:t>¿ha adoptado la operadora económica medidas autocorrectoras?</w:t>
            </w:r>
          </w:p>
          <w:p w14:paraId="4B2A0220" w14:textId="77777777" w:rsidR="00C548B6" w:rsidRPr="00A64A7D" w:rsidRDefault="00C548B6" w:rsidP="00A12B05">
            <w:pPr>
              <w:spacing w:before="60" w:after="12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25A062EA"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b/>
                <w:sz w:val="16"/>
                <w:szCs w:val="16"/>
                <w:lang w:val="es-ES_tradnl"/>
              </w:rPr>
              <w:t>Si lo ha hecho,</w:t>
            </w:r>
            <w:r w:rsidRPr="00A64A7D">
              <w:rPr>
                <w:rFonts w:ascii="Verdana" w:eastAsia="Calibri" w:hAnsi="Verdana"/>
                <w:sz w:val="16"/>
                <w:szCs w:val="16"/>
                <w:lang w:val="es-ES_tradnl"/>
              </w:rPr>
              <w:t xml:space="preserve"> descríbanse las medidas adoptadas:</w:t>
            </w:r>
          </w:p>
          <w:p w14:paraId="14FF63F5"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1BE55F70" w14:textId="77777777" w:rsidTr="00A12B05">
        <w:tc>
          <w:tcPr>
            <w:tcW w:w="5544" w:type="dxa"/>
          </w:tcPr>
          <w:p w14:paraId="37AF7A41"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¿Puede la operadora económica confirmar que:</w:t>
            </w:r>
          </w:p>
          <w:p w14:paraId="61F1D2D2"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no ha sido declarada culpable de falsedad grave al proporcionar la información  exigida para verificar la inexistencia de motivos de exclusión o el cumplimiento de los criterios de selección</w:t>
            </w:r>
            <w:r w:rsidRPr="00A64A7D">
              <w:rPr>
                <w:rFonts w:ascii="Verdana" w:eastAsia="Calibri" w:hAnsi="Verdana"/>
                <w:b/>
                <w:sz w:val="16"/>
                <w:szCs w:val="16"/>
                <w:vertAlign w:val="superscript"/>
                <w:lang w:val="es-ES_tradnl"/>
              </w:rPr>
              <w:footnoteReference w:id="40"/>
            </w:r>
            <w:r w:rsidRPr="00A64A7D">
              <w:rPr>
                <w:rFonts w:ascii="Verdana" w:eastAsia="Calibri" w:hAnsi="Verdana"/>
                <w:b/>
                <w:sz w:val="16"/>
                <w:szCs w:val="16"/>
                <w:vertAlign w:val="superscript"/>
                <w:lang w:val="es-ES_tradnl"/>
              </w:rPr>
              <w:t xml:space="preserve">, </w:t>
            </w:r>
          </w:p>
          <w:p w14:paraId="309A91F9"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no ha ocultado tal información,</w:t>
            </w:r>
          </w:p>
          <w:p w14:paraId="34DECDA2"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ha podido presentar sin demora los documentos justificativos exigidos por el poder adjudicador o la entidad adjudicadora, y </w:t>
            </w:r>
          </w:p>
          <w:p w14:paraId="628380F6"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no ha intentado influir indebidamente en el proceso de toma de decisiones del poder adjudicador o la entidad adjudicadora, obtener información confidencial que pueda conferirle ventajas indebidas en el procedimiento de contratación, o proporcionar por negligencia información engañosa que pueda tener una influencia importante en las decisiones relativas a la exclusión, selección o adjudicación</w:t>
            </w:r>
            <w:r w:rsidRPr="00A64A7D">
              <w:rPr>
                <w:rFonts w:ascii="Verdana" w:eastAsia="Calibri" w:hAnsi="Verdana"/>
                <w:b/>
                <w:sz w:val="16"/>
                <w:szCs w:val="16"/>
                <w:vertAlign w:val="superscript"/>
                <w:lang w:val="es-ES_tradnl"/>
              </w:rPr>
              <w:footnoteReference w:id="41"/>
            </w:r>
            <w:r w:rsidRPr="00A64A7D">
              <w:rPr>
                <w:rFonts w:ascii="Verdana" w:eastAsia="Calibri" w:hAnsi="Verdana"/>
                <w:sz w:val="16"/>
                <w:szCs w:val="16"/>
                <w:lang w:val="es-ES_tradnl"/>
              </w:rPr>
              <w:t>?</w:t>
            </w:r>
          </w:p>
        </w:tc>
        <w:tc>
          <w:tcPr>
            <w:tcW w:w="4493" w:type="dxa"/>
          </w:tcPr>
          <w:p w14:paraId="50EA65ED"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4B552125" w14:textId="77777777" w:rsidR="00C548B6" w:rsidRPr="00A64A7D" w:rsidRDefault="00C548B6" w:rsidP="00A12B05">
            <w:pPr>
              <w:spacing w:before="120" w:after="120"/>
              <w:rPr>
                <w:rFonts w:ascii="Verdana" w:eastAsia="Calibri" w:hAnsi="Verdana"/>
                <w:sz w:val="16"/>
                <w:szCs w:val="16"/>
                <w:lang w:val="es-ES_tradnl"/>
              </w:rPr>
            </w:pPr>
          </w:p>
        </w:tc>
      </w:tr>
    </w:tbl>
    <w:p w14:paraId="498AFABE" w14:textId="77777777" w:rsidR="00C548B6" w:rsidRPr="00A64A7D" w:rsidRDefault="00C548B6" w:rsidP="00C548B6">
      <w:pPr>
        <w:spacing w:before="120" w:after="120"/>
        <w:ind w:right="-425"/>
        <w:jc w:val="center"/>
        <w:rPr>
          <w:rFonts w:ascii="Verdana" w:eastAsia="Calibri" w:hAnsi="Verdana"/>
          <w:b/>
          <w:sz w:val="20"/>
          <w:szCs w:val="20"/>
          <w:lang w:val="es-ES_tradnl"/>
        </w:rPr>
      </w:pPr>
    </w:p>
    <w:p w14:paraId="73C2278F" w14:textId="77777777" w:rsidR="00C548B6" w:rsidRPr="00A64A7D" w:rsidRDefault="00C548B6" w:rsidP="00C548B6">
      <w:pPr>
        <w:rPr>
          <w:rFonts w:ascii="Verdana" w:eastAsia="Calibri" w:hAnsi="Verdana"/>
          <w:b/>
          <w:sz w:val="20"/>
          <w:szCs w:val="20"/>
          <w:lang w:val="es-ES_tradnl"/>
        </w:rPr>
      </w:pPr>
      <w:r w:rsidRPr="00A64A7D">
        <w:rPr>
          <w:rFonts w:ascii="Verdana" w:eastAsia="Calibri" w:hAnsi="Verdana"/>
          <w:b/>
          <w:sz w:val="20"/>
          <w:szCs w:val="20"/>
          <w:lang w:val="es-ES_tradnl"/>
        </w:rPr>
        <w:br w:type="page"/>
      </w:r>
    </w:p>
    <w:p w14:paraId="7A747F4C"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lastRenderedPageBreak/>
        <w:t>D: OTROS MOTIVOS DE EXCLUSIÓN QUE PUEDEN ESTAR PREVISTOS EN LA LEGISLACIÓN NACIONAL DEL ESTADO MIEMBRO DEL PODER ADJUDICADOR O DE LA ENTIDAD ADJUDICATARIA</w:t>
      </w:r>
    </w:p>
    <w:tbl>
      <w:tblPr>
        <w:tblW w:w="10023" w:type="dxa"/>
        <w:tblInd w:w="-75"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58"/>
        <w:gridCol w:w="4465"/>
      </w:tblGrid>
      <w:tr w:rsidR="00C548B6" w:rsidRPr="00A64A7D" w14:paraId="4BF74F0F" w14:textId="77777777" w:rsidTr="00A12B05">
        <w:trPr>
          <w:trHeight w:val="283"/>
        </w:trPr>
        <w:tc>
          <w:tcPr>
            <w:tcW w:w="5558" w:type="dxa"/>
            <w:vAlign w:val="center"/>
          </w:tcPr>
          <w:p w14:paraId="62448B9B"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Motivos de exclusión puramente nacionales</w:t>
            </w:r>
          </w:p>
        </w:tc>
        <w:tc>
          <w:tcPr>
            <w:tcW w:w="4465" w:type="dxa"/>
            <w:vAlign w:val="center"/>
          </w:tcPr>
          <w:p w14:paraId="7AACA307"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2CE83852" w14:textId="77777777" w:rsidTr="00A12B05">
        <w:tc>
          <w:tcPr>
            <w:tcW w:w="5558" w:type="dxa"/>
          </w:tcPr>
          <w:p w14:paraId="69A0D4AE"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¿Son aplicables los motivos de exclusión puramente </w:t>
            </w:r>
            <w:r w:rsidRPr="00A64A7D">
              <w:rPr>
                <w:rFonts w:ascii="Verdana" w:eastAsia="Calibri" w:hAnsi="Verdana"/>
                <w:b/>
                <w:sz w:val="16"/>
                <w:szCs w:val="16"/>
                <w:lang w:val="es-ES_tradnl"/>
              </w:rPr>
              <w:t>nacionales</w:t>
            </w:r>
            <w:r w:rsidRPr="00A64A7D">
              <w:rPr>
                <w:rFonts w:ascii="Verdana" w:eastAsia="Calibri" w:hAnsi="Verdana"/>
                <w:sz w:val="16"/>
                <w:szCs w:val="16"/>
                <w:lang w:val="es-ES_tradnl"/>
              </w:rPr>
              <w:t xml:space="preserve"> que se especifican en el anuncio pertinente o los pliegos de contratación</w:t>
            </w:r>
            <w:r w:rsidRPr="00A64A7D">
              <w:rPr>
                <w:rFonts w:ascii="Verdana" w:eastAsia="Calibri" w:hAnsi="Verdana"/>
                <w:b/>
                <w:sz w:val="16"/>
                <w:szCs w:val="16"/>
                <w:vertAlign w:val="superscript"/>
                <w:lang w:val="es-ES_tradnl"/>
              </w:rPr>
              <w:footnoteReference w:id="42"/>
            </w:r>
            <w:r w:rsidRPr="00A64A7D">
              <w:rPr>
                <w:rFonts w:ascii="Verdana" w:eastAsia="Calibri" w:hAnsi="Verdana"/>
                <w:sz w:val="16"/>
                <w:szCs w:val="16"/>
                <w:lang w:val="es-ES_tradnl"/>
              </w:rPr>
              <w:t>?</w:t>
            </w:r>
          </w:p>
          <w:p w14:paraId="17EBE8BC"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Si la documentación exigida en el anuncio pertinente o los pliegos de la contratación está disponible en formato electrónico, sírvase indicar:</w:t>
            </w:r>
          </w:p>
        </w:tc>
        <w:tc>
          <w:tcPr>
            <w:tcW w:w="4465" w:type="dxa"/>
          </w:tcPr>
          <w:p w14:paraId="504C1FC1" w14:textId="77777777" w:rsidR="00C548B6" w:rsidRPr="00A64A7D" w:rsidRDefault="00C548B6" w:rsidP="00A12B05">
            <w:pPr>
              <w:spacing w:before="8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136B1671" w14:textId="77777777" w:rsidR="00C548B6" w:rsidRPr="00A64A7D" w:rsidRDefault="00C548B6" w:rsidP="00A12B05">
            <w:pPr>
              <w:jc w:val="both"/>
              <w:rPr>
                <w:rFonts w:ascii="Verdana" w:eastAsia="Calibri" w:hAnsi="Verdana"/>
                <w:sz w:val="16"/>
                <w:szCs w:val="16"/>
                <w:lang w:val="es-ES_tradnl"/>
              </w:rPr>
            </w:pPr>
          </w:p>
          <w:p w14:paraId="0E48B30A" w14:textId="77777777" w:rsidR="00C548B6" w:rsidRPr="00A64A7D" w:rsidRDefault="00C548B6" w:rsidP="00A12B05">
            <w:pPr>
              <w:spacing w:after="120"/>
              <w:jc w:val="both"/>
              <w:rPr>
                <w:rFonts w:ascii="Verdana" w:eastAsia="Calibri" w:hAnsi="Verdana"/>
                <w:sz w:val="16"/>
                <w:szCs w:val="16"/>
                <w:lang w:val="es-ES_tradnl"/>
              </w:rPr>
            </w:pPr>
          </w:p>
          <w:p w14:paraId="16092CC6"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(dirección de la página web, autoridad u organismo expedidor, referencia exacta de la documentación): […] […] […] […]</w:t>
            </w:r>
            <w:r w:rsidRPr="00A64A7D">
              <w:rPr>
                <w:rFonts w:ascii="Verdana" w:eastAsia="Calibri" w:hAnsi="Verdana"/>
                <w:b/>
                <w:sz w:val="16"/>
                <w:szCs w:val="16"/>
                <w:vertAlign w:val="superscript"/>
                <w:lang w:val="es-ES_tradnl"/>
              </w:rPr>
              <w:footnoteReference w:id="43"/>
            </w:r>
          </w:p>
        </w:tc>
      </w:tr>
      <w:tr w:rsidR="00C548B6" w:rsidRPr="00A64A7D" w14:paraId="4794E7E1" w14:textId="77777777" w:rsidTr="00A12B05">
        <w:trPr>
          <w:trHeight w:val="1198"/>
        </w:trPr>
        <w:tc>
          <w:tcPr>
            <w:tcW w:w="5558" w:type="dxa"/>
          </w:tcPr>
          <w:p w14:paraId="63C57A21"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 xml:space="preserve">En el caso de que sea aplicable cualquiera de los motivos de exclusión puramente nacionales, </w:t>
            </w:r>
            <w:r w:rsidRPr="00A64A7D">
              <w:rPr>
                <w:rFonts w:ascii="Verdana" w:eastAsia="Calibri" w:hAnsi="Verdana"/>
                <w:sz w:val="16"/>
                <w:szCs w:val="16"/>
                <w:lang w:val="es-ES_tradnl"/>
              </w:rPr>
              <w:t>¿ha adoptado la operadora económica medidas autocorrectoras?</w:t>
            </w:r>
          </w:p>
          <w:p w14:paraId="29EB23C0"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 xml:space="preserve">Si </w:t>
            </w:r>
            <w:r w:rsidRPr="00A64A7D">
              <w:rPr>
                <w:rFonts w:ascii="Verdana" w:eastAsia="Calibri" w:hAnsi="Verdana"/>
                <w:sz w:val="16"/>
                <w:szCs w:val="16"/>
                <w:lang w:val="es-ES_tradnl"/>
              </w:rPr>
              <w:t>lo ha hecho, descríbanse las medidas adoptadas:</w:t>
            </w:r>
          </w:p>
        </w:tc>
        <w:tc>
          <w:tcPr>
            <w:tcW w:w="4465" w:type="dxa"/>
          </w:tcPr>
          <w:p w14:paraId="3CC73579" w14:textId="77777777" w:rsidR="00C548B6" w:rsidRPr="00A64A7D" w:rsidRDefault="00C548B6" w:rsidP="00A12B05">
            <w:pPr>
              <w:spacing w:before="6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415B29B1" w14:textId="77777777" w:rsidR="00C548B6" w:rsidRPr="00A64A7D" w:rsidRDefault="00C548B6" w:rsidP="00A12B05">
            <w:pPr>
              <w:jc w:val="both"/>
              <w:rPr>
                <w:rFonts w:ascii="Verdana" w:eastAsia="Calibri" w:hAnsi="Verdana"/>
                <w:sz w:val="16"/>
                <w:szCs w:val="16"/>
                <w:lang w:val="es-ES_tradnl"/>
              </w:rPr>
            </w:pPr>
          </w:p>
          <w:p w14:paraId="615B30C2" w14:textId="77777777" w:rsidR="00C548B6" w:rsidRPr="00A64A7D" w:rsidRDefault="00C548B6" w:rsidP="00A12B05">
            <w:pPr>
              <w:spacing w:after="120"/>
              <w:jc w:val="both"/>
              <w:rPr>
                <w:rFonts w:ascii="Verdana" w:eastAsia="Calibri" w:hAnsi="Verdana"/>
                <w:sz w:val="16"/>
                <w:szCs w:val="16"/>
                <w:lang w:val="es-ES_tradnl"/>
              </w:rPr>
            </w:pPr>
          </w:p>
          <w:p w14:paraId="026A6AEE"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bl>
    <w:p w14:paraId="36907E27"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Parte IV: Criterios de selección</w:t>
      </w:r>
      <w:r w:rsidRPr="00A64A7D">
        <w:rPr>
          <w:rFonts w:ascii="Verdana" w:eastAsia="Calibri" w:hAnsi="Verdana"/>
          <w:b/>
          <w:sz w:val="19"/>
          <w:szCs w:val="19"/>
          <w:vertAlign w:val="superscript"/>
          <w:lang w:val="es-ES_tradnl"/>
        </w:rPr>
        <w:footnoteReference w:id="44"/>
      </w:r>
    </w:p>
    <w:p w14:paraId="3EE4C914" w14:textId="77777777" w:rsidR="00C548B6" w:rsidRPr="00A64A7D" w:rsidRDefault="00C548B6" w:rsidP="00C548B6">
      <w:pPr>
        <w:ind w:right="-425"/>
        <w:jc w:val="both"/>
        <w:rPr>
          <w:rFonts w:ascii="Verdana" w:eastAsia="Calibri" w:hAnsi="Verdana"/>
          <w:sz w:val="16"/>
          <w:szCs w:val="16"/>
          <w:lang w:val="es-ES_tradnl"/>
        </w:rPr>
      </w:pPr>
      <w:r w:rsidRPr="00A64A7D">
        <w:rPr>
          <w:rFonts w:ascii="Verdana" w:eastAsia="Calibri" w:hAnsi="Verdana"/>
          <w:sz w:val="16"/>
          <w:szCs w:val="16"/>
          <w:lang w:val="es-ES_tradnl"/>
        </w:rPr>
        <w:t>En relación con los criterios de selección (sección α  o  secciones A  a  D de la presente parte), la operadora económica declara que:</w:t>
      </w:r>
    </w:p>
    <w:p w14:paraId="6A02DB2E" w14:textId="77777777" w:rsidR="00C548B6" w:rsidRPr="00A64A7D" w:rsidRDefault="00C548B6" w:rsidP="00C548B6">
      <w:pPr>
        <w:spacing w:before="120" w:after="120"/>
        <w:ind w:right="-425" w:firstLine="284"/>
        <w:jc w:val="center"/>
        <w:rPr>
          <w:rFonts w:ascii="Verdana" w:eastAsia="Calibri" w:hAnsi="Verdana"/>
          <w:b/>
          <w:sz w:val="20"/>
          <w:szCs w:val="20"/>
          <w:lang w:val="es-ES_tradnl"/>
        </w:rPr>
      </w:pPr>
      <w:r w:rsidRPr="00A64A7D">
        <w:rPr>
          <w:rFonts w:ascii="Symbol" w:eastAsia="Symbol" w:hAnsi="Symbol" w:cs="Symbol"/>
          <w:b/>
          <w:sz w:val="19"/>
          <w:szCs w:val="19"/>
          <w:lang w:val="es-ES_tradnl"/>
        </w:rPr>
        <w:t>a</w:t>
      </w:r>
      <w:r w:rsidRPr="00A64A7D">
        <w:rPr>
          <w:rFonts w:ascii="Verdana" w:eastAsia="Calibri" w:hAnsi="Verdana"/>
          <w:b/>
          <w:sz w:val="19"/>
          <w:szCs w:val="19"/>
          <w:lang w:val="es-ES_tradnl"/>
        </w:rPr>
        <w:t>: INDICACIÓN GLOBAL RELATIVA A TODOS LOS CRITERIOS DE SELECCIÓN</w:t>
      </w:r>
    </w:p>
    <w:tbl>
      <w:tblPr>
        <w:tblW w:w="10009"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clear" w:color="auto" w:fill="D9D9D9"/>
        <w:tblLook w:val="04A0" w:firstRow="1" w:lastRow="0" w:firstColumn="1" w:lastColumn="0" w:noHBand="0" w:noVBand="1"/>
      </w:tblPr>
      <w:tblGrid>
        <w:gridCol w:w="10009"/>
      </w:tblGrid>
      <w:tr w:rsidR="00C548B6" w:rsidRPr="00A64A7D" w14:paraId="2079BD57" w14:textId="77777777" w:rsidTr="00A12B05">
        <w:tc>
          <w:tcPr>
            <w:tcW w:w="10009" w:type="dxa"/>
            <w:shd w:val="clear" w:color="auto" w:fill="D9D9D9"/>
          </w:tcPr>
          <w:p w14:paraId="0A9F6887"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La operadora económica</w:t>
            </w:r>
            <w:r w:rsidRPr="00A64A7D">
              <w:rPr>
                <w:rFonts w:ascii="Verdana" w:eastAsia="Calibri" w:hAnsi="Verdana"/>
                <w:b/>
                <w:color w:val="00B050"/>
                <w:sz w:val="16"/>
                <w:szCs w:val="16"/>
                <w:lang w:val="es-ES_tradnl"/>
              </w:rPr>
              <w:t xml:space="preserve"> </w:t>
            </w:r>
            <w:r w:rsidRPr="00A64A7D">
              <w:rPr>
                <w:rFonts w:ascii="Verdana" w:eastAsia="Calibri" w:hAnsi="Verdana"/>
                <w:b/>
                <w:sz w:val="16"/>
                <w:szCs w:val="16"/>
                <w:lang w:val="es-ES_tradnl"/>
              </w:rPr>
              <w:t>solo debe cumplimentar esta casilla si se ha indicado en el anuncio de licitación o en la cláusula 24.1 de cláusulas específicas del contrato. Estos criterios de selección son los indicados, en su caso, en la cláusula 21 de cláusulas específicas del contrato.</w:t>
            </w:r>
          </w:p>
        </w:tc>
      </w:tr>
    </w:tbl>
    <w:p w14:paraId="79617237" w14:textId="77777777" w:rsidR="00C548B6" w:rsidRPr="00A64A7D" w:rsidRDefault="00C548B6" w:rsidP="00C548B6">
      <w:pPr>
        <w:rPr>
          <w:rFonts w:ascii="Verdana" w:eastAsia="Calibri" w:hAnsi="Verdana"/>
          <w:sz w:val="6"/>
          <w:szCs w:val="6"/>
          <w:lang w:val="es-ES_tradnl"/>
        </w:rPr>
      </w:pPr>
    </w:p>
    <w:tbl>
      <w:tblPr>
        <w:tblW w:w="10023" w:type="dxa"/>
        <w:tblInd w:w="-75"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58"/>
        <w:gridCol w:w="4465"/>
      </w:tblGrid>
      <w:tr w:rsidR="00C548B6" w:rsidRPr="00A64A7D" w14:paraId="026E62DD" w14:textId="77777777" w:rsidTr="00A12B05">
        <w:trPr>
          <w:trHeight w:val="283"/>
        </w:trPr>
        <w:tc>
          <w:tcPr>
            <w:tcW w:w="5558" w:type="dxa"/>
          </w:tcPr>
          <w:p w14:paraId="2A67B05A"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Cumplimiento de todos los criterios de selección</w:t>
            </w:r>
          </w:p>
        </w:tc>
        <w:tc>
          <w:tcPr>
            <w:tcW w:w="4465" w:type="dxa"/>
          </w:tcPr>
          <w:p w14:paraId="66E536A6" w14:textId="77777777" w:rsidR="00C548B6" w:rsidRPr="00A64A7D" w:rsidRDefault="00C548B6" w:rsidP="00A12B05">
            <w:pPr>
              <w:spacing w:before="120" w:after="120"/>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5151C052" w14:textId="77777777" w:rsidTr="00A12B05">
        <w:tc>
          <w:tcPr>
            <w:tcW w:w="5558" w:type="dxa"/>
          </w:tcPr>
          <w:p w14:paraId="5FD3629E" w14:textId="77777777" w:rsidR="00C548B6" w:rsidRPr="00A64A7D" w:rsidRDefault="00C548B6" w:rsidP="00A12B05">
            <w:pPr>
              <w:spacing w:before="120" w:after="120"/>
              <w:rPr>
                <w:rFonts w:ascii="Verdana" w:eastAsia="Calibri" w:hAnsi="Verdana"/>
                <w:sz w:val="16"/>
                <w:szCs w:val="16"/>
                <w:lang w:val="es-ES_tradnl"/>
              </w:rPr>
            </w:pPr>
            <w:r w:rsidRPr="00A64A7D">
              <w:rPr>
                <w:rFonts w:ascii="Verdana" w:eastAsia="Calibri" w:hAnsi="Verdana"/>
                <w:sz w:val="16"/>
                <w:szCs w:val="16"/>
                <w:lang w:val="es-ES_tradnl"/>
              </w:rPr>
              <w:t>Cumple los criterios de selección requeridos</w:t>
            </w:r>
          </w:p>
        </w:tc>
        <w:tc>
          <w:tcPr>
            <w:tcW w:w="4465" w:type="dxa"/>
          </w:tcPr>
          <w:p w14:paraId="4B7B394B" w14:textId="77777777" w:rsidR="00C548B6" w:rsidRPr="00A64A7D" w:rsidRDefault="00C548B6" w:rsidP="00A12B05">
            <w:pPr>
              <w:spacing w:before="60" w:after="120"/>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tc>
      </w:tr>
    </w:tbl>
    <w:p w14:paraId="484BEDF8"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A: IDONEIDAD</w:t>
      </w:r>
    </w:p>
    <w:tbl>
      <w:tblPr>
        <w:tblW w:w="10008"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clear" w:color="auto" w:fill="D9D9D9"/>
        <w:tblLook w:val="04A0" w:firstRow="1" w:lastRow="0" w:firstColumn="1" w:lastColumn="0" w:noHBand="0" w:noVBand="1"/>
      </w:tblPr>
      <w:tblGrid>
        <w:gridCol w:w="10008"/>
      </w:tblGrid>
      <w:tr w:rsidR="00C548B6" w:rsidRPr="00A64A7D" w14:paraId="0C8C3833" w14:textId="77777777" w:rsidTr="00A12B05">
        <w:tc>
          <w:tcPr>
            <w:tcW w:w="8278" w:type="dxa"/>
            <w:shd w:val="clear" w:color="auto" w:fill="D9D9D9"/>
          </w:tcPr>
          <w:p w14:paraId="23F51751"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La operadora económica solo debe facilitar información cuando se exija el cumplimiento de los criterios de selección en el anuncio de licitación y en la cláusula 21.3 de condiciones específicas del contrato.</w:t>
            </w:r>
          </w:p>
        </w:tc>
      </w:tr>
    </w:tbl>
    <w:p w14:paraId="7A54B1B9" w14:textId="77777777" w:rsidR="00C548B6" w:rsidRPr="00A64A7D" w:rsidRDefault="00C548B6" w:rsidP="00C548B6">
      <w:pPr>
        <w:rPr>
          <w:rFonts w:ascii="Verdana" w:eastAsia="Calibri" w:hAnsi="Verdana"/>
          <w:sz w:val="6"/>
          <w:szCs w:val="6"/>
          <w:lang w:val="es-ES_tradnl"/>
        </w:rPr>
      </w:pPr>
    </w:p>
    <w:tbl>
      <w:tblPr>
        <w:tblW w:w="10009"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44"/>
        <w:gridCol w:w="4465"/>
      </w:tblGrid>
      <w:tr w:rsidR="00C548B6" w:rsidRPr="00A64A7D" w14:paraId="4C068827" w14:textId="77777777" w:rsidTr="00A12B05">
        <w:trPr>
          <w:trHeight w:val="283"/>
        </w:trPr>
        <w:tc>
          <w:tcPr>
            <w:tcW w:w="5544" w:type="dxa"/>
          </w:tcPr>
          <w:p w14:paraId="1E330510"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Idoneidad</w:t>
            </w:r>
          </w:p>
        </w:tc>
        <w:tc>
          <w:tcPr>
            <w:tcW w:w="4465" w:type="dxa"/>
          </w:tcPr>
          <w:p w14:paraId="2655FE39"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6E3E2157" w14:textId="77777777" w:rsidTr="00A12B05">
        <w:trPr>
          <w:trHeight w:val="637"/>
        </w:trPr>
        <w:tc>
          <w:tcPr>
            <w:tcW w:w="5544" w:type="dxa"/>
          </w:tcPr>
          <w:p w14:paraId="31A229E5"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1) Figura inscrita en un registro profesional o mercantil</w:t>
            </w:r>
            <w:r w:rsidRPr="00A64A7D">
              <w:rPr>
                <w:rFonts w:ascii="Verdana" w:eastAsia="Calibri" w:hAnsi="Verdana"/>
                <w:sz w:val="16"/>
                <w:szCs w:val="16"/>
                <w:lang w:val="es-ES_tradnl"/>
              </w:rPr>
              <w:t xml:space="preserve"> en su Estado miembro de establecimiento</w:t>
            </w:r>
            <w:r w:rsidRPr="00A64A7D">
              <w:rPr>
                <w:rFonts w:ascii="Verdana" w:eastAsia="Calibri" w:hAnsi="Verdana"/>
                <w:sz w:val="16"/>
                <w:szCs w:val="16"/>
                <w:vertAlign w:val="superscript"/>
                <w:lang w:val="es-ES_tradnl"/>
              </w:rPr>
              <w:footnoteReference w:id="45"/>
            </w:r>
            <w:r w:rsidRPr="00A64A7D">
              <w:rPr>
                <w:rFonts w:ascii="Verdana" w:eastAsia="Calibri" w:hAnsi="Verdana"/>
                <w:sz w:val="16"/>
                <w:szCs w:val="16"/>
                <w:vertAlign w:val="superscript"/>
                <w:lang w:val="es-ES_tradnl"/>
              </w:rPr>
              <w:t>:</w:t>
            </w:r>
          </w:p>
          <w:p w14:paraId="3F1C2344"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Si la documentación pertinente está disponible en formato electrónico, sírvase indicar:</w:t>
            </w:r>
          </w:p>
        </w:tc>
        <w:tc>
          <w:tcPr>
            <w:tcW w:w="4465" w:type="dxa"/>
          </w:tcPr>
          <w:p w14:paraId="3581B8A0"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w:t>
            </w:r>
          </w:p>
          <w:p w14:paraId="4C94B28F" w14:textId="77777777" w:rsidR="00C548B6" w:rsidRPr="00A64A7D" w:rsidRDefault="00C548B6" w:rsidP="00A12B05">
            <w:pPr>
              <w:jc w:val="both"/>
              <w:rPr>
                <w:rFonts w:ascii="Verdana" w:eastAsia="Calibri" w:hAnsi="Verdana"/>
                <w:sz w:val="16"/>
                <w:szCs w:val="16"/>
                <w:lang w:val="es-ES_tradnl"/>
              </w:rPr>
            </w:pPr>
          </w:p>
          <w:p w14:paraId="7F92E905"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(dirección de la página web, autoridad u organismo expedidor, referencia exacta de la documentación):</w:t>
            </w:r>
          </w:p>
          <w:p w14:paraId="42025330"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 […]</w:t>
            </w:r>
          </w:p>
        </w:tc>
      </w:tr>
      <w:tr w:rsidR="00C548B6" w:rsidRPr="00A64A7D" w14:paraId="698B76C5" w14:textId="77777777" w:rsidTr="00A12B05">
        <w:trPr>
          <w:trHeight w:val="637"/>
        </w:trPr>
        <w:tc>
          <w:tcPr>
            <w:tcW w:w="5544" w:type="dxa"/>
          </w:tcPr>
          <w:p w14:paraId="6091FCB1"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2) Cuando se trate de contrato de servicios:</w:t>
            </w:r>
          </w:p>
          <w:p w14:paraId="5B97F654"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xml:space="preserve">¿Es preciso </w:t>
            </w:r>
            <w:r w:rsidRPr="00A64A7D">
              <w:rPr>
                <w:rFonts w:ascii="Verdana" w:eastAsia="Calibri" w:hAnsi="Verdana"/>
                <w:b/>
                <w:sz w:val="16"/>
                <w:szCs w:val="16"/>
                <w:lang w:val="es-ES_tradnl"/>
              </w:rPr>
              <w:t>disponer de una autorización específica o</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estar afiliada</w:t>
            </w:r>
            <w:r w:rsidRPr="00A64A7D">
              <w:rPr>
                <w:rFonts w:ascii="Verdana" w:eastAsia="Calibri" w:hAnsi="Verdana"/>
                <w:sz w:val="16"/>
                <w:szCs w:val="16"/>
                <w:lang w:val="es-ES_tradnl"/>
              </w:rPr>
              <w:t xml:space="preserve"> a una determinada organización para poder prestar el servicio de que se trate en el país de establecimiento de la operadora económica?</w:t>
            </w:r>
          </w:p>
          <w:p w14:paraId="6FD1E129" w14:textId="77777777" w:rsidR="00C548B6" w:rsidRPr="00A64A7D" w:rsidRDefault="00C548B6" w:rsidP="00A12B05">
            <w:pPr>
              <w:jc w:val="both"/>
              <w:rPr>
                <w:rFonts w:ascii="Verdana" w:eastAsia="Calibri" w:hAnsi="Verdana"/>
                <w:sz w:val="16"/>
                <w:szCs w:val="16"/>
                <w:lang w:val="es-ES_tradnl"/>
              </w:rPr>
            </w:pPr>
          </w:p>
          <w:p w14:paraId="61B7CA45"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Si la documentación pertinente está disponible en formato electrónico, sírvase indicar:</w:t>
            </w:r>
          </w:p>
        </w:tc>
        <w:tc>
          <w:tcPr>
            <w:tcW w:w="4465" w:type="dxa"/>
          </w:tcPr>
          <w:p w14:paraId="62D793F4" w14:textId="77777777" w:rsidR="00C548B6" w:rsidRPr="00A64A7D" w:rsidRDefault="00C548B6" w:rsidP="00A12B05">
            <w:pPr>
              <w:spacing w:before="80" w:after="12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0353DE26"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b/>
                <w:sz w:val="16"/>
                <w:szCs w:val="16"/>
                <w:lang w:val="es-ES_tradnl"/>
              </w:rPr>
              <w:t>En caso afirmativo,</w:t>
            </w:r>
            <w:r w:rsidRPr="00A64A7D">
              <w:rPr>
                <w:rFonts w:ascii="Verdana" w:eastAsia="Calibri" w:hAnsi="Verdana"/>
                <w:sz w:val="16"/>
                <w:szCs w:val="16"/>
                <w:lang w:val="es-ES_tradnl"/>
              </w:rPr>
              <w:t xml:space="preserve"> especifíquese qué autorización o afiliación e indíquese si la operadora económica</w:t>
            </w:r>
            <w:r w:rsidRPr="00A64A7D">
              <w:rPr>
                <w:rFonts w:ascii="Verdana" w:eastAsia="Calibri" w:hAnsi="Verdana"/>
                <w:color w:val="00B050"/>
                <w:sz w:val="16"/>
                <w:szCs w:val="16"/>
                <w:lang w:val="es-ES_tradnl"/>
              </w:rPr>
              <w:t xml:space="preserve"> </w:t>
            </w:r>
            <w:r w:rsidRPr="00A64A7D">
              <w:rPr>
                <w:rFonts w:ascii="Verdana" w:eastAsia="Calibri" w:hAnsi="Verdana"/>
                <w:sz w:val="16"/>
                <w:szCs w:val="16"/>
                <w:lang w:val="es-ES_tradnl"/>
              </w:rPr>
              <w:t>cumple este requisito:</w:t>
            </w:r>
          </w:p>
          <w:p w14:paraId="437DF780"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528CBCF9"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(dirección de la página web, autoridad u organismo expedidor, referencia exacta de la documentación):</w:t>
            </w:r>
          </w:p>
          <w:p w14:paraId="7C3A7445"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 […]</w:t>
            </w:r>
          </w:p>
        </w:tc>
      </w:tr>
    </w:tbl>
    <w:p w14:paraId="26585F93" w14:textId="77777777" w:rsidR="00C548B6" w:rsidRPr="00A64A7D" w:rsidRDefault="00C548B6" w:rsidP="00C548B6">
      <w:pPr>
        <w:spacing w:before="120" w:after="120"/>
        <w:ind w:right="-425"/>
        <w:jc w:val="center"/>
        <w:rPr>
          <w:rFonts w:ascii="Verdana" w:eastAsia="Calibri" w:hAnsi="Verdana"/>
          <w:b/>
          <w:sz w:val="19"/>
          <w:szCs w:val="19"/>
          <w:lang w:val="es-ES_tradnl"/>
        </w:rPr>
      </w:pPr>
    </w:p>
    <w:p w14:paraId="2757557B"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B: SOLVENCIA ECONÓMICA Y FINANCIERA</w:t>
      </w:r>
    </w:p>
    <w:tbl>
      <w:tblPr>
        <w:tblW w:w="10037" w:type="dxa"/>
        <w:tblInd w:w="-89"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clear" w:color="auto" w:fill="D9D9D9"/>
        <w:tblLook w:val="04A0" w:firstRow="1" w:lastRow="0" w:firstColumn="1" w:lastColumn="0" w:noHBand="0" w:noVBand="1"/>
      </w:tblPr>
      <w:tblGrid>
        <w:gridCol w:w="10037"/>
      </w:tblGrid>
      <w:tr w:rsidR="00C548B6" w:rsidRPr="00A64A7D" w14:paraId="62868B17" w14:textId="77777777" w:rsidTr="00A12B05">
        <w:tc>
          <w:tcPr>
            <w:tcW w:w="10037" w:type="dxa"/>
            <w:shd w:val="clear" w:color="auto" w:fill="D9D9D9"/>
          </w:tcPr>
          <w:p w14:paraId="5C7729AC"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lastRenderedPageBreak/>
              <w:t>La operadora económica solo debe facilitar información cuando se exija el cumplimiento de los criterios de selección (requisitos de solvencia) en cuestión en el anuncio de licitación y en la cláusula 21.2 de condiciones específicas del contrato.</w:t>
            </w:r>
          </w:p>
        </w:tc>
      </w:tr>
    </w:tbl>
    <w:p w14:paraId="5E92E8DD" w14:textId="77777777" w:rsidR="00C548B6" w:rsidRPr="00A64A7D" w:rsidRDefault="00C548B6" w:rsidP="00C548B6">
      <w:pPr>
        <w:rPr>
          <w:rFonts w:ascii="Verdana" w:eastAsia="Calibri" w:hAnsi="Verdana"/>
          <w:sz w:val="6"/>
          <w:szCs w:val="6"/>
          <w:lang w:val="es-ES_tradnl"/>
        </w:rPr>
      </w:pPr>
    </w:p>
    <w:tbl>
      <w:tblPr>
        <w:tblW w:w="10009"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30"/>
        <w:gridCol w:w="4479"/>
      </w:tblGrid>
      <w:tr w:rsidR="00C548B6" w:rsidRPr="00A64A7D" w14:paraId="4A0C53DF" w14:textId="77777777" w:rsidTr="00A12B05">
        <w:tc>
          <w:tcPr>
            <w:tcW w:w="5530" w:type="dxa"/>
          </w:tcPr>
          <w:p w14:paraId="44FC5B9F"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Solvencia económica y financiera</w:t>
            </w:r>
          </w:p>
        </w:tc>
        <w:tc>
          <w:tcPr>
            <w:tcW w:w="4479" w:type="dxa"/>
          </w:tcPr>
          <w:p w14:paraId="2053CDD6"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7A75FBE7" w14:textId="77777777" w:rsidTr="00A12B05">
        <w:tc>
          <w:tcPr>
            <w:tcW w:w="5530" w:type="dxa"/>
          </w:tcPr>
          <w:p w14:paraId="55FA76A4"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1a) Su </w:t>
            </w:r>
            <w:r w:rsidRPr="00A64A7D">
              <w:rPr>
                <w:rFonts w:ascii="Verdana" w:eastAsia="Calibri" w:hAnsi="Verdana"/>
                <w:b/>
                <w:sz w:val="16"/>
                <w:szCs w:val="16"/>
                <w:lang w:val="es-ES_tradnl"/>
              </w:rPr>
              <w:t>volumen de negocios</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anua</w:t>
            </w:r>
            <w:r w:rsidRPr="00A64A7D">
              <w:rPr>
                <w:rFonts w:ascii="Verdana" w:eastAsia="Calibri" w:hAnsi="Verdana"/>
                <w:sz w:val="16"/>
                <w:szCs w:val="16"/>
                <w:lang w:val="es-ES_tradnl"/>
              </w:rPr>
              <w:t>l (general) durante el número de ejercicios exigido en el anuncio pertinente o los pliegos de la contratación es el siguiente:</w:t>
            </w:r>
          </w:p>
          <w:p w14:paraId="04A64940"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Y/o</w:t>
            </w:r>
          </w:p>
          <w:p w14:paraId="7A54BD4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1b) Su volumen de negocios anual medio durante el número de ejercicios exigido en el anuncio pertinente o los pliegos de contratación es el siguiente</w:t>
            </w:r>
            <w:r w:rsidRPr="00A64A7D">
              <w:rPr>
                <w:rFonts w:ascii="Verdana" w:eastAsia="Calibri" w:hAnsi="Verdana"/>
                <w:b/>
                <w:sz w:val="16"/>
                <w:szCs w:val="16"/>
                <w:vertAlign w:val="superscript"/>
                <w:lang w:val="es-ES_tradnl"/>
              </w:rPr>
              <w:footnoteReference w:id="46"/>
            </w:r>
            <w:r w:rsidRPr="00A64A7D">
              <w:rPr>
                <w:rFonts w:ascii="Verdana" w:eastAsia="Calibri" w:hAnsi="Verdana"/>
                <w:sz w:val="16"/>
                <w:szCs w:val="16"/>
                <w:lang w:val="es-ES_tradnl"/>
              </w:rPr>
              <w:t>:</w:t>
            </w:r>
          </w:p>
          <w:p w14:paraId="25E436D0"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Si la documentación pertinente está disponible en formato electrónico, sírvase indicar:</w:t>
            </w:r>
          </w:p>
          <w:p w14:paraId="3F17885A" w14:textId="77777777" w:rsidR="00C548B6" w:rsidRPr="00A64A7D" w:rsidRDefault="00C548B6" w:rsidP="00A12B05">
            <w:pPr>
              <w:spacing w:before="120" w:after="120"/>
              <w:jc w:val="both"/>
              <w:rPr>
                <w:rFonts w:ascii="Verdana" w:eastAsia="Calibri" w:hAnsi="Verdana"/>
                <w:sz w:val="16"/>
                <w:szCs w:val="16"/>
                <w:lang w:val="es-ES_tradnl"/>
              </w:rPr>
            </w:pPr>
          </w:p>
        </w:tc>
        <w:tc>
          <w:tcPr>
            <w:tcW w:w="4479" w:type="dxa"/>
          </w:tcPr>
          <w:p w14:paraId="04D6C6C8"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Ejercicio: […] volumen de negocios: […][..] moneda</w:t>
            </w:r>
          </w:p>
          <w:p w14:paraId="3E949137"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Ejercicio: […] volumen de negocios: […][..] moneda</w:t>
            </w:r>
          </w:p>
          <w:p w14:paraId="6493CB69"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Ejercicio: […] volumen de negocios: […][..] moneda</w:t>
            </w:r>
          </w:p>
          <w:p w14:paraId="14EF7295" w14:textId="77777777" w:rsidR="00C548B6" w:rsidRPr="00A64A7D" w:rsidRDefault="00C548B6" w:rsidP="00A12B05">
            <w:pPr>
              <w:spacing w:before="120" w:after="120"/>
              <w:jc w:val="both"/>
              <w:rPr>
                <w:rFonts w:ascii="Verdana" w:eastAsia="Calibri" w:hAnsi="Verdana"/>
                <w:sz w:val="16"/>
                <w:szCs w:val="16"/>
                <w:lang w:val="es-ES_tradnl"/>
              </w:rPr>
            </w:pPr>
          </w:p>
          <w:p w14:paraId="410B8623"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(número de ejercicios, volumen de negocios medio):</w:t>
            </w:r>
          </w:p>
          <w:p w14:paraId="7225B58B"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 […] […]moneda</w:t>
            </w:r>
          </w:p>
          <w:p w14:paraId="2BB2849E" w14:textId="77777777" w:rsidR="00C548B6" w:rsidRPr="00A64A7D" w:rsidRDefault="00C548B6" w:rsidP="00A12B05">
            <w:pPr>
              <w:spacing w:after="120"/>
              <w:jc w:val="both"/>
              <w:rPr>
                <w:rFonts w:ascii="Verdana" w:eastAsia="Calibri" w:hAnsi="Verdana"/>
                <w:sz w:val="16"/>
                <w:szCs w:val="16"/>
                <w:lang w:val="es-ES_tradnl"/>
              </w:rPr>
            </w:pPr>
          </w:p>
          <w:p w14:paraId="7A966342"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xml:space="preserve">(dirección de la página web, autoridad u organismo expedidor, referencia exacta de la documentación): </w:t>
            </w:r>
          </w:p>
          <w:p w14:paraId="766ACE37"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 […]</w:t>
            </w:r>
          </w:p>
        </w:tc>
      </w:tr>
      <w:tr w:rsidR="00C548B6" w:rsidRPr="00A64A7D" w14:paraId="20F8E324" w14:textId="77777777" w:rsidTr="00A12B05">
        <w:tc>
          <w:tcPr>
            <w:tcW w:w="5530" w:type="dxa"/>
          </w:tcPr>
          <w:p w14:paraId="1B4DCAB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2a)</w:t>
            </w:r>
            <w:r w:rsidRPr="00A64A7D">
              <w:rPr>
                <w:rFonts w:ascii="Verdana" w:eastAsia="Calibri" w:hAnsi="Verdana"/>
                <w:b/>
                <w:sz w:val="16"/>
                <w:szCs w:val="16"/>
                <w:lang w:val="es-ES_tradnl"/>
              </w:rPr>
              <w:t xml:space="preserve"> Su volumen de negocios</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anual</w:t>
            </w:r>
            <w:r w:rsidRPr="00A64A7D">
              <w:rPr>
                <w:rFonts w:ascii="Verdana" w:eastAsia="Calibri" w:hAnsi="Verdana"/>
                <w:sz w:val="16"/>
                <w:szCs w:val="16"/>
                <w:lang w:val="es-ES_tradnl"/>
              </w:rPr>
              <w:t xml:space="preserve"> (específico) durante el número de ejercicios exigido </w:t>
            </w:r>
            <w:r w:rsidRPr="00A64A7D">
              <w:rPr>
                <w:rFonts w:ascii="Verdana" w:eastAsia="Calibri" w:hAnsi="Verdana"/>
                <w:b/>
                <w:sz w:val="16"/>
                <w:szCs w:val="16"/>
                <w:lang w:val="es-ES_tradnl"/>
              </w:rPr>
              <w:t>en el ámbito de</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actividad cubierto por el contrato</w:t>
            </w:r>
            <w:r w:rsidRPr="00A64A7D">
              <w:rPr>
                <w:rFonts w:ascii="Verdana" w:eastAsia="Calibri" w:hAnsi="Verdana"/>
                <w:sz w:val="16"/>
                <w:szCs w:val="16"/>
                <w:lang w:val="es-ES_tradnl"/>
              </w:rPr>
              <w:t xml:space="preserve"> y que se especifica en el anuncio pertinente o los pliegos de la contratación es el siguiente:</w:t>
            </w:r>
          </w:p>
          <w:p w14:paraId="1266F426"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Y/o</w:t>
            </w:r>
          </w:p>
          <w:p w14:paraId="12B12096" w14:textId="77777777" w:rsidR="00C548B6" w:rsidRPr="00A64A7D" w:rsidRDefault="00C548B6" w:rsidP="00A12B05">
            <w:pPr>
              <w:spacing w:before="120" w:after="120"/>
              <w:jc w:val="both"/>
              <w:rPr>
                <w:rFonts w:ascii="Verdana" w:eastAsia="Calibri" w:hAnsi="Verdana"/>
                <w:b/>
                <w:sz w:val="16"/>
                <w:szCs w:val="16"/>
                <w:vertAlign w:val="superscript"/>
                <w:lang w:val="es-ES_tradnl"/>
              </w:rPr>
            </w:pPr>
            <w:r w:rsidRPr="00A64A7D">
              <w:rPr>
                <w:rFonts w:ascii="Verdana" w:eastAsia="Calibri" w:hAnsi="Verdana"/>
                <w:sz w:val="16"/>
                <w:szCs w:val="16"/>
                <w:lang w:val="es-ES_tradnl"/>
              </w:rPr>
              <w:t xml:space="preserve">2b) Su </w:t>
            </w:r>
            <w:r w:rsidRPr="00A64A7D">
              <w:rPr>
                <w:rFonts w:ascii="Verdana" w:eastAsia="Calibri" w:hAnsi="Verdana"/>
                <w:b/>
                <w:sz w:val="16"/>
                <w:szCs w:val="16"/>
                <w:lang w:val="es-ES_tradnl"/>
              </w:rPr>
              <w:t>volumen de negocios</w:t>
            </w:r>
            <w:r w:rsidRPr="00A64A7D">
              <w:rPr>
                <w:rFonts w:ascii="Verdana" w:eastAsia="Calibri" w:hAnsi="Verdana"/>
                <w:sz w:val="16"/>
                <w:szCs w:val="16"/>
                <w:lang w:val="es-ES_tradnl"/>
              </w:rPr>
              <w:t xml:space="preserve"> anual medio </w:t>
            </w:r>
            <w:r w:rsidRPr="00A64A7D">
              <w:rPr>
                <w:rFonts w:ascii="Verdana" w:eastAsia="Calibri" w:hAnsi="Verdana"/>
                <w:b/>
                <w:sz w:val="16"/>
                <w:szCs w:val="16"/>
                <w:lang w:val="es-ES_tradnl"/>
              </w:rPr>
              <w:t>en el ámbito y durante el número de ejercicios exigidos en el anuncio pertinente o los pliegos de la contratación es el siguiente</w:t>
            </w:r>
            <w:r w:rsidRPr="00A64A7D">
              <w:rPr>
                <w:rFonts w:ascii="Verdana" w:eastAsia="Calibri" w:hAnsi="Verdana"/>
                <w:b/>
                <w:sz w:val="16"/>
                <w:szCs w:val="16"/>
                <w:vertAlign w:val="superscript"/>
                <w:lang w:val="es-ES_tradnl"/>
              </w:rPr>
              <w:footnoteReference w:id="47"/>
            </w:r>
            <w:r w:rsidRPr="00A64A7D">
              <w:rPr>
                <w:rFonts w:ascii="Verdana" w:eastAsia="Calibri" w:hAnsi="Verdana"/>
                <w:b/>
                <w:sz w:val="16"/>
                <w:szCs w:val="16"/>
                <w:vertAlign w:val="superscript"/>
                <w:lang w:val="es-ES_tradnl"/>
              </w:rPr>
              <w:t>:</w:t>
            </w:r>
          </w:p>
          <w:p w14:paraId="02F1A268"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Si la documentación pertinente está disponible en formato electrónico, sírvase indicar:</w:t>
            </w:r>
          </w:p>
          <w:p w14:paraId="0AF01912" w14:textId="77777777" w:rsidR="00C548B6" w:rsidRPr="00A64A7D" w:rsidRDefault="00C548B6" w:rsidP="00A12B05">
            <w:pPr>
              <w:spacing w:before="120" w:after="120"/>
              <w:jc w:val="both"/>
              <w:rPr>
                <w:rFonts w:ascii="Verdana" w:eastAsia="Calibri" w:hAnsi="Verdana"/>
                <w:sz w:val="16"/>
                <w:szCs w:val="16"/>
                <w:lang w:val="es-ES_tradnl"/>
              </w:rPr>
            </w:pPr>
          </w:p>
        </w:tc>
        <w:tc>
          <w:tcPr>
            <w:tcW w:w="4479" w:type="dxa"/>
          </w:tcPr>
          <w:p w14:paraId="37FE7E3D"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Ejercicio: […] volumen de negocios: […][..] moneda</w:t>
            </w:r>
          </w:p>
          <w:p w14:paraId="393DCB8F"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Ejercicio: […] volumen de negocios: […][..] moneda</w:t>
            </w:r>
          </w:p>
          <w:p w14:paraId="12B6FC9A"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Ejercicio: […] volumen de negocios: […][..] moneda</w:t>
            </w:r>
          </w:p>
          <w:p w14:paraId="110556A5" w14:textId="77777777" w:rsidR="00C548B6" w:rsidRPr="00A64A7D" w:rsidRDefault="00C548B6" w:rsidP="00A12B05">
            <w:pPr>
              <w:spacing w:after="120"/>
              <w:jc w:val="both"/>
              <w:rPr>
                <w:rFonts w:ascii="Verdana" w:eastAsia="Calibri" w:hAnsi="Verdana"/>
                <w:sz w:val="16"/>
                <w:szCs w:val="16"/>
                <w:lang w:val="es-ES_tradnl"/>
              </w:rPr>
            </w:pPr>
          </w:p>
          <w:p w14:paraId="14D9C259" w14:textId="77777777" w:rsidR="00C548B6" w:rsidRPr="00A64A7D" w:rsidRDefault="00C548B6" w:rsidP="00A12B05">
            <w:pPr>
              <w:spacing w:before="120" w:after="120"/>
              <w:jc w:val="both"/>
              <w:rPr>
                <w:rFonts w:ascii="Verdana" w:eastAsia="Calibri" w:hAnsi="Verdana"/>
                <w:sz w:val="16"/>
                <w:szCs w:val="16"/>
                <w:lang w:val="es-ES_tradnl"/>
              </w:rPr>
            </w:pPr>
          </w:p>
          <w:p w14:paraId="010191F9"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(número de ejercicios, volumen de negocios medio):</w:t>
            </w:r>
          </w:p>
          <w:p w14:paraId="3449B56E"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 […] […] moneda</w:t>
            </w:r>
          </w:p>
          <w:p w14:paraId="0AC20ABE" w14:textId="77777777" w:rsidR="00C548B6" w:rsidRPr="00A64A7D" w:rsidRDefault="00C548B6" w:rsidP="00A12B05">
            <w:pPr>
              <w:jc w:val="both"/>
              <w:rPr>
                <w:rFonts w:ascii="Verdana" w:eastAsia="Calibri" w:hAnsi="Verdana"/>
                <w:sz w:val="16"/>
                <w:szCs w:val="16"/>
                <w:lang w:val="es-ES_tradnl"/>
              </w:rPr>
            </w:pPr>
          </w:p>
          <w:p w14:paraId="5122C877"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(dirección de la página web, autoridad u organismo expedidor, referencia exacta de la documentación):</w:t>
            </w:r>
          </w:p>
          <w:p w14:paraId="3E717095"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 […]</w:t>
            </w:r>
          </w:p>
        </w:tc>
      </w:tr>
      <w:tr w:rsidR="00C548B6" w:rsidRPr="00A64A7D" w14:paraId="5F6CEF6F" w14:textId="77777777" w:rsidTr="00A12B05">
        <w:tc>
          <w:tcPr>
            <w:tcW w:w="5530" w:type="dxa"/>
          </w:tcPr>
          <w:p w14:paraId="072E9BD9" w14:textId="77777777" w:rsidR="00C548B6" w:rsidRPr="00A64A7D" w:rsidRDefault="00C548B6" w:rsidP="00A12B05">
            <w:pPr>
              <w:spacing w:before="120" w:after="120"/>
              <w:ind w:left="175" w:hanging="175"/>
              <w:jc w:val="both"/>
              <w:rPr>
                <w:rFonts w:ascii="Verdana" w:eastAsia="Calibri" w:hAnsi="Verdana"/>
                <w:sz w:val="16"/>
                <w:szCs w:val="16"/>
                <w:lang w:val="es-ES_tradnl"/>
              </w:rPr>
            </w:pPr>
            <w:r w:rsidRPr="00A64A7D">
              <w:rPr>
                <w:rFonts w:ascii="Verdana" w:eastAsia="Calibri" w:hAnsi="Verdana"/>
                <w:sz w:val="16"/>
                <w:szCs w:val="16"/>
                <w:lang w:val="es-ES_tradnl"/>
              </w:rPr>
              <w:t>3) Si no se dispone de la información sobre el volumen de negocios (general o específico) en relación con todo el período considerado, indíquese la fecha de creación de la empresa o de inicio de las actividades de la operadora económica:</w:t>
            </w:r>
          </w:p>
        </w:tc>
        <w:tc>
          <w:tcPr>
            <w:tcW w:w="4479" w:type="dxa"/>
          </w:tcPr>
          <w:p w14:paraId="221D770D"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215FC1AD" w14:textId="77777777" w:rsidTr="00A12B05">
        <w:tc>
          <w:tcPr>
            <w:tcW w:w="5530" w:type="dxa"/>
          </w:tcPr>
          <w:p w14:paraId="712A5AA0" w14:textId="77777777" w:rsidR="00C548B6" w:rsidRPr="00A64A7D" w:rsidRDefault="00C548B6" w:rsidP="00A12B05">
            <w:pPr>
              <w:spacing w:before="120" w:after="120"/>
              <w:ind w:left="175" w:hanging="175"/>
              <w:jc w:val="both"/>
              <w:rPr>
                <w:rFonts w:ascii="Verdana" w:eastAsia="Calibri" w:hAnsi="Verdana"/>
                <w:sz w:val="16"/>
                <w:szCs w:val="16"/>
                <w:lang w:val="es-ES_tradnl"/>
              </w:rPr>
            </w:pPr>
            <w:r w:rsidRPr="00A64A7D">
              <w:rPr>
                <w:rFonts w:ascii="Verdana" w:eastAsia="Calibri" w:hAnsi="Verdana"/>
                <w:sz w:val="16"/>
                <w:szCs w:val="16"/>
                <w:lang w:val="es-ES_tradnl"/>
              </w:rPr>
              <w:t xml:space="preserve">4) En relación con </w:t>
            </w:r>
            <w:r w:rsidRPr="00A64A7D">
              <w:rPr>
                <w:rFonts w:ascii="Verdana" w:eastAsia="Calibri" w:hAnsi="Verdana"/>
                <w:b/>
                <w:sz w:val="16"/>
                <w:szCs w:val="16"/>
                <w:lang w:val="es-ES_tradnl"/>
              </w:rPr>
              <w:t>las ratios financieras</w:t>
            </w:r>
            <w:r w:rsidRPr="00A64A7D">
              <w:rPr>
                <w:rFonts w:ascii="Verdana" w:eastAsia="Calibri" w:hAnsi="Verdana"/>
                <w:b/>
                <w:sz w:val="16"/>
                <w:szCs w:val="16"/>
                <w:vertAlign w:val="superscript"/>
                <w:lang w:val="es-ES_tradnl"/>
              </w:rPr>
              <w:footnoteReference w:id="48"/>
            </w:r>
            <w:r w:rsidRPr="00A64A7D">
              <w:rPr>
                <w:rFonts w:ascii="Verdana" w:eastAsia="Calibri" w:hAnsi="Verdana"/>
                <w:sz w:val="16"/>
                <w:szCs w:val="16"/>
                <w:vertAlign w:val="subscript"/>
                <w:lang w:val="es-ES_tradnl"/>
              </w:rPr>
              <w:t xml:space="preserve"> </w:t>
            </w:r>
            <w:r w:rsidRPr="00A64A7D">
              <w:rPr>
                <w:rFonts w:ascii="Verdana" w:eastAsia="Calibri" w:hAnsi="Verdana"/>
                <w:sz w:val="16"/>
                <w:szCs w:val="16"/>
                <w:lang w:val="es-ES_tradnl"/>
              </w:rPr>
              <w:t>que se especifican en el anuncio pertinente o los pliegos de la contratación, la operadora económica declara que el valor real de la(s) ratio(s) requerida(s) es el siguiente:</w:t>
            </w:r>
          </w:p>
          <w:p w14:paraId="36EA0033" w14:textId="77777777" w:rsidR="00C548B6" w:rsidRPr="00A64A7D" w:rsidRDefault="00C548B6" w:rsidP="00A12B05">
            <w:pPr>
              <w:spacing w:before="120" w:after="120"/>
              <w:ind w:left="175"/>
              <w:jc w:val="both"/>
              <w:rPr>
                <w:rFonts w:ascii="Verdana" w:eastAsia="Calibri" w:hAnsi="Verdana"/>
                <w:sz w:val="16"/>
                <w:szCs w:val="16"/>
                <w:lang w:val="es-ES_tradnl"/>
              </w:rPr>
            </w:pPr>
            <w:r w:rsidRPr="00A64A7D">
              <w:rPr>
                <w:rFonts w:ascii="Verdana" w:eastAsia="Calibri" w:hAnsi="Verdana"/>
                <w:sz w:val="16"/>
                <w:szCs w:val="16"/>
                <w:lang w:val="es-ES_tradnl"/>
              </w:rPr>
              <w:t>Si esta información está disponible en formato electrónico, sírvase indicar:</w:t>
            </w:r>
          </w:p>
          <w:p w14:paraId="4A166651"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 </w:t>
            </w:r>
          </w:p>
        </w:tc>
        <w:tc>
          <w:tcPr>
            <w:tcW w:w="4479" w:type="dxa"/>
          </w:tcPr>
          <w:p w14:paraId="586002CC"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(indicación de la ratio requerida –ratio entre x e y(</w:t>
            </w:r>
            <w:r w:rsidRPr="00A64A7D">
              <w:rPr>
                <w:rFonts w:ascii="Verdana" w:eastAsia="Calibri" w:hAnsi="Verdana"/>
                <w:b/>
                <w:sz w:val="16"/>
                <w:szCs w:val="16"/>
                <w:vertAlign w:val="superscript"/>
                <w:lang w:val="es-ES_tradnl"/>
              </w:rPr>
              <w:footnoteReference w:id="49"/>
            </w:r>
            <w:r w:rsidRPr="00A64A7D">
              <w:rPr>
                <w:rFonts w:ascii="Verdana" w:eastAsia="Calibri" w:hAnsi="Verdana"/>
                <w:sz w:val="16"/>
                <w:szCs w:val="16"/>
                <w:lang w:val="es-ES_tradnl"/>
              </w:rPr>
              <w:t>)- y del valor:</w:t>
            </w:r>
          </w:p>
          <w:p w14:paraId="3035DB9F"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 […]</w:t>
            </w:r>
            <w:r w:rsidRPr="00A64A7D">
              <w:rPr>
                <w:rFonts w:ascii="Verdana" w:eastAsia="Calibri" w:hAnsi="Verdana"/>
                <w:b/>
                <w:sz w:val="16"/>
                <w:szCs w:val="16"/>
                <w:vertAlign w:val="superscript"/>
                <w:lang w:val="es-ES_tradnl"/>
              </w:rPr>
              <w:footnoteReference w:id="50"/>
            </w:r>
          </w:p>
          <w:p w14:paraId="68C6CC84" w14:textId="77777777" w:rsidR="00C548B6" w:rsidRPr="00A64A7D" w:rsidRDefault="00C548B6" w:rsidP="00A12B05">
            <w:pPr>
              <w:spacing w:after="120"/>
              <w:jc w:val="both"/>
              <w:rPr>
                <w:rFonts w:ascii="Verdana" w:eastAsia="Calibri" w:hAnsi="Verdana"/>
                <w:sz w:val="16"/>
                <w:szCs w:val="16"/>
                <w:lang w:val="es-ES_tradnl"/>
              </w:rPr>
            </w:pPr>
          </w:p>
          <w:p w14:paraId="2DA0CA88"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(dirección de la página web, autoridad u organismo expedidor, referencia exacta de la documentación):</w:t>
            </w:r>
          </w:p>
          <w:p w14:paraId="0C869070"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 […]</w:t>
            </w:r>
          </w:p>
        </w:tc>
      </w:tr>
      <w:tr w:rsidR="00C548B6" w:rsidRPr="00A64A7D" w14:paraId="45C0320D" w14:textId="77777777" w:rsidTr="00A12B05">
        <w:tc>
          <w:tcPr>
            <w:tcW w:w="5530" w:type="dxa"/>
          </w:tcPr>
          <w:p w14:paraId="7195CB08" w14:textId="77777777" w:rsidR="00C548B6" w:rsidRPr="00A64A7D" w:rsidRDefault="00C548B6" w:rsidP="00A12B05">
            <w:pPr>
              <w:spacing w:before="120" w:after="120"/>
              <w:ind w:left="175" w:hanging="175"/>
              <w:jc w:val="both"/>
              <w:rPr>
                <w:rFonts w:ascii="Verdana" w:eastAsia="Calibri" w:hAnsi="Verdana"/>
                <w:sz w:val="16"/>
                <w:szCs w:val="16"/>
                <w:lang w:val="es-ES_tradnl"/>
              </w:rPr>
            </w:pPr>
            <w:r w:rsidRPr="00A64A7D">
              <w:rPr>
                <w:rFonts w:ascii="Verdana" w:eastAsia="Calibri" w:hAnsi="Verdana"/>
                <w:sz w:val="16"/>
                <w:szCs w:val="16"/>
                <w:lang w:val="es-ES_tradnl"/>
              </w:rPr>
              <w:t xml:space="preserve">5) El importe asegurado en el </w:t>
            </w:r>
            <w:r w:rsidRPr="00A64A7D">
              <w:rPr>
                <w:rFonts w:ascii="Verdana" w:eastAsia="Calibri" w:hAnsi="Verdana"/>
                <w:b/>
                <w:sz w:val="16"/>
                <w:szCs w:val="16"/>
                <w:lang w:val="es-ES_tradnl"/>
              </w:rPr>
              <w:t>seguro de indemnización</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por riesgos profesionales</w:t>
            </w:r>
            <w:r w:rsidRPr="00A64A7D">
              <w:rPr>
                <w:rFonts w:ascii="Verdana" w:eastAsia="Calibri" w:hAnsi="Verdana"/>
                <w:sz w:val="16"/>
                <w:szCs w:val="16"/>
                <w:lang w:val="es-ES_tradnl"/>
              </w:rPr>
              <w:t xml:space="preserve"> de la operadora económica es el siguiente:</w:t>
            </w:r>
          </w:p>
          <w:p w14:paraId="1A9AF329" w14:textId="77777777" w:rsidR="00C548B6" w:rsidRPr="00A64A7D" w:rsidRDefault="00C548B6" w:rsidP="00A12B05">
            <w:pPr>
              <w:spacing w:before="120" w:after="120"/>
              <w:ind w:left="175"/>
              <w:jc w:val="both"/>
              <w:rPr>
                <w:rFonts w:ascii="Verdana" w:eastAsia="Calibri" w:hAnsi="Verdana"/>
                <w:sz w:val="16"/>
                <w:szCs w:val="16"/>
                <w:lang w:val="es-ES_tradnl"/>
              </w:rPr>
            </w:pPr>
            <w:r w:rsidRPr="00A64A7D">
              <w:rPr>
                <w:rFonts w:ascii="Verdana" w:eastAsia="Calibri" w:hAnsi="Verdana"/>
                <w:sz w:val="16"/>
                <w:szCs w:val="16"/>
                <w:lang w:val="es-ES_tradnl"/>
              </w:rPr>
              <w:t>Si esta información está disponible en formato electrónico, sírvase indicar:</w:t>
            </w:r>
          </w:p>
        </w:tc>
        <w:tc>
          <w:tcPr>
            <w:tcW w:w="4479" w:type="dxa"/>
          </w:tcPr>
          <w:p w14:paraId="456F2C1C"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moneda</w:t>
            </w:r>
          </w:p>
          <w:p w14:paraId="54FBFB32" w14:textId="77777777" w:rsidR="00C548B6" w:rsidRPr="00A64A7D" w:rsidRDefault="00C548B6" w:rsidP="00A12B05">
            <w:pPr>
              <w:jc w:val="both"/>
              <w:rPr>
                <w:rFonts w:ascii="Verdana" w:eastAsia="Calibri" w:hAnsi="Verdana"/>
                <w:sz w:val="16"/>
                <w:szCs w:val="16"/>
                <w:lang w:val="es-ES_tradnl"/>
              </w:rPr>
            </w:pPr>
          </w:p>
          <w:p w14:paraId="61E0A2E0" w14:textId="77777777" w:rsidR="00C548B6" w:rsidRPr="00A64A7D" w:rsidRDefault="00C548B6" w:rsidP="00A12B05">
            <w:pPr>
              <w:spacing w:after="120"/>
              <w:jc w:val="both"/>
              <w:rPr>
                <w:rFonts w:ascii="Verdana" w:eastAsia="Calibri" w:hAnsi="Verdana"/>
                <w:sz w:val="16"/>
                <w:szCs w:val="16"/>
                <w:lang w:val="es-ES_tradnl"/>
              </w:rPr>
            </w:pPr>
          </w:p>
          <w:p w14:paraId="01D552EE"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(dirección de la página web, autoridad u organismo expedidor, referencia exacta de la documentación):</w:t>
            </w:r>
          </w:p>
          <w:p w14:paraId="6FDB28FC"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 […]</w:t>
            </w:r>
          </w:p>
        </w:tc>
      </w:tr>
      <w:tr w:rsidR="00C548B6" w:rsidRPr="00A64A7D" w14:paraId="75AC5466" w14:textId="77777777" w:rsidTr="00A12B05">
        <w:tc>
          <w:tcPr>
            <w:tcW w:w="5530" w:type="dxa"/>
          </w:tcPr>
          <w:p w14:paraId="794CF9DB" w14:textId="77777777" w:rsidR="00C548B6" w:rsidRPr="00A64A7D" w:rsidRDefault="00C548B6" w:rsidP="00A12B05">
            <w:pPr>
              <w:spacing w:before="120" w:after="120"/>
              <w:ind w:left="175" w:hanging="175"/>
              <w:jc w:val="both"/>
              <w:rPr>
                <w:rFonts w:ascii="Verdana" w:eastAsia="Calibri" w:hAnsi="Verdana"/>
                <w:sz w:val="16"/>
                <w:szCs w:val="16"/>
                <w:lang w:val="es-ES_tradnl"/>
              </w:rPr>
            </w:pPr>
            <w:r w:rsidRPr="00A64A7D">
              <w:rPr>
                <w:rFonts w:ascii="Verdana" w:eastAsia="Calibri" w:hAnsi="Verdana"/>
                <w:sz w:val="16"/>
                <w:szCs w:val="16"/>
                <w:lang w:val="es-ES_tradnl"/>
              </w:rPr>
              <w:t>6) En relación con los demás requisitos económicos o financieros que, en su caso, se especifiquen en el anuncio pertinente o los pliegos de la contratación, la operadora económica declara que:</w:t>
            </w:r>
          </w:p>
          <w:p w14:paraId="191A3E4C" w14:textId="77777777" w:rsidR="00C548B6" w:rsidRPr="00A64A7D" w:rsidRDefault="00C548B6" w:rsidP="00A12B05">
            <w:pPr>
              <w:spacing w:before="120" w:after="120"/>
              <w:ind w:left="175"/>
              <w:jc w:val="both"/>
              <w:rPr>
                <w:rFonts w:ascii="Verdana" w:eastAsia="Calibri" w:hAnsi="Verdana"/>
                <w:sz w:val="16"/>
                <w:szCs w:val="16"/>
                <w:lang w:val="es-ES_tradnl"/>
              </w:rPr>
            </w:pPr>
            <w:r w:rsidRPr="00A64A7D">
              <w:rPr>
                <w:rFonts w:ascii="Verdana" w:eastAsia="Calibri" w:hAnsi="Verdana"/>
                <w:sz w:val="16"/>
                <w:szCs w:val="16"/>
                <w:lang w:val="es-ES_tradnl"/>
              </w:rPr>
              <w:t>Si la correspondiente documentación que, en su caso, se especifique en el anuncio pertinente o los pliegos de la contratación está disponible en formato electrónico, sírvase indicar:</w:t>
            </w:r>
          </w:p>
        </w:tc>
        <w:tc>
          <w:tcPr>
            <w:tcW w:w="4479" w:type="dxa"/>
          </w:tcPr>
          <w:p w14:paraId="1ED4A747"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w:t>
            </w:r>
          </w:p>
          <w:p w14:paraId="5F221513" w14:textId="77777777" w:rsidR="00C548B6" w:rsidRPr="00A64A7D" w:rsidRDefault="00C548B6" w:rsidP="00A12B05">
            <w:pPr>
              <w:jc w:val="both"/>
              <w:rPr>
                <w:rFonts w:ascii="Verdana" w:eastAsia="Calibri" w:hAnsi="Verdana"/>
                <w:sz w:val="16"/>
                <w:szCs w:val="16"/>
                <w:lang w:val="es-ES_tradnl"/>
              </w:rPr>
            </w:pPr>
          </w:p>
          <w:p w14:paraId="398F6247" w14:textId="77777777" w:rsidR="00C548B6" w:rsidRPr="00A64A7D" w:rsidRDefault="00C548B6" w:rsidP="00A12B05">
            <w:pPr>
              <w:jc w:val="both"/>
              <w:rPr>
                <w:rFonts w:ascii="Verdana" w:eastAsia="Calibri" w:hAnsi="Verdana"/>
                <w:sz w:val="16"/>
                <w:szCs w:val="16"/>
                <w:lang w:val="es-ES_tradnl"/>
              </w:rPr>
            </w:pPr>
          </w:p>
          <w:p w14:paraId="4CBA189B" w14:textId="77777777" w:rsidR="00C548B6" w:rsidRPr="00A64A7D" w:rsidRDefault="00C548B6" w:rsidP="00A12B05">
            <w:pPr>
              <w:spacing w:after="120"/>
              <w:jc w:val="both"/>
              <w:rPr>
                <w:rFonts w:ascii="Verdana" w:eastAsia="Calibri" w:hAnsi="Verdana"/>
                <w:sz w:val="16"/>
                <w:szCs w:val="16"/>
                <w:lang w:val="es-ES_tradnl"/>
              </w:rPr>
            </w:pPr>
          </w:p>
          <w:p w14:paraId="1A4ED1D8"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(dirección de la página web, autoridad u organismo expedidor, referencia exacta de la documentación):</w:t>
            </w:r>
          </w:p>
          <w:p w14:paraId="5CD515A5"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 […]</w:t>
            </w:r>
          </w:p>
        </w:tc>
      </w:tr>
    </w:tbl>
    <w:p w14:paraId="6F2EB7C0"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C: CAPACIDAD TÉCNICA Y PROFESIONAL</w:t>
      </w:r>
    </w:p>
    <w:tbl>
      <w:tblPr>
        <w:tblW w:w="10009"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clear" w:color="auto" w:fill="D9D9D9"/>
        <w:tblLook w:val="04A0" w:firstRow="1" w:lastRow="0" w:firstColumn="1" w:lastColumn="0" w:noHBand="0" w:noVBand="1"/>
      </w:tblPr>
      <w:tblGrid>
        <w:gridCol w:w="10009"/>
      </w:tblGrid>
      <w:tr w:rsidR="00C548B6" w:rsidRPr="00A64A7D" w14:paraId="7C6AB925" w14:textId="77777777" w:rsidTr="00A12B05">
        <w:trPr>
          <w:trHeight w:val="582"/>
        </w:trPr>
        <w:tc>
          <w:tcPr>
            <w:tcW w:w="10009" w:type="dxa"/>
            <w:shd w:val="clear" w:color="auto" w:fill="D9D9D9"/>
          </w:tcPr>
          <w:p w14:paraId="6E4C33C3"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lastRenderedPageBreak/>
              <w:t>La operadora económica solo debe facilitar información cuando se exija el cumplimiento de los criterios de selección (requisitos de solvencia) en cuestión en el anuncio de licitación y en la cláusula 21.2 de condiciones específicas del contrato.</w:t>
            </w:r>
          </w:p>
        </w:tc>
      </w:tr>
    </w:tbl>
    <w:p w14:paraId="254DC3A5" w14:textId="77777777" w:rsidR="00C548B6" w:rsidRPr="00A64A7D" w:rsidRDefault="00C548B6" w:rsidP="00C548B6">
      <w:pPr>
        <w:rPr>
          <w:rFonts w:ascii="Verdana" w:eastAsia="Calibri" w:hAnsi="Verdana"/>
          <w:sz w:val="6"/>
          <w:szCs w:val="6"/>
          <w:lang w:val="es-ES_tradnl"/>
        </w:rPr>
      </w:pPr>
    </w:p>
    <w:tbl>
      <w:tblPr>
        <w:tblW w:w="10023" w:type="dxa"/>
        <w:tblInd w:w="-75"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44"/>
        <w:gridCol w:w="4479"/>
      </w:tblGrid>
      <w:tr w:rsidR="00C548B6" w:rsidRPr="00A64A7D" w14:paraId="4564D8D3" w14:textId="77777777" w:rsidTr="00A12B05">
        <w:trPr>
          <w:trHeight w:val="227"/>
        </w:trPr>
        <w:tc>
          <w:tcPr>
            <w:tcW w:w="5544" w:type="dxa"/>
            <w:vAlign w:val="center"/>
          </w:tcPr>
          <w:p w14:paraId="33574684"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Capacidad Técnica y profesional</w:t>
            </w:r>
          </w:p>
        </w:tc>
        <w:tc>
          <w:tcPr>
            <w:tcW w:w="4479" w:type="dxa"/>
            <w:vAlign w:val="center"/>
          </w:tcPr>
          <w:p w14:paraId="36390AEC"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43A1011D" w14:textId="77777777" w:rsidTr="00A12B05">
        <w:tc>
          <w:tcPr>
            <w:tcW w:w="5544" w:type="dxa"/>
          </w:tcPr>
          <w:p w14:paraId="48DEEF5E"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1) Únicamente cuando se trate de contratos públicos de suministros o contratos públicos de servicios:</w:t>
            </w:r>
          </w:p>
          <w:p w14:paraId="2B91C563" w14:textId="77777777" w:rsidR="00C548B6" w:rsidRPr="00A64A7D" w:rsidRDefault="00C548B6" w:rsidP="00A12B05">
            <w:pPr>
              <w:spacing w:after="120"/>
              <w:jc w:val="both"/>
              <w:rPr>
                <w:rFonts w:ascii="Verdana" w:eastAsia="Calibri" w:hAnsi="Verdana"/>
                <w:sz w:val="16"/>
                <w:szCs w:val="16"/>
                <w:lang w:val="es-ES_tradnl"/>
              </w:rPr>
            </w:pPr>
          </w:p>
          <w:p w14:paraId="124E3172"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sz w:val="16"/>
                <w:szCs w:val="16"/>
                <w:lang w:val="es-ES_tradnl"/>
              </w:rPr>
              <w:t>Durante el período de referencia</w:t>
            </w:r>
            <w:r w:rsidRPr="00A64A7D">
              <w:rPr>
                <w:rFonts w:ascii="Verdana" w:eastAsia="Calibri" w:hAnsi="Verdana"/>
                <w:b/>
                <w:sz w:val="16"/>
                <w:szCs w:val="16"/>
                <w:vertAlign w:val="superscript"/>
                <w:lang w:val="es-ES_tradnl"/>
              </w:rPr>
              <w:footnoteReference w:id="51"/>
            </w:r>
            <w:r w:rsidRPr="00A64A7D">
              <w:rPr>
                <w:rFonts w:ascii="Verdana" w:eastAsia="Calibri" w:hAnsi="Verdana"/>
                <w:sz w:val="16"/>
                <w:szCs w:val="16"/>
                <w:lang w:val="es-ES_tradnl"/>
              </w:rPr>
              <w:t xml:space="preserve">, la operadora económica </w:t>
            </w:r>
            <w:r w:rsidRPr="00A64A7D">
              <w:rPr>
                <w:rFonts w:ascii="Verdana" w:eastAsia="Calibri" w:hAnsi="Verdana"/>
                <w:b/>
                <w:sz w:val="16"/>
                <w:szCs w:val="16"/>
                <w:lang w:val="es-ES_tradnl"/>
              </w:rPr>
              <w:t>ha realizado las siguientes principales entregas del tipo especificado o prestado los siguientes principales servicios del tipo especificado:</w:t>
            </w:r>
          </w:p>
          <w:p w14:paraId="0C6CB909"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Al elaborar la lista, indíquense los importes, las fechas y los destinatarios públicos o privados</w:t>
            </w:r>
            <w:r w:rsidRPr="00A64A7D">
              <w:rPr>
                <w:rFonts w:ascii="Verdana" w:eastAsia="Calibri" w:hAnsi="Verdana"/>
                <w:b/>
                <w:sz w:val="16"/>
                <w:szCs w:val="16"/>
                <w:vertAlign w:val="superscript"/>
                <w:lang w:val="es-ES_tradnl"/>
              </w:rPr>
              <w:footnoteReference w:id="52"/>
            </w:r>
            <w:r w:rsidRPr="00A64A7D">
              <w:rPr>
                <w:rFonts w:ascii="Verdana" w:eastAsia="Calibri" w:hAnsi="Verdana"/>
                <w:b/>
                <w:sz w:val="16"/>
                <w:szCs w:val="16"/>
                <w:vertAlign w:val="superscript"/>
                <w:lang w:val="es-ES_tradnl"/>
              </w:rPr>
              <w:t>:</w:t>
            </w:r>
          </w:p>
        </w:tc>
        <w:tc>
          <w:tcPr>
            <w:tcW w:w="4479" w:type="dxa"/>
          </w:tcPr>
          <w:p w14:paraId="103DA23D"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Número de años (este período se especifica en el anuncio pertinente o los pliegos de contratación</w:t>
            </w:r>
            <w:r w:rsidRPr="00A64A7D">
              <w:rPr>
                <w:rFonts w:ascii="Verdana" w:eastAsia="Calibri" w:hAnsi="Verdana"/>
                <w:b/>
                <w:sz w:val="16"/>
                <w:szCs w:val="16"/>
                <w:vertAlign w:val="superscript"/>
                <w:lang w:val="es-ES_tradnl"/>
              </w:rPr>
              <w:footnoteReference w:id="53"/>
            </w:r>
            <w:r w:rsidRPr="00A64A7D">
              <w:rPr>
                <w:rFonts w:ascii="Verdana" w:eastAsia="Calibri" w:hAnsi="Verdana"/>
                <w:sz w:val="16"/>
                <w:szCs w:val="16"/>
                <w:lang w:val="es-ES_tradnl"/>
              </w:rPr>
              <w:t>):</w:t>
            </w:r>
          </w:p>
          <w:p w14:paraId="4D86DCB3"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bl>
            <w:tblPr>
              <w:tblW w:w="0" w:type="auto"/>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1139"/>
              <w:gridCol w:w="978"/>
              <w:gridCol w:w="861"/>
              <w:gridCol w:w="1275"/>
            </w:tblGrid>
            <w:tr w:rsidR="00C548B6" w:rsidRPr="00A64A7D" w14:paraId="555E1CF4" w14:textId="77777777" w:rsidTr="00A12B05">
              <w:tc>
                <w:tcPr>
                  <w:tcW w:w="1139" w:type="dxa"/>
                </w:tcPr>
                <w:p w14:paraId="49CD9711"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Descripción</w:t>
                  </w:r>
                </w:p>
              </w:tc>
              <w:tc>
                <w:tcPr>
                  <w:tcW w:w="978" w:type="dxa"/>
                </w:tcPr>
                <w:p w14:paraId="6F29516C"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Importes</w:t>
                  </w:r>
                </w:p>
              </w:tc>
              <w:tc>
                <w:tcPr>
                  <w:tcW w:w="861" w:type="dxa"/>
                </w:tcPr>
                <w:p w14:paraId="1F258BCE"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Fechas</w:t>
                  </w:r>
                </w:p>
              </w:tc>
              <w:tc>
                <w:tcPr>
                  <w:tcW w:w="1275" w:type="dxa"/>
                </w:tcPr>
                <w:p w14:paraId="7E712324"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Destinatarios</w:t>
                  </w:r>
                </w:p>
              </w:tc>
            </w:tr>
            <w:tr w:rsidR="00C548B6" w:rsidRPr="00A64A7D" w14:paraId="0EC95DD2" w14:textId="77777777" w:rsidTr="00A12B05">
              <w:tc>
                <w:tcPr>
                  <w:tcW w:w="1139" w:type="dxa"/>
                </w:tcPr>
                <w:p w14:paraId="1689A6AB" w14:textId="77777777" w:rsidR="00C548B6" w:rsidRPr="00A64A7D" w:rsidRDefault="00C548B6" w:rsidP="00A12B05">
                  <w:pPr>
                    <w:jc w:val="both"/>
                    <w:rPr>
                      <w:rFonts w:ascii="Verdana" w:eastAsia="Calibri" w:hAnsi="Verdana"/>
                      <w:sz w:val="16"/>
                      <w:szCs w:val="16"/>
                      <w:lang w:val="es-ES_tradnl"/>
                    </w:rPr>
                  </w:pPr>
                </w:p>
              </w:tc>
              <w:tc>
                <w:tcPr>
                  <w:tcW w:w="978" w:type="dxa"/>
                </w:tcPr>
                <w:p w14:paraId="39CBA26C" w14:textId="77777777" w:rsidR="00C548B6" w:rsidRPr="00A64A7D" w:rsidRDefault="00C548B6" w:rsidP="00A12B05">
                  <w:pPr>
                    <w:jc w:val="both"/>
                    <w:rPr>
                      <w:rFonts w:ascii="Verdana" w:eastAsia="Calibri" w:hAnsi="Verdana"/>
                      <w:sz w:val="16"/>
                      <w:szCs w:val="16"/>
                      <w:lang w:val="es-ES_tradnl"/>
                    </w:rPr>
                  </w:pPr>
                </w:p>
              </w:tc>
              <w:tc>
                <w:tcPr>
                  <w:tcW w:w="861" w:type="dxa"/>
                </w:tcPr>
                <w:p w14:paraId="5422DAD5" w14:textId="77777777" w:rsidR="00C548B6" w:rsidRPr="00A64A7D" w:rsidRDefault="00C548B6" w:rsidP="00A12B05">
                  <w:pPr>
                    <w:jc w:val="both"/>
                    <w:rPr>
                      <w:rFonts w:ascii="Verdana" w:eastAsia="Calibri" w:hAnsi="Verdana"/>
                      <w:sz w:val="16"/>
                      <w:szCs w:val="16"/>
                      <w:lang w:val="es-ES_tradnl"/>
                    </w:rPr>
                  </w:pPr>
                </w:p>
              </w:tc>
              <w:tc>
                <w:tcPr>
                  <w:tcW w:w="1275" w:type="dxa"/>
                </w:tcPr>
                <w:p w14:paraId="5831EFCD" w14:textId="77777777" w:rsidR="00C548B6" w:rsidRPr="00A64A7D" w:rsidRDefault="00C548B6" w:rsidP="00A12B05">
                  <w:pPr>
                    <w:jc w:val="both"/>
                    <w:rPr>
                      <w:rFonts w:ascii="Verdana" w:eastAsia="Calibri" w:hAnsi="Verdana"/>
                      <w:sz w:val="16"/>
                      <w:szCs w:val="16"/>
                      <w:lang w:val="es-ES_tradnl"/>
                    </w:rPr>
                  </w:pPr>
                </w:p>
              </w:tc>
            </w:tr>
            <w:tr w:rsidR="00C548B6" w:rsidRPr="00A64A7D" w14:paraId="58A35D7F" w14:textId="77777777" w:rsidTr="00A12B05">
              <w:tc>
                <w:tcPr>
                  <w:tcW w:w="1139" w:type="dxa"/>
                </w:tcPr>
                <w:p w14:paraId="5E210CAA" w14:textId="77777777" w:rsidR="00C548B6" w:rsidRPr="00A64A7D" w:rsidRDefault="00C548B6" w:rsidP="00A12B05">
                  <w:pPr>
                    <w:jc w:val="both"/>
                    <w:rPr>
                      <w:rFonts w:ascii="Verdana" w:eastAsia="Calibri" w:hAnsi="Verdana"/>
                      <w:sz w:val="16"/>
                      <w:szCs w:val="16"/>
                      <w:lang w:val="es-ES_tradnl"/>
                    </w:rPr>
                  </w:pPr>
                </w:p>
              </w:tc>
              <w:tc>
                <w:tcPr>
                  <w:tcW w:w="978" w:type="dxa"/>
                </w:tcPr>
                <w:p w14:paraId="34EFCB9F" w14:textId="77777777" w:rsidR="00C548B6" w:rsidRPr="00A64A7D" w:rsidRDefault="00C548B6" w:rsidP="00A12B05">
                  <w:pPr>
                    <w:jc w:val="both"/>
                    <w:rPr>
                      <w:rFonts w:ascii="Verdana" w:eastAsia="Calibri" w:hAnsi="Verdana"/>
                      <w:sz w:val="16"/>
                      <w:szCs w:val="16"/>
                      <w:lang w:val="es-ES_tradnl"/>
                    </w:rPr>
                  </w:pPr>
                </w:p>
              </w:tc>
              <w:tc>
                <w:tcPr>
                  <w:tcW w:w="861" w:type="dxa"/>
                </w:tcPr>
                <w:p w14:paraId="6E6361E2" w14:textId="77777777" w:rsidR="00C548B6" w:rsidRPr="00A64A7D" w:rsidRDefault="00C548B6" w:rsidP="00A12B05">
                  <w:pPr>
                    <w:jc w:val="both"/>
                    <w:rPr>
                      <w:rFonts w:ascii="Verdana" w:eastAsia="Calibri" w:hAnsi="Verdana"/>
                      <w:sz w:val="16"/>
                      <w:szCs w:val="16"/>
                      <w:lang w:val="es-ES_tradnl"/>
                    </w:rPr>
                  </w:pPr>
                </w:p>
              </w:tc>
              <w:tc>
                <w:tcPr>
                  <w:tcW w:w="1275" w:type="dxa"/>
                </w:tcPr>
                <w:p w14:paraId="75AF141C" w14:textId="77777777" w:rsidR="00C548B6" w:rsidRPr="00A64A7D" w:rsidRDefault="00C548B6" w:rsidP="00A12B05">
                  <w:pPr>
                    <w:jc w:val="both"/>
                    <w:rPr>
                      <w:rFonts w:ascii="Verdana" w:eastAsia="Calibri" w:hAnsi="Verdana"/>
                      <w:sz w:val="16"/>
                      <w:szCs w:val="16"/>
                      <w:lang w:val="es-ES_tradnl"/>
                    </w:rPr>
                  </w:pPr>
                </w:p>
              </w:tc>
            </w:tr>
            <w:tr w:rsidR="00C548B6" w:rsidRPr="00A64A7D" w14:paraId="6EE11E4F" w14:textId="77777777" w:rsidTr="00A12B05">
              <w:tc>
                <w:tcPr>
                  <w:tcW w:w="1139" w:type="dxa"/>
                </w:tcPr>
                <w:p w14:paraId="0E46BD90" w14:textId="77777777" w:rsidR="00C548B6" w:rsidRPr="00A64A7D" w:rsidRDefault="00C548B6" w:rsidP="00A12B05">
                  <w:pPr>
                    <w:jc w:val="both"/>
                    <w:rPr>
                      <w:rFonts w:ascii="Verdana" w:eastAsia="Calibri" w:hAnsi="Verdana"/>
                      <w:sz w:val="16"/>
                      <w:szCs w:val="16"/>
                      <w:lang w:val="es-ES_tradnl"/>
                    </w:rPr>
                  </w:pPr>
                </w:p>
              </w:tc>
              <w:tc>
                <w:tcPr>
                  <w:tcW w:w="978" w:type="dxa"/>
                </w:tcPr>
                <w:p w14:paraId="4AE2EA6B" w14:textId="77777777" w:rsidR="00C548B6" w:rsidRPr="00A64A7D" w:rsidRDefault="00C548B6" w:rsidP="00A12B05">
                  <w:pPr>
                    <w:jc w:val="both"/>
                    <w:rPr>
                      <w:rFonts w:ascii="Verdana" w:eastAsia="Calibri" w:hAnsi="Verdana"/>
                      <w:sz w:val="16"/>
                      <w:szCs w:val="16"/>
                      <w:lang w:val="es-ES_tradnl"/>
                    </w:rPr>
                  </w:pPr>
                </w:p>
              </w:tc>
              <w:tc>
                <w:tcPr>
                  <w:tcW w:w="861" w:type="dxa"/>
                </w:tcPr>
                <w:p w14:paraId="7E47F20B" w14:textId="77777777" w:rsidR="00C548B6" w:rsidRPr="00A64A7D" w:rsidRDefault="00C548B6" w:rsidP="00A12B05">
                  <w:pPr>
                    <w:jc w:val="both"/>
                    <w:rPr>
                      <w:rFonts w:ascii="Verdana" w:eastAsia="Calibri" w:hAnsi="Verdana"/>
                      <w:sz w:val="16"/>
                      <w:szCs w:val="16"/>
                      <w:lang w:val="es-ES_tradnl"/>
                    </w:rPr>
                  </w:pPr>
                </w:p>
              </w:tc>
              <w:tc>
                <w:tcPr>
                  <w:tcW w:w="1275" w:type="dxa"/>
                </w:tcPr>
                <w:p w14:paraId="291D94C5" w14:textId="77777777" w:rsidR="00C548B6" w:rsidRPr="00A64A7D" w:rsidRDefault="00C548B6" w:rsidP="00A12B05">
                  <w:pPr>
                    <w:jc w:val="both"/>
                    <w:rPr>
                      <w:rFonts w:ascii="Verdana" w:eastAsia="Calibri" w:hAnsi="Verdana"/>
                      <w:sz w:val="16"/>
                      <w:szCs w:val="16"/>
                      <w:lang w:val="es-ES_tradnl"/>
                    </w:rPr>
                  </w:pPr>
                </w:p>
              </w:tc>
            </w:tr>
          </w:tbl>
          <w:p w14:paraId="4D54A73F" w14:textId="77777777" w:rsidR="00C548B6" w:rsidRPr="00A64A7D" w:rsidRDefault="00C548B6" w:rsidP="00A12B05">
            <w:pPr>
              <w:jc w:val="both"/>
              <w:rPr>
                <w:rFonts w:ascii="Verdana" w:eastAsia="Calibri" w:hAnsi="Verdana"/>
                <w:sz w:val="16"/>
                <w:szCs w:val="16"/>
                <w:lang w:val="es-ES_tradnl"/>
              </w:rPr>
            </w:pPr>
          </w:p>
        </w:tc>
      </w:tr>
      <w:tr w:rsidR="00C548B6" w:rsidRPr="00A64A7D" w14:paraId="306CAFAC" w14:textId="77777777" w:rsidTr="00A12B05">
        <w:tc>
          <w:tcPr>
            <w:tcW w:w="5544" w:type="dxa"/>
          </w:tcPr>
          <w:p w14:paraId="12B49E96"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2) Puede recurrir al </w:t>
            </w:r>
            <w:r w:rsidRPr="00A64A7D">
              <w:rPr>
                <w:rFonts w:ascii="Verdana" w:eastAsia="Calibri" w:hAnsi="Verdana"/>
                <w:b/>
                <w:sz w:val="16"/>
                <w:szCs w:val="16"/>
                <w:lang w:val="es-ES_tradnl"/>
              </w:rPr>
              <w:t>personal técnico o los organismos</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técnicos</w:t>
            </w:r>
            <w:r w:rsidRPr="00A64A7D">
              <w:rPr>
                <w:rFonts w:ascii="Verdana" w:eastAsia="Calibri" w:hAnsi="Verdana"/>
                <w:b/>
                <w:sz w:val="16"/>
                <w:szCs w:val="16"/>
                <w:vertAlign w:val="superscript"/>
                <w:lang w:val="es-ES_tradnl"/>
              </w:rPr>
              <w:footnoteReference w:id="54"/>
            </w:r>
            <w:r w:rsidRPr="00A64A7D">
              <w:rPr>
                <w:rFonts w:ascii="Verdana" w:eastAsia="Calibri" w:hAnsi="Verdana"/>
                <w:sz w:val="16"/>
                <w:szCs w:val="16"/>
                <w:vertAlign w:val="superscript"/>
                <w:lang w:val="es-ES_tradnl"/>
              </w:rPr>
              <w:t xml:space="preserve"> </w:t>
            </w:r>
            <w:r w:rsidRPr="00A64A7D">
              <w:rPr>
                <w:rFonts w:ascii="Verdana" w:eastAsia="Calibri" w:hAnsi="Verdana"/>
                <w:sz w:val="16"/>
                <w:szCs w:val="16"/>
                <w:lang w:val="es-ES_tradnl"/>
              </w:rPr>
              <w:t>siguientes, especialmente las personas responsables del control de la calidad:</w:t>
            </w:r>
          </w:p>
          <w:p w14:paraId="1DE8F70E"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En el caso de los contratos públicos de obras, la operadora económica podrá recurrir al personal técnico o los organismos técnicos siguientes para ejecutar la obra:</w:t>
            </w:r>
          </w:p>
        </w:tc>
        <w:tc>
          <w:tcPr>
            <w:tcW w:w="4479" w:type="dxa"/>
          </w:tcPr>
          <w:p w14:paraId="0D5AA1A4"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w:t>
            </w:r>
          </w:p>
          <w:p w14:paraId="68F7C3FA" w14:textId="77777777" w:rsidR="00C548B6" w:rsidRPr="00A64A7D" w:rsidRDefault="00C548B6" w:rsidP="00A12B05">
            <w:pPr>
              <w:jc w:val="both"/>
              <w:rPr>
                <w:rFonts w:ascii="Verdana" w:eastAsia="Calibri" w:hAnsi="Verdana"/>
                <w:sz w:val="16"/>
                <w:szCs w:val="16"/>
                <w:lang w:val="es-ES_tradnl"/>
              </w:rPr>
            </w:pPr>
          </w:p>
          <w:p w14:paraId="04263EE4" w14:textId="77777777" w:rsidR="00C548B6" w:rsidRPr="00A64A7D" w:rsidRDefault="00C548B6" w:rsidP="00A12B05">
            <w:pPr>
              <w:spacing w:after="120"/>
              <w:jc w:val="both"/>
              <w:rPr>
                <w:rFonts w:ascii="Verdana" w:eastAsia="Calibri" w:hAnsi="Verdana"/>
                <w:sz w:val="16"/>
                <w:szCs w:val="16"/>
                <w:lang w:val="es-ES_tradnl"/>
              </w:rPr>
            </w:pPr>
          </w:p>
          <w:p w14:paraId="4A4767F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4381CD75" w14:textId="77777777" w:rsidTr="00A12B05">
        <w:tc>
          <w:tcPr>
            <w:tcW w:w="5544" w:type="dxa"/>
          </w:tcPr>
          <w:p w14:paraId="549C28C2"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3) Emplea las siguientes </w:t>
            </w:r>
            <w:r w:rsidRPr="00A64A7D">
              <w:rPr>
                <w:rFonts w:ascii="Verdana" w:eastAsia="Calibri" w:hAnsi="Verdana"/>
                <w:b/>
                <w:sz w:val="16"/>
                <w:szCs w:val="16"/>
                <w:lang w:val="es-ES_tradnl"/>
              </w:rPr>
              <w:t>instalaciones técnicas</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y</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medidas para garantizar la calidad</w:t>
            </w:r>
            <w:r w:rsidRPr="00A64A7D">
              <w:rPr>
                <w:rFonts w:ascii="Verdana" w:eastAsia="Calibri" w:hAnsi="Verdana"/>
                <w:sz w:val="16"/>
                <w:szCs w:val="16"/>
                <w:lang w:val="es-ES_tradnl"/>
              </w:rPr>
              <w:t xml:space="preserve"> y dispone de los siguientes </w:t>
            </w:r>
            <w:r w:rsidRPr="00A64A7D">
              <w:rPr>
                <w:rFonts w:ascii="Verdana" w:eastAsia="Calibri" w:hAnsi="Verdana"/>
                <w:b/>
                <w:sz w:val="16"/>
                <w:szCs w:val="16"/>
                <w:lang w:val="es-ES_tradnl"/>
              </w:rPr>
              <w:t>medios de estudio e investigación:</w:t>
            </w:r>
          </w:p>
        </w:tc>
        <w:tc>
          <w:tcPr>
            <w:tcW w:w="4479" w:type="dxa"/>
          </w:tcPr>
          <w:p w14:paraId="05D47B10"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0C6C1B04" w14:textId="77777777" w:rsidTr="00A12B05">
        <w:tc>
          <w:tcPr>
            <w:tcW w:w="5544" w:type="dxa"/>
          </w:tcPr>
          <w:p w14:paraId="65B3E7A1"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4) </w:t>
            </w:r>
            <w:r w:rsidRPr="00A64A7D">
              <w:rPr>
                <w:rFonts w:ascii="Verdana" w:eastAsia="Calibri" w:hAnsi="Verdana"/>
                <w:b/>
                <w:sz w:val="16"/>
                <w:szCs w:val="16"/>
                <w:lang w:val="es-ES_tradnl"/>
              </w:rPr>
              <w:t>Cuando los servicios que se vayan a suministrar</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sean complejos o, excepcionalmente, en el caso de servicios que sean necesarios</w:t>
            </w:r>
            <w:r w:rsidRPr="00A64A7D">
              <w:rPr>
                <w:rFonts w:ascii="Verdana" w:eastAsia="Calibri" w:hAnsi="Verdana"/>
                <w:sz w:val="16"/>
                <w:szCs w:val="16"/>
                <w:lang w:val="es-ES_tradnl"/>
              </w:rPr>
              <w:t xml:space="preserve"> para un fin particular:</w:t>
            </w:r>
          </w:p>
          <w:p w14:paraId="41C9FB6E"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¿Autorizará la operadora económica que se verifique</w:t>
            </w:r>
            <w:r w:rsidRPr="00A64A7D">
              <w:rPr>
                <w:rFonts w:ascii="Verdana" w:eastAsia="Calibri" w:hAnsi="Verdana"/>
                <w:b/>
                <w:sz w:val="16"/>
                <w:szCs w:val="16"/>
                <w:vertAlign w:val="superscript"/>
                <w:lang w:val="es-ES_tradnl"/>
              </w:rPr>
              <w:footnoteReference w:id="55"/>
            </w:r>
            <w:r w:rsidRPr="00A64A7D">
              <w:rPr>
                <w:rFonts w:ascii="Verdana" w:eastAsia="Calibri" w:hAnsi="Verdana"/>
                <w:sz w:val="16"/>
                <w:szCs w:val="16"/>
                <w:lang w:val="es-ES_tradnl"/>
              </w:rPr>
              <w:t xml:space="preserve"> su</w:t>
            </w:r>
            <w:r w:rsidRPr="00A64A7D">
              <w:rPr>
                <w:rFonts w:ascii="Verdana" w:eastAsia="Calibri" w:hAnsi="Verdana"/>
                <w:b/>
                <w:sz w:val="16"/>
                <w:szCs w:val="16"/>
                <w:lang w:val="es-ES_tradnl"/>
              </w:rPr>
              <w:t xml:space="preserve"> capacidad de producción</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su capacidad técnica</w:t>
            </w:r>
            <w:r w:rsidRPr="00A64A7D">
              <w:rPr>
                <w:rFonts w:ascii="Verdana" w:eastAsia="Calibri" w:hAnsi="Verdana"/>
                <w:sz w:val="16"/>
                <w:szCs w:val="16"/>
                <w:lang w:val="es-ES_tradnl"/>
              </w:rPr>
              <w:t xml:space="preserve"> y, en su caso, los </w:t>
            </w:r>
            <w:r w:rsidRPr="00A64A7D">
              <w:rPr>
                <w:rFonts w:ascii="Verdana" w:eastAsia="Calibri" w:hAnsi="Verdana"/>
                <w:b/>
                <w:sz w:val="16"/>
                <w:szCs w:val="16"/>
                <w:lang w:val="es-ES_tradnl"/>
              </w:rPr>
              <w:t>medios de estudio</w:t>
            </w:r>
            <w:r w:rsidRPr="00A64A7D">
              <w:rPr>
                <w:rFonts w:ascii="Verdana" w:eastAsia="Calibri" w:hAnsi="Verdana"/>
                <w:sz w:val="16"/>
                <w:szCs w:val="16"/>
                <w:lang w:val="es-ES_tradnl"/>
              </w:rPr>
              <w:t xml:space="preserve"> e investigación de que dispone, así como las </w:t>
            </w:r>
            <w:r w:rsidRPr="00A64A7D">
              <w:rPr>
                <w:rFonts w:ascii="Verdana" w:eastAsia="Calibri" w:hAnsi="Verdana"/>
                <w:b/>
                <w:sz w:val="16"/>
                <w:szCs w:val="16"/>
                <w:lang w:val="es-ES_tradnl"/>
              </w:rPr>
              <w:t xml:space="preserve">medidas de control de la calidad </w:t>
            </w:r>
            <w:r w:rsidRPr="00A64A7D">
              <w:rPr>
                <w:rFonts w:ascii="Verdana" w:eastAsia="Calibri" w:hAnsi="Verdana"/>
                <w:sz w:val="16"/>
                <w:szCs w:val="16"/>
                <w:lang w:val="es-ES_tradnl"/>
              </w:rPr>
              <w:t>que aplicará?</w:t>
            </w:r>
          </w:p>
        </w:tc>
        <w:tc>
          <w:tcPr>
            <w:tcW w:w="4479" w:type="dxa"/>
          </w:tcPr>
          <w:p w14:paraId="5C78A592" w14:textId="77777777" w:rsidR="00C548B6" w:rsidRPr="00A64A7D" w:rsidRDefault="00C548B6" w:rsidP="00A12B05">
            <w:pPr>
              <w:spacing w:before="120"/>
              <w:jc w:val="both"/>
              <w:rPr>
                <w:rFonts w:ascii="Verdana" w:eastAsia="Calibri" w:hAnsi="Verdana"/>
                <w:sz w:val="16"/>
                <w:szCs w:val="16"/>
                <w:lang w:val="es-ES_tradnl"/>
              </w:rPr>
            </w:pPr>
          </w:p>
          <w:p w14:paraId="1B74C20F" w14:textId="77777777" w:rsidR="00C548B6" w:rsidRPr="00A64A7D" w:rsidRDefault="00C548B6" w:rsidP="00A12B05">
            <w:pPr>
              <w:jc w:val="both"/>
              <w:rPr>
                <w:rFonts w:ascii="Verdana" w:eastAsia="Calibri" w:hAnsi="Verdana"/>
                <w:sz w:val="16"/>
                <w:szCs w:val="16"/>
                <w:lang w:val="es-ES_tradnl"/>
              </w:rPr>
            </w:pPr>
          </w:p>
          <w:p w14:paraId="69458221" w14:textId="77777777" w:rsidR="00C548B6" w:rsidRPr="00A64A7D" w:rsidRDefault="00C548B6" w:rsidP="00A12B05">
            <w:pPr>
              <w:spacing w:after="120"/>
              <w:jc w:val="both"/>
              <w:rPr>
                <w:rFonts w:ascii="Verdana" w:eastAsia="Calibri" w:hAnsi="Verdana"/>
                <w:sz w:val="16"/>
                <w:szCs w:val="16"/>
                <w:lang w:val="es-ES_tradnl"/>
              </w:rPr>
            </w:pPr>
          </w:p>
          <w:p w14:paraId="2A9E0D2C" w14:textId="77777777" w:rsidR="00C548B6" w:rsidRPr="00A64A7D" w:rsidRDefault="00C548B6" w:rsidP="00A12B05">
            <w:pPr>
              <w:spacing w:before="80" w:after="12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tc>
      </w:tr>
      <w:tr w:rsidR="00C548B6" w:rsidRPr="00A64A7D" w14:paraId="149CC816" w14:textId="77777777" w:rsidTr="00A12B05">
        <w:tc>
          <w:tcPr>
            <w:tcW w:w="5544" w:type="dxa"/>
          </w:tcPr>
          <w:p w14:paraId="2A552D9D"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sz w:val="16"/>
                <w:szCs w:val="16"/>
                <w:lang w:val="es-ES_tradnl"/>
              </w:rPr>
              <w:t xml:space="preserve">5) Quienes a continuación se indican poseen los siguientes </w:t>
            </w:r>
            <w:r w:rsidRPr="00A64A7D">
              <w:rPr>
                <w:rFonts w:ascii="Verdana" w:eastAsia="Calibri" w:hAnsi="Verdana"/>
                <w:b/>
                <w:sz w:val="16"/>
                <w:szCs w:val="16"/>
                <w:lang w:val="es-ES_tradnl"/>
              </w:rPr>
              <w:t>títulos de estudios y profesionales:</w:t>
            </w:r>
          </w:p>
          <w:p w14:paraId="20C3AC9D" w14:textId="77777777" w:rsidR="00C548B6" w:rsidRPr="00A64A7D" w:rsidRDefault="00C548B6" w:rsidP="00A12B05">
            <w:pPr>
              <w:spacing w:before="120" w:after="120"/>
              <w:ind w:left="317" w:hanging="317"/>
              <w:jc w:val="both"/>
              <w:rPr>
                <w:rFonts w:ascii="Verdana" w:eastAsia="Calibri" w:hAnsi="Verdana"/>
                <w:sz w:val="16"/>
                <w:szCs w:val="16"/>
                <w:lang w:val="es-ES_tradnl"/>
              </w:rPr>
            </w:pPr>
            <w:r w:rsidRPr="00A64A7D">
              <w:rPr>
                <w:rFonts w:ascii="Verdana" w:eastAsia="Calibri" w:hAnsi="Verdana"/>
                <w:sz w:val="16"/>
                <w:szCs w:val="16"/>
                <w:lang w:val="es-ES_tradnl"/>
              </w:rPr>
              <w:t>a) La propia proveedora de servicios o contratista y/o (dependiendo de los requisitos fijados en el anuncio pertinente o los pliegos de la contratación)</w:t>
            </w:r>
          </w:p>
          <w:p w14:paraId="0DC1CEF1" w14:textId="77777777" w:rsidR="00C548B6" w:rsidRPr="00A64A7D" w:rsidRDefault="00C548B6" w:rsidP="00235A20">
            <w:pPr>
              <w:spacing w:before="120" w:after="120"/>
              <w:ind w:left="359" w:hanging="359"/>
              <w:jc w:val="both"/>
              <w:rPr>
                <w:rFonts w:ascii="Verdana" w:eastAsia="Calibri" w:hAnsi="Verdana"/>
                <w:sz w:val="20"/>
                <w:szCs w:val="20"/>
                <w:lang w:val="es-ES_tradnl"/>
              </w:rPr>
            </w:pPr>
            <w:r w:rsidRPr="00A64A7D">
              <w:rPr>
                <w:rFonts w:ascii="Verdana" w:eastAsia="Calibri" w:hAnsi="Verdana"/>
                <w:sz w:val="16"/>
                <w:szCs w:val="16"/>
                <w:lang w:val="es-ES_tradnl"/>
              </w:rPr>
              <w:t>b) Su personal directivo:</w:t>
            </w:r>
          </w:p>
        </w:tc>
        <w:tc>
          <w:tcPr>
            <w:tcW w:w="4479" w:type="dxa"/>
          </w:tcPr>
          <w:p w14:paraId="5F2CA71A" w14:textId="77777777" w:rsidR="00C548B6" w:rsidRPr="00A64A7D" w:rsidRDefault="00C548B6" w:rsidP="00A12B05">
            <w:pPr>
              <w:spacing w:before="120"/>
              <w:jc w:val="both"/>
              <w:rPr>
                <w:rFonts w:ascii="Verdana" w:eastAsia="Calibri" w:hAnsi="Verdana"/>
                <w:sz w:val="16"/>
                <w:szCs w:val="16"/>
                <w:lang w:val="es-ES_tradnl"/>
              </w:rPr>
            </w:pPr>
          </w:p>
          <w:p w14:paraId="4F136916" w14:textId="77777777" w:rsidR="00C548B6" w:rsidRPr="00A64A7D" w:rsidRDefault="00C548B6" w:rsidP="00A12B05">
            <w:pPr>
              <w:spacing w:after="120"/>
              <w:jc w:val="both"/>
              <w:rPr>
                <w:rFonts w:ascii="Verdana" w:eastAsia="Calibri" w:hAnsi="Verdana"/>
                <w:sz w:val="16"/>
                <w:szCs w:val="16"/>
                <w:lang w:val="es-ES_tradnl"/>
              </w:rPr>
            </w:pPr>
          </w:p>
          <w:p w14:paraId="36B34643"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w:t>
            </w:r>
          </w:p>
          <w:p w14:paraId="169B46F1" w14:textId="77777777" w:rsidR="00C548B6" w:rsidRPr="00A64A7D" w:rsidRDefault="00C548B6" w:rsidP="00A12B05">
            <w:pPr>
              <w:jc w:val="both"/>
              <w:rPr>
                <w:rFonts w:ascii="Verdana" w:eastAsia="Calibri" w:hAnsi="Verdana"/>
                <w:sz w:val="16"/>
                <w:szCs w:val="16"/>
                <w:lang w:val="es-ES_tradnl"/>
              </w:rPr>
            </w:pPr>
          </w:p>
          <w:p w14:paraId="5DFD53C8" w14:textId="77777777" w:rsidR="00C548B6" w:rsidRPr="00A64A7D" w:rsidRDefault="00C548B6" w:rsidP="00A12B05">
            <w:pPr>
              <w:spacing w:after="120"/>
              <w:jc w:val="both"/>
              <w:rPr>
                <w:rFonts w:ascii="Verdana" w:eastAsia="Calibri" w:hAnsi="Verdana"/>
                <w:sz w:val="16"/>
                <w:szCs w:val="16"/>
                <w:lang w:val="es-ES_tradnl"/>
              </w:rPr>
            </w:pPr>
          </w:p>
          <w:p w14:paraId="5A83FD64"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4F80D792" w14:textId="77777777" w:rsidTr="00A12B05">
        <w:tc>
          <w:tcPr>
            <w:tcW w:w="5544" w:type="dxa"/>
          </w:tcPr>
          <w:p w14:paraId="5DB4B6E7"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6) La operadora económica podrá aplicar las siguientes </w:t>
            </w:r>
            <w:r w:rsidRPr="00A64A7D">
              <w:rPr>
                <w:rFonts w:ascii="Verdana" w:eastAsia="Calibri" w:hAnsi="Verdana"/>
                <w:b/>
                <w:sz w:val="16"/>
                <w:szCs w:val="16"/>
                <w:lang w:val="es-ES_tradnl"/>
              </w:rPr>
              <w:t>medidas de gestión medioambiental</w:t>
            </w:r>
            <w:r w:rsidRPr="00A64A7D">
              <w:rPr>
                <w:rFonts w:ascii="Verdana" w:eastAsia="Calibri" w:hAnsi="Verdana"/>
                <w:sz w:val="16"/>
                <w:szCs w:val="16"/>
                <w:lang w:val="es-ES_tradnl"/>
              </w:rPr>
              <w:t xml:space="preserve"> al ejecutar el contrato:</w:t>
            </w:r>
          </w:p>
        </w:tc>
        <w:tc>
          <w:tcPr>
            <w:tcW w:w="4479" w:type="dxa"/>
          </w:tcPr>
          <w:p w14:paraId="78D99D9F"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19958F12" w14:textId="77777777" w:rsidTr="00A12B05">
        <w:tc>
          <w:tcPr>
            <w:tcW w:w="5544" w:type="dxa"/>
          </w:tcPr>
          <w:p w14:paraId="1CDACACB"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7) La plantilla media anual de la operadora económica y el número de personal directivo durante los tres últimos años fueron los siguientes:</w:t>
            </w:r>
          </w:p>
        </w:tc>
        <w:tc>
          <w:tcPr>
            <w:tcW w:w="4479" w:type="dxa"/>
          </w:tcPr>
          <w:p w14:paraId="10A27D8E"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Año, plantilla media anual:</w:t>
            </w:r>
          </w:p>
          <w:p w14:paraId="44B75FB7"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 […]</w:t>
            </w:r>
          </w:p>
          <w:p w14:paraId="49DFD2FC"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 […]</w:t>
            </w:r>
          </w:p>
          <w:p w14:paraId="2AADEFC8"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w:t>
            </w:r>
          </w:p>
          <w:p w14:paraId="6DD48426"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Año, número de directivos:</w:t>
            </w:r>
          </w:p>
          <w:p w14:paraId="0CDEA45D"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 […]</w:t>
            </w:r>
          </w:p>
          <w:p w14:paraId="54542F51" w14:textId="77777777" w:rsidR="00C548B6" w:rsidRPr="00A64A7D" w:rsidRDefault="00C548B6" w:rsidP="00A12B05">
            <w:pPr>
              <w:jc w:val="both"/>
              <w:rPr>
                <w:rFonts w:ascii="Verdana" w:eastAsia="Calibri" w:hAnsi="Verdana"/>
                <w:sz w:val="16"/>
                <w:szCs w:val="16"/>
                <w:lang w:val="es-ES_tradnl"/>
              </w:rPr>
            </w:pPr>
            <w:r w:rsidRPr="00A64A7D">
              <w:rPr>
                <w:rFonts w:ascii="Verdana" w:eastAsia="Calibri" w:hAnsi="Verdana"/>
                <w:sz w:val="16"/>
                <w:szCs w:val="16"/>
                <w:lang w:val="es-ES_tradnl"/>
              </w:rPr>
              <w:t>[…], […]</w:t>
            </w:r>
          </w:p>
          <w:p w14:paraId="3CA824B9"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w:t>
            </w:r>
          </w:p>
        </w:tc>
      </w:tr>
      <w:tr w:rsidR="00C548B6" w:rsidRPr="00A64A7D" w14:paraId="601A9DF3" w14:textId="77777777" w:rsidTr="00A12B05">
        <w:tc>
          <w:tcPr>
            <w:tcW w:w="5544" w:type="dxa"/>
          </w:tcPr>
          <w:p w14:paraId="199E726B"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8) La operadora económica dispondrá de la </w:t>
            </w:r>
            <w:r w:rsidRPr="00A64A7D">
              <w:rPr>
                <w:rFonts w:ascii="Verdana" w:eastAsia="Calibri" w:hAnsi="Verdana"/>
                <w:b/>
                <w:sz w:val="16"/>
                <w:szCs w:val="16"/>
                <w:lang w:val="es-ES_tradnl"/>
              </w:rPr>
              <w:t>maquinaría,</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material</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y el equipo técnico</w:t>
            </w:r>
            <w:r w:rsidRPr="00A64A7D">
              <w:rPr>
                <w:rFonts w:ascii="Verdana" w:eastAsia="Calibri" w:hAnsi="Verdana"/>
                <w:sz w:val="16"/>
                <w:szCs w:val="16"/>
                <w:lang w:val="es-ES_tradnl"/>
              </w:rPr>
              <w:t xml:space="preserve"> siguientes para ejecutar el contrato:</w:t>
            </w:r>
          </w:p>
        </w:tc>
        <w:tc>
          <w:tcPr>
            <w:tcW w:w="4479" w:type="dxa"/>
          </w:tcPr>
          <w:p w14:paraId="6E983448"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r w:rsidR="00C548B6" w:rsidRPr="00A64A7D" w14:paraId="40312DBD" w14:textId="77777777" w:rsidTr="00A12B05">
        <w:tc>
          <w:tcPr>
            <w:tcW w:w="5544" w:type="dxa"/>
          </w:tcPr>
          <w:p w14:paraId="782A4D6A"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lastRenderedPageBreak/>
              <w:t xml:space="preserve">9) La operadora económica </w:t>
            </w:r>
            <w:r w:rsidRPr="00A64A7D">
              <w:rPr>
                <w:rFonts w:ascii="Verdana" w:eastAsia="Calibri" w:hAnsi="Verdana"/>
                <w:b/>
                <w:sz w:val="16"/>
                <w:szCs w:val="16"/>
                <w:lang w:val="es-ES_tradnl"/>
              </w:rPr>
              <w:t>tiene eventualmente el</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propósito de subcontratar</w:t>
            </w:r>
            <w:r w:rsidRPr="00A64A7D">
              <w:rPr>
                <w:rFonts w:ascii="Verdana" w:eastAsia="Calibri" w:hAnsi="Verdana"/>
                <w:b/>
                <w:sz w:val="16"/>
                <w:szCs w:val="16"/>
                <w:vertAlign w:val="superscript"/>
                <w:lang w:val="es-ES_tradnl"/>
              </w:rPr>
              <w:footnoteReference w:id="56"/>
            </w:r>
            <w:r w:rsidRPr="00A64A7D">
              <w:rPr>
                <w:rFonts w:ascii="Verdana" w:eastAsia="Calibri" w:hAnsi="Verdana"/>
                <w:b/>
                <w:sz w:val="16"/>
                <w:szCs w:val="16"/>
                <w:lang w:val="es-ES_tradnl"/>
              </w:rPr>
              <w:t xml:space="preserve"> </w:t>
            </w:r>
            <w:r w:rsidRPr="00A64A7D">
              <w:rPr>
                <w:rFonts w:ascii="Verdana" w:eastAsia="Calibri" w:hAnsi="Verdana"/>
                <w:sz w:val="16"/>
                <w:szCs w:val="16"/>
                <w:lang w:val="es-ES_tradnl"/>
              </w:rPr>
              <w:t xml:space="preserve">la siguiente </w:t>
            </w:r>
            <w:r w:rsidRPr="00A64A7D">
              <w:rPr>
                <w:rFonts w:ascii="Verdana" w:eastAsia="Calibri" w:hAnsi="Verdana"/>
                <w:b/>
                <w:sz w:val="16"/>
                <w:szCs w:val="16"/>
                <w:lang w:val="es-ES_tradnl"/>
              </w:rPr>
              <w:t>parte</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 xml:space="preserve">(es decir, porcentaje) </w:t>
            </w:r>
            <w:r w:rsidRPr="00A64A7D">
              <w:rPr>
                <w:rFonts w:ascii="Verdana" w:eastAsia="Calibri" w:hAnsi="Verdana"/>
                <w:sz w:val="16"/>
                <w:szCs w:val="16"/>
                <w:lang w:val="es-ES_tradnl"/>
              </w:rPr>
              <w:t>del contrato</w:t>
            </w:r>
            <w:r w:rsidRPr="00A64A7D">
              <w:rPr>
                <w:rFonts w:ascii="Verdana" w:eastAsia="Calibri" w:hAnsi="Verdana"/>
                <w:b/>
                <w:sz w:val="16"/>
                <w:szCs w:val="16"/>
                <w:lang w:val="es-ES_tradnl"/>
              </w:rPr>
              <w:t>:</w:t>
            </w:r>
          </w:p>
        </w:tc>
        <w:tc>
          <w:tcPr>
            <w:tcW w:w="4479" w:type="dxa"/>
          </w:tcPr>
          <w:p w14:paraId="4275E724"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w:t>
            </w:r>
          </w:p>
        </w:tc>
      </w:tr>
    </w:tbl>
    <w:p w14:paraId="39B48773"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t>D: SISTEMAS DE ASEGURAMIENTO DE LA CALIDAD Y NORMAS DE GESTIÓN MEDIOAMBIENTAL</w:t>
      </w:r>
    </w:p>
    <w:tbl>
      <w:tblPr>
        <w:tblW w:w="10009"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shd w:val="clear" w:color="auto" w:fill="D9D9D9"/>
        <w:tblLook w:val="04A0" w:firstRow="1" w:lastRow="0" w:firstColumn="1" w:lastColumn="0" w:noHBand="0" w:noVBand="1"/>
      </w:tblPr>
      <w:tblGrid>
        <w:gridCol w:w="10009"/>
      </w:tblGrid>
      <w:tr w:rsidR="00C548B6" w:rsidRPr="00A64A7D" w14:paraId="38C79F88" w14:textId="77777777" w:rsidTr="00A12B05">
        <w:tc>
          <w:tcPr>
            <w:tcW w:w="10009" w:type="dxa"/>
            <w:shd w:val="clear" w:color="auto" w:fill="D9D9D9"/>
          </w:tcPr>
          <w:p w14:paraId="5DBD0DCF"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La operadora económica solo debe facilitar información cuando se exija la aplicación de sistemas de aseguramiento de la calidad o normas de gestión medioambiental en el anuncio de licitación y en la cláusula 21.2 de cláusulas específicas del contrato.</w:t>
            </w:r>
          </w:p>
        </w:tc>
      </w:tr>
    </w:tbl>
    <w:p w14:paraId="5D3FFC5F" w14:textId="77777777" w:rsidR="00C548B6" w:rsidRPr="00A64A7D" w:rsidRDefault="00C548B6" w:rsidP="00C548B6">
      <w:pPr>
        <w:rPr>
          <w:rFonts w:ascii="Verdana" w:eastAsia="Calibri" w:hAnsi="Verdana"/>
          <w:sz w:val="6"/>
          <w:szCs w:val="6"/>
          <w:lang w:val="es-ES_tradnl"/>
        </w:rPr>
      </w:pPr>
    </w:p>
    <w:tbl>
      <w:tblPr>
        <w:tblW w:w="9995" w:type="dxa"/>
        <w:tblInd w:w="-61"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516"/>
        <w:gridCol w:w="4479"/>
      </w:tblGrid>
      <w:tr w:rsidR="00C548B6" w:rsidRPr="00A64A7D" w14:paraId="568795C3" w14:textId="77777777" w:rsidTr="00A12B05">
        <w:tc>
          <w:tcPr>
            <w:tcW w:w="5516" w:type="dxa"/>
          </w:tcPr>
          <w:p w14:paraId="7AC1ABCA"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Sistemas de aseguramiento de la calidad y normas de gestión medioambiental</w:t>
            </w:r>
          </w:p>
        </w:tc>
        <w:tc>
          <w:tcPr>
            <w:tcW w:w="4479" w:type="dxa"/>
          </w:tcPr>
          <w:p w14:paraId="72E85812" w14:textId="77777777" w:rsidR="00C548B6" w:rsidRPr="00A64A7D" w:rsidRDefault="00C548B6" w:rsidP="00A12B05">
            <w:pPr>
              <w:spacing w:before="120" w:after="120"/>
              <w:jc w:val="both"/>
              <w:rPr>
                <w:rFonts w:ascii="Verdana" w:eastAsia="Calibri" w:hAnsi="Verdana"/>
                <w:b/>
                <w:sz w:val="16"/>
                <w:szCs w:val="16"/>
                <w:lang w:val="es-ES_tradnl"/>
              </w:rPr>
            </w:pPr>
            <w:r w:rsidRPr="00A64A7D">
              <w:rPr>
                <w:rFonts w:ascii="Verdana" w:eastAsia="Calibri" w:hAnsi="Verdana"/>
                <w:b/>
                <w:sz w:val="16"/>
                <w:szCs w:val="16"/>
                <w:lang w:val="es-ES_tradnl"/>
              </w:rPr>
              <w:t>Respuesta</w:t>
            </w:r>
          </w:p>
        </w:tc>
      </w:tr>
      <w:tr w:rsidR="00C548B6" w:rsidRPr="00A64A7D" w14:paraId="1ACEFF28" w14:textId="77777777" w:rsidTr="00A12B05">
        <w:tc>
          <w:tcPr>
            <w:tcW w:w="5516" w:type="dxa"/>
          </w:tcPr>
          <w:p w14:paraId="2A8930FC"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¿Podrá la operadora económica presentar certificados expedidos por organismos independientes que acrediten que cumple las normas de </w:t>
            </w:r>
            <w:r w:rsidRPr="00A64A7D">
              <w:rPr>
                <w:rFonts w:ascii="Verdana" w:eastAsia="Calibri" w:hAnsi="Verdana"/>
                <w:b/>
                <w:sz w:val="16"/>
                <w:szCs w:val="16"/>
                <w:lang w:val="es-ES_tradnl"/>
              </w:rPr>
              <w:t>aseguramiento</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de la calidad</w:t>
            </w:r>
            <w:r w:rsidRPr="00A64A7D">
              <w:rPr>
                <w:rFonts w:ascii="Verdana" w:eastAsia="Calibri" w:hAnsi="Verdana"/>
                <w:sz w:val="16"/>
                <w:szCs w:val="16"/>
                <w:lang w:val="es-ES_tradnl"/>
              </w:rPr>
              <w:t xml:space="preserve"> requeridas, en particular en materia de accesibilidad para personas con discapacidad?</w:t>
            </w:r>
          </w:p>
          <w:p w14:paraId="6C28F089"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b/>
                <w:sz w:val="16"/>
                <w:szCs w:val="16"/>
                <w:lang w:val="es-ES_tradnl"/>
              </w:rPr>
              <w:t>Si la respuesta es negativa,</w:t>
            </w:r>
            <w:r w:rsidRPr="00A64A7D">
              <w:rPr>
                <w:rFonts w:ascii="Verdana" w:eastAsia="Calibri" w:hAnsi="Verdana"/>
                <w:sz w:val="16"/>
                <w:szCs w:val="16"/>
                <w:lang w:val="es-ES_tradnl"/>
              </w:rPr>
              <w:t xml:space="preserve"> sírvase explicar por qué y especificar de qué otros medios de prueba sobre el sistema de aseguramiento de la calidad dispone.</w:t>
            </w:r>
          </w:p>
          <w:p w14:paraId="79A0B26D"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Si la documentación pertinente está disponible en formato electrónico, sírvase indicar:</w:t>
            </w:r>
          </w:p>
        </w:tc>
        <w:tc>
          <w:tcPr>
            <w:tcW w:w="4479" w:type="dxa"/>
          </w:tcPr>
          <w:p w14:paraId="24E9E6C7" w14:textId="77777777" w:rsidR="00C548B6" w:rsidRPr="00A64A7D" w:rsidRDefault="00C548B6" w:rsidP="00A12B05">
            <w:pPr>
              <w:spacing w:before="8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3C47186A" w14:textId="77777777" w:rsidR="00C548B6" w:rsidRPr="00A64A7D" w:rsidRDefault="00C548B6" w:rsidP="00A12B05">
            <w:pPr>
              <w:jc w:val="both"/>
              <w:rPr>
                <w:rFonts w:ascii="Verdana" w:eastAsia="Calibri" w:hAnsi="Verdana"/>
                <w:sz w:val="16"/>
                <w:szCs w:val="16"/>
                <w:lang w:val="es-ES_tradnl"/>
              </w:rPr>
            </w:pPr>
          </w:p>
          <w:p w14:paraId="0E807639" w14:textId="77777777" w:rsidR="00C548B6" w:rsidRPr="00A64A7D" w:rsidRDefault="00C548B6" w:rsidP="00A12B05">
            <w:pPr>
              <w:jc w:val="both"/>
              <w:rPr>
                <w:rFonts w:ascii="Verdana" w:eastAsia="Calibri" w:hAnsi="Verdana"/>
                <w:sz w:val="16"/>
                <w:szCs w:val="16"/>
                <w:lang w:val="es-ES_tradnl"/>
              </w:rPr>
            </w:pPr>
          </w:p>
          <w:p w14:paraId="714428C5" w14:textId="77777777" w:rsidR="00C548B6" w:rsidRPr="00A64A7D" w:rsidRDefault="00C548B6" w:rsidP="00A12B05">
            <w:pPr>
              <w:jc w:val="both"/>
              <w:rPr>
                <w:rFonts w:ascii="Verdana" w:eastAsia="Calibri" w:hAnsi="Verdana"/>
                <w:sz w:val="16"/>
                <w:szCs w:val="16"/>
                <w:lang w:val="es-ES_tradnl"/>
              </w:rPr>
            </w:pPr>
          </w:p>
          <w:p w14:paraId="5EDCF305" w14:textId="77777777" w:rsidR="00C548B6" w:rsidRPr="00A64A7D" w:rsidRDefault="00C548B6" w:rsidP="00A12B05">
            <w:pPr>
              <w:spacing w:after="120"/>
              <w:jc w:val="both"/>
              <w:rPr>
                <w:rFonts w:ascii="Verdana" w:eastAsia="Calibri" w:hAnsi="Verdana"/>
                <w:sz w:val="16"/>
                <w:szCs w:val="16"/>
                <w:lang w:val="es-ES_tradnl"/>
              </w:rPr>
            </w:pPr>
          </w:p>
          <w:p w14:paraId="5D63DE8E"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w:t>
            </w:r>
          </w:p>
          <w:p w14:paraId="5B5DE253" w14:textId="77777777" w:rsidR="00C548B6" w:rsidRPr="00A64A7D" w:rsidRDefault="00C548B6" w:rsidP="00A12B05">
            <w:pPr>
              <w:jc w:val="both"/>
              <w:rPr>
                <w:rFonts w:ascii="Verdana" w:eastAsia="Calibri" w:hAnsi="Verdana"/>
                <w:sz w:val="16"/>
                <w:szCs w:val="16"/>
                <w:lang w:val="es-ES_tradnl"/>
              </w:rPr>
            </w:pPr>
          </w:p>
          <w:p w14:paraId="3BC063D8" w14:textId="77777777" w:rsidR="00C548B6" w:rsidRPr="00A64A7D" w:rsidRDefault="00C548B6" w:rsidP="00A12B05">
            <w:pPr>
              <w:spacing w:after="120"/>
              <w:jc w:val="both"/>
              <w:rPr>
                <w:rFonts w:ascii="Verdana" w:eastAsia="Calibri" w:hAnsi="Verdana"/>
                <w:sz w:val="16"/>
                <w:szCs w:val="16"/>
                <w:lang w:val="es-ES_tradnl"/>
              </w:rPr>
            </w:pPr>
          </w:p>
          <w:p w14:paraId="5EC31934"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xml:space="preserve">(dirección de la página web, autoridad u organismo expedidor, referencia exacta de la documentación): </w:t>
            </w:r>
          </w:p>
          <w:p w14:paraId="7DAAC185"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 […]</w:t>
            </w:r>
          </w:p>
        </w:tc>
      </w:tr>
      <w:tr w:rsidR="00C548B6" w:rsidRPr="00A64A7D" w14:paraId="0990C121" w14:textId="77777777" w:rsidTr="00A12B05">
        <w:tc>
          <w:tcPr>
            <w:tcW w:w="5516" w:type="dxa"/>
          </w:tcPr>
          <w:p w14:paraId="121F747B"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¿Podrá la operadora económica</w:t>
            </w:r>
            <w:r w:rsidRPr="00A64A7D">
              <w:rPr>
                <w:rFonts w:ascii="Verdana" w:eastAsia="Calibri" w:hAnsi="Verdana"/>
                <w:color w:val="00B050"/>
                <w:sz w:val="16"/>
                <w:szCs w:val="16"/>
                <w:lang w:val="es-ES_tradnl"/>
              </w:rPr>
              <w:t xml:space="preserve"> </w:t>
            </w:r>
            <w:r w:rsidRPr="00A64A7D">
              <w:rPr>
                <w:rFonts w:ascii="Verdana" w:eastAsia="Calibri" w:hAnsi="Verdana"/>
                <w:sz w:val="16"/>
                <w:szCs w:val="16"/>
                <w:lang w:val="es-ES_tradnl"/>
              </w:rPr>
              <w:t xml:space="preserve">presentar </w:t>
            </w:r>
            <w:r w:rsidRPr="00A64A7D">
              <w:rPr>
                <w:rFonts w:ascii="Verdana" w:eastAsia="Calibri" w:hAnsi="Verdana"/>
                <w:b/>
                <w:sz w:val="16"/>
                <w:szCs w:val="16"/>
                <w:lang w:val="es-ES_tradnl"/>
              </w:rPr>
              <w:t>certificados</w:t>
            </w:r>
            <w:r w:rsidRPr="00A64A7D">
              <w:rPr>
                <w:rFonts w:ascii="Verdana" w:eastAsia="Calibri" w:hAnsi="Verdana"/>
                <w:sz w:val="16"/>
                <w:szCs w:val="16"/>
                <w:lang w:val="es-ES_tradnl"/>
              </w:rPr>
              <w:t xml:space="preserve"> expedidos por organismos independientes que acrediten que aplica los </w:t>
            </w:r>
            <w:r w:rsidRPr="00A64A7D">
              <w:rPr>
                <w:rFonts w:ascii="Verdana" w:eastAsia="Calibri" w:hAnsi="Verdana"/>
                <w:b/>
                <w:sz w:val="16"/>
                <w:szCs w:val="16"/>
                <w:lang w:val="es-ES_tradnl"/>
              </w:rPr>
              <w:t>sistemas o normas de gestión</w:t>
            </w:r>
            <w:r w:rsidRPr="00A64A7D">
              <w:rPr>
                <w:rFonts w:ascii="Verdana" w:eastAsia="Calibri" w:hAnsi="Verdana"/>
                <w:sz w:val="16"/>
                <w:szCs w:val="16"/>
                <w:lang w:val="es-ES_tradnl"/>
              </w:rPr>
              <w:t xml:space="preserve"> </w:t>
            </w:r>
            <w:r w:rsidRPr="00A64A7D">
              <w:rPr>
                <w:rFonts w:ascii="Verdana" w:eastAsia="Calibri" w:hAnsi="Verdana"/>
                <w:b/>
                <w:sz w:val="16"/>
                <w:szCs w:val="16"/>
                <w:lang w:val="es-ES_tradnl"/>
              </w:rPr>
              <w:t>medioambiental</w:t>
            </w:r>
            <w:r w:rsidRPr="00A64A7D">
              <w:rPr>
                <w:rFonts w:ascii="Verdana" w:eastAsia="Calibri" w:hAnsi="Verdana"/>
                <w:sz w:val="16"/>
                <w:szCs w:val="16"/>
                <w:lang w:val="es-ES_tradnl"/>
              </w:rPr>
              <w:t xml:space="preserve"> requeridos?</w:t>
            </w:r>
          </w:p>
          <w:p w14:paraId="5BC44915"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 xml:space="preserve">Si la respuesta es negativa, sírvase explicar por qué y especificar de qué otros medios de prueba sobre los </w:t>
            </w:r>
            <w:r w:rsidRPr="00A64A7D">
              <w:rPr>
                <w:rFonts w:ascii="Verdana" w:eastAsia="Calibri" w:hAnsi="Verdana"/>
                <w:b/>
                <w:sz w:val="16"/>
                <w:szCs w:val="16"/>
                <w:lang w:val="es-ES_tradnl"/>
              </w:rPr>
              <w:t>sistemas o normas de gestión medioambiental</w:t>
            </w:r>
            <w:r w:rsidRPr="00A64A7D">
              <w:rPr>
                <w:rFonts w:ascii="Verdana" w:eastAsia="Calibri" w:hAnsi="Verdana"/>
                <w:sz w:val="16"/>
                <w:szCs w:val="16"/>
                <w:lang w:val="es-ES_tradnl"/>
              </w:rPr>
              <w:t xml:space="preserve"> se dispone:</w:t>
            </w:r>
          </w:p>
          <w:p w14:paraId="14347F87" w14:textId="77777777" w:rsidR="00C548B6" w:rsidRPr="00A64A7D" w:rsidRDefault="00C548B6" w:rsidP="00A12B05">
            <w:pPr>
              <w:spacing w:before="120" w:after="120"/>
              <w:jc w:val="both"/>
              <w:rPr>
                <w:rFonts w:ascii="Verdana" w:eastAsia="Calibri" w:hAnsi="Verdana"/>
                <w:sz w:val="16"/>
                <w:szCs w:val="16"/>
                <w:lang w:val="es-ES_tradnl"/>
              </w:rPr>
            </w:pPr>
            <w:r w:rsidRPr="00A64A7D">
              <w:rPr>
                <w:rFonts w:ascii="Verdana" w:eastAsia="Calibri" w:hAnsi="Verdana"/>
                <w:sz w:val="16"/>
                <w:szCs w:val="16"/>
                <w:lang w:val="es-ES_tradnl"/>
              </w:rPr>
              <w:t>Si la documentación pertinente está disponible en formato electrónico</w:t>
            </w:r>
            <w:r w:rsidRPr="00A64A7D">
              <w:rPr>
                <w:rFonts w:ascii="Verdana" w:eastAsia="Calibri" w:hAnsi="Verdana"/>
                <w:sz w:val="16"/>
                <w:szCs w:val="16"/>
                <w:vertAlign w:val="superscript"/>
                <w:lang w:val="es-ES_tradnl"/>
              </w:rPr>
              <w:footnoteReference w:id="57"/>
            </w:r>
            <w:r w:rsidRPr="00A64A7D">
              <w:rPr>
                <w:rFonts w:ascii="Verdana" w:eastAsia="Calibri" w:hAnsi="Verdana"/>
                <w:sz w:val="16"/>
                <w:szCs w:val="16"/>
                <w:vertAlign w:val="superscript"/>
                <w:lang w:val="es-ES_tradnl"/>
              </w:rPr>
              <w:t>,</w:t>
            </w:r>
            <w:r w:rsidRPr="00A64A7D">
              <w:rPr>
                <w:rFonts w:ascii="Verdana" w:eastAsia="Calibri" w:hAnsi="Verdana"/>
                <w:sz w:val="16"/>
                <w:szCs w:val="16"/>
                <w:lang w:val="es-ES_tradnl"/>
              </w:rPr>
              <w:t xml:space="preserve"> sírvase indicar:</w:t>
            </w:r>
          </w:p>
        </w:tc>
        <w:tc>
          <w:tcPr>
            <w:tcW w:w="4479" w:type="dxa"/>
          </w:tcPr>
          <w:p w14:paraId="383DDA4F" w14:textId="77777777" w:rsidR="00C548B6" w:rsidRPr="00A64A7D" w:rsidRDefault="00C548B6" w:rsidP="00A12B05">
            <w:pPr>
              <w:spacing w:before="60"/>
              <w:jc w:val="both"/>
              <w:rPr>
                <w:rFonts w:ascii="Verdana" w:eastAsia="Calibri" w:hAnsi="Verdana"/>
                <w:sz w:val="16"/>
                <w:szCs w:val="16"/>
                <w:lang w:val="es-ES_tradnl"/>
              </w:rPr>
            </w:pP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Sí   </w:t>
            </w:r>
            <w:r w:rsidRPr="00A64A7D">
              <w:rPr>
                <w:rFonts w:ascii="Verdana" w:hAnsi="Verdana"/>
                <w:sz w:val="16"/>
                <w:szCs w:val="16"/>
                <w:lang w:val="es-ES_tradnl"/>
              </w:rPr>
              <w:fldChar w:fldCharType="begin">
                <w:ffData>
                  <w:name w:val=""/>
                  <w:enabled/>
                  <w:calcOnExit w:val="0"/>
                  <w:checkBox>
                    <w:size w:val="20"/>
                    <w:default w:val="0"/>
                  </w:checkBox>
                </w:ffData>
              </w:fldChar>
            </w:r>
            <w:r w:rsidRPr="00A64A7D">
              <w:rPr>
                <w:rFonts w:ascii="Verdana" w:hAnsi="Verdana"/>
                <w:sz w:val="16"/>
                <w:szCs w:val="16"/>
                <w:lang w:val="es-ES_tradnl"/>
              </w:rPr>
              <w:instrText xml:space="preserve"> FORMCHECKBOX </w:instrText>
            </w:r>
            <w:r w:rsidRPr="00A64A7D">
              <w:rPr>
                <w:rFonts w:ascii="Verdana" w:hAnsi="Verdana"/>
                <w:sz w:val="16"/>
                <w:szCs w:val="16"/>
                <w:lang w:val="es-ES_tradnl"/>
              </w:rPr>
            </w:r>
            <w:r w:rsidRPr="00A64A7D">
              <w:rPr>
                <w:rFonts w:ascii="Verdana" w:hAnsi="Verdana"/>
                <w:sz w:val="16"/>
                <w:szCs w:val="16"/>
                <w:lang w:val="es-ES_tradnl"/>
              </w:rPr>
              <w:fldChar w:fldCharType="separate"/>
            </w:r>
            <w:r w:rsidRPr="00A64A7D">
              <w:rPr>
                <w:rFonts w:ascii="Verdana" w:hAnsi="Verdana"/>
                <w:sz w:val="16"/>
                <w:szCs w:val="16"/>
                <w:lang w:val="es-ES_tradnl"/>
              </w:rPr>
              <w:fldChar w:fldCharType="end"/>
            </w:r>
            <w:r w:rsidRPr="00A64A7D">
              <w:rPr>
                <w:rFonts w:ascii="Verdana" w:eastAsia="Calibri" w:hAnsi="Verdana"/>
                <w:sz w:val="16"/>
                <w:szCs w:val="16"/>
                <w:lang w:val="es-ES_tradnl"/>
              </w:rPr>
              <w:t xml:space="preserve"> No</w:t>
            </w:r>
          </w:p>
          <w:p w14:paraId="37ECE490" w14:textId="77777777" w:rsidR="00C548B6" w:rsidRPr="00A64A7D" w:rsidRDefault="00C548B6" w:rsidP="00A12B05">
            <w:pPr>
              <w:jc w:val="both"/>
              <w:rPr>
                <w:rFonts w:ascii="Verdana" w:eastAsia="Calibri" w:hAnsi="Verdana"/>
                <w:sz w:val="16"/>
                <w:szCs w:val="16"/>
                <w:lang w:val="es-ES_tradnl"/>
              </w:rPr>
            </w:pPr>
          </w:p>
          <w:p w14:paraId="16093651" w14:textId="77777777" w:rsidR="00C548B6" w:rsidRPr="00A64A7D" w:rsidRDefault="00C548B6" w:rsidP="00A12B05">
            <w:pPr>
              <w:jc w:val="both"/>
              <w:rPr>
                <w:rFonts w:ascii="Verdana" w:eastAsia="Calibri" w:hAnsi="Verdana"/>
                <w:sz w:val="16"/>
                <w:szCs w:val="16"/>
                <w:lang w:val="es-ES_tradnl"/>
              </w:rPr>
            </w:pPr>
          </w:p>
          <w:p w14:paraId="7A757845" w14:textId="77777777" w:rsidR="00C548B6" w:rsidRPr="00A64A7D" w:rsidRDefault="00C548B6" w:rsidP="00A12B05">
            <w:pPr>
              <w:spacing w:after="120"/>
              <w:jc w:val="both"/>
              <w:rPr>
                <w:rFonts w:ascii="Verdana" w:eastAsia="Calibri" w:hAnsi="Verdana"/>
                <w:sz w:val="16"/>
                <w:szCs w:val="16"/>
                <w:lang w:val="es-ES_tradnl"/>
              </w:rPr>
            </w:pPr>
          </w:p>
          <w:p w14:paraId="0793EDC6"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w:t>
            </w:r>
          </w:p>
          <w:p w14:paraId="51157E66" w14:textId="77777777" w:rsidR="00C548B6" w:rsidRPr="00A64A7D" w:rsidRDefault="00C548B6" w:rsidP="00A12B05">
            <w:pPr>
              <w:jc w:val="both"/>
              <w:rPr>
                <w:rFonts w:ascii="Verdana" w:eastAsia="Calibri" w:hAnsi="Verdana"/>
                <w:sz w:val="16"/>
                <w:szCs w:val="16"/>
                <w:lang w:val="es-ES_tradnl"/>
              </w:rPr>
            </w:pPr>
          </w:p>
          <w:p w14:paraId="409EF51B" w14:textId="77777777" w:rsidR="00C548B6" w:rsidRPr="00A64A7D" w:rsidRDefault="00C548B6" w:rsidP="00A12B05">
            <w:pPr>
              <w:spacing w:after="120"/>
              <w:jc w:val="both"/>
              <w:rPr>
                <w:rFonts w:ascii="Verdana" w:eastAsia="Calibri" w:hAnsi="Verdana"/>
                <w:sz w:val="16"/>
                <w:szCs w:val="16"/>
                <w:lang w:val="es-ES_tradnl"/>
              </w:rPr>
            </w:pPr>
          </w:p>
          <w:p w14:paraId="2D2DF5C9" w14:textId="77777777" w:rsidR="00C548B6" w:rsidRPr="00A64A7D" w:rsidRDefault="00C548B6" w:rsidP="00A12B05">
            <w:pPr>
              <w:spacing w:before="120"/>
              <w:jc w:val="both"/>
              <w:rPr>
                <w:rFonts w:ascii="Verdana" w:eastAsia="Calibri" w:hAnsi="Verdana"/>
                <w:sz w:val="16"/>
                <w:szCs w:val="16"/>
                <w:lang w:val="es-ES_tradnl"/>
              </w:rPr>
            </w:pPr>
            <w:r w:rsidRPr="00A64A7D">
              <w:rPr>
                <w:rFonts w:ascii="Verdana" w:eastAsia="Calibri" w:hAnsi="Verdana"/>
                <w:sz w:val="16"/>
                <w:szCs w:val="16"/>
                <w:lang w:val="es-ES_tradnl"/>
              </w:rPr>
              <w:t xml:space="preserve">(dirección de la página web, autoridad u organismo expedidor, referencia exacta de la documentación): </w:t>
            </w:r>
          </w:p>
          <w:p w14:paraId="573AE5DA" w14:textId="77777777" w:rsidR="00C548B6" w:rsidRPr="00A64A7D" w:rsidRDefault="00C548B6" w:rsidP="00A12B05">
            <w:pPr>
              <w:spacing w:after="120"/>
              <w:jc w:val="both"/>
              <w:rPr>
                <w:rFonts w:ascii="Verdana" w:eastAsia="Calibri" w:hAnsi="Verdana"/>
                <w:sz w:val="16"/>
                <w:szCs w:val="16"/>
                <w:lang w:val="es-ES_tradnl"/>
              </w:rPr>
            </w:pPr>
            <w:r w:rsidRPr="00A64A7D">
              <w:rPr>
                <w:rFonts w:ascii="Verdana" w:eastAsia="Calibri" w:hAnsi="Verdana"/>
                <w:sz w:val="16"/>
                <w:szCs w:val="16"/>
                <w:lang w:val="es-ES_tradnl"/>
              </w:rPr>
              <w:t>[…] […] […] […]</w:t>
            </w:r>
          </w:p>
        </w:tc>
      </w:tr>
    </w:tbl>
    <w:p w14:paraId="114DB5CE" w14:textId="77777777" w:rsidR="00C548B6" w:rsidRPr="00A64A7D" w:rsidRDefault="00C548B6" w:rsidP="00C548B6">
      <w:pPr>
        <w:spacing w:before="120" w:after="120"/>
        <w:ind w:right="-425"/>
        <w:jc w:val="center"/>
        <w:rPr>
          <w:rFonts w:ascii="Verdana" w:eastAsia="Calibri" w:hAnsi="Verdana"/>
          <w:b/>
          <w:sz w:val="19"/>
          <w:szCs w:val="19"/>
          <w:lang w:val="es-ES_tradnl"/>
        </w:rPr>
      </w:pPr>
    </w:p>
    <w:p w14:paraId="6D4456C2" w14:textId="77777777" w:rsidR="00C548B6" w:rsidRPr="00A64A7D" w:rsidRDefault="00C548B6" w:rsidP="00C548B6">
      <w:pPr>
        <w:rPr>
          <w:rFonts w:ascii="Verdana" w:eastAsia="Calibri" w:hAnsi="Verdana"/>
          <w:b/>
          <w:sz w:val="19"/>
          <w:szCs w:val="19"/>
          <w:lang w:val="es-ES_tradnl"/>
        </w:rPr>
      </w:pPr>
      <w:r w:rsidRPr="00A64A7D">
        <w:rPr>
          <w:rFonts w:ascii="Verdana" w:eastAsia="Calibri" w:hAnsi="Verdana"/>
          <w:b/>
          <w:sz w:val="19"/>
          <w:szCs w:val="19"/>
          <w:lang w:val="es-ES_tradnl"/>
        </w:rPr>
        <w:br w:type="page"/>
      </w:r>
    </w:p>
    <w:p w14:paraId="71C12FC8" w14:textId="77777777" w:rsidR="00C548B6" w:rsidRPr="00A64A7D" w:rsidRDefault="00C548B6" w:rsidP="00C548B6">
      <w:pPr>
        <w:spacing w:before="120" w:after="120"/>
        <w:ind w:right="-425"/>
        <w:jc w:val="center"/>
        <w:rPr>
          <w:rFonts w:ascii="Verdana" w:eastAsia="Calibri" w:hAnsi="Verdana"/>
          <w:b/>
          <w:sz w:val="19"/>
          <w:szCs w:val="19"/>
          <w:lang w:val="es-ES_tradnl"/>
        </w:rPr>
      </w:pPr>
      <w:r w:rsidRPr="00A64A7D">
        <w:rPr>
          <w:rFonts w:ascii="Verdana" w:eastAsia="Calibri" w:hAnsi="Verdana"/>
          <w:b/>
          <w:sz w:val="19"/>
          <w:szCs w:val="19"/>
          <w:lang w:val="es-ES_tradnl"/>
        </w:rPr>
        <w:lastRenderedPageBreak/>
        <w:t>Parte VI: Declaraciones finales</w:t>
      </w:r>
    </w:p>
    <w:p w14:paraId="1B530DA9" w14:textId="77777777" w:rsidR="00C548B6" w:rsidRPr="00A64A7D" w:rsidRDefault="00C548B6" w:rsidP="00545C1C">
      <w:pPr>
        <w:spacing w:before="120" w:after="120"/>
        <w:ind w:right="-425"/>
        <w:jc w:val="both"/>
        <w:rPr>
          <w:rFonts w:ascii="Verdana" w:eastAsia="Calibri" w:hAnsi="Verdana"/>
          <w:sz w:val="19"/>
          <w:szCs w:val="19"/>
          <w:lang w:val="es-ES_tradnl"/>
        </w:rPr>
      </w:pPr>
      <w:r w:rsidRPr="00A64A7D">
        <w:rPr>
          <w:rFonts w:ascii="Verdana" w:eastAsia="Calibri" w:hAnsi="Verdana"/>
          <w:sz w:val="19"/>
          <w:szCs w:val="19"/>
          <w:lang w:val="es-ES_tradnl"/>
        </w:rPr>
        <w:t>El/los abajo firmante(s) declara(n) formalmente que la información comunicada en las partes II-IV es exacta y veraz y ha sido facilitada con pleno conocimiento de las consecuencias de una falsa declaración de carácter grave.</w:t>
      </w:r>
    </w:p>
    <w:p w14:paraId="5C3FC590" w14:textId="77777777" w:rsidR="00C548B6" w:rsidRPr="00A64A7D" w:rsidRDefault="00C548B6" w:rsidP="00545C1C">
      <w:pPr>
        <w:spacing w:before="120" w:after="120"/>
        <w:ind w:right="-425"/>
        <w:jc w:val="both"/>
        <w:rPr>
          <w:rFonts w:ascii="Verdana" w:eastAsia="Calibri" w:hAnsi="Verdana"/>
          <w:sz w:val="19"/>
          <w:szCs w:val="19"/>
          <w:lang w:val="es-ES_tradnl"/>
        </w:rPr>
      </w:pPr>
      <w:r w:rsidRPr="00A64A7D">
        <w:rPr>
          <w:rFonts w:ascii="Verdana" w:eastAsia="Calibri" w:hAnsi="Verdana"/>
          <w:sz w:val="19"/>
          <w:szCs w:val="19"/>
          <w:lang w:val="es-ES_tradnl"/>
        </w:rPr>
        <w:t>El/los abajo firmante(s) declara(n) formalmente que podrá(n) aportar los certificados y otros tipos de pruebas documentales contemplados sin tardanza, cuando se le(s) soliciten, salvo en caso de que:</w:t>
      </w:r>
    </w:p>
    <w:p w14:paraId="158B15DC" w14:textId="7D7268F7" w:rsidR="00C548B6" w:rsidRPr="00A64A7D" w:rsidRDefault="00C548B6" w:rsidP="00F600EB">
      <w:pPr>
        <w:numPr>
          <w:ilvl w:val="0"/>
          <w:numId w:val="111"/>
        </w:numPr>
        <w:spacing w:before="120" w:after="120"/>
        <w:ind w:right="-425"/>
        <w:jc w:val="both"/>
        <w:rPr>
          <w:rFonts w:ascii="Verdana" w:eastAsia="Calibri" w:hAnsi="Verdana"/>
          <w:sz w:val="19"/>
          <w:szCs w:val="19"/>
          <w:lang w:val="es-ES_tradnl"/>
        </w:rPr>
      </w:pPr>
      <w:r w:rsidRPr="00A64A7D">
        <w:rPr>
          <w:rFonts w:ascii="Verdana" w:eastAsia="Calibri" w:hAnsi="Verdana"/>
          <w:sz w:val="19"/>
          <w:szCs w:val="19"/>
          <w:lang w:val="es-ES_tradnl"/>
        </w:rPr>
        <w:t xml:space="preserve"> El poder adjudicador tenga la posibilidad de obtener los documentos justificativos de que se trate directamente, accediendo a una base de datos nacional de cualquier Estado miembro que pueda consultarse de forma gratuita</w:t>
      </w:r>
      <w:r w:rsidRPr="00A64A7D">
        <w:rPr>
          <w:rFonts w:ascii="Verdana" w:eastAsia="Calibri" w:hAnsi="Verdana"/>
          <w:b/>
          <w:sz w:val="19"/>
          <w:szCs w:val="19"/>
          <w:vertAlign w:val="superscript"/>
          <w:lang w:val="es-ES_tradnl"/>
        </w:rPr>
        <w:footnoteReference w:id="58"/>
      </w:r>
      <w:r w:rsidRPr="00A64A7D">
        <w:rPr>
          <w:rFonts w:ascii="Verdana" w:eastAsia="Calibri" w:hAnsi="Verdana"/>
          <w:b/>
          <w:sz w:val="19"/>
          <w:szCs w:val="19"/>
          <w:vertAlign w:val="superscript"/>
          <w:lang w:val="es-ES_tradnl"/>
        </w:rPr>
        <w:t>,</w:t>
      </w:r>
      <w:r w:rsidRPr="00A64A7D">
        <w:rPr>
          <w:rFonts w:ascii="Verdana" w:eastAsia="Calibri" w:hAnsi="Verdana"/>
          <w:sz w:val="19"/>
          <w:szCs w:val="19"/>
          <w:lang w:val="es-ES_tradnl"/>
        </w:rPr>
        <w:t xml:space="preserve"> o</w:t>
      </w:r>
    </w:p>
    <w:p w14:paraId="04C7025F" w14:textId="77777777" w:rsidR="00C548B6" w:rsidRPr="00A64A7D" w:rsidRDefault="00C548B6" w:rsidP="00F600EB">
      <w:pPr>
        <w:numPr>
          <w:ilvl w:val="0"/>
          <w:numId w:val="111"/>
        </w:numPr>
        <w:spacing w:before="120" w:after="120"/>
        <w:ind w:right="-425"/>
        <w:jc w:val="both"/>
        <w:rPr>
          <w:rFonts w:ascii="Verdana" w:eastAsia="Calibri" w:hAnsi="Verdana"/>
          <w:sz w:val="19"/>
          <w:szCs w:val="19"/>
          <w:lang w:val="es-ES_tradnl"/>
        </w:rPr>
      </w:pPr>
      <w:r w:rsidRPr="00A64A7D">
        <w:rPr>
          <w:rFonts w:ascii="Verdana" w:eastAsia="Calibri" w:hAnsi="Verdana"/>
          <w:sz w:val="19"/>
          <w:szCs w:val="19"/>
          <w:lang w:val="es-ES_tradnl"/>
        </w:rPr>
        <w:t xml:space="preserve"> A partir del 18 de octubre de 2018</w:t>
      </w:r>
      <w:r w:rsidRPr="00A64A7D">
        <w:rPr>
          <w:rFonts w:ascii="Verdana" w:eastAsia="Calibri" w:hAnsi="Verdana"/>
          <w:b/>
          <w:sz w:val="19"/>
          <w:szCs w:val="19"/>
          <w:vertAlign w:val="superscript"/>
          <w:lang w:val="es-ES_tradnl"/>
        </w:rPr>
        <w:footnoteReference w:id="59"/>
      </w:r>
      <w:r w:rsidRPr="00A64A7D">
        <w:rPr>
          <w:rFonts w:ascii="Verdana" w:eastAsia="Calibri" w:hAnsi="Verdana"/>
          <w:sz w:val="19"/>
          <w:szCs w:val="19"/>
          <w:lang w:val="es-ES_tradnl"/>
        </w:rPr>
        <w:t xml:space="preserve"> a más tardar el poder adjudicador ya posea los documentos en cuestión.</w:t>
      </w:r>
    </w:p>
    <w:p w14:paraId="1C363759" w14:textId="77777777" w:rsidR="00C548B6" w:rsidRPr="00A64A7D" w:rsidRDefault="00C548B6" w:rsidP="00545C1C">
      <w:pPr>
        <w:spacing w:before="120" w:after="120"/>
        <w:ind w:right="-425"/>
        <w:jc w:val="both"/>
        <w:rPr>
          <w:rFonts w:ascii="Verdana" w:eastAsia="Calibri" w:hAnsi="Verdana"/>
          <w:sz w:val="19"/>
          <w:szCs w:val="19"/>
          <w:lang w:val="es-ES_tradnl"/>
        </w:rPr>
      </w:pPr>
      <w:r w:rsidRPr="00A64A7D">
        <w:rPr>
          <w:rFonts w:ascii="Verdana" w:eastAsia="Calibri" w:hAnsi="Verdana"/>
          <w:sz w:val="19"/>
          <w:szCs w:val="19"/>
          <w:lang w:val="es-ES_tradnl"/>
        </w:rPr>
        <w:t>El/los abajo firmante(s) formalmente consiente(n) en que [indíquese el poder adjudicador según figure en la parte I, sección A] tenga acceso a los documentos justificativos de la información que se ha facilitado en: […]</w:t>
      </w:r>
      <w:r w:rsidRPr="00A64A7D">
        <w:rPr>
          <w:rFonts w:ascii="Verdana" w:eastAsia="Calibri" w:hAnsi="Verdana"/>
          <w:b/>
          <w:sz w:val="19"/>
          <w:szCs w:val="19"/>
          <w:vertAlign w:val="superscript"/>
          <w:lang w:val="es-ES_tradnl"/>
        </w:rPr>
        <w:footnoteReference w:id="60"/>
      </w:r>
      <w:r w:rsidRPr="00A64A7D">
        <w:rPr>
          <w:rFonts w:ascii="Verdana" w:eastAsia="Calibri" w:hAnsi="Verdana"/>
          <w:sz w:val="19"/>
          <w:szCs w:val="19"/>
          <w:lang w:val="es-ES_tradnl"/>
        </w:rPr>
        <w:t xml:space="preserve"> , a efectos de [indíquese el procedimiento de contratación: […]</w:t>
      </w:r>
      <w:r w:rsidRPr="00A64A7D">
        <w:rPr>
          <w:rFonts w:ascii="Verdana" w:eastAsia="Calibri" w:hAnsi="Verdana"/>
          <w:b/>
          <w:sz w:val="19"/>
          <w:szCs w:val="19"/>
          <w:vertAlign w:val="superscript"/>
          <w:lang w:val="es-ES_tradnl"/>
        </w:rPr>
        <w:footnoteReference w:id="61"/>
      </w:r>
    </w:p>
    <w:p w14:paraId="2D21D04F" w14:textId="77777777" w:rsidR="00C548B6" w:rsidRPr="00A64A7D" w:rsidRDefault="00C548B6" w:rsidP="00545C1C">
      <w:pPr>
        <w:spacing w:before="120" w:after="120" w:line="360" w:lineRule="auto"/>
        <w:ind w:right="-425"/>
        <w:jc w:val="both"/>
        <w:rPr>
          <w:rFonts w:ascii="Verdana" w:eastAsia="Calibri" w:hAnsi="Verdana"/>
          <w:sz w:val="19"/>
          <w:szCs w:val="19"/>
          <w:lang w:val="es-ES_tradnl"/>
        </w:rPr>
      </w:pPr>
      <w:r w:rsidRPr="00A64A7D">
        <w:rPr>
          <w:rFonts w:ascii="Verdana" w:eastAsia="Calibri" w:hAnsi="Verdana"/>
          <w:sz w:val="19"/>
          <w:szCs w:val="19"/>
          <w:lang w:val="es-ES_tradnl"/>
        </w:rPr>
        <w:t>Fecha, lugar y, cuando se exija(n) o sea(n) necesaria(s), firma(s): [……..]</w:t>
      </w:r>
    </w:p>
    <w:p w14:paraId="054120B3" w14:textId="77777777" w:rsidR="00C548B6" w:rsidRPr="00A64A7D" w:rsidRDefault="00C548B6" w:rsidP="00C548B6">
      <w:pPr>
        <w:spacing w:line="360" w:lineRule="auto"/>
        <w:rPr>
          <w:rFonts w:ascii="Verdana" w:eastAsia="Calibri" w:hAnsi="Verdana"/>
          <w:sz w:val="18"/>
          <w:szCs w:val="18"/>
          <w:lang w:val="es-ES_tradnl"/>
        </w:rPr>
      </w:pPr>
    </w:p>
    <w:p w14:paraId="2E9016C5" w14:textId="77777777" w:rsidR="00C548B6" w:rsidRPr="00A64A7D" w:rsidRDefault="00C548B6" w:rsidP="00C548B6">
      <w:pPr>
        <w:shd w:val="clear" w:color="auto" w:fill="FFFFFF"/>
        <w:ind w:right="-425"/>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68C64FB1" w14:textId="77777777" w:rsidR="00C548B6" w:rsidRPr="00A64A7D" w:rsidRDefault="00C548B6" w:rsidP="00C548B6">
      <w:pPr>
        <w:shd w:val="clear" w:color="auto" w:fill="FFFFFF"/>
        <w:ind w:right="-425"/>
        <w:jc w:val="both"/>
        <w:rPr>
          <w:rFonts w:ascii="Verdana" w:hAnsi="Verdana"/>
          <w:b/>
          <w:sz w:val="14"/>
          <w:szCs w:val="14"/>
          <w:lang w:val="es-ES_tradnl"/>
        </w:rPr>
      </w:pPr>
    </w:p>
    <w:p w14:paraId="1AEC281F" w14:textId="77777777" w:rsidR="00C548B6" w:rsidRPr="00A64A7D" w:rsidRDefault="00C548B6" w:rsidP="00C548B6">
      <w:pPr>
        <w:shd w:val="clear" w:color="auto" w:fill="FFFFFF"/>
        <w:ind w:right="-425"/>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70CBF989" w14:textId="77777777" w:rsidR="00C548B6" w:rsidRPr="00A64A7D" w:rsidRDefault="00C548B6" w:rsidP="00C548B6">
      <w:pPr>
        <w:shd w:val="clear" w:color="auto" w:fill="FFFFFF"/>
        <w:ind w:right="-425"/>
        <w:jc w:val="both"/>
        <w:rPr>
          <w:rFonts w:ascii="Verdana" w:hAnsi="Verdana"/>
          <w:sz w:val="14"/>
          <w:szCs w:val="14"/>
          <w:lang w:val="es-ES_tradnl"/>
        </w:rPr>
      </w:pPr>
    </w:p>
    <w:p w14:paraId="5C30F986" w14:textId="77777777" w:rsidR="00C548B6" w:rsidRPr="00A64A7D" w:rsidRDefault="00C548B6" w:rsidP="00F600EB">
      <w:pPr>
        <w:numPr>
          <w:ilvl w:val="0"/>
          <w:numId w:val="135"/>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5DE17427" w14:textId="77777777" w:rsidR="00C548B6" w:rsidRPr="00A64A7D" w:rsidRDefault="00C548B6" w:rsidP="00F600EB">
      <w:pPr>
        <w:numPr>
          <w:ilvl w:val="0"/>
          <w:numId w:val="135"/>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2D31DA48" w14:textId="77777777" w:rsidR="00C548B6" w:rsidRPr="00A64A7D" w:rsidRDefault="00C548B6" w:rsidP="00F600EB">
      <w:pPr>
        <w:numPr>
          <w:ilvl w:val="0"/>
          <w:numId w:val="135"/>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w:t>
      </w:r>
      <w:r w:rsidR="00F550EB" w:rsidRPr="00A64A7D">
        <w:rPr>
          <w:rFonts w:ascii="Verdana" w:hAnsi="Verdana"/>
          <w:sz w:val="14"/>
          <w:szCs w:val="14"/>
          <w:lang w:val="es-ES_tradnl"/>
        </w:rPr>
        <w:t>ción legal aplicable al órgano r</w:t>
      </w:r>
      <w:r w:rsidRPr="00A64A7D">
        <w:rPr>
          <w:rFonts w:ascii="Verdana" w:hAnsi="Verdana"/>
          <w:sz w:val="14"/>
          <w:szCs w:val="14"/>
          <w:lang w:val="es-ES_tradnl"/>
        </w:rPr>
        <w:t xml:space="preserve">esponsable del tratamiento. </w:t>
      </w:r>
    </w:p>
    <w:p w14:paraId="6C8FB506" w14:textId="77777777" w:rsidR="00C548B6" w:rsidRPr="00A64A7D" w:rsidRDefault="00C548B6" w:rsidP="00F600EB">
      <w:pPr>
        <w:numPr>
          <w:ilvl w:val="0"/>
          <w:numId w:val="135"/>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6020A236" w14:textId="77777777" w:rsidR="00C548B6" w:rsidRPr="00A64A7D" w:rsidRDefault="00C548B6" w:rsidP="00F600EB">
      <w:pPr>
        <w:numPr>
          <w:ilvl w:val="0"/>
          <w:numId w:val="135"/>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5EFBD558" w14:textId="77777777" w:rsidR="00C548B6" w:rsidRPr="00A64A7D" w:rsidRDefault="00C548B6" w:rsidP="00C548B6">
      <w:pPr>
        <w:shd w:val="clear" w:color="auto" w:fill="FFFFFF"/>
        <w:tabs>
          <w:tab w:val="left" w:pos="142"/>
        </w:tabs>
        <w:ind w:left="368" w:right="-425"/>
        <w:jc w:val="both"/>
        <w:rPr>
          <w:rFonts w:ascii="Verdana" w:hAnsi="Verdana"/>
          <w:b/>
          <w:sz w:val="14"/>
          <w:szCs w:val="14"/>
          <w:lang w:val="es-ES_tradnl"/>
        </w:rPr>
      </w:pPr>
    </w:p>
    <w:p w14:paraId="7E34881A" w14:textId="77777777" w:rsidR="00C548B6" w:rsidRPr="00A64A7D" w:rsidRDefault="00C548B6" w:rsidP="00C548B6">
      <w:pPr>
        <w:shd w:val="clear" w:color="auto" w:fill="FFFFFF"/>
        <w:tabs>
          <w:tab w:val="left" w:pos="142"/>
        </w:tabs>
        <w:ind w:right="-425"/>
        <w:jc w:val="both"/>
        <w:rPr>
          <w:rFonts w:ascii="Verdana" w:hAnsi="Verdana"/>
          <w:b/>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4056464E" w14:textId="77777777" w:rsidR="00C548B6" w:rsidRPr="00A64A7D" w:rsidRDefault="00C548B6" w:rsidP="00C548B6">
      <w:pPr>
        <w:shd w:val="clear" w:color="auto" w:fill="FFFFFF"/>
        <w:tabs>
          <w:tab w:val="left" w:pos="0"/>
        </w:tabs>
        <w:ind w:right="-425"/>
        <w:rPr>
          <w:rFonts w:ascii="Verdana" w:hAnsi="Verdana"/>
          <w:b/>
          <w:sz w:val="16"/>
          <w:szCs w:val="16"/>
          <w:lang w:val="es-ES_tradnl" w:eastAsia="en-US"/>
        </w:rPr>
      </w:pPr>
    </w:p>
    <w:p w14:paraId="48D3F7BA" w14:textId="77777777" w:rsidR="00C548B6" w:rsidRPr="00A64A7D" w:rsidRDefault="00C548B6" w:rsidP="00C548B6">
      <w:pPr>
        <w:shd w:val="clear" w:color="auto" w:fill="FFFFFF"/>
        <w:tabs>
          <w:tab w:val="left" w:pos="0"/>
        </w:tabs>
        <w:ind w:right="-2"/>
        <w:rPr>
          <w:rFonts w:ascii="Verdana" w:hAnsi="Verdana"/>
          <w:b/>
          <w:sz w:val="16"/>
          <w:szCs w:val="16"/>
          <w:lang w:val="es-ES_tradnl" w:eastAsia="en-US"/>
        </w:rPr>
      </w:pPr>
    </w:p>
    <w:p w14:paraId="06D368CD" w14:textId="2845AA87" w:rsidR="00C548B6" w:rsidRPr="00A64A7D" w:rsidRDefault="00C548B6" w:rsidP="00C03745">
      <w:pPr>
        <w:pStyle w:val="Ttulo3"/>
        <w:rPr>
          <w:i/>
          <w:lang w:val="es-ES_tradnl"/>
        </w:rPr>
      </w:pPr>
      <w:r w:rsidRPr="00A64A7D">
        <w:rPr>
          <w:sz w:val="16"/>
          <w:szCs w:val="16"/>
          <w:lang w:val="es-ES_tradnl" w:eastAsia="en-US"/>
        </w:rPr>
        <w:br w:type="page"/>
      </w:r>
      <w:bookmarkStart w:id="1006" w:name="_Toc34132954"/>
      <w:bookmarkStart w:id="1007" w:name="_Toc38387838"/>
      <w:bookmarkStart w:id="1008" w:name="_Toc225761184"/>
      <w:bookmarkEnd w:id="1001"/>
      <w:r w:rsidRPr="00A64A7D">
        <w:rPr>
          <w:lang w:val="es-ES_tradnl"/>
        </w:rPr>
        <w:lastRenderedPageBreak/>
        <w:t>ANEXO II.2.-</w:t>
      </w:r>
      <w:r w:rsidRPr="00A64A7D">
        <w:rPr>
          <w:lang w:val="es-ES_tradnl"/>
        </w:rPr>
        <w:tab/>
        <w:t>COMPROMISO DE ADSCRIPCIÓN DE MEDIOS</w:t>
      </w:r>
      <w:bookmarkEnd w:id="1006"/>
      <w:bookmarkEnd w:id="1007"/>
      <w:bookmarkEnd w:id="1008"/>
    </w:p>
    <w:p w14:paraId="776825DC" w14:textId="77777777" w:rsidR="00C548B6" w:rsidRPr="00A64A7D" w:rsidRDefault="00C548B6" w:rsidP="00C548B6">
      <w:pPr>
        <w:widowControl w:val="0"/>
        <w:tabs>
          <w:tab w:val="center" w:pos="4252"/>
          <w:tab w:val="right" w:pos="8504"/>
        </w:tabs>
        <w:ind w:right="-425"/>
        <w:jc w:val="both"/>
        <w:rPr>
          <w:rFonts w:ascii="Verdana" w:hAnsi="Verdana" w:cs="Tahoma"/>
          <w:sz w:val="19"/>
          <w:szCs w:val="19"/>
          <w:lang w:val="es-ES_tradnl"/>
        </w:rPr>
      </w:pPr>
    </w:p>
    <w:p w14:paraId="71815B42" w14:textId="77777777" w:rsidR="00C548B6" w:rsidRPr="00A64A7D" w:rsidRDefault="00C548B6" w:rsidP="00C548B6">
      <w:pPr>
        <w:widowControl w:val="0"/>
        <w:tabs>
          <w:tab w:val="center" w:pos="4252"/>
          <w:tab w:val="right" w:pos="8504"/>
        </w:tabs>
        <w:ind w:right="-425"/>
        <w:jc w:val="both"/>
        <w:rPr>
          <w:rFonts w:ascii="Verdana" w:hAnsi="Verdana" w:cs="Tahoma"/>
          <w:sz w:val="19"/>
          <w:szCs w:val="19"/>
          <w:lang w:val="es-ES_tradnl"/>
        </w:rPr>
      </w:pPr>
    </w:p>
    <w:p w14:paraId="0A96FA60" w14:textId="59B93B0E" w:rsidR="00C548B6" w:rsidRPr="00A64A7D" w:rsidRDefault="00C548B6" w:rsidP="00C548B6">
      <w:pPr>
        <w:widowControl w:val="0"/>
        <w:tabs>
          <w:tab w:val="center" w:pos="4252"/>
          <w:tab w:val="right" w:pos="8504"/>
        </w:tabs>
        <w:ind w:right="-425"/>
        <w:jc w:val="both"/>
        <w:rPr>
          <w:rFonts w:ascii="Verdana" w:hAnsi="Verdana" w:cs="Tahoma"/>
          <w:sz w:val="19"/>
          <w:szCs w:val="19"/>
          <w:lang w:val="es-ES_tradnl"/>
        </w:rPr>
      </w:pPr>
      <w:r w:rsidRPr="00A64A7D">
        <w:rPr>
          <w:rFonts w:ascii="Verdana" w:hAnsi="Verdana"/>
          <w:sz w:val="19"/>
          <w:szCs w:val="19"/>
          <w:vertAlign w:val="superscript"/>
          <w:lang w:val="es-ES_tradnl"/>
        </w:rPr>
        <w:footnoteReference w:id="62"/>
      </w:r>
      <w:r w:rsidRPr="00A64A7D">
        <w:rPr>
          <w:rFonts w:ascii="Verdana" w:hAnsi="Verdana" w:cs="Tahoma"/>
          <w:sz w:val="19"/>
          <w:szCs w:val="19"/>
          <w:lang w:val="es-ES_tradnl"/>
        </w:rPr>
        <w:t>Dña./D.…………………………………………………,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xml:space="preserve">)……………………………………………, </w:t>
      </w:r>
      <w:r w:rsidR="001C04D6" w:rsidRPr="00A64A7D">
        <w:rPr>
          <w:rFonts w:ascii="Verdana" w:hAnsi="Verdana" w:cs="Tahoma"/>
          <w:sz w:val="19"/>
          <w:szCs w:val="19"/>
          <w:lang w:val="es-ES_tradnl"/>
        </w:rPr>
        <w:t>con NIF………………………(</w:t>
      </w:r>
      <w:r w:rsidR="001C04D6" w:rsidRPr="00A64A7D">
        <w:rPr>
          <w:rFonts w:ascii="Verdana" w:hAnsi="Verdana" w:cs="Tahoma"/>
          <w:color w:val="0000FF"/>
          <w:sz w:val="19"/>
          <w:szCs w:val="19"/>
          <w:lang w:val="es-ES_tradnl"/>
        </w:rPr>
        <w:t>de la operadora económica</w:t>
      </w:r>
      <w:r w:rsidR="001C04D6" w:rsidRPr="00A64A7D">
        <w:rPr>
          <w:rFonts w:ascii="Verdana" w:hAnsi="Verdana" w:cs="Tahoma"/>
          <w:sz w:val="19"/>
          <w:szCs w:val="19"/>
          <w:lang w:val="es-ES_tradnl"/>
        </w:rPr>
        <w:t xml:space="preserve">); </w:t>
      </w:r>
      <w:r w:rsidRPr="00A64A7D">
        <w:rPr>
          <w:rFonts w:ascii="Verdana" w:hAnsi="Verdana" w:cs="Tahoma"/>
          <w:sz w:val="19"/>
          <w:szCs w:val="19"/>
          <w:lang w:val="es-ES_tradnl"/>
        </w:rPr>
        <w:t>en relación con el expediente nº</w:t>
      </w:r>
      <w:r w:rsidRPr="00A64A7D">
        <w:rPr>
          <w:rFonts w:ascii="Verdana" w:hAnsi="Verdana" w:cs="Tahoma"/>
          <w:b/>
          <w:sz w:val="19"/>
          <w:szCs w:val="19"/>
          <w:lang w:val="es-ES_tradnl"/>
        </w:rPr>
        <w:t xml:space="preserve"> </w:t>
      </w:r>
      <w:r w:rsidR="00A95F0E" w:rsidRPr="00A64A7D">
        <w:rPr>
          <w:rFonts w:ascii="Verdana" w:hAnsi="Verdana" w:cs="Tahoma"/>
          <w:sz w:val="19"/>
          <w:szCs w:val="19"/>
          <w:lang w:val="es-ES_tradnl"/>
        </w:rPr>
        <w:t>C02/007/2026</w:t>
      </w:r>
    </w:p>
    <w:p w14:paraId="479F075D" w14:textId="77777777" w:rsidR="00C548B6" w:rsidRPr="00A64A7D" w:rsidRDefault="00C548B6" w:rsidP="00C548B6">
      <w:pPr>
        <w:spacing w:before="120" w:after="120"/>
        <w:ind w:right="-425"/>
        <w:jc w:val="both"/>
        <w:rPr>
          <w:rFonts w:ascii="Verdana" w:hAnsi="Verdana"/>
          <w:sz w:val="19"/>
          <w:szCs w:val="19"/>
          <w:lang w:val="es-ES_tradnl"/>
        </w:rPr>
      </w:pPr>
    </w:p>
    <w:p w14:paraId="3AEA68DB" w14:textId="77777777" w:rsidR="00C548B6" w:rsidRPr="00A64A7D" w:rsidRDefault="00C548B6" w:rsidP="00C548B6">
      <w:pPr>
        <w:spacing w:before="120" w:after="120"/>
        <w:ind w:right="-425"/>
        <w:jc w:val="center"/>
        <w:rPr>
          <w:rFonts w:ascii="Verdana" w:hAnsi="Verdana"/>
          <w:sz w:val="19"/>
          <w:szCs w:val="19"/>
          <w:lang w:val="es-ES_tradnl"/>
        </w:rPr>
      </w:pPr>
      <w:r w:rsidRPr="00A64A7D">
        <w:rPr>
          <w:rFonts w:ascii="Verdana" w:hAnsi="Verdana"/>
          <w:b/>
          <w:sz w:val="19"/>
          <w:szCs w:val="19"/>
          <w:lang w:val="es-ES_tradnl"/>
        </w:rPr>
        <w:t>DECLARA</w:t>
      </w:r>
      <w:r w:rsidRPr="00A64A7D">
        <w:rPr>
          <w:rFonts w:ascii="Verdana" w:hAnsi="Verdana"/>
          <w:sz w:val="19"/>
          <w:szCs w:val="19"/>
          <w:lang w:val="es-ES_tradnl"/>
        </w:rPr>
        <w:t>:</w:t>
      </w:r>
    </w:p>
    <w:p w14:paraId="4DC56CE1" w14:textId="77777777" w:rsidR="00C548B6" w:rsidRPr="00A64A7D" w:rsidRDefault="00C548B6" w:rsidP="00C548B6">
      <w:pPr>
        <w:tabs>
          <w:tab w:val="left" w:pos="600"/>
          <w:tab w:val="right" w:pos="9978"/>
        </w:tabs>
        <w:spacing w:line="260" w:lineRule="atLeast"/>
        <w:ind w:left="600" w:right="-425" w:hanging="600"/>
        <w:jc w:val="both"/>
        <w:rPr>
          <w:rFonts w:ascii="Verdana" w:hAnsi="Verdana" w:cs="Tahoma"/>
          <w:sz w:val="19"/>
          <w:szCs w:val="19"/>
          <w:lang w:val="es-ES_tradnl"/>
        </w:rPr>
      </w:pPr>
    </w:p>
    <w:p w14:paraId="29EECCFB" w14:textId="77777777" w:rsidR="00C548B6" w:rsidRPr="00A64A7D" w:rsidRDefault="00C548B6" w:rsidP="00C548B6">
      <w:pPr>
        <w:spacing w:line="260" w:lineRule="atLeast"/>
        <w:ind w:right="-425"/>
        <w:jc w:val="both"/>
        <w:rPr>
          <w:rFonts w:ascii="Verdana" w:hAnsi="Verdana" w:cs="Tahoma"/>
          <w:sz w:val="19"/>
          <w:szCs w:val="19"/>
          <w:lang w:val="es-ES_tradnl"/>
        </w:rPr>
      </w:pPr>
      <w:r w:rsidRPr="00A64A7D">
        <w:rPr>
          <w:rFonts w:ascii="Verdana" w:hAnsi="Verdana" w:cs="Tahoma"/>
          <w:sz w:val="19"/>
          <w:szCs w:val="19"/>
          <w:lang w:val="es-ES_tradnl"/>
        </w:rPr>
        <w:t>Que en relación con los medios a adscribir a la ejecución del contrato:</w:t>
      </w:r>
    </w:p>
    <w:p w14:paraId="493A7979" w14:textId="77777777" w:rsidR="00C548B6" w:rsidRPr="00A64A7D" w:rsidRDefault="00C548B6" w:rsidP="00C548B6">
      <w:pPr>
        <w:spacing w:line="260" w:lineRule="atLeast"/>
        <w:ind w:right="-425"/>
        <w:jc w:val="both"/>
        <w:rPr>
          <w:rFonts w:ascii="Verdana" w:hAnsi="Verdana" w:cs="Tahoma"/>
          <w:sz w:val="19"/>
          <w:szCs w:val="19"/>
          <w:lang w:val="es-ES_tradnl"/>
        </w:rPr>
      </w:pPr>
    </w:p>
    <w:p w14:paraId="6352EAF3" w14:textId="77777777" w:rsidR="00C548B6" w:rsidRPr="00A64A7D" w:rsidRDefault="00C548B6" w:rsidP="00F600EB">
      <w:pPr>
        <w:numPr>
          <w:ilvl w:val="0"/>
          <w:numId w:val="115"/>
        </w:numPr>
        <w:ind w:left="1000" w:right="-425" w:hanging="300"/>
        <w:contextualSpacing/>
        <w:jc w:val="both"/>
        <w:rPr>
          <w:rFonts w:ascii="Verdana" w:hAnsi="Verdana" w:cs="Tahoma"/>
          <w:sz w:val="19"/>
          <w:szCs w:val="19"/>
          <w:lang w:val="es-ES_tradnl"/>
        </w:rPr>
      </w:pPr>
      <w:r w:rsidRPr="00A64A7D">
        <w:rPr>
          <w:rFonts w:ascii="Verdana" w:hAnsi="Verdana" w:cs="Tahoma"/>
          <w:sz w:val="19"/>
          <w:szCs w:val="19"/>
          <w:lang w:val="es-ES_tradnl"/>
        </w:rPr>
        <w:t xml:space="preserve">Se compromete a adscribir a la ejecución del contrato los medios que figuran en el </w:t>
      </w:r>
      <w:r w:rsidRPr="00A64A7D">
        <w:rPr>
          <w:rFonts w:ascii="Verdana" w:hAnsi="Verdana" w:cs="Tahoma"/>
          <w:b/>
          <w:sz w:val="19"/>
          <w:szCs w:val="19"/>
          <w:lang w:val="es-ES_tradnl"/>
        </w:rPr>
        <w:t>cuadro “Compromiso de adscripción de medios”</w:t>
      </w:r>
      <w:r w:rsidRPr="00A64A7D">
        <w:rPr>
          <w:rFonts w:ascii="Verdana" w:hAnsi="Verdana" w:cs="Tahoma"/>
          <w:sz w:val="19"/>
          <w:szCs w:val="19"/>
          <w:lang w:val="es-ES_tradnl"/>
        </w:rPr>
        <w:t>.</w:t>
      </w:r>
    </w:p>
    <w:p w14:paraId="7F0C5DDD" w14:textId="77777777" w:rsidR="00C548B6" w:rsidRPr="00A64A7D" w:rsidRDefault="00C548B6" w:rsidP="00C548B6">
      <w:pPr>
        <w:ind w:left="1000" w:right="-425" w:hanging="300"/>
        <w:contextualSpacing/>
        <w:jc w:val="both"/>
        <w:rPr>
          <w:rFonts w:ascii="Verdana" w:hAnsi="Verdana" w:cs="Tahoma"/>
          <w:sz w:val="19"/>
          <w:szCs w:val="19"/>
          <w:lang w:val="es-ES_tradnl"/>
        </w:rPr>
      </w:pPr>
    </w:p>
    <w:p w14:paraId="1879F594" w14:textId="77777777" w:rsidR="00C548B6" w:rsidRPr="00A64A7D" w:rsidRDefault="00C548B6" w:rsidP="00F600EB">
      <w:pPr>
        <w:numPr>
          <w:ilvl w:val="0"/>
          <w:numId w:val="115"/>
        </w:numPr>
        <w:ind w:left="1000" w:right="-425" w:hanging="300"/>
        <w:contextualSpacing/>
        <w:jc w:val="both"/>
        <w:rPr>
          <w:rFonts w:ascii="Verdana" w:hAnsi="Verdana" w:cs="Tahoma"/>
          <w:sz w:val="19"/>
          <w:szCs w:val="19"/>
          <w:lang w:val="es-ES_tradnl"/>
        </w:rPr>
      </w:pPr>
      <w:r w:rsidRPr="00A64A7D">
        <w:rPr>
          <w:rFonts w:ascii="Verdana" w:hAnsi="Verdana" w:cs="Tahoma"/>
          <w:sz w:val="19"/>
          <w:szCs w:val="19"/>
          <w:lang w:val="es-ES_tradnl"/>
        </w:rPr>
        <w:t>Se compromete a aportar la documentación indicada en la cláusula 25.2 de cláusulas específicas del contrato, para acreditar que dispone de los medios identificados en el Cuadro “Compromiso de adscripción de medios”, dentro del plazo que establece el artículo 150.2 LCSP.</w:t>
      </w:r>
    </w:p>
    <w:p w14:paraId="19CEDFD9" w14:textId="77777777" w:rsidR="00C548B6" w:rsidRPr="00A64A7D" w:rsidRDefault="00C548B6" w:rsidP="00C548B6">
      <w:pPr>
        <w:spacing w:line="260" w:lineRule="atLeast"/>
        <w:ind w:left="600" w:right="-425"/>
        <w:jc w:val="both"/>
        <w:rPr>
          <w:rFonts w:ascii="Verdana" w:hAnsi="Verdana" w:cs="Tahoma"/>
          <w:sz w:val="19"/>
          <w:szCs w:val="19"/>
          <w:lang w:val="es-ES_tradnl"/>
        </w:rPr>
      </w:pPr>
    </w:p>
    <w:p w14:paraId="306E3A56" w14:textId="77777777" w:rsidR="00C548B6" w:rsidRPr="00A64A7D" w:rsidRDefault="00C548B6" w:rsidP="00C548B6">
      <w:pPr>
        <w:spacing w:before="120" w:after="120"/>
        <w:ind w:right="-425"/>
        <w:jc w:val="both"/>
        <w:rPr>
          <w:rFonts w:ascii="Verdana" w:hAnsi="Verdana"/>
          <w:sz w:val="19"/>
          <w:szCs w:val="19"/>
          <w:lang w:val="es-ES_tradnl"/>
        </w:rPr>
      </w:pPr>
      <w:r w:rsidRPr="00A64A7D">
        <w:rPr>
          <w:rFonts w:ascii="Verdana" w:hAnsi="Verdana"/>
          <w:sz w:val="19"/>
          <w:szCs w:val="19"/>
          <w:lang w:val="es-ES_tradnl"/>
        </w:rPr>
        <w:t>En............................., a...... de....................de 20....</w:t>
      </w:r>
    </w:p>
    <w:p w14:paraId="0FC0B90E" w14:textId="77777777" w:rsidR="00C548B6" w:rsidRPr="00A64A7D" w:rsidRDefault="00C548B6" w:rsidP="00C548B6">
      <w:pPr>
        <w:spacing w:before="120" w:after="120"/>
        <w:ind w:right="-425"/>
        <w:jc w:val="both"/>
        <w:rPr>
          <w:rFonts w:ascii="Verdana" w:hAnsi="Verdana"/>
          <w:sz w:val="19"/>
          <w:szCs w:val="19"/>
          <w:lang w:val="es-ES_tradnl"/>
        </w:rPr>
      </w:pPr>
    </w:p>
    <w:p w14:paraId="6F881052" w14:textId="77777777" w:rsidR="00C548B6" w:rsidRPr="00A64A7D" w:rsidRDefault="00C548B6" w:rsidP="00C548B6">
      <w:pPr>
        <w:spacing w:before="120" w:after="120"/>
        <w:ind w:right="-425"/>
        <w:jc w:val="both"/>
        <w:rPr>
          <w:rFonts w:ascii="Verdana" w:hAnsi="Verdana"/>
          <w:sz w:val="19"/>
          <w:szCs w:val="19"/>
          <w:lang w:val="es-ES_tradnl"/>
        </w:rPr>
      </w:pPr>
    </w:p>
    <w:p w14:paraId="51E70982" w14:textId="77777777" w:rsidR="00C548B6" w:rsidRPr="00A64A7D" w:rsidRDefault="00C548B6" w:rsidP="00C548B6">
      <w:pPr>
        <w:spacing w:before="120" w:after="120"/>
        <w:ind w:right="-425"/>
        <w:jc w:val="center"/>
        <w:rPr>
          <w:rFonts w:ascii="Verdana" w:hAnsi="Verdana"/>
          <w:sz w:val="19"/>
          <w:szCs w:val="19"/>
          <w:lang w:val="es-ES_tradnl"/>
        </w:rPr>
      </w:pPr>
      <w:r w:rsidRPr="00A64A7D">
        <w:rPr>
          <w:rFonts w:ascii="Verdana" w:hAnsi="Verdana"/>
          <w:sz w:val="19"/>
          <w:szCs w:val="19"/>
          <w:lang w:val="es-ES_tradnl"/>
        </w:rPr>
        <w:t>Firmado:</w:t>
      </w:r>
    </w:p>
    <w:p w14:paraId="27649379" w14:textId="77777777" w:rsidR="00C548B6" w:rsidRPr="00A64A7D" w:rsidRDefault="00C548B6" w:rsidP="00C548B6">
      <w:pPr>
        <w:spacing w:before="120" w:after="120"/>
        <w:ind w:right="-425"/>
        <w:jc w:val="both"/>
        <w:rPr>
          <w:rFonts w:ascii="Verdana" w:hAnsi="Verdana"/>
          <w:sz w:val="20"/>
          <w:szCs w:val="20"/>
          <w:lang w:val="es-ES_tradnl"/>
        </w:rPr>
      </w:pPr>
    </w:p>
    <w:p w14:paraId="587A5B3A" w14:textId="77777777" w:rsidR="00C548B6" w:rsidRPr="00A64A7D" w:rsidRDefault="00C548B6" w:rsidP="00C548B6">
      <w:pPr>
        <w:shd w:val="clear" w:color="auto" w:fill="FFFFFF"/>
        <w:ind w:right="-2"/>
        <w:jc w:val="both"/>
        <w:rPr>
          <w:rFonts w:ascii="Verdana" w:hAnsi="Verdana"/>
          <w:b/>
          <w:sz w:val="14"/>
          <w:szCs w:val="14"/>
          <w:lang w:val="es-ES_tradnl"/>
        </w:rPr>
      </w:pPr>
    </w:p>
    <w:p w14:paraId="690AAAD7" w14:textId="77777777" w:rsidR="00C548B6" w:rsidRPr="00A64A7D" w:rsidRDefault="00C548B6" w:rsidP="00C548B6">
      <w:pPr>
        <w:shd w:val="clear" w:color="auto" w:fill="FFFFFF"/>
        <w:ind w:right="-425"/>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5948F416" w14:textId="77777777" w:rsidR="00C548B6" w:rsidRPr="00A64A7D" w:rsidRDefault="00C548B6" w:rsidP="00C548B6">
      <w:pPr>
        <w:shd w:val="clear" w:color="auto" w:fill="FFFFFF"/>
        <w:ind w:right="-425"/>
        <w:jc w:val="both"/>
        <w:rPr>
          <w:rFonts w:ascii="Verdana" w:hAnsi="Verdana"/>
          <w:b/>
          <w:sz w:val="14"/>
          <w:szCs w:val="14"/>
          <w:lang w:val="es-ES_tradnl"/>
        </w:rPr>
      </w:pPr>
    </w:p>
    <w:p w14:paraId="5EC8E51B" w14:textId="77777777" w:rsidR="00C548B6" w:rsidRPr="00A64A7D" w:rsidRDefault="00C548B6" w:rsidP="00C548B6">
      <w:pPr>
        <w:shd w:val="clear" w:color="auto" w:fill="FFFFFF"/>
        <w:ind w:right="-425"/>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5C0A12FA" w14:textId="77777777" w:rsidR="00C548B6" w:rsidRPr="00A64A7D" w:rsidRDefault="00C548B6" w:rsidP="00C548B6">
      <w:pPr>
        <w:shd w:val="clear" w:color="auto" w:fill="FFFFFF"/>
        <w:ind w:right="-425"/>
        <w:jc w:val="both"/>
        <w:rPr>
          <w:rFonts w:ascii="Verdana" w:hAnsi="Verdana"/>
          <w:sz w:val="14"/>
          <w:szCs w:val="14"/>
          <w:lang w:val="es-ES_tradnl"/>
        </w:rPr>
      </w:pPr>
    </w:p>
    <w:p w14:paraId="0986D651" w14:textId="77777777" w:rsidR="00C548B6" w:rsidRPr="00A64A7D" w:rsidRDefault="00C548B6" w:rsidP="00F600EB">
      <w:pPr>
        <w:numPr>
          <w:ilvl w:val="0"/>
          <w:numId w:val="136"/>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14D89E92" w14:textId="77777777" w:rsidR="00C548B6" w:rsidRPr="00A64A7D" w:rsidRDefault="00C548B6" w:rsidP="00F600EB">
      <w:pPr>
        <w:numPr>
          <w:ilvl w:val="0"/>
          <w:numId w:val="136"/>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554802E8" w14:textId="77777777" w:rsidR="00C548B6" w:rsidRPr="00A64A7D" w:rsidRDefault="00C548B6" w:rsidP="00F600EB">
      <w:pPr>
        <w:numPr>
          <w:ilvl w:val="0"/>
          <w:numId w:val="136"/>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w:t>
      </w:r>
      <w:r w:rsidR="005B1F26" w:rsidRPr="00A64A7D">
        <w:rPr>
          <w:rFonts w:ascii="Verdana" w:hAnsi="Verdana"/>
          <w:sz w:val="14"/>
          <w:szCs w:val="14"/>
          <w:lang w:val="es-ES_tradnl"/>
        </w:rPr>
        <w:t>ción legal aplicable al órgano r</w:t>
      </w:r>
      <w:r w:rsidRPr="00A64A7D">
        <w:rPr>
          <w:rFonts w:ascii="Verdana" w:hAnsi="Verdana"/>
          <w:sz w:val="14"/>
          <w:szCs w:val="14"/>
          <w:lang w:val="es-ES_tradnl"/>
        </w:rPr>
        <w:t xml:space="preserve">esponsable del tratamiento. </w:t>
      </w:r>
    </w:p>
    <w:p w14:paraId="46A45D24" w14:textId="77777777" w:rsidR="00C548B6" w:rsidRPr="00A64A7D" w:rsidRDefault="00C548B6" w:rsidP="00F600EB">
      <w:pPr>
        <w:numPr>
          <w:ilvl w:val="0"/>
          <w:numId w:val="136"/>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2A960645" w14:textId="77777777" w:rsidR="00C548B6" w:rsidRPr="00A64A7D" w:rsidRDefault="00C548B6" w:rsidP="00F600EB">
      <w:pPr>
        <w:numPr>
          <w:ilvl w:val="0"/>
          <w:numId w:val="136"/>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587B56E3" w14:textId="77777777" w:rsidR="00C548B6" w:rsidRPr="00A64A7D" w:rsidRDefault="00C548B6" w:rsidP="00C548B6">
      <w:pPr>
        <w:shd w:val="clear" w:color="auto" w:fill="FFFFFF"/>
        <w:tabs>
          <w:tab w:val="left" w:pos="142"/>
        </w:tabs>
        <w:ind w:left="368" w:right="-425"/>
        <w:jc w:val="both"/>
        <w:rPr>
          <w:rFonts w:ascii="Verdana" w:hAnsi="Verdana"/>
          <w:b/>
          <w:sz w:val="14"/>
          <w:szCs w:val="14"/>
          <w:lang w:val="es-ES_tradnl"/>
        </w:rPr>
      </w:pPr>
    </w:p>
    <w:p w14:paraId="0EC129CB" w14:textId="77777777" w:rsidR="00C548B6" w:rsidRPr="00A64A7D" w:rsidRDefault="00C548B6" w:rsidP="00C548B6">
      <w:pPr>
        <w:shd w:val="clear" w:color="auto" w:fill="FFFFFF"/>
        <w:tabs>
          <w:tab w:val="left" w:pos="142"/>
        </w:tabs>
        <w:ind w:right="-425"/>
        <w:jc w:val="both"/>
        <w:rPr>
          <w:rFonts w:ascii="Verdana" w:hAnsi="Verdana"/>
          <w:b/>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236D16BB" w14:textId="77777777" w:rsidR="00C548B6" w:rsidRPr="00A64A7D" w:rsidRDefault="00C548B6" w:rsidP="00C548B6">
      <w:pPr>
        <w:shd w:val="clear" w:color="auto" w:fill="FFFFFF"/>
        <w:tabs>
          <w:tab w:val="left" w:pos="0"/>
        </w:tabs>
        <w:ind w:right="-2"/>
        <w:rPr>
          <w:rFonts w:ascii="Verdana" w:hAnsi="Verdana"/>
          <w:b/>
          <w:sz w:val="16"/>
          <w:szCs w:val="16"/>
          <w:lang w:val="es-ES_tradnl" w:eastAsia="en-US"/>
        </w:rPr>
      </w:pPr>
    </w:p>
    <w:p w14:paraId="2B0DD070" w14:textId="77777777" w:rsidR="00C548B6" w:rsidRPr="00A64A7D" w:rsidRDefault="00C548B6" w:rsidP="00C548B6">
      <w:pPr>
        <w:shd w:val="clear" w:color="auto" w:fill="FFFFFF"/>
        <w:tabs>
          <w:tab w:val="left" w:pos="0"/>
        </w:tabs>
        <w:ind w:right="-2"/>
        <w:rPr>
          <w:rFonts w:ascii="Verdana" w:hAnsi="Verdana"/>
          <w:b/>
          <w:sz w:val="16"/>
          <w:szCs w:val="16"/>
          <w:lang w:val="es-ES_tradnl" w:eastAsia="en-US"/>
        </w:rPr>
      </w:pPr>
    </w:p>
    <w:p w14:paraId="138927F7" w14:textId="77777777" w:rsidR="00C548B6" w:rsidRPr="00A64A7D" w:rsidRDefault="00C548B6" w:rsidP="00C548B6">
      <w:pPr>
        <w:shd w:val="clear" w:color="auto" w:fill="FFFFFF"/>
        <w:tabs>
          <w:tab w:val="left" w:pos="0"/>
        </w:tabs>
        <w:ind w:right="-2"/>
        <w:rPr>
          <w:rFonts w:ascii="Verdana" w:hAnsi="Verdana"/>
          <w:b/>
          <w:sz w:val="16"/>
          <w:szCs w:val="16"/>
          <w:lang w:val="es-ES_tradnl" w:eastAsia="en-US"/>
        </w:rPr>
        <w:sectPr w:rsidR="00C548B6" w:rsidRPr="00A64A7D" w:rsidSect="00A12B05">
          <w:headerReference w:type="even" r:id="rId29"/>
          <w:headerReference w:type="first" r:id="rId30"/>
          <w:footnotePr>
            <w:numRestart w:val="eachPage"/>
          </w:footnotePr>
          <w:type w:val="continuous"/>
          <w:pgSz w:w="11906" w:h="16838"/>
          <w:pgMar w:top="567" w:right="1274" w:bottom="992" w:left="1134" w:header="284" w:footer="482" w:gutter="0"/>
          <w:cols w:space="720"/>
          <w:docGrid w:linePitch="326"/>
        </w:sectPr>
      </w:pPr>
    </w:p>
    <w:p w14:paraId="0FCEF517" w14:textId="77777777" w:rsidR="00C548B6" w:rsidRPr="00A64A7D" w:rsidRDefault="00C548B6" w:rsidP="00C548B6">
      <w:pPr>
        <w:ind w:right="-314"/>
        <w:contextualSpacing/>
        <w:jc w:val="center"/>
        <w:rPr>
          <w:rFonts w:ascii="Verdana" w:hAnsi="Verdana" w:cs="Tahoma"/>
          <w:caps/>
          <w:sz w:val="19"/>
          <w:szCs w:val="19"/>
          <w:lang w:val="es-ES_tradnl"/>
        </w:rPr>
      </w:pPr>
      <w:r w:rsidRPr="00A64A7D">
        <w:rPr>
          <w:rFonts w:ascii="Verdana" w:hAnsi="Verdana" w:cs="Tahoma"/>
          <w:b/>
          <w:caps/>
          <w:sz w:val="19"/>
          <w:szCs w:val="19"/>
          <w:lang w:val="es-ES_tradnl"/>
        </w:rPr>
        <w:lastRenderedPageBreak/>
        <w:t>cuadro “Compromiso de adscripción de medios”</w:t>
      </w:r>
      <w:r w:rsidRPr="00A64A7D">
        <w:rPr>
          <w:rFonts w:ascii="Verdana" w:hAnsi="Verdana" w:cs="Tahoma"/>
          <w:caps/>
          <w:sz w:val="19"/>
          <w:szCs w:val="19"/>
          <w:lang w:val="es-ES_tradnl"/>
        </w:rPr>
        <w:t>.</w:t>
      </w:r>
    </w:p>
    <w:p w14:paraId="119D3C57" w14:textId="77777777" w:rsidR="00C548B6" w:rsidRPr="00A64A7D" w:rsidRDefault="00C548B6" w:rsidP="00C548B6">
      <w:pPr>
        <w:ind w:right="-314"/>
        <w:jc w:val="both"/>
        <w:rPr>
          <w:rFonts w:ascii="Verdana" w:hAnsi="Verdana" w:cs="Tahoma"/>
          <w:sz w:val="19"/>
          <w:szCs w:val="19"/>
          <w:lang w:val="es-ES_tradnl"/>
        </w:rPr>
      </w:pPr>
      <w:r w:rsidRPr="00A64A7D">
        <w:rPr>
          <w:rFonts w:ascii="Verdana" w:hAnsi="Verdana" w:cs="Tahoma"/>
          <w:sz w:val="19"/>
          <w:szCs w:val="19"/>
          <w:lang w:val="es-ES_tradnl"/>
        </w:rPr>
        <w:t>Expediente número ……….</w:t>
      </w:r>
    </w:p>
    <w:p w14:paraId="582085EF" w14:textId="77777777" w:rsidR="00C548B6" w:rsidRPr="00A64A7D" w:rsidRDefault="00C548B6" w:rsidP="00C548B6">
      <w:pPr>
        <w:jc w:val="both"/>
        <w:rPr>
          <w:rFonts w:ascii="Verdana" w:hAnsi="Verdana" w:cs="Tahoma"/>
          <w:sz w:val="19"/>
          <w:szCs w:val="19"/>
          <w:lang w:val="es-ES_tradnl"/>
        </w:rPr>
      </w:pPr>
    </w:p>
    <w:p w14:paraId="6E5E2B3B" w14:textId="77777777" w:rsidR="00C548B6" w:rsidRPr="00A64A7D" w:rsidRDefault="00C548B6" w:rsidP="00C548B6">
      <w:pPr>
        <w:jc w:val="both"/>
        <w:rPr>
          <w:rFonts w:ascii="Verdana" w:hAnsi="Verdana" w:cs="Tahoma"/>
          <w:sz w:val="19"/>
          <w:szCs w:val="19"/>
          <w:lang w:val="es-ES_tradnl"/>
        </w:rPr>
      </w:pPr>
    </w:p>
    <w:tbl>
      <w:tblPr>
        <w:tblW w:w="14454"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ayout w:type="fixed"/>
        <w:tblLook w:val="04A0" w:firstRow="1" w:lastRow="0" w:firstColumn="1" w:lastColumn="0" w:noHBand="0" w:noVBand="1"/>
      </w:tblPr>
      <w:tblGrid>
        <w:gridCol w:w="4219"/>
        <w:gridCol w:w="10235"/>
      </w:tblGrid>
      <w:tr w:rsidR="00064DCB" w:rsidRPr="00A64A7D" w14:paraId="37DCDCD2" w14:textId="77777777" w:rsidTr="00064DCB">
        <w:trPr>
          <w:trHeight w:val="232"/>
        </w:trPr>
        <w:tc>
          <w:tcPr>
            <w:tcW w:w="14454" w:type="dxa"/>
            <w:gridSpan w:val="2"/>
          </w:tcPr>
          <w:p w14:paraId="176C7BFA" w14:textId="1E77C1A7" w:rsidR="00064DCB" w:rsidRPr="00A64A7D" w:rsidRDefault="00FE1211" w:rsidP="00FE1211">
            <w:pPr>
              <w:jc w:val="center"/>
              <w:rPr>
                <w:rFonts w:ascii="Verdana" w:hAnsi="Verdana" w:cs="Tahoma"/>
                <w:b/>
                <w:sz w:val="19"/>
                <w:szCs w:val="19"/>
                <w:lang w:val="es-ES_tradnl"/>
              </w:rPr>
            </w:pPr>
            <w:r w:rsidRPr="00A64A7D">
              <w:rPr>
                <w:rFonts w:ascii="Verdana" w:hAnsi="Verdana" w:cs="Tahoma"/>
                <w:b/>
                <w:sz w:val="19"/>
                <w:szCs w:val="19"/>
                <w:lang w:val="es-ES_tradnl"/>
              </w:rPr>
              <w:t>HUMANOS</w:t>
            </w:r>
          </w:p>
        </w:tc>
      </w:tr>
      <w:tr w:rsidR="00064DCB" w:rsidRPr="00A64A7D" w14:paraId="70CD5725" w14:textId="77777777" w:rsidTr="00064DCB">
        <w:trPr>
          <w:trHeight w:val="232"/>
        </w:trPr>
        <w:tc>
          <w:tcPr>
            <w:tcW w:w="14454" w:type="dxa"/>
            <w:gridSpan w:val="2"/>
          </w:tcPr>
          <w:p w14:paraId="212C3E76" w14:textId="77777777" w:rsidR="00064DCB" w:rsidRPr="00A64A7D" w:rsidRDefault="00064DCB" w:rsidP="009908FF">
            <w:pPr>
              <w:jc w:val="center"/>
              <w:rPr>
                <w:rFonts w:ascii="Verdana" w:hAnsi="Verdana" w:cs="Tahoma"/>
                <w:b/>
                <w:sz w:val="19"/>
                <w:szCs w:val="19"/>
                <w:lang w:val="es-ES_tradnl"/>
              </w:rPr>
            </w:pPr>
            <w:bookmarkStart w:id="1009" w:name="_Toc505598241"/>
            <w:bookmarkStart w:id="1010" w:name="_Toc505598318"/>
            <w:bookmarkStart w:id="1011" w:name="_Toc505598411"/>
            <w:bookmarkStart w:id="1012" w:name="_Toc507512590"/>
            <w:bookmarkStart w:id="1013" w:name="_Toc507512891"/>
            <w:r w:rsidRPr="00A64A7D">
              <w:rPr>
                <w:rFonts w:ascii="Verdana" w:hAnsi="Verdana" w:cs="Tahoma"/>
                <w:b/>
                <w:sz w:val="19"/>
                <w:szCs w:val="19"/>
                <w:lang w:val="es-ES_tradnl"/>
              </w:rPr>
              <w:t>REQUISITOS MÍNIMOS EXIGIDOS</w:t>
            </w:r>
          </w:p>
        </w:tc>
      </w:tr>
      <w:tr w:rsidR="00064DCB" w:rsidRPr="00A64A7D" w14:paraId="64ABFCA0" w14:textId="77777777" w:rsidTr="00064DCB">
        <w:trPr>
          <w:trHeight w:val="225"/>
        </w:trPr>
        <w:tc>
          <w:tcPr>
            <w:tcW w:w="14454" w:type="dxa"/>
            <w:gridSpan w:val="2"/>
          </w:tcPr>
          <w:p w14:paraId="10951856" w14:textId="77777777" w:rsidR="00064DCB" w:rsidRPr="00A64A7D" w:rsidRDefault="00064DCB" w:rsidP="009908FF">
            <w:pPr>
              <w:jc w:val="center"/>
              <w:rPr>
                <w:rFonts w:ascii="Verdana" w:hAnsi="Verdana" w:cs="Tahoma"/>
                <w:b/>
                <w:sz w:val="19"/>
                <w:szCs w:val="19"/>
                <w:lang w:val="es-ES_tradnl"/>
              </w:rPr>
            </w:pPr>
            <w:r w:rsidRPr="00A64A7D">
              <w:rPr>
                <w:rFonts w:ascii="Verdana" w:hAnsi="Verdana" w:cs="Tahoma"/>
                <w:b/>
                <w:sz w:val="19"/>
                <w:szCs w:val="19"/>
                <w:lang w:val="es-ES_tradnl"/>
              </w:rPr>
              <w:t>Perfil profesional</w:t>
            </w:r>
          </w:p>
          <w:p w14:paraId="42D35251" w14:textId="77777777" w:rsidR="00064DCB" w:rsidRPr="00A64A7D" w:rsidRDefault="00064DCB" w:rsidP="009908FF">
            <w:pPr>
              <w:jc w:val="center"/>
              <w:rPr>
                <w:rFonts w:ascii="Verdana" w:hAnsi="Verdana" w:cs="Tahoma"/>
                <w:b/>
                <w:sz w:val="19"/>
                <w:szCs w:val="19"/>
                <w:lang w:val="es-ES_tradnl"/>
              </w:rPr>
            </w:pPr>
          </w:p>
        </w:tc>
      </w:tr>
      <w:tr w:rsidR="00064DCB" w:rsidRPr="00A64A7D" w14:paraId="77EACC8B" w14:textId="77777777" w:rsidTr="00064DCB">
        <w:trPr>
          <w:trHeight w:val="225"/>
        </w:trPr>
        <w:tc>
          <w:tcPr>
            <w:tcW w:w="4219" w:type="dxa"/>
          </w:tcPr>
          <w:p w14:paraId="350780DC" w14:textId="77777777" w:rsidR="00064DCB" w:rsidRPr="00A64A7D" w:rsidRDefault="00064DCB" w:rsidP="009908FF">
            <w:pPr>
              <w:jc w:val="center"/>
              <w:rPr>
                <w:rFonts w:ascii="Verdana" w:hAnsi="Verdana" w:cs="Tahoma"/>
                <w:b/>
                <w:sz w:val="19"/>
                <w:szCs w:val="19"/>
                <w:lang w:val="es-ES_tradnl"/>
              </w:rPr>
            </w:pPr>
            <w:r w:rsidRPr="00A64A7D">
              <w:rPr>
                <w:rFonts w:ascii="Verdana" w:hAnsi="Verdana" w:cs="Tahoma"/>
                <w:b/>
                <w:sz w:val="19"/>
                <w:szCs w:val="19"/>
                <w:lang w:val="es-ES_tradnl"/>
              </w:rPr>
              <w:t>Titulación</w:t>
            </w:r>
          </w:p>
        </w:tc>
        <w:tc>
          <w:tcPr>
            <w:tcW w:w="10235" w:type="dxa"/>
          </w:tcPr>
          <w:p w14:paraId="7BE73FA0" w14:textId="77777777" w:rsidR="00064DCB" w:rsidRPr="00A64A7D" w:rsidRDefault="00064DCB" w:rsidP="009908FF">
            <w:pPr>
              <w:jc w:val="center"/>
              <w:rPr>
                <w:rFonts w:ascii="Verdana" w:hAnsi="Verdana" w:cs="Tahoma"/>
                <w:b/>
                <w:sz w:val="19"/>
                <w:szCs w:val="19"/>
                <w:lang w:val="es-ES_tradnl"/>
              </w:rPr>
            </w:pPr>
            <w:r w:rsidRPr="00A64A7D">
              <w:rPr>
                <w:rFonts w:ascii="Verdana" w:hAnsi="Verdana" w:cs="Tahoma"/>
                <w:b/>
                <w:sz w:val="19"/>
                <w:szCs w:val="19"/>
                <w:lang w:val="es-ES_tradnl"/>
              </w:rPr>
              <w:t>Experiencia</w:t>
            </w:r>
          </w:p>
        </w:tc>
      </w:tr>
      <w:tr w:rsidR="00064DCB" w:rsidRPr="00A64A7D" w14:paraId="76C3E525" w14:textId="77777777" w:rsidTr="00064DCB">
        <w:trPr>
          <w:trHeight w:val="218"/>
        </w:trPr>
        <w:tc>
          <w:tcPr>
            <w:tcW w:w="4219" w:type="dxa"/>
          </w:tcPr>
          <w:p w14:paraId="05B5E4F0" w14:textId="3E70438F" w:rsidR="00064DCB" w:rsidRPr="00A64A7D" w:rsidRDefault="00064DCB" w:rsidP="009908FF">
            <w:pPr>
              <w:jc w:val="center"/>
              <w:rPr>
                <w:rFonts w:ascii="Verdana" w:hAnsi="Verdana" w:cs="Tahoma"/>
                <w:sz w:val="19"/>
                <w:szCs w:val="19"/>
                <w:lang w:val="es-ES_tradnl"/>
              </w:rPr>
            </w:pPr>
            <w:r w:rsidRPr="00A64A7D">
              <w:rPr>
                <w:rFonts w:ascii="Verdana" w:hAnsi="Verdana" w:cs="Tahoma"/>
                <w:sz w:val="19"/>
                <w:szCs w:val="19"/>
                <w:lang w:val="es-ES_tradnl"/>
              </w:rPr>
              <w:t>Un profesional sanitario/a (Ley 44/2003 de 21 de noviembre, de ordenación de profesiones sanitarias, art. 2) con formación acreditada y específica en nutrición humana y dietética</w:t>
            </w:r>
          </w:p>
        </w:tc>
        <w:tc>
          <w:tcPr>
            <w:tcW w:w="10235" w:type="dxa"/>
          </w:tcPr>
          <w:p w14:paraId="2E1C8928" w14:textId="77777777" w:rsidR="00064DCB" w:rsidRPr="00A64A7D" w:rsidRDefault="00064DCB" w:rsidP="009908FF">
            <w:pPr>
              <w:jc w:val="center"/>
              <w:rPr>
                <w:rFonts w:ascii="Verdana" w:hAnsi="Verdana" w:cs="Tahoma"/>
                <w:sz w:val="19"/>
                <w:szCs w:val="19"/>
                <w:lang w:val="es-ES_tradnl"/>
              </w:rPr>
            </w:pPr>
            <w:r w:rsidRPr="00A64A7D">
              <w:rPr>
                <w:rFonts w:ascii="Verdana" w:hAnsi="Verdana" w:cs="Tahoma"/>
                <w:sz w:val="19"/>
                <w:szCs w:val="19"/>
                <w:lang w:val="es-ES_tradnl"/>
              </w:rPr>
              <w:t>4 años en el ámbito del objeto del contrato, es decir, elaboración y distribución de comidas a colectividades</w:t>
            </w:r>
          </w:p>
        </w:tc>
      </w:tr>
      <w:tr w:rsidR="00064DCB" w:rsidRPr="00A64A7D" w14:paraId="0AD4F82A" w14:textId="77777777" w:rsidTr="00064DCB">
        <w:trPr>
          <w:trHeight w:val="232"/>
        </w:trPr>
        <w:tc>
          <w:tcPr>
            <w:tcW w:w="4219" w:type="dxa"/>
          </w:tcPr>
          <w:p w14:paraId="543AA74A" w14:textId="77777777" w:rsidR="00064DCB" w:rsidRPr="00A64A7D" w:rsidRDefault="00064DCB" w:rsidP="009908FF">
            <w:pPr>
              <w:jc w:val="both"/>
              <w:rPr>
                <w:rFonts w:ascii="Verdana" w:hAnsi="Verdana" w:cs="Tahoma"/>
                <w:sz w:val="19"/>
                <w:szCs w:val="19"/>
                <w:lang w:val="es-ES_tradnl"/>
              </w:rPr>
            </w:pPr>
            <w:r w:rsidRPr="00A64A7D">
              <w:rPr>
                <w:rFonts w:ascii="Verdana" w:hAnsi="Verdana" w:cs="Tahoma"/>
                <w:sz w:val="19"/>
                <w:szCs w:val="19"/>
                <w:lang w:val="es-ES_tradnl"/>
              </w:rPr>
              <w:t>Una persona encargada de control de calidad con título superior en el ámbito de la calidad</w:t>
            </w:r>
          </w:p>
        </w:tc>
        <w:tc>
          <w:tcPr>
            <w:tcW w:w="10235" w:type="dxa"/>
          </w:tcPr>
          <w:p w14:paraId="69309C9E" w14:textId="77777777" w:rsidR="00064DCB" w:rsidRPr="00A64A7D" w:rsidRDefault="00064DCB" w:rsidP="009908FF">
            <w:pPr>
              <w:jc w:val="center"/>
              <w:rPr>
                <w:rFonts w:ascii="Verdana" w:hAnsi="Verdana" w:cs="Tahoma"/>
                <w:sz w:val="19"/>
                <w:szCs w:val="19"/>
                <w:lang w:val="es-ES_tradnl"/>
              </w:rPr>
            </w:pPr>
            <w:r w:rsidRPr="00A64A7D">
              <w:rPr>
                <w:rFonts w:ascii="Verdana" w:hAnsi="Verdana" w:cs="Tahoma"/>
                <w:sz w:val="19"/>
                <w:szCs w:val="19"/>
                <w:lang w:val="es-ES_tradnl"/>
              </w:rPr>
              <w:t>4 años en el Departamento de Calidad y en el ámbito del objeto del contrato, es decir, elaboración y distribución de comidas a colectividades.</w:t>
            </w:r>
          </w:p>
        </w:tc>
      </w:tr>
    </w:tbl>
    <w:p w14:paraId="669B0153" w14:textId="77777777" w:rsidR="00727AFD" w:rsidRPr="00A64A7D" w:rsidRDefault="00727AFD" w:rsidP="00C548B6">
      <w:pPr>
        <w:ind w:right="-314"/>
        <w:rPr>
          <w:rFonts w:ascii="Verdana" w:hAnsi="Verdana" w:cs="Tahoma"/>
          <w:sz w:val="19"/>
          <w:szCs w:val="19"/>
          <w:lang w:val="es-ES_tradnl"/>
        </w:rPr>
      </w:pPr>
    </w:p>
    <w:p w14:paraId="770D1D60" w14:textId="77777777" w:rsidR="00727AFD" w:rsidRPr="00A64A7D" w:rsidRDefault="00727AFD" w:rsidP="00C548B6">
      <w:pPr>
        <w:ind w:right="-314"/>
        <w:rPr>
          <w:rFonts w:ascii="Verdana" w:hAnsi="Verdana" w:cs="Tahoma"/>
          <w:sz w:val="19"/>
          <w:szCs w:val="19"/>
          <w:lang w:val="es-ES_tradnl"/>
        </w:rPr>
      </w:pPr>
    </w:p>
    <w:p w14:paraId="5DE34692" w14:textId="77777777" w:rsidR="00727AFD" w:rsidRPr="00A64A7D" w:rsidRDefault="00727AFD" w:rsidP="00C548B6">
      <w:pPr>
        <w:ind w:right="-314"/>
        <w:rPr>
          <w:rFonts w:ascii="Verdana" w:hAnsi="Verdana" w:cs="Tahoma"/>
          <w:sz w:val="19"/>
          <w:szCs w:val="19"/>
          <w:lang w:val="es-ES_tradnl"/>
        </w:rPr>
      </w:pPr>
    </w:p>
    <w:p w14:paraId="2DAD6A46" w14:textId="1B63C758" w:rsidR="00C548B6" w:rsidRPr="00A64A7D" w:rsidRDefault="00C548B6" w:rsidP="00C548B6">
      <w:pPr>
        <w:ind w:right="-314"/>
        <w:rPr>
          <w:rFonts w:ascii="Verdana" w:hAnsi="Verdana" w:cs="Tahoma"/>
          <w:sz w:val="19"/>
          <w:szCs w:val="19"/>
          <w:lang w:val="es-ES_tradnl"/>
        </w:rPr>
      </w:pPr>
      <w:r w:rsidRPr="00A64A7D">
        <w:rPr>
          <w:rFonts w:ascii="Verdana" w:hAnsi="Verdana" w:cs="Tahoma"/>
          <w:sz w:val="19"/>
          <w:szCs w:val="19"/>
          <w:lang w:val="es-ES_tradnl"/>
        </w:rPr>
        <w:t>En............................., a...... de....................de 20....</w:t>
      </w:r>
      <w:bookmarkEnd w:id="1009"/>
      <w:bookmarkEnd w:id="1010"/>
      <w:bookmarkEnd w:id="1011"/>
      <w:bookmarkEnd w:id="1012"/>
      <w:bookmarkEnd w:id="1013"/>
    </w:p>
    <w:p w14:paraId="70D2D25F" w14:textId="77777777" w:rsidR="00C548B6" w:rsidRPr="00A64A7D" w:rsidRDefault="00C548B6" w:rsidP="00C548B6">
      <w:pPr>
        <w:ind w:left="-567" w:right="-314"/>
        <w:rPr>
          <w:rFonts w:ascii="Verdana" w:hAnsi="Verdana" w:cs="Tahoma"/>
          <w:sz w:val="19"/>
          <w:szCs w:val="19"/>
          <w:lang w:val="es-ES_tradnl"/>
        </w:rPr>
      </w:pPr>
    </w:p>
    <w:p w14:paraId="62DD89A2" w14:textId="77777777" w:rsidR="00C548B6" w:rsidRPr="00A64A7D" w:rsidRDefault="00C548B6" w:rsidP="00C548B6">
      <w:pPr>
        <w:ind w:right="-314"/>
        <w:rPr>
          <w:rFonts w:ascii="Verdana" w:hAnsi="Verdana" w:cs="Tahoma"/>
          <w:sz w:val="19"/>
          <w:szCs w:val="19"/>
          <w:lang w:val="es-ES_tradnl"/>
        </w:rPr>
      </w:pPr>
      <w:r w:rsidRPr="00A64A7D">
        <w:rPr>
          <w:rFonts w:ascii="Verdana" w:hAnsi="Verdana" w:cs="Tahoma"/>
          <w:sz w:val="19"/>
          <w:szCs w:val="19"/>
          <w:vertAlign w:val="superscript"/>
          <w:lang w:val="es-ES_tradnl"/>
        </w:rPr>
        <w:footnoteReference w:id="63"/>
      </w:r>
      <w:r w:rsidRPr="00A64A7D">
        <w:rPr>
          <w:rFonts w:ascii="Verdana" w:hAnsi="Verdana" w:cs="Tahoma"/>
          <w:sz w:val="19"/>
          <w:szCs w:val="19"/>
          <w:lang w:val="es-ES_tradnl"/>
        </w:rPr>
        <w:t>Firmado:</w:t>
      </w:r>
    </w:p>
    <w:p w14:paraId="4FC1E0DD" w14:textId="77777777" w:rsidR="00C548B6" w:rsidRPr="00A64A7D" w:rsidRDefault="00C548B6" w:rsidP="00C548B6">
      <w:pPr>
        <w:ind w:left="-567" w:right="-314"/>
        <w:rPr>
          <w:rFonts w:ascii="Verdana" w:hAnsi="Verdana" w:cs="Tahoma"/>
          <w:sz w:val="20"/>
          <w:szCs w:val="20"/>
          <w:lang w:val="es-ES_tradnl"/>
        </w:rPr>
      </w:pPr>
    </w:p>
    <w:p w14:paraId="5BDC5AE5" w14:textId="77777777" w:rsidR="00C548B6" w:rsidRPr="00A64A7D" w:rsidRDefault="00C548B6" w:rsidP="00C548B6">
      <w:pPr>
        <w:shd w:val="clear" w:color="auto" w:fill="FFFFFF"/>
        <w:ind w:right="-314"/>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2F97F083" w14:textId="77777777" w:rsidR="00C548B6" w:rsidRPr="00A64A7D" w:rsidRDefault="00C548B6" w:rsidP="00C548B6">
      <w:pPr>
        <w:shd w:val="clear" w:color="auto" w:fill="FFFFFF"/>
        <w:ind w:right="-314"/>
        <w:jc w:val="both"/>
        <w:rPr>
          <w:rFonts w:ascii="Verdana" w:hAnsi="Verdana"/>
          <w:b/>
          <w:sz w:val="14"/>
          <w:szCs w:val="14"/>
          <w:lang w:val="es-ES_tradnl"/>
        </w:rPr>
      </w:pPr>
    </w:p>
    <w:p w14:paraId="72F2ABF3" w14:textId="77777777" w:rsidR="00C548B6" w:rsidRPr="00A64A7D" w:rsidRDefault="00C548B6" w:rsidP="00C548B6">
      <w:pPr>
        <w:shd w:val="clear" w:color="auto" w:fill="FFFFFF"/>
        <w:ind w:right="-314"/>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62BB8BBA" w14:textId="77777777" w:rsidR="00C548B6" w:rsidRPr="00A64A7D" w:rsidRDefault="00C548B6" w:rsidP="00C548B6">
      <w:pPr>
        <w:shd w:val="clear" w:color="auto" w:fill="FFFFFF"/>
        <w:tabs>
          <w:tab w:val="left" w:pos="142"/>
        </w:tabs>
        <w:ind w:right="-314"/>
        <w:contextualSpacing/>
        <w:jc w:val="both"/>
        <w:rPr>
          <w:rFonts w:ascii="Verdana" w:hAnsi="Verdana"/>
          <w:sz w:val="14"/>
          <w:szCs w:val="14"/>
          <w:lang w:val="es-ES_tradnl"/>
        </w:rPr>
      </w:pPr>
    </w:p>
    <w:p w14:paraId="4FEC418D" w14:textId="77777777" w:rsidR="00C548B6" w:rsidRPr="00A64A7D" w:rsidRDefault="00C548B6" w:rsidP="00F600EB">
      <w:pPr>
        <w:numPr>
          <w:ilvl w:val="0"/>
          <w:numId w:val="65"/>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359B960A" w14:textId="77777777" w:rsidR="00C548B6" w:rsidRPr="00A64A7D" w:rsidRDefault="00C548B6" w:rsidP="00F600EB">
      <w:pPr>
        <w:numPr>
          <w:ilvl w:val="0"/>
          <w:numId w:val="65"/>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2CD7D2FA" w14:textId="77777777" w:rsidR="00C548B6" w:rsidRPr="00A64A7D" w:rsidRDefault="00C548B6" w:rsidP="00F600EB">
      <w:pPr>
        <w:numPr>
          <w:ilvl w:val="0"/>
          <w:numId w:val="65"/>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w:t>
      </w:r>
      <w:r w:rsidR="005B1F26" w:rsidRPr="00A64A7D">
        <w:rPr>
          <w:rFonts w:ascii="Verdana" w:hAnsi="Verdana"/>
          <w:sz w:val="14"/>
          <w:szCs w:val="14"/>
          <w:lang w:val="es-ES_tradnl"/>
        </w:rPr>
        <w:t>ción legal aplicable al órgano r</w:t>
      </w:r>
      <w:r w:rsidRPr="00A64A7D">
        <w:rPr>
          <w:rFonts w:ascii="Verdana" w:hAnsi="Verdana"/>
          <w:sz w:val="14"/>
          <w:szCs w:val="14"/>
          <w:lang w:val="es-ES_tradnl"/>
        </w:rPr>
        <w:t xml:space="preserve">esponsable del tratamiento. </w:t>
      </w:r>
    </w:p>
    <w:p w14:paraId="6EC59663" w14:textId="77777777" w:rsidR="00C548B6" w:rsidRPr="00A64A7D" w:rsidRDefault="00C548B6" w:rsidP="00F600EB">
      <w:pPr>
        <w:numPr>
          <w:ilvl w:val="0"/>
          <w:numId w:val="65"/>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2D273E70" w14:textId="77777777" w:rsidR="00C548B6" w:rsidRPr="00A64A7D" w:rsidRDefault="00C548B6" w:rsidP="00F600EB">
      <w:pPr>
        <w:numPr>
          <w:ilvl w:val="0"/>
          <w:numId w:val="65"/>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55932CDF" w14:textId="77777777" w:rsidR="00C548B6" w:rsidRPr="00A64A7D" w:rsidRDefault="00C548B6" w:rsidP="00C548B6">
      <w:pPr>
        <w:shd w:val="clear" w:color="auto" w:fill="FFFFFF"/>
        <w:tabs>
          <w:tab w:val="left" w:pos="142"/>
        </w:tabs>
        <w:ind w:left="141" w:right="-314"/>
        <w:jc w:val="both"/>
        <w:rPr>
          <w:rFonts w:ascii="Verdana" w:hAnsi="Verdana"/>
          <w:sz w:val="14"/>
          <w:szCs w:val="14"/>
          <w:lang w:val="es-ES_tradnl"/>
        </w:rPr>
      </w:pPr>
    </w:p>
    <w:p w14:paraId="0A2D4D38" w14:textId="77777777" w:rsidR="00C548B6" w:rsidRPr="00A64A7D" w:rsidRDefault="00C548B6" w:rsidP="00C548B6">
      <w:pPr>
        <w:shd w:val="clear" w:color="auto" w:fill="FFFFFF"/>
        <w:ind w:right="-314"/>
        <w:jc w:val="both"/>
        <w:rPr>
          <w:rFonts w:ascii="Verdana" w:hAnsi="Verdana"/>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06F80788" w14:textId="77777777" w:rsidR="00C548B6" w:rsidRPr="00A64A7D" w:rsidRDefault="00C548B6" w:rsidP="00C548B6">
      <w:pPr>
        <w:ind w:right="-314"/>
        <w:rPr>
          <w:rFonts w:ascii="Verdana" w:hAnsi="Verdana" w:cs="Tahoma"/>
          <w:sz w:val="20"/>
          <w:szCs w:val="20"/>
          <w:lang w:val="es-ES_tradnl"/>
        </w:rPr>
        <w:sectPr w:rsidR="00C548B6" w:rsidRPr="00A64A7D" w:rsidSect="00A12B05">
          <w:footnotePr>
            <w:numRestart w:val="eachPage"/>
          </w:footnotePr>
          <w:pgSz w:w="16838" w:h="11906" w:orient="landscape"/>
          <w:pgMar w:top="567" w:right="1276" w:bottom="992" w:left="1134" w:header="284" w:footer="482" w:gutter="0"/>
          <w:cols w:space="720"/>
          <w:docGrid w:linePitch="326"/>
        </w:sectPr>
      </w:pPr>
    </w:p>
    <w:p w14:paraId="7445A9FF" w14:textId="751DAE68" w:rsidR="00C548B6" w:rsidRPr="00A64A7D" w:rsidRDefault="00C548B6" w:rsidP="00C03745">
      <w:pPr>
        <w:pStyle w:val="Ttulo3"/>
        <w:rPr>
          <w:rFonts w:eastAsia="Arial Unicode MS"/>
          <w:lang w:val="es-ES_tradnl"/>
        </w:rPr>
      </w:pPr>
      <w:bookmarkStart w:id="1014" w:name="AnexoII3"/>
      <w:bookmarkStart w:id="1015" w:name="_Toc33530868"/>
      <w:bookmarkStart w:id="1016" w:name="_Toc38387839"/>
      <w:bookmarkStart w:id="1017" w:name="_Toc225761185"/>
      <w:r w:rsidRPr="00A64A7D">
        <w:rPr>
          <w:lang w:val="es-ES_tradnl"/>
        </w:rPr>
        <w:lastRenderedPageBreak/>
        <w:t>ANEXO</w:t>
      </w:r>
      <w:r w:rsidR="00F47A03" w:rsidRPr="00A64A7D">
        <w:rPr>
          <w:lang w:val="es-ES_tradnl"/>
        </w:rPr>
        <w:t xml:space="preserve"> II.</w:t>
      </w:r>
      <w:r w:rsidRPr="00A64A7D">
        <w:rPr>
          <w:lang w:val="es-ES_tradnl"/>
        </w:rPr>
        <w:t>3.-</w:t>
      </w:r>
      <w:r w:rsidRPr="00A64A7D">
        <w:rPr>
          <w:lang w:val="es-ES_tradnl"/>
        </w:rPr>
        <w:tab/>
      </w:r>
      <w:bookmarkEnd w:id="1014"/>
      <w:r w:rsidRPr="00A64A7D">
        <w:rPr>
          <w:rFonts w:eastAsia="Arial Unicode MS"/>
          <w:lang w:val="es-ES_tradnl"/>
        </w:rPr>
        <w:t>DESIGNACIÓN COMO CONFIDENCIAL DE INFORMACIONES CONTENIDAS EN LA OFERTA</w:t>
      </w:r>
      <w:bookmarkEnd w:id="1015"/>
      <w:bookmarkEnd w:id="1016"/>
      <w:bookmarkEnd w:id="1017"/>
    </w:p>
    <w:p w14:paraId="2F978151" w14:textId="77777777" w:rsidR="00C548B6" w:rsidRPr="00A64A7D" w:rsidRDefault="00C548B6" w:rsidP="00C548B6">
      <w:pPr>
        <w:widowControl w:val="0"/>
        <w:tabs>
          <w:tab w:val="center" w:pos="4252"/>
          <w:tab w:val="right" w:pos="8504"/>
        </w:tabs>
        <w:ind w:left="600" w:right="-425"/>
        <w:jc w:val="both"/>
        <w:rPr>
          <w:rFonts w:ascii="Verdana" w:hAnsi="Verdana" w:cs="Tahoma"/>
          <w:sz w:val="19"/>
          <w:szCs w:val="19"/>
          <w:lang w:val="es-ES_tradnl"/>
        </w:rPr>
      </w:pPr>
    </w:p>
    <w:p w14:paraId="6248C6A2" w14:textId="77777777" w:rsidR="00C548B6" w:rsidRPr="00A64A7D" w:rsidRDefault="00C548B6" w:rsidP="00C548B6">
      <w:pPr>
        <w:widowControl w:val="0"/>
        <w:tabs>
          <w:tab w:val="center" w:pos="4252"/>
          <w:tab w:val="right" w:pos="8504"/>
        </w:tabs>
        <w:ind w:left="600" w:right="-425"/>
        <w:jc w:val="both"/>
        <w:rPr>
          <w:rFonts w:ascii="Verdana" w:hAnsi="Verdana" w:cs="Tahoma"/>
          <w:sz w:val="19"/>
          <w:szCs w:val="19"/>
          <w:lang w:val="es-ES_tradnl"/>
        </w:rPr>
      </w:pPr>
    </w:p>
    <w:p w14:paraId="1CF91643" w14:textId="77777777" w:rsidR="00C548B6" w:rsidRPr="00A64A7D" w:rsidRDefault="00C548B6" w:rsidP="00C548B6">
      <w:pPr>
        <w:widowControl w:val="0"/>
        <w:tabs>
          <w:tab w:val="center" w:pos="4252"/>
          <w:tab w:val="right" w:pos="8504"/>
        </w:tabs>
        <w:ind w:left="600" w:right="-425"/>
        <w:jc w:val="both"/>
        <w:rPr>
          <w:rFonts w:ascii="Verdana" w:hAnsi="Verdana" w:cs="Tahoma"/>
          <w:sz w:val="19"/>
          <w:szCs w:val="19"/>
          <w:lang w:val="es-ES_tradnl"/>
        </w:rPr>
      </w:pPr>
    </w:p>
    <w:p w14:paraId="06DAB383" w14:textId="2A016A8D" w:rsidR="00A95F0E" w:rsidRPr="00A64A7D" w:rsidRDefault="00C548B6" w:rsidP="00A95F0E">
      <w:pPr>
        <w:widowControl w:val="0"/>
        <w:tabs>
          <w:tab w:val="center" w:pos="4252"/>
          <w:tab w:val="right" w:pos="8504"/>
        </w:tabs>
        <w:ind w:right="-425"/>
        <w:jc w:val="both"/>
        <w:rPr>
          <w:rFonts w:ascii="Verdana" w:hAnsi="Verdana" w:cs="Tahoma"/>
          <w:sz w:val="19"/>
          <w:szCs w:val="19"/>
          <w:lang w:val="es-ES_tradnl"/>
        </w:rPr>
      </w:pPr>
      <w:r w:rsidRPr="00A64A7D">
        <w:rPr>
          <w:rFonts w:ascii="Verdana" w:hAnsi="Verdana" w:cs="Tahoma"/>
          <w:sz w:val="19"/>
          <w:szCs w:val="19"/>
          <w:vertAlign w:val="superscript"/>
          <w:lang w:val="es-ES_tradnl"/>
        </w:rPr>
        <w:footnoteReference w:id="64"/>
      </w: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con NIF………………………(</w:t>
      </w:r>
      <w:r w:rsidRPr="00A64A7D">
        <w:rPr>
          <w:rFonts w:ascii="Verdana" w:hAnsi="Verdana" w:cs="Tahoma"/>
          <w:color w:val="0000FF"/>
          <w:sz w:val="19"/>
          <w:szCs w:val="19"/>
          <w:lang w:val="es-ES_tradnl"/>
        </w:rPr>
        <w:t>de la operadora económica</w:t>
      </w:r>
      <w:r w:rsidRPr="00A64A7D">
        <w:rPr>
          <w:rFonts w:ascii="Verdana" w:hAnsi="Verdana" w:cs="Tahoma"/>
          <w:sz w:val="19"/>
          <w:szCs w:val="19"/>
          <w:lang w:val="es-ES_tradnl"/>
        </w:rPr>
        <w:t>); en relación con el expediente nº</w:t>
      </w:r>
      <w:r w:rsidR="00A95F0E" w:rsidRPr="00A64A7D">
        <w:rPr>
          <w:rFonts w:ascii="Verdana" w:hAnsi="Verdana" w:cs="Tahoma"/>
          <w:sz w:val="19"/>
          <w:szCs w:val="19"/>
          <w:lang w:val="es-ES_tradnl"/>
        </w:rPr>
        <w:t xml:space="preserve"> C02/007/2026</w:t>
      </w:r>
    </w:p>
    <w:p w14:paraId="1AD7C0EA" w14:textId="0F256E34" w:rsidR="00C548B6" w:rsidRPr="00A64A7D" w:rsidRDefault="00C548B6" w:rsidP="00C548B6">
      <w:pPr>
        <w:widowControl w:val="0"/>
        <w:tabs>
          <w:tab w:val="center" w:pos="4252"/>
          <w:tab w:val="right" w:pos="8504"/>
          <w:tab w:val="left" w:pos="9923"/>
        </w:tabs>
        <w:ind w:left="-142" w:right="-425"/>
        <w:jc w:val="both"/>
        <w:rPr>
          <w:rFonts w:ascii="Verdana" w:hAnsi="Verdana" w:cs="Tahoma"/>
          <w:sz w:val="19"/>
          <w:szCs w:val="19"/>
          <w:lang w:val="es-ES_tradnl"/>
        </w:rPr>
      </w:pPr>
    </w:p>
    <w:p w14:paraId="2F83718A" w14:textId="77777777" w:rsidR="00C548B6" w:rsidRPr="00A64A7D" w:rsidRDefault="00C548B6" w:rsidP="00C548B6">
      <w:pPr>
        <w:tabs>
          <w:tab w:val="left" w:pos="9436"/>
          <w:tab w:val="left" w:pos="9923"/>
        </w:tabs>
        <w:ind w:left="600" w:right="-425"/>
        <w:jc w:val="both"/>
        <w:rPr>
          <w:rFonts w:ascii="Tahoma" w:hAnsi="Tahoma" w:cs="Tahoma"/>
          <w:b/>
          <w:sz w:val="19"/>
          <w:szCs w:val="19"/>
          <w:lang w:val="es-ES_tradnl"/>
        </w:rPr>
      </w:pPr>
    </w:p>
    <w:p w14:paraId="60A77C78" w14:textId="77777777" w:rsidR="00C548B6" w:rsidRPr="00A64A7D" w:rsidRDefault="00C548B6" w:rsidP="00C548B6">
      <w:pPr>
        <w:ind w:right="-425"/>
        <w:jc w:val="center"/>
        <w:rPr>
          <w:rFonts w:ascii="Verdana" w:hAnsi="Verdana"/>
          <w:b/>
          <w:sz w:val="19"/>
          <w:szCs w:val="19"/>
          <w:lang w:val="es-ES_tradnl"/>
        </w:rPr>
      </w:pPr>
      <w:bookmarkStart w:id="1018" w:name="_Toc505598242"/>
      <w:bookmarkStart w:id="1019" w:name="_Toc505598319"/>
      <w:bookmarkStart w:id="1020" w:name="_Toc505598412"/>
      <w:bookmarkStart w:id="1021" w:name="_Toc507512591"/>
      <w:bookmarkStart w:id="1022" w:name="_Toc507512892"/>
      <w:r w:rsidRPr="00A64A7D">
        <w:rPr>
          <w:rFonts w:ascii="Verdana" w:hAnsi="Verdana"/>
          <w:b/>
          <w:sz w:val="19"/>
          <w:szCs w:val="19"/>
          <w:lang w:val="es-ES_tradnl"/>
        </w:rPr>
        <w:t>DECLARA:</w:t>
      </w:r>
      <w:bookmarkEnd w:id="1018"/>
      <w:bookmarkEnd w:id="1019"/>
      <w:bookmarkEnd w:id="1020"/>
      <w:bookmarkEnd w:id="1021"/>
      <w:bookmarkEnd w:id="1022"/>
    </w:p>
    <w:p w14:paraId="145EF06C" w14:textId="77777777" w:rsidR="00C548B6" w:rsidRPr="00A64A7D" w:rsidRDefault="00C548B6" w:rsidP="00C548B6">
      <w:pPr>
        <w:ind w:left="600" w:right="-425"/>
        <w:jc w:val="both"/>
        <w:rPr>
          <w:rFonts w:ascii="Verdana" w:hAnsi="Verdana"/>
          <w:sz w:val="19"/>
          <w:szCs w:val="19"/>
          <w:lang w:val="es-ES_tradnl"/>
        </w:rPr>
      </w:pPr>
    </w:p>
    <w:p w14:paraId="193A1722" w14:textId="77777777" w:rsidR="00C548B6" w:rsidRPr="00A64A7D" w:rsidRDefault="00C548B6" w:rsidP="00C548B6">
      <w:pPr>
        <w:tabs>
          <w:tab w:val="left" w:pos="0"/>
        </w:tabs>
        <w:ind w:left="600" w:right="-425"/>
        <w:contextualSpacing/>
        <w:jc w:val="both"/>
        <w:rPr>
          <w:rFonts w:ascii="Verdana" w:hAnsi="Verdana"/>
          <w:sz w:val="19"/>
          <w:szCs w:val="19"/>
          <w:lang w:val="es-ES_tradnl"/>
        </w:rPr>
      </w:pPr>
      <w:r w:rsidRPr="00A64A7D">
        <w:rPr>
          <w:rFonts w:ascii="Verdana" w:hAnsi="Verdana"/>
          <w:sz w:val="19"/>
          <w:szCs w:val="19"/>
          <w:lang w:val="es-ES_tradnl"/>
        </w:rPr>
        <w:t xml:space="preserve">Que en relación con la documentación aportada en el sobre ............. , en nombre de su representada consideran confidenciales las siguientes </w:t>
      </w:r>
      <w:r w:rsidRPr="00A64A7D">
        <w:rPr>
          <w:rFonts w:ascii="Verdana" w:hAnsi="Verdana"/>
          <w:b/>
          <w:sz w:val="19"/>
          <w:szCs w:val="19"/>
          <w:u w:val="single"/>
          <w:lang w:val="es-ES_tradnl"/>
        </w:rPr>
        <w:t>documentos, informaciones y aspectos</w:t>
      </w:r>
      <w:r w:rsidRPr="00A64A7D">
        <w:rPr>
          <w:rFonts w:ascii="Verdana" w:hAnsi="Verdana"/>
          <w:sz w:val="19"/>
          <w:szCs w:val="19"/>
          <w:lang w:val="es-ES_tradnl"/>
        </w:rPr>
        <w:t xml:space="preserve"> de la oferta por razón de su vinculación a secretos técnicos o comerciales:</w:t>
      </w:r>
      <w:r w:rsidRPr="00A64A7D">
        <w:rPr>
          <w:rFonts w:ascii="Verdana" w:hAnsi="Verdana"/>
          <w:sz w:val="19"/>
          <w:szCs w:val="19"/>
          <w:vertAlign w:val="superscript"/>
          <w:lang w:val="es-ES_tradnl"/>
        </w:rPr>
        <w:footnoteReference w:id="65"/>
      </w:r>
      <w:r w:rsidRPr="00A64A7D">
        <w:rPr>
          <w:rFonts w:ascii="Verdana" w:hAnsi="Verdana"/>
          <w:sz w:val="19"/>
          <w:szCs w:val="19"/>
          <w:lang w:val="es-ES_tradnl"/>
        </w:rPr>
        <w:t xml:space="preserve"> </w:t>
      </w:r>
      <w:r w:rsidRPr="00A64A7D">
        <w:rPr>
          <w:rFonts w:ascii="Verdana" w:hAnsi="Verdana"/>
          <w:sz w:val="19"/>
          <w:szCs w:val="19"/>
          <w:vertAlign w:val="superscript"/>
          <w:lang w:val="es-ES_tradnl"/>
        </w:rPr>
        <w:footnoteReference w:id="66"/>
      </w:r>
    </w:p>
    <w:p w14:paraId="6986451E" w14:textId="77777777" w:rsidR="00C548B6" w:rsidRPr="00A64A7D" w:rsidRDefault="00C548B6" w:rsidP="00C548B6">
      <w:pPr>
        <w:tabs>
          <w:tab w:val="left" w:pos="0"/>
        </w:tabs>
        <w:ind w:left="600" w:right="-425"/>
        <w:contextualSpacing/>
        <w:jc w:val="both"/>
        <w:rPr>
          <w:rFonts w:ascii="Verdana" w:hAnsi="Verdana"/>
          <w:sz w:val="19"/>
          <w:szCs w:val="19"/>
          <w:lang w:val="es-ES_tradnl"/>
        </w:rPr>
      </w:pPr>
    </w:p>
    <w:p w14:paraId="5F167221" w14:textId="77777777" w:rsidR="00C548B6" w:rsidRPr="00A64A7D" w:rsidRDefault="00C548B6" w:rsidP="00C548B6">
      <w:pPr>
        <w:ind w:left="600" w:right="-425"/>
        <w:jc w:val="both"/>
        <w:rPr>
          <w:rFonts w:ascii="Verdana" w:hAnsi="Verdana"/>
          <w:sz w:val="19"/>
          <w:szCs w:val="19"/>
          <w:lang w:val="es-ES_tradnl"/>
        </w:rPr>
      </w:pPr>
    </w:p>
    <w:p w14:paraId="7B253AD8" w14:textId="77777777" w:rsidR="00C548B6" w:rsidRPr="00A64A7D" w:rsidRDefault="00C548B6">
      <w:pPr>
        <w:numPr>
          <w:ilvl w:val="0"/>
          <w:numId w:val="30"/>
        </w:numPr>
        <w:ind w:left="1134" w:right="-425" w:hanging="33"/>
        <w:contextualSpacing/>
        <w:jc w:val="both"/>
        <w:rPr>
          <w:rFonts w:ascii="Verdana" w:hAnsi="Verdana"/>
          <w:sz w:val="19"/>
          <w:szCs w:val="19"/>
          <w:lang w:val="es-ES_tradnl"/>
        </w:rPr>
      </w:pPr>
      <w:r w:rsidRPr="00A64A7D">
        <w:rPr>
          <w:rFonts w:ascii="Verdana" w:hAnsi="Verdana"/>
          <w:sz w:val="19"/>
          <w:szCs w:val="19"/>
          <w:lang w:val="es-ES_tradnl"/>
        </w:rPr>
        <w:t>……………………</w:t>
      </w:r>
    </w:p>
    <w:p w14:paraId="5E4F6F05" w14:textId="77777777" w:rsidR="00C548B6" w:rsidRPr="00A64A7D" w:rsidRDefault="00C548B6">
      <w:pPr>
        <w:numPr>
          <w:ilvl w:val="0"/>
          <w:numId w:val="30"/>
        </w:numPr>
        <w:ind w:left="1134" w:right="-425" w:hanging="33"/>
        <w:contextualSpacing/>
        <w:jc w:val="both"/>
        <w:rPr>
          <w:rFonts w:ascii="Verdana" w:hAnsi="Verdana"/>
          <w:sz w:val="19"/>
          <w:szCs w:val="19"/>
          <w:lang w:val="es-ES_tradnl"/>
        </w:rPr>
      </w:pPr>
      <w:r w:rsidRPr="00A64A7D">
        <w:rPr>
          <w:rFonts w:ascii="Verdana" w:hAnsi="Verdana"/>
          <w:sz w:val="19"/>
          <w:szCs w:val="19"/>
          <w:lang w:val="es-ES_tradnl"/>
        </w:rPr>
        <w:t>…………………..</w:t>
      </w:r>
    </w:p>
    <w:p w14:paraId="28630B14" w14:textId="77777777" w:rsidR="00C548B6" w:rsidRPr="00A64A7D" w:rsidRDefault="00C548B6">
      <w:pPr>
        <w:numPr>
          <w:ilvl w:val="0"/>
          <w:numId w:val="30"/>
        </w:numPr>
        <w:ind w:left="1134" w:right="-425" w:hanging="33"/>
        <w:contextualSpacing/>
        <w:jc w:val="both"/>
        <w:rPr>
          <w:rFonts w:ascii="Verdana" w:hAnsi="Verdana"/>
          <w:sz w:val="19"/>
          <w:szCs w:val="19"/>
          <w:lang w:val="es-ES_tradnl"/>
        </w:rPr>
      </w:pPr>
      <w:r w:rsidRPr="00A64A7D">
        <w:rPr>
          <w:rFonts w:ascii="Verdana" w:hAnsi="Verdana"/>
          <w:sz w:val="19"/>
          <w:szCs w:val="19"/>
          <w:lang w:val="es-ES_tradnl"/>
        </w:rPr>
        <w:t>…………………..</w:t>
      </w:r>
    </w:p>
    <w:p w14:paraId="7AACC632" w14:textId="77777777" w:rsidR="00C548B6" w:rsidRPr="00A64A7D" w:rsidRDefault="00C548B6" w:rsidP="00C548B6">
      <w:pPr>
        <w:tabs>
          <w:tab w:val="left" w:pos="0"/>
          <w:tab w:val="left" w:pos="567"/>
        </w:tabs>
        <w:ind w:left="600" w:right="-425" w:hanging="33"/>
        <w:contextualSpacing/>
        <w:jc w:val="both"/>
        <w:rPr>
          <w:rFonts w:ascii="Verdana" w:hAnsi="Verdana"/>
          <w:sz w:val="19"/>
          <w:szCs w:val="19"/>
          <w:lang w:val="es-ES_tradnl"/>
        </w:rPr>
      </w:pPr>
      <w:r w:rsidRPr="00A64A7D">
        <w:rPr>
          <w:rFonts w:ascii="Verdana" w:hAnsi="Verdana"/>
          <w:sz w:val="19"/>
          <w:szCs w:val="19"/>
          <w:lang w:val="es-ES_tradnl"/>
        </w:rPr>
        <w:t>…………………………</w:t>
      </w:r>
    </w:p>
    <w:p w14:paraId="513C5463" w14:textId="77777777" w:rsidR="00C548B6" w:rsidRPr="00A64A7D" w:rsidRDefault="00C548B6" w:rsidP="00C548B6">
      <w:pPr>
        <w:tabs>
          <w:tab w:val="left" w:pos="0"/>
        </w:tabs>
        <w:ind w:left="600" w:right="-425" w:hanging="76"/>
        <w:contextualSpacing/>
        <w:jc w:val="both"/>
        <w:rPr>
          <w:rFonts w:ascii="Verdana" w:hAnsi="Verdana"/>
          <w:sz w:val="19"/>
          <w:szCs w:val="19"/>
          <w:lang w:val="es-ES_tradnl"/>
        </w:rPr>
      </w:pPr>
    </w:p>
    <w:p w14:paraId="127E4D48" w14:textId="77777777" w:rsidR="00C548B6" w:rsidRPr="00A64A7D" w:rsidRDefault="00C548B6" w:rsidP="00C548B6">
      <w:pPr>
        <w:ind w:left="600" w:right="-425"/>
        <w:jc w:val="both"/>
        <w:rPr>
          <w:rFonts w:ascii="Verdana" w:hAnsi="Verdana"/>
          <w:sz w:val="19"/>
          <w:szCs w:val="19"/>
          <w:lang w:val="es-ES_tradnl"/>
        </w:rPr>
      </w:pPr>
    </w:p>
    <w:p w14:paraId="12678B8A" w14:textId="77777777" w:rsidR="00C548B6" w:rsidRPr="00A64A7D" w:rsidRDefault="00C548B6" w:rsidP="00C548B6">
      <w:pPr>
        <w:ind w:left="600" w:right="-425"/>
        <w:jc w:val="both"/>
        <w:rPr>
          <w:rFonts w:ascii="Verdana" w:hAnsi="Verdana"/>
          <w:sz w:val="19"/>
          <w:szCs w:val="19"/>
          <w:lang w:val="es-ES_tradnl"/>
        </w:rPr>
      </w:pPr>
      <w:r w:rsidRPr="00A64A7D">
        <w:rPr>
          <w:rFonts w:ascii="Verdana" w:hAnsi="Verdana"/>
          <w:sz w:val="19"/>
          <w:szCs w:val="19"/>
          <w:lang w:val="es-ES_tradnl"/>
        </w:rPr>
        <w:t>Que dicho carácter confidencial se justifica en las siguientes razones:</w:t>
      </w:r>
    </w:p>
    <w:p w14:paraId="2960F271" w14:textId="77777777" w:rsidR="00C548B6" w:rsidRPr="00A64A7D" w:rsidRDefault="00C548B6" w:rsidP="00C548B6">
      <w:pPr>
        <w:ind w:left="600" w:right="-425"/>
        <w:jc w:val="both"/>
        <w:rPr>
          <w:rFonts w:ascii="Verdana" w:hAnsi="Verdana"/>
          <w:sz w:val="19"/>
          <w:szCs w:val="19"/>
          <w:lang w:val="es-ES_tradnl"/>
        </w:rPr>
      </w:pPr>
    </w:p>
    <w:p w14:paraId="0741B391" w14:textId="77777777" w:rsidR="00C548B6" w:rsidRPr="00A64A7D" w:rsidRDefault="00C548B6" w:rsidP="00F600EB">
      <w:pPr>
        <w:numPr>
          <w:ilvl w:val="0"/>
          <w:numId w:val="38"/>
        </w:numPr>
        <w:ind w:left="1134" w:right="-425" w:hanging="33"/>
        <w:contextualSpacing/>
        <w:jc w:val="both"/>
        <w:rPr>
          <w:rFonts w:ascii="Verdana" w:hAnsi="Verdana"/>
          <w:sz w:val="19"/>
          <w:szCs w:val="19"/>
          <w:lang w:val="es-ES_tradnl"/>
        </w:rPr>
      </w:pPr>
      <w:r w:rsidRPr="00A64A7D">
        <w:rPr>
          <w:rFonts w:ascii="Verdana" w:hAnsi="Verdana"/>
          <w:sz w:val="19"/>
          <w:szCs w:val="19"/>
          <w:lang w:val="es-ES_tradnl"/>
        </w:rPr>
        <w:t>……………………</w:t>
      </w:r>
    </w:p>
    <w:p w14:paraId="7E928555" w14:textId="77777777" w:rsidR="00C548B6" w:rsidRPr="00A64A7D" w:rsidRDefault="00C548B6" w:rsidP="00F600EB">
      <w:pPr>
        <w:numPr>
          <w:ilvl w:val="0"/>
          <w:numId w:val="38"/>
        </w:numPr>
        <w:ind w:left="1134" w:right="-425" w:hanging="33"/>
        <w:contextualSpacing/>
        <w:jc w:val="both"/>
        <w:rPr>
          <w:rFonts w:ascii="Verdana" w:hAnsi="Verdana"/>
          <w:sz w:val="19"/>
          <w:szCs w:val="19"/>
          <w:lang w:val="es-ES_tradnl"/>
        </w:rPr>
      </w:pPr>
      <w:r w:rsidRPr="00A64A7D">
        <w:rPr>
          <w:rFonts w:ascii="Verdana" w:hAnsi="Verdana"/>
          <w:sz w:val="19"/>
          <w:szCs w:val="19"/>
          <w:lang w:val="es-ES_tradnl"/>
        </w:rPr>
        <w:t>…………………..</w:t>
      </w:r>
    </w:p>
    <w:p w14:paraId="56120EE8" w14:textId="77777777" w:rsidR="00C548B6" w:rsidRPr="00A64A7D" w:rsidRDefault="00C548B6" w:rsidP="00F600EB">
      <w:pPr>
        <w:numPr>
          <w:ilvl w:val="0"/>
          <w:numId w:val="38"/>
        </w:numPr>
        <w:ind w:left="1134" w:right="-425" w:hanging="33"/>
        <w:contextualSpacing/>
        <w:jc w:val="both"/>
        <w:rPr>
          <w:rFonts w:ascii="Verdana" w:hAnsi="Verdana"/>
          <w:sz w:val="19"/>
          <w:szCs w:val="19"/>
          <w:lang w:val="es-ES_tradnl"/>
        </w:rPr>
      </w:pPr>
      <w:r w:rsidRPr="00A64A7D">
        <w:rPr>
          <w:rFonts w:ascii="Verdana" w:hAnsi="Verdana"/>
          <w:sz w:val="19"/>
          <w:szCs w:val="19"/>
          <w:lang w:val="es-ES_tradnl"/>
        </w:rPr>
        <w:t>…………………..</w:t>
      </w:r>
    </w:p>
    <w:p w14:paraId="0DD2AC08" w14:textId="77777777" w:rsidR="00C548B6" w:rsidRPr="00A64A7D" w:rsidRDefault="00C548B6" w:rsidP="00C548B6">
      <w:pPr>
        <w:tabs>
          <w:tab w:val="left" w:pos="0"/>
          <w:tab w:val="left" w:pos="567"/>
        </w:tabs>
        <w:ind w:left="600" w:right="-425" w:hanging="33"/>
        <w:contextualSpacing/>
        <w:jc w:val="both"/>
        <w:rPr>
          <w:rFonts w:ascii="Verdana" w:hAnsi="Verdana"/>
          <w:sz w:val="19"/>
          <w:szCs w:val="19"/>
          <w:lang w:val="es-ES_tradnl"/>
        </w:rPr>
      </w:pPr>
      <w:r w:rsidRPr="00A64A7D">
        <w:rPr>
          <w:rFonts w:ascii="Verdana" w:hAnsi="Verdana"/>
          <w:sz w:val="19"/>
          <w:szCs w:val="19"/>
          <w:lang w:val="es-ES_tradnl"/>
        </w:rPr>
        <w:t>…………………………</w:t>
      </w:r>
    </w:p>
    <w:p w14:paraId="661E68E6" w14:textId="77777777" w:rsidR="00C548B6" w:rsidRPr="00A64A7D" w:rsidRDefault="00C548B6" w:rsidP="00C548B6">
      <w:pPr>
        <w:tabs>
          <w:tab w:val="left" w:pos="0"/>
          <w:tab w:val="left" w:pos="567"/>
        </w:tabs>
        <w:ind w:left="600" w:right="-425"/>
        <w:contextualSpacing/>
        <w:jc w:val="both"/>
        <w:rPr>
          <w:rFonts w:ascii="Verdana" w:hAnsi="Verdana"/>
          <w:sz w:val="19"/>
          <w:szCs w:val="19"/>
          <w:lang w:val="es-ES_tradnl"/>
        </w:rPr>
      </w:pPr>
    </w:p>
    <w:p w14:paraId="37AB3006" w14:textId="77777777" w:rsidR="00C548B6" w:rsidRPr="00A64A7D" w:rsidRDefault="00C548B6" w:rsidP="00C548B6">
      <w:pPr>
        <w:tabs>
          <w:tab w:val="num" w:pos="567"/>
        </w:tabs>
        <w:ind w:left="600" w:right="-425" w:hanging="728"/>
        <w:jc w:val="both"/>
        <w:rPr>
          <w:rFonts w:ascii="Verdana" w:hAnsi="Verdana"/>
          <w:sz w:val="19"/>
          <w:szCs w:val="19"/>
          <w:lang w:val="es-ES_tradnl"/>
        </w:rPr>
      </w:pPr>
    </w:p>
    <w:p w14:paraId="3D5E224F" w14:textId="77777777" w:rsidR="00C548B6" w:rsidRPr="00A64A7D" w:rsidRDefault="00C548B6" w:rsidP="00C548B6">
      <w:pPr>
        <w:tabs>
          <w:tab w:val="num" w:pos="567"/>
        </w:tabs>
        <w:ind w:left="600" w:right="-425" w:hanging="728"/>
        <w:jc w:val="both"/>
        <w:rPr>
          <w:rFonts w:ascii="Verdana" w:hAnsi="Verdana"/>
          <w:sz w:val="19"/>
          <w:szCs w:val="19"/>
          <w:lang w:val="es-ES_tradnl"/>
        </w:rPr>
      </w:pPr>
    </w:p>
    <w:p w14:paraId="5F56F927" w14:textId="77777777" w:rsidR="00C548B6" w:rsidRPr="00A64A7D" w:rsidRDefault="00C548B6" w:rsidP="00C548B6">
      <w:pPr>
        <w:ind w:left="600" w:right="-425"/>
        <w:jc w:val="both"/>
        <w:rPr>
          <w:rFonts w:ascii="Verdana" w:hAnsi="Verdana"/>
          <w:sz w:val="19"/>
          <w:szCs w:val="19"/>
          <w:lang w:val="es-ES_tradnl"/>
        </w:rPr>
      </w:pPr>
    </w:p>
    <w:p w14:paraId="26A13FCF" w14:textId="77777777" w:rsidR="00C548B6" w:rsidRPr="00A64A7D" w:rsidRDefault="00C548B6" w:rsidP="00C548B6">
      <w:pPr>
        <w:ind w:left="709" w:right="-425"/>
        <w:rPr>
          <w:rFonts w:ascii="Verdana" w:hAnsi="Verdana" w:cs="Tahoma"/>
          <w:sz w:val="19"/>
          <w:szCs w:val="19"/>
          <w:lang w:val="es-ES_tradnl"/>
        </w:rPr>
      </w:pPr>
      <w:bookmarkStart w:id="1023" w:name="_Toc505598243"/>
      <w:bookmarkStart w:id="1024" w:name="_Toc505598320"/>
      <w:bookmarkStart w:id="1025" w:name="_Toc505598413"/>
      <w:bookmarkStart w:id="1026" w:name="_Toc507512592"/>
      <w:bookmarkStart w:id="1027" w:name="_Toc507512893"/>
      <w:r w:rsidRPr="00A64A7D">
        <w:rPr>
          <w:rFonts w:ascii="Verdana" w:hAnsi="Verdana" w:cs="Tahoma"/>
          <w:sz w:val="19"/>
          <w:szCs w:val="19"/>
          <w:lang w:val="es-ES_tradnl"/>
        </w:rPr>
        <w:t>En............................., a...... de....................de 20....</w:t>
      </w:r>
      <w:bookmarkEnd w:id="1023"/>
      <w:bookmarkEnd w:id="1024"/>
      <w:bookmarkEnd w:id="1025"/>
      <w:bookmarkEnd w:id="1026"/>
      <w:bookmarkEnd w:id="1027"/>
    </w:p>
    <w:p w14:paraId="1319BE98" w14:textId="77777777" w:rsidR="00C548B6" w:rsidRPr="00A64A7D" w:rsidRDefault="00C548B6" w:rsidP="00C548B6">
      <w:pPr>
        <w:ind w:left="709" w:right="-425"/>
        <w:rPr>
          <w:rFonts w:ascii="Verdana" w:hAnsi="Verdana" w:cs="Tahoma"/>
          <w:sz w:val="19"/>
          <w:szCs w:val="19"/>
          <w:lang w:val="es-ES_tradnl"/>
        </w:rPr>
      </w:pPr>
    </w:p>
    <w:p w14:paraId="5DB19141" w14:textId="77777777" w:rsidR="00C548B6" w:rsidRPr="00A64A7D" w:rsidRDefault="00C548B6" w:rsidP="00C548B6">
      <w:pPr>
        <w:ind w:left="709" w:right="-425"/>
        <w:rPr>
          <w:rFonts w:ascii="Verdana" w:hAnsi="Verdana" w:cs="Tahoma"/>
          <w:sz w:val="19"/>
          <w:szCs w:val="19"/>
          <w:lang w:val="es-ES_tradnl"/>
        </w:rPr>
      </w:pPr>
    </w:p>
    <w:p w14:paraId="001E41C2" w14:textId="77777777" w:rsidR="00C548B6" w:rsidRPr="00A64A7D" w:rsidRDefault="00C548B6" w:rsidP="00C548B6">
      <w:pPr>
        <w:ind w:left="709" w:right="-425"/>
        <w:rPr>
          <w:rFonts w:ascii="Verdana" w:hAnsi="Verdana" w:cs="Tahoma"/>
          <w:sz w:val="18"/>
          <w:szCs w:val="18"/>
          <w:lang w:val="es-ES_tradnl"/>
        </w:rPr>
      </w:pPr>
      <w:r w:rsidRPr="00A64A7D">
        <w:rPr>
          <w:rFonts w:ascii="Verdana" w:hAnsi="Verdana" w:cs="Tahoma"/>
          <w:sz w:val="19"/>
          <w:szCs w:val="19"/>
          <w:lang w:val="es-ES_tradnl"/>
        </w:rPr>
        <w:t>Firmado</w:t>
      </w:r>
      <w:r w:rsidRPr="00A64A7D">
        <w:rPr>
          <w:rFonts w:ascii="Verdana" w:hAnsi="Verdana" w:cs="Tahoma"/>
          <w:sz w:val="18"/>
          <w:szCs w:val="18"/>
          <w:lang w:val="es-ES_tradnl"/>
        </w:rPr>
        <w:t>:</w:t>
      </w:r>
    </w:p>
    <w:p w14:paraId="23CD6C78" w14:textId="77777777" w:rsidR="00C548B6" w:rsidRPr="00A64A7D" w:rsidRDefault="00C548B6" w:rsidP="00C548B6">
      <w:pPr>
        <w:ind w:left="709" w:right="-425"/>
        <w:rPr>
          <w:rFonts w:ascii="Verdana" w:hAnsi="Verdana" w:cs="Tahoma"/>
          <w:sz w:val="18"/>
          <w:szCs w:val="18"/>
          <w:lang w:val="es-ES_tradnl"/>
        </w:rPr>
      </w:pPr>
    </w:p>
    <w:p w14:paraId="611FF8F3" w14:textId="77777777" w:rsidR="00C548B6" w:rsidRPr="00A64A7D" w:rsidRDefault="00C548B6" w:rsidP="00C548B6">
      <w:pPr>
        <w:ind w:left="600" w:right="-425"/>
        <w:rPr>
          <w:rFonts w:ascii="Verdana" w:hAnsi="Verdana" w:cs="Tahoma"/>
          <w:sz w:val="20"/>
          <w:szCs w:val="20"/>
          <w:lang w:val="es-ES_tradnl"/>
        </w:rPr>
      </w:pPr>
    </w:p>
    <w:p w14:paraId="229E7B4A" w14:textId="77777777" w:rsidR="00C548B6" w:rsidRPr="00A64A7D" w:rsidRDefault="00C548B6" w:rsidP="00C548B6">
      <w:pPr>
        <w:shd w:val="clear" w:color="auto" w:fill="FFFFFF"/>
        <w:ind w:right="-425"/>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34EC86C6" w14:textId="77777777" w:rsidR="00C548B6" w:rsidRPr="00A64A7D" w:rsidRDefault="00C548B6" w:rsidP="00C548B6">
      <w:pPr>
        <w:shd w:val="clear" w:color="auto" w:fill="FFFFFF"/>
        <w:ind w:right="-425"/>
        <w:jc w:val="both"/>
        <w:rPr>
          <w:rFonts w:ascii="Verdana" w:hAnsi="Verdana"/>
          <w:b/>
          <w:sz w:val="14"/>
          <w:szCs w:val="14"/>
          <w:lang w:val="es-ES_tradnl"/>
        </w:rPr>
      </w:pPr>
    </w:p>
    <w:p w14:paraId="70FB18F1" w14:textId="77777777" w:rsidR="00C548B6" w:rsidRPr="00A64A7D" w:rsidRDefault="00C548B6" w:rsidP="00C548B6">
      <w:pPr>
        <w:shd w:val="clear" w:color="auto" w:fill="FFFFFF"/>
        <w:ind w:right="-425"/>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6BF8CC89" w14:textId="77777777" w:rsidR="00C548B6" w:rsidRPr="00A64A7D" w:rsidRDefault="00C548B6" w:rsidP="00C548B6">
      <w:pPr>
        <w:shd w:val="clear" w:color="auto" w:fill="FFFFFF"/>
        <w:ind w:right="-425"/>
        <w:jc w:val="both"/>
        <w:rPr>
          <w:rFonts w:ascii="Verdana" w:hAnsi="Verdana"/>
          <w:sz w:val="14"/>
          <w:szCs w:val="14"/>
          <w:lang w:val="es-ES_tradnl"/>
        </w:rPr>
      </w:pPr>
    </w:p>
    <w:p w14:paraId="42CB8EB1" w14:textId="77777777" w:rsidR="00C548B6" w:rsidRPr="00A64A7D" w:rsidRDefault="00C548B6" w:rsidP="00F600EB">
      <w:pPr>
        <w:numPr>
          <w:ilvl w:val="0"/>
          <w:numId w:val="60"/>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162DFDEF" w14:textId="77777777" w:rsidR="00C548B6" w:rsidRPr="00A64A7D" w:rsidRDefault="00C548B6" w:rsidP="00F600EB">
      <w:pPr>
        <w:numPr>
          <w:ilvl w:val="0"/>
          <w:numId w:val="60"/>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7D73874C" w14:textId="77777777" w:rsidR="00C548B6" w:rsidRPr="00A64A7D" w:rsidRDefault="00C548B6" w:rsidP="00F600EB">
      <w:pPr>
        <w:numPr>
          <w:ilvl w:val="0"/>
          <w:numId w:val="60"/>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w:t>
      </w:r>
      <w:r w:rsidR="005B1F26" w:rsidRPr="00A64A7D">
        <w:rPr>
          <w:rFonts w:ascii="Verdana" w:hAnsi="Verdana"/>
          <w:sz w:val="14"/>
          <w:szCs w:val="14"/>
          <w:lang w:val="es-ES_tradnl"/>
        </w:rPr>
        <w:t>r</w:t>
      </w:r>
      <w:r w:rsidRPr="00A64A7D">
        <w:rPr>
          <w:rFonts w:ascii="Verdana" w:hAnsi="Verdana"/>
          <w:sz w:val="14"/>
          <w:szCs w:val="14"/>
          <w:lang w:val="es-ES_tradnl"/>
        </w:rPr>
        <w:t xml:space="preserve">esponsable del tratamiento. </w:t>
      </w:r>
    </w:p>
    <w:p w14:paraId="541A67C4" w14:textId="77777777" w:rsidR="00C548B6" w:rsidRPr="00A64A7D" w:rsidRDefault="00C548B6" w:rsidP="00F600EB">
      <w:pPr>
        <w:numPr>
          <w:ilvl w:val="0"/>
          <w:numId w:val="60"/>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140BBF78" w14:textId="77777777" w:rsidR="00C548B6" w:rsidRPr="00A64A7D" w:rsidRDefault="00C548B6" w:rsidP="00F600EB">
      <w:pPr>
        <w:numPr>
          <w:ilvl w:val="0"/>
          <w:numId w:val="60"/>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21BD1C56" w14:textId="77777777" w:rsidR="00C548B6" w:rsidRPr="00A64A7D" w:rsidRDefault="00C548B6" w:rsidP="00C548B6">
      <w:pPr>
        <w:shd w:val="clear" w:color="auto" w:fill="FFFFFF"/>
        <w:tabs>
          <w:tab w:val="left" w:pos="142"/>
        </w:tabs>
        <w:ind w:right="-425"/>
        <w:contextualSpacing/>
        <w:jc w:val="both"/>
        <w:rPr>
          <w:rFonts w:ascii="Verdana" w:hAnsi="Verdana"/>
          <w:b/>
          <w:sz w:val="16"/>
          <w:szCs w:val="16"/>
          <w:lang w:val="es-ES_tradnl"/>
        </w:rPr>
      </w:pPr>
    </w:p>
    <w:p w14:paraId="6EF4DC7E" w14:textId="77777777" w:rsidR="00C548B6" w:rsidRPr="00A64A7D" w:rsidRDefault="00C548B6" w:rsidP="00C548B6">
      <w:pPr>
        <w:shd w:val="clear" w:color="auto" w:fill="FFFFFF"/>
        <w:tabs>
          <w:tab w:val="left" w:pos="142"/>
        </w:tabs>
        <w:ind w:right="-425"/>
        <w:jc w:val="both"/>
        <w:rPr>
          <w:rFonts w:ascii="Verdana" w:hAnsi="Verdana" w:cs="Arial"/>
          <w:b/>
          <w:i/>
          <w:sz w:val="19"/>
          <w:szCs w:val="19"/>
          <w:lang w:val="es-ES_tradnl"/>
        </w:rPr>
      </w:pPr>
      <w:r w:rsidRPr="00A64A7D">
        <w:rPr>
          <w:rFonts w:ascii="Verdana" w:hAnsi="Verdana"/>
          <w:b/>
          <w:sz w:val="16"/>
          <w:szCs w:val="16"/>
          <w:lang w:val="es-ES_tradnl"/>
        </w:rPr>
        <w:t>INFORMACIÓN COMPLETA EN EL ANEXO VII.1 «INFORMACIÓN ADICIONAL SOBRE PROTECCIÓN DE DATOS PERSONALES»</w:t>
      </w:r>
      <w:r w:rsidRPr="00A64A7D">
        <w:rPr>
          <w:rFonts w:ascii="Verdana" w:hAnsi="Verdana"/>
          <w:b/>
          <w:sz w:val="16"/>
          <w:szCs w:val="16"/>
          <w:lang w:val="es-ES_tradnl" w:eastAsia="en-US"/>
        </w:rPr>
        <w:br w:type="page"/>
      </w:r>
    </w:p>
    <w:p w14:paraId="42BBB207" w14:textId="1B76566C" w:rsidR="00C548B6" w:rsidRPr="00A64A7D" w:rsidRDefault="00F47A03" w:rsidP="00C03745">
      <w:pPr>
        <w:pStyle w:val="Ttulo3"/>
        <w:rPr>
          <w:rFonts w:eastAsia="Arial Unicode MS"/>
          <w:lang w:val="es-ES_tradnl"/>
        </w:rPr>
      </w:pPr>
      <w:bookmarkStart w:id="1028" w:name="AnexoII4"/>
      <w:bookmarkStart w:id="1029" w:name="_Toc33530869"/>
      <w:bookmarkStart w:id="1030" w:name="_Toc38387840"/>
      <w:bookmarkStart w:id="1031" w:name="_Toc225761186"/>
      <w:r w:rsidRPr="00A64A7D">
        <w:rPr>
          <w:lang w:val="es-ES_tradnl"/>
        </w:rPr>
        <w:lastRenderedPageBreak/>
        <w:t>ANEXO II.</w:t>
      </w:r>
      <w:r w:rsidR="00C548B6" w:rsidRPr="00A64A7D">
        <w:rPr>
          <w:lang w:val="es-ES_tradnl"/>
        </w:rPr>
        <w:t>4</w:t>
      </w:r>
      <w:bookmarkEnd w:id="1028"/>
      <w:r w:rsidR="00C548B6" w:rsidRPr="00A64A7D">
        <w:rPr>
          <w:lang w:val="es-ES_tradnl"/>
        </w:rPr>
        <w:t>.-</w:t>
      </w:r>
      <w:r w:rsidR="00C548B6" w:rsidRPr="00A64A7D">
        <w:rPr>
          <w:lang w:val="es-ES_tradnl"/>
        </w:rPr>
        <w:tab/>
      </w:r>
      <w:r w:rsidR="00C548B6" w:rsidRPr="00A64A7D">
        <w:rPr>
          <w:rFonts w:eastAsia="Arial Unicode MS"/>
          <w:lang w:val="es-ES_tradnl"/>
        </w:rPr>
        <w:t>COMPROMISO DE CONSTITUIRSE FORMALMENTE EN UTE</w:t>
      </w:r>
      <w:bookmarkEnd w:id="1029"/>
      <w:bookmarkEnd w:id="1030"/>
      <w:bookmarkEnd w:id="1031"/>
    </w:p>
    <w:p w14:paraId="35A991E2" w14:textId="77777777" w:rsidR="00C548B6" w:rsidRPr="00A64A7D" w:rsidRDefault="00C548B6" w:rsidP="00C548B6">
      <w:pPr>
        <w:ind w:left="600" w:right="-425"/>
        <w:jc w:val="center"/>
        <w:rPr>
          <w:rFonts w:ascii="Verdana" w:hAnsi="Verdana" w:cs="Tahoma"/>
          <w:b/>
          <w:sz w:val="19"/>
          <w:szCs w:val="19"/>
          <w:lang w:val="es-ES_tradnl"/>
        </w:rPr>
      </w:pPr>
    </w:p>
    <w:p w14:paraId="454E4EB0" w14:textId="77777777" w:rsidR="00C548B6" w:rsidRPr="00A64A7D" w:rsidRDefault="00C548B6" w:rsidP="00C548B6">
      <w:pPr>
        <w:ind w:left="600" w:right="-425"/>
        <w:jc w:val="center"/>
        <w:rPr>
          <w:rFonts w:ascii="Verdana" w:hAnsi="Verdana" w:cs="Tahoma"/>
          <w:sz w:val="19"/>
          <w:szCs w:val="19"/>
          <w:lang w:val="es-ES_tradnl"/>
        </w:rPr>
      </w:pPr>
    </w:p>
    <w:p w14:paraId="682D89A1" w14:textId="77777777" w:rsidR="00C548B6" w:rsidRPr="00A64A7D" w:rsidRDefault="00C548B6" w:rsidP="00C548B6">
      <w:pPr>
        <w:ind w:left="600" w:right="-425"/>
        <w:jc w:val="center"/>
        <w:rPr>
          <w:rFonts w:ascii="Verdana" w:hAnsi="Verdana" w:cs="Tahoma"/>
          <w:sz w:val="19"/>
          <w:szCs w:val="19"/>
          <w:lang w:val="es-ES_tradnl"/>
        </w:rPr>
      </w:pPr>
    </w:p>
    <w:p w14:paraId="3605E192" w14:textId="77777777" w:rsidR="00C548B6" w:rsidRPr="00A64A7D" w:rsidRDefault="00C548B6" w:rsidP="00C548B6">
      <w:pPr>
        <w:widowControl w:val="0"/>
        <w:tabs>
          <w:tab w:val="center" w:pos="4252"/>
          <w:tab w:val="right" w:pos="8504"/>
        </w:tabs>
        <w:ind w:left="284" w:right="-425"/>
        <w:jc w:val="both"/>
        <w:rPr>
          <w:rFonts w:ascii="Verdana" w:hAnsi="Verdana" w:cs="Tahoma"/>
          <w:sz w:val="19"/>
          <w:szCs w:val="19"/>
          <w:lang w:val="es-ES_tradnl"/>
        </w:rPr>
      </w:pP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w:t>
      </w:r>
    </w:p>
    <w:p w14:paraId="1AAB7017" w14:textId="77777777" w:rsidR="00C548B6" w:rsidRPr="00A64A7D" w:rsidRDefault="00C548B6" w:rsidP="00C548B6">
      <w:pPr>
        <w:ind w:left="284" w:right="-425"/>
        <w:jc w:val="both"/>
        <w:rPr>
          <w:rFonts w:ascii="Verdana" w:hAnsi="Verdana" w:cs="Tahoma"/>
          <w:sz w:val="19"/>
          <w:szCs w:val="19"/>
          <w:lang w:val="es-ES_tradnl"/>
        </w:rPr>
      </w:pPr>
    </w:p>
    <w:p w14:paraId="3DF7D1DC" w14:textId="77777777" w:rsidR="00C548B6" w:rsidRPr="00A64A7D" w:rsidRDefault="00C548B6" w:rsidP="00C548B6">
      <w:pPr>
        <w:ind w:left="284" w:right="-425"/>
        <w:jc w:val="both"/>
        <w:rPr>
          <w:rFonts w:ascii="Verdana" w:hAnsi="Verdana" w:cs="Tahoma"/>
          <w:sz w:val="19"/>
          <w:szCs w:val="19"/>
          <w:lang w:val="es-ES_tradnl"/>
        </w:rPr>
      </w:pPr>
    </w:p>
    <w:p w14:paraId="673AC4E7" w14:textId="77777777" w:rsidR="00C548B6" w:rsidRPr="00A64A7D" w:rsidRDefault="00C548B6" w:rsidP="00C548B6">
      <w:pPr>
        <w:widowControl w:val="0"/>
        <w:tabs>
          <w:tab w:val="center" w:pos="4252"/>
          <w:tab w:val="right" w:pos="8504"/>
        </w:tabs>
        <w:ind w:left="284" w:right="-425"/>
        <w:jc w:val="both"/>
        <w:rPr>
          <w:rFonts w:ascii="Verdana" w:hAnsi="Verdana" w:cs="Tahoma"/>
          <w:sz w:val="19"/>
          <w:szCs w:val="19"/>
          <w:lang w:val="es-ES_tradnl"/>
        </w:rPr>
      </w:pP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w:t>
      </w:r>
    </w:p>
    <w:p w14:paraId="54A0C5E8" w14:textId="77777777" w:rsidR="00C548B6" w:rsidRPr="00A64A7D" w:rsidRDefault="00C548B6" w:rsidP="00C548B6">
      <w:pPr>
        <w:widowControl w:val="0"/>
        <w:tabs>
          <w:tab w:val="center" w:pos="4252"/>
          <w:tab w:val="right" w:pos="8504"/>
        </w:tabs>
        <w:ind w:left="600" w:right="-425"/>
        <w:jc w:val="both"/>
        <w:rPr>
          <w:rFonts w:ascii="Verdana" w:hAnsi="Verdana" w:cs="Tahoma"/>
          <w:b/>
          <w:sz w:val="19"/>
          <w:szCs w:val="19"/>
          <w:lang w:val="es-ES_tradnl"/>
        </w:rPr>
      </w:pPr>
    </w:p>
    <w:p w14:paraId="36D53604" w14:textId="77777777" w:rsidR="00C548B6" w:rsidRPr="00A64A7D" w:rsidRDefault="00C548B6" w:rsidP="00C548B6">
      <w:pPr>
        <w:ind w:right="-425"/>
        <w:jc w:val="center"/>
        <w:rPr>
          <w:rFonts w:ascii="Verdana" w:hAnsi="Verdana" w:cs="Tahoma"/>
          <w:b/>
          <w:sz w:val="19"/>
          <w:szCs w:val="19"/>
          <w:lang w:val="es-ES_tradnl"/>
        </w:rPr>
      </w:pPr>
      <w:bookmarkStart w:id="1032" w:name="_Toc505598244"/>
      <w:bookmarkStart w:id="1033" w:name="_Toc505598321"/>
      <w:bookmarkStart w:id="1034" w:name="_Toc505598414"/>
      <w:bookmarkStart w:id="1035" w:name="_Toc507512593"/>
      <w:bookmarkStart w:id="1036" w:name="_Toc507512894"/>
      <w:r w:rsidRPr="00A64A7D">
        <w:rPr>
          <w:rFonts w:ascii="Verdana" w:hAnsi="Verdana" w:cs="Tahoma"/>
          <w:b/>
          <w:sz w:val="19"/>
          <w:szCs w:val="19"/>
          <w:lang w:val="es-ES_tradnl"/>
        </w:rPr>
        <w:t>DECLARAN:</w:t>
      </w:r>
      <w:bookmarkEnd w:id="1032"/>
      <w:bookmarkEnd w:id="1033"/>
      <w:bookmarkEnd w:id="1034"/>
      <w:bookmarkEnd w:id="1035"/>
      <w:bookmarkEnd w:id="1036"/>
    </w:p>
    <w:p w14:paraId="2C85FE09" w14:textId="77777777" w:rsidR="00C548B6" w:rsidRPr="00A64A7D" w:rsidRDefault="00C548B6" w:rsidP="00C548B6">
      <w:pPr>
        <w:ind w:right="-425"/>
        <w:jc w:val="center"/>
        <w:rPr>
          <w:rFonts w:ascii="Verdana" w:hAnsi="Verdana" w:cs="Tahoma"/>
          <w:b/>
          <w:sz w:val="19"/>
          <w:szCs w:val="19"/>
          <w:lang w:val="es-ES_tradnl"/>
        </w:rPr>
      </w:pPr>
    </w:p>
    <w:p w14:paraId="2B6F7D28" w14:textId="77777777" w:rsidR="00C548B6" w:rsidRPr="00A64A7D" w:rsidRDefault="00C548B6" w:rsidP="00C548B6">
      <w:pPr>
        <w:widowControl w:val="0"/>
        <w:tabs>
          <w:tab w:val="center" w:pos="4252"/>
          <w:tab w:val="right" w:pos="8504"/>
        </w:tabs>
        <w:ind w:left="600" w:right="-425"/>
        <w:jc w:val="both"/>
        <w:rPr>
          <w:rFonts w:ascii="Verdana" w:hAnsi="Verdana" w:cs="Tahoma"/>
          <w:sz w:val="19"/>
          <w:szCs w:val="19"/>
          <w:lang w:val="es-ES_tradnl"/>
        </w:rPr>
      </w:pPr>
    </w:p>
    <w:p w14:paraId="26C9C344" w14:textId="41B421D2" w:rsidR="00A95F0E" w:rsidRPr="00A64A7D" w:rsidRDefault="00C548B6" w:rsidP="00A95F0E">
      <w:pPr>
        <w:widowControl w:val="0"/>
        <w:tabs>
          <w:tab w:val="center" w:pos="4252"/>
          <w:tab w:val="right" w:pos="8504"/>
        </w:tabs>
        <w:ind w:right="-425"/>
        <w:jc w:val="both"/>
        <w:rPr>
          <w:rFonts w:ascii="Verdana" w:hAnsi="Verdana" w:cs="Tahoma"/>
          <w:sz w:val="19"/>
          <w:szCs w:val="19"/>
          <w:lang w:val="es-ES_tradnl"/>
        </w:rPr>
      </w:pPr>
      <w:r w:rsidRPr="00A64A7D">
        <w:rPr>
          <w:rFonts w:ascii="Verdana" w:hAnsi="Verdana" w:cs="Tahoma"/>
          <w:sz w:val="19"/>
          <w:szCs w:val="19"/>
          <w:lang w:val="es-ES_tradnl"/>
        </w:rPr>
        <w:t>En relación con el expediente nº</w:t>
      </w:r>
      <w:r w:rsidR="00A95F0E" w:rsidRPr="00A64A7D">
        <w:rPr>
          <w:rFonts w:ascii="Verdana" w:hAnsi="Verdana" w:cs="Tahoma"/>
          <w:sz w:val="19"/>
          <w:szCs w:val="19"/>
          <w:lang w:val="es-ES_tradnl"/>
        </w:rPr>
        <w:t xml:space="preserve"> C02/007/2026</w:t>
      </w:r>
    </w:p>
    <w:p w14:paraId="6F2131DC" w14:textId="2554CFC9" w:rsidR="00C548B6" w:rsidRPr="00A64A7D" w:rsidRDefault="00C548B6" w:rsidP="00C548B6">
      <w:pPr>
        <w:widowControl w:val="0"/>
        <w:tabs>
          <w:tab w:val="center" w:pos="4252"/>
          <w:tab w:val="right" w:pos="8504"/>
        </w:tabs>
        <w:ind w:left="284" w:right="-425"/>
        <w:jc w:val="both"/>
        <w:rPr>
          <w:rFonts w:ascii="Verdana" w:hAnsi="Verdana" w:cs="Tahoma"/>
          <w:b/>
          <w:sz w:val="19"/>
          <w:szCs w:val="19"/>
          <w:lang w:val="es-ES_tradnl"/>
        </w:rPr>
      </w:pPr>
    </w:p>
    <w:p w14:paraId="6782A5F4" w14:textId="77777777" w:rsidR="00C548B6" w:rsidRPr="00A64A7D" w:rsidRDefault="00C548B6" w:rsidP="00C548B6">
      <w:pPr>
        <w:ind w:left="600" w:right="-425" w:hanging="397"/>
        <w:jc w:val="both"/>
        <w:rPr>
          <w:rFonts w:ascii="Verdana" w:hAnsi="Verdana" w:cs="Tahoma"/>
          <w:b/>
          <w:iCs/>
          <w:sz w:val="19"/>
          <w:szCs w:val="19"/>
          <w:lang w:val="es-ES_tradnl"/>
        </w:rPr>
      </w:pPr>
    </w:p>
    <w:p w14:paraId="1A25642D" w14:textId="77777777" w:rsidR="00C548B6" w:rsidRPr="00A64A7D" w:rsidRDefault="00C548B6" w:rsidP="00C548B6">
      <w:pPr>
        <w:ind w:left="600" w:right="-425" w:hanging="397"/>
        <w:jc w:val="both"/>
        <w:rPr>
          <w:rFonts w:ascii="Verdana" w:hAnsi="Verdana" w:cs="Tahoma"/>
          <w:b/>
          <w:iCs/>
          <w:sz w:val="19"/>
          <w:szCs w:val="19"/>
          <w:lang w:val="es-ES_tradnl"/>
        </w:rPr>
      </w:pPr>
    </w:p>
    <w:p w14:paraId="2780C05B" w14:textId="77777777" w:rsidR="00C548B6" w:rsidRPr="00A64A7D" w:rsidRDefault="00C548B6" w:rsidP="00C548B6">
      <w:pPr>
        <w:ind w:left="567" w:right="-425" w:hanging="283"/>
        <w:jc w:val="both"/>
        <w:rPr>
          <w:rFonts w:ascii="Verdana" w:hAnsi="Verdana" w:cs="Tahoma"/>
          <w:iCs/>
          <w:sz w:val="19"/>
          <w:szCs w:val="19"/>
          <w:lang w:val="es-ES_tradnl"/>
        </w:rPr>
      </w:pPr>
      <w:r w:rsidRPr="00A64A7D">
        <w:rPr>
          <w:rFonts w:ascii="Verdana" w:hAnsi="Verdana" w:cs="Tahoma"/>
          <w:b/>
          <w:iCs/>
          <w:sz w:val="19"/>
          <w:szCs w:val="19"/>
          <w:lang w:val="es-ES_tradnl"/>
        </w:rPr>
        <w:t>1.-</w:t>
      </w:r>
      <w:r w:rsidRPr="00A64A7D">
        <w:rPr>
          <w:rFonts w:ascii="Verdana" w:hAnsi="Verdana" w:cs="Tahoma"/>
          <w:iCs/>
          <w:sz w:val="19"/>
          <w:szCs w:val="19"/>
          <w:lang w:val="es-ES_tradnl"/>
        </w:rPr>
        <w:t xml:space="preserve"> Que asumen el compromiso de constituirse formalmente en Unión Temporal de Empresas, con las participaciones respectivas del.......% y del........%.</w:t>
      </w:r>
    </w:p>
    <w:p w14:paraId="11602AC5" w14:textId="77777777" w:rsidR="00C548B6" w:rsidRPr="00A64A7D" w:rsidRDefault="00C548B6" w:rsidP="00C548B6">
      <w:pPr>
        <w:ind w:left="567" w:right="-425" w:hanging="283"/>
        <w:jc w:val="both"/>
        <w:rPr>
          <w:rFonts w:ascii="Verdana" w:hAnsi="Verdana" w:cs="Tahoma"/>
          <w:iCs/>
          <w:sz w:val="19"/>
          <w:szCs w:val="19"/>
          <w:lang w:val="es-ES_tradnl"/>
        </w:rPr>
      </w:pPr>
    </w:p>
    <w:p w14:paraId="31557486" w14:textId="77777777" w:rsidR="00C548B6" w:rsidRPr="00A64A7D" w:rsidRDefault="00C548B6" w:rsidP="00C548B6">
      <w:pPr>
        <w:ind w:left="1100" w:right="-425" w:hanging="816"/>
        <w:jc w:val="both"/>
        <w:rPr>
          <w:rFonts w:ascii="Verdana" w:hAnsi="Verdana" w:cs="Tahoma"/>
          <w:iCs/>
          <w:sz w:val="19"/>
          <w:szCs w:val="19"/>
          <w:lang w:val="es-ES_tradnl"/>
        </w:rPr>
      </w:pPr>
    </w:p>
    <w:p w14:paraId="366411EC" w14:textId="77777777" w:rsidR="00C548B6" w:rsidRPr="00A64A7D" w:rsidRDefault="00C548B6" w:rsidP="00C548B6">
      <w:pPr>
        <w:ind w:left="567" w:right="-425" w:hanging="283"/>
        <w:jc w:val="both"/>
        <w:rPr>
          <w:rFonts w:ascii="Verdana" w:hAnsi="Verdana" w:cs="Tahoma"/>
          <w:iCs/>
          <w:sz w:val="19"/>
          <w:szCs w:val="19"/>
          <w:lang w:val="es-ES_tradnl"/>
        </w:rPr>
      </w:pPr>
      <w:r w:rsidRPr="00A64A7D">
        <w:rPr>
          <w:rFonts w:ascii="Verdana" w:hAnsi="Verdana" w:cs="Tahoma"/>
          <w:b/>
          <w:iCs/>
          <w:sz w:val="19"/>
          <w:szCs w:val="19"/>
          <w:lang w:val="es-ES_tradnl"/>
        </w:rPr>
        <w:t>2.-</w:t>
      </w:r>
      <w:r w:rsidRPr="00A64A7D">
        <w:rPr>
          <w:rFonts w:ascii="Verdana" w:hAnsi="Verdana" w:cs="Tahoma"/>
          <w:iCs/>
          <w:sz w:val="19"/>
          <w:szCs w:val="19"/>
          <w:lang w:val="es-ES_tradnl"/>
        </w:rPr>
        <w:t xml:space="preserve"> Que nombran representante o apoderad</w:t>
      </w:r>
      <w:r w:rsidR="00B26D1C" w:rsidRPr="00A64A7D">
        <w:rPr>
          <w:rFonts w:ascii="Verdana" w:hAnsi="Verdana" w:cs="Tahoma"/>
          <w:iCs/>
          <w:sz w:val="19"/>
          <w:szCs w:val="19"/>
          <w:lang w:val="es-ES_tradnl"/>
        </w:rPr>
        <w:t>a/</w:t>
      </w:r>
      <w:r w:rsidRPr="00A64A7D">
        <w:rPr>
          <w:rFonts w:ascii="Verdana" w:hAnsi="Verdana" w:cs="Tahoma"/>
          <w:iCs/>
          <w:sz w:val="19"/>
          <w:szCs w:val="19"/>
          <w:lang w:val="es-ES_tradnl"/>
        </w:rPr>
        <w:t>o únic</w:t>
      </w:r>
      <w:r w:rsidR="00B26D1C" w:rsidRPr="00A64A7D">
        <w:rPr>
          <w:rFonts w:ascii="Verdana" w:hAnsi="Verdana" w:cs="Tahoma"/>
          <w:iCs/>
          <w:sz w:val="19"/>
          <w:szCs w:val="19"/>
          <w:lang w:val="es-ES_tradnl"/>
        </w:rPr>
        <w:t>a/</w:t>
      </w:r>
      <w:r w:rsidRPr="00A64A7D">
        <w:rPr>
          <w:rFonts w:ascii="Verdana" w:hAnsi="Verdana" w:cs="Tahoma"/>
          <w:iCs/>
          <w:sz w:val="19"/>
          <w:szCs w:val="19"/>
          <w:lang w:val="es-ES_tradnl"/>
        </w:rPr>
        <w:t>o de la unión con poderes bastantes para ejercitar los derechos y cumplir las obligaciones que del contrato se deriven hasta la extinción del mismo a D./Dña. ...........................................</w:t>
      </w:r>
    </w:p>
    <w:p w14:paraId="38104B06" w14:textId="77777777" w:rsidR="00C548B6" w:rsidRPr="00A64A7D" w:rsidRDefault="00C548B6" w:rsidP="00C548B6">
      <w:pPr>
        <w:ind w:left="600" w:right="-425"/>
        <w:jc w:val="center"/>
        <w:rPr>
          <w:rFonts w:ascii="Verdana" w:hAnsi="Verdana" w:cs="Tahoma"/>
          <w:sz w:val="19"/>
          <w:szCs w:val="19"/>
          <w:lang w:val="es-ES_tradnl"/>
        </w:rPr>
      </w:pPr>
    </w:p>
    <w:p w14:paraId="641AF92C" w14:textId="77777777" w:rsidR="00C548B6" w:rsidRPr="00A64A7D" w:rsidRDefault="00C548B6" w:rsidP="00C548B6">
      <w:pPr>
        <w:ind w:left="600" w:right="-425"/>
        <w:jc w:val="center"/>
        <w:rPr>
          <w:rFonts w:ascii="Verdana" w:hAnsi="Verdana" w:cs="Tahoma"/>
          <w:sz w:val="19"/>
          <w:szCs w:val="19"/>
          <w:lang w:val="es-ES_tradnl"/>
        </w:rPr>
      </w:pPr>
    </w:p>
    <w:p w14:paraId="79D5FE93" w14:textId="77777777" w:rsidR="00C548B6" w:rsidRPr="00A64A7D" w:rsidRDefault="00C548B6" w:rsidP="00C548B6">
      <w:pPr>
        <w:ind w:left="600" w:right="-425"/>
        <w:jc w:val="center"/>
        <w:rPr>
          <w:rFonts w:ascii="Verdana" w:hAnsi="Verdana" w:cs="Tahoma"/>
          <w:sz w:val="19"/>
          <w:szCs w:val="19"/>
          <w:lang w:val="es-ES_tradnl"/>
        </w:rPr>
      </w:pPr>
    </w:p>
    <w:p w14:paraId="21943554" w14:textId="77777777" w:rsidR="00C548B6" w:rsidRPr="00A64A7D" w:rsidRDefault="00C548B6" w:rsidP="00C548B6">
      <w:pPr>
        <w:ind w:left="284" w:right="-425"/>
        <w:rPr>
          <w:rFonts w:ascii="Verdana" w:hAnsi="Verdana" w:cs="Tahoma"/>
          <w:sz w:val="19"/>
          <w:szCs w:val="19"/>
          <w:lang w:val="es-ES_tradnl"/>
        </w:rPr>
      </w:pPr>
      <w:bookmarkStart w:id="1037" w:name="_Toc505598245"/>
      <w:bookmarkStart w:id="1038" w:name="_Toc505598322"/>
      <w:bookmarkStart w:id="1039" w:name="_Toc505598415"/>
      <w:bookmarkStart w:id="1040" w:name="_Toc507512594"/>
      <w:bookmarkStart w:id="1041" w:name="_Toc507512895"/>
      <w:r w:rsidRPr="00A64A7D">
        <w:rPr>
          <w:rFonts w:ascii="Verdana" w:hAnsi="Verdana" w:cs="Tahoma"/>
          <w:sz w:val="19"/>
          <w:szCs w:val="19"/>
          <w:lang w:val="es-ES_tradnl"/>
        </w:rPr>
        <w:t>En............................., a...... de....................de 20....</w:t>
      </w:r>
      <w:bookmarkEnd w:id="1037"/>
      <w:bookmarkEnd w:id="1038"/>
      <w:bookmarkEnd w:id="1039"/>
      <w:bookmarkEnd w:id="1040"/>
      <w:bookmarkEnd w:id="1041"/>
    </w:p>
    <w:p w14:paraId="4DCEAEF5" w14:textId="77777777" w:rsidR="00C548B6" w:rsidRPr="00A64A7D" w:rsidRDefault="00C548B6" w:rsidP="00C548B6">
      <w:pPr>
        <w:ind w:left="284" w:right="-425"/>
        <w:rPr>
          <w:rFonts w:ascii="Verdana" w:hAnsi="Verdana" w:cs="Tahoma"/>
          <w:sz w:val="19"/>
          <w:szCs w:val="19"/>
          <w:lang w:val="es-ES_tradnl"/>
        </w:rPr>
      </w:pPr>
    </w:p>
    <w:p w14:paraId="0D1AC5DF" w14:textId="77777777" w:rsidR="00C548B6" w:rsidRPr="00A64A7D" w:rsidRDefault="00C548B6" w:rsidP="00C548B6">
      <w:pPr>
        <w:ind w:left="284" w:right="-425"/>
        <w:rPr>
          <w:rFonts w:ascii="Verdana" w:hAnsi="Verdana" w:cs="Tahoma"/>
          <w:sz w:val="19"/>
          <w:szCs w:val="19"/>
          <w:lang w:val="es-ES_tradnl"/>
        </w:rPr>
      </w:pPr>
    </w:p>
    <w:p w14:paraId="5725BFD2" w14:textId="77777777" w:rsidR="00C548B6" w:rsidRPr="00A64A7D" w:rsidRDefault="00C548B6" w:rsidP="00C548B6">
      <w:pPr>
        <w:ind w:left="284" w:right="-425"/>
        <w:rPr>
          <w:rFonts w:ascii="Verdana" w:hAnsi="Verdana" w:cs="Tahoma"/>
          <w:sz w:val="19"/>
          <w:szCs w:val="19"/>
          <w:lang w:val="es-ES_tradnl"/>
        </w:rPr>
      </w:pPr>
    </w:p>
    <w:p w14:paraId="5E3CC3E3" w14:textId="77777777" w:rsidR="00C548B6" w:rsidRPr="00A64A7D" w:rsidRDefault="00C548B6" w:rsidP="00C548B6">
      <w:pPr>
        <w:ind w:left="284" w:right="-425"/>
        <w:rPr>
          <w:rFonts w:ascii="Verdana" w:hAnsi="Verdana" w:cs="Tahoma"/>
          <w:sz w:val="20"/>
          <w:szCs w:val="20"/>
          <w:lang w:val="es-ES_tradnl"/>
        </w:rPr>
      </w:pPr>
      <w:r w:rsidRPr="00A64A7D">
        <w:rPr>
          <w:rFonts w:ascii="Verdana" w:hAnsi="Verdana" w:cs="Tahoma"/>
          <w:sz w:val="19"/>
          <w:szCs w:val="19"/>
          <w:lang w:val="es-ES_tradnl"/>
        </w:rPr>
        <w:t>Firmado</w:t>
      </w:r>
      <w:r w:rsidRPr="00A64A7D">
        <w:rPr>
          <w:rFonts w:ascii="Verdana" w:hAnsi="Verdana" w:cs="Tahoma"/>
          <w:sz w:val="20"/>
          <w:szCs w:val="20"/>
          <w:lang w:val="es-ES_tradnl"/>
        </w:rPr>
        <w:t>:</w:t>
      </w:r>
    </w:p>
    <w:p w14:paraId="5C33CB2E" w14:textId="77777777" w:rsidR="00C548B6" w:rsidRPr="00A64A7D" w:rsidRDefault="00C548B6" w:rsidP="00C548B6">
      <w:pPr>
        <w:ind w:left="600" w:right="-425"/>
        <w:rPr>
          <w:rFonts w:ascii="Verdana" w:hAnsi="Verdana" w:cs="Tahoma"/>
          <w:sz w:val="20"/>
          <w:szCs w:val="20"/>
          <w:lang w:val="es-ES_tradnl"/>
        </w:rPr>
      </w:pPr>
    </w:p>
    <w:p w14:paraId="4A069D3F" w14:textId="77777777" w:rsidR="00C548B6" w:rsidRPr="00A64A7D" w:rsidRDefault="00C548B6" w:rsidP="00C548B6">
      <w:pPr>
        <w:ind w:left="600" w:right="-425"/>
        <w:rPr>
          <w:rFonts w:ascii="Verdana" w:hAnsi="Verdana" w:cs="Tahoma"/>
          <w:sz w:val="20"/>
          <w:szCs w:val="20"/>
          <w:lang w:val="es-ES_tradnl"/>
        </w:rPr>
      </w:pPr>
    </w:p>
    <w:p w14:paraId="7ACB4530" w14:textId="77777777" w:rsidR="00C548B6" w:rsidRPr="00A64A7D" w:rsidRDefault="00C548B6" w:rsidP="00C548B6">
      <w:pPr>
        <w:ind w:left="600" w:right="-425"/>
        <w:rPr>
          <w:rFonts w:ascii="Verdana" w:hAnsi="Verdana" w:cs="Tahoma"/>
          <w:sz w:val="20"/>
          <w:szCs w:val="20"/>
          <w:lang w:val="es-ES_tradnl"/>
        </w:rPr>
      </w:pPr>
    </w:p>
    <w:p w14:paraId="632A3154" w14:textId="77777777" w:rsidR="00C548B6" w:rsidRPr="00A64A7D" w:rsidRDefault="00C548B6" w:rsidP="00C548B6">
      <w:pPr>
        <w:ind w:left="600" w:right="-425"/>
        <w:rPr>
          <w:rFonts w:ascii="Verdana" w:hAnsi="Verdana" w:cs="Tahoma"/>
          <w:sz w:val="20"/>
          <w:szCs w:val="20"/>
          <w:lang w:val="es-ES_tradnl"/>
        </w:rPr>
      </w:pPr>
    </w:p>
    <w:p w14:paraId="64B35D1F" w14:textId="77777777" w:rsidR="00C548B6" w:rsidRPr="00A64A7D" w:rsidRDefault="00C548B6" w:rsidP="00C548B6">
      <w:pPr>
        <w:ind w:left="600" w:right="-425"/>
        <w:rPr>
          <w:rFonts w:ascii="Verdana" w:hAnsi="Verdana" w:cs="Tahoma"/>
          <w:sz w:val="20"/>
          <w:szCs w:val="20"/>
          <w:lang w:val="es-ES_tradnl"/>
        </w:rPr>
      </w:pPr>
    </w:p>
    <w:p w14:paraId="500866E5" w14:textId="77777777" w:rsidR="00C548B6" w:rsidRPr="00A64A7D" w:rsidRDefault="00C548B6" w:rsidP="00C548B6">
      <w:pPr>
        <w:ind w:left="600" w:right="-425"/>
        <w:rPr>
          <w:rFonts w:ascii="Verdana" w:hAnsi="Verdana" w:cs="Tahoma"/>
          <w:sz w:val="20"/>
          <w:szCs w:val="20"/>
          <w:lang w:val="es-ES_tradnl"/>
        </w:rPr>
      </w:pPr>
    </w:p>
    <w:p w14:paraId="6D6049F6" w14:textId="77777777" w:rsidR="00C548B6" w:rsidRPr="00A64A7D" w:rsidRDefault="00C548B6" w:rsidP="00C548B6">
      <w:pPr>
        <w:ind w:left="600" w:right="-425"/>
        <w:rPr>
          <w:rFonts w:ascii="Verdana" w:hAnsi="Verdana" w:cs="Tahoma"/>
          <w:sz w:val="20"/>
          <w:szCs w:val="20"/>
          <w:lang w:val="es-ES_tradnl"/>
        </w:rPr>
      </w:pPr>
    </w:p>
    <w:p w14:paraId="22025C5A" w14:textId="77777777" w:rsidR="00C548B6" w:rsidRPr="00A64A7D" w:rsidRDefault="00C548B6" w:rsidP="00C548B6">
      <w:pPr>
        <w:ind w:left="600" w:right="-425"/>
        <w:rPr>
          <w:rFonts w:ascii="Verdana" w:hAnsi="Verdana" w:cs="Tahoma"/>
          <w:sz w:val="20"/>
          <w:szCs w:val="20"/>
          <w:lang w:val="es-ES_tradnl"/>
        </w:rPr>
      </w:pPr>
    </w:p>
    <w:p w14:paraId="4F9DB772" w14:textId="77777777" w:rsidR="00C548B6" w:rsidRPr="00A64A7D" w:rsidRDefault="00C548B6" w:rsidP="00C548B6">
      <w:pPr>
        <w:ind w:left="600" w:right="-425"/>
        <w:rPr>
          <w:rFonts w:ascii="Verdana" w:hAnsi="Verdana" w:cs="Tahoma"/>
          <w:sz w:val="20"/>
          <w:szCs w:val="20"/>
          <w:lang w:val="es-ES_tradnl"/>
        </w:rPr>
      </w:pPr>
    </w:p>
    <w:p w14:paraId="70936694" w14:textId="77777777" w:rsidR="00C548B6" w:rsidRPr="00A64A7D" w:rsidRDefault="00C548B6" w:rsidP="00C548B6">
      <w:pPr>
        <w:ind w:left="600" w:right="-425"/>
        <w:rPr>
          <w:rFonts w:ascii="Verdana" w:hAnsi="Verdana" w:cs="Tahoma"/>
          <w:sz w:val="20"/>
          <w:szCs w:val="20"/>
          <w:lang w:val="es-ES_tradnl"/>
        </w:rPr>
      </w:pPr>
    </w:p>
    <w:p w14:paraId="61D3379F" w14:textId="77777777" w:rsidR="00C548B6" w:rsidRPr="00A64A7D" w:rsidRDefault="00C548B6" w:rsidP="00C548B6">
      <w:pPr>
        <w:ind w:left="600" w:right="-425"/>
        <w:rPr>
          <w:rFonts w:ascii="Verdana" w:hAnsi="Verdana" w:cs="Tahoma"/>
          <w:sz w:val="20"/>
          <w:szCs w:val="20"/>
          <w:lang w:val="es-ES_tradnl"/>
        </w:rPr>
      </w:pPr>
    </w:p>
    <w:p w14:paraId="7F09B257" w14:textId="77777777" w:rsidR="00C548B6" w:rsidRPr="00A64A7D" w:rsidRDefault="00C548B6" w:rsidP="00C548B6">
      <w:pPr>
        <w:shd w:val="clear" w:color="auto" w:fill="FFFFFF"/>
        <w:ind w:right="-425"/>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320B9CCE" w14:textId="77777777" w:rsidR="00C548B6" w:rsidRPr="00A64A7D" w:rsidRDefault="00C548B6" w:rsidP="00C548B6">
      <w:pPr>
        <w:shd w:val="clear" w:color="auto" w:fill="FFFFFF"/>
        <w:ind w:left="-142" w:right="-425"/>
        <w:jc w:val="both"/>
        <w:rPr>
          <w:rFonts w:ascii="Verdana" w:hAnsi="Verdana"/>
          <w:b/>
          <w:sz w:val="14"/>
          <w:szCs w:val="14"/>
          <w:lang w:val="es-ES_tradnl"/>
        </w:rPr>
      </w:pPr>
    </w:p>
    <w:p w14:paraId="028B6594" w14:textId="77777777" w:rsidR="00C548B6" w:rsidRPr="00A64A7D" w:rsidRDefault="00C548B6" w:rsidP="00C548B6">
      <w:pPr>
        <w:shd w:val="clear" w:color="auto" w:fill="FFFFFF"/>
        <w:ind w:right="-425"/>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38C490F8" w14:textId="77777777" w:rsidR="00C548B6" w:rsidRPr="00A64A7D" w:rsidRDefault="00C548B6" w:rsidP="00C548B6">
      <w:pPr>
        <w:shd w:val="clear" w:color="auto" w:fill="FFFFFF"/>
        <w:ind w:left="142" w:right="-425"/>
        <w:jc w:val="both"/>
        <w:rPr>
          <w:rFonts w:ascii="Verdana" w:hAnsi="Verdana"/>
          <w:sz w:val="14"/>
          <w:szCs w:val="14"/>
          <w:lang w:val="es-ES_tradnl"/>
        </w:rPr>
      </w:pPr>
    </w:p>
    <w:p w14:paraId="67FA4865" w14:textId="77777777" w:rsidR="00C548B6" w:rsidRPr="00A64A7D" w:rsidRDefault="00C548B6" w:rsidP="00F600EB">
      <w:pPr>
        <w:numPr>
          <w:ilvl w:val="0"/>
          <w:numId w:val="52"/>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07B8346B" w14:textId="77777777" w:rsidR="00C548B6" w:rsidRPr="00A64A7D" w:rsidRDefault="00C548B6" w:rsidP="00F600EB">
      <w:pPr>
        <w:numPr>
          <w:ilvl w:val="0"/>
          <w:numId w:val="52"/>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40BFABA9" w14:textId="77777777" w:rsidR="00C548B6" w:rsidRPr="00A64A7D" w:rsidRDefault="00C548B6" w:rsidP="00F600EB">
      <w:pPr>
        <w:numPr>
          <w:ilvl w:val="0"/>
          <w:numId w:val="52"/>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w:t>
      </w:r>
      <w:r w:rsidR="005B1F26" w:rsidRPr="00A64A7D">
        <w:rPr>
          <w:rFonts w:ascii="Verdana" w:hAnsi="Verdana"/>
          <w:sz w:val="14"/>
          <w:szCs w:val="14"/>
          <w:lang w:val="es-ES_tradnl"/>
        </w:rPr>
        <w:t>r</w:t>
      </w:r>
      <w:r w:rsidRPr="00A64A7D">
        <w:rPr>
          <w:rFonts w:ascii="Verdana" w:hAnsi="Verdana"/>
          <w:sz w:val="14"/>
          <w:szCs w:val="14"/>
          <w:lang w:val="es-ES_tradnl"/>
        </w:rPr>
        <w:t xml:space="preserve">esponsable del tratamiento. </w:t>
      </w:r>
    </w:p>
    <w:p w14:paraId="1429547B" w14:textId="77777777" w:rsidR="00C548B6" w:rsidRPr="00A64A7D" w:rsidRDefault="00C548B6" w:rsidP="00F600EB">
      <w:pPr>
        <w:numPr>
          <w:ilvl w:val="0"/>
          <w:numId w:val="52"/>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109A9D3F" w14:textId="77777777" w:rsidR="00C548B6" w:rsidRPr="00A64A7D" w:rsidRDefault="00C548B6" w:rsidP="00F600EB">
      <w:pPr>
        <w:numPr>
          <w:ilvl w:val="0"/>
          <w:numId w:val="52"/>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168F33F6" w14:textId="77777777" w:rsidR="00C548B6" w:rsidRPr="00A64A7D" w:rsidRDefault="00C548B6" w:rsidP="00C548B6">
      <w:pPr>
        <w:shd w:val="clear" w:color="auto" w:fill="FFFFFF"/>
        <w:ind w:right="-425"/>
        <w:contextualSpacing/>
        <w:jc w:val="both"/>
        <w:rPr>
          <w:rFonts w:ascii="Verdana" w:hAnsi="Verdana"/>
          <w:b/>
          <w:sz w:val="14"/>
          <w:szCs w:val="14"/>
          <w:lang w:val="es-ES_tradnl"/>
        </w:rPr>
      </w:pPr>
    </w:p>
    <w:p w14:paraId="0EC90F14" w14:textId="77777777" w:rsidR="00C548B6" w:rsidRPr="00A64A7D" w:rsidRDefault="00C548B6" w:rsidP="00C548B6">
      <w:pPr>
        <w:shd w:val="clear" w:color="auto" w:fill="FFFFFF"/>
        <w:tabs>
          <w:tab w:val="left" w:pos="142"/>
        </w:tabs>
        <w:ind w:right="-425"/>
        <w:jc w:val="both"/>
        <w:rPr>
          <w:rFonts w:ascii="Verdana" w:hAnsi="Verdana"/>
          <w:b/>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52543A45" w14:textId="77777777" w:rsidR="00C548B6" w:rsidRPr="00A64A7D" w:rsidRDefault="00C548B6" w:rsidP="00C548B6">
      <w:pPr>
        <w:shd w:val="clear" w:color="auto" w:fill="FFFFFF"/>
        <w:ind w:right="-3" w:firstLine="1"/>
        <w:rPr>
          <w:rFonts w:ascii="Verdana" w:hAnsi="Verdana"/>
          <w:b/>
          <w:sz w:val="16"/>
          <w:szCs w:val="16"/>
          <w:lang w:val="es-ES_tradnl"/>
        </w:rPr>
      </w:pPr>
    </w:p>
    <w:p w14:paraId="044C5844" w14:textId="77777777" w:rsidR="00C548B6" w:rsidRPr="00A64A7D" w:rsidRDefault="00C548B6" w:rsidP="00C548B6">
      <w:pPr>
        <w:shd w:val="clear" w:color="auto" w:fill="FFFFFF"/>
        <w:ind w:right="-3" w:firstLine="1"/>
        <w:rPr>
          <w:rFonts w:ascii="Verdana" w:hAnsi="Verdana"/>
          <w:b/>
          <w:sz w:val="16"/>
          <w:szCs w:val="16"/>
          <w:lang w:val="es-ES_tradnl" w:eastAsia="en-US"/>
        </w:rPr>
        <w:sectPr w:rsidR="00C548B6" w:rsidRPr="00A64A7D" w:rsidSect="00A12B05">
          <w:footnotePr>
            <w:numRestart w:val="eachSect"/>
          </w:footnotePr>
          <w:pgSz w:w="11906" w:h="16838"/>
          <w:pgMar w:top="567" w:right="1274" w:bottom="992" w:left="1134" w:header="284" w:footer="482" w:gutter="0"/>
          <w:cols w:space="720"/>
          <w:docGrid w:linePitch="326"/>
        </w:sectPr>
      </w:pPr>
    </w:p>
    <w:p w14:paraId="7FE2CB17" w14:textId="6E67E5D1" w:rsidR="00C548B6" w:rsidRPr="00A64A7D" w:rsidRDefault="00F47A03" w:rsidP="00C03745">
      <w:pPr>
        <w:pStyle w:val="Ttulo3"/>
        <w:rPr>
          <w:rFonts w:eastAsia="Arial Unicode MS"/>
          <w:lang w:val="es-ES_tradnl"/>
        </w:rPr>
      </w:pPr>
      <w:bookmarkStart w:id="1042" w:name="AnexoII5"/>
      <w:bookmarkStart w:id="1043" w:name="_Toc33530870"/>
      <w:bookmarkStart w:id="1044" w:name="_Toc38387841"/>
      <w:bookmarkStart w:id="1045" w:name="_Toc225761187"/>
      <w:r w:rsidRPr="00A64A7D">
        <w:rPr>
          <w:lang w:val="es-ES_tradnl"/>
        </w:rPr>
        <w:lastRenderedPageBreak/>
        <w:t>ANEXO II.</w:t>
      </w:r>
      <w:r w:rsidR="00C548B6" w:rsidRPr="00A64A7D">
        <w:rPr>
          <w:lang w:val="es-ES_tradnl"/>
        </w:rPr>
        <w:t>5.</w:t>
      </w:r>
      <w:bookmarkEnd w:id="1042"/>
      <w:r w:rsidR="00C548B6" w:rsidRPr="00A64A7D">
        <w:rPr>
          <w:rFonts w:eastAsia="Arial Unicode MS"/>
          <w:lang w:val="es-ES_tradnl"/>
        </w:rPr>
        <w:t>-</w:t>
      </w:r>
      <w:r w:rsidR="00C548B6" w:rsidRPr="00A64A7D">
        <w:rPr>
          <w:rFonts w:eastAsia="Arial Unicode MS"/>
          <w:lang w:val="es-ES_tradnl"/>
        </w:rPr>
        <w:tab/>
        <w:t>DECLARACIÓN SOBRE LOS COMPROMISOS QUE ASUME RESPECTO A LAS PERSONAS QUE REALICEN LA ACTIVIDAD OBJETO DEL CONTRATO</w:t>
      </w:r>
      <w:bookmarkEnd w:id="1043"/>
      <w:bookmarkEnd w:id="1044"/>
      <w:bookmarkEnd w:id="1045"/>
    </w:p>
    <w:p w14:paraId="3A963FDF" w14:textId="77777777" w:rsidR="00C548B6" w:rsidRPr="00A64A7D" w:rsidRDefault="00C548B6" w:rsidP="00C548B6">
      <w:pPr>
        <w:widowControl w:val="0"/>
        <w:tabs>
          <w:tab w:val="center" w:pos="4252"/>
          <w:tab w:val="right" w:pos="8504"/>
        </w:tabs>
        <w:ind w:left="600" w:right="-427"/>
        <w:jc w:val="both"/>
        <w:rPr>
          <w:rFonts w:ascii="Verdana" w:hAnsi="Verdana" w:cs="Tahoma"/>
          <w:sz w:val="19"/>
          <w:szCs w:val="19"/>
          <w:lang w:val="es-ES_tradnl"/>
        </w:rPr>
      </w:pPr>
    </w:p>
    <w:p w14:paraId="311D1412" w14:textId="77777777" w:rsidR="00C548B6" w:rsidRPr="00A64A7D" w:rsidRDefault="00C548B6" w:rsidP="00C548B6">
      <w:pPr>
        <w:widowControl w:val="0"/>
        <w:tabs>
          <w:tab w:val="center" w:pos="4252"/>
          <w:tab w:val="right" w:pos="8504"/>
        </w:tabs>
        <w:ind w:left="600" w:right="-427"/>
        <w:jc w:val="both"/>
        <w:rPr>
          <w:rFonts w:ascii="Verdana" w:hAnsi="Verdana" w:cs="Tahoma"/>
          <w:sz w:val="19"/>
          <w:szCs w:val="19"/>
          <w:lang w:val="es-ES_tradnl"/>
        </w:rPr>
      </w:pPr>
    </w:p>
    <w:p w14:paraId="1D57FBBB" w14:textId="475F1A37" w:rsidR="00A95F0E" w:rsidRPr="00A64A7D" w:rsidRDefault="00C548B6" w:rsidP="00A95F0E">
      <w:pPr>
        <w:widowControl w:val="0"/>
        <w:tabs>
          <w:tab w:val="center" w:pos="4252"/>
          <w:tab w:val="right" w:pos="8504"/>
        </w:tabs>
        <w:ind w:right="-425"/>
        <w:jc w:val="both"/>
        <w:rPr>
          <w:rFonts w:ascii="Verdana" w:hAnsi="Verdana" w:cs="Tahoma"/>
          <w:sz w:val="19"/>
          <w:szCs w:val="19"/>
          <w:lang w:val="es-ES_tradnl"/>
        </w:rPr>
      </w:pPr>
      <w:r w:rsidRPr="00A64A7D">
        <w:rPr>
          <w:rFonts w:ascii="Verdana" w:hAnsi="Verdana" w:cs="Tahoma"/>
          <w:sz w:val="19"/>
          <w:szCs w:val="19"/>
          <w:vertAlign w:val="superscript"/>
          <w:lang w:val="es-ES_tradnl"/>
        </w:rPr>
        <w:footnoteReference w:id="67"/>
      </w: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 con NIF………………………(</w:t>
      </w:r>
      <w:r w:rsidRPr="00A64A7D">
        <w:rPr>
          <w:rFonts w:ascii="Verdana" w:hAnsi="Verdana" w:cs="Tahoma"/>
          <w:color w:val="0000FF"/>
          <w:sz w:val="19"/>
          <w:szCs w:val="19"/>
          <w:lang w:val="es-ES_tradnl"/>
        </w:rPr>
        <w:t>de la operadora económica</w:t>
      </w:r>
      <w:r w:rsidRPr="00A64A7D">
        <w:rPr>
          <w:rFonts w:ascii="Verdana" w:hAnsi="Verdana" w:cs="Tahoma"/>
          <w:sz w:val="19"/>
          <w:szCs w:val="19"/>
          <w:lang w:val="es-ES_tradnl"/>
        </w:rPr>
        <w:t>); en relación con el expediente nº</w:t>
      </w:r>
      <w:r w:rsidR="00A95F0E" w:rsidRPr="00A64A7D">
        <w:rPr>
          <w:rFonts w:ascii="Verdana" w:hAnsi="Verdana" w:cs="Tahoma"/>
          <w:sz w:val="19"/>
          <w:szCs w:val="19"/>
          <w:lang w:val="es-ES_tradnl"/>
        </w:rPr>
        <w:t xml:space="preserve"> C02/007/2026</w:t>
      </w:r>
    </w:p>
    <w:p w14:paraId="4397CA02" w14:textId="5360E5DC"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p>
    <w:p w14:paraId="3CDC9D54" w14:textId="77777777" w:rsidR="00C548B6" w:rsidRPr="00A64A7D" w:rsidRDefault="00C548B6" w:rsidP="00C548B6">
      <w:pPr>
        <w:tabs>
          <w:tab w:val="left" w:pos="9436"/>
        </w:tabs>
        <w:ind w:left="993" w:right="-427" w:hanging="393"/>
        <w:jc w:val="center"/>
        <w:rPr>
          <w:rFonts w:ascii="Verdana" w:eastAsia="Arial Unicode MS" w:hAnsi="Verdana"/>
          <w:b/>
          <w:sz w:val="19"/>
          <w:szCs w:val="19"/>
          <w:lang w:val="es-ES_tradnl"/>
        </w:rPr>
      </w:pPr>
    </w:p>
    <w:p w14:paraId="768C7442" w14:textId="77777777" w:rsidR="00C548B6" w:rsidRPr="00A64A7D" w:rsidRDefault="00C548B6" w:rsidP="00C548B6">
      <w:pPr>
        <w:ind w:left="993" w:right="-427" w:hanging="393"/>
        <w:jc w:val="center"/>
        <w:rPr>
          <w:rFonts w:ascii="Verdana" w:hAnsi="Verdana"/>
          <w:b/>
          <w:sz w:val="19"/>
          <w:szCs w:val="19"/>
          <w:lang w:val="es-ES_tradnl"/>
        </w:rPr>
      </w:pPr>
      <w:bookmarkStart w:id="1046" w:name="_Toc505598246"/>
      <w:bookmarkStart w:id="1047" w:name="_Toc505598323"/>
      <w:bookmarkStart w:id="1048" w:name="_Toc505598416"/>
      <w:bookmarkStart w:id="1049" w:name="_Toc507512595"/>
      <w:bookmarkStart w:id="1050" w:name="_Toc507512896"/>
      <w:r w:rsidRPr="00A64A7D">
        <w:rPr>
          <w:rFonts w:ascii="Verdana" w:hAnsi="Verdana"/>
          <w:b/>
          <w:sz w:val="19"/>
          <w:szCs w:val="19"/>
          <w:lang w:val="es-ES_tradnl"/>
        </w:rPr>
        <w:t>DECLARA:</w:t>
      </w:r>
      <w:bookmarkEnd w:id="1046"/>
      <w:bookmarkEnd w:id="1047"/>
      <w:bookmarkEnd w:id="1048"/>
      <w:bookmarkEnd w:id="1049"/>
      <w:bookmarkEnd w:id="1050"/>
    </w:p>
    <w:p w14:paraId="0554F287" w14:textId="77777777" w:rsidR="00C548B6" w:rsidRPr="00A64A7D" w:rsidRDefault="00C548B6" w:rsidP="00C548B6">
      <w:pPr>
        <w:tabs>
          <w:tab w:val="right" w:pos="9978"/>
        </w:tabs>
        <w:ind w:left="993" w:right="-427" w:hanging="393"/>
        <w:jc w:val="both"/>
        <w:rPr>
          <w:rFonts w:ascii="Verdana" w:hAnsi="Verdana"/>
          <w:sz w:val="19"/>
          <w:szCs w:val="19"/>
          <w:lang w:val="es-ES_tradnl"/>
        </w:rPr>
      </w:pPr>
    </w:p>
    <w:p w14:paraId="26E8E3E9" w14:textId="77777777" w:rsidR="00C548B6" w:rsidRPr="00A64A7D" w:rsidRDefault="00C548B6" w:rsidP="00F600EB">
      <w:pPr>
        <w:numPr>
          <w:ilvl w:val="0"/>
          <w:numId w:val="31"/>
        </w:numPr>
        <w:ind w:left="1134" w:right="-427" w:hanging="534"/>
        <w:jc w:val="both"/>
        <w:rPr>
          <w:rFonts w:ascii="Verdana" w:hAnsi="Verdana" w:cs="Arial"/>
          <w:sz w:val="19"/>
          <w:szCs w:val="19"/>
          <w:shd w:val="clear" w:color="auto" w:fill="FFFFFF"/>
          <w:lang w:val="es-ES_tradnl"/>
        </w:rPr>
      </w:pPr>
      <w:r w:rsidRPr="00A64A7D">
        <w:rPr>
          <w:rFonts w:ascii="Verdana" w:hAnsi="Verdana"/>
          <w:sz w:val="19"/>
          <w:szCs w:val="19"/>
          <w:lang w:val="es-ES_tradnl"/>
        </w:rPr>
        <w:t xml:space="preserve">Que el convenio colectivo </w:t>
      </w:r>
      <w:r w:rsidRPr="00A64A7D">
        <w:rPr>
          <w:rFonts w:ascii="Verdana" w:hAnsi="Verdana" w:cs="Arial"/>
          <w:sz w:val="19"/>
          <w:szCs w:val="19"/>
          <w:shd w:val="clear" w:color="auto" w:fill="FFFFFF"/>
          <w:lang w:val="es-ES_tradnl"/>
        </w:rPr>
        <w:t>que será de aplicación a los trabajadores y trabajadoras que realicen la actividad objeto del contrato, en el caso de resultar adjudicataria, es</w:t>
      </w:r>
      <w:r w:rsidRPr="00A64A7D">
        <w:rPr>
          <w:rFonts w:ascii="Verdana" w:hAnsi="Verdana" w:cs="Arial"/>
          <w:sz w:val="19"/>
          <w:szCs w:val="19"/>
          <w:shd w:val="clear" w:color="auto" w:fill="FFFFFF"/>
          <w:vertAlign w:val="superscript"/>
          <w:lang w:val="es-ES_tradnl"/>
        </w:rPr>
        <w:t>(*)</w:t>
      </w:r>
      <w:r w:rsidRPr="00A64A7D">
        <w:rPr>
          <w:rFonts w:ascii="Verdana" w:hAnsi="Verdana" w:cs="Arial"/>
          <w:sz w:val="19"/>
          <w:szCs w:val="19"/>
          <w:shd w:val="clear" w:color="auto" w:fill="FFFFFF"/>
          <w:lang w:val="es-ES_tradnl"/>
        </w:rPr>
        <w:t>: ……………………………………………………………………………………………………………………………..</w:t>
      </w:r>
      <w:r w:rsidRPr="00A64A7D">
        <w:rPr>
          <w:rFonts w:ascii="Verdana" w:hAnsi="Verdana" w:cs="Arial"/>
          <w:sz w:val="19"/>
          <w:szCs w:val="19"/>
          <w:shd w:val="clear" w:color="auto" w:fill="FFFFFF"/>
          <w:vertAlign w:val="superscript"/>
          <w:lang w:val="es-ES_tradnl"/>
        </w:rPr>
        <w:footnoteReference w:id="68"/>
      </w:r>
    </w:p>
    <w:p w14:paraId="688A9DAE" w14:textId="77777777" w:rsidR="00C548B6" w:rsidRPr="00A64A7D" w:rsidRDefault="00C548B6" w:rsidP="00C548B6">
      <w:pPr>
        <w:ind w:left="1134" w:right="-427" w:hanging="534"/>
        <w:jc w:val="both"/>
        <w:rPr>
          <w:rFonts w:ascii="Verdana" w:hAnsi="Verdana" w:cs="Arial"/>
          <w:sz w:val="19"/>
          <w:szCs w:val="19"/>
          <w:shd w:val="clear" w:color="auto" w:fill="FFFFFF"/>
          <w:lang w:val="es-ES_tradnl"/>
        </w:rPr>
      </w:pPr>
    </w:p>
    <w:p w14:paraId="28CFFD05" w14:textId="77777777" w:rsidR="00C548B6" w:rsidRPr="00A64A7D" w:rsidRDefault="00C548B6" w:rsidP="00F600EB">
      <w:pPr>
        <w:numPr>
          <w:ilvl w:val="0"/>
          <w:numId w:val="31"/>
        </w:numPr>
        <w:tabs>
          <w:tab w:val="left" w:pos="1200"/>
        </w:tabs>
        <w:ind w:left="1134" w:right="-427" w:hanging="534"/>
        <w:jc w:val="both"/>
        <w:rPr>
          <w:rFonts w:ascii="Verdana" w:hAnsi="Verdana"/>
          <w:sz w:val="19"/>
          <w:szCs w:val="19"/>
          <w:lang w:val="es-ES_tradnl"/>
        </w:rPr>
      </w:pPr>
      <w:r w:rsidRPr="00A64A7D">
        <w:rPr>
          <w:rFonts w:ascii="Verdana" w:hAnsi="Verdana"/>
          <w:sz w:val="19"/>
          <w:szCs w:val="19"/>
          <w:lang w:val="es-ES_tradnl"/>
        </w:rPr>
        <w:t xml:space="preserve">Que, </w:t>
      </w:r>
      <w:r w:rsidRPr="00A64A7D">
        <w:rPr>
          <w:rFonts w:ascii="Verdana" w:hAnsi="Verdana" w:cs="Arial"/>
          <w:sz w:val="19"/>
          <w:szCs w:val="19"/>
          <w:shd w:val="clear" w:color="auto" w:fill="FFFFFF"/>
          <w:lang w:val="es-ES_tradnl"/>
        </w:rPr>
        <w:t>en el caso de resultar adjudicataria</w:t>
      </w:r>
      <w:r w:rsidRPr="00A64A7D">
        <w:rPr>
          <w:rFonts w:ascii="Verdana" w:hAnsi="Verdana"/>
          <w:sz w:val="19"/>
          <w:szCs w:val="19"/>
          <w:lang w:val="es-ES_tradnl"/>
        </w:rPr>
        <w:t>, durante la ejecución del contrato facilitará cuanta información se requiera por parte del responsable del contrato o del órgano de contratación sobre las condiciones de trabajo que se apliquen efectivamente a esos trabajadores y trabajadoras.</w:t>
      </w:r>
    </w:p>
    <w:p w14:paraId="4E2A765E" w14:textId="77777777" w:rsidR="00C548B6" w:rsidRPr="00A64A7D" w:rsidRDefault="00C548B6" w:rsidP="00C548B6">
      <w:pPr>
        <w:ind w:left="1134" w:right="-427" w:hanging="534"/>
        <w:jc w:val="both"/>
        <w:rPr>
          <w:rFonts w:ascii="Verdana" w:hAnsi="Verdana"/>
          <w:sz w:val="19"/>
          <w:szCs w:val="19"/>
          <w:lang w:val="es-ES_tradnl"/>
        </w:rPr>
      </w:pPr>
    </w:p>
    <w:p w14:paraId="4E0BCDE9" w14:textId="77777777" w:rsidR="00C548B6" w:rsidRPr="00A64A7D" w:rsidRDefault="00C548B6" w:rsidP="00F600EB">
      <w:pPr>
        <w:numPr>
          <w:ilvl w:val="0"/>
          <w:numId w:val="31"/>
        </w:numPr>
        <w:tabs>
          <w:tab w:val="left" w:pos="900"/>
          <w:tab w:val="left" w:pos="1200"/>
        </w:tabs>
        <w:ind w:left="1134" w:right="-427" w:hanging="534"/>
        <w:jc w:val="both"/>
        <w:rPr>
          <w:rFonts w:ascii="Verdana" w:hAnsi="Verdana"/>
          <w:sz w:val="19"/>
          <w:szCs w:val="19"/>
          <w:lang w:val="es-ES_tradnl"/>
        </w:rPr>
      </w:pPr>
      <w:r w:rsidRPr="00A64A7D">
        <w:rPr>
          <w:rFonts w:ascii="Verdana" w:hAnsi="Verdana"/>
          <w:sz w:val="19"/>
          <w:szCs w:val="19"/>
          <w:lang w:val="es-ES_tradnl"/>
        </w:rPr>
        <w:t xml:space="preserve">Que, </w:t>
      </w:r>
      <w:r w:rsidRPr="00A64A7D">
        <w:rPr>
          <w:rFonts w:ascii="Verdana" w:hAnsi="Verdana" w:cs="Arial"/>
          <w:sz w:val="19"/>
          <w:szCs w:val="19"/>
          <w:shd w:val="clear" w:color="auto" w:fill="FFFFFF"/>
          <w:lang w:val="es-ES_tradnl"/>
        </w:rPr>
        <w:t>en el caso de resultar adjudicataria</w:t>
      </w:r>
      <w:r w:rsidRPr="00A64A7D">
        <w:rPr>
          <w:rFonts w:ascii="Verdana" w:hAnsi="Verdana"/>
          <w:sz w:val="19"/>
          <w:szCs w:val="19"/>
          <w:lang w:val="es-ES_tradnl"/>
        </w:rPr>
        <w:t>, a lo largo de toda la ejecución del contrato, abonará el salario recogido en el convenio colectivo de aplicación según la categoría profesional que le corresponda a la persona trabajadora, sin que en ningún caso el salario a abonar pueda ser inferior a aquel.</w:t>
      </w:r>
    </w:p>
    <w:p w14:paraId="35E754B6" w14:textId="77777777" w:rsidR="00C548B6" w:rsidRPr="00A64A7D" w:rsidRDefault="00C548B6" w:rsidP="00C548B6">
      <w:pPr>
        <w:tabs>
          <w:tab w:val="left" w:pos="900"/>
        </w:tabs>
        <w:ind w:left="1134" w:right="-427" w:hanging="534"/>
        <w:jc w:val="both"/>
        <w:rPr>
          <w:rFonts w:ascii="Verdana" w:hAnsi="Verdana" w:cs="Arial"/>
          <w:sz w:val="19"/>
          <w:szCs w:val="19"/>
          <w:shd w:val="clear" w:color="auto" w:fill="FFFFFF"/>
          <w:lang w:val="es-ES_tradnl"/>
        </w:rPr>
      </w:pPr>
    </w:p>
    <w:p w14:paraId="06A9A7A2" w14:textId="77777777" w:rsidR="00C548B6" w:rsidRPr="00A64A7D" w:rsidRDefault="00C548B6" w:rsidP="00F600EB">
      <w:pPr>
        <w:numPr>
          <w:ilvl w:val="0"/>
          <w:numId w:val="31"/>
        </w:numPr>
        <w:tabs>
          <w:tab w:val="left" w:pos="1200"/>
        </w:tabs>
        <w:ind w:left="1134" w:right="-427" w:hanging="534"/>
        <w:jc w:val="both"/>
        <w:rPr>
          <w:rFonts w:ascii="Verdana" w:hAnsi="Verdana"/>
          <w:sz w:val="19"/>
          <w:szCs w:val="19"/>
          <w:lang w:val="es-ES_tradnl"/>
        </w:rPr>
      </w:pPr>
      <w:r w:rsidRPr="00A64A7D">
        <w:rPr>
          <w:rFonts w:ascii="Verdana" w:hAnsi="Verdana"/>
          <w:sz w:val="19"/>
          <w:szCs w:val="19"/>
          <w:lang w:val="es-ES_tradnl"/>
        </w:rPr>
        <w:t xml:space="preserve">Que acepta voluntariamente dar transparencia institucional a todos los datos derivados del procedimiento de adjudicación y de la ejecución del contrato hasta su finalización. </w:t>
      </w:r>
    </w:p>
    <w:p w14:paraId="35909957" w14:textId="77777777" w:rsidR="00C548B6" w:rsidRPr="00A64A7D" w:rsidRDefault="00C548B6" w:rsidP="00C548B6">
      <w:pPr>
        <w:ind w:left="1134" w:right="-427" w:hanging="534"/>
        <w:jc w:val="both"/>
        <w:rPr>
          <w:rFonts w:ascii="Verdana" w:hAnsi="Verdana" w:cs="Arial"/>
          <w:sz w:val="19"/>
          <w:szCs w:val="19"/>
          <w:shd w:val="clear" w:color="auto" w:fill="FFFFFF"/>
          <w:lang w:val="es-ES_tradnl"/>
        </w:rPr>
      </w:pPr>
    </w:p>
    <w:p w14:paraId="07576DE2" w14:textId="77777777" w:rsidR="00C548B6" w:rsidRPr="00A64A7D" w:rsidRDefault="00C548B6" w:rsidP="00C548B6">
      <w:pPr>
        <w:ind w:left="1134" w:right="-427" w:hanging="534"/>
        <w:jc w:val="both"/>
        <w:rPr>
          <w:rFonts w:ascii="Verdana" w:hAnsi="Verdana" w:cs="Arial"/>
          <w:sz w:val="19"/>
          <w:szCs w:val="19"/>
          <w:lang w:val="es-ES_tradnl"/>
        </w:rPr>
      </w:pPr>
      <w:r w:rsidRPr="00A64A7D">
        <w:rPr>
          <w:rFonts w:ascii="Verdana" w:hAnsi="Verdana"/>
          <w:b/>
          <w:sz w:val="19"/>
          <w:szCs w:val="19"/>
          <w:lang w:val="es-ES_tradnl"/>
        </w:rPr>
        <w:t>V.-</w:t>
      </w:r>
      <w:r w:rsidRPr="00A64A7D">
        <w:rPr>
          <w:rFonts w:ascii="Verdana" w:hAnsi="Verdana"/>
          <w:sz w:val="19"/>
          <w:szCs w:val="19"/>
          <w:lang w:val="es-ES_tradnl"/>
        </w:rPr>
        <w:t xml:space="preserve"> </w:t>
      </w:r>
      <w:r w:rsidRPr="00A64A7D">
        <w:rPr>
          <w:rFonts w:ascii="Verdana" w:hAnsi="Verdana"/>
          <w:sz w:val="19"/>
          <w:szCs w:val="19"/>
          <w:lang w:val="es-ES_tradnl"/>
        </w:rPr>
        <w:tab/>
        <w:t>Que se compromete a ejecutar el contrato con estricto cumplimiento de las obligaciones respecto del personal adscrito a su ejecución que incumben a la contratista, y que se establecen en la cláusula 26 condiciones generales.</w:t>
      </w:r>
    </w:p>
    <w:p w14:paraId="401F3152" w14:textId="77777777" w:rsidR="00C548B6" w:rsidRPr="00A64A7D" w:rsidRDefault="00C548B6" w:rsidP="00C548B6">
      <w:pPr>
        <w:ind w:left="600" w:right="-427"/>
        <w:rPr>
          <w:rFonts w:ascii="Verdana" w:hAnsi="Verdana" w:cs="Tahoma"/>
          <w:sz w:val="19"/>
          <w:szCs w:val="19"/>
          <w:lang w:val="es-ES_tradnl"/>
        </w:rPr>
      </w:pPr>
    </w:p>
    <w:p w14:paraId="07B3F5CD" w14:textId="77777777" w:rsidR="00C548B6" w:rsidRPr="00A64A7D" w:rsidRDefault="00C548B6" w:rsidP="00C548B6">
      <w:pPr>
        <w:ind w:left="567" w:right="-427"/>
        <w:rPr>
          <w:rFonts w:ascii="Verdana" w:hAnsi="Verdana" w:cs="Tahoma"/>
          <w:sz w:val="19"/>
          <w:szCs w:val="19"/>
          <w:lang w:val="es-ES_tradnl"/>
        </w:rPr>
      </w:pPr>
      <w:bookmarkStart w:id="1051" w:name="_Toc505598247"/>
      <w:bookmarkStart w:id="1052" w:name="_Toc505598324"/>
      <w:bookmarkStart w:id="1053" w:name="_Toc505598417"/>
      <w:bookmarkStart w:id="1054" w:name="_Toc507512596"/>
      <w:bookmarkStart w:id="1055" w:name="_Toc507512897"/>
      <w:r w:rsidRPr="00A64A7D">
        <w:rPr>
          <w:rFonts w:ascii="Verdana" w:hAnsi="Verdana" w:cs="Tahoma"/>
          <w:sz w:val="19"/>
          <w:szCs w:val="19"/>
          <w:lang w:val="es-ES_tradnl"/>
        </w:rPr>
        <w:t>En............................., a..... de....................de 20....</w:t>
      </w:r>
      <w:bookmarkEnd w:id="1051"/>
      <w:bookmarkEnd w:id="1052"/>
      <w:bookmarkEnd w:id="1053"/>
      <w:bookmarkEnd w:id="1054"/>
      <w:bookmarkEnd w:id="1055"/>
    </w:p>
    <w:p w14:paraId="1DE9793D" w14:textId="77777777" w:rsidR="00C548B6" w:rsidRPr="00A64A7D" w:rsidRDefault="00C548B6" w:rsidP="00C548B6">
      <w:pPr>
        <w:ind w:left="567" w:right="-427"/>
        <w:rPr>
          <w:rFonts w:ascii="Verdana" w:hAnsi="Verdana" w:cs="Tahoma"/>
          <w:sz w:val="19"/>
          <w:szCs w:val="19"/>
          <w:lang w:val="es-ES_tradnl"/>
        </w:rPr>
      </w:pPr>
    </w:p>
    <w:p w14:paraId="20DCE2BE" w14:textId="77777777" w:rsidR="00C548B6" w:rsidRPr="00A64A7D" w:rsidRDefault="00C548B6" w:rsidP="00C548B6">
      <w:pPr>
        <w:ind w:left="567" w:right="-427"/>
        <w:rPr>
          <w:rFonts w:ascii="Verdana" w:hAnsi="Verdana" w:cs="Tahoma"/>
          <w:sz w:val="19"/>
          <w:szCs w:val="19"/>
          <w:lang w:val="es-ES_tradnl"/>
        </w:rPr>
      </w:pPr>
    </w:p>
    <w:p w14:paraId="54F354BC" w14:textId="77777777" w:rsidR="00C548B6" w:rsidRPr="00A64A7D" w:rsidRDefault="00C548B6" w:rsidP="00C548B6">
      <w:pPr>
        <w:ind w:left="567" w:right="-427"/>
        <w:rPr>
          <w:rFonts w:ascii="Verdana" w:hAnsi="Verdana" w:cs="Tahoma"/>
          <w:sz w:val="19"/>
          <w:szCs w:val="19"/>
          <w:lang w:val="es-ES_tradnl"/>
        </w:rPr>
      </w:pPr>
      <w:r w:rsidRPr="00A64A7D">
        <w:rPr>
          <w:rFonts w:ascii="Verdana" w:hAnsi="Verdana" w:cs="Tahoma"/>
          <w:sz w:val="19"/>
          <w:szCs w:val="19"/>
          <w:lang w:val="es-ES_tradnl"/>
        </w:rPr>
        <w:t>Firmado:</w:t>
      </w:r>
    </w:p>
    <w:p w14:paraId="1606959A" w14:textId="77777777" w:rsidR="00C548B6" w:rsidRPr="00A64A7D" w:rsidRDefault="00C548B6" w:rsidP="00C548B6">
      <w:pPr>
        <w:ind w:left="600" w:right="-427"/>
        <w:rPr>
          <w:rFonts w:ascii="Verdana" w:hAnsi="Verdana" w:cs="Tahoma"/>
          <w:sz w:val="20"/>
          <w:szCs w:val="20"/>
          <w:lang w:val="es-ES_tradnl"/>
        </w:rPr>
      </w:pPr>
    </w:p>
    <w:p w14:paraId="15A5FE9A" w14:textId="77777777" w:rsidR="00C548B6" w:rsidRPr="00A64A7D" w:rsidRDefault="00C548B6" w:rsidP="00C548B6">
      <w:pPr>
        <w:ind w:left="600" w:right="-427"/>
        <w:rPr>
          <w:rFonts w:ascii="Verdana" w:hAnsi="Verdana" w:cs="Tahoma"/>
          <w:sz w:val="20"/>
          <w:szCs w:val="20"/>
          <w:lang w:val="es-ES_tradnl"/>
        </w:rPr>
      </w:pPr>
    </w:p>
    <w:p w14:paraId="1C2522A1" w14:textId="77777777" w:rsidR="00C548B6" w:rsidRPr="00A64A7D" w:rsidRDefault="00C548B6" w:rsidP="00C548B6">
      <w:pPr>
        <w:tabs>
          <w:tab w:val="left" w:pos="-300"/>
        </w:tabs>
        <w:spacing w:line="260" w:lineRule="atLeast"/>
        <w:ind w:right="-427"/>
        <w:jc w:val="both"/>
        <w:rPr>
          <w:rFonts w:ascii="Verdana" w:hAnsi="Verdana"/>
          <w:sz w:val="18"/>
          <w:szCs w:val="18"/>
          <w:lang w:val="es-ES_tradnl"/>
        </w:rPr>
      </w:pPr>
      <w:r w:rsidRPr="00A64A7D">
        <w:rPr>
          <w:rFonts w:ascii="Verdana" w:hAnsi="Verdana" w:cs="Arial"/>
          <w:sz w:val="19"/>
          <w:szCs w:val="19"/>
          <w:shd w:val="clear" w:color="auto" w:fill="FFFFFF"/>
          <w:vertAlign w:val="superscript"/>
          <w:lang w:val="es-ES_tradnl"/>
        </w:rPr>
        <w:t>(*)</w:t>
      </w:r>
      <w:r w:rsidRPr="00A64A7D">
        <w:rPr>
          <w:rFonts w:ascii="Verdana" w:hAnsi="Verdana"/>
          <w:sz w:val="18"/>
          <w:szCs w:val="18"/>
          <w:lang w:val="es-ES_tradnl"/>
        </w:rPr>
        <w:t>Sin perjuicio de lo dispuesto en la normativa laboral que sea de aplicación en los supuestos en los que haya obligación de subrogar.</w:t>
      </w:r>
    </w:p>
    <w:p w14:paraId="57AE354E" w14:textId="77777777" w:rsidR="00C548B6" w:rsidRPr="00A64A7D" w:rsidRDefault="00C548B6" w:rsidP="00C548B6">
      <w:pPr>
        <w:tabs>
          <w:tab w:val="left" w:pos="-300"/>
        </w:tabs>
        <w:spacing w:line="260" w:lineRule="atLeast"/>
        <w:ind w:left="600" w:right="-427"/>
        <w:jc w:val="both"/>
        <w:rPr>
          <w:rFonts w:ascii="Verdana" w:hAnsi="Verdana"/>
          <w:sz w:val="18"/>
          <w:szCs w:val="18"/>
          <w:lang w:val="es-ES_tradnl"/>
        </w:rPr>
      </w:pPr>
    </w:p>
    <w:p w14:paraId="513FE1BA" w14:textId="77777777" w:rsidR="00C548B6" w:rsidRPr="00A64A7D" w:rsidRDefault="00C548B6" w:rsidP="00C548B6">
      <w:pPr>
        <w:shd w:val="clear" w:color="auto" w:fill="FFFFFF"/>
        <w:ind w:right="-427"/>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1AC38818" w14:textId="77777777" w:rsidR="00C548B6" w:rsidRPr="00A64A7D" w:rsidRDefault="00C548B6" w:rsidP="00C548B6">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5A48CD4B"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35F8A883" w14:textId="77777777" w:rsidR="00C548B6" w:rsidRPr="00A64A7D" w:rsidRDefault="00C548B6" w:rsidP="00F600EB">
      <w:pPr>
        <w:numPr>
          <w:ilvl w:val="0"/>
          <w:numId w:val="53"/>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1F658382" w14:textId="77777777" w:rsidR="00C548B6" w:rsidRPr="00A64A7D" w:rsidRDefault="00C548B6" w:rsidP="00F600EB">
      <w:pPr>
        <w:numPr>
          <w:ilvl w:val="0"/>
          <w:numId w:val="53"/>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1472C482" w14:textId="77777777" w:rsidR="00C548B6" w:rsidRPr="00A64A7D" w:rsidRDefault="00C548B6" w:rsidP="00F600EB">
      <w:pPr>
        <w:numPr>
          <w:ilvl w:val="0"/>
          <w:numId w:val="53"/>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w:t>
      </w:r>
      <w:r w:rsidR="005B1F26" w:rsidRPr="00A64A7D">
        <w:rPr>
          <w:rFonts w:ascii="Verdana" w:hAnsi="Verdana"/>
          <w:sz w:val="14"/>
          <w:szCs w:val="14"/>
          <w:lang w:val="es-ES_tradnl"/>
        </w:rPr>
        <w:t>ción legal aplicable al órgano r</w:t>
      </w:r>
      <w:r w:rsidRPr="00A64A7D">
        <w:rPr>
          <w:rFonts w:ascii="Verdana" w:hAnsi="Verdana"/>
          <w:sz w:val="14"/>
          <w:szCs w:val="14"/>
          <w:lang w:val="es-ES_tradnl"/>
        </w:rPr>
        <w:t xml:space="preserve">esponsable del tratamiento. </w:t>
      </w:r>
    </w:p>
    <w:p w14:paraId="11E95E23" w14:textId="77777777" w:rsidR="00C548B6" w:rsidRPr="00A64A7D" w:rsidRDefault="00C548B6" w:rsidP="00F600EB">
      <w:pPr>
        <w:numPr>
          <w:ilvl w:val="0"/>
          <w:numId w:val="53"/>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40CD0CF4" w14:textId="77777777" w:rsidR="00C548B6" w:rsidRPr="00A64A7D" w:rsidRDefault="00C548B6" w:rsidP="00F600EB">
      <w:pPr>
        <w:numPr>
          <w:ilvl w:val="0"/>
          <w:numId w:val="53"/>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0605ACC0" w14:textId="77777777" w:rsidR="00C548B6" w:rsidRPr="00A64A7D" w:rsidRDefault="00C548B6" w:rsidP="00A0219B">
      <w:pPr>
        <w:shd w:val="clear" w:color="auto" w:fill="FFFFFF"/>
        <w:tabs>
          <w:tab w:val="left" w:pos="142"/>
        </w:tabs>
        <w:ind w:right="-427"/>
        <w:jc w:val="both"/>
        <w:rPr>
          <w:rFonts w:ascii="Verdana" w:hAnsi="Verdana"/>
          <w:b/>
          <w:sz w:val="16"/>
          <w:szCs w:val="16"/>
          <w:lang w:val="es-ES_tradnl" w:eastAsia="en-US"/>
        </w:rPr>
      </w:pPr>
      <w:r w:rsidRPr="00A64A7D">
        <w:rPr>
          <w:rFonts w:ascii="Verdana" w:hAnsi="Verdana"/>
          <w:b/>
          <w:sz w:val="16"/>
          <w:szCs w:val="16"/>
          <w:lang w:val="es-ES_tradnl"/>
        </w:rPr>
        <w:t>INFORMACIÓN COMPLETA EN EL ANEXO VII.1 «INFORMACIÓN ADICIONAL SOBRE PROTECCIÓN DE DATOS PERSONALES»</w:t>
      </w:r>
    </w:p>
    <w:p w14:paraId="22C0FE25" w14:textId="77777777" w:rsidR="00C548B6" w:rsidRPr="00A64A7D" w:rsidRDefault="00C548B6" w:rsidP="00C548B6">
      <w:pPr>
        <w:rPr>
          <w:rFonts w:ascii="Verdana" w:eastAsia="Arial Unicode MS" w:hAnsi="Verdana"/>
          <w:b/>
          <w:sz w:val="20"/>
          <w:szCs w:val="20"/>
          <w:lang w:val="es-ES_tradnl"/>
        </w:rPr>
        <w:sectPr w:rsidR="00C548B6" w:rsidRPr="00A64A7D" w:rsidSect="00A12B05">
          <w:footnotePr>
            <w:numRestart w:val="eachSect"/>
          </w:footnotePr>
          <w:pgSz w:w="11906" w:h="16838"/>
          <w:pgMar w:top="567" w:right="1276" w:bottom="992" w:left="1134" w:header="284" w:footer="482" w:gutter="0"/>
          <w:cols w:space="720"/>
          <w:docGrid w:linePitch="326"/>
        </w:sectPr>
      </w:pPr>
    </w:p>
    <w:p w14:paraId="60E2945A" w14:textId="4130D653" w:rsidR="00C548B6" w:rsidRPr="00A64A7D" w:rsidRDefault="00F47A03" w:rsidP="00C03745">
      <w:pPr>
        <w:pStyle w:val="Ttulo3"/>
        <w:rPr>
          <w:lang w:val="es-ES_tradnl"/>
        </w:rPr>
      </w:pPr>
      <w:bookmarkStart w:id="1056" w:name="AnexoII6"/>
      <w:bookmarkStart w:id="1057" w:name="_Toc33530871"/>
      <w:bookmarkStart w:id="1058" w:name="_Toc38387842"/>
      <w:bookmarkStart w:id="1059" w:name="_Toc225761188"/>
      <w:r w:rsidRPr="00A64A7D">
        <w:rPr>
          <w:lang w:val="es-ES_tradnl"/>
        </w:rPr>
        <w:lastRenderedPageBreak/>
        <w:t>ANEXO II.</w:t>
      </w:r>
      <w:r w:rsidR="00C548B6" w:rsidRPr="00A64A7D">
        <w:rPr>
          <w:lang w:val="es-ES_tradnl"/>
        </w:rPr>
        <w:t>6.</w:t>
      </w:r>
      <w:r w:rsidR="00C548B6" w:rsidRPr="00A64A7D">
        <w:rPr>
          <w:rFonts w:eastAsia="Arial Unicode MS"/>
          <w:lang w:val="es-ES_tradnl"/>
        </w:rPr>
        <w:t>-</w:t>
      </w:r>
      <w:r w:rsidR="00C548B6" w:rsidRPr="00A64A7D">
        <w:rPr>
          <w:rFonts w:eastAsia="Arial Unicode MS"/>
          <w:lang w:val="es-ES_tradnl"/>
        </w:rPr>
        <w:tab/>
      </w:r>
      <w:bookmarkEnd w:id="1056"/>
      <w:r w:rsidR="00C548B6" w:rsidRPr="00A64A7D">
        <w:rPr>
          <w:lang w:val="es-ES_tradnl"/>
        </w:rPr>
        <w:t>EMPRESAS PERTENECIENTES A UN MISMO GRUPO EMPRESARIAL</w:t>
      </w:r>
      <w:r w:rsidR="00C548B6" w:rsidRPr="00A64A7D">
        <w:rPr>
          <w:vertAlign w:val="superscript"/>
          <w:lang w:val="es-ES_tradnl"/>
        </w:rPr>
        <w:footnoteReference w:id="69"/>
      </w:r>
      <w:r w:rsidR="00C548B6" w:rsidRPr="00A64A7D">
        <w:rPr>
          <w:lang w:val="es-ES_tradnl"/>
        </w:rPr>
        <w:t>-</w:t>
      </w:r>
      <w:r w:rsidR="00C548B6" w:rsidRPr="00A64A7D">
        <w:rPr>
          <w:vertAlign w:val="superscript"/>
          <w:lang w:val="es-ES_tradnl"/>
        </w:rPr>
        <w:footnoteReference w:id="70"/>
      </w:r>
      <w:bookmarkEnd w:id="1057"/>
      <w:bookmarkEnd w:id="1058"/>
      <w:bookmarkEnd w:id="1059"/>
    </w:p>
    <w:p w14:paraId="6B8AF608" w14:textId="77777777" w:rsidR="00C548B6" w:rsidRPr="00A64A7D" w:rsidRDefault="00C548B6" w:rsidP="00C548B6">
      <w:pPr>
        <w:tabs>
          <w:tab w:val="left" w:pos="9436"/>
        </w:tabs>
        <w:ind w:left="600" w:right="-425"/>
        <w:jc w:val="center"/>
        <w:rPr>
          <w:rFonts w:ascii="Verdana" w:eastAsia="Arial Unicode MS" w:hAnsi="Verdana" w:cs="Tahoma"/>
          <w:b/>
          <w:sz w:val="19"/>
          <w:szCs w:val="19"/>
          <w:lang w:val="es-ES_tradnl"/>
        </w:rPr>
      </w:pPr>
    </w:p>
    <w:p w14:paraId="4D0D8D70" w14:textId="77777777" w:rsidR="00C548B6" w:rsidRPr="00A64A7D" w:rsidRDefault="00C548B6" w:rsidP="00C548B6">
      <w:pPr>
        <w:tabs>
          <w:tab w:val="left" w:pos="9436"/>
        </w:tabs>
        <w:ind w:left="600" w:right="-425"/>
        <w:jc w:val="center"/>
        <w:rPr>
          <w:rFonts w:ascii="Verdana" w:eastAsia="Arial Unicode MS" w:hAnsi="Verdana" w:cs="Tahoma"/>
          <w:b/>
          <w:sz w:val="19"/>
          <w:szCs w:val="19"/>
          <w:lang w:val="es-ES_tradnl"/>
        </w:rPr>
      </w:pPr>
    </w:p>
    <w:p w14:paraId="6837B0DF" w14:textId="1EEA8540" w:rsidR="00A95F0E" w:rsidRPr="00A64A7D" w:rsidRDefault="00C548B6" w:rsidP="00A95F0E">
      <w:pPr>
        <w:widowControl w:val="0"/>
        <w:tabs>
          <w:tab w:val="center" w:pos="4252"/>
          <w:tab w:val="right" w:pos="8504"/>
        </w:tabs>
        <w:ind w:right="-425"/>
        <w:jc w:val="both"/>
        <w:rPr>
          <w:rFonts w:ascii="Verdana" w:hAnsi="Verdana" w:cs="Tahoma"/>
          <w:sz w:val="19"/>
          <w:szCs w:val="19"/>
          <w:lang w:val="es-ES_tradnl"/>
        </w:rPr>
      </w:pP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 con NIF………………………(</w:t>
      </w:r>
      <w:r w:rsidRPr="00A64A7D">
        <w:rPr>
          <w:rFonts w:ascii="Verdana" w:hAnsi="Verdana" w:cs="Tahoma"/>
          <w:color w:val="0000FF"/>
          <w:sz w:val="19"/>
          <w:szCs w:val="19"/>
          <w:lang w:val="es-ES_tradnl"/>
        </w:rPr>
        <w:t>de la operadora económica</w:t>
      </w:r>
      <w:r w:rsidRPr="00A64A7D">
        <w:rPr>
          <w:rFonts w:ascii="Verdana" w:hAnsi="Verdana" w:cs="Tahoma"/>
          <w:sz w:val="19"/>
          <w:szCs w:val="19"/>
          <w:lang w:val="es-ES_tradnl"/>
        </w:rPr>
        <w:t>); en relación con el expediente nº</w:t>
      </w:r>
      <w:r w:rsidR="00A95F0E" w:rsidRPr="00A64A7D">
        <w:rPr>
          <w:rFonts w:ascii="Verdana" w:hAnsi="Verdana" w:cs="Tahoma"/>
          <w:sz w:val="19"/>
          <w:szCs w:val="19"/>
          <w:lang w:val="es-ES_tradnl"/>
        </w:rPr>
        <w:t xml:space="preserve"> C02/007/2026</w:t>
      </w:r>
    </w:p>
    <w:p w14:paraId="1BF7D755" w14:textId="3B895765" w:rsidR="00C548B6" w:rsidRPr="00A64A7D" w:rsidRDefault="00C548B6" w:rsidP="00C548B6">
      <w:pPr>
        <w:widowControl w:val="0"/>
        <w:tabs>
          <w:tab w:val="center" w:pos="4252"/>
          <w:tab w:val="right" w:pos="8504"/>
        </w:tabs>
        <w:ind w:right="-425"/>
        <w:jc w:val="both"/>
        <w:rPr>
          <w:rFonts w:ascii="Verdana" w:hAnsi="Verdana" w:cs="Tahoma"/>
          <w:sz w:val="19"/>
          <w:szCs w:val="19"/>
          <w:lang w:val="es-ES_tradnl"/>
        </w:rPr>
      </w:pPr>
    </w:p>
    <w:p w14:paraId="0E0CA2F6" w14:textId="77777777" w:rsidR="00C548B6" w:rsidRPr="00A64A7D" w:rsidRDefault="00C548B6" w:rsidP="00C548B6">
      <w:pPr>
        <w:ind w:right="-425"/>
        <w:jc w:val="center"/>
        <w:rPr>
          <w:rFonts w:ascii="Verdana" w:hAnsi="Verdana"/>
          <w:b/>
          <w:sz w:val="19"/>
          <w:szCs w:val="19"/>
          <w:lang w:val="es-ES_tradnl"/>
        </w:rPr>
      </w:pPr>
      <w:bookmarkStart w:id="1060" w:name="_Toc505598248"/>
      <w:bookmarkStart w:id="1061" w:name="_Toc505598325"/>
      <w:bookmarkStart w:id="1062" w:name="_Toc505598418"/>
      <w:bookmarkStart w:id="1063" w:name="_Toc507512597"/>
      <w:bookmarkStart w:id="1064" w:name="_Toc507512898"/>
    </w:p>
    <w:p w14:paraId="15D46AFF" w14:textId="77777777" w:rsidR="00C548B6" w:rsidRPr="00A64A7D" w:rsidRDefault="00C548B6" w:rsidP="00C548B6">
      <w:pPr>
        <w:ind w:right="-425"/>
        <w:jc w:val="center"/>
        <w:rPr>
          <w:rFonts w:ascii="Verdana" w:hAnsi="Verdana"/>
          <w:b/>
          <w:sz w:val="19"/>
          <w:szCs w:val="19"/>
          <w:lang w:val="es-ES_tradnl"/>
        </w:rPr>
      </w:pPr>
      <w:r w:rsidRPr="00A64A7D">
        <w:rPr>
          <w:rFonts w:ascii="Verdana" w:hAnsi="Verdana"/>
          <w:b/>
          <w:sz w:val="19"/>
          <w:szCs w:val="19"/>
          <w:lang w:val="es-ES_tradnl"/>
        </w:rPr>
        <w:t>DECLARA:</w:t>
      </w:r>
      <w:bookmarkEnd w:id="1060"/>
      <w:bookmarkEnd w:id="1061"/>
      <w:bookmarkEnd w:id="1062"/>
      <w:bookmarkEnd w:id="1063"/>
      <w:bookmarkEnd w:id="1064"/>
    </w:p>
    <w:p w14:paraId="111971E3" w14:textId="77777777" w:rsidR="00C548B6" w:rsidRPr="00A64A7D" w:rsidRDefault="00C548B6" w:rsidP="00C548B6">
      <w:pPr>
        <w:ind w:left="600" w:right="-425" w:hanging="400"/>
        <w:contextualSpacing/>
        <w:jc w:val="center"/>
        <w:rPr>
          <w:rFonts w:ascii="Verdana" w:hAnsi="Verdana"/>
          <w:b/>
          <w:sz w:val="19"/>
          <w:szCs w:val="19"/>
          <w:lang w:val="es-ES_tradnl"/>
        </w:rPr>
      </w:pPr>
    </w:p>
    <w:p w14:paraId="1832BC40" w14:textId="04361290" w:rsidR="00C548B6" w:rsidRPr="00A64A7D" w:rsidRDefault="00C548B6" w:rsidP="00C548B6">
      <w:pPr>
        <w:ind w:right="-425"/>
        <w:contextualSpacing/>
        <w:jc w:val="both"/>
        <w:rPr>
          <w:rFonts w:ascii="Verdana" w:hAnsi="Verdana" w:cs="Tahoma"/>
          <w:sz w:val="19"/>
          <w:szCs w:val="19"/>
          <w:lang w:val="es-ES_tradnl"/>
        </w:rPr>
      </w:pPr>
      <w:r w:rsidRPr="00A64A7D">
        <w:rPr>
          <w:rFonts w:ascii="Verdana" w:hAnsi="Verdana" w:cs="Tahoma"/>
          <w:sz w:val="19"/>
          <w:szCs w:val="19"/>
          <w:lang w:val="es-ES_tradnl"/>
        </w:rPr>
        <w:t xml:space="preserve">Que de conformidad con el artículo 42.1 del Código de Comercio, la empresa que represento forma parte de un grupo empresarial </w:t>
      </w:r>
      <w:r w:rsidRPr="00A64A7D">
        <w:rPr>
          <w:rFonts w:ascii="Verdana" w:hAnsi="Verdana"/>
          <w:sz w:val="19"/>
          <w:szCs w:val="19"/>
          <w:lang w:val="es-ES_tradnl"/>
        </w:rPr>
        <w:t>(</w:t>
      </w:r>
      <w:r w:rsidRPr="00A64A7D">
        <w:rPr>
          <w:rFonts w:ascii="Verdana" w:hAnsi="Verdana"/>
          <w:i/>
          <w:sz w:val="19"/>
          <w:szCs w:val="19"/>
          <w:lang w:val="es-ES_tradnl"/>
        </w:rPr>
        <w:t>si/no</w:t>
      </w:r>
      <w:r w:rsidRPr="00A64A7D">
        <w:rPr>
          <w:rFonts w:ascii="Verdana" w:hAnsi="Verdana"/>
          <w:sz w:val="19"/>
          <w:szCs w:val="19"/>
          <w:lang w:val="es-ES_tradnl"/>
        </w:rPr>
        <w:t xml:space="preserve">): ………. </w:t>
      </w:r>
      <w:r w:rsidR="004217AC" w:rsidRPr="00A64A7D">
        <w:rPr>
          <w:rFonts w:ascii="Verdana" w:hAnsi="Verdana"/>
          <w:sz w:val="19"/>
          <w:szCs w:val="19"/>
          <w:lang w:val="es-ES_tradnl"/>
        </w:rPr>
        <w:t>(en caso afirmativo y si alguna otra empresa del grupo concurre a la licitación rellenar el siguiente cuadro)</w:t>
      </w:r>
    </w:p>
    <w:p w14:paraId="6D6CB239" w14:textId="77777777" w:rsidR="00C548B6" w:rsidRPr="00A64A7D" w:rsidRDefault="00C548B6" w:rsidP="00C548B6">
      <w:pPr>
        <w:ind w:left="600" w:right="-425"/>
        <w:contextualSpacing/>
        <w:jc w:val="both"/>
        <w:rPr>
          <w:rFonts w:ascii="Verdana" w:hAnsi="Verdana" w:cs="Tahoma"/>
          <w:b/>
          <w:sz w:val="19"/>
          <w:szCs w:val="19"/>
          <w:lang w:val="es-ES_tradnl"/>
        </w:rPr>
      </w:pPr>
    </w:p>
    <w:p w14:paraId="7DFE1FC7" w14:textId="77777777" w:rsidR="00C548B6" w:rsidRPr="00A64A7D" w:rsidRDefault="00C548B6" w:rsidP="00C548B6">
      <w:pPr>
        <w:ind w:left="600" w:right="-425"/>
        <w:contextualSpacing/>
        <w:jc w:val="both"/>
        <w:rPr>
          <w:rFonts w:ascii="Verdana" w:hAnsi="Verdana" w:cs="Tahoma"/>
          <w:sz w:val="19"/>
          <w:szCs w:val="19"/>
          <w:lang w:val="es-ES_tradnl"/>
        </w:rPr>
      </w:pPr>
    </w:p>
    <w:tbl>
      <w:tblPr>
        <w:tblW w:w="9138" w:type="dxa"/>
        <w:jc w:val="right"/>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4A0" w:firstRow="1" w:lastRow="0" w:firstColumn="1" w:lastColumn="0" w:noHBand="0" w:noVBand="1"/>
      </w:tblPr>
      <w:tblGrid>
        <w:gridCol w:w="5665"/>
        <w:gridCol w:w="3473"/>
      </w:tblGrid>
      <w:tr w:rsidR="00C548B6" w:rsidRPr="00A64A7D" w14:paraId="39BE3CBC" w14:textId="77777777" w:rsidTr="00A12B05">
        <w:trPr>
          <w:trHeight w:val="259"/>
          <w:jc w:val="right"/>
        </w:trPr>
        <w:tc>
          <w:tcPr>
            <w:tcW w:w="5665" w:type="dxa"/>
          </w:tcPr>
          <w:p w14:paraId="191604DD" w14:textId="77777777" w:rsidR="00C548B6" w:rsidRPr="00A64A7D" w:rsidRDefault="00C548B6" w:rsidP="00A12B05">
            <w:pPr>
              <w:ind w:left="-150" w:right="-425"/>
              <w:contextualSpacing/>
              <w:jc w:val="center"/>
              <w:rPr>
                <w:rFonts w:ascii="Verdana" w:hAnsi="Verdana" w:cs="Tahoma"/>
                <w:sz w:val="19"/>
                <w:szCs w:val="19"/>
                <w:lang w:val="es-ES_tradnl"/>
              </w:rPr>
            </w:pPr>
            <w:r w:rsidRPr="00A64A7D">
              <w:rPr>
                <w:rFonts w:ascii="Verdana" w:hAnsi="Verdana" w:cs="Tahoma"/>
                <w:sz w:val="19"/>
                <w:szCs w:val="19"/>
                <w:lang w:val="es-ES_tradnl"/>
              </w:rPr>
              <w:t>Denominación social</w:t>
            </w:r>
          </w:p>
        </w:tc>
        <w:tc>
          <w:tcPr>
            <w:tcW w:w="3473" w:type="dxa"/>
          </w:tcPr>
          <w:p w14:paraId="7CC55797" w14:textId="77777777" w:rsidR="00C548B6" w:rsidRPr="00A64A7D" w:rsidRDefault="00C548B6" w:rsidP="00A12B05">
            <w:pPr>
              <w:ind w:right="-425"/>
              <w:contextualSpacing/>
              <w:jc w:val="center"/>
              <w:rPr>
                <w:rFonts w:ascii="Verdana" w:hAnsi="Verdana" w:cs="Tahoma"/>
                <w:sz w:val="19"/>
                <w:szCs w:val="19"/>
                <w:lang w:val="es-ES_tradnl"/>
              </w:rPr>
            </w:pPr>
            <w:r w:rsidRPr="00A64A7D">
              <w:rPr>
                <w:rFonts w:ascii="Verdana" w:hAnsi="Verdana" w:cs="Tahoma"/>
                <w:sz w:val="19"/>
                <w:szCs w:val="19"/>
                <w:lang w:val="es-ES_tradnl"/>
              </w:rPr>
              <w:t>NIF</w:t>
            </w:r>
          </w:p>
        </w:tc>
      </w:tr>
      <w:tr w:rsidR="00C548B6" w:rsidRPr="00A64A7D" w14:paraId="67DBF1B7" w14:textId="77777777" w:rsidTr="00A12B05">
        <w:trPr>
          <w:trHeight w:val="454"/>
          <w:jc w:val="right"/>
        </w:trPr>
        <w:tc>
          <w:tcPr>
            <w:tcW w:w="5665" w:type="dxa"/>
          </w:tcPr>
          <w:p w14:paraId="522CBBF5" w14:textId="77777777" w:rsidR="00C548B6" w:rsidRPr="00A64A7D" w:rsidRDefault="00C548B6" w:rsidP="00A12B05">
            <w:pPr>
              <w:ind w:left="306" w:right="-425"/>
              <w:contextualSpacing/>
              <w:jc w:val="both"/>
              <w:rPr>
                <w:rFonts w:ascii="Verdana" w:hAnsi="Verdana" w:cs="Tahoma"/>
                <w:sz w:val="19"/>
                <w:szCs w:val="19"/>
                <w:lang w:val="es-ES_tradnl"/>
              </w:rPr>
            </w:pPr>
          </w:p>
        </w:tc>
        <w:tc>
          <w:tcPr>
            <w:tcW w:w="3473" w:type="dxa"/>
          </w:tcPr>
          <w:p w14:paraId="193380AB" w14:textId="77777777" w:rsidR="00C548B6" w:rsidRPr="00A64A7D" w:rsidRDefault="00C548B6" w:rsidP="00A12B05">
            <w:pPr>
              <w:ind w:left="600" w:right="-425"/>
              <w:contextualSpacing/>
              <w:jc w:val="both"/>
              <w:rPr>
                <w:rFonts w:ascii="Verdana" w:hAnsi="Verdana" w:cs="Tahoma"/>
                <w:sz w:val="19"/>
                <w:szCs w:val="19"/>
                <w:lang w:val="es-ES_tradnl"/>
              </w:rPr>
            </w:pPr>
          </w:p>
        </w:tc>
      </w:tr>
      <w:tr w:rsidR="00C548B6" w:rsidRPr="00A64A7D" w14:paraId="5BB8D72D" w14:textId="77777777" w:rsidTr="00A12B05">
        <w:trPr>
          <w:trHeight w:val="454"/>
          <w:jc w:val="right"/>
        </w:trPr>
        <w:tc>
          <w:tcPr>
            <w:tcW w:w="5665" w:type="dxa"/>
          </w:tcPr>
          <w:p w14:paraId="7BD4F243" w14:textId="77777777" w:rsidR="00C548B6" w:rsidRPr="00A64A7D" w:rsidRDefault="00C548B6" w:rsidP="00A12B05">
            <w:pPr>
              <w:ind w:left="600" w:right="-425"/>
              <w:contextualSpacing/>
              <w:jc w:val="both"/>
              <w:rPr>
                <w:rFonts w:ascii="Verdana" w:hAnsi="Verdana" w:cs="Tahoma"/>
                <w:sz w:val="19"/>
                <w:szCs w:val="19"/>
                <w:lang w:val="es-ES_tradnl"/>
              </w:rPr>
            </w:pPr>
          </w:p>
        </w:tc>
        <w:tc>
          <w:tcPr>
            <w:tcW w:w="3473" w:type="dxa"/>
          </w:tcPr>
          <w:p w14:paraId="335EED0D" w14:textId="77777777" w:rsidR="00C548B6" w:rsidRPr="00A64A7D" w:rsidRDefault="00C548B6" w:rsidP="00A12B05">
            <w:pPr>
              <w:ind w:left="600" w:right="-425"/>
              <w:contextualSpacing/>
              <w:jc w:val="both"/>
              <w:rPr>
                <w:rFonts w:ascii="Verdana" w:hAnsi="Verdana" w:cs="Tahoma"/>
                <w:sz w:val="19"/>
                <w:szCs w:val="19"/>
                <w:lang w:val="es-ES_tradnl"/>
              </w:rPr>
            </w:pPr>
          </w:p>
        </w:tc>
      </w:tr>
    </w:tbl>
    <w:p w14:paraId="5D23AFD0" w14:textId="77777777" w:rsidR="00C548B6" w:rsidRPr="00A64A7D" w:rsidRDefault="00C548B6" w:rsidP="00C548B6">
      <w:pPr>
        <w:ind w:left="600" w:right="-425"/>
        <w:contextualSpacing/>
        <w:jc w:val="both"/>
        <w:rPr>
          <w:rFonts w:ascii="Verdana" w:hAnsi="Verdana" w:cs="Tahoma"/>
          <w:sz w:val="19"/>
          <w:szCs w:val="19"/>
          <w:lang w:val="es-ES_tradnl"/>
        </w:rPr>
      </w:pPr>
    </w:p>
    <w:p w14:paraId="3D1CAFEE" w14:textId="77777777" w:rsidR="00C548B6" w:rsidRPr="00A64A7D" w:rsidRDefault="00C548B6" w:rsidP="00C548B6">
      <w:pPr>
        <w:ind w:left="600" w:right="-425"/>
        <w:rPr>
          <w:rFonts w:ascii="Verdana" w:hAnsi="Verdana" w:cs="Tahoma"/>
          <w:sz w:val="19"/>
          <w:szCs w:val="19"/>
          <w:lang w:val="es-ES_tradnl"/>
        </w:rPr>
      </w:pPr>
    </w:p>
    <w:p w14:paraId="1096107C" w14:textId="77777777" w:rsidR="00C548B6" w:rsidRPr="00A64A7D" w:rsidRDefault="00C548B6" w:rsidP="00C548B6">
      <w:pPr>
        <w:ind w:right="-425"/>
        <w:rPr>
          <w:rFonts w:ascii="Verdana" w:hAnsi="Verdana" w:cs="Tahoma"/>
          <w:sz w:val="19"/>
          <w:szCs w:val="19"/>
          <w:lang w:val="es-ES_tradnl"/>
        </w:rPr>
      </w:pPr>
      <w:bookmarkStart w:id="1065" w:name="_Toc505598249"/>
      <w:bookmarkStart w:id="1066" w:name="_Toc505598326"/>
      <w:bookmarkStart w:id="1067" w:name="_Toc505598419"/>
      <w:bookmarkStart w:id="1068" w:name="_Toc507512598"/>
      <w:bookmarkStart w:id="1069" w:name="_Toc507512899"/>
      <w:r w:rsidRPr="00A64A7D">
        <w:rPr>
          <w:rFonts w:ascii="Verdana" w:hAnsi="Verdana" w:cs="Tahoma"/>
          <w:sz w:val="19"/>
          <w:szCs w:val="19"/>
          <w:lang w:val="es-ES_tradnl"/>
        </w:rPr>
        <w:t>En............................., a..... de....................de 20....</w:t>
      </w:r>
      <w:bookmarkEnd w:id="1065"/>
      <w:bookmarkEnd w:id="1066"/>
      <w:bookmarkEnd w:id="1067"/>
      <w:bookmarkEnd w:id="1068"/>
      <w:bookmarkEnd w:id="1069"/>
    </w:p>
    <w:p w14:paraId="68032269" w14:textId="77777777" w:rsidR="00C548B6" w:rsidRPr="00A64A7D" w:rsidRDefault="00C548B6" w:rsidP="00C548B6">
      <w:pPr>
        <w:ind w:left="600" w:right="-425"/>
        <w:rPr>
          <w:rFonts w:ascii="Verdana" w:hAnsi="Verdana" w:cs="Tahoma"/>
          <w:sz w:val="19"/>
          <w:szCs w:val="19"/>
          <w:lang w:val="es-ES_tradnl"/>
        </w:rPr>
      </w:pPr>
    </w:p>
    <w:p w14:paraId="5B4C0D47" w14:textId="77777777" w:rsidR="00C548B6" w:rsidRPr="00A64A7D" w:rsidRDefault="00C548B6" w:rsidP="00C548B6">
      <w:pPr>
        <w:ind w:left="600" w:right="-425"/>
        <w:rPr>
          <w:rFonts w:ascii="Verdana" w:hAnsi="Verdana" w:cs="Tahoma"/>
          <w:sz w:val="19"/>
          <w:szCs w:val="19"/>
          <w:lang w:val="es-ES_tradnl"/>
        </w:rPr>
      </w:pPr>
    </w:p>
    <w:p w14:paraId="0FA655A8" w14:textId="77777777" w:rsidR="00C548B6" w:rsidRPr="00A64A7D" w:rsidRDefault="00C548B6" w:rsidP="00C548B6">
      <w:pPr>
        <w:ind w:left="600" w:right="-425"/>
        <w:rPr>
          <w:rFonts w:ascii="Verdana" w:hAnsi="Verdana" w:cs="Tahoma"/>
          <w:sz w:val="19"/>
          <w:szCs w:val="19"/>
          <w:lang w:val="es-ES_tradnl"/>
        </w:rPr>
      </w:pPr>
    </w:p>
    <w:p w14:paraId="7B30C0FB" w14:textId="77777777" w:rsidR="00C548B6" w:rsidRPr="00A64A7D" w:rsidRDefault="00C548B6" w:rsidP="00C548B6">
      <w:pPr>
        <w:ind w:right="-425"/>
        <w:rPr>
          <w:rFonts w:ascii="Verdana" w:hAnsi="Verdana" w:cs="Tahoma"/>
          <w:sz w:val="19"/>
          <w:szCs w:val="19"/>
          <w:lang w:val="es-ES_tradnl"/>
        </w:rPr>
      </w:pPr>
      <w:r w:rsidRPr="00A64A7D">
        <w:rPr>
          <w:rFonts w:ascii="Verdana" w:hAnsi="Verdana" w:cs="Tahoma"/>
          <w:sz w:val="19"/>
          <w:szCs w:val="19"/>
          <w:lang w:val="es-ES_tradnl"/>
        </w:rPr>
        <w:t>Firmado:</w:t>
      </w:r>
    </w:p>
    <w:p w14:paraId="18684ACE" w14:textId="77777777" w:rsidR="00C548B6" w:rsidRPr="00A64A7D" w:rsidRDefault="00C548B6" w:rsidP="00C548B6">
      <w:pPr>
        <w:ind w:left="600" w:right="-425"/>
        <w:rPr>
          <w:rFonts w:ascii="Verdana" w:hAnsi="Verdana" w:cs="Tahoma"/>
          <w:sz w:val="20"/>
          <w:szCs w:val="20"/>
          <w:lang w:val="es-ES_tradnl"/>
        </w:rPr>
      </w:pPr>
    </w:p>
    <w:p w14:paraId="740A90C8" w14:textId="77777777" w:rsidR="00C548B6" w:rsidRPr="00A64A7D" w:rsidRDefault="00C548B6" w:rsidP="00C548B6">
      <w:pPr>
        <w:ind w:left="600" w:right="-425"/>
        <w:rPr>
          <w:rFonts w:ascii="Verdana" w:hAnsi="Verdana" w:cs="Tahoma"/>
          <w:sz w:val="20"/>
          <w:szCs w:val="20"/>
          <w:lang w:val="es-ES_tradnl"/>
        </w:rPr>
      </w:pPr>
    </w:p>
    <w:p w14:paraId="54614197" w14:textId="77777777" w:rsidR="00C548B6" w:rsidRPr="00A64A7D" w:rsidRDefault="00C548B6" w:rsidP="00C548B6">
      <w:pPr>
        <w:ind w:left="600" w:right="-425"/>
        <w:rPr>
          <w:rFonts w:ascii="Verdana" w:hAnsi="Verdana" w:cs="Tahoma"/>
          <w:sz w:val="20"/>
          <w:szCs w:val="20"/>
          <w:lang w:val="es-ES_tradnl"/>
        </w:rPr>
      </w:pPr>
    </w:p>
    <w:p w14:paraId="321E1E4A" w14:textId="77777777" w:rsidR="00C548B6" w:rsidRPr="00A64A7D" w:rsidRDefault="00C548B6" w:rsidP="00C548B6">
      <w:pPr>
        <w:ind w:left="600" w:right="-425"/>
        <w:rPr>
          <w:rFonts w:ascii="Verdana" w:hAnsi="Verdana" w:cs="Tahoma"/>
          <w:sz w:val="20"/>
          <w:szCs w:val="20"/>
          <w:lang w:val="es-ES_tradnl"/>
        </w:rPr>
      </w:pPr>
    </w:p>
    <w:p w14:paraId="487CCDF4" w14:textId="77777777" w:rsidR="00C548B6" w:rsidRPr="00A64A7D" w:rsidRDefault="00C548B6" w:rsidP="00C548B6">
      <w:pPr>
        <w:ind w:left="600" w:right="-425"/>
        <w:rPr>
          <w:rFonts w:ascii="Verdana" w:hAnsi="Verdana" w:cs="Tahoma"/>
          <w:sz w:val="20"/>
          <w:szCs w:val="20"/>
          <w:lang w:val="es-ES_tradnl"/>
        </w:rPr>
      </w:pPr>
    </w:p>
    <w:p w14:paraId="76F5F802" w14:textId="77777777" w:rsidR="00C548B6" w:rsidRPr="00A64A7D" w:rsidRDefault="00C548B6" w:rsidP="00C548B6">
      <w:pPr>
        <w:ind w:left="600" w:right="-425"/>
        <w:rPr>
          <w:rFonts w:ascii="Verdana" w:hAnsi="Verdana" w:cs="Tahoma"/>
          <w:sz w:val="20"/>
          <w:szCs w:val="20"/>
          <w:lang w:val="es-ES_tradnl"/>
        </w:rPr>
      </w:pPr>
    </w:p>
    <w:p w14:paraId="553853EB" w14:textId="77777777" w:rsidR="00C548B6" w:rsidRPr="00A64A7D" w:rsidRDefault="00C548B6" w:rsidP="00C548B6">
      <w:pPr>
        <w:ind w:left="600" w:right="-425"/>
        <w:rPr>
          <w:rFonts w:ascii="Verdana" w:hAnsi="Verdana" w:cs="Tahoma"/>
          <w:sz w:val="20"/>
          <w:szCs w:val="20"/>
          <w:lang w:val="es-ES_tradnl"/>
        </w:rPr>
      </w:pPr>
    </w:p>
    <w:p w14:paraId="6CF84D7D" w14:textId="77777777" w:rsidR="00C548B6" w:rsidRPr="00A64A7D" w:rsidRDefault="00C548B6" w:rsidP="00C548B6">
      <w:pPr>
        <w:ind w:left="600" w:right="-425"/>
        <w:rPr>
          <w:rFonts w:ascii="Verdana" w:hAnsi="Verdana" w:cs="Tahoma"/>
          <w:sz w:val="20"/>
          <w:szCs w:val="20"/>
          <w:lang w:val="es-ES_tradnl"/>
        </w:rPr>
      </w:pPr>
    </w:p>
    <w:p w14:paraId="0CC19C90" w14:textId="77777777" w:rsidR="00C548B6" w:rsidRPr="00A64A7D" w:rsidRDefault="00C548B6" w:rsidP="00C548B6">
      <w:pPr>
        <w:ind w:left="600" w:right="-425"/>
        <w:rPr>
          <w:rFonts w:ascii="Verdana" w:hAnsi="Verdana" w:cs="Tahoma"/>
          <w:sz w:val="20"/>
          <w:szCs w:val="20"/>
          <w:lang w:val="es-ES_tradnl"/>
        </w:rPr>
      </w:pPr>
    </w:p>
    <w:p w14:paraId="7AA0065E" w14:textId="77777777" w:rsidR="00C548B6" w:rsidRPr="00A64A7D" w:rsidRDefault="00C548B6" w:rsidP="00C548B6">
      <w:pPr>
        <w:ind w:left="600" w:right="-425"/>
        <w:rPr>
          <w:rFonts w:ascii="Verdana" w:hAnsi="Verdana" w:cs="Tahoma"/>
          <w:sz w:val="20"/>
          <w:szCs w:val="20"/>
          <w:lang w:val="es-ES_tradnl"/>
        </w:rPr>
      </w:pPr>
    </w:p>
    <w:p w14:paraId="68213DFB" w14:textId="77777777" w:rsidR="00C548B6" w:rsidRPr="00A64A7D" w:rsidRDefault="00C548B6" w:rsidP="00C548B6">
      <w:pPr>
        <w:shd w:val="clear" w:color="auto" w:fill="FFFFFF"/>
        <w:ind w:right="-425"/>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5E53AD82" w14:textId="77777777" w:rsidR="00C548B6" w:rsidRPr="00A64A7D" w:rsidRDefault="00C548B6" w:rsidP="00C548B6">
      <w:pPr>
        <w:shd w:val="clear" w:color="auto" w:fill="FFFFFF"/>
        <w:ind w:right="-425"/>
        <w:jc w:val="both"/>
        <w:rPr>
          <w:rFonts w:ascii="Verdana" w:hAnsi="Verdana"/>
          <w:sz w:val="14"/>
          <w:szCs w:val="14"/>
          <w:lang w:val="es-ES_tradnl"/>
        </w:rPr>
      </w:pPr>
    </w:p>
    <w:p w14:paraId="4B344093" w14:textId="77777777" w:rsidR="00C548B6" w:rsidRPr="00A64A7D" w:rsidRDefault="00C548B6" w:rsidP="00C548B6">
      <w:pPr>
        <w:shd w:val="clear" w:color="auto" w:fill="FFFFFF"/>
        <w:ind w:right="-425"/>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2E9E13E8" w14:textId="77777777" w:rsidR="00C548B6" w:rsidRPr="00A64A7D" w:rsidRDefault="00C548B6" w:rsidP="00C548B6">
      <w:pPr>
        <w:shd w:val="clear" w:color="auto" w:fill="FFFFFF"/>
        <w:ind w:left="142" w:right="-425"/>
        <w:jc w:val="both"/>
        <w:rPr>
          <w:rFonts w:ascii="Verdana" w:hAnsi="Verdana"/>
          <w:sz w:val="14"/>
          <w:szCs w:val="14"/>
          <w:lang w:val="es-ES_tradnl"/>
        </w:rPr>
      </w:pPr>
    </w:p>
    <w:p w14:paraId="016E7038" w14:textId="77777777" w:rsidR="00C548B6" w:rsidRPr="00A64A7D" w:rsidRDefault="00C548B6" w:rsidP="00F600EB">
      <w:pPr>
        <w:numPr>
          <w:ilvl w:val="0"/>
          <w:numId w:val="54"/>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04D3CC05" w14:textId="77777777" w:rsidR="00C548B6" w:rsidRPr="00A64A7D" w:rsidRDefault="00C548B6" w:rsidP="00F600EB">
      <w:pPr>
        <w:numPr>
          <w:ilvl w:val="0"/>
          <w:numId w:val="54"/>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4C468DB8" w14:textId="77777777" w:rsidR="00C548B6" w:rsidRPr="00A64A7D" w:rsidRDefault="00C548B6" w:rsidP="00F600EB">
      <w:pPr>
        <w:numPr>
          <w:ilvl w:val="0"/>
          <w:numId w:val="54"/>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w:t>
      </w:r>
      <w:r w:rsidR="005B1F26" w:rsidRPr="00A64A7D">
        <w:rPr>
          <w:rFonts w:ascii="Verdana" w:hAnsi="Verdana"/>
          <w:sz w:val="14"/>
          <w:szCs w:val="14"/>
          <w:lang w:val="es-ES_tradnl"/>
        </w:rPr>
        <w:t xml:space="preserve"> al órgano r</w:t>
      </w:r>
      <w:r w:rsidRPr="00A64A7D">
        <w:rPr>
          <w:rFonts w:ascii="Verdana" w:hAnsi="Verdana"/>
          <w:sz w:val="14"/>
          <w:szCs w:val="14"/>
          <w:lang w:val="es-ES_tradnl"/>
        </w:rPr>
        <w:t xml:space="preserve">esponsable del tratamiento. </w:t>
      </w:r>
    </w:p>
    <w:p w14:paraId="49B7B021" w14:textId="77777777" w:rsidR="00C548B6" w:rsidRPr="00A64A7D" w:rsidRDefault="00C548B6" w:rsidP="00F600EB">
      <w:pPr>
        <w:numPr>
          <w:ilvl w:val="0"/>
          <w:numId w:val="54"/>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26ECCC3D" w14:textId="77777777" w:rsidR="00C548B6" w:rsidRPr="00A64A7D" w:rsidRDefault="00C548B6" w:rsidP="00F600EB">
      <w:pPr>
        <w:numPr>
          <w:ilvl w:val="0"/>
          <w:numId w:val="54"/>
        </w:numPr>
        <w:shd w:val="clear" w:color="auto" w:fill="FFFFFF"/>
        <w:tabs>
          <w:tab w:val="left" w:pos="142"/>
        </w:tabs>
        <w:ind w:right="-425"/>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6564095D" w14:textId="77777777" w:rsidR="00C548B6" w:rsidRPr="00A64A7D" w:rsidRDefault="00C548B6" w:rsidP="00C548B6">
      <w:pPr>
        <w:shd w:val="clear" w:color="auto" w:fill="FFFFFF"/>
        <w:tabs>
          <w:tab w:val="left" w:pos="142"/>
        </w:tabs>
        <w:ind w:left="142" w:right="-425"/>
        <w:contextualSpacing/>
        <w:jc w:val="both"/>
        <w:rPr>
          <w:rFonts w:ascii="Verdana" w:hAnsi="Verdana"/>
          <w:b/>
          <w:sz w:val="16"/>
          <w:szCs w:val="16"/>
          <w:lang w:val="es-ES_tradnl"/>
        </w:rPr>
      </w:pPr>
    </w:p>
    <w:p w14:paraId="49C82062" w14:textId="77777777" w:rsidR="00C548B6" w:rsidRPr="00A64A7D" w:rsidRDefault="00C548B6" w:rsidP="00C548B6">
      <w:pPr>
        <w:shd w:val="clear" w:color="auto" w:fill="FFFFFF"/>
        <w:tabs>
          <w:tab w:val="left" w:pos="142"/>
        </w:tabs>
        <w:ind w:right="-425"/>
        <w:jc w:val="both"/>
        <w:rPr>
          <w:rFonts w:ascii="Verdana" w:hAnsi="Verdana" w:cs="Tahoma"/>
          <w:sz w:val="20"/>
          <w:szCs w:val="20"/>
          <w:lang w:val="es-ES_tradnl"/>
        </w:rPr>
      </w:pPr>
      <w:r w:rsidRPr="00A64A7D">
        <w:rPr>
          <w:rFonts w:ascii="Verdana" w:hAnsi="Verdana"/>
          <w:b/>
          <w:sz w:val="16"/>
          <w:szCs w:val="16"/>
          <w:lang w:val="es-ES_tradnl"/>
        </w:rPr>
        <w:t>INFORMACIÓN COMPLETA EN EL ANEXO VII.1 «INFORMACIÓN ADICIONAL SOBRE PROTECCIÓN DE DATOS PERSONALES»</w:t>
      </w:r>
    </w:p>
    <w:p w14:paraId="1D8F2326" w14:textId="77777777" w:rsidR="00C548B6" w:rsidRPr="00A64A7D" w:rsidRDefault="00C548B6" w:rsidP="00C548B6">
      <w:pPr>
        <w:jc w:val="center"/>
        <w:rPr>
          <w:rFonts w:ascii="Verdana" w:hAnsi="Verdana" w:cs="Tahoma"/>
          <w:b/>
          <w:sz w:val="22"/>
          <w:szCs w:val="22"/>
          <w:lang w:val="es-ES_tradnl"/>
        </w:rPr>
        <w:sectPr w:rsidR="00C548B6" w:rsidRPr="00A64A7D" w:rsidSect="00A12B05">
          <w:footnotePr>
            <w:numRestart w:val="eachSect"/>
          </w:footnotePr>
          <w:type w:val="continuous"/>
          <w:pgSz w:w="11906" w:h="16838"/>
          <w:pgMar w:top="567" w:right="1274" w:bottom="992" w:left="1134" w:header="284" w:footer="482" w:gutter="0"/>
          <w:cols w:space="720"/>
          <w:docGrid w:linePitch="326"/>
        </w:sectPr>
      </w:pPr>
      <w:bookmarkStart w:id="1070" w:name="AnexoII7"/>
    </w:p>
    <w:p w14:paraId="17443097" w14:textId="1846D52E" w:rsidR="00C548B6" w:rsidRPr="00A64A7D" w:rsidRDefault="00F47A03" w:rsidP="00C03745">
      <w:pPr>
        <w:pStyle w:val="Ttulo3"/>
        <w:rPr>
          <w:rFonts w:eastAsia="Arial Unicode MS"/>
          <w:lang w:val="es-ES_tradnl"/>
        </w:rPr>
      </w:pPr>
      <w:bookmarkStart w:id="1071" w:name="_Toc33530872"/>
      <w:bookmarkStart w:id="1072" w:name="_Toc38387843"/>
      <w:bookmarkStart w:id="1073" w:name="_Toc225761189"/>
      <w:bookmarkEnd w:id="1070"/>
      <w:r w:rsidRPr="00A64A7D">
        <w:rPr>
          <w:lang w:val="es-ES_tradnl"/>
        </w:rPr>
        <w:lastRenderedPageBreak/>
        <w:t>ANEXO II.</w:t>
      </w:r>
      <w:r w:rsidR="00C548B6" w:rsidRPr="00A64A7D">
        <w:rPr>
          <w:lang w:val="es-ES_tradnl"/>
        </w:rPr>
        <w:t>7.</w:t>
      </w:r>
      <w:r w:rsidR="00C548B6" w:rsidRPr="00A64A7D">
        <w:rPr>
          <w:rFonts w:eastAsia="Arial Unicode MS"/>
          <w:lang w:val="es-ES_tradnl"/>
        </w:rPr>
        <w:t>-</w:t>
      </w:r>
      <w:r w:rsidR="00C548B6" w:rsidRPr="00A64A7D">
        <w:rPr>
          <w:rFonts w:eastAsia="Arial Unicode MS"/>
          <w:lang w:val="es-ES_tradnl"/>
        </w:rPr>
        <w:tab/>
        <w:t>LOTE O LOTES A LOS QUE PRESENTA OFERTA / OFERTA INTEGRADORA: COMBINACIÓN DE LOTES</w:t>
      </w:r>
      <w:bookmarkEnd w:id="1071"/>
      <w:bookmarkEnd w:id="1072"/>
      <w:bookmarkEnd w:id="1073"/>
    </w:p>
    <w:p w14:paraId="2E08C4C8" w14:textId="77777777" w:rsidR="00C548B6" w:rsidRPr="00A64A7D" w:rsidRDefault="00C548B6" w:rsidP="00C548B6">
      <w:pPr>
        <w:tabs>
          <w:tab w:val="left" w:pos="9436"/>
        </w:tabs>
        <w:ind w:left="600" w:right="-427"/>
        <w:jc w:val="center"/>
        <w:rPr>
          <w:rFonts w:ascii="Verdana" w:eastAsia="Arial Unicode MS" w:hAnsi="Verdana" w:cs="Tahoma"/>
          <w:b/>
          <w:sz w:val="19"/>
          <w:szCs w:val="19"/>
          <w:lang w:val="es-ES_tradnl"/>
        </w:rPr>
      </w:pPr>
    </w:p>
    <w:p w14:paraId="217201C7" w14:textId="77777777" w:rsidR="00C548B6" w:rsidRPr="00A64A7D" w:rsidRDefault="00C548B6" w:rsidP="00C548B6">
      <w:pPr>
        <w:tabs>
          <w:tab w:val="left" w:pos="9436"/>
        </w:tabs>
        <w:ind w:right="-427"/>
        <w:jc w:val="center"/>
        <w:rPr>
          <w:rFonts w:ascii="Verdana" w:eastAsia="Arial Unicode MS" w:hAnsi="Verdana" w:cs="Tahoma"/>
          <w:b/>
          <w:sz w:val="19"/>
          <w:szCs w:val="19"/>
          <w:lang w:val="es-ES_tradnl"/>
        </w:rPr>
      </w:pPr>
    </w:p>
    <w:p w14:paraId="48CA58BD" w14:textId="77777777" w:rsidR="00A95F0E" w:rsidRPr="00A64A7D" w:rsidRDefault="00C548B6" w:rsidP="00A95F0E">
      <w:pPr>
        <w:widowControl w:val="0"/>
        <w:tabs>
          <w:tab w:val="center" w:pos="4252"/>
          <w:tab w:val="right" w:pos="8504"/>
        </w:tabs>
        <w:ind w:right="-425"/>
        <w:jc w:val="both"/>
        <w:rPr>
          <w:rFonts w:ascii="Verdana" w:hAnsi="Verdana" w:cs="Tahoma"/>
          <w:sz w:val="19"/>
          <w:szCs w:val="19"/>
          <w:lang w:val="es-ES_tradnl"/>
        </w:rPr>
      </w:pPr>
      <w:r w:rsidRPr="00A64A7D">
        <w:rPr>
          <w:rFonts w:ascii="Verdana" w:hAnsi="Verdana" w:cs="Tahoma"/>
          <w:sz w:val="19"/>
          <w:szCs w:val="19"/>
          <w:vertAlign w:val="superscript"/>
          <w:lang w:val="es-ES_tradnl"/>
        </w:rPr>
        <w:footnoteReference w:id="71"/>
      </w: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 con NIF………………………(</w:t>
      </w:r>
      <w:r w:rsidRPr="00A64A7D">
        <w:rPr>
          <w:rFonts w:ascii="Verdana" w:hAnsi="Verdana" w:cs="Tahoma"/>
          <w:color w:val="0000FF"/>
          <w:sz w:val="19"/>
          <w:szCs w:val="19"/>
          <w:lang w:val="es-ES_tradnl"/>
        </w:rPr>
        <w:t>de la operadora económica</w:t>
      </w:r>
      <w:r w:rsidRPr="00A64A7D">
        <w:rPr>
          <w:rFonts w:ascii="Verdana" w:hAnsi="Verdana" w:cs="Tahoma"/>
          <w:sz w:val="19"/>
          <w:szCs w:val="19"/>
          <w:lang w:val="es-ES_tradnl"/>
        </w:rPr>
        <w:t>); en relación con el expediente nº</w:t>
      </w:r>
      <w:r w:rsidRPr="00A64A7D">
        <w:rPr>
          <w:rFonts w:ascii="Verdana" w:hAnsi="Verdana" w:cs="Tahoma"/>
          <w:b/>
          <w:sz w:val="19"/>
          <w:szCs w:val="19"/>
          <w:lang w:val="es-ES_tradnl"/>
        </w:rPr>
        <w:t xml:space="preserve"> </w:t>
      </w:r>
      <w:r w:rsidR="00A95F0E" w:rsidRPr="00A64A7D">
        <w:rPr>
          <w:rFonts w:ascii="Verdana" w:hAnsi="Verdana" w:cs="Tahoma"/>
          <w:sz w:val="19"/>
          <w:szCs w:val="19"/>
          <w:lang w:val="es-ES_tradnl"/>
        </w:rPr>
        <w:t>C02/007/2026</w:t>
      </w:r>
    </w:p>
    <w:p w14:paraId="115FD74F" w14:textId="15BB2ED8" w:rsidR="00C548B6" w:rsidRPr="00A64A7D" w:rsidRDefault="00C548B6" w:rsidP="00A95F0E">
      <w:pPr>
        <w:widowControl w:val="0"/>
        <w:tabs>
          <w:tab w:val="center" w:pos="4252"/>
          <w:tab w:val="right" w:pos="8504"/>
        </w:tabs>
        <w:ind w:right="-427"/>
        <w:jc w:val="both"/>
        <w:rPr>
          <w:rFonts w:ascii="Verdana" w:eastAsia="Arial Unicode MS" w:hAnsi="Verdana"/>
          <w:b/>
          <w:sz w:val="19"/>
          <w:szCs w:val="19"/>
          <w:lang w:val="es-ES_tradnl"/>
        </w:rPr>
      </w:pPr>
    </w:p>
    <w:p w14:paraId="24D3B536" w14:textId="77777777" w:rsidR="00C548B6" w:rsidRPr="00A64A7D" w:rsidRDefault="00C548B6" w:rsidP="00C548B6">
      <w:pPr>
        <w:ind w:right="-427"/>
        <w:jc w:val="center"/>
        <w:rPr>
          <w:rFonts w:ascii="Verdana" w:hAnsi="Verdana"/>
          <w:b/>
          <w:sz w:val="19"/>
          <w:szCs w:val="19"/>
          <w:lang w:val="es-ES_tradnl"/>
        </w:rPr>
      </w:pPr>
      <w:bookmarkStart w:id="1074" w:name="_Toc505598250"/>
      <w:bookmarkStart w:id="1075" w:name="_Toc505598327"/>
      <w:bookmarkStart w:id="1076" w:name="_Toc505598420"/>
      <w:bookmarkStart w:id="1077" w:name="_Toc507512599"/>
      <w:bookmarkStart w:id="1078" w:name="_Toc507512900"/>
      <w:r w:rsidRPr="00A64A7D">
        <w:rPr>
          <w:rFonts w:ascii="Verdana" w:hAnsi="Verdana"/>
          <w:b/>
          <w:sz w:val="19"/>
          <w:szCs w:val="19"/>
          <w:lang w:val="es-ES_tradnl"/>
        </w:rPr>
        <w:t>DECLARA:</w:t>
      </w:r>
      <w:bookmarkEnd w:id="1074"/>
      <w:bookmarkEnd w:id="1075"/>
      <w:bookmarkEnd w:id="1076"/>
      <w:bookmarkEnd w:id="1077"/>
      <w:bookmarkEnd w:id="1078"/>
    </w:p>
    <w:p w14:paraId="68DBA557" w14:textId="77777777" w:rsidR="00C548B6" w:rsidRPr="00A64A7D" w:rsidRDefault="00C548B6" w:rsidP="00C548B6">
      <w:pPr>
        <w:tabs>
          <w:tab w:val="left" w:pos="9436"/>
        </w:tabs>
        <w:ind w:left="600" w:right="-427"/>
        <w:jc w:val="center"/>
        <w:rPr>
          <w:rFonts w:ascii="Verdana" w:eastAsia="Arial Unicode MS" w:hAnsi="Verdana"/>
          <w:b/>
          <w:sz w:val="19"/>
          <w:szCs w:val="19"/>
          <w:lang w:val="es-ES_tradnl"/>
        </w:rPr>
      </w:pPr>
    </w:p>
    <w:p w14:paraId="4D62FACF" w14:textId="77777777" w:rsidR="00C548B6" w:rsidRPr="00A64A7D" w:rsidRDefault="00C548B6" w:rsidP="00C548B6">
      <w:pPr>
        <w:ind w:left="900" w:right="-427" w:hanging="333"/>
        <w:jc w:val="both"/>
        <w:rPr>
          <w:rFonts w:ascii="Verdana" w:hAnsi="Verdana" w:cs="Tahoma"/>
          <w:iCs/>
          <w:sz w:val="19"/>
          <w:szCs w:val="19"/>
          <w:lang w:val="es-ES_tradnl"/>
        </w:rPr>
      </w:pPr>
      <w:r w:rsidRPr="00A64A7D">
        <w:rPr>
          <w:rFonts w:ascii="Verdana" w:hAnsi="Verdana" w:cs="Tahoma"/>
          <w:b/>
          <w:iCs/>
          <w:sz w:val="19"/>
          <w:szCs w:val="19"/>
          <w:lang w:val="es-ES_tradnl"/>
        </w:rPr>
        <w:t>1.-</w:t>
      </w:r>
      <w:r w:rsidRPr="00A64A7D">
        <w:rPr>
          <w:rFonts w:ascii="Verdana" w:hAnsi="Verdana" w:cs="Tahoma"/>
          <w:iCs/>
          <w:sz w:val="19"/>
          <w:szCs w:val="19"/>
          <w:lang w:val="es-ES_tradnl"/>
        </w:rPr>
        <w:t xml:space="preserve"> Que presenta oferta a los lotes siguientes</w:t>
      </w:r>
      <w:r w:rsidRPr="00A64A7D">
        <w:rPr>
          <w:rFonts w:ascii="Verdana" w:hAnsi="Verdana" w:cs="Tahoma"/>
          <w:iCs/>
          <w:sz w:val="19"/>
          <w:szCs w:val="19"/>
          <w:vertAlign w:val="superscript"/>
          <w:lang w:val="es-ES_tradnl"/>
        </w:rPr>
        <w:footnoteReference w:id="72"/>
      </w:r>
      <w:r w:rsidRPr="00A64A7D">
        <w:rPr>
          <w:rFonts w:ascii="Verdana" w:hAnsi="Verdana" w:cs="Tahoma"/>
          <w:iCs/>
          <w:sz w:val="19"/>
          <w:szCs w:val="19"/>
          <w:lang w:val="es-ES_tradnl"/>
        </w:rPr>
        <w:t>: ………………………….</w:t>
      </w:r>
    </w:p>
    <w:p w14:paraId="67D0B675" w14:textId="77777777" w:rsidR="00C548B6" w:rsidRPr="00A64A7D" w:rsidRDefault="00C548B6" w:rsidP="00C548B6">
      <w:pPr>
        <w:tabs>
          <w:tab w:val="left" w:pos="9436"/>
        </w:tabs>
        <w:ind w:left="600" w:right="-427"/>
        <w:jc w:val="center"/>
        <w:rPr>
          <w:rFonts w:eastAsia="Arial Unicode MS"/>
          <w:sz w:val="19"/>
          <w:szCs w:val="19"/>
          <w:lang w:val="es-ES_tradnl"/>
        </w:rPr>
      </w:pPr>
    </w:p>
    <w:p w14:paraId="4CF4A163" w14:textId="77777777" w:rsidR="00C548B6" w:rsidRPr="00A64A7D" w:rsidRDefault="00C548B6" w:rsidP="00C548B6">
      <w:pPr>
        <w:tabs>
          <w:tab w:val="left" w:pos="9436"/>
        </w:tabs>
        <w:ind w:left="600" w:right="-427"/>
        <w:jc w:val="center"/>
        <w:rPr>
          <w:rFonts w:eastAsia="Arial Unicode MS"/>
          <w:sz w:val="19"/>
          <w:szCs w:val="19"/>
          <w:lang w:val="es-ES_tradnl"/>
        </w:rPr>
      </w:pPr>
    </w:p>
    <w:p w14:paraId="5FE0289B" w14:textId="77777777" w:rsidR="00C548B6" w:rsidRPr="00A64A7D" w:rsidRDefault="00C548B6" w:rsidP="00C548B6">
      <w:pPr>
        <w:tabs>
          <w:tab w:val="left" w:pos="9436"/>
        </w:tabs>
        <w:ind w:left="600" w:right="-427"/>
        <w:jc w:val="center"/>
        <w:rPr>
          <w:rFonts w:eastAsia="Arial Unicode MS"/>
          <w:sz w:val="19"/>
          <w:szCs w:val="19"/>
          <w:lang w:val="es-ES_tradnl"/>
        </w:rPr>
      </w:pPr>
    </w:p>
    <w:p w14:paraId="3582B3C0" w14:textId="77777777" w:rsidR="00C548B6" w:rsidRPr="00A64A7D" w:rsidRDefault="00C548B6" w:rsidP="00C548B6">
      <w:pPr>
        <w:tabs>
          <w:tab w:val="left" w:pos="9436"/>
        </w:tabs>
        <w:ind w:left="600" w:right="-427"/>
        <w:jc w:val="center"/>
        <w:rPr>
          <w:rFonts w:eastAsia="Arial Unicode MS"/>
          <w:sz w:val="19"/>
          <w:szCs w:val="19"/>
          <w:lang w:val="es-ES_tradnl"/>
        </w:rPr>
      </w:pPr>
    </w:p>
    <w:p w14:paraId="7236A6BC" w14:textId="77777777" w:rsidR="00C548B6" w:rsidRPr="00A64A7D" w:rsidRDefault="00C548B6" w:rsidP="00C548B6">
      <w:pPr>
        <w:tabs>
          <w:tab w:val="left" w:pos="9436"/>
        </w:tabs>
        <w:ind w:left="600" w:right="-427"/>
        <w:jc w:val="center"/>
        <w:rPr>
          <w:rFonts w:eastAsia="Arial Unicode MS"/>
          <w:sz w:val="19"/>
          <w:szCs w:val="19"/>
          <w:lang w:val="es-ES_tradnl"/>
        </w:rPr>
      </w:pPr>
    </w:p>
    <w:p w14:paraId="35A78045" w14:textId="77777777" w:rsidR="00C548B6" w:rsidRPr="00A64A7D" w:rsidRDefault="00C548B6" w:rsidP="00C548B6">
      <w:pPr>
        <w:tabs>
          <w:tab w:val="left" w:pos="9436"/>
        </w:tabs>
        <w:ind w:left="600" w:right="-427"/>
        <w:jc w:val="center"/>
        <w:rPr>
          <w:rFonts w:eastAsia="Arial Unicode MS"/>
          <w:sz w:val="19"/>
          <w:szCs w:val="19"/>
          <w:lang w:val="es-ES_tradnl"/>
        </w:rPr>
      </w:pPr>
    </w:p>
    <w:p w14:paraId="75F0A836" w14:textId="77777777" w:rsidR="00C548B6" w:rsidRPr="00A64A7D" w:rsidRDefault="00C548B6" w:rsidP="00C548B6">
      <w:pPr>
        <w:ind w:left="600" w:right="-427"/>
        <w:rPr>
          <w:rFonts w:ascii="Verdana" w:hAnsi="Verdana" w:cs="Tahoma"/>
          <w:sz w:val="19"/>
          <w:szCs w:val="19"/>
          <w:lang w:val="es-ES_tradnl"/>
        </w:rPr>
      </w:pPr>
    </w:p>
    <w:p w14:paraId="2C7214F5" w14:textId="77777777" w:rsidR="00C548B6" w:rsidRPr="00A64A7D" w:rsidRDefault="00C548B6" w:rsidP="00C548B6">
      <w:pPr>
        <w:ind w:left="284" w:right="-427"/>
        <w:rPr>
          <w:rFonts w:ascii="Verdana" w:hAnsi="Verdana" w:cs="Tahoma"/>
          <w:sz w:val="19"/>
          <w:szCs w:val="19"/>
          <w:lang w:val="es-ES_tradnl"/>
        </w:rPr>
      </w:pPr>
      <w:bookmarkStart w:id="1079" w:name="_Toc505598251"/>
      <w:bookmarkStart w:id="1080" w:name="_Toc505598328"/>
      <w:bookmarkStart w:id="1081" w:name="_Toc505598421"/>
      <w:bookmarkStart w:id="1082" w:name="_Toc507512600"/>
      <w:bookmarkStart w:id="1083" w:name="_Toc507512901"/>
      <w:r w:rsidRPr="00A64A7D">
        <w:rPr>
          <w:rFonts w:ascii="Verdana" w:hAnsi="Verdana" w:cs="Tahoma"/>
          <w:sz w:val="19"/>
          <w:szCs w:val="19"/>
          <w:lang w:val="es-ES_tradnl"/>
        </w:rPr>
        <w:t>En............................., a..... de....................de 20....</w:t>
      </w:r>
      <w:bookmarkEnd w:id="1079"/>
      <w:bookmarkEnd w:id="1080"/>
      <w:bookmarkEnd w:id="1081"/>
      <w:bookmarkEnd w:id="1082"/>
      <w:bookmarkEnd w:id="1083"/>
    </w:p>
    <w:p w14:paraId="2F9ABFDD" w14:textId="77777777" w:rsidR="00C548B6" w:rsidRPr="00A64A7D" w:rsidRDefault="00C548B6" w:rsidP="00C548B6">
      <w:pPr>
        <w:ind w:left="284" w:right="-427"/>
        <w:rPr>
          <w:rFonts w:ascii="Verdana" w:hAnsi="Verdana" w:cs="Tahoma"/>
          <w:sz w:val="19"/>
          <w:szCs w:val="19"/>
          <w:lang w:val="es-ES_tradnl"/>
        </w:rPr>
      </w:pPr>
    </w:p>
    <w:p w14:paraId="5EBF585A" w14:textId="77777777" w:rsidR="00C548B6" w:rsidRPr="00A64A7D" w:rsidRDefault="00C548B6" w:rsidP="00C548B6">
      <w:pPr>
        <w:ind w:left="284" w:right="-427"/>
        <w:rPr>
          <w:rFonts w:ascii="Verdana" w:hAnsi="Verdana" w:cs="Tahoma"/>
          <w:sz w:val="19"/>
          <w:szCs w:val="19"/>
          <w:lang w:val="es-ES_tradnl"/>
        </w:rPr>
      </w:pPr>
    </w:p>
    <w:p w14:paraId="6DAD5114" w14:textId="77777777" w:rsidR="00C548B6" w:rsidRPr="00A64A7D" w:rsidRDefault="00C548B6" w:rsidP="00C548B6">
      <w:pPr>
        <w:ind w:left="284" w:right="-427"/>
        <w:rPr>
          <w:rFonts w:ascii="Verdana" w:hAnsi="Verdana" w:cs="Tahoma"/>
          <w:sz w:val="19"/>
          <w:szCs w:val="19"/>
          <w:lang w:val="es-ES_tradnl"/>
        </w:rPr>
      </w:pPr>
    </w:p>
    <w:p w14:paraId="2D0C6B0C" w14:textId="77777777" w:rsidR="00C548B6" w:rsidRPr="00A64A7D" w:rsidRDefault="00C548B6" w:rsidP="00C548B6">
      <w:pPr>
        <w:ind w:left="284" w:right="-427"/>
        <w:rPr>
          <w:rFonts w:ascii="Verdana" w:hAnsi="Verdana" w:cs="Tahoma"/>
          <w:sz w:val="19"/>
          <w:szCs w:val="19"/>
          <w:lang w:val="es-ES_tradnl"/>
        </w:rPr>
      </w:pPr>
      <w:r w:rsidRPr="00A64A7D">
        <w:rPr>
          <w:rFonts w:ascii="Verdana" w:hAnsi="Verdana" w:cs="Tahoma"/>
          <w:sz w:val="19"/>
          <w:szCs w:val="19"/>
          <w:lang w:val="es-ES_tradnl"/>
        </w:rPr>
        <w:t>Firmado:</w:t>
      </w:r>
    </w:p>
    <w:p w14:paraId="50736BB9" w14:textId="77777777" w:rsidR="00C548B6" w:rsidRPr="00A64A7D" w:rsidRDefault="00C548B6" w:rsidP="00C548B6">
      <w:pPr>
        <w:ind w:left="284" w:right="-427"/>
        <w:rPr>
          <w:rFonts w:ascii="Verdana" w:hAnsi="Verdana" w:cs="Tahoma"/>
          <w:sz w:val="19"/>
          <w:szCs w:val="19"/>
          <w:lang w:val="es-ES_tradnl"/>
        </w:rPr>
      </w:pPr>
    </w:p>
    <w:p w14:paraId="76F8732B" w14:textId="77777777" w:rsidR="00C548B6" w:rsidRPr="00A64A7D" w:rsidRDefault="00C548B6" w:rsidP="00C548B6">
      <w:pPr>
        <w:ind w:left="284" w:right="-427"/>
        <w:rPr>
          <w:rFonts w:ascii="Verdana" w:hAnsi="Verdana" w:cs="Tahoma"/>
          <w:sz w:val="19"/>
          <w:szCs w:val="19"/>
          <w:lang w:val="es-ES_tradnl"/>
        </w:rPr>
      </w:pPr>
    </w:p>
    <w:p w14:paraId="34672618" w14:textId="77777777" w:rsidR="00C548B6" w:rsidRPr="00A64A7D" w:rsidRDefault="00C548B6" w:rsidP="00C548B6">
      <w:pPr>
        <w:ind w:left="284" w:right="-427"/>
        <w:rPr>
          <w:rFonts w:ascii="Verdana" w:hAnsi="Verdana" w:cs="Tahoma"/>
          <w:sz w:val="19"/>
          <w:szCs w:val="19"/>
          <w:lang w:val="es-ES_tradnl"/>
        </w:rPr>
      </w:pPr>
    </w:p>
    <w:p w14:paraId="742D28BA" w14:textId="77777777" w:rsidR="00C548B6" w:rsidRPr="00A64A7D" w:rsidRDefault="00C548B6" w:rsidP="00C548B6">
      <w:pPr>
        <w:ind w:left="284" w:right="-427"/>
        <w:rPr>
          <w:rFonts w:ascii="Verdana" w:hAnsi="Verdana" w:cs="Tahoma"/>
          <w:sz w:val="19"/>
          <w:szCs w:val="19"/>
          <w:lang w:val="es-ES_tradnl"/>
        </w:rPr>
      </w:pPr>
    </w:p>
    <w:p w14:paraId="038068C0" w14:textId="77777777" w:rsidR="00C548B6" w:rsidRPr="00A64A7D" w:rsidRDefault="00C548B6" w:rsidP="00C548B6">
      <w:pPr>
        <w:ind w:left="284" w:right="-427"/>
        <w:rPr>
          <w:rFonts w:ascii="Verdana" w:hAnsi="Verdana" w:cs="Tahoma"/>
          <w:sz w:val="19"/>
          <w:szCs w:val="19"/>
          <w:lang w:val="es-ES_tradnl"/>
        </w:rPr>
      </w:pPr>
    </w:p>
    <w:p w14:paraId="703F46EB" w14:textId="77777777" w:rsidR="00C548B6" w:rsidRPr="00A64A7D" w:rsidRDefault="00C548B6" w:rsidP="00C548B6">
      <w:pPr>
        <w:ind w:left="284" w:right="-427"/>
        <w:rPr>
          <w:rFonts w:ascii="Verdana" w:hAnsi="Verdana" w:cs="Tahoma"/>
          <w:sz w:val="19"/>
          <w:szCs w:val="19"/>
          <w:lang w:val="es-ES_tradnl"/>
        </w:rPr>
      </w:pPr>
    </w:p>
    <w:p w14:paraId="469095EA" w14:textId="77777777" w:rsidR="00C548B6" w:rsidRPr="00A64A7D" w:rsidRDefault="00C548B6" w:rsidP="00C548B6">
      <w:pPr>
        <w:ind w:left="284" w:right="-427"/>
        <w:rPr>
          <w:rFonts w:ascii="Verdana" w:hAnsi="Verdana" w:cs="Tahoma"/>
          <w:sz w:val="19"/>
          <w:szCs w:val="19"/>
          <w:lang w:val="es-ES_tradnl"/>
        </w:rPr>
      </w:pPr>
    </w:p>
    <w:p w14:paraId="33D40541" w14:textId="77777777" w:rsidR="00C548B6" w:rsidRPr="00A64A7D" w:rsidRDefault="00C548B6" w:rsidP="00C548B6">
      <w:pPr>
        <w:ind w:left="284" w:right="-427"/>
        <w:rPr>
          <w:rFonts w:ascii="Verdana" w:hAnsi="Verdana" w:cs="Tahoma"/>
          <w:sz w:val="19"/>
          <w:szCs w:val="19"/>
          <w:lang w:val="es-ES_tradnl"/>
        </w:rPr>
      </w:pPr>
    </w:p>
    <w:p w14:paraId="67DA60E2" w14:textId="77777777" w:rsidR="00C548B6" w:rsidRPr="00A64A7D" w:rsidRDefault="00C548B6" w:rsidP="00C548B6">
      <w:pPr>
        <w:ind w:left="284" w:right="-427"/>
        <w:rPr>
          <w:rFonts w:ascii="Verdana" w:hAnsi="Verdana" w:cs="Tahoma"/>
          <w:sz w:val="19"/>
          <w:szCs w:val="19"/>
          <w:lang w:val="es-ES_tradnl"/>
        </w:rPr>
      </w:pPr>
    </w:p>
    <w:p w14:paraId="3FC3A8E0" w14:textId="77777777" w:rsidR="00C548B6" w:rsidRPr="00A64A7D" w:rsidRDefault="00C548B6" w:rsidP="00C548B6">
      <w:pPr>
        <w:ind w:left="284" w:right="-427"/>
        <w:rPr>
          <w:rFonts w:ascii="Verdana" w:hAnsi="Verdana" w:cs="Tahoma"/>
          <w:sz w:val="19"/>
          <w:szCs w:val="19"/>
          <w:lang w:val="es-ES_tradnl"/>
        </w:rPr>
      </w:pPr>
    </w:p>
    <w:p w14:paraId="50326CFF" w14:textId="77777777" w:rsidR="00C548B6" w:rsidRPr="00A64A7D" w:rsidRDefault="00C548B6" w:rsidP="00C548B6">
      <w:pPr>
        <w:ind w:left="284" w:right="-427"/>
        <w:rPr>
          <w:rFonts w:ascii="Verdana" w:hAnsi="Verdana" w:cs="Tahoma"/>
          <w:sz w:val="19"/>
          <w:szCs w:val="19"/>
          <w:lang w:val="es-ES_tradnl"/>
        </w:rPr>
      </w:pPr>
    </w:p>
    <w:p w14:paraId="398C4163" w14:textId="77777777" w:rsidR="00C548B6" w:rsidRPr="00A64A7D" w:rsidRDefault="00C548B6" w:rsidP="00C548B6">
      <w:pPr>
        <w:shd w:val="clear" w:color="auto" w:fill="FFFFFF"/>
        <w:ind w:right="-427"/>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54B54922"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49C372D8" w14:textId="77777777" w:rsidR="00C548B6" w:rsidRPr="00A64A7D" w:rsidRDefault="00C548B6" w:rsidP="00C548B6">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6A19ABF9"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75E751AF" w14:textId="77777777" w:rsidR="00C548B6" w:rsidRPr="00A64A7D" w:rsidRDefault="00C548B6" w:rsidP="00F600EB">
      <w:pPr>
        <w:numPr>
          <w:ilvl w:val="0"/>
          <w:numId w:val="5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4635ABCC" w14:textId="77777777" w:rsidR="00C548B6" w:rsidRPr="00A64A7D" w:rsidRDefault="00C548B6" w:rsidP="00F600EB">
      <w:pPr>
        <w:numPr>
          <w:ilvl w:val="0"/>
          <w:numId w:val="5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140C8974" w14:textId="77777777" w:rsidR="00C548B6" w:rsidRPr="00A64A7D" w:rsidRDefault="00C548B6" w:rsidP="00F600EB">
      <w:pPr>
        <w:numPr>
          <w:ilvl w:val="0"/>
          <w:numId w:val="5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w:t>
      </w:r>
      <w:r w:rsidR="005B1F26" w:rsidRPr="00A64A7D">
        <w:rPr>
          <w:rFonts w:ascii="Verdana" w:hAnsi="Verdana"/>
          <w:sz w:val="14"/>
          <w:szCs w:val="14"/>
          <w:lang w:val="es-ES_tradnl"/>
        </w:rPr>
        <w:t>ción legal aplicable al órgano r</w:t>
      </w:r>
      <w:r w:rsidRPr="00A64A7D">
        <w:rPr>
          <w:rFonts w:ascii="Verdana" w:hAnsi="Verdana"/>
          <w:sz w:val="14"/>
          <w:szCs w:val="14"/>
          <w:lang w:val="es-ES_tradnl"/>
        </w:rPr>
        <w:t xml:space="preserve">esponsable del tratamiento. </w:t>
      </w:r>
    </w:p>
    <w:p w14:paraId="4001E089" w14:textId="77777777" w:rsidR="00C548B6" w:rsidRPr="00A64A7D" w:rsidRDefault="00C548B6" w:rsidP="00F600EB">
      <w:pPr>
        <w:numPr>
          <w:ilvl w:val="0"/>
          <w:numId w:val="5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230FC6DB" w14:textId="77777777" w:rsidR="00C548B6" w:rsidRPr="00A64A7D" w:rsidRDefault="00C548B6" w:rsidP="00F600EB">
      <w:pPr>
        <w:numPr>
          <w:ilvl w:val="0"/>
          <w:numId w:val="5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2F4C864B" w14:textId="77777777" w:rsidR="00C548B6" w:rsidRPr="00A64A7D" w:rsidRDefault="00C548B6" w:rsidP="00C548B6">
      <w:pPr>
        <w:shd w:val="clear" w:color="auto" w:fill="FFFFFF"/>
        <w:tabs>
          <w:tab w:val="left" w:pos="142"/>
        </w:tabs>
        <w:ind w:left="142" w:right="-427"/>
        <w:contextualSpacing/>
        <w:jc w:val="both"/>
        <w:rPr>
          <w:rFonts w:ascii="Verdana" w:hAnsi="Verdana"/>
          <w:b/>
          <w:sz w:val="16"/>
          <w:szCs w:val="16"/>
          <w:lang w:val="es-ES_tradnl"/>
        </w:rPr>
      </w:pPr>
    </w:p>
    <w:p w14:paraId="25C8B0B5" w14:textId="77777777" w:rsidR="00C548B6" w:rsidRPr="00A64A7D" w:rsidRDefault="00C548B6" w:rsidP="00C548B6">
      <w:pPr>
        <w:shd w:val="clear" w:color="auto" w:fill="FFFFFF"/>
        <w:tabs>
          <w:tab w:val="left" w:pos="142"/>
        </w:tabs>
        <w:ind w:right="-427"/>
        <w:jc w:val="both"/>
        <w:rPr>
          <w:rFonts w:ascii="Verdana" w:hAnsi="Verdana"/>
          <w:b/>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1F2FD1D8" w14:textId="77777777" w:rsidR="00C548B6" w:rsidRPr="00A64A7D" w:rsidRDefault="00C548B6" w:rsidP="00C548B6">
      <w:pPr>
        <w:tabs>
          <w:tab w:val="left" w:pos="9436"/>
        </w:tabs>
        <w:ind w:right="-427"/>
        <w:rPr>
          <w:rFonts w:ascii="Tahoma" w:hAnsi="Tahoma" w:cs="Tahoma"/>
          <w:sz w:val="16"/>
          <w:szCs w:val="16"/>
          <w:lang w:val="es-ES_tradnl"/>
        </w:rPr>
      </w:pPr>
    </w:p>
    <w:p w14:paraId="5E8CCC95" w14:textId="77777777" w:rsidR="00C548B6" w:rsidRPr="00A64A7D" w:rsidRDefault="00C548B6" w:rsidP="00C548B6">
      <w:pPr>
        <w:jc w:val="center"/>
        <w:rPr>
          <w:rFonts w:ascii="Verdana" w:hAnsi="Verdana" w:cs="Tahoma"/>
          <w:b/>
          <w:sz w:val="22"/>
          <w:szCs w:val="22"/>
          <w:lang w:val="es-ES_tradnl"/>
        </w:rPr>
      </w:pPr>
      <w:bookmarkStart w:id="1084" w:name="AnexoII8"/>
    </w:p>
    <w:p w14:paraId="1519E663" w14:textId="77777777" w:rsidR="002E5464" w:rsidRPr="00A64A7D" w:rsidRDefault="002E5464" w:rsidP="00C548B6">
      <w:pPr>
        <w:jc w:val="center"/>
        <w:rPr>
          <w:rFonts w:ascii="Verdana" w:hAnsi="Verdana" w:cs="Tahoma"/>
          <w:b/>
          <w:sz w:val="22"/>
          <w:szCs w:val="22"/>
          <w:lang w:val="es-ES_tradnl"/>
        </w:rPr>
      </w:pPr>
    </w:p>
    <w:p w14:paraId="550556CF" w14:textId="77777777" w:rsidR="002E5464" w:rsidRPr="00A64A7D" w:rsidRDefault="002E5464" w:rsidP="00C548B6">
      <w:pPr>
        <w:jc w:val="center"/>
        <w:rPr>
          <w:rFonts w:ascii="Verdana" w:hAnsi="Verdana" w:cs="Tahoma"/>
          <w:b/>
          <w:sz w:val="22"/>
          <w:szCs w:val="22"/>
          <w:lang w:val="es-ES_tradnl"/>
        </w:rPr>
      </w:pPr>
    </w:p>
    <w:p w14:paraId="583CE083" w14:textId="77777777" w:rsidR="002E5464" w:rsidRPr="00A64A7D" w:rsidRDefault="002E5464" w:rsidP="00C548B6">
      <w:pPr>
        <w:jc w:val="center"/>
        <w:rPr>
          <w:rFonts w:ascii="Verdana" w:hAnsi="Verdana" w:cs="Tahoma"/>
          <w:b/>
          <w:sz w:val="22"/>
          <w:szCs w:val="22"/>
          <w:lang w:val="es-ES_tradnl"/>
        </w:rPr>
      </w:pPr>
    </w:p>
    <w:p w14:paraId="222C9311" w14:textId="77777777" w:rsidR="002E5464" w:rsidRPr="00A64A7D" w:rsidRDefault="002E5464" w:rsidP="00C548B6">
      <w:pPr>
        <w:jc w:val="center"/>
        <w:rPr>
          <w:rFonts w:ascii="Verdana" w:hAnsi="Verdana" w:cs="Tahoma"/>
          <w:b/>
          <w:sz w:val="22"/>
          <w:szCs w:val="22"/>
          <w:lang w:val="es-ES_tradnl"/>
        </w:rPr>
      </w:pPr>
    </w:p>
    <w:p w14:paraId="1DC9A3C1" w14:textId="77777777" w:rsidR="002E5464" w:rsidRPr="00A64A7D" w:rsidRDefault="002E5464" w:rsidP="00C548B6">
      <w:pPr>
        <w:jc w:val="center"/>
        <w:rPr>
          <w:rFonts w:ascii="Verdana" w:hAnsi="Verdana" w:cs="Tahoma"/>
          <w:b/>
          <w:sz w:val="22"/>
          <w:szCs w:val="22"/>
          <w:lang w:val="es-ES_tradnl"/>
        </w:rPr>
      </w:pPr>
    </w:p>
    <w:p w14:paraId="095838EC" w14:textId="77777777" w:rsidR="002E5464" w:rsidRPr="00A64A7D" w:rsidRDefault="002E5464" w:rsidP="00C548B6">
      <w:pPr>
        <w:jc w:val="center"/>
        <w:rPr>
          <w:rFonts w:ascii="Verdana" w:hAnsi="Verdana" w:cs="Tahoma"/>
          <w:b/>
          <w:sz w:val="22"/>
          <w:szCs w:val="22"/>
          <w:lang w:val="es-ES_tradnl"/>
        </w:rPr>
      </w:pPr>
    </w:p>
    <w:p w14:paraId="5C821BBD" w14:textId="77777777" w:rsidR="002E5464" w:rsidRPr="00A64A7D" w:rsidRDefault="002E5464" w:rsidP="00C548B6">
      <w:pPr>
        <w:jc w:val="center"/>
        <w:rPr>
          <w:rFonts w:ascii="Verdana" w:hAnsi="Verdana" w:cs="Tahoma"/>
          <w:b/>
          <w:sz w:val="22"/>
          <w:szCs w:val="22"/>
          <w:lang w:val="es-ES_tradnl"/>
        </w:rPr>
      </w:pPr>
    </w:p>
    <w:p w14:paraId="6B9EE491" w14:textId="77777777" w:rsidR="002E5464" w:rsidRPr="00A64A7D" w:rsidRDefault="002E5464" w:rsidP="00C548B6">
      <w:pPr>
        <w:jc w:val="center"/>
        <w:rPr>
          <w:rFonts w:ascii="Verdana" w:hAnsi="Verdana" w:cs="Tahoma"/>
          <w:b/>
          <w:sz w:val="22"/>
          <w:szCs w:val="22"/>
          <w:lang w:val="es-ES_tradnl"/>
        </w:rPr>
      </w:pPr>
    </w:p>
    <w:p w14:paraId="40213FEB" w14:textId="77777777" w:rsidR="00D05641" w:rsidRPr="00A64A7D" w:rsidRDefault="00D05641" w:rsidP="00D05641">
      <w:pPr>
        <w:pStyle w:val="Ttulo3"/>
        <w:pBdr>
          <w:top w:val="single" w:sz="4" w:space="0" w:color="auto"/>
        </w:pBdr>
        <w:rPr>
          <w:lang w:val="es-ES_tradnl"/>
        </w:rPr>
      </w:pPr>
      <w:bookmarkStart w:id="1085" w:name="_Toc225761190"/>
      <w:r w:rsidRPr="00A64A7D">
        <w:rPr>
          <w:lang w:val="es-ES_tradnl"/>
        </w:rPr>
        <w:t>ANEXO II.8.- DECLARACIÓN SOBRE SUBCONTRATACIÓN DE SERVIDORES</w:t>
      </w:r>
      <w:bookmarkEnd w:id="1085"/>
    </w:p>
    <w:p w14:paraId="569DDDE1" w14:textId="77777777" w:rsidR="00D05641" w:rsidRPr="00A64A7D" w:rsidRDefault="00D05641" w:rsidP="00D05641">
      <w:pPr>
        <w:jc w:val="both"/>
        <w:rPr>
          <w:rFonts w:ascii="Verdana" w:hAnsi="Verdana"/>
          <w:sz w:val="19"/>
          <w:szCs w:val="19"/>
          <w:lang w:val="es-ES_tradnl"/>
        </w:rPr>
      </w:pPr>
    </w:p>
    <w:p w14:paraId="0155F3D5" w14:textId="77777777" w:rsidR="00D05641" w:rsidRPr="00A64A7D" w:rsidRDefault="00D05641" w:rsidP="00D05641">
      <w:pPr>
        <w:jc w:val="both"/>
        <w:rPr>
          <w:rFonts w:ascii="Verdana" w:hAnsi="Verdana"/>
          <w:sz w:val="19"/>
          <w:szCs w:val="19"/>
          <w:lang w:val="es-ES_tradnl"/>
        </w:rPr>
      </w:pPr>
    </w:p>
    <w:p w14:paraId="5977E5DA" w14:textId="2E2760C9" w:rsidR="00D05641" w:rsidRPr="00A64A7D" w:rsidRDefault="00D05641" w:rsidP="00A95F0E">
      <w:pPr>
        <w:widowControl w:val="0"/>
        <w:tabs>
          <w:tab w:val="center" w:pos="4252"/>
          <w:tab w:val="right" w:pos="8504"/>
        </w:tabs>
        <w:ind w:right="-425"/>
        <w:jc w:val="both"/>
        <w:rPr>
          <w:rFonts w:ascii="Verdana" w:hAnsi="Verdana"/>
          <w:sz w:val="19"/>
          <w:szCs w:val="19"/>
          <w:lang w:val="es-ES_tradnl"/>
        </w:rPr>
      </w:pPr>
      <w:r w:rsidRPr="00A64A7D">
        <w:rPr>
          <w:rFonts w:ascii="Verdana" w:hAnsi="Verdana"/>
          <w:sz w:val="19"/>
          <w:szCs w:val="19"/>
          <w:lang w:val="es-ES_tradnl"/>
        </w:rPr>
        <w:t>D./Dña.…………………………………………………, en nombre propio o en representación de (operadora económica)……………………………………………, con NIF………………………(de la operadora económica), en relación con el expediente nº</w:t>
      </w:r>
      <w:r w:rsidRPr="00A64A7D">
        <w:rPr>
          <w:rFonts w:ascii="Verdana" w:hAnsi="Verdana"/>
          <w:b/>
          <w:bCs/>
          <w:sz w:val="19"/>
          <w:szCs w:val="19"/>
          <w:lang w:val="es-ES_tradnl"/>
        </w:rPr>
        <w:t xml:space="preserve"> </w:t>
      </w:r>
      <w:r w:rsidR="00A95F0E" w:rsidRPr="00A64A7D">
        <w:rPr>
          <w:rFonts w:ascii="Verdana" w:hAnsi="Verdana" w:cs="Tahoma"/>
          <w:sz w:val="19"/>
          <w:szCs w:val="19"/>
          <w:lang w:val="es-ES_tradnl"/>
        </w:rPr>
        <w:t>C02/007/2026</w:t>
      </w:r>
      <w:r w:rsidRPr="00A64A7D">
        <w:rPr>
          <w:rFonts w:ascii="Verdana" w:hAnsi="Verdana"/>
          <w:b/>
          <w:bCs/>
          <w:sz w:val="19"/>
          <w:szCs w:val="19"/>
          <w:lang w:val="es-ES_tradnl"/>
        </w:rPr>
        <w:t xml:space="preserve">, </w:t>
      </w:r>
      <w:r w:rsidRPr="00A64A7D">
        <w:rPr>
          <w:rFonts w:ascii="Verdana" w:hAnsi="Verdana"/>
          <w:sz w:val="19"/>
          <w:szCs w:val="19"/>
          <w:lang w:val="es-ES_tradnl"/>
        </w:rPr>
        <w:t>bajo su responsabilidad</w:t>
      </w:r>
    </w:p>
    <w:p w14:paraId="67B9D43B" w14:textId="77777777" w:rsidR="00D05641" w:rsidRPr="00A64A7D" w:rsidRDefault="00D05641" w:rsidP="00D05641">
      <w:pPr>
        <w:jc w:val="both"/>
        <w:rPr>
          <w:rFonts w:ascii="Verdana" w:hAnsi="Verdana"/>
          <w:b/>
          <w:bCs/>
          <w:sz w:val="19"/>
          <w:szCs w:val="19"/>
          <w:lang w:val="es-ES_tradnl"/>
        </w:rPr>
      </w:pPr>
    </w:p>
    <w:p w14:paraId="5F0FC049" w14:textId="77777777" w:rsidR="00D05641" w:rsidRPr="00A64A7D" w:rsidRDefault="00D05641" w:rsidP="00D05641">
      <w:pPr>
        <w:jc w:val="center"/>
        <w:rPr>
          <w:rFonts w:ascii="Verdana" w:hAnsi="Verdana"/>
          <w:b/>
          <w:bCs/>
          <w:sz w:val="19"/>
          <w:szCs w:val="19"/>
          <w:lang w:val="es-ES_tradnl"/>
        </w:rPr>
      </w:pPr>
      <w:r w:rsidRPr="00A64A7D">
        <w:rPr>
          <w:rFonts w:ascii="Verdana" w:hAnsi="Verdana"/>
          <w:b/>
          <w:bCs/>
          <w:sz w:val="19"/>
          <w:szCs w:val="19"/>
          <w:lang w:val="es-ES_tradnl"/>
        </w:rPr>
        <w:t>DECLARA</w:t>
      </w:r>
    </w:p>
    <w:p w14:paraId="7A509D16" w14:textId="77777777" w:rsidR="00D05641" w:rsidRPr="00A64A7D" w:rsidRDefault="00D05641" w:rsidP="00D05641">
      <w:pPr>
        <w:jc w:val="both"/>
        <w:rPr>
          <w:rFonts w:ascii="Verdana" w:hAnsi="Verdana"/>
          <w:sz w:val="19"/>
          <w:szCs w:val="19"/>
          <w:lang w:val="es-ES_tradnl"/>
        </w:rPr>
      </w:pPr>
    </w:p>
    <w:p w14:paraId="01A75CC4" w14:textId="77777777" w:rsidR="00D05641" w:rsidRPr="00A64A7D" w:rsidRDefault="00D05641" w:rsidP="00D05641">
      <w:pPr>
        <w:jc w:val="both"/>
        <w:rPr>
          <w:rFonts w:ascii="Verdana" w:hAnsi="Verdana"/>
          <w:sz w:val="19"/>
          <w:szCs w:val="19"/>
          <w:lang w:val="es-ES_tradnl"/>
        </w:rPr>
      </w:pPr>
      <w:r w:rsidRPr="00A64A7D">
        <w:rPr>
          <w:rFonts w:ascii="Verdana" w:hAnsi="Verdana"/>
          <w:sz w:val="19"/>
          <w:szCs w:val="19"/>
          <w:lang w:val="es-ES_tradnl"/>
        </w:rPr>
        <w:t xml:space="preserve">ante el órgano de contratación competente para la adjudicación del contrato de servicios que tiene por objeto la </w:t>
      </w:r>
      <w:r w:rsidRPr="00A64A7D">
        <w:rPr>
          <w:rFonts w:ascii="Verdana" w:hAnsi="Verdana" w:cs="Tahoma"/>
          <w:color w:val="0000FF"/>
          <w:sz w:val="19"/>
          <w:szCs w:val="19"/>
          <w:lang w:val="es-ES_tradnl"/>
        </w:rPr>
        <w:t>Prestación del servicio denominado Servicio de XXX (X/XX/XXX)</w:t>
      </w:r>
    </w:p>
    <w:p w14:paraId="0C9E83C7" w14:textId="77777777" w:rsidR="00D05641" w:rsidRPr="00A64A7D" w:rsidRDefault="00D05641" w:rsidP="00D05641">
      <w:pPr>
        <w:pStyle w:val="Prrafodelista"/>
        <w:numPr>
          <w:ilvl w:val="0"/>
          <w:numId w:val="143"/>
        </w:numPr>
        <w:jc w:val="both"/>
        <w:rPr>
          <w:rFonts w:ascii="Verdana" w:hAnsi="Verdana"/>
          <w:sz w:val="19"/>
          <w:szCs w:val="19"/>
          <w:lang w:val="es-ES_tradnl"/>
        </w:rPr>
      </w:pPr>
      <w:r w:rsidRPr="00A64A7D">
        <w:rPr>
          <w:rFonts w:ascii="Verdana" w:hAnsi="Verdana"/>
          <w:sz w:val="19"/>
          <w:szCs w:val="19"/>
          <w:lang w:val="es-ES_tradnl"/>
        </w:rPr>
        <w:t xml:space="preserve">Que (señalar lo que proceda) </w:t>
      </w:r>
      <w:r w:rsidRPr="00A64A7D">
        <w:rPr>
          <w:rFonts w:ascii="Verdana" w:hAnsi="Verdana"/>
          <w:b/>
          <w:bCs/>
          <w:sz w:val="19"/>
          <w:szCs w:val="19"/>
          <w:lang w:val="es-ES_tradnl"/>
        </w:rPr>
        <w:t>SI  NO</w:t>
      </w:r>
      <w:r w:rsidRPr="00A64A7D">
        <w:rPr>
          <w:rFonts w:ascii="Verdana" w:hAnsi="Verdana"/>
          <w:sz w:val="19"/>
          <w:szCs w:val="19"/>
          <w:lang w:val="es-ES_tradnl"/>
        </w:rPr>
        <w:t xml:space="preserve"> tiene previsto subcontratar los servidores o los servicios asociados a los mismos. </w:t>
      </w:r>
    </w:p>
    <w:p w14:paraId="38322217" w14:textId="77777777" w:rsidR="00D05641" w:rsidRPr="00A64A7D" w:rsidRDefault="00D05641" w:rsidP="00D05641">
      <w:pPr>
        <w:pStyle w:val="Prrafodelista"/>
        <w:numPr>
          <w:ilvl w:val="0"/>
          <w:numId w:val="143"/>
        </w:numPr>
        <w:jc w:val="both"/>
        <w:rPr>
          <w:rFonts w:ascii="Verdana" w:hAnsi="Verdana"/>
          <w:sz w:val="19"/>
          <w:szCs w:val="19"/>
          <w:lang w:val="es-ES_tradnl"/>
        </w:rPr>
      </w:pPr>
      <w:r w:rsidRPr="00A64A7D">
        <w:rPr>
          <w:rFonts w:ascii="Verdana" w:hAnsi="Verdana"/>
          <w:sz w:val="19"/>
          <w:szCs w:val="19"/>
          <w:lang w:val="es-ES_tradnl"/>
        </w:rPr>
        <w:t xml:space="preserve">Que en caso afirmativo, la persona/s empresaria/s con la/s que se prevé subcontratar es/son: </w:t>
      </w:r>
    </w:p>
    <w:p w14:paraId="7652A58E" w14:textId="77777777" w:rsidR="00D05641" w:rsidRPr="00A64A7D" w:rsidRDefault="00D05641" w:rsidP="00D05641">
      <w:pPr>
        <w:pStyle w:val="Prrafodelista"/>
        <w:ind w:left="720"/>
        <w:jc w:val="both"/>
        <w:rPr>
          <w:rFonts w:ascii="Verdana" w:hAnsi="Verdana"/>
          <w:sz w:val="19"/>
          <w:szCs w:val="19"/>
          <w:lang w:val="es-ES_tradnl"/>
        </w:rPr>
      </w:pPr>
      <w:r w:rsidRPr="00A64A7D">
        <w:rPr>
          <w:rFonts w:ascii="Verdana" w:hAnsi="Verdana"/>
          <w:sz w:val="19"/>
          <w:szCs w:val="19"/>
          <w:lang w:val="es-ES_tradnl"/>
        </w:rPr>
        <w:t xml:space="preserve">Nombre o perfil empresarial 1: ……………………………………………………………………………………………………… </w:t>
      </w:r>
    </w:p>
    <w:p w14:paraId="5BA62EF9" w14:textId="77777777" w:rsidR="00D05641" w:rsidRPr="00A64A7D" w:rsidRDefault="00D05641" w:rsidP="00D05641">
      <w:pPr>
        <w:pStyle w:val="Prrafodelista"/>
        <w:ind w:left="720"/>
        <w:jc w:val="both"/>
        <w:rPr>
          <w:rFonts w:ascii="Verdana" w:hAnsi="Verdana"/>
          <w:sz w:val="19"/>
          <w:szCs w:val="19"/>
          <w:lang w:val="es-ES_tradnl"/>
        </w:rPr>
      </w:pPr>
      <w:r w:rsidRPr="00A64A7D">
        <w:rPr>
          <w:rFonts w:ascii="Verdana" w:hAnsi="Verdana"/>
          <w:sz w:val="19"/>
          <w:szCs w:val="19"/>
          <w:lang w:val="es-ES_tradnl"/>
        </w:rPr>
        <w:t xml:space="preserve">Nombre o perfil empresarial 2: …………………………………………………………………………………………………… </w:t>
      </w:r>
    </w:p>
    <w:p w14:paraId="1164E000" w14:textId="77777777" w:rsidR="00D05641" w:rsidRPr="00A64A7D" w:rsidRDefault="00D05641" w:rsidP="00D05641">
      <w:pPr>
        <w:pStyle w:val="Prrafodelista"/>
        <w:ind w:left="720"/>
        <w:jc w:val="both"/>
        <w:rPr>
          <w:rFonts w:ascii="Verdana" w:hAnsi="Verdana"/>
          <w:sz w:val="19"/>
          <w:szCs w:val="19"/>
          <w:lang w:val="es-ES_tradnl"/>
        </w:rPr>
      </w:pPr>
      <w:r w:rsidRPr="00A64A7D">
        <w:rPr>
          <w:rFonts w:ascii="Verdana" w:hAnsi="Verdana"/>
          <w:sz w:val="19"/>
          <w:szCs w:val="19"/>
          <w:lang w:val="es-ES_tradnl"/>
        </w:rPr>
        <w:t>Nombre o perfil empresarial 3: …………………………………………………………………………………………………..</w:t>
      </w:r>
    </w:p>
    <w:p w14:paraId="65F215CC" w14:textId="77777777" w:rsidR="00D05641" w:rsidRPr="00A64A7D" w:rsidRDefault="00D05641" w:rsidP="00D05641">
      <w:pPr>
        <w:jc w:val="both"/>
        <w:rPr>
          <w:rFonts w:ascii="Verdana" w:hAnsi="Verdana"/>
          <w:sz w:val="19"/>
          <w:szCs w:val="19"/>
          <w:lang w:val="es-ES_tradnl"/>
        </w:rPr>
      </w:pPr>
    </w:p>
    <w:p w14:paraId="133B1CFC" w14:textId="77777777" w:rsidR="00D05641" w:rsidRPr="00A64A7D" w:rsidRDefault="00D05641" w:rsidP="00D05641">
      <w:pPr>
        <w:jc w:val="both"/>
        <w:rPr>
          <w:rFonts w:ascii="Verdana" w:hAnsi="Verdana"/>
          <w:sz w:val="19"/>
          <w:szCs w:val="19"/>
          <w:lang w:val="es-ES_tradnl"/>
        </w:rPr>
      </w:pPr>
    </w:p>
    <w:p w14:paraId="5DD3BC46" w14:textId="77777777" w:rsidR="00D05641" w:rsidRPr="00A64A7D" w:rsidRDefault="00D05641" w:rsidP="00D05641">
      <w:pPr>
        <w:jc w:val="both"/>
        <w:rPr>
          <w:rFonts w:ascii="Verdana" w:hAnsi="Verdana"/>
          <w:sz w:val="19"/>
          <w:szCs w:val="19"/>
          <w:lang w:val="es-ES_tradnl"/>
        </w:rPr>
      </w:pPr>
      <w:r w:rsidRPr="00A64A7D">
        <w:rPr>
          <w:rFonts w:ascii="Verdana" w:hAnsi="Verdana"/>
          <w:sz w:val="19"/>
          <w:szCs w:val="19"/>
          <w:lang w:val="es-ES_tradnl"/>
        </w:rPr>
        <w:t>En............................., a...... de....................de 20....</w:t>
      </w:r>
    </w:p>
    <w:p w14:paraId="1EEAA345" w14:textId="77777777" w:rsidR="00D05641" w:rsidRPr="00A64A7D" w:rsidRDefault="00D05641" w:rsidP="00D05641">
      <w:pPr>
        <w:jc w:val="both"/>
        <w:rPr>
          <w:rFonts w:ascii="Verdana" w:hAnsi="Verdana"/>
          <w:sz w:val="19"/>
          <w:szCs w:val="19"/>
          <w:lang w:val="es-ES_tradnl"/>
        </w:rPr>
      </w:pPr>
    </w:p>
    <w:p w14:paraId="2A865FBD" w14:textId="77777777" w:rsidR="00D05641" w:rsidRPr="00A64A7D" w:rsidRDefault="00D05641" w:rsidP="00D05641">
      <w:pPr>
        <w:jc w:val="both"/>
        <w:rPr>
          <w:rFonts w:ascii="Verdana" w:hAnsi="Verdana"/>
          <w:sz w:val="19"/>
          <w:szCs w:val="19"/>
          <w:lang w:val="es-ES_tradnl"/>
        </w:rPr>
      </w:pPr>
      <w:r w:rsidRPr="00A64A7D">
        <w:rPr>
          <w:rFonts w:ascii="Verdana" w:hAnsi="Verdana"/>
          <w:sz w:val="19"/>
          <w:szCs w:val="19"/>
          <w:lang w:val="es-ES_tradnl"/>
        </w:rPr>
        <w:t>Firmado:</w:t>
      </w:r>
    </w:p>
    <w:p w14:paraId="0013AF0E" w14:textId="77777777" w:rsidR="00D05641" w:rsidRPr="00A64A7D" w:rsidRDefault="00D05641" w:rsidP="00D05641">
      <w:pPr>
        <w:jc w:val="both"/>
        <w:rPr>
          <w:rFonts w:ascii="Verdana" w:hAnsi="Verdana"/>
          <w:sz w:val="19"/>
          <w:szCs w:val="19"/>
          <w:lang w:val="es-ES_tradnl"/>
        </w:rPr>
      </w:pPr>
    </w:p>
    <w:p w14:paraId="0E2F53F3" w14:textId="77777777" w:rsidR="00D05641" w:rsidRPr="00A64A7D" w:rsidRDefault="00D05641" w:rsidP="00D05641">
      <w:pPr>
        <w:jc w:val="both"/>
        <w:rPr>
          <w:rFonts w:ascii="Verdana" w:hAnsi="Verdana"/>
          <w:sz w:val="19"/>
          <w:szCs w:val="19"/>
          <w:lang w:val="es-ES_tradnl"/>
        </w:rPr>
      </w:pPr>
    </w:p>
    <w:p w14:paraId="48B45D08" w14:textId="77777777" w:rsidR="00D05641" w:rsidRPr="00A64A7D" w:rsidRDefault="00D05641" w:rsidP="00D05641">
      <w:pPr>
        <w:jc w:val="both"/>
        <w:rPr>
          <w:rFonts w:ascii="Verdana" w:hAnsi="Verdana"/>
          <w:sz w:val="19"/>
          <w:szCs w:val="19"/>
          <w:lang w:val="es-ES_tradnl"/>
        </w:rPr>
      </w:pPr>
    </w:p>
    <w:p w14:paraId="089206E4" w14:textId="77777777" w:rsidR="002E5464" w:rsidRPr="00A64A7D" w:rsidRDefault="002E5464" w:rsidP="00C548B6">
      <w:pPr>
        <w:jc w:val="center"/>
        <w:rPr>
          <w:rFonts w:ascii="Verdana" w:hAnsi="Verdana" w:cs="Tahoma"/>
          <w:b/>
          <w:sz w:val="22"/>
          <w:szCs w:val="22"/>
          <w:lang w:val="es-ES_tradnl"/>
        </w:rPr>
        <w:sectPr w:rsidR="002E5464" w:rsidRPr="00A64A7D" w:rsidSect="00A12B05">
          <w:footnotePr>
            <w:numRestart w:val="eachSect"/>
          </w:footnotePr>
          <w:pgSz w:w="11906" w:h="16838"/>
          <w:pgMar w:top="567" w:right="1276" w:bottom="992" w:left="1134" w:header="284" w:footer="482" w:gutter="0"/>
          <w:cols w:space="720"/>
          <w:docGrid w:linePitch="326"/>
        </w:sectPr>
      </w:pPr>
    </w:p>
    <w:p w14:paraId="0B52FD0B" w14:textId="46968073" w:rsidR="00E45BD3" w:rsidRPr="00A64A7D" w:rsidRDefault="00E45BD3" w:rsidP="00E45BD3">
      <w:pPr>
        <w:pStyle w:val="Ttulo3"/>
        <w:rPr>
          <w:rFonts w:eastAsia="Arial Unicode MS"/>
          <w:lang w:val="es-ES_tradnl"/>
        </w:rPr>
      </w:pPr>
      <w:bookmarkStart w:id="1086" w:name="_Toc225761191"/>
      <w:bookmarkStart w:id="1087" w:name="_Toc33530873"/>
      <w:bookmarkStart w:id="1088" w:name="_Toc38387844"/>
      <w:bookmarkStart w:id="1089" w:name="AnexoIII1"/>
      <w:bookmarkStart w:id="1090" w:name="_Toc34132961"/>
      <w:bookmarkEnd w:id="1084"/>
      <w:r w:rsidRPr="00A64A7D">
        <w:rPr>
          <w:rFonts w:eastAsia="Arial Unicode MS"/>
          <w:lang w:val="es-ES_tradnl"/>
        </w:rPr>
        <w:lastRenderedPageBreak/>
        <w:t>ANEXO II.</w:t>
      </w:r>
      <w:bookmarkStart w:id="1091" w:name="_Toc119673740"/>
      <w:bookmarkStart w:id="1092" w:name="_Toc126566423"/>
      <w:r w:rsidR="002E5464" w:rsidRPr="00A64A7D">
        <w:rPr>
          <w:rFonts w:eastAsia="Arial Unicode MS"/>
          <w:lang w:val="es-ES_tradnl"/>
        </w:rPr>
        <w:t>9</w:t>
      </w:r>
      <w:r w:rsidRPr="00A64A7D">
        <w:rPr>
          <w:rFonts w:eastAsia="Arial Unicode MS"/>
          <w:lang w:val="es-ES_tradnl"/>
        </w:rPr>
        <w:t>.-</w:t>
      </w:r>
      <w:r w:rsidRPr="00A64A7D">
        <w:rPr>
          <w:rFonts w:eastAsia="Arial Unicode MS"/>
          <w:lang w:val="es-ES_tradnl"/>
        </w:rPr>
        <w:tab/>
        <w:t>PLAN DE IGUALDAD O DELITOS O SANCIONES FIRMES POR INFRACCIÓN GRAVE EN MATERIA DE PREVENCIÓN DE IGUALDAD DE HOMBRES Y MUJERES</w:t>
      </w:r>
      <w:bookmarkEnd w:id="1086"/>
      <w:bookmarkEnd w:id="1091"/>
      <w:bookmarkEnd w:id="1092"/>
    </w:p>
    <w:p w14:paraId="09C24B18" w14:textId="77777777" w:rsidR="00E45BD3" w:rsidRPr="00A64A7D" w:rsidRDefault="00E45BD3" w:rsidP="00E45BD3">
      <w:pPr>
        <w:tabs>
          <w:tab w:val="left" w:pos="9436"/>
        </w:tabs>
        <w:ind w:left="600" w:right="-427"/>
        <w:jc w:val="center"/>
        <w:rPr>
          <w:rFonts w:ascii="Verdana" w:eastAsia="Arial Unicode MS" w:hAnsi="Verdana" w:cs="Tahoma"/>
          <w:b/>
          <w:sz w:val="19"/>
          <w:szCs w:val="19"/>
          <w:lang w:val="es-ES_tradnl"/>
        </w:rPr>
      </w:pPr>
    </w:p>
    <w:p w14:paraId="7DC77EC1" w14:textId="77777777" w:rsidR="00E45BD3" w:rsidRPr="00A64A7D" w:rsidRDefault="00E45BD3" w:rsidP="00E45BD3">
      <w:pPr>
        <w:tabs>
          <w:tab w:val="left" w:pos="9436"/>
        </w:tabs>
        <w:ind w:right="-427"/>
        <w:jc w:val="center"/>
        <w:rPr>
          <w:rFonts w:ascii="Verdana" w:eastAsia="Arial Unicode MS" w:hAnsi="Verdana" w:cs="Tahoma"/>
          <w:b/>
          <w:sz w:val="19"/>
          <w:szCs w:val="19"/>
          <w:lang w:val="es-ES_tradnl"/>
        </w:rPr>
      </w:pPr>
    </w:p>
    <w:p w14:paraId="4564EFA2" w14:textId="77777777" w:rsidR="00A95F0E" w:rsidRPr="00A64A7D" w:rsidRDefault="00E45BD3" w:rsidP="00A95F0E">
      <w:pPr>
        <w:widowControl w:val="0"/>
        <w:tabs>
          <w:tab w:val="center" w:pos="4252"/>
          <w:tab w:val="right" w:pos="8504"/>
        </w:tabs>
        <w:ind w:right="-425"/>
        <w:jc w:val="both"/>
        <w:rPr>
          <w:rFonts w:ascii="Verdana" w:hAnsi="Verdana" w:cs="Tahoma"/>
          <w:sz w:val="19"/>
          <w:szCs w:val="19"/>
          <w:lang w:val="es-ES_tradnl"/>
        </w:rPr>
      </w:pPr>
      <w:r w:rsidRPr="00A64A7D">
        <w:rPr>
          <w:rFonts w:ascii="Verdana" w:hAnsi="Verdana" w:cs="Tahoma"/>
          <w:sz w:val="19"/>
          <w:szCs w:val="19"/>
          <w:vertAlign w:val="superscript"/>
          <w:lang w:val="es-ES_tradnl"/>
        </w:rPr>
        <w:footnoteReference w:id="73"/>
      </w: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 con NIF……………………… (</w:t>
      </w:r>
      <w:r w:rsidRPr="00A64A7D">
        <w:rPr>
          <w:rFonts w:ascii="Verdana" w:hAnsi="Verdana" w:cs="Tahoma"/>
          <w:color w:val="0000FF"/>
          <w:sz w:val="19"/>
          <w:szCs w:val="19"/>
          <w:lang w:val="es-ES_tradnl"/>
        </w:rPr>
        <w:t>de la operadora económica</w:t>
      </w:r>
      <w:r w:rsidRPr="00A64A7D">
        <w:rPr>
          <w:rFonts w:ascii="Verdana" w:hAnsi="Verdana" w:cs="Tahoma"/>
          <w:sz w:val="19"/>
          <w:szCs w:val="19"/>
          <w:lang w:val="es-ES_tradnl"/>
        </w:rPr>
        <w:t>); en relación con el expediente nº</w:t>
      </w:r>
      <w:r w:rsidRPr="00A64A7D">
        <w:rPr>
          <w:rFonts w:ascii="Verdana" w:hAnsi="Verdana" w:cs="Tahoma"/>
          <w:b/>
          <w:sz w:val="19"/>
          <w:szCs w:val="19"/>
          <w:lang w:val="es-ES_tradnl"/>
        </w:rPr>
        <w:t xml:space="preserve"> </w:t>
      </w:r>
      <w:r w:rsidR="00A95F0E" w:rsidRPr="00A64A7D">
        <w:rPr>
          <w:rFonts w:ascii="Verdana" w:hAnsi="Verdana" w:cs="Tahoma"/>
          <w:sz w:val="19"/>
          <w:szCs w:val="19"/>
          <w:lang w:val="es-ES_tradnl"/>
        </w:rPr>
        <w:t>C02/007/2026</w:t>
      </w:r>
    </w:p>
    <w:p w14:paraId="6956A44D" w14:textId="4C49FC88" w:rsidR="00E45BD3" w:rsidRPr="00A64A7D" w:rsidRDefault="00E45BD3" w:rsidP="00E45BD3">
      <w:pPr>
        <w:widowControl w:val="0"/>
        <w:tabs>
          <w:tab w:val="center" w:pos="4252"/>
          <w:tab w:val="right" w:pos="8504"/>
        </w:tabs>
        <w:ind w:right="-427"/>
        <w:jc w:val="both"/>
        <w:rPr>
          <w:rFonts w:ascii="Verdana" w:hAnsi="Verdana" w:cs="Tahoma"/>
          <w:color w:val="0000FF"/>
          <w:sz w:val="19"/>
          <w:szCs w:val="19"/>
          <w:lang w:val="es-ES_tradnl"/>
        </w:rPr>
      </w:pPr>
    </w:p>
    <w:p w14:paraId="3BEA1748" w14:textId="77777777" w:rsidR="00E45BD3" w:rsidRPr="00A64A7D" w:rsidRDefault="00E45BD3" w:rsidP="00E45BD3">
      <w:pPr>
        <w:tabs>
          <w:tab w:val="left" w:pos="9436"/>
        </w:tabs>
        <w:ind w:left="600" w:right="-427"/>
        <w:jc w:val="center"/>
        <w:rPr>
          <w:rFonts w:ascii="Verdana" w:eastAsia="Arial Unicode MS" w:hAnsi="Verdana"/>
          <w:b/>
          <w:sz w:val="19"/>
          <w:szCs w:val="19"/>
          <w:lang w:val="es-ES_tradnl"/>
        </w:rPr>
      </w:pPr>
    </w:p>
    <w:p w14:paraId="1E8C01EB" w14:textId="77777777" w:rsidR="00E45BD3" w:rsidRPr="00A64A7D" w:rsidRDefault="00E45BD3" w:rsidP="00E45BD3">
      <w:pPr>
        <w:ind w:right="-427"/>
        <w:jc w:val="center"/>
        <w:rPr>
          <w:rFonts w:ascii="Verdana" w:hAnsi="Verdana"/>
          <w:b/>
          <w:sz w:val="19"/>
          <w:szCs w:val="19"/>
          <w:lang w:val="es-ES_tradnl"/>
        </w:rPr>
      </w:pPr>
    </w:p>
    <w:p w14:paraId="7C326943" w14:textId="77777777" w:rsidR="00E45BD3" w:rsidRPr="00A64A7D" w:rsidRDefault="00E45BD3" w:rsidP="00E45BD3">
      <w:pPr>
        <w:ind w:right="-427"/>
        <w:jc w:val="center"/>
        <w:rPr>
          <w:rFonts w:ascii="Verdana" w:hAnsi="Verdana"/>
          <w:b/>
          <w:sz w:val="19"/>
          <w:szCs w:val="19"/>
          <w:lang w:val="es-ES_tradnl"/>
        </w:rPr>
      </w:pPr>
      <w:r w:rsidRPr="00A64A7D">
        <w:rPr>
          <w:rFonts w:ascii="Verdana" w:hAnsi="Verdana"/>
          <w:b/>
          <w:sz w:val="19"/>
          <w:szCs w:val="19"/>
          <w:lang w:val="es-ES_tradnl"/>
        </w:rPr>
        <w:t>DECLARA:</w:t>
      </w:r>
    </w:p>
    <w:p w14:paraId="34FD27D3" w14:textId="77777777" w:rsidR="00E45BD3" w:rsidRPr="00A64A7D" w:rsidRDefault="00E45BD3" w:rsidP="00E45BD3">
      <w:pPr>
        <w:ind w:right="-427"/>
        <w:jc w:val="center"/>
        <w:rPr>
          <w:rFonts w:ascii="Verdana" w:hAnsi="Verdana"/>
          <w:b/>
          <w:sz w:val="19"/>
          <w:szCs w:val="19"/>
          <w:lang w:val="es-ES_tradnl"/>
        </w:rPr>
      </w:pPr>
    </w:p>
    <w:p w14:paraId="6EEDA67C" w14:textId="77777777" w:rsidR="00E45BD3" w:rsidRPr="00A64A7D" w:rsidRDefault="00E45BD3" w:rsidP="00E45BD3">
      <w:pPr>
        <w:tabs>
          <w:tab w:val="left" w:pos="9436"/>
        </w:tabs>
        <w:ind w:left="600" w:right="-427"/>
        <w:jc w:val="center"/>
        <w:rPr>
          <w:rFonts w:ascii="Verdana" w:eastAsia="Arial Unicode MS" w:hAnsi="Verdana"/>
          <w:b/>
          <w:sz w:val="19"/>
          <w:szCs w:val="19"/>
          <w:lang w:val="es-ES_tradnl"/>
        </w:rPr>
      </w:pPr>
    </w:p>
    <w:p w14:paraId="2E18E546" w14:textId="1536B48A" w:rsidR="00E45BD3" w:rsidRPr="00A64A7D" w:rsidRDefault="00E45BD3" w:rsidP="00E45BD3">
      <w:pPr>
        <w:ind w:right="-427"/>
        <w:jc w:val="both"/>
        <w:rPr>
          <w:rFonts w:ascii="Verdana" w:hAnsi="Verdana" w:cs="Tahoma"/>
          <w:iCs/>
          <w:sz w:val="19"/>
          <w:szCs w:val="19"/>
          <w:lang w:val="es-ES_tradnl"/>
        </w:rPr>
      </w:pPr>
      <w:r w:rsidRPr="00A64A7D">
        <w:rPr>
          <w:rFonts w:ascii="Verdana" w:hAnsi="Verdana" w:cs="Tahoma"/>
          <w:b/>
          <w:iCs/>
          <w:sz w:val="19"/>
          <w:szCs w:val="19"/>
          <w:lang w:val="es-ES_tradnl"/>
        </w:rPr>
        <w:t>1.-</w:t>
      </w:r>
      <w:r w:rsidRPr="00A64A7D">
        <w:rPr>
          <w:rFonts w:ascii="Verdana" w:hAnsi="Verdana" w:cs="Tahoma"/>
          <w:iCs/>
          <w:sz w:val="19"/>
          <w:szCs w:val="19"/>
          <w:lang w:val="es-ES_tradnl"/>
        </w:rPr>
        <w:t xml:space="preserve"> </w:t>
      </w:r>
      <w:r w:rsidRPr="00A64A7D">
        <w:rPr>
          <w:rFonts w:ascii="Verdana" w:hAnsi="Verdana" w:cs="Tahoma"/>
          <w:b/>
          <w:iCs/>
          <w:sz w:val="19"/>
          <w:szCs w:val="19"/>
          <w:lang w:val="es-ES_tradnl"/>
        </w:rPr>
        <w:t>Respecto al plan de igualdad</w:t>
      </w:r>
      <w:r w:rsidRPr="00A64A7D">
        <w:rPr>
          <w:rFonts w:ascii="Verdana" w:hAnsi="Verdana" w:cs="Tahoma"/>
          <w:iCs/>
          <w:sz w:val="19"/>
          <w:szCs w:val="19"/>
          <w:lang w:val="es-ES_tradnl"/>
        </w:rPr>
        <w:t xml:space="preserve">, las empresas de 50 o más trabajadores resultan obligadas a contar con un plan de igualdad, además de las empresas que se encuentren obligadas por la imposición de sanción de la autoridad laboral o si así lo establece el convenio colectivo de aplicación (art. 45 LO 3/2007, </w:t>
      </w:r>
      <w:r w:rsidR="00785720" w:rsidRPr="00A64A7D">
        <w:rPr>
          <w:rFonts w:ascii="Verdana" w:hAnsi="Verdana" w:cs="Tahoma"/>
          <w:iCs/>
          <w:sz w:val="19"/>
          <w:szCs w:val="19"/>
          <w:lang w:val="es-ES_tradnl"/>
        </w:rPr>
        <w:t xml:space="preserve">art. 22 </w:t>
      </w:r>
      <w:r w:rsidR="00785720" w:rsidRPr="00A64A7D">
        <w:rPr>
          <w:rFonts w:ascii="Verdana" w:eastAsia="Arial Unicode MS" w:hAnsi="Verdana"/>
          <w:sz w:val="19"/>
          <w:szCs w:val="18"/>
          <w:lang w:val="es-ES_tradnl"/>
        </w:rPr>
        <w:t>Decreto Legislativo 1/2023, de 16 de marzo</w:t>
      </w:r>
      <w:r w:rsidRPr="00A64A7D">
        <w:rPr>
          <w:rFonts w:ascii="Verdana" w:hAnsi="Verdana" w:cs="Tahoma"/>
          <w:iCs/>
          <w:sz w:val="19"/>
          <w:szCs w:val="19"/>
          <w:lang w:val="es-ES_tradnl"/>
        </w:rPr>
        <w:t xml:space="preserve"> y apartado 13.3.6 de las </w:t>
      </w:r>
      <w:r w:rsidR="00161E53" w:rsidRPr="00A64A7D">
        <w:rPr>
          <w:rFonts w:ascii="Verdana" w:hAnsi="Verdana" w:cs="Tahoma"/>
          <w:iCs/>
          <w:sz w:val="19"/>
          <w:szCs w:val="19"/>
          <w:lang w:val="es-ES_tradnl"/>
        </w:rPr>
        <w:t>cláusulas</w:t>
      </w:r>
      <w:r w:rsidRPr="00A64A7D">
        <w:rPr>
          <w:rFonts w:ascii="Verdana" w:hAnsi="Verdana" w:cs="Tahoma"/>
          <w:iCs/>
          <w:sz w:val="19"/>
          <w:szCs w:val="19"/>
          <w:lang w:val="es-ES_tradnl"/>
        </w:rPr>
        <w:t xml:space="preserve"> generales de este Pliego):</w:t>
      </w:r>
    </w:p>
    <w:p w14:paraId="0C207C95" w14:textId="77777777" w:rsidR="00E45BD3" w:rsidRPr="00A64A7D" w:rsidRDefault="00E45BD3" w:rsidP="00E45BD3">
      <w:pPr>
        <w:ind w:right="-427"/>
        <w:jc w:val="both"/>
        <w:rPr>
          <w:rFonts w:ascii="Verdana" w:hAnsi="Verdana" w:cs="Tahoma"/>
          <w:iCs/>
          <w:sz w:val="19"/>
          <w:szCs w:val="19"/>
          <w:lang w:val="es-ES_tradnl"/>
        </w:rPr>
      </w:pPr>
    </w:p>
    <w:p w14:paraId="555824E9" w14:textId="77777777" w:rsidR="00E45BD3" w:rsidRPr="00A64A7D" w:rsidRDefault="00E45BD3" w:rsidP="00E45BD3">
      <w:pPr>
        <w:ind w:right="-427"/>
        <w:jc w:val="both"/>
        <w:rPr>
          <w:rFonts w:ascii="Verdana" w:hAnsi="Verdana" w:cs="Tahoma"/>
          <w:iCs/>
          <w:sz w:val="19"/>
          <w:szCs w:val="19"/>
          <w:lang w:val="es-ES_tradnl"/>
        </w:rPr>
      </w:pPr>
      <w:r w:rsidRPr="00A64A7D">
        <w:rPr>
          <w:rFonts w:ascii="Verdana" w:eastAsia="Arial Unicode MS" w:hAnsi="Verdana"/>
          <w:sz w:val="16"/>
          <w:szCs w:val="16"/>
          <w:lang w:val="es-ES_tradnl"/>
        </w:rPr>
        <w:fldChar w:fldCharType="begin">
          <w:ffData>
            <w:name w:val="Casilla1"/>
            <w:enabled/>
            <w:calcOnExit w:val="0"/>
            <w:checkBox>
              <w:size w:val="26"/>
              <w:default w:val="0"/>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r w:rsidRPr="00A64A7D">
        <w:rPr>
          <w:rFonts w:ascii="Verdana" w:eastAsia="Arial Unicode MS" w:hAnsi="Verdana"/>
          <w:sz w:val="16"/>
          <w:szCs w:val="16"/>
          <w:lang w:val="es-ES_tradnl"/>
        </w:rPr>
        <w:t xml:space="preserve"> </w:t>
      </w:r>
      <w:r w:rsidRPr="00A64A7D">
        <w:rPr>
          <w:rFonts w:ascii="Verdana" w:hAnsi="Verdana" w:cs="Tahoma"/>
          <w:iCs/>
          <w:sz w:val="19"/>
          <w:szCs w:val="19"/>
          <w:lang w:val="es-ES_tradnl"/>
        </w:rPr>
        <w:t>Sí cumple con la obligación de contar con un plan de igualdad*.</w:t>
      </w:r>
    </w:p>
    <w:p w14:paraId="318CF51B" w14:textId="77777777" w:rsidR="00E45BD3" w:rsidRPr="00A64A7D" w:rsidRDefault="00E45BD3" w:rsidP="00E45BD3">
      <w:pPr>
        <w:ind w:right="-427"/>
        <w:jc w:val="both"/>
        <w:rPr>
          <w:rFonts w:ascii="Verdana" w:hAnsi="Verdana" w:cs="Tahoma"/>
          <w:iCs/>
          <w:sz w:val="19"/>
          <w:szCs w:val="19"/>
          <w:lang w:val="es-ES_tradnl"/>
        </w:rPr>
      </w:pPr>
      <w:r w:rsidRPr="00A64A7D">
        <w:rPr>
          <w:rFonts w:ascii="Verdana" w:eastAsia="Arial Unicode MS" w:hAnsi="Verdana"/>
          <w:sz w:val="16"/>
          <w:szCs w:val="16"/>
          <w:lang w:val="es-ES_tradnl"/>
        </w:rPr>
        <w:fldChar w:fldCharType="begin">
          <w:ffData>
            <w:name w:val="Casilla1"/>
            <w:enabled/>
            <w:calcOnExit w:val="0"/>
            <w:checkBox>
              <w:size w:val="26"/>
              <w:default w:val="0"/>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r w:rsidRPr="00A64A7D">
        <w:rPr>
          <w:rFonts w:ascii="Verdana" w:eastAsia="Arial Unicode MS" w:hAnsi="Verdana"/>
          <w:sz w:val="16"/>
          <w:szCs w:val="16"/>
          <w:lang w:val="es-ES_tradnl"/>
        </w:rPr>
        <w:t xml:space="preserve"> </w:t>
      </w:r>
      <w:r w:rsidRPr="00A64A7D">
        <w:rPr>
          <w:rFonts w:ascii="Verdana" w:hAnsi="Verdana" w:cs="Tahoma"/>
          <w:iCs/>
          <w:sz w:val="19"/>
          <w:szCs w:val="19"/>
          <w:lang w:val="es-ES_tradnl"/>
        </w:rPr>
        <w:t>No está obligada a contar con un plan de igualdad.</w:t>
      </w:r>
    </w:p>
    <w:p w14:paraId="07A3ED52" w14:textId="77777777" w:rsidR="00E45BD3" w:rsidRPr="00A64A7D" w:rsidRDefault="00E45BD3" w:rsidP="00E45BD3">
      <w:pPr>
        <w:ind w:right="-427"/>
        <w:jc w:val="both"/>
        <w:rPr>
          <w:rFonts w:ascii="Verdana" w:hAnsi="Verdana" w:cs="Tahoma"/>
          <w:iCs/>
          <w:sz w:val="19"/>
          <w:szCs w:val="19"/>
          <w:lang w:val="es-ES_tradnl"/>
        </w:rPr>
      </w:pPr>
    </w:p>
    <w:p w14:paraId="2D909C60" w14:textId="77777777" w:rsidR="00EE60BF" w:rsidRPr="00A64A7D" w:rsidRDefault="00EE60BF" w:rsidP="00EE60BF">
      <w:pPr>
        <w:ind w:right="-427"/>
        <w:jc w:val="both"/>
        <w:rPr>
          <w:rFonts w:ascii="Verdana" w:hAnsi="Verdana" w:cs="Tahoma"/>
          <w:color w:val="0000FF"/>
          <w:sz w:val="19"/>
          <w:szCs w:val="19"/>
          <w:lang w:val="es-ES_tradnl"/>
        </w:rPr>
      </w:pPr>
      <w:r w:rsidRPr="00A64A7D">
        <w:rPr>
          <w:rFonts w:ascii="Verdana" w:hAnsi="Verdana" w:cs="Tahoma"/>
          <w:iCs/>
          <w:sz w:val="18"/>
          <w:szCs w:val="18"/>
          <w:lang w:val="es-ES_tradnl"/>
        </w:rPr>
        <w:t>*Que, en este caso, deberán inscribir en el Registro laboral correspondiente</w:t>
      </w:r>
      <w:r w:rsidRPr="00A64A7D">
        <w:rPr>
          <w:rFonts w:ascii="Verdana" w:hAnsi="Verdana" w:cs="Tahoma"/>
          <w:iCs/>
          <w:sz w:val="16"/>
          <w:szCs w:val="19"/>
          <w:lang w:val="es-ES_tradnl"/>
        </w:rPr>
        <w:t>.</w:t>
      </w:r>
    </w:p>
    <w:p w14:paraId="0122037C" w14:textId="77777777" w:rsidR="00E45BD3" w:rsidRPr="00A64A7D" w:rsidRDefault="00E45BD3" w:rsidP="00E45BD3">
      <w:pPr>
        <w:ind w:left="900" w:right="-427" w:hanging="333"/>
        <w:jc w:val="both"/>
        <w:rPr>
          <w:rFonts w:ascii="Verdana" w:hAnsi="Verdana" w:cs="Tahoma"/>
          <w:iCs/>
          <w:sz w:val="19"/>
          <w:szCs w:val="19"/>
          <w:lang w:val="es-ES_tradnl"/>
        </w:rPr>
      </w:pPr>
    </w:p>
    <w:p w14:paraId="10EC4EE4" w14:textId="77777777" w:rsidR="00E45BD3" w:rsidRPr="00A64A7D" w:rsidRDefault="00E45BD3" w:rsidP="00E45BD3">
      <w:pPr>
        <w:ind w:right="-427"/>
        <w:jc w:val="both"/>
        <w:rPr>
          <w:rFonts w:ascii="Verdana" w:hAnsi="Verdana" w:cs="Tahoma"/>
          <w:iCs/>
          <w:sz w:val="19"/>
          <w:szCs w:val="19"/>
          <w:lang w:val="es-ES_tradnl"/>
        </w:rPr>
      </w:pPr>
      <w:r w:rsidRPr="00A64A7D">
        <w:rPr>
          <w:rFonts w:ascii="Verdana" w:hAnsi="Verdana" w:cs="Tahoma"/>
          <w:b/>
          <w:iCs/>
          <w:sz w:val="19"/>
          <w:szCs w:val="19"/>
          <w:lang w:val="es-ES_tradnl"/>
        </w:rPr>
        <w:t>2.-</w:t>
      </w:r>
      <w:r w:rsidRPr="00A64A7D">
        <w:rPr>
          <w:rFonts w:ascii="Verdana" w:hAnsi="Verdana" w:cs="Tahoma"/>
          <w:iCs/>
          <w:sz w:val="19"/>
          <w:szCs w:val="19"/>
          <w:lang w:val="es-ES_tradnl"/>
        </w:rPr>
        <w:t xml:space="preserve"> </w:t>
      </w:r>
      <w:r w:rsidRPr="00A64A7D">
        <w:rPr>
          <w:rFonts w:ascii="Verdana" w:hAnsi="Verdana" w:cs="Tahoma"/>
          <w:b/>
          <w:iCs/>
          <w:sz w:val="19"/>
          <w:szCs w:val="19"/>
          <w:lang w:val="es-ES_tradnl"/>
        </w:rPr>
        <w:t>Respecto a la sanción por delitos o sanciones</w:t>
      </w:r>
      <w:r w:rsidRPr="00A64A7D">
        <w:rPr>
          <w:rFonts w:ascii="Verdana" w:hAnsi="Verdana" w:cs="Tahoma"/>
          <w:iCs/>
          <w:sz w:val="19"/>
          <w:szCs w:val="19"/>
          <w:lang w:val="es-ES_tradnl"/>
        </w:rPr>
        <w:t>:</w:t>
      </w:r>
    </w:p>
    <w:p w14:paraId="549B4610" w14:textId="77777777" w:rsidR="00E45BD3" w:rsidRPr="00A64A7D" w:rsidRDefault="00E45BD3" w:rsidP="00E45BD3">
      <w:pPr>
        <w:ind w:right="-427"/>
        <w:jc w:val="both"/>
        <w:rPr>
          <w:rFonts w:ascii="Verdana" w:hAnsi="Verdana" w:cs="Tahoma"/>
          <w:iCs/>
          <w:sz w:val="19"/>
          <w:szCs w:val="19"/>
          <w:lang w:val="es-ES_tradnl"/>
        </w:rPr>
      </w:pPr>
    </w:p>
    <w:p w14:paraId="63DBB2DB" w14:textId="77777777" w:rsidR="00E45BD3" w:rsidRPr="00A64A7D" w:rsidRDefault="00E45BD3" w:rsidP="00E45BD3">
      <w:pPr>
        <w:ind w:right="-427"/>
        <w:jc w:val="both"/>
        <w:rPr>
          <w:rFonts w:ascii="Verdana" w:hAnsi="Verdana" w:cs="Tahoma"/>
          <w:iCs/>
          <w:sz w:val="19"/>
          <w:szCs w:val="19"/>
          <w:lang w:val="es-ES_tradnl"/>
        </w:rPr>
      </w:pPr>
      <w:r w:rsidRPr="00A64A7D">
        <w:rPr>
          <w:rFonts w:ascii="Verdana" w:eastAsia="Arial Unicode MS" w:hAnsi="Verdana"/>
          <w:sz w:val="16"/>
          <w:szCs w:val="16"/>
          <w:lang w:val="es-ES_tradnl"/>
        </w:rPr>
        <w:fldChar w:fldCharType="begin">
          <w:ffData>
            <w:name w:val="Casilla1"/>
            <w:enabled/>
            <w:calcOnExit w:val="0"/>
            <w:checkBox>
              <w:size w:val="26"/>
              <w:default w:val="0"/>
            </w:checkBox>
          </w:ffData>
        </w:fldChar>
      </w:r>
      <w:r w:rsidRPr="00A64A7D">
        <w:rPr>
          <w:rFonts w:ascii="Verdana" w:eastAsia="Arial Unicode MS" w:hAnsi="Verdana"/>
          <w:sz w:val="16"/>
          <w:szCs w:val="16"/>
          <w:lang w:val="es-ES_tradnl"/>
        </w:rPr>
        <w:instrText xml:space="preserve"> FORMCHECKBOX </w:instrText>
      </w:r>
      <w:r w:rsidRPr="00A64A7D">
        <w:rPr>
          <w:rFonts w:ascii="Verdana" w:eastAsia="Arial Unicode MS" w:hAnsi="Verdana"/>
          <w:sz w:val="16"/>
          <w:szCs w:val="16"/>
          <w:lang w:val="es-ES_tradnl"/>
        </w:rPr>
      </w:r>
      <w:r w:rsidRPr="00A64A7D">
        <w:rPr>
          <w:rFonts w:ascii="Verdana" w:eastAsia="Arial Unicode MS" w:hAnsi="Verdana"/>
          <w:sz w:val="16"/>
          <w:szCs w:val="16"/>
          <w:lang w:val="es-ES_tradnl"/>
        </w:rPr>
        <w:fldChar w:fldCharType="separate"/>
      </w:r>
      <w:r w:rsidRPr="00A64A7D">
        <w:rPr>
          <w:rFonts w:ascii="Verdana" w:eastAsia="Arial Unicode MS" w:hAnsi="Verdana"/>
          <w:sz w:val="16"/>
          <w:szCs w:val="16"/>
          <w:lang w:val="es-ES_tradnl"/>
        </w:rPr>
        <w:fldChar w:fldCharType="end"/>
      </w:r>
      <w:r w:rsidRPr="00A64A7D">
        <w:rPr>
          <w:rFonts w:ascii="Verdana" w:eastAsia="Arial Unicode MS" w:hAnsi="Verdana"/>
          <w:sz w:val="16"/>
          <w:szCs w:val="16"/>
          <w:lang w:val="es-ES_tradnl"/>
        </w:rPr>
        <w:t xml:space="preserve"> </w:t>
      </w:r>
      <w:r w:rsidRPr="00A64A7D">
        <w:rPr>
          <w:rFonts w:ascii="Verdana" w:hAnsi="Verdana" w:cs="Tahoma"/>
          <w:iCs/>
          <w:sz w:val="19"/>
          <w:szCs w:val="19"/>
          <w:lang w:val="es-ES_tradnl"/>
        </w:rPr>
        <w:t>No ha sido sancionada por delitos o sanciones firmes por infracción muy grave en materia de prevención de igualdad de mujeres y hombres.</w:t>
      </w:r>
    </w:p>
    <w:p w14:paraId="7E697863" w14:textId="77777777" w:rsidR="00E45BD3" w:rsidRPr="00A64A7D" w:rsidRDefault="00E45BD3" w:rsidP="00E45BD3">
      <w:pPr>
        <w:tabs>
          <w:tab w:val="left" w:pos="9436"/>
        </w:tabs>
        <w:ind w:left="600" w:right="-427"/>
        <w:jc w:val="center"/>
        <w:rPr>
          <w:rFonts w:eastAsia="Arial Unicode MS"/>
          <w:sz w:val="19"/>
          <w:szCs w:val="19"/>
          <w:lang w:val="es-ES_tradnl"/>
        </w:rPr>
      </w:pPr>
    </w:p>
    <w:p w14:paraId="2F3C5F55" w14:textId="77777777" w:rsidR="00E45BD3" w:rsidRPr="00A64A7D" w:rsidRDefault="00E45BD3" w:rsidP="00E45BD3">
      <w:pPr>
        <w:ind w:left="600" w:right="-427"/>
        <w:rPr>
          <w:rFonts w:ascii="Verdana" w:hAnsi="Verdana" w:cs="Tahoma"/>
          <w:sz w:val="19"/>
          <w:szCs w:val="19"/>
          <w:lang w:val="es-ES_tradnl"/>
        </w:rPr>
      </w:pPr>
    </w:p>
    <w:p w14:paraId="3A2212FA" w14:textId="77777777" w:rsidR="00E45BD3" w:rsidRPr="00A64A7D" w:rsidRDefault="00E45BD3" w:rsidP="00E45BD3">
      <w:pPr>
        <w:ind w:left="284" w:right="-427"/>
        <w:rPr>
          <w:rFonts w:ascii="Verdana" w:hAnsi="Verdana" w:cs="Tahoma"/>
          <w:sz w:val="19"/>
          <w:szCs w:val="19"/>
          <w:lang w:val="es-ES_tradnl"/>
        </w:rPr>
      </w:pPr>
      <w:r w:rsidRPr="00A64A7D">
        <w:rPr>
          <w:rFonts w:ascii="Verdana" w:hAnsi="Verdana" w:cs="Tahoma"/>
          <w:sz w:val="19"/>
          <w:szCs w:val="19"/>
          <w:lang w:val="es-ES_tradnl"/>
        </w:rPr>
        <w:t>En............................., a..... de....................de 20....</w:t>
      </w:r>
    </w:p>
    <w:p w14:paraId="483EC528" w14:textId="77777777" w:rsidR="00E45BD3" w:rsidRPr="00A64A7D" w:rsidRDefault="00E45BD3" w:rsidP="00E45BD3">
      <w:pPr>
        <w:ind w:left="284" w:right="-427"/>
        <w:rPr>
          <w:rFonts w:ascii="Verdana" w:hAnsi="Verdana" w:cs="Tahoma"/>
          <w:sz w:val="19"/>
          <w:szCs w:val="19"/>
          <w:lang w:val="es-ES_tradnl"/>
        </w:rPr>
      </w:pPr>
    </w:p>
    <w:p w14:paraId="2B1E5C2F" w14:textId="77777777" w:rsidR="00E45BD3" w:rsidRPr="00A64A7D" w:rsidRDefault="00E45BD3" w:rsidP="00E45BD3">
      <w:pPr>
        <w:ind w:left="284" w:right="-427"/>
        <w:rPr>
          <w:rFonts w:ascii="Verdana" w:hAnsi="Verdana" w:cs="Tahoma"/>
          <w:sz w:val="19"/>
          <w:szCs w:val="19"/>
          <w:lang w:val="es-ES_tradnl"/>
        </w:rPr>
      </w:pPr>
    </w:p>
    <w:p w14:paraId="46C349F2" w14:textId="77777777" w:rsidR="00E45BD3" w:rsidRPr="00A64A7D" w:rsidRDefault="00E45BD3" w:rsidP="00E45BD3">
      <w:pPr>
        <w:ind w:left="284" w:right="-427"/>
        <w:rPr>
          <w:rFonts w:ascii="Verdana" w:hAnsi="Verdana" w:cs="Tahoma"/>
          <w:sz w:val="19"/>
          <w:szCs w:val="19"/>
          <w:lang w:val="es-ES_tradnl"/>
        </w:rPr>
      </w:pPr>
    </w:p>
    <w:p w14:paraId="4CF89EB5" w14:textId="77777777" w:rsidR="00E45BD3" w:rsidRPr="00A64A7D" w:rsidRDefault="00E45BD3" w:rsidP="00E45BD3">
      <w:pPr>
        <w:ind w:left="284" w:right="-427"/>
        <w:rPr>
          <w:rFonts w:ascii="Verdana" w:hAnsi="Verdana" w:cs="Tahoma"/>
          <w:sz w:val="19"/>
          <w:szCs w:val="19"/>
          <w:lang w:val="es-ES_tradnl"/>
        </w:rPr>
      </w:pPr>
      <w:r w:rsidRPr="00A64A7D">
        <w:rPr>
          <w:rFonts w:ascii="Verdana" w:hAnsi="Verdana" w:cs="Tahoma"/>
          <w:sz w:val="19"/>
          <w:szCs w:val="19"/>
          <w:lang w:val="es-ES_tradnl"/>
        </w:rPr>
        <w:t>Firmado:</w:t>
      </w:r>
    </w:p>
    <w:p w14:paraId="78ED5EC4" w14:textId="77777777" w:rsidR="00E45BD3" w:rsidRPr="00A64A7D" w:rsidRDefault="00E45BD3" w:rsidP="00E45BD3">
      <w:pPr>
        <w:ind w:right="-427"/>
        <w:rPr>
          <w:rFonts w:ascii="Verdana" w:hAnsi="Verdana" w:cs="Tahoma"/>
          <w:sz w:val="19"/>
          <w:szCs w:val="19"/>
          <w:lang w:val="es-ES_tradnl"/>
        </w:rPr>
      </w:pPr>
    </w:p>
    <w:p w14:paraId="45597D50" w14:textId="77777777" w:rsidR="00E45BD3" w:rsidRPr="00A64A7D" w:rsidRDefault="00E45BD3" w:rsidP="00E45BD3">
      <w:pPr>
        <w:ind w:left="284" w:right="-427"/>
        <w:rPr>
          <w:rFonts w:ascii="Verdana" w:hAnsi="Verdana" w:cs="Tahoma"/>
          <w:sz w:val="19"/>
          <w:szCs w:val="19"/>
          <w:lang w:val="es-ES_tradnl"/>
        </w:rPr>
      </w:pPr>
    </w:p>
    <w:p w14:paraId="15294680" w14:textId="77777777" w:rsidR="00E45BD3" w:rsidRPr="00A64A7D" w:rsidRDefault="00E45BD3" w:rsidP="00E45BD3">
      <w:pPr>
        <w:ind w:left="284" w:right="-427"/>
        <w:rPr>
          <w:rFonts w:ascii="Verdana" w:hAnsi="Verdana" w:cs="Tahoma"/>
          <w:sz w:val="19"/>
          <w:szCs w:val="19"/>
          <w:lang w:val="es-ES_tradnl"/>
        </w:rPr>
      </w:pPr>
    </w:p>
    <w:p w14:paraId="6B824735" w14:textId="77777777" w:rsidR="00E45BD3" w:rsidRPr="00A64A7D" w:rsidRDefault="00E45BD3" w:rsidP="00E45BD3">
      <w:pPr>
        <w:ind w:left="284" w:right="-427"/>
        <w:rPr>
          <w:rFonts w:ascii="Verdana" w:hAnsi="Verdana" w:cs="Tahoma"/>
          <w:sz w:val="19"/>
          <w:szCs w:val="19"/>
          <w:lang w:val="es-ES_tradnl"/>
        </w:rPr>
      </w:pPr>
    </w:p>
    <w:p w14:paraId="7FF2AA9F" w14:textId="77777777" w:rsidR="00E45BD3" w:rsidRPr="00A64A7D" w:rsidRDefault="00E45BD3" w:rsidP="00E45BD3">
      <w:pPr>
        <w:shd w:val="clear" w:color="auto" w:fill="FFFFFF"/>
        <w:ind w:right="-427"/>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1B888508" w14:textId="77777777" w:rsidR="00E45BD3" w:rsidRPr="00A64A7D" w:rsidRDefault="00E45BD3" w:rsidP="00E45BD3">
      <w:pPr>
        <w:shd w:val="clear" w:color="auto" w:fill="FFFFFF"/>
        <w:ind w:left="142" w:right="-427"/>
        <w:jc w:val="both"/>
        <w:rPr>
          <w:rFonts w:ascii="Verdana" w:hAnsi="Verdana"/>
          <w:sz w:val="14"/>
          <w:szCs w:val="14"/>
          <w:lang w:val="es-ES_tradnl"/>
        </w:rPr>
      </w:pPr>
    </w:p>
    <w:p w14:paraId="5F6453B4" w14:textId="77777777" w:rsidR="00E45BD3" w:rsidRPr="00A64A7D" w:rsidRDefault="00E45BD3" w:rsidP="00E45BD3">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26EC0B64" w14:textId="77777777" w:rsidR="00E45BD3" w:rsidRPr="00A64A7D" w:rsidRDefault="00E45BD3" w:rsidP="00E45BD3">
      <w:pPr>
        <w:shd w:val="clear" w:color="auto" w:fill="FFFFFF"/>
        <w:ind w:left="142" w:right="-427"/>
        <w:jc w:val="both"/>
        <w:rPr>
          <w:rFonts w:ascii="Verdana" w:hAnsi="Verdana"/>
          <w:sz w:val="14"/>
          <w:szCs w:val="14"/>
          <w:lang w:val="es-ES_tradnl"/>
        </w:rPr>
      </w:pPr>
    </w:p>
    <w:p w14:paraId="487DBD7D" w14:textId="77777777" w:rsidR="00E45BD3" w:rsidRPr="00A64A7D" w:rsidRDefault="00E45BD3" w:rsidP="00F600EB">
      <w:pPr>
        <w:numPr>
          <w:ilvl w:val="0"/>
          <w:numId w:val="14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1ADB4D2A" w14:textId="77777777" w:rsidR="00E45BD3" w:rsidRPr="00A64A7D" w:rsidRDefault="00E45BD3" w:rsidP="00F600EB">
      <w:pPr>
        <w:numPr>
          <w:ilvl w:val="0"/>
          <w:numId w:val="14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6A2BF52F" w14:textId="77777777" w:rsidR="00E45BD3" w:rsidRPr="00A64A7D" w:rsidRDefault="00E45BD3" w:rsidP="00F600EB">
      <w:pPr>
        <w:numPr>
          <w:ilvl w:val="0"/>
          <w:numId w:val="14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responsable del tratamiento. </w:t>
      </w:r>
    </w:p>
    <w:p w14:paraId="3369FD5E" w14:textId="77777777" w:rsidR="00E45BD3" w:rsidRPr="00A64A7D" w:rsidRDefault="00E45BD3" w:rsidP="00F600EB">
      <w:pPr>
        <w:numPr>
          <w:ilvl w:val="0"/>
          <w:numId w:val="14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0429CB34" w14:textId="77777777" w:rsidR="00E45BD3" w:rsidRPr="00A64A7D" w:rsidRDefault="00E45BD3" w:rsidP="00F600EB">
      <w:pPr>
        <w:numPr>
          <w:ilvl w:val="0"/>
          <w:numId w:val="14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52654B61" w14:textId="77777777" w:rsidR="00E45BD3" w:rsidRPr="00A64A7D" w:rsidRDefault="00E45BD3" w:rsidP="00E45BD3">
      <w:pPr>
        <w:shd w:val="clear" w:color="auto" w:fill="FFFFFF"/>
        <w:tabs>
          <w:tab w:val="left" w:pos="142"/>
        </w:tabs>
        <w:ind w:left="142" w:right="-427"/>
        <w:contextualSpacing/>
        <w:jc w:val="both"/>
        <w:rPr>
          <w:rFonts w:ascii="Verdana" w:hAnsi="Verdana"/>
          <w:b/>
          <w:sz w:val="16"/>
          <w:szCs w:val="16"/>
          <w:lang w:val="es-ES_tradnl"/>
        </w:rPr>
      </w:pPr>
    </w:p>
    <w:p w14:paraId="130998A4" w14:textId="77777777" w:rsidR="00E45BD3" w:rsidRPr="00A64A7D" w:rsidRDefault="00E45BD3" w:rsidP="00E45BD3">
      <w:pPr>
        <w:shd w:val="clear" w:color="auto" w:fill="FFFFFF"/>
        <w:tabs>
          <w:tab w:val="left" w:pos="142"/>
        </w:tabs>
        <w:ind w:right="-427"/>
        <w:jc w:val="both"/>
        <w:rPr>
          <w:rFonts w:ascii="Verdana" w:hAnsi="Verdana"/>
          <w:b/>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72317B3B" w14:textId="77777777" w:rsidR="00E45BD3" w:rsidRPr="00A64A7D" w:rsidRDefault="00E45BD3" w:rsidP="00E45BD3">
      <w:pPr>
        <w:shd w:val="clear" w:color="auto" w:fill="FFFFFF"/>
        <w:tabs>
          <w:tab w:val="left" w:pos="142"/>
        </w:tabs>
        <w:ind w:right="-427"/>
        <w:jc w:val="both"/>
        <w:rPr>
          <w:rFonts w:ascii="Verdana" w:hAnsi="Verdana"/>
          <w:b/>
          <w:sz w:val="16"/>
          <w:szCs w:val="16"/>
          <w:lang w:val="es-ES_tradnl"/>
        </w:rPr>
      </w:pPr>
    </w:p>
    <w:p w14:paraId="5E767E18" w14:textId="060EE3B4" w:rsidR="001F4B51" w:rsidRPr="00A64A7D" w:rsidRDefault="001F4B51">
      <w:pPr>
        <w:rPr>
          <w:rFonts w:ascii="Verdana" w:hAnsi="Verdana"/>
          <w:b/>
          <w:sz w:val="16"/>
          <w:szCs w:val="16"/>
          <w:lang w:val="es-ES_tradnl"/>
        </w:rPr>
      </w:pPr>
      <w:r w:rsidRPr="00A64A7D">
        <w:rPr>
          <w:rFonts w:ascii="Verdana" w:hAnsi="Verdana"/>
          <w:b/>
          <w:sz w:val="16"/>
          <w:szCs w:val="16"/>
          <w:lang w:val="es-ES_tradnl"/>
        </w:rPr>
        <w:br w:type="page"/>
      </w:r>
    </w:p>
    <w:p w14:paraId="1FE3F38B" w14:textId="781DA612" w:rsidR="00D81685" w:rsidRPr="00A64A7D" w:rsidRDefault="00D81685" w:rsidP="00DB422E">
      <w:pPr>
        <w:pStyle w:val="Ttulo3"/>
        <w:jc w:val="center"/>
        <w:rPr>
          <w:rFonts w:eastAsia="Arial Unicode MS"/>
          <w:lang w:val="es-ES_tradnl"/>
        </w:rPr>
      </w:pPr>
      <w:bookmarkStart w:id="1093" w:name="_Toc225761192"/>
      <w:bookmarkStart w:id="1094" w:name="ANEXOII9"/>
      <w:r w:rsidRPr="00A64A7D">
        <w:rPr>
          <w:rFonts w:eastAsia="Arial Unicode MS"/>
          <w:lang w:val="es-ES_tradnl"/>
        </w:rPr>
        <w:lastRenderedPageBreak/>
        <w:t>ANEXO II.</w:t>
      </w:r>
      <w:r w:rsidR="002E5464" w:rsidRPr="00A64A7D">
        <w:rPr>
          <w:rFonts w:eastAsia="Arial Unicode MS"/>
          <w:lang w:val="es-ES_tradnl"/>
        </w:rPr>
        <w:t>10</w:t>
      </w:r>
      <w:bookmarkEnd w:id="1093"/>
    </w:p>
    <w:p w14:paraId="0702E5FB" w14:textId="77777777" w:rsidR="00D81685" w:rsidRPr="00A64A7D" w:rsidRDefault="00D81685" w:rsidP="00DB422E">
      <w:pPr>
        <w:pStyle w:val="Ttulo3"/>
        <w:jc w:val="center"/>
        <w:rPr>
          <w:rFonts w:eastAsia="Arial Unicode MS"/>
          <w:lang w:val="es-ES_tradnl"/>
        </w:rPr>
      </w:pPr>
      <w:bookmarkStart w:id="1095" w:name="_Toc67649488"/>
      <w:bookmarkStart w:id="1096" w:name="_Toc225761193"/>
      <w:bookmarkEnd w:id="1094"/>
      <w:r w:rsidRPr="00A64A7D">
        <w:rPr>
          <w:rFonts w:eastAsia="Arial Unicode MS"/>
          <w:lang w:val="es-ES_tradnl"/>
        </w:rPr>
        <w:t>DECLARACIÓN RESPONSABLE DE PROTECCIÓN DE LOS MENORES</w:t>
      </w:r>
      <w:bookmarkEnd w:id="1095"/>
      <w:bookmarkEnd w:id="1096"/>
    </w:p>
    <w:p w14:paraId="153D706E" w14:textId="0F6DC207" w:rsidR="00D81685" w:rsidRPr="00A64A7D" w:rsidRDefault="00D81685" w:rsidP="00DB422E">
      <w:pPr>
        <w:pStyle w:val="Ttulo3"/>
        <w:jc w:val="center"/>
        <w:rPr>
          <w:rFonts w:eastAsia="Verdana" w:cs="Verdana"/>
          <w:color w:val="000000"/>
          <w:sz w:val="18"/>
          <w:szCs w:val="22"/>
          <w:lang w:val="es-ES_tradnl"/>
        </w:rPr>
      </w:pPr>
    </w:p>
    <w:p w14:paraId="710EDFCF" w14:textId="734CE53A" w:rsidR="00D81685" w:rsidRPr="00A64A7D" w:rsidRDefault="00D81685" w:rsidP="00D81685">
      <w:pPr>
        <w:spacing w:after="207" w:line="269" w:lineRule="auto"/>
        <w:ind w:left="-5" w:right="121" w:hanging="10"/>
        <w:jc w:val="both"/>
        <w:rPr>
          <w:rFonts w:ascii="Verdana" w:eastAsia="Verdana" w:hAnsi="Verdana" w:cs="Verdana"/>
          <w:color w:val="000000"/>
          <w:sz w:val="20"/>
          <w:szCs w:val="20"/>
          <w:lang w:val="es-ES_tradnl"/>
        </w:rPr>
      </w:pPr>
      <w:r w:rsidRPr="00A64A7D">
        <w:rPr>
          <w:rFonts w:ascii="Verdana" w:eastAsia="Calibri" w:hAnsi="Verdana" w:cs="Calibri"/>
          <w:color w:val="000000"/>
          <w:sz w:val="20"/>
          <w:szCs w:val="20"/>
          <w:lang w:val="es-ES_tradnl"/>
        </w:rPr>
        <w:t xml:space="preserve">D./Dña. …………………………………....…, en nombre propio o en representación de la empresa ………………..……………………………, con NIF nº ….……………, en calidad de ………………………...…… </w:t>
      </w:r>
    </w:p>
    <w:p w14:paraId="46113DFC" w14:textId="77777777" w:rsidR="00A95F0E" w:rsidRPr="00A64A7D" w:rsidRDefault="00D81685" w:rsidP="00A95F0E">
      <w:pPr>
        <w:widowControl w:val="0"/>
        <w:tabs>
          <w:tab w:val="center" w:pos="4252"/>
          <w:tab w:val="right" w:pos="8504"/>
        </w:tabs>
        <w:ind w:right="-425"/>
        <w:jc w:val="both"/>
        <w:rPr>
          <w:rFonts w:ascii="Verdana" w:hAnsi="Verdana" w:cs="Tahoma"/>
          <w:sz w:val="19"/>
          <w:szCs w:val="19"/>
          <w:lang w:val="es-ES_tradnl"/>
        </w:rPr>
      </w:pPr>
      <w:r w:rsidRPr="00A64A7D">
        <w:rPr>
          <w:rFonts w:ascii="Verdana" w:eastAsia="Calibri" w:hAnsi="Verdana" w:cs="Calibri"/>
          <w:color w:val="000000"/>
          <w:sz w:val="20"/>
          <w:szCs w:val="20"/>
          <w:lang w:val="es-ES_tradnl"/>
        </w:rPr>
        <w:t xml:space="preserve">En relación con el procedimiento de adjudicación del contrato con expediente nº </w:t>
      </w:r>
      <w:r w:rsidR="00A95F0E" w:rsidRPr="00A64A7D">
        <w:rPr>
          <w:rFonts w:ascii="Verdana" w:hAnsi="Verdana" w:cs="Tahoma"/>
          <w:sz w:val="19"/>
          <w:szCs w:val="19"/>
          <w:lang w:val="es-ES_tradnl"/>
        </w:rPr>
        <w:t>C02/007/2026</w:t>
      </w:r>
    </w:p>
    <w:p w14:paraId="62ACFCB6" w14:textId="1E83BEE5" w:rsidR="00D81685" w:rsidRPr="00A64A7D" w:rsidRDefault="00D81685" w:rsidP="00D81685">
      <w:pPr>
        <w:spacing w:after="206" w:line="269" w:lineRule="auto"/>
        <w:ind w:left="-5" w:right="301" w:hanging="10"/>
        <w:jc w:val="both"/>
        <w:rPr>
          <w:rFonts w:ascii="Verdana" w:eastAsia="Verdana" w:hAnsi="Verdana" w:cs="Verdana"/>
          <w:color w:val="000000"/>
          <w:sz w:val="20"/>
          <w:szCs w:val="20"/>
          <w:lang w:val="es-ES_tradnl"/>
        </w:rPr>
      </w:pPr>
    </w:p>
    <w:p w14:paraId="2167BD57" w14:textId="77777777" w:rsidR="00D81685" w:rsidRPr="00A64A7D" w:rsidRDefault="00D81685" w:rsidP="00D81685">
      <w:pPr>
        <w:spacing w:after="215" w:line="259" w:lineRule="auto"/>
        <w:ind w:right="464"/>
        <w:jc w:val="center"/>
        <w:rPr>
          <w:rFonts w:ascii="Verdana" w:eastAsia="Verdana" w:hAnsi="Verdana" w:cs="Verdana"/>
          <w:color w:val="000000"/>
          <w:sz w:val="20"/>
          <w:szCs w:val="20"/>
          <w:lang w:val="es-ES_tradnl"/>
        </w:rPr>
      </w:pPr>
      <w:r w:rsidRPr="00A64A7D">
        <w:rPr>
          <w:rFonts w:ascii="Verdana" w:eastAsia="Calibri" w:hAnsi="Verdana" w:cs="Calibri"/>
          <w:b/>
          <w:bCs/>
          <w:color w:val="000000"/>
          <w:sz w:val="20"/>
          <w:szCs w:val="20"/>
          <w:lang w:val="es-ES_tradnl"/>
        </w:rPr>
        <w:t>DECLARA</w:t>
      </w:r>
      <w:r w:rsidRPr="00A64A7D">
        <w:rPr>
          <w:rFonts w:ascii="Verdana" w:eastAsia="Calibri" w:hAnsi="Verdana" w:cs="Calibri"/>
          <w:color w:val="000000"/>
          <w:sz w:val="20"/>
          <w:szCs w:val="20"/>
          <w:lang w:val="es-ES_tradnl"/>
        </w:rPr>
        <w:t xml:space="preserve">: </w:t>
      </w:r>
    </w:p>
    <w:p w14:paraId="23D789AD" w14:textId="77777777" w:rsidR="00D81685" w:rsidRPr="00A64A7D" w:rsidRDefault="00D81685" w:rsidP="00D81685">
      <w:pPr>
        <w:spacing w:after="206" w:line="276" w:lineRule="auto"/>
        <w:ind w:left="10" w:hanging="10"/>
        <w:jc w:val="both"/>
        <w:rPr>
          <w:rFonts w:ascii="Verdana" w:eastAsia="Verdana" w:hAnsi="Verdana" w:cs="Verdana"/>
          <w:color w:val="000000"/>
          <w:sz w:val="20"/>
          <w:szCs w:val="20"/>
          <w:lang w:val="es-ES_tradnl"/>
        </w:rPr>
      </w:pPr>
      <w:r w:rsidRPr="00A64A7D">
        <w:rPr>
          <w:rFonts w:ascii="Verdana" w:eastAsia="Calibri" w:hAnsi="Verdana" w:cs="Calibri"/>
          <w:color w:val="000000"/>
          <w:sz w:val="20"/>
          <w:szCs w:val="20"/>
          <w:lang w:val="es-ES_tradnl"/>
        </w:rPr>
        <w:t xml:space="preserve">1.-Que, de conformidad con su objeto social o actividad profesional, la actividad que esta entidad/empresa/persona realiza, en virtud de la presente licitación, implica contacto habitual con menores respecto del personal a su servicio adscrito a la ejecución de la prestación. </w:t>
      </w:r>
    </w:p>
    <w:p w14:paraId="1EC967E0" w14:textId="77777777" w:rsidR="00D81685" w:rsidRPr="00A64A7D" w:rsidRDefault="00D81685" w:rsidP="00D81685">
      <w:pPr>
        <w:spacing w:after="206" w:line="276" w:lineRule="auto"/>
        <w:ind w:left="10" w:hanging="10"/>
        <w:jc w:val="both"/>
        <w:rPr>
          <w:rFonts w:ascii="Verdana" w:eastAsia="Calibri" w:hAnsi="Verdana" w:cs="Calibri"/>
          <w:color w:val="000000"/>
          <w:sz w:val="20"/>
          <w:szCs w:val="20"/>
          <w:lang w:val="es-ES_tradnl"/>
        </w:rPr>
      </w:pPr>
      <w:r w:rsidRPr="00A64A7D">
        <w:rPr>
          <w:rFonts w:ascii="Verdana" w:eastAsia="Calibri" w:hAnsi="Verdana" w:cs="Calibri"/>
          <w:color w:val="000000"/>
          <w:sz w:val="20"/>
          <w:szCs w:val="20"/>
          <w:lang w:val="es-ES_tradnl"/>
        </w:rPr>
        <w:t xml:space="preserve">2.-Que se compromete a que el personal adscrito a la ejecución de la prestación cumpla con el requisito del artículo 57 de la Ley Orgánica 8/2021, de 4 de junio, de Protección Integral a la Infancia y la Adolescencia frente a la Violencia de no haber sido condenado por sentencia firme por cualquier delito contra la libertad e indemnidad sexual, que incluye la agresión y abuso sexual, acoso sexual, exhibicionismo y provocación sexual, prostitución y explotación sexual y corrupción de menores, así como por cualquier delito de trata de seres humanos. </w:t>
      </w:r>
    </w:p>
    <w:p w14:paraId="2FA2AE6E" w14:textId="77777777" w:rsidR="00D81685" w:rsidRPr="00A64A7D" w:rsidRDefault="00D81685" w:rsidP="00D81685">
      <w:pPr>
        <w:spacing w:after="206" w:line="276" w:lineRule="auto"/>
        <w:ind w:left="10" w:hanging="10"/>
        <w:jc w:val="both"/>
        <w:rPr>
          <w:rFonts w:ascii="Verdana" w:eastAsia="Verdana" w:hAnsi="Verdana" w:cs="Verdana"/>
          <w:color w:val="000000"/>
          <w:sz w:val="20"/>
          <w:szCs w:val="20"/>
          <w:lang w:val="es-ES_tradnl"/>
        </w:rPr>
      </w:pPr>
      <w:r w:rsidRPr="00A64A7D">
        <w:rPr>
          <w:rFonts w:ascii="Verdana" w:eastAsia="Calibri" w:hAnsi="Verdana" w:cs="Calibri"/>
          <w:color w:val="000000"/>
          <w:sz w:val="20"/>
          <w:szCs w:val="20"/>
          <w:lang w:val="es-ES_tradnl"/>
        </w:rPr>
        <w:t xml:space="preserve">3.- Que a tal efecto, y en cumplimiento de lo establecido en el artículo 9.3 del Real Decreto 1110/2015, de 11 de diciembre de 2015, por el que se regula el Registro Central de Delincuentes Sexuales, se solicitará al personal a su servicio adscrito a la ejecución de la prestación acreditar no haber sido condenado por sentencia firme por algún delito contra la libertad e indemnidad sexual, que incluye la agresión y abuso sexual, acoso sexual, exhibicionismo y provocación sexual, prostitución y explotación sexual y corrupción de menores, así como por trata de seres humanos, mediante certificación negativa del Registro Central de Delincuentes Sexuales. En el caso de personal extranjero, se les requerirá además la aportación de un certificado negativo de antecedentes penales en el país de su nacionalidad. </w:t>
      </w:r>
    </w:p>
    <w:p w14:paraId="0F0A7254" w14:textId="77777777" w:rsidR="00D81685" w:rsidRPr="00A64A7D" w:rsidRDefault="00D81685" w:rsidP="00D81685">
      <w:pPr>
        <w:spacing w:after="206" w:line="269" w:lineRule="auto"/>
        <w:ind w:left="10" w:hanging="10"/>
        <w:jc w:val="both"/>
        <w:rPr>
          <w:rFonts w:ascii="Verdana" w:eastAsia="Verdana" w:hAnsi="Verdana" w:cs="Verdana"/>
          <w:color w:val="000000"/>
          <w:sz w:val="20"/>
          <w:szCs w:val="20"/>
          <w:lang w:val="es-ES_tradnl"/>
        </w:rPr>
      </w:pPr>
      <w:r w:rsidRPr="00A64A7D">
        <w:rPr>
          <w:rFonts w:ascii="Verdana" w:eastAsia="Calibri" w:hAnsi="Verdana" w:cs="Calibri"/>
          <w:color w:val="000000"/>
          <w:sz w:val="20"/>
          <w:szCs w:val="20"/>
          <w:lang w:val="es-ES_tradnl"/>
        </w:rPr>
        <w:t xml:space="preserve">4.-Que toda la documentación acreditativa del cumplimiento de este requisito del artículo 57 de la Ley Orgánica 8/2021, de 4 de junio, de Protección Integral a la Infancia y la Adolescencia frente a la Violencia, estará a disposición del órgano de contratación para cuando le sea requerida. </w:t>
      </w:r>
    </w:p>
    <w:p w14:paraId="1ED0B51E" w14:textId="77777777" w:rsidR="00D81685" w:rsidRPr="00A64A7D" w:rsidRDefault="00D81685" w:rsidP="00D81685">
      <w:pPr>
        <w:spacing w:after="207" w:line="269" w:lineRule="auto"/>
        <w:ind w:left="-5" w:right="121" w:hanging="10"/>
        <w:rPr>
          <w:rFonts w:ascii="Calibri" w:eastAsia="Calibri" w:hAnsi="Calibri" w:cs="Calibri"/>
          <w:color w:val="000000"/>
          <w:sz w:val="22"/>
          <w:szCs w:val="22"/>
          <w:lang w:val="es-ES_tradnl"/>
        </w:rPr>
      </w:pPr>
      <w:r w:rsidRPr="00A64A7D">
        <w:rPr>
          <w:rFonts w:ascii="Calibri" w:eastAsia="Calibri" w:hAnsi="Calibri" w:cs="Calibri"/>
          <w:color w:val="000000"/>
          <w:sz w:val="22"/>
          <w:szCs w:val="22"/>
          <w:lang w:val="es-ES_tradnl"/>
        </w:rPr>
        <w:t xml:space="preserve">En..........................., a.... de.................... de 2…... </w:t>
      </w:r>
    </w:p>
    <w:p w14:paraId="47C10701" w14:textId="77777777" w:rsidR="00D81685" w:rsidRPr="00A64A7D" w:rsidRDefault="00D81685" w:rsidP="00D81685">
      <w:pPr>
        <w:spacing w:after="207" w:line="269" w:lineRule="auto"/>
        <w:ind w:left="-5" w:right="121" w:hanging="10"/>
        <w:rPr>
          <w:rFonts w:ascii="Verdana" w:eastAsia="Verdana" w:hAnsi="Verdana" w:cs="Verdana"/>
          <w:color w:val="000000"/>
          <w:sz w:val="16"/>
          <w:szCs w:val="20"/>
          <w:lang w:val="es-ES_tradnl"/>
        </w:rPr>
      </w:pPr>
    </w:p>
    <w:p w14:paraId="533699AA" w14:textId="77777777" w:rsidR="00D81685" w:rsidRPr="00A64A7D" w:rsidRDefault="00D81685" w:rsidP="00D81685">
      <w:pPr>
        <w:spacing w:after="206" w:line="269" w:lineRule="auto"/>
        <w:ind w:left="-5" w:right="301" w:hanging="10"/>
        <w:jc w:val="both"/>
        <w:rPr>
          <w:rFonts w:ascii="Verdana" w:eastAsia="Verdana" w:hAnsi="Verdana" w:cs="Verdana"/>
          <w:color w:val="000000"/>
          <w:sz w:val="16"/>
          <w:szCs w:val="20"/>
          <w:lang w:val="es-ES_tradnl"/>
        </w:rPr>
      </w:pPr>
      <w:r w:rsidRPr="00A64A7D">
        <w:rPr>
          <w:rFonts w:ascii="Verdana" w:eastAsia="Calibri" w:hAnsi="Verdana" w:cs="Calibri"/>
          <w:color w:val="000000"/>
          <w:sz w:val="20"/>
          <w:szCs w:val="20"/>
          <w:lang w:val="es-ES_tradnl"/>
        </w:rPr>
        <w:t xml:space="preserve">(Lugar, fecha y firma de la persona licitadora) </w:t>
      </w:r>
    </w:p>
    <w:p w14:paraId="2FE23B91" w14:textId="77777777" w:rsidR="00EE1D1E" w:rsidRPr="00A64A7D" w:rsidRDefault="00D81685">
      <w:pPr>
        <w:rPr>
          <w:rFonts w:ascii="Verdana" w:hAnsi="Verdana"/>
          <w:b/>
          <w:sz w:val="16"/>
          <w:szCs w:val="16"/>
          <w:lang w:val="es-ES_tradnl"/>
        </w:rPr>
        <w:sectPr w:rsidR="00EE1D1E" w:rsidRPr="00A64A7D" w:rsidSect="00A12B05">
          <w:headerReference w:type="even" r:id="rId31"/>
          <w:headerReference w:type="first" r:id="rId32"/>
          <w:footnotePr>
            <w:numRestart w:val="eachPage"/>
          </w:footnotePr>
          <w:pgSz w:w="11906" w:h="16838" w:code="9"/>
          <w:pgMar w:top="567" w:right="1276" w:bottom="992" w:left="1134" w:header="284" w:footer="482" w:gutter="0"/>
          <w:cols w:space="708"/>
          <w:docGrid w:linePitch="360"/>
        </w:sectPr>
      </w:pPr>
      <w:r w:rsidRPr="00A64A7D">
        <w:rPr>
          <w:rFonts w:ascii="Verdana" w:hAnsi="Verdana"/>
          <w:b/>
          <w:sz w:val="16"/>
          <w:szCs w:val="16"/>
          <w:lang w:val="es-ES_tradnl"/>
        </w:rPr>
        <w:br w:type="page"/>
      </w:r>
      <w:bookmarkEnd w:id="1087"/>
      <w:bookmarkEnd w:id="1088"/>
    </w:p>
    <w:p w14:paraId="031FDBBA" w14:textId="58CE545B" w:rsidR="00AF056E" w:rsidRPr="00A64A7D" w:rsidRDefault="00AF056E">
      <w:pPr>
        <w:rPr>
          <w:rFonts w:ascii="Verdana" w:hAnsi="Verdana"/>
          <w:b/>
          <w:sz w:val="16"/>
          <w:szCs w:val="16"/>
          <w:lang w:val="es-ES_tradnl"/>
        </w:rPr>
      </w:pPr>
    </w:p>
    <w:p w14:paraId="016023DA" w14:textId="77777777" w:rsidR="00920B38" w:rsidRPr="00A64A7D" w:rsidRDefault="00920B38" w:rsidP="00D81685">
      <w:pPr>
        <w:rPr>
          <w:rFonts w:ascii="Verdana" w:hAnsi="Verdana"/>
          <w:b/>
          <w:sz w:val="16"/>
          <w:szCs w:val="16"/>
          <w:lang w:val="es-ES_tradnl"/>
        </w:rPr>
      </w:pPr>
    </w:p>
    <w:p w14:paraId="23232B31" w14:textId="7BC61996" w:rsidR="00C548B6" w:rsidRPr="00A64A7D" w:rsidRDefault="00F47A03" w:rsidP="00FD611A">
      <w:pPr>
        <w:pStyle w:val="Ttulo3"/>
        <w:rPr>
          <w:rFonts w:eastAsia="Arial Unicode MS"/>
          <w:lang w:val="es-ES_tradnl"/>
        </w:rPr>
      </w:pPr>
      <w:bookmarkStart w:id="1097" w:name="_Toc33530874"/>
      <w:bookmarkStart w:id="1098" w:name="_Toc38387845"/>
      <w:bookmarkStart w:id="1099" w:name="_Toc225761194"/>
      <w:bookmarkEnd w:id="1089"/>
      <w:bookmarkEnd w:id="1090"/>
      <w:r w:rsidRPr="00A64A7D">
        <w:rPr>
          <w:lang w:val="es-ES_tradnl"/>
        </w:rPr>
        <w:t>ANEXO III.</w:t>
      </w:r>
      <w:r w:rsidR="00C548B6" w:rsidRPr="00A64A7D">
        <w:rPr>
          <w:lang w:val="es-ES_tradnl"/>
        </w:rPr>
        <w:t>1</w:t>
      </w:r>
      <w:r w:rsidR="00C548B6" w:rsidRPr="00A64A7D">
        <w:rPr>
          <w:rFonts w:eastAsia="Arial Unicode MS"/>
          <w:lang w:val="es-ES_tradnl"/>
        </w:rPr>
        <w:t>-</w:t>
      </w:r>
      <w:r w:rsidR="00C548B6" w:rsidRPr="00A64A7D">
        <w:rPr>
          <w:rFonts w:eastAsia="Arial Unicode MS"/>
          <w:lang w:val="es-ES_tradnl"/>
        </w:rPr>
        <w:tab/>
        <w:t>OFERTA ECONÓMICA</w:t>
      </w:r>
      <w:bookmarkEnd w:id="1097"/>
      <w:bookmarkEnd w:id="1098"/>
      <w:bookmarkEnd w:id="1099"/>
    </w:p>
    <w:p w14:paraId="173CC986" w14:textId="77777777" w:rsidR="00C548B6" w:rsidRPr="00A64A7D" w:rsidRDefault="00C548B6" w:rsidP="00C548B6">
      <w:pPr>
        <w:tabs>
          <w:tab w:val="left" w:pos="9436"/>
        </w:tabs>
        <w:ind w:left="600" w:right="-427"/>
        <w:jc w:val="center"/>
        <w:rPr>
          <w:rFonts w:ascii="Verdana" w:eastAsia="Arial Unicode MS" w:hAnsi="Verdana" w:cs="Tahoma"/>
          <w:b/>
          <w:sz w:val="19"/>
          <w:szCs w:val="19"/>
          <w:lang w:val="es-ES_tradnl"/>
        </w:rPr>
      </w:pPr>
    </w:p>
    <w:p w14:paraId="7677102C" w14:textId="77777777" w:rsidR="00A95F0E" w:rsidRPr="00A64A7D" w:rsidRDefault="00C548B6" w:rsidP="00A95F0E">
      <w:pPr>
        <w:widowControl w:val="0"/>
        <w:tabs>
          <w:tab w:val="center" w:pos="4252"/>
          <w:tab w:val="right" w:pos="8504"/>
        </w:tabs>
        <w:ind w:right="-425"/>
        <w:jc w:val="both"/>
        <w:rPr>
          <w:rFonts w:ascii="Verdana" w:hAnsi="Verdana" w:cs="Tahoma"/>
          <w:sz w:val="19"/>
          <w:szCs w:val="19"/>
          <w:lang w:val="es-ES_tradnl"/>
        </w:rPr>
      </w:pP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con NIF………………………(</w:t>
      </w:r>
      <w:r w:rsidRPr="00A64A7D">
        <w:rPr>
          <w:rFonts w:ascii="Verdana" w:hAnsi="Verdana" w:cs="Tahoma"/>
          <w:color w:val="0000FF"/>
          <w:sz w:val="19"/>
          <w:szCs w:val="19"/>
          <w:lang w:val="es-ES_tradnl"/>
        </w:rPr>
        <w:t>de la operadora económica</w:t>
      </w:r>
      <w:r w:rsidRPr="00A64A7D">
        <w:rPr>
          <w:rFonts w:ascii="Verdana" w:hAnsi="Verdana" w:cs="Tahoma"/>
          <w:sz w:val="19"/>
          <w:szCs w:val="19"/>
          <w:lang w:val="es-ES_tradnl"/>
        </w:rPr>
        <w:t>); en relación con el expediente nº</w:t>
      </w:r>
      <w:r w:rsidRPr="00A64A7D">
        <w:rPr>
          <w:rFonts w:ascii="Verdana" w:hAnsi="Verdana" w:cs="Tahoma"/>
          <w:b/>
          <w:sz w:val="19"/>
          <w:szCs w:val="19"/>
          <w:lang w:val="es-ES_tradnl"/>
        </w:rPr>
        <w:t xml:space="preserve"> </w:t>
      </w:r>
      <w:r w:rsidR="00A95F0E" w:rsidRPr="00A64A7D">
        <w:rPr>
          <w:rFonts w:ascii="Verdana" w:hAnsi="Verdana" w:cs="Tahoma"/>
          <w:sz w:val="19"/>
          <w:szCs w:val="19"/>
          <w:lang w:val="es-ES_tradnl"/>
        </w:rPr>
        <w:t>C02/007/2026</w:t>
      </w:r>
    </w:p>
    <w:p w14:paraId="120BE18A" w14:textId="50B462B7" w:rsidR="00C548B6" w:rsidRPr="00A64A7D" w:rsidRDefault="00C548B6" w:rsidP="0024304E">
      <w:pPr>
        <w:widowControl w:val="0"/>
        <w:tabs>
          <w:tab w:val="center" w:pos="4252"/>
          <w:tab w:val="right" w:pos="8504"/>
        </w:tabs>
        <w:ind w:right="227"/>
        <w:jc w:val="both"/>
        <w:rPr>
          <w:rFonts w:ascii="Verdana" w:hAnsi="Verdana" w:cs="Tahoma"/>
          <w:sz w:val="19"/>
          <w:szCs w:val="19"/>
          <w:lang w:val="es-ES_tradnl"/>
        </w:rPr>
      </w:pPr>
    </w:p>
    <w:p w14:paraId="6CD82606" w14:textId="77777777" w:rsidR="00C548B6" w:rsidRPr="00A64A7D" w:rsidRDefault="00C548B6" w:rsidP="00C548B6">
      <w:pPr>
        <w:widowControl w:val="0"/>
        <w:tabs>
          <w:tab w:val="center" w:pos="4252"/>
          <w:tab w:val="right" w:pos="8504"/>
        </w:tabs>
        <w:ind w:left="600" w:right="-427"/>
        <w:jc w:val="both"/>
        <w:rPr>
          <w:rFonts w:ascii="Verdana" w:eastAsia="Arial Unicode MS" w:hAnsi="Verdana"/>
          <w:b/>
          <w:sz w:val="19"/>
          <w:szCs w:val="19"/>
          <w:lang w:val="es-ES_tradnl"/>
        </w:rPr>
      </w:pPr>
    </w:p>
    <w:p w14:paraId="3B37AB8B" w14:textId="77777777" w:rsidR="00C548B6" w:rsidRPr="00A64A7D" w:rsidRDefault="00C548B6" w:rsidP="00C548B6">
      <w:pPr>
        <w:ind w:right="-427"/>
        <w:jc w:val="center"/>
        <w:rPr>
          <w:rFonts w:ascii="Verdana" w:hAnsi="Verdana"/>
          <w:b/>
          <w:sz w:val="19"/>
          <w:szCs w:val="19"/>
          <w:lang w:val="es-ES_tradnl"/>
        </w:rPr>
      </w:pPr>
      <w:bookmarkStart w:id="1100" w:name="_Toc505598254"/>
      <w:bookmarkStart w:id="1101" w:name="_Toc505598331"/>
      <w:bookmarkStart w:id="1102" w:name="_Toc505598424"/>
      <w:bookmarkStart w:id="1103" w:name="_Toc507512603"/>
      <w:bookmarkStart w:id="1104" w:name="_Toc507512904"/>
      <w:r w:rsidRPr="00A64A7D">
        <w:rPr>
          <w:rFonts w:ascii="Verdana" w:hAnsi="Verdana"/>
          <w:b/>
          <w:sz w:val="19"/>
          <w:szCs w:val="19"/>
          <w:lang w:val="es-ES_tradnl"/>
        </w:rPr>
        <w:t>DECLARA:</w:t>
      </w:r>
      <w:bookmarkEnd w:id="1100"/>
      <w:bookmarkEnd w:id="1101"/>
      <w:bookmarkEnd w:id="1102"/>
      <w:bookmarkEnd w:id="1103"/>
      <w:bookmarkEnd w:id="1104"/>
    </w:p>
    <w:p w14:paraId="61BCB49B" w14:textId="77777777" w:rsidR="00C548B6" w:rsidRPr="00A64A7D" w:rsidRDefault="00C548B6" w:rsidP="00C548B6">
      <w:pPr>
        <w:ind w:right="-285"/>
        <w:jc w:val="center"/>
        <w:rPr>
          <w:rFonts w:ascii="Verdana" w:eastAsia="Arial Unicode MS" w:hAnsi="Verdana"/>
          <w:b/>
          <w:sz w:val="19"/>
          <w:szCs w:val="19"/>
          <w:lang w:val="es-ES_tradnl"/>
        </w:rPr>
      </w:pPr>
    </w:p>
    <w:p w14:paraId="1F699898" w14:textId="77777777" w:rsidR="00C548B6" w:rsidRPr="00A64A7D" w:rsidRDefault="00C548B6" w:rsidP="0024304E">
      <w:pPr>
        <w:numPr>
          <w:ilvl w:val="0"/>
          <w:numId w:val="35"/>
        </w:numPr>
        <w:ind w:left="1418" w:right="340" w:hanging="425"/>
        <w:jc w:val="both"/>
        <w:rPr>
          <w:rFonts w:ascii="Tahoma" w:hAnsi="Tahoma" w:cs="Tahoma"/>
          <w:sz w:val="19"/>
          <w:szCs w:val="19"/>
          <w:lang w:val="es-ES_tradnl"/>
        </w:rPr>
      </w:pPr>
      <w:r w:rsidRPr="00A64A7D">
        <w:rPr>
          <w:rFonts w:ascii="Verdana" w:hAnsi="Verdana" w:cs="Tahoma"/>
          <w:sz w:val="19"/>
          <w:szCs w:val="19"/>
          <w:lang w:val="es-ES_tradnl"/>
        </w:rPr>
        <w:t>Que ha tenido en cuenta en la elaboración de su oferta las obligaciones derivadas de las disposiciones vigentes en materia de fiscalidad, protección del medio ambiente, protección del empleo, igualdad de género, condiciones de trabajo, prevención de riesgos laborales e inserción sociolaboral de personas con discapacidad, y a la obligación de contratar a un número o porcentaje especifico de personas con discapacidad.</w:t>
      </w:r>
    </w:p>
    <w:p w14:paraId="310FC37B" w14:textId="77777777" w:rsidR="00C548B6" w:rsidRPr="00A64A7D" w:rsidRDefault="00C548B6" w:rsidP="0024304E">
      <w:pPr>
        <w:ind w:left="1418" w:right="340" w:hanging="425"/>
        <w:jc w:val="both"/>
        <w:rPr>
          <w:rFonts w:ascii="Tahoma" w:hAnsi="Tahoma" w:cs="Tahoma"/>
          <w:sz w:val="19"/>
          <w:szCs w:val="19"/>
          <w:lang w:val="es-ES_tradnl"/>
        </w:rPr>
      </w:pPr>
    </w:p>
    <w:p w14:paraId="44CB0B5E" w14:textId="77777777" w:rsidR="00C548B6" w:rsidRPr="00A64A7D" w:rsidRDefault="00C548B6" w:rsidP="0024304E">
      <w:pPr>
        <w:numPr>
          <w:ilvl w:val="0"/>
          <w:numId w:val="35"/>
        </w:numPr>
        <w:ind w:left="1418" w:right="340" w:hanging="425"/>
        <w:jc w:val="both"/>
        <w:rPr>
          <w:rFonts w:ascii="Verdana" w:hAnsi="Verdana" w:cs="Tahoma"/>
          <w:sz w:val="19"/>
          <w:szCs w:val="19"/>
          <w:lang w:val="es-ES_tradnl"/>
        </w:rPr>
      </w:pPr>
      <w:r w:rsidRPr="00A64A7D">
        <w:rPr>
          <w:rFonts w:ascii="Verdana" w:hAnsi="Verdana" w:cs="Tahoma"/>
          <w:sz w:val="19"/>
          <w:szCs w:val="19"/>
          <w:lang w:val="es-ES_tradnl"/>
        </w:rPr>
        <w:t>Que se compromete a ejecutar las prestaciones que integran el objeto del contrato con arreglo a las condiciones establecidas en el pliego de cláusulas administrativas particulares y en el pliego de prescripciones técnicas y, en su caso, documentación complementaria que rigen el contrato por el/los siguiente/s precio/s:</w:t>
      </w:r>
    </w:p>
    <w:p w14:paraId="26E02271" w14:textId="0CFFF813" w:rsidR="00A36620" w:rsidRPr="00A64A7D" w:rsidRDefault="00A36620" w:rsidP="00A36620">
      <w:pPr>
        <w:ind w:left="1000" w:right="-141"/>
        <w:jc w:val="center"/>
        <w:rPr>
          <w:rFonts w:ascii="Verdana" w:hAnsi="Verdana" w:cs="Tahoma"/>
          <w:b/>
          <w:sz w:val="16"/>
          <w:szCs w:val="16"/>
          <w:lang w:val="es-ES_tradnl"/>
        </w:rPr>
      </w:pPr>
      <w:bookmarkStart w:id="1105" w:name="_Toc505598255"/>
      <w:bookmarkStart w:id="1106" w:name="_Toc505598332"/>
      <w:bookmarkStart w:id="1107" w:name="_Toc505598425"/>
      <w:bookmarkStart w:id="1108" w:name="_Toc507512604"/>
      <w:bookmarkStart w:id="1109" w:name="_Toc507512905"/>
      <w:r w:rsidRPr="00A64A7D">
        <w:rPr>
          <w:rFonts w:ascii="Verdana" w:hAnsi="Verdana" w:cs="Tahoma"/>
          <w:b/>
          <w:sz w:val="16"/>
          <w:szCs w:val="16"/>
          <w:lang w:val="es-ES_tradnl"/>
        </w:rPr>
        <w:t>Comida in situ</w:t>
      </w:r>
    </w:p>
    <w:p w14:paraId="7F961D6B" w14:textId="77777777" w:rsidR="00A36620" w:rsidRPr="00A64A7D" w:rsidRDefault="00A36620" w:rsidP="00A36620">
      <w:pPr>
        <w:spacing w:after="240"/>
        <w:ind w:left="600" w:right="-141" w:firstLine="400"/>
        <w:jc w:val="both"/>
        <w:rPr>
          <w:rFonts w:ascii="Verdana" w:hAnsi="Verdana" w:cs="Tahoma"/>
          <w:sz w:val="16"/>
          <w:szCs w:val="16"/>
          <w:lang w:val="es-ES_tradnl"/>
        </w:rPr>
      </w:pPr>
      <w:r w:rsidRPr="00A64A7D">
        <w:rPr>
          <w:rFonts w:ascii="Verdana" w:hAnsi="Verdana" w:cs="Tahoma"/>
          <w:b/>
          <w:sz w:val="16"/>
          <w:szCs w:val="16"/>
          <w:lang w:val="es-ES_tradnl"/>
        </w:rPr>
        <w:t>Lote nº</w:t>
      </w:r>
      <w:r w:rsidRPr="00A64A7D">
        <w:rPr>
          <w:rFonts w:ascii="Verdana" w:hAnsi="Verdana" w:cs="Tahoma"/>
          <w:sz w:val="16"/>
          <w:szCs w:val="16"/>
          <w:lang w:val="es-ES_tradnl"/>
        </w:rPr>
        <w:t>:</w:t>
      </w:r>
    </w:p>
    <w:tbl>
      <w:tblPr>
        <w:tblW w:w="13200" w:type="dxa"/>
        <w:tblInd w:w="827" w:type="dxa"/>
        <w:tblCellMar>
          <w:left w:w="70" w:type="dxa"/>
          <w:right w:w="70" w:type="dxa"/>
        </w:tblCellMar>
        <w:tblLook w:val="04A0" w:firstRow="1" w:lastRow="0" w:firstColumn="1" w:lastColumn="0" w:noHBand="0" w:noVBand="1"/>
      </w:tblPr>
      <w:tblGrid>
        <w:gridCol w:w="1200"/>
        <w:gridCol w:w="1200"/>
        <w:gridCol w:w="1200"/>
        <w:gridCol w:w="1200"/>
        <w:gridCol w:w="1200"/>
        <w:gridCol w:w="1200"/>
        <w:gridCol w:w="1200"/>
        <w:gridCol w:w="1200"/>
        <w:gridCol w:w="1200"/>
        <w:gridCol w:w="1200"/>
        <w:gridCol w:w="1200"/>
      </w:tblGrid>
      <w:tr w:rsidR="006A3FC7" w:rsidRPr="00A64A7D" w14:paraId="08AAD0D5" w14:textId="77777777" w:rsidTr="009908FF">
        <w:trPr>
          <w:trHeight w:val="270"/>
        </w:trPr>
        <w:tc>
          <w:tcPr>
            <w:tcW w:w="1200" w:type="dxa"/>
            <w:tcBorders>
              <w:top w:val="nil"/>
              <w:left w:val="nil"/>
              <w:bottom w:val="nil"/>
              <w:right w:val="nil"/>
            </w:tcBorders>
            <w:noWrap/>
            <w:vAlign w:val="bottom"/>
            <w:hideMark/>
          </w:tcPr>
          <w:p w14:paraId="6B00077C" w14:textId="77777777" w:rsidR="006A3FC7" w:rsidRPr="00A64A7D" w:rsidRDefault="006A3FC7" w:rsidP="009908FF">
            <w:pPr>
              <w:rPr>
                <w:sz w:val="20"/>
                <w:szCs w:val="20"/>
                <w:lang w:val="es-ES_tradnl"/>
              </w:rPr>
            </w:pPr>
          </w:p>
        </w:tc>
        <w:tc>
          <w:tcPr>
            <w:tcW w:w="4800" w:type="dxa"/>
            <w:gridSpan w:val="4"/>
            <w:tcBorders>
              <w:top w:val="single" w:sz="8" w:space="0" w:color="auto"/>
              <w:left w:val="single" w:sz="8" w:space="0" w:color="auto"/>
              <w:bottom w:val="nil"/>
              <w:right w:val="single" w:sz="8" w:space="0" w:color="000000"/>
            </w:tcBorders>
            <w:noWrap/>
            <w:vAlign w:val="center"/>
            <w:hideMark/>
          </w:tcPr>
          <w:p w14:paraId="7B2C1ED2" w14:textId="77777777" w:rsidR="006A3FC7" w:rsidRPr="00A64A7D" w:rsidRDefault="006A3FC7" w:rsidP="009908FF">
            <w:pPr>
              <w:jc w:val="center"/>
              <w:rPr>
                <w:rFonts w:ascii="Arial" w:hAnsi="Arial" w:cs="Arial"/>
                <w:b/>
                <w:bCs/>
                <w:sz w:val="14"/>
                <w:szCs w:val="14"/>
                <w:lang w:val="es-ES_tradnl"/>
              </w:rPr>
            </w:pPr>
            <w:r w:rsidRPr="00A64A7D">
              <w:rPr>
                <w:rFonts w:ascii="Arial" w:hAnsi="Arial" w:cs="Arial"/>
                <w:b/>
                <w:bCs/>
                <w:sz w:val="14"/>
                <w:szCs w:val="14"/>
                <w:lang w:val="es-ES_tradnl"/>
              </w:rPr>
              <w:t>2026</w:t>
            </w:r>
          </w:p>
        </w:tc>
        <w:tc>
          <w:tcPr>
            <w:tcW w:w="2400" w:type="dxa"/>
            <w:gridSpan w:val="2"/>
            <w:tcBorders>
              <w:top w:val="single" w:sz="8" w:space="0" w:color="auto"/>
              <w:left w:val="nil"/>
              <w:bottom w:val="nil"/>
              <w:right w:val="nil"/>
            </w:tcBorders>
            <w:noWrap/>
            <w:vAlign w:val="center"/>
            <w:hideMark/>
          </w:tcPr>
          <w:p w14:paraId="66A76B61" w14:textId="77777777" w:rsidR="006A3FC7" w:rsidRPr="00A64A7D" w:rsidRDefault="006A3FC7" w:rsidP="009908FF">
            <w:pPr>
              <w:jc w:val="center"/>
              <w:rPr>
                <w:rFonts w:ascii="Arial" w:hAnsi="Arial" w:cs="Arial"/>
                <w:b/>
                <w:bCs/>
                <w:sz w:val="14"/>
                <w:szCs w:val="14"/>
                <w:lang w:val="es-ES_tradnl"/>
              </w:rPr>
            </w:pPr>
            <w:r w:rsidRPr="00A64A7D">
              <w:rPr>
                <w:rFonts w:ascii="Arial" w:hAnsi="Arial" w:cs="Arial"/>
                <w:b/>
                <w:bCs/>
                <w:sz w:val="14"/>
                <w:szCs w:val="14"/>
                <w:lang w:val="es-ES_tradnl"/>
              </w:rPr>
              <w:t>2027</w:t>
            </w:r>
          </w:p>
        </w:tc>
        <w:tc>
          <w:tcPr>
            <w:tcW w:w="2400" w:type="dxa"/>
            <w:gridSpan w:val="2"/>
            <w:tcBorders>
              <w:top w:val="single" w:sz="8" w:space="0" w:color="auto"/>
              <w:left w:val="single" w:sz="8" w:space="0" w:color="000000"/>
              <w:bottom w:val="nil"/>
              <w:right w:val="nil"/>
            </w:tcBorders>
            <w:noWrap/>
            <w:vAlign w:val="center"/>
            <w:hideMark/>
          </w:tcPr>
          <w:p w14:paraId="3FCF4347" w14:textId="77777777" w:rsidR="006A3FC7" w:rsidRPr="00A64A7D" w:rsidRDefault="006A3FC7" w:rsidP="009908FF">
            <w:pPr>
              <w:jc w:val="center"/>
              <w:rPr>
                <w:rFonts w:ascii="Arial" w:hAnsi="Arial" w:cs="Arial"/>
                <w:b/>
                <w:bCs/>
                <w:sz w:val="14"/>
                <w:szCs w:val="14"/>
                <w:lang w:val="es-ES_tradnl"/>
              </w:rPr>
            </w:pPr>
            <w:r w:rsidRPr="00A64A7D">
              <w:rPr>
                <w:rFonts w:ascii="Arial" w:hAnsi="Arial" w:cs="Arial"/>
                <w:b/>
                <w:bCs/>
                <w:sz w:val="14"/>
                <w:szCs w:val="14"/>
                <w:lang w:val="es-ES_tradnl"/>
              </w:rPr>
              <w:t>2028</w:t>
            </w:r>
          </w:p>
        </w:tc>
        <w:tc>
          <w:tcPr>
            <w:tcW w:w="2400" w:type="dxa"/>
            <w:gridSpan w:val="2"/>
            <w:tcBorders>
              <w:top w:val="single" w:sz="8" w:space="0" w:color="auto"/>
              <w:left w:val="single" w:sz="8" w:space="0" w:color="auto"/>
              <w:bottom w:val="single" w:sz="8" w:space="0" w:color="auto"/>
              <w:right w:val="single" w:sz="8" w:space="0" w:color="000000"/>
            </w:tcBorders>
            <w:noWrap/>
            <w:vAlign w:val="center"/>
            <w:hideMark/>
          </w:tcPr>
          <w:p w14:paraId="0D54C8DF" w14:textId="77777777" w:rsidR="006A3FC7" w:rsidRPr="00A64A7D" w:rsidRDefault="006A3FC7" w:rsidP="009908FF">
            <w:pPr>
              <w:jc w:val="center"/>
              <w:rPr>
                <w:rFonts w:ascii="Arial" w:hAnsi="Arial" w:cs="Arial"/>
                <w:b/>
                <w:bCs/>
                <w:sz w:val="14"/>
                <w:szCs w:val="14"/>
                <w:lang w:val="es-ES_tradnl"/>
              </w:rPr>
            </w:pPr>
            <w:r w:rsidRPr="00A64A7D">
              <w:rPr>
                <w:rFonts w:ascii="Arial" w:hAnsi="Arial" w:cs="Arial"/>
                <w:b/>
                <w:bCs/>
                <w:sz w:val="14"/>
                <w:szCs w:val="14"/>
                <w:lang w:val="es-ES_tradnl"/>
              </w:rPr>
              <w:t>2029</w:t>
            </w:r>
          </w:p>
        </w:tc>
      </w:tr>
      <w:tr w:rsidR="006A3FC7" w:rsidRPr="00A64A7D" w14:paraId="4E2B7A85" w14:textId="77777777" w:rsidTr="009908FF">
        <w:trPr>
          <w:trHeight w:val="375"/>
        </w:trPr>
        <w:tc>
          <w:tcPr>
            <w:tcW w:w="1200" w:type="dxa"/>
            <w:tcBorders>
              <w:top w:val="single" w:sz="8" w:space="0" w:color="auto"/>
              <w:left w:val="single" w:sz="8" w:space="0" w:color="auto"/>
              <w:bottom w:val="single" w:sz="8" w:space="0" w:color="auto"/>
              <w:right w:val="nil"/>
            </w:tcBorders>
            <w:vAlign w:val="center"/>
            <w:hideMark/>
          </w:tcPr>
          <w:p w14:paraId="1C1A293D" w14:textId="77777777" w:rsidR="006A3FC7" w:rsidRPr="00A64A7D" w:rsidRDefault="006A3FC7" w:rsidP="009908FF">
            <w:pPr>
              <w:jc w:val="center"/>
              <w:rPr>
                <w:rFonts w:ascii="Verdana" w:hAnsi="Verdana" w:cs="Arial"/>
                <w:sz w:val="14"/>
                <w:szCs w:val="14"/>
                <w:lang w:val="es-ES_tradnl"/>
              </w:rPr>
            </w:pPr>
            <w:r w:rsidRPr="00A64A7D">
              <w:rPr>
                <w:rFonts w:ascii="Verdana" w:hAnsi="Verdana" w:cs="Arial"/>
                <w:sz w:val="14"/>
                <w:szCs w:val="14"/>
                <w:lang w:val="es-ES_tradnl"/>
              </w:rPr>
              <w:t> </w:t>
            </w:r>
          </w:p>
        </w:tc>
        <w:tc>
          <w:tcPr>
            <w:tcW w:w="1200" w:type="dxa"/>
            <w:tcBorders>
              <w:top w:val="single" w:sz="8" w:space="0" w:color="auto"/>
              <w:left w:val="single" w:sz="8" w:space="0" w:color="auto"/>
              <w:bottom w:val="single" w:sz="8" w:space="0" w:color="auto"/>
              <w:right w:val="single" w:sz="8" w:space="0" w:color="auto"/>
            </w:tcBorders>
            <w:vAlign w:val="center"/>
            <w:hideMark/>
          </w:tcPr>
          <w:p w14:paraId="32ACC2EE"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Precio unitario máx</w:t>
            </w:r>
          </w:p>
        </w:tc>
        <w:tc>
          <w:tcPr>
            <w:tcW w:w="1200" w:type="dxa"/>
            <w:tcBorders>
              <w:top w:val="single" w:sz="8" w:space="0" w:color="auto"/>
              <w:left w:val="nil"/>
              <w:bottom w:val="single" w:sz="8" w:space="0" w:color="auto"/>
              <w:right w:val="single" w:sz="8" w:space="0" w:color="auto"/>
            </w:tcBorders>
            <w:shd w:val="clear" w:color="000000" w:fill="FDE9D9"/>
            <w:vAlign w:val="center"/>
            <w:hideMark/>
          </w:tcPr>
          <w:p w14:paraId="28BF0006" w14:textId="77777777" w:rsidR="006A3FC7" w:rsidRPr="00A64A7D" w:rsidRDefault="006A3FC7" w:rsidP="009908FF">
            <w:pPr>
              <w:rPr>
                <w:rFonts w:ascii="Verdana" w:hAnsi="Verdana" w:cs="Arial"/>
                <w:color w:val="000000"/>
                <w:sz w:val="14"/>
                <w:szCs w:val="14"/>
                <w:lang w:val="es-ES_tradnl"/>
              </w:rPr>
            </w:pPr>
            <w:r w:rsidRPr="00A64A7D">
              <w:rPr>
                <w:rFonts w:ascii="Verdana" w:hAnsi="Verdana" w:cs="Arial"/>
                <w:color w:val="000000"/>
                <w:sz w:val="14"/>
                <w:szCs w:val="14"/>
                <w:lang w:val="es-ES_tradnl"/>
              </w:rPr>
              <w:t>Precio ofertado máx</w:t>
            </w:r>
          </w:p>
        </w:tc>
        <w:tc>
          <w:tcPr>
            <w:tcW w:w="1200" w:type="dxa"/>
            <w:tcBorders>
              <w:top w:val="single" w:sz="8" w:space="0" w:color="auto"/>
              <w:left w:val="nil"/>
              <w:bottom w:val="single" w:sz="8" w:space="0" w:color="auto"/>
              <w:right w:val="single" w:sz="8" w:space="0" w:color="auto"/>
            </w:tcBorders>
            <w:vAlign w:val="center"/>
            <w:hideMark/>
          </w:tcPr>
          <w:p w14:paraId="4270BEAC"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Precio unitario máx</w:t>
            </w:r>
          </w:p>
        </w:tc>
        <w:tc>
          <w:tcPr>
            <w:tcW w:w="1200" w:type="dxa"/>
            <w:tcBorders>
              <w:top w:val="single" w:sz="8" w:space="0" w:color="auto"/>
              <w:left w:val="nil"/>
              <w:bottom w:val="single" w:sz="8" w:space="0" w:color="auto"/>
              <w:right w:val="single" w:sz="8" w:space="0" w:color="auto"/>
            </w:tcBorders>
            <w:shd w:val="clear" w:color="000000" w:fill="FDE9D9"/>
            <w:vAlign w:val="center"/>
            <w:hideMark/>
          </w:tcPr>
          <w:p w14:paraId="7A4F93D0" w14:textId="77777777" w:rsidR="006A3FC7" w:rsidRPr="00A64A7D" w:rsidRDefault="006A3FC7" w:rsidP="009908FF">
            <w:pPr>
              <w:rPr>
                <w:rFonts w:ascii="Verdana" w:hAnsi="Verdana" w:cs="Arial"/>
                <w:color w:val="000000"/>
                <w:sz w:val="14"/>
                <w:szCs w:val="14"/>
                <w:lang w:val="es-ES_tradnl"/>
              </w:rPr>
            </w:pPr>
            <w:r w:rsidRPr="00A64A7D">
              <w:rPr>
                <w:rFonts w:ascii="Verdana" w:hAnsi="Verdana" w:cs="Arial"/>
                <w:color w:val="000000"/>
                <w:sz w:val="14"/>
                <w:szCs w:val="14"/>
                <w:lang w:val="es-ES_tradnl"/>
              </w:rPr>
              <w:t>Precio ofertado máx</w:t>
            </w:r>
          </w:p>
        </w:tc>
        <w:tc>
          <w:tcPr>
            <w:tcW w:w="1200" w:type="dxa"/>
            <w:tcBorders>
              <w:top w:val="single" w:sz="8" w:space="0" w:color="auto"/>
              <w:left w:val="nil"/>
              <w:bottom w:val="single" w:sz="8" w:space="0" w:color="auto"/>
              <w:right w:val="single" w:sz="8" w:space="0" w:color="auto"/>
            </w:tcBorders>
            <w:vAlign w:val="center"/>
            <w:hideMark/>
          </w:tcPr>
          <w:p w14:paraId="59E68FC4"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Precio unitario máx</w:t>
            </w:r>
          </w:p>
        </w:tc>
        <w:tc>
          <w:tcPr>
            <w:tcW w:w="1200" w:type="dxa"/>
            <w:tcBorders>
              <w:top w:val="single" w:sz="8" w:space="0" w:color="auto"/>
              <w:left w:val="nil"/>
              <w:bottom w:val="single" w:sz="8" w:space="0" w:color="auto"/>
              <w:right w:val="single" w:sz="8" w:space="0" w:color="auto"/>
            </w:tcBorders>
            <w:vAlign w:val="center"/>
            <w:hideMark/>
          </w:tcPr>
          <w:p w14:paraId="7D26401F"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Precio unitario máx</w:t>
            </w:r>
          </w:p>
        </w:tc>
        <w:tc>
          <w:tcPr>
            <w:tcW w:w="1200" w:type="dxa"/>
            <w:tcBorders>
              <w:top w:val="single" w:sz="8" w:space="0" w:color="auto"/>
              <w:left w:val="nil"/>
              <w:bottom w:val="single" w:sz="8" w:space="0" w:color="auto"/>
              <w:right w:val="single" w:sz="8" w:space="0" w:color="auto"/>
            </w:tcBorders>
            <w:vAlign w:val="center"/>
            <w:hideMark/>
          </w:tcPr>
          <w:p w14:paraId="3F76D102"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Precio unitario máx</w:t>
            </w:r>
          </w:p>
        </w:tc>
        <w:tc>
          <w:tcPr>
            <w:tcW w:w="1200" w:type="dxa"/>
            <w:tcBorders>
              <w:top w:val="single" w:sz="8" w:space="0" w:color="auto"/>
              <w:left w:val="nil"/>
              <w:bottom w:val="single" w:sz="8" w:space="0" w:color="auto"/>
              <w:right w:val="single" w:sz="8" w:space="0" w:color="auto"/>
            </w:tcBorders>
            <w:vAlign w:val="center"/>
            <w:hideMark/>
          </w:tcPr>
          <w:p w14:paraId="4C3D1B5C"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Precio unitario máx</w:t>
            </w:r>
          </w:p>
        </w:tc>
        <w:tc>
          <w:tcPr>
            <w:tcW w:w="1200" w:type="dxa"/>
            <w:tcBorders>
              <w:top w:val="nil"/>
              <w:left w:val="nil"/>
              <w:bottom w:val="single" w:sz="8" w:space="0" w:color="auto"/>
              <w:right w:val="single" w:sz="8" w:space="0" w:color="auto"/>
            </w:tcBorders>
            <w:vAlign w:val="center"/>
            <w:hideMark/>
          </w:tcPr>
          <w:p w14:paraId="5F4F65E5"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Precio unitario máx</w:t>
            </w:r>
          </w:p>
        </w:tc>
        <w:tc>
          <w:tcPr>
            <w:tcW w:w="1200" w:type="dxa"/>
            <w:tcBorders>
              <w:top w:val="nil"/>
              <w:left w:val="nil"/>
              <w:bottom w:val="single" w:sz="8" w:space="0" w:color="auto"/>
              <w:right w:val="single" w:sz="8" w:space="0" w:color="auto"/>
            </w:tcBorders>
            <w:vAlign w:val="center"/>
            <w:hideMark/>
          </w:tcPr>
          <w:p w14:paraId="0404FB5B"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Precio unitario máx</w:t>
            </w:r>
          </w:p>
        </w:tc>
      </w:tr>
      <w:tr w:rsidR="006A3FC7" w:rsidRPr="00A64A7D" w14:paraId="70C5C00A" w14:textId="77777777" w:rsidTr="009908FF">
        <w:trPr>
          <w:trHeight w:val="270"/>
        </w:trPr>
        <w:tc>
          <w:tcPr>
            <w:tcW w:w="1200" w:type="dxa"/>
            <w:tcBorders>
              <w:top w:val="nil"/>
              <w:left w:val="single" w:sz="8" w:space="0" w:color="auto"/>
              <w:bottom w:val="single" w:sz="8" w:space="0" w:color="auto"/>
              <w:right w:val="nil"/>
            </w:tcBorders>
            <w:vAlign w:val="center"/>
            <w:hideMark/>
          </w:tcPr>
          <w:p w14:paraId="75081D73" w14:textId="77777777" w:rsidR="006A3FC7" w:rsidRPr="00A64A7D" w:rsidRDefault="006A3FC7" w:rsidP="009908FF">
            <w:pPr>
              <w:jc w:val="center"/>
              <w:rPr>
                <w:rFonts w:ascii="Verdana" w:hAnsi="Verdana" w:cs="Arial"/>
                <w:sz w:val="14"/>
                <w:szCs w:val="14"/>
                <w:lang w:val="es-ES_tradnl"/>
              </w:rPr>
            </w:pPr>
            <w:r w:rsidRPr="00A64A7D">
              <w:rPr>
                <w:rFonts w:ascii="Verdana" w:hAnsi="Verdana" w:cs="Arial"/>
                <w:sz w:val="14"/>
                <w:szCs w:val="14"/>
                <w:lang w:val="es-ES_tradnl"/>
              </w:rPr>
              <w:t> </w:t>
            </w:r>
          </w:p>
        </w:tc>
        <w:tc>
          <w:tcPr>
            <w:tcW w:w="1200" w:type="dxa"/>
            <w:tcBorders>
              <w:top w:val="nil"/>
              <w:left w:val="single" w:sz="8" w:space="0" w:color="auto"/>
              <w:bottom w:val="single" w:sz="8" w:space="0" w:color="auto"/>
              <w:right w:val="nil"/>
            </w:tcBorders>
            <w:vAlign w:val="center"/>
            <w:hideMark/>
          </w:tcPr>
          <w:p w14:paraId="535EBC83"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SIN IVA</w:t>
            </w:r>
          </w:p>
        </w:tc>
        <w:tc>
          <w:tcPr>
            <w:tcW w:w="1200" w:type="dxa"/>
            <w:tcBorders>
              <w:top w:val="nil"/>
              <w:left w:val="single" w:sz="8" w:space="0" w:color="auto"/>
              <w:bottom w:val="single" w:sz="8" w:space="0" w:color="auto"/>
              <w:right w:val="single" w:sz="8" w:space="0" w:color="auto"/>
            </w:tcBorders>
            <w:shd w:val="clear" w:color="000000" w:fill="FDE9D9"/>
            <w:vAlign w:val="center"/>
            <w:hideMark/>
          </w:tcPr>
          <w:p w14:paraId="7472D19E" w14:textId="77777777" w:rsidR="006A3FC7" w:rsidRPr="00A64A7D" w:rsidRDefault="006A3FC7" w:rsidP="009908FF">
            <w:pPr>
              <w:rPr>
                <w:rFonts w:ascii="Verdana" w:hAnsi="Verdana" w:cs="Arial"/>
                <w:color w:val="000000"/>
                <w:sz w:val="14"/>
                <w:szCs w:val="14"/>
                <w:lang w:val="es-ES_tradnl"/>
              </w:rPr>
            </w:pPr>
            <w:r w:rsidRPr="00A64A7D">
              <w:rPr>
                <w:rFonts w:ascii="Verdana" w:hAnsi="Verdana" w:cs="Arial"/>
                <w:color w:val="000000"/>
                <w:sz w:val="14"/>
                <w:szCs w:val="14"/>
                <w:lang w:val="es-ES_tradnl"/>
              </w:rPr>
              <w:t>SIN IVA</w:t>
            </w:r>
          </w:p>
        </w:tc>
        <w:tc>
          <w:tcPr>
            <w:tcW w:w="1200" w:type="dxa"/>
            <w:tcBorders>
              <w:top w:val="nil"/>
              <w:left w:val="nil"/>
              <w:bottom w:val="single" w:sz="8" w:space="0" w:color="auto"/>
              <w:right w:val="single" w:sz="8" w:space="0" w:color="auto"/>
            </w:tcBorders>
            <w:vAlign w:val="center"/>
            <w:hideMark/>
          </w:tcPr>
          <w:p w14:paraId="73E0870B"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CON IVA</w:t>
            </w:r>
          </w:p>
        </w:tc>
        <w:tc>
          <w:tcPr>
            <w:tcW w:w="1200" w:type="dxa"/>
            <w:tcBorders>
              <w:top w:val="nil"/>
              <w:left w:val="nil"/>
              <w:bottom w:val="single" w:sz="8" w:space="0" w:color="auto"/>
              <w:right w:val="single" w:sz="8" w:space="0" w:color="auto"/>
            </w:tcBorders>
            <w:shd w:val="clear" w:color="000000" w:fill="FDE9D9"/>
            <w:vAlign w:val="center"/>
            <w:hideMark/>
          </w:tcPr>
          <w:p w14:paraId="07A99986" w14:textId="77777777" w:rsidR="006A3FC7" w:rsidRPr="00A64A7D" w:rsidRDefault="006A3FC7" w:rsidP="009908FF">
            <w:pPr>
              <w:rPr>
                <w:rFonts w:ascii="Verdana" w:hAnsi="Verdana" w:cs="Arial"/>
                <w:color w:val="000000"/>
                <w:sz w:val="14"/>
                <w:szCs w:val="14"/>
                <w:lang w:val="es-ES_tradnl"/>
              </w:rPr>
            </w:pPr>
            <w:r w:rsidRPr="00A64A7D">
              <w:rPr>
                <w:rFonts w:ascii="Verdana" w:hAnsi="Verdana" w:cs="Arial"/>
                <w:color w:val="000000"/>
                <w:sz w:val="14"/>
                <w:szCs w:val="14"/>
                <w:lang w:val="es-ES_tradnl"/>
              </w:rPr>
              <w:t>CON IVA</w:t>
            </w:r>
          </w:p>
        </w:tc>
        <w:tc>
          <w:tcPr>
            <w:tcW w:w="1200" w:type="dxa"/>
            <w:tcBorders>
              <w:top w:val="nil"/>
              <w:left w:val="nil"/>
              <w:bottom w:val="single" w:sz="8" w:space="0" w:color="auto"/>
              <w:right w:val="single" w:sz="8" w:space="0" w:color="auto"/>
            </w:tcBorders>
            <w:vAlign w:val="center"/>
            <w:hideMark/>
          </w:tcPr>
          <w:p w14:paraId="10736C25"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SIN IVA</w:t>
            </w:r>
          </w:p>
        </w:tc>
        <w:tc>
          <w:tcPr>
            <w:tcW w:w="1200" w:type="dxa"/>
            <w:tcBorders>
              <w:top w:val="nil"/>
              <w:left w:val="nil"/>
              <w:bottom w:val="single" w:sz="8" w:space="0" w:color="auto"/>
              <w:right w:val="single" w:sz="8" w:space="0" w:color="auto"/>
            </w:tcBorders>
            <w:vAlign w:val="center"/>
            <w:hideMark/>
          </w:tcPr>
          <w:p w14:paraId="37087F57"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CON IVA</w:t>
            </w:r>
          </w:p>
        </w:tc>
        <w:tc>
          <w:tcPr>
            <w:tcW w:w="1200" w:type="dxa"/>
            <w:tcBorders>
              <w:top w:val="nil"/>
              <w:left w:val="nil"/>
              <w:bottom w:val="single" w:sz="8" w:space="0" w:color="auto"/>
              <w:right w:val="single" w:sz="8" w:space="0" w:color="auto"/>
            </w:tcBorders>
            <w:vAlign w:val="center"/>
            <w:hideMark/>
          </w:tcPr>
          <w:p w14:paraId="5C09F369"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SIN IVA</w:t>
            </w:r>
          </w:p>
        </w:tc>
        <w:tc>
          <w:tcPr>
            <w:tcW w:w="1200" w:type="dxa"/>
            <w:tcBorders>
              <w:top w:val="nil"/>
              <w:left w:val="nil"/>
              <w:bottom w:val="single" w:sz="8" w:space="0" w:color="auto"/>
              <w:right w:val="single" w:sz="8" w:space="0" w:color="auto"/>
            </w:tcBorders>
            <w:vAlign w:val="center"/>
            <w:hideMark/>
          </w:tcPr>
          <w:p w14:paraId="04CBF5F0"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CON IVA</w:t>
            </w:r>
          </w:p>
        </w:tc>
        <w:tc>
          <w:tcPr>
            <w:tcW w:w="1200" w:type="dxa"/>
            <w:tcBorders>
              <w:top w:val="nil"/>
              <w:left w:val="nil"/>
              <w:bottom w:val="single" w:sz="8" w:space="0" w:color="auto"/>
              <w:right w:val="single" w:sz="8" w:space="0" w:color="auto"/>
            </w:tcBorders>
            <w:vAlign w:val="center"/>
            <w:hideMark/>
          </w:tcPr>
          <w:p w14:paraId="1FA6B628"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SIN IVA</w:t>
            </w:r>
          </w:p>
        </w:tc>
        <w:tc>
          <w:tcPr>
            <w:tcW w:w="1200" w:type="dxa"/>
            <w:tcBorders>
              <w:top w:val="nil"/>
              <w:left w:val="nil"/>
              <w:bottom w:val="single" w:sz="8" w:space="0" w:color="auto"/>
              <w:right w:val="single" w:sz="8" w:space="0" w:color="auto"/>
            </w:tcBorders>
            <w:vAlign w:val="center"/>
            <w:hideMark/>
          </w:tcPr>
          <w:p w14:paraId="59A6D853" w14:textId="77777777" w:rsidR="006A3FC7" w:rsidRPr="00A64A7D" w:rsidRDefault="006A3FC7" w:rsidP="009908FF">
            <w:pPr>
              <w:rPr>
                <w:rFonts w:ascii="Verdana" w:hAnsi="Verdana" w:cs="Arial"/>
                <w:sz w:val="14"/>
                <w:szCs w:val="14"/>
                <w:lang w:val="es-ES_tradnl"/>
              </w:rPr>
            </w:pPr>
            <w:r w:rsidRPr="00A64A7D">
              <w:rPr>
                <w:rFonts w:ascii="Verdana" w:hAnsi="Verdana" w:cs="Arial"/>
                <w:sz w:val="14"/>
                <w:szCs w:val="14"/>
                <w:lang w:val="es-ES_tradnl"/>
              </w:rPr>
              <w:t>CON IVA</w:t>
            </w:r>
          </w:p>
        </w:tc>
      </w:tr>
      <w:tr w:rsidR="006A3FC7" w:rsidRPr="00A64A7D" w14:paraId="7FEA9EC5" w14:textId="77777777" w:rsidTr="006A3FC7">
        <w:trPr>
          <w:trHeight w:val="755"/>
        </w:trPr>
        <w:tc>
          <w:tcPr>
            <w:tcW w:w="1200" w:type="dxa"/>
            <w:tcBorders>
              <w:top w:val="nil"/>
              <w:left w:val="single" w:sz="8" w:space="0" w:color="auto"/>
              <w:bottom w:val="nil"/>
              <w:right w:val="nil"/>
            </w:tcBorders>
            <w:vAlign w:val="center"/>
            <w:hideMark/>
          </w:tcPr>
          <w:p w14:paraId="6D65424E" w14:textId="75C1B469" w:rsidR="006A3FC7" w:rsidRPr="00A64A7D" w:rsidRDefault="006A3FC7" w:rsidP="009908FF">
            <w:pPr>
              <w:rPr>
                <w:rFonts w:ascii="Verdana" w:hAnsi="Verdana" w:cs="Arial"/>
                <w:color w:val="0000FF"/>
                <w:sz w:val="14"/>
                <w:szCs w:val="14"/>
                <w:lang w:val="es-ES_tradnl"/>
              </w:rPr>
            </w:pPr>
            <w:r w:rsidRPr="00A64A7D">
              <w:rPr>
                <w:rFonts w:ascii="Verdana" w:hAnsi="Verdana" w:cs="Arial"/>
                <w:color w:val="0000FF"/>
                <w:sz w:val="14"/>
                <w:szCs w:val="14"/>
                <w:lang w:val="es-ES_tradnl"/>
              </w:rPr>
              <w:t>Suministro de materias primas</w:t>
            </w:r>
            <w:r w:rsidR="000378A2" w:rsidRPr="00A64A7D">
              <w:rPr>
                <w:rFonts w:ascii="Verdana" w:hAnsi="Verdana" w:cs="Arial"/>
                <w:color w:val="0000FF"/>
                <w:sz w:val="14"/>
                <w:szCs w:val="14"/>
                <w:lang w:val="es-ES_tradnl"/>
              </w:rPr>
              <w:t>/picnic</w:t>
            </w:r>
          </w:p>
        </w:tc>
        <w:tc>
          <w:tcPr>
            <w:tcW w:w="1200" w:type="dxa"/>
            <w:tcBorders>
              <w:top w:val="nil"/>
              <w:left w:val="single" w:sz="8" w:space="0" w:color="auto"/>
              <w:bottom w:val="nil"/>
              <w:right w:val="single" w:sz="4" w:space="0" w:color="auto"/>
            </w:tcBorders>
            <w:vAlign w:val="center"/>
            <w:hideMark/>
          </w:tcPr>
          <w:p w14:paraId="60ADA225" w14:textId="41EA383F" w:rsidR="006A3FC7" w:rsidRPr="00A64A7D" w:rsidRDefault="00D6742F"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2,13</w:t>
            </w:r>
            <w:r w:rsidR="006A3FC7" w:rsidRPr="00A64A7D">
              <w:rPr>
                <w:rFonts w:ascii="Verdana" w:hAnsi="Verdana" w:cs="Arial"/>
                <w:color w:val="0000FF"/>
                <w:sz w:val="14"/>
                <w:szCs w:val="14"/>
                <w:lang w:val="es-ES_tradnl"/>
              </w:rPr>
              <w:t xml:space="preserve"> € </w:t>
            </w:r>
          </w:p>
        </w:tc>
        <w:tc>
          <w:tcPr>
            <w:tcW w:w="1200" w:type="dxa"/>
            <w:tcBorders>
              <w:top w:val="nil"/>
              <w:left w:val="nil"/>
              <w:bottom w:val="nil"/>
              <w:right w:val="single" w:sz="4" w:space="0" w:color="auto"/>
            </w:tcBorders>
            <w:shd w:val="clear" w:color="000000" w:fill="FDE9D9"/>
            <w:vAlign w:val="center"/>
            <w:hideMark/>
          </w:tcPr>
          <w:p w14:paraId="0032505E"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w:t>
            </w:r>
          </w:p>
        </w:tc>
        <w:tc>
          <w:tcPr>
            <w:tcW w:w="1200" w:type="dxa"/>
            <w:tcBorders>
              <w:top w:val="nil"/>
              <w:left w:val="nil"/>
              <w:bottom w:val="nil"/>
              <w:right w:val="single" w:sz="4" w:space="0" w:color="auto"/>
            </w:tcBorders>
            <w:vAlign w:val="center"/>
            <w:hideMark/>
          </w:tcPr>
          <w:p w14:paraId="2541E158" w14:textId="66ED3C35" w:rsidR="006A3FC7" w:rsidRPr="00A64A7D" w:rsidRDefault="00D6742F"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2,34€</w:t>
            </w:r>
          </w:p>
        </w:tc>
        <w:tc>
          <w:tcPr>
            <w:tcW w:w="1200" w:type="dxa"/>
            <w:tcBorders>
              <w:top w:val="nil"/>
              <w:left w:val="nil"/>
              <w:bottom w:val="nil"/>
              <w:right w:val="single" w:sz="8" w:space="0" w:color="auto"/>
            </w:tcBorders>
            <w:shd w:val="clear" w:color="000000" w:fill="FDE9D9"/>
            <w:vAlign w:val="center"/>
            <w:hideMark/>
          </w:tcPr>
          <w:p w14:paraId="6B6EB37A"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w:t>
            </w:r>
          </w:p>
        </w:tc>
        <w:tc>
          <w:tcPr>
            <w:tcW w:w="1200" w:type="dxa"/>
            <w:tcBorders>
              <w:top w:val="nil"/>
              <w:left w:val="nil"/>
              <w:bottom w:val="nil"/>
              <w:right w:val="single" w:sz="4" w:space="0" w:color="auto"/>
            </w:tcBorders>
            <w:vAlign w:val="center"/>
            <w:hideMark/>
          </w:tcPr>
          <w:p w14:paraId="10E834A0" w14:textId="49326378" w:rsidR="006A3FC7" w:rsidRPr="00A64A7D" w:rsidRDefault="00D6742F"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2,13 € </w:t>
            </w:r>
          </w:p>
        </w:tc>
        <w:tc>
          <w:tcPr>
            <w:tcW w:w="1200" w:type="dxa"/>
            <w:tcBorders>
              <w:top w:val="nil"/>
              <w:left w:val="nil"/>
              <w:bottom w:val="nil"/>
              <w:right w:val="single" w:sz="8" w:space="0" w:color="auto"/>
            </w:tcBorders>
            <w:vAlign w:val="center"/>
            <w:hideMark/>
          </w:tcPr>
          <w:p w14:paraId="3737A7C8" w14:textId="00B7B6BF" w:rsidR="006A3FC7" w:rsidRPr="00A64A7D" w:rsidRDefault="00D6742F"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2,34€</w:t>
            </w:r>
          </w:p>
        </w:tc>
        <w:tc>
          <w:tcPr>
            <w:tcW w:w="1200" w:type="dxa"/>
            <w:tcBorders>
              <w:top w:val="nil"/>
              <w:left w:val="nil"/>
              <w:bottom w:val="nil"/>
              <w:right w:val="single" w:sz="4" w:space="0" w:color="auto"/>
            </w:tcBorders>
            <w:vAlign w:val="center"/>
            <w:hideMark/>
          </w:tcPr>
          <w:p w14:paraId="6D2C6C56" w14:textId="1122952C"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w:t>
            </w:r>
            <w:r w:rsidR="00D6742F" w:rsidRPr="00A64A7D">
              <w:rPr>
                <w:rFonts w:ascii="Verdana" w:hAnsi="Verdana" w:cs="Arial"/>
                <w:color w:val="0000FF"/>
                <w:sz w:val="14"/>
                <w:szCs w:val="14"/>
                <w:lang w:val="es-ES_tradnl"/>
              </w:rPr>
              <w:t>2,13 € </w:t>
            </w:r>
          </w:p>
        </w:tc>
        <w:tc>
          <w:tcPr>
            <w:tcW w:w="1200" w:type="dxa"/>
            <w:tcBorders>
              <w:top w:val="nil"/>
              <w:left w:val="nil"/>
              <w:bottom w:val="nil"/>
              <w:right w:val="single" w:sz="8" w:space="0" w:color="auto"/>
            </w:tcBorders>
            <w:vAlign w:val="center"/>
            <w:hideMark/>
          </w:tcPr>
          <w:p w14:paraId="5C45006C" w14:textId="17715A87" w:rsidR="006A3FC7" w:rsidRPr="00A64A7D" w:rsidRDefault="00D6742F"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2,34€</w:t>
            </w:r>
          </w:p>
        </w:tc>
        <w:tc>
          <w:tcPr>
            <w:tcW w:w="1200" w:type="dxa"/>
            <w:tcBorders>
              <w:top w:val="nil"/>
              <w:left w:val="nil"/>
              <w:bottom w:val="nil"/>
              <w:right w:val="single" w:sz="4" w:space="0" w:color="auto"/>
            </w:tcBorders>
            <w:vAlign w:val="center"/>
            <w:hideMark/>
          </w:tcPr>
          <w:p w14:paraId="5E2E1FB3" w14:textId="770E69A8"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w:t>
            </w:r>
            <w:r w:rsidR="00D6742F" w:rsidRPr="00A64A7D">
              <w:rPr>
                <w:rFonts w:ascii="Verdana" w:hAnsi="Verdana" w:cs="Arial"/>
                <w:color w:val="0000FF"/>
                <w:sz w:val="14"/>
                <w:szCs w:val="14"/>
                <w:lang w:val="es-ES_tradnl"/>
              </w:rPr>
              <w:t>2,13 € </w:t>
            </w:r>
          </w:p>
        </w:tc>
        <w:tc>
          <w:tcPr>
            <w:tcW w:w="1200" w:type="dxa"/>
            <w:tcBorders>
              <w:top w:val="nil"/>
              <w:left w:val="nil"/>
              <w:bottom w:val="nil"/>
              <w:right w:val="single" w:sz="8" w:space="0" w:color="auto"/>
            </w:tcBorders>
            <w:vAlign w:val="center"/>
            <w:hideMark/>
          </w:tcPr>
          <w:p w14:paraId="2A830885" w14:textId="1B537C95" w:rsidR="006A3FC7" w:rsidRPr="00A64A7D" w:rsidRDefault="00D6742F"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2,34€</w:t>
            </w:r>
          </w:p>
        </w:tc>
      </w:tr>
      <w:tr w:rsidR="006A3FC7" w:rsidRPr="00A64A7D" w14:paraId="45DC6C64" w14:textId="77777777" w:rsidTr="009908FF">
        <w:trPr>
          <w:trHeight w:val="375"/>
        </w:trPr>
        <w:tc>
          <w:tcPr>
            <w:tcW w:w="1200" w:type="dxa"/>
            <w:tcBorders>
              <w:top w:val="single" w:sz="8" w:space="0" w:color="auto"/>
              <w:left w:val="single" w:sz="8" w:space="0" w:color="auto"/>
              <w:bottom w:val="single" w:sz="8" w:space="0" w:color="auto"/>
              <w:right w:val="nil"/>
            </w:tcBorders>
            <w:vAlign w:val="center"/>
            <w:hideMark/>
          </w:tcPr>
          <w:p w14:paraId="66D9DE34" w14:textId="1C5C170B"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Precio/hora Cuidador</w:t>
            </w:r>
            <w:r w:rsidR="00E83E75" w:rsidRPr="00A64A7D">
              <w:rPr>
                <w:rFonts w:ascii="Verdana" w:hAnsi="Verdana" w:cs="Arial"/>
                <w:color w:val="0000FF"/>
                <w:sz w:val="14"/>
                <w:szCs w:val="14"/>
                <w:lang w:val="es-ES_tradnl"/>
              </w:rPr>
              <w:t>/a</w:t>
            </w:r>
          </w:p>
        </w:tc>
        <w:tc>
          <w:tcPr>
            <w:tcW w:w="1200" w:type="dxa"/>
            <w:tcBorders>
              <w:top w:val="single" w:sz="8" w:space="0" w:color="auto"/>
              <w:left w:val="single" w:sz="8" w:space="0" w:color="auto"/>
              <w:bottom w:val="single" w:sz="8" w:space="0" w:color="auto"/>
              <w:right w:val="single" w:sz="4" w:space="0" w:color="auto"/>
            </w:tcBorders>
            <w:vAlign w:val="center"/>
            <w:hideMark/>
          </w:tcPr>
          <w:p w14:paraId="4F2E6DCC"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33,07 €</w:t>
            </w:r>
          </w:p>
        </w:tc>
        <w:tc>
          <w:tcPr>
            <w:tcW w:w="1200" w:type="dxa"/>
            <w:tcBorders>
              <w:top w:val="single" w:sz="8" w:space="0" w:color="auto"/>
              <w:left w:val="nil"/>
              <w:bottom w:val="single" w:sz="8" w:space="0" w:color="auto"/>
              <w:right w:val="single" w:sz="4" w:space="0" w:color="auto"/>
            </w:tcBorders>
            <w:shd w:val="clear" w:color="000000" w:fill="FDE9D9"/>
            <w:vAlign w:val="center"/>
            <w:hideMark/>
          </w:tcPr>
          <w:p w14:paraId="4336FD15"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w:t>
            </w:r>
          </w:p>
        </w:tc>
        <w:tc>
          <w:tcPr>
            <w:tcW w:w="1200" w:type="dxa"/>
            <w:tcBorders>
              <w:top w:val="single" w:sz="8" w:space="0" w:color="auto"/>
              <w:left w:val="nil"/>
              <w:bottom w:val="single" w:sz="8" w:space="0" w:color="auto"/>
              <w:right w:val="single" w:sz="4" w:space="0" w:color="auto"/>
            </w:tcBorders>
            <w:vAlign w:val="center"/>
            <w:hideMark/>
          </w:tcPr>
          <w:p w14:paraId="2F97DD88"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33,07 €</w:t>
            </w:r>
          </w:p>
        </w:tc>
        <w:tc>
          <w:tcPr>
            <w:tcW w:w="1200" w:type="dxa"/>
            <w:tcBorders>
              <w:top w:val="single" w:sz="8" w:space="0" w:color="auto"/>
              <w:left w:val="nil"/>
              <w:bottom w:val="single" w:sz="8" w:space="0" w:color="auto"/>
              <w:right w:val="single" w:sz="8" w:space="0" w:color="auto"/>
            </w:tcBorders>
            <w:shd w:val="clear" w:color="000000" w:fill="FDE9D9"/>
            <w:vAlign w:val="center"/>
            <w:hideMark/>
          </w:tcPr>
          <w:p w14:paraId="701A6825"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w:t>
            </w:r>
          </w:p>
        </w:tc>
        <w:tc>
          <w:tcPr>
            <w:tcW w:w="1200" w:type="dxa"/>
            <w:tcBorders>
              <w:top w:val="single" w:sz="8" w:space="0" w:color="auto"/>
              <w:left w:val="nil"/>
              <w:bottom w:val="single" w:sz="8" w:space="0" w:color="auto"/>
              <w:right w:val="single" w:sz="4" w:space="0" w:color="auto"/>
            </w:tcBorders>
            <w:vAlign w:val="center"/>
            <w:hideMark/>
          </w:tcPr>
          <w:p w14:paraId="401A470E"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34,48 € </w:t>
            </w:r>
          </w:p>
        </w:tc>
        <w:tc>
          <w:tcPr>
            <w:tcW w:w="1200" w:type="dxa"/>
            <w:tcBorders>
              <w:top w:val="single" w:sz="8" w:space="0" w:color="auto"/>
              <w:left w:val="nil"/>
              <w:bottom w:val="single" w:sz="8" w:space="0" w:color="auto"/>
              <w:right w:val="single" w:sz="8" w:space="0" w:color="auto"/>
            </w:tcBorders>
            <w:vAlign w:val="center"/>
            <w:hideMark/>
          </w:tcPr>
          <w:p w14:paraId="4B24C86A"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34,48 €</w:t>
            </w:r>
          </w:p>
        </w:tc>
        <w:tc>
          <w:tcPr>
            <w:tcW w:w="1200" w:type="dxa"/>
            <w:tcBorders>
              <w:top w:val="single" w:sz="8" w:space="0" w:color="auto"/>
              <w:left w:val="nil"/>
              <w:bottom w:val="single" w:sz="8" w:space="0" w:color="auto"/>
              <w:right w:val="single" w:sz="4" w:space="0" w:color="auto"/>
            </w:tcBorders>
            <w:vAlign w:val="center"/>
            <w:hideMark/>
          </w:tcPr>
          <w:p w14:paraId="5D296CAA"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35,13 € </w:t>
            </w:r>
          </w:p>
        </w:tc>
        <w:tc>
          <w:tcPr>
            <w:tcW w:w="1200" w:type="dxa"/>
            <w:tcBorders>
              <w:top w:val="single" w:sz="8" w:space="0" w:color="auto"/>
              <w:left w:val="nil"/>
              <w:bottom w:val="single" w:sz="8" w:space="0" w:color="auto"/>
              <w:right w:val="single" w:sz="8" w:space="0" w:color="auto"/>
            </w:tcBorders>
            <w:vAlign w:val="center"/>
            <w:hideMark/>
          </w:tcPr>
          <w:p w14:paraId="193A8DA7"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35,13 €</w:t>
            </w:r>
          </w:p>
        </w:tc>
        <w:tc>
          <w:tcPr>
            <w:tcW w:w="1200" w:type="dxa"/>
            <w:tcBorders>
              <w:top w:val="single" w:sz="8" w:space="0" w:color="auto"/>
              <w:left w:val="nil"/>
              <w:bottom w:val="single" w:sz="8" w:space="0" w:color="auto"/>
              <w:right w:val="single" w:sz="4" w:space="0" w:color="auto"/>
            </w:tcBorders>
            <w:vAlign w:val="center"/>
            <w:hideMark/>
          </w:tcPr>
          <w:p w14:paraId="7658F59D"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35,13€ </w:t>
            </w:r>
          </w:p>
        </w:tc>
        <w:tc>
          <w:tcPr>
            <w:tcW w:w="1200" w:type="dxa"/>
            <w:tcBorders>
              <w:top w:val="single" w:sz="8" w:space="0" w:color="auto"/>
              <w:left w:val="nil"/>
              <w:bottom w:val="single" w:sz="8" w:space="0" w:color="auto"/>
              <w:right w:val="single" w:sz="8" w:space="0" w:color="auto"/>
            </w:tcBorders>
            <w:vAlign w:val="center"/>
            <w:hideMark/>
          </w:tcPr>
          <w:p w14:paraId="4DD37FD8"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35,13 €</w:t>
            </w:r>
          </w:p>
        </w:tc>
      </w:tr>
      <w:tr w:rsidR="006A3FC7" w:rsidRPr="00A64A7D" w14:paraId="1A1E6EE5" w14:textId="77777777" w:rsidTr="009908FF">
        <w:trPr>
          <w:trHeight w:val="555"/>
        </w:trPr>
        <w:tc>
          <w:tcPr>
            <w:tcW w:w="1200" w:type="dxa"/>
            <w:tcBorders>
              <w:top w:val="nil"/>
              <w:left w:val="single" w:sz="8" w:space="0" w:color="auto"/>
              <w:bottom w:val="single" w:sz="8" w:space="0" w:color="auto"/>
              <w:right w:val="nil"/>
            </w:tcBorders>
            <w:vAlign w:val="center"/>
            <w:hideMark/>
          </w:tcPr>
          <w:p w14:paraId="343719E3" w14:textId="78FA71C1" w:rsidR="006A3FC7" w:rsidRPr="00A64A7D" w:rsidRDefault="006A3FC7" w:rsidP="009908FF">
            <w:pPr>
              <w:rPr>
                <w:rFonts w:ascii="Verdana" w:hAnsi="Verdana" w:cs="Arial"/>
                <w:color w:val="0000FF"/>
                <w:sz w:val="14"/>
                <w:szCs w:val="14"/>
                <w:lang w:val="es-ES_tradnl"/>
              </w:rPr>
            </w:pPr>
            <w:r w:rsidRPr="00A64A7D">
              <w:rPr>
                <w:rFonts w:ascii="Verdana" w:hAnsi="Verdana" w:cs="Arial"/>
                <w:color w:val="0000FF"/>
                <w:sz w:val="14"/>
                <w:szCs w:val="14"/>
                <w:lang w:val="es-ES_tradnl"/>
              </w:rPr>
              <w:t>Precio/hora cocinero/a</w:t>
            </w:r>
            <w:r w:rsidR="00FE1211" w:rsidRPr="00A64A7D">
              <w:rPr>
                <w:rFonts w:ascii="Verdana" w:hAnsi="Verdana" w:cs="Arial"/>
                <w:color w:val="0000FF"/>
                <w:sz w:val="14"/>
                <w:szCs w:val="14"/>
                <w:lang w:val="es-ES_tradnl"/>
              </w:rPr>
              <w:t>*</w:t>
            </w:r>
          </w:p>
        </w:tc>
        <w:tc>
          <w:tcPr>
            <w:tcW w:w="1200" w:type="dxa"/>
            <w:tcBorders>
              <w:top w:val="nil"/>
              <w:left w:val="single" w:sz="8" w:space="0" w:color="auto"/>
              <w:bottom w:val="single" w:sz="8" w:space="0" w:color="auto"/>
              <w:right w:val="single" w:sz="4" w:space="0" w:color="auto"/>
            </w:tcBorders>
            <w:vAlign w:val="center"/>
            <w:hideMark/>
          </w:tcPr>
          <w:p w14:paraId="40E8DFF9" w14:textId="49C86CC0"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w:t>
            </w:r>
            <w:r w:rsidR="009C030A" w:rsidRPr="00A64A7D">
              <w:rPr>
                <w:rFonts w:ascii="Verdana" w:hAnsi="Verdana" w:cs="Arial"/>
                <w:color w:val="0000FF"/>
                <w:sz w:val="14"/>
                <w:szCs w:val="14"/>
                <w:lang w:val="es-ES_tradnl"/>
              </w:rPr>
              <w:t>3</w:t>
            </w:r>
            <w:r w:rsidR="00CC3141" w:rsidRPr="00A64A7D">
              <w:rPr>
                <w:rFonts w:ascii="Verdana" w:hAnsi="Verdana" w:cs="Arial"/>
                <w:color w:val="0000FF"/>
                <w:sz w:val="14"/>
                <w:szCs w:val="14"/>
                <w:lang w:val="es-ES_tradnl"/>
              </w:rPr>
              <w:t>6</w:t>
            </w:r>
            <w:r w:rsidR="009C030A" w:rsidRPr="00A64A7D">
              <w:rPr>
                <w:rFonts w:ascii="Verdana" w:hAnsi="Verdana" w:cs="Arial"/>
                <w:color w:val="0000FF"/>
                <w:sz w:val="14"/>
                <w:szCs w:val="14"/>
                <w:lang w:val="es-ES_tradnl"/>
              </w:rPr>
              <w:t>,</w:t>
            </w:r>
            <w:r w:rsidR="00CC3141" w:rsidRPr="00A64A7D">
              <w:rPr>
                <w:rFonts w:ascii="Verdana" w:hAnsi="Verdana" w:cs="Arial"/>
                <w:color w:val="0000FF"/>
                <w:sz w:val="14"/>
                <w:szCs w:val="14"/>
                <w:lang w:val="es-ES_tradnl"/>
              </w:rPr>
              <w:t>75</w:t>
            </w:r>
            <w:r w:rsidRPr="00A64A7D">
              <w:rPr>
                <w:rFonts w:ascii="Verdana" w:hAnsi="Verdana" w:cs="Arial"/>
                <w:color w:val="0000FF"/>
                <w:sz w:val="14"/>
                <w:szCs w:val="14"/>
                <w:lang w:val="es-ES_tradnl"/>
              </w:rPr>
              <w:t xml:space="preserve"> €</w:t>
            </w:r>
          </w:p>
        </w:tc>
        <w:tc>
          <w:tcPr>
            <w:tcW w:w="1200" w:type="dxa"/>
            <w:tcBorders>
              <w:top w:val="nil"/>
              <w:left w:val="nil"/>
              <w:bottom w:val="single" w:sz="8" w:space="0" w:color="auto"/>
              <w:right w:val="single" w:sz="4" w:space="0" w:color="auto"/>
            </w:tcBorders>
            <w:shd w:val="clear" w:color="000000" w:fill="FDE9D9"/>
            <w:vAlign w:val="center"/>
            <w:hideMark/>
          </w:tcPr>
          <w:p w14:paraId="40E52A60"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w:t>
            </w:r>
          </w:p>
        </w:tc>
        <w:tc>
          <w:tcPr>
            <w:tcW w:w="1200" w:type="dxa"/>
            <w:tcBorders>
              <w:top w:val="nil"/>
              <w:left w:val="nil"/>
              <w:bottom w:val="single" w:sz="8" w:space="0" w:color="auto"/>
              <w:right w:val="single" w:sz="4" w:space="0" w:color="auto"/>
            </w:tcBorders>
            <w:vAlign w:val="center"/>
            <w:hideMark/>
          </w:tcPr>
          <w:p w14:paraId="32977353" w14:textId="3E446D53" w:rsidR="006A3FC7" w:rsidRPr="00A64A7D" w:rsidRDefault="00B260DD"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40</w:t>
            </w:r>
            <w:r w:rsidR="00BC0E0A" w:rsidRPr="00A64A7D">
              <w:rPr>
                <w:rFonts w:ascii="Verdana" w:hAnsi="Verdana" w:cs="Arial"/>
                <w:color w:val="0000FF"/>
                <w:sz w:val="14"/>
                <w:szCs w:val="14"/>
                <w:lang w:val="es-ES_tradnl"/>
              </w:rPr>
              <w:t>,</w:t>
            </w:r>
            <w:r w:rsidRPr="00A64A7D">
              <w:rPr>
                <w:rFonts w:ascii="Verdana" w:hAnsi="Verdana" w:cs="Arial"/>
                <w:color w:val="0000FF"/>
                <w:sz w:val="14"/>
                <w:szCs w:val="14"/>
                <w:lang w:val="es-ES_tradnl"/>
              </w:rPr>
              <w:t>43</w:t>
            </w:r>
            <w:r w:rsidR="00BC0E0A" w:rsidRPr="00A64A7D">
              <w:rPr>
                <w:rFonts w:ascii="Verdana" w:hAnsi="Verdana" w:cs="Arial"/>
                <w:color w:val="0000FF"/>
                <w:sz w:val="14"/>
                <w:szCs w:val="14"/>
                <w:lang w:val="es-ES_tradnl"/>
              </w:rPr>
              <w:t>€</w:t>
            </w:r>
          </w:p>
        </w:tc>
        <w:tc>
          <w:tcPr>
            <w:tcW w:w="1200" w:type="dxa"/>
            <w:tcBorders>
              <w:top w:val="nil"/>
              <w:left w:val="nil"/>
              <w:bottom w:val="single" w:sz="8" w:space="0" w:color="auto"/>
              <w:right w:val="single" w:sz="8" w:space="0" w:color="auto"/>
            </w:tcBorders>
            <w:shd w:val="clear" w:color="000000" w:fill="FDE9D9"/>
            <w:vAlign w:val="center"/>
            <w:hideMark/>
          </w:tcPr>
          <w:p w14:paraId="773017CF" w14:textId="77777777" w:rsidR="006A3FC7" w:rsidRPr="00A64A7D" w:rsidRDefault="006A3FC7"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 </w:t>
            </w:r>
          </w:p>
        </w:tc>
        <w:tc>
          <w:tcPr>
            <w:tcW w:w="1200" w:type="dxa"/>
            <w:tcBorders>
              <w:top w:val="nil"/>
              <w:left w:val="nil"/>
              <w:bottom w:val="single" w:sz="8" w:space="0" w:color="auto"/>
              <w:right w:val="single" w:sz="4" w:space="0" w:color="auto"/>
            </w:tcBorders>
            <w:vAlign w:val="center"/>
            <w:hideMark/>
          </w:tcPr>
          <w:p w14:paraId="0B0E462E" w14:textId="7ABC46C8" w:rsidR="006A3FC7" w:rsidRPr="00A64A7D" w:rsidRDefault="009C030A"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w:t>
            </w:r>
            <w:r w:rsidR="009E460F" w:rsidRPr="00A64A7D">
              <w:rPr>
                <w:rFonts w:ascii="Verdana" w:hAnsi="Verdana" w:cs="Arial"/>
                <w:color w:val="0000FF"/>
                <w:sz w:val="14"/>
                <w:szCs w:val="14"/>
                <w:lang w:val="es-ES_tradnl"/>
              </w:rPr>
              <w:t>8</w:t>
            </w:r>
            <w:r w:rsidRPr="00A64A7D">
              <w:rPr>
                <w:rFonts w:ascii="Verdana" w:hAnsi="Verdana" w:cs="Arial"/>
                <w:color w:val="0000FF"/>
                <w:sz w:val="14"/>
                <w:szCs w:val="14"/>
                <w:lang w:val="es-ES_tradnl"/>
              </w:rPr>
              <w:t>,</w:t>
            </w:r>
            <w:r w:rsidR="009E460F" w:rsidRPr="00A64A7D">
              <w:rPr>
                <w:rFonts w:ascii="Verdana" w:hAnsi="Verdana" w:cs="Arial"/>
                <w:color w:val="0000FF"/>
                <w:sz w:val="14"/>
                <w:szCs w:val="14"/>
                <w:lang w:val="es-ES_tradnl"/>
              </w:rPr>
              <w:t>3</w:t>
            </w:r>
            <w:r w:rsidRPr="00A64A7D">
              <w:rPr>
                <w:rFonts w:ascii="Verdana" w:hAnsi="Verdana" w:cs="Arial"/>
                <w:color w:val="0000FF"/>
                <w:sz w:val="14"/>
                <w:szCs w:val="14"/>
                <w:lang w:val="es-ES_tradnl"/>
              </w:rPr>
              <w:t>3€</w:t>
            </w:r>
          </w:p>
        </w:tc>
        <w:tc>
          <w:tcPr>
            <w:tcW w:w="1200" w:type="dxa"/>
            <w:tcBorders>
              <w:top w:val="nil"/>
              <w:left w:val="nil"/>
              <w:bottom w:val="single" w:sz="8" w:space="0" w:color="auto"/>
              <w:right w:val="single" w:sz="8" w:space="0" w:color="auto"/>
            </w:tcBorders>
            <w:vAlign w:val="center"/>
            <w:hideMark/>
          </w:tcPr>
          <w:p w14:paraId="3DA70E6E" w14:textId="1A392D46" w:rsidR="006A3FC7" w:rsidRPr="00A64A7D" w:rsidRDefault="00B75FA9"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4</w:t>
            </w:r>
            <w:r w:rsidR="00B260DD" w:rsidRPr="00A64A7D">
              <w:rPr>
                <w:rFonts w:ascii="Verdana" w:hAnsi="Verdana" w:cs="Arial"/>
                <w:color w:val="0000FF"/>
                <w:sz w:val="14"/>
                <w:szCs w:val="14"/>
                <w:lang w:val="es-ES_tradnl"/>
              </w:rPr>
              <w:t>2</w:t>
            </w:r>
            <w:r w:rsidRPr="00A64A7D">
              <w:rPr>
                <w:rFonts w:ascii="Verdana" w:hAnsi="Verdana" w:cs="Arial"/>
                <w:color w:val="0000FF"/>
                <w:sz w:val="14"/>
                <w:szCs w:val="14"/>
                <w:lang w:val="es-ES_tradnl"/>
              </w:rPr>
              <w:t>,1</w:t>
            </w:r>
            <w:r w:rsidR="00B260DD" w:rsidRPr="00A64A7D">
              <w:rPr>
                <w:rFonts w:ascii="Verdana" w:hAnsi="Verdana" w:cs="Arial"/>
                <w:color w:val="0000FF"/>
                <w:sz w:val="14"/>
                <w:szCs w:val="14"/>
                <w:lang w:val="es-ES_tradnl"/>
              </w:rPr>
              <w:t>6</w:t>
            </w:r>
            <w:r w:rsidR="00721506" w:rsidRPr="00A64A7D">
              <w:rPr>
                <w:rFonts w:ascii="Verdana" w:hAnsi="Verdana" w:cs="Arial"/>
                <w:color w:val="0000FF"/>
                <w:sz w:val="14"/>
                <w:szCs w:val="14"/>
                <w:lang w:val="es-ES_tradnl"/>
              </w:rPr>
              <w:t xml:space="preserve"> </w:t>
            </w:r>
            <w:r w:rsidRPr="00A64A7D">
              <w:rPr>
                <w:rFonts w:ascii="Verdana" w:hAnsi="Verdana" w:cs="Arial"/>
                <w:color w:val="0000FF"/>
                <w:sz w:val="14"/>
                <w:szCs w:val="14"/>
                <w:lang w:val="es-ES_tradnl"/>
              </w:rPr>
              <w:t>€</w:t>
            </w:r>
          </w:p>
        </w:tc>
        <w:tc>
          <w:tcPr>
            <w:tcW w:w="1200" w:type="dxa"/>
            <w:tcBorders>
              <w:top w:val="nil"/>
              <w:left w:val="nil"/>
              <w:bottom w:val="single" w:sz="8" w:space="0" w:color="auto"/>
              <w:right w:val="single" w:sz="4" w:space="0" w:color="auto"/>
            </w:tcBorders>
            <w:vAlign w:val="center"/>
            <w:hideMark/>
          </w:tcPr>
          <w:p w14:paraId="4CE162E2" w14:textId="2E31C789" w:rsidR="006A3FC7" w:rsidRPr="00A64A7D" w:rsidRDefault="009C030A"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w:t>
            </w:r>
            <w:r w:rsidR="009E460F" w:rsidRPr="00A64A7D">
              <w:rPr>
                <w:rFonts w:ascii="Verdana" w:hAnsi="Verdana" w:cs="Arial"/>
                <w:color w:val="0000FF"/>
                <w:sz w:val="14"/>
                <w:szCs w:val="14"/>
                <w:lang w:val="es-ES_tradnl"/>
              </w:rPr>
              <w:t>9</w:t>
            </w:r>
            <w:r w:rsidRPr="00A64A7D">
              <w:rPr>
                <w:rFonts w:ascii="Verdana" w:hAnsi="Verdana" w:cs="Arial"/>
                <w:color w:val="0000FF"/>
                <w:sz w:val="14"/>
                <w:szCs w:val="14"/>
                <w:lang w:val="es-ES_tradnl"/>
              </w:rPr>
              <w:t>,</w:t>
            </w:r>
            <w:r w:rsidR="009E460F" w:rsidRPr="00A64A7D">
              <w:rPr>
                <w:rFonts w:ascii="Verdana" w:hAnsi="Verdana" w:cs="Arial"/>
                <w:color w:val="0000FF"/>
                <w:sz w:val="14"/>
                <w:szCs w:val="14"/>
                <w:lang w:val="es-ES_tradnl"/>
              </w:rPr>
              <w:t>06</w:t>
            </w:r>
            <w:r w:rsidRPr="00A64A7D">
              <w:rPr>
                <w:rFonts w:ascii="Verdana" w:hAnsi="Verdana" w:cs="Arial"/>
                <w:color w:val="0000FF"/>
                <w:sz w:val="14"/>
                <w:szCs w:val="14"/>
                <w:lang w:val="es-ES_tradnl"/>
              </w:rPr>
              <w:t>€</w:t>
            </w:r>
          </w:p>
        </w:tc>
        <w:tc>
          <w:tcPr>
            <w:tcW w:w="1200" w:type="dxa"/>
            <w:tcBorders>
              <w:top w:val="nil"/>
              <w:left w:val="nil"/>
              <w:bottom w:val="single" w:sz="8" w:space="0" w:color="auto"/>
              <w:right w:val="single" w:sz="8" w:space="0" w:color="auto"/>
            </w:tcBorders>
            <w:vAlign w:val="center"/>
            <w:hideMark/>
          </w:tcPr>
          <w:p w14:paraId="7D9B5888" w14:textId="48852527" w:rsidR="006A3FC7" w:rsidRPr="00A64A7D" w:rsidRDefault="00B75FA9"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4</w:t>
            </w:r>
            <w:r w:rsidR="00B260DD" w:rsidRPr="00A64A7D">
              <w:rPr>
                <w:rFonts w:ascii="Verdana" w:hAnsi="Verdana" w:cs="Arial"/>
                <w:color w:val="0000FF"/>
                <w:sz w:val="14"/>
                <w:szCs w:val="14"/>
                <w:lang w:val="es-ES_tradnl"/>
              </w:rPr>
              <w:t>2</w:t>
            </w:r>
            <w:r w:rsidRPr="00A64A7D">
              <w:rPr>
                <w:rFonts w:ascii="Verdana" w:hAnsi="Verdana" w:cs="Arial"/>
                <w:color w:val="0000FF"/>
                <w:sz w:val="14"/>
                <w:szCs w:val="14"/>
                <w:lang w:val="es-ES_tradnl"/>
              </w:rPr>
              <w:t>,96€</w:t>
            </w:r>
          </w:p>
        </w:tc>
        <w:tc>
          <w:tcPr>
            <w:tcW w:w="1200" w:type="dxa"/>
            <w:tcBorders>
              <w:top w:val="nil"/>
              <w:left w:val="nil"/>
              <w:bottom w:val="single" w:sz="8" w:space="0" w:color="auto"/>
              <w:right w:val="single" w:sz="4" w:space="0" w:color="auto"/>
            </w:tcBorders>
            <w:vAlign w:val="center"/>
            <w:hideMark/>
          </w:tcPr>
          <w:p w14:paraId="4BA050D7" w14:textId="050CDCAB" w:rsidR="006A3FC7" w:rsidRPr="00A64A7D" w:rsidRDefault="009E460F"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39</w:t>
            </w:r>
            <w:r w:rsidR="009C030A" w:rsidRPr="00A64A7D">
              <w:rPr>
                <w:rFonts w:ascii="Verdana" w:hAnsi="Verdana" w:cs="Arial"/>
                <w:color w:val="0000FF"/>
                <w:sz w:val="14"/>
                <w:szCs w:val="14"/>
                <w:lang w:val="es-ES_tradnl"/>
              </w:rPr>
              <w:t>,</w:t>
            </w:r>
            <w:r w:rsidRPr="00A64A7D">
              <w:rPr>
                <w:rFonts w:ascii="Verdana" w:hAnsi="Verdana" w:cs="Arial"/>
                <w:color w:val="0000FF"/>
                <w:sz w:val="14"/>
                <w:szCs w:val="14"/>
                <w:lang w:val="es-ES_tradnl"/>
              </w:rPr>
              <w:t>06</w:t>
            </w:r>
            <w:r w:rsidR="009C030A" w:rsidRPr="00A64A7D">
              <w:rPr>
                <w:rFonts w:ascii="Verdana" w:hAnsi="Verdana" w:cs="Arial"/>
                <w:color w:val="0000FF"/>
                <w:sz w:val="14"/>
                <w:szCs w:val="14"/>
                <w:lang w:val="es-ES_tradnl"/>
              </w:rPr>
              <w:t>€</w:t>
            </w:r>
          </w:p>
        </w:tc>
        <w:tc>
          <w:tcPr>
            <w:tcW w:w="1200" w:type="dxa"/>
            <w:tcBorders>
              <w:top w:val="nil"/>
              <w:left w:val="nil"/>
              <w:bottom w:val="single" w:sz="8" w:space="0" w:color="auto"/>
              <w:right w:val="single" w:sz="8" w:space="0" w:color="auto"/>
            </w:tcBorders>
            <w:vAlign w:val="center"/>
            <w:hideMark/>
          </w:tcPr>
          <w:p w14:paraId="604A36A0" w14:textId="10D9817C" w:rsidR="006A3FC7" w:rsidRPr="00A64A7D" w:rsidRDefault="00B75FA9" w:rsidP="009908FF">
            <w:pPr>
              <w:jc w:val="both"/>
              <w:rPr>
                <w:rFonts w:ascii="Verdana" w:hAnsi="Verdana" w:cs="Arial"/>
                <w:color w:val="0000FF"/>
                <w:sz w:val="14"/>
                <w:szCs w:val="14"/>
                <w:lang w:val="es-ES_tradnl"/>
              </w:rPr>
            </w:pPr>
            <w:r w:rsidRPr="00A64A7D">
              <w:rPr>
                <w:rFonts w:ascii="Verdana" w:hAnsi="Verdana" w:cs="Arial"/>
                <w:color w:val="0000FF"/>
                <w:sz w:val="14"/>
                <w:szCs w:val="14"/>
                <w:lang w:val="es-ES_tradnl"/>
              </w:rPr>
              <w:t>4</w:t>
            </w:r>
            <w:r w:rsidR="00B260DD" w:rsidRPr="00A64A7D">
              <w:rPr>
                <w:rFonts w:ascii="Verdana" w:hAnsi="Verdana" w:cs="Arial"/>
                <w:color w:val="0000FF"/>
                <w:sz w:val="14"/>
                <w:szCs w:val="14"/>
                <w:lang w:val="es-ES_tradnl"/>
              </w:rPr>
              <w:t>2</w:t>
            </w:r>
            <w:r w:rsidRPr="00A64A7D">
              <w:rPr>
                <w:rFonts w:ascii="Verdana" w:hAnsi="Verdana" w:cs="Arial"/>
                <w:color w:val="0000FF"/>
                <w:sz w:val="14"/>
                <w:szCs w:val="14"/>
                <w:lang w:val="es-ES_tradnl"/>
              </w:rPr>
              <w:t>,96€</w:t>
            </w:r>
          </w:p>
        </w:tc>
      </w:tr>
    </w:tbl>
    <w:p w14:paraId="5420D132" w14:textId="77777777" w:rsidR="00BE48B0" w:rsidRPr="00A64A7D" w:rsidRDefault="00BE48B0" w:rsidP="00BE48B0">
      <w:pPr>
        <w:tabs>
          <w:tab w:val="right" w:pos="9978"/>
        </w:tabs>
        <w:ind w:left="567" w:right="-141"/>
        <w:jc w:val="both"/>
        <w:rPr>
          <w:rFonts w:ascii="Verdana" w:hAnsi="Verdana" w:cs="Tahoma"/>
          <w:sz w:val="19"/>
          <w:szCs w:val="19"/>
          <w:lang w:val="es-ES_tradnl"/>
        </w:rPr>
      </w:pPr>
    </w:p>
    <w:p w14:paraId="496EC3B5" w14:textId="32C70F2E" w:rsidR="00FE1211" w:rsidRPr="00A64A7D" w:rsidRDefault="00FE1211" w:rsidP="00FE1211">
      <w:pPr>
        <w:pStyle w:val="Prrafodelista"/>
        <w:tabs>
          <w:tab w:val="right" w:pos="9978"/>
        </w:tabs>
        <w:ind w:left="720" w:right="-141"/>
        <w:jc w:val="both"/>
        <w:rPr>
          <w:rFonts w:ascii="Verdana" w:hAnsi="Verdana" w:cs="Tahoma"/>
          <w:sz w:val="19"/>
          <w:szCs w:val="19"/>
          <w:lang w:val="es-ES_tradnl"/>
        </w:rPr>
      </w:pPr>
      <w:r w:rsidRPr="00A64A7D">
        <w:rPr>
          <w:rFonts w:ascii="Aptos Narrow" w:hAnsi="Aptos Narrow" w:cs="Tahoma"/>
          <w:sz w:val="19"/>
          <w:szCs w:val="19"/>
          <w:lang w:val="es-ES_tradnl"/>
        </w:rPr>
        <w:t>*Únicamente debe</w:t>
      </w:r>
      <w:r w:rsidR="003D0969" w:rsidRPr="00A64A7D">
        <w:rPr>
          <w:rFonts w:ascii="Aptos Narrow" w:hAnsi="Aptos Narrow" w:cs="Tahoma"/>
          <w:sz w:val="19"/>
          <w:szCs w:val="19"/>
          <w:lang w:val="es-ES_tradnl"/>
        </w:rPr>
        <w:t>rá formularse oferta por precio/hora cocinero/a en los lotes</w:t>
      </w:r>
      <w:r w:rsidR="00753D5A" w:rsidRPr="00A64A7D">
        <w:rPr>
          <w:rFonts w:ascii="Aptos Narrow" w:hAnsi="Aptos Narrow" w:cs="Tahoma"/>
          <w:sz w:val="19"/>
          <w:szCs w:val="19"/>
          <w:lang w:val="es-ES_tradnl"/>
        </w:rPr>
        <w:t xml:space="preserve"> </w:t>
      </w:r>
      <w:r w:rsidR="00554E5B" w:rsidRPr="00A64A7D">
        <w:rPr>
          <w:rFonts w:ascii="Aptos Narrow" w:hAnsi="Aptos Narrow" w:cs="Tahoma"/>
          <w:sz w:val="19"/>
          <w:szCs w:val="19"/>
          <w:lang w:val="es-ES_tradnl"/>
        </w:rPr>
        <w:t>siguientes: Lote 1.- Ayala, Lote 2.- Laguardia, Lote 3.- Salvatierra y Campezo, Lote 4.- Añana, Lote 5.- Zuia, Lote 6.- Bilbao I, Lote 7.- Bilbao II, Lote 8.- Gran Bilbao I, Lote 9.- Gran Bilbao II, Lote 10.- Uribe, Lote 11.- Duranguesado, Lote 12.- Arratia, Lote 15.- Donostialdea, Lote 16.-Urola Kosta, Lote 17.- Goierri y Lote 18.- Donostia.</w:t>
      </w:r>
    </w:p>
    <w:p w14:paraId="546493AE" w14:textId="77777777" w:rsidR="00FE1211" w:rsidRPr="00A64A7D" w:rsidRDefault="00FE1211" w:rsidP="00BE48B0">
      <w:pPr>
        <w:tabs>
          <w:tab w:val="right" w:pos="9978"/>
        </w:tabs>
        <w:ind w:left="567" w:right="-141"/>
        <w:jc w:val="both"/>
        <w:rPr>
          <w:rFonts w:ascii="Verdana" w:hAnsi="Verdana" w:cs="Tahoma"/>
          <w:sz w:val="19"/>
          <w:szCs w:val="19"/>
          <w:lang w:val="es-ES_tradnl"/>
        </w:rPr>
      </w:pPr>
    </w:p>
    <w:p w14:paraId="0A06484E" w14:textId="77777777" w:rsidR="00BE48B0" w:rsidRPr="00A64A7D" w:rsidRDefault="00BE48B0" w:rsidP="00BE48B0">
      <w:pPr>
        <w:tabs>
          <w:tab w:val="right" w:pos="9978"/>
        </w:tabs>
        <w:ind w:left="567" w:right="-141"/>
        <w:jc w:val="both"/>
        <w:rPr>
          <w:rFonts w:ascii="Verdana" w:hAnsi="Verdana" w:cs="Tahoma"/>
          <w:sz w:val="19"/>
          <w:szCs w:val="19"/>
          <w:lang w:val="es-ES_tradnl"/>
        </w:rPr>
      </w:pPr>
      <w:r w:rsidRPr="00A64A7D">
        <w:rPr>
          <w:rFonts w:ascii="Verdana" w:hAnsi="Verdana" w:cs="Tahoma"/>
          <w:sz w:val="19"/>
          <w:szCs w:val="19"/>
          <w:lang w:val="es-ES_tradnl"/>
        </w:rPr>
        <w:t>Los precios ofertados no podrán superar en ningún caso los precios máximos establecidos en el presupuesto base de licitación.</w:t>
      </w:r>
    </w:p>
    <w:p w14:paraId="2E108359" w14:textId="77777777" w:rsidR="00BE48B0" w:rsidRPr="00A64A7D" w:rsidRDefault="00BE48B0" w:rsidP="00BE48B0">
      <w:pPr>
        <w:tabs>
          <w:tab w:val="right" w:pos="9978"/>
        </w:tabs>
        <w:ind w:left="567" w:right="-141"/>
        <w:jc w:val="both"/>
        <w:rPr>
          <w:rFonts w:ascii="Verdana" w:hAnsi="Verdana" w:cs="Tahoma"/>
          <w:sz w:val="19"/>
          <w:szCs w:val="19"/>
          <w:lang w:val="es-ES_tradnl"/>
        </w:rPr>
      </w:pPr>
    </w:p>
    <w:p w14:paraId="4A8BAAD9" w14:textId="77777777" w:rsidR="00BE48B0" w:rsidRPr="00A64A7D" w:rsidRDefault="00BE48B0" w:rsidP="00BE48B0">
      <w:pPr>
        <w:tabs>
          <w:tab w:val="right" w:pos="9978"/>
        </w:tabs>
        <w:ind w:left="567" w:right="-141"/>
        <w:jc w:val="both"/>
        <w:rPr>
          <w:rFonts w:ascii="Verdana" w:hAnsi="Verdana" w:cs="Tahoma"/>
          <w:b/>
          <w:bCs/>
          <w:sz w:val="19"/>
          <w:szCs w:val="19"/>
          <w:u w:val="single"/>
          <w:lang w:val="es-ES_tradnl"/>
        </w:rPr>
      </w:pPr>
      <w:r w:rsidRPr="00A64A7D">
        <w:rPr>
          <w:rFonts w:ascii="Verdana" w:hAnsi="Verdana" w:cs="Tahoma"/>
          <w:sz w:val="19"/>
          <w:szCs w:val="19"/>
          <w:lang w:val="es-ES_tradnl"/>
        </w:rPr>
        <w:lastRenderedPageBreak/>
        <w:t xml:space="preserve">De conformidad con lo establecido en el Pliego de Cláusulas Administrativas Particulares, </w:t>
      </w:r>
      <w:r w:rsidRPr="00A64A7D">
        <w:rPr>
          <w:rFonts w:ascii="Verdana" w:hAnsi="Verdana" w:cs="Tahoma"/>
          <w:b/>
          <w:bCs/>
          <w:sz w:val="19"/>
          <w:szCs w:val="19"/>
          <w:u w:val="single"/>
          <w:lang w:val="es-ES_tradnl"/>
        </w:rPr>
        <w:t>los licitadores deberán presentar oferta sobre el precio unitario máx únicamente para la primera anualidad (2026).</w:t>
      </w:r>
    </w:p>
    <w:p w14:paraId="6B26258A" w14:textId="77777777" w:rsidR="00BE48B0" w:rsidRPr="00A64A7D" w:rsidRDefault="00BE48B0" w:rsidP="00BE48B0">
      <w:pPr>
        <w:tabs>
          <w:tab w:val="right" w:pos="9978"/>
        </w:tabs>
        <w:ind w:left="567" w:right="-141"/>
        <w:jc w:val="both"/>
        <w:rPr>
          <w:rFonts w:ascii="Verdana" w:hAnsi="Verdana" w:cs="Tahoma"/>
          <w:sz w:val="19"/>
          <w:szCs w:val="19"/>
          <w:lang w:val="es-ES_tradnl"/>
        </w:rPr>
      </w:pPr>
    </w:p>
    <w:p w14:paraId="317B0FC0" w14:textId="77777777" w:rsidR="00BE48B0" w:rsidRPr="00A64A7D" w:rsidRDefault="00BE48B0" w:rsidP="00BE48B0">
      <w:pPr>
        <w:tabs>
          <w:tab w:val="right" w:pos="9978"/>
        </w:tabs>
        <w:ind w:left="567" w:right="-141"/>
        <w:jc w:val="both"/>
        <w:rPr>
          <w:rFonts w:ascii="Verdana" w:hAnsi="Verdana" w:cs="Tahoma"/>
          <w:sz w:val="19"/>
          <w:szCs w:val="19"/>
          <w:lang w:val="es-ES_tradnl"/>
        </w:rPr>
      </w:pPr>
      <w:r w:rsidRPr="00A64A7D">
        <w:rPr>
          <w:rFonts w:ascii="Verdana" w:hAnsi="Verdana" w:cs="Tahoma"/>
          <w:sz w:val="19"/>
          <w:szCs w:val="19"/>
          <w:lang w:val="es-ES_tradnl"/>
        </w:rPr>
        <w:t>El porcentaje de baja que resulte de los precios ofertados respecto de los precios máximos del año 2026 se aplicará automáticamente a los precios máximos previstos para las anualidades sucesivas (2027, 2028 y 2029) a efectos de determinar los precios aplicables durante la ejecución del contrato.</w:t>
      </w:r>
    </w:p>
    <w:p w14:paraId="6196DF2D" w14:textId="0C853FEA" w:rsidR="00FE1211" w:rsidRPr="00A64A7D" w:rsidRDefault="00FE1211" w:rsidP="00FE1211">
      <w:pPr>
        <w:tabs>
          <w:tab w:val="right" w:pos="9978"/>
        </w:tabs>
        <w:ind w:right="-141"/>
        <w:jc w:val="both"/>
        <w:rPr>
          <w:rFonts w:ascii="Verdana" w:hAnsi="Verdana" w:cs="Tahoma"/>
          <w:sz w:val="19"/>
          <w:szCs w:val="19"/>
          <w:lang w:val="es-ES_tradnl"/>
        </w:rPr>
      </w:pPr>
    </w:p>
    <w:p w14:paraId="591812E3" w14:textId="77777777" w:rsidR="00BE48B0" w:rsidRPr="00A64A7D" w:rsidRDefault="00BE48B0" w:rsidP="00BE48B0">
      <w:pPr>
        <w:tabs>
          <w:tab w:val="right" w:pos="9978"/>
        </w:tabs>
        <w:ind w:left="567" w:right="-141"/>
        <w:jc w:val="both"/>
        <w:rPr>
          <w:rFonts w:ascii="Verdana" w:hAnsi="Verdana" w:cs="Tahoma"/>
          <w:sz w:val="19"/>
          <w:szCs w:val="19"/>
          <w:lang w:val="es-ES_tradnl"/>
        </w:rPr>
      </w:pPr>
    </w:p>
    <w:p w14:paraId="0B997C03" w14:textId="77777777" w:rsidR="00BE48B0" w:rsidRPr="00A64A7D" w:rsidRDefault="00BE48B0" w:rsidP="00BE48B0">
      <w:pPr>
        <w:tabs>
          <w:tab w:val="right" w:pos="9978"/>
        </w:tabs>
        <w:ind w:left="567" w:right="-141"/>
        <w:jc w:val="both"/>
        <w:rPr>
          <w:rFonts w:ascii="Verdana" w:hAnsi="Verdana" w:cs="Tahoma"/>
          <w:sz w:val="19"/>
          <w:szCs w:val="19"/>
          <w:lang w:val="es-ES_tradnl"/>
        </w:rPr>
      </w:pPr>
      <w:r w:rsidRPr="00A64A7D">
        <w:rPr>
          <w:rFonts w:ascii="Verdana" w:hAnsi="Verdana" w:cs="Tahoma"/>
          <w:sz w:val="19"/>
          <w:szCs w:val="19"/>
          <w:lang w:val="es-ES_tradnl"/>
        </w:rPr>
        <w:t>En consecuencia, no deberá presentarse oferta económica diferenciada para las anualidades posteriores.</w:t>
      </w:r>
    </w:p>
    <w:p w14:paraId="0BFA73D7" w14:textId="77777777" w:rsidR="00E820FD" w:rsidRPr="00A64A7D" w:rsidRDefault="00E820FD" w:rsidP="00C548B6">
      <w:pPr>
        <w:ind w:right="-427"/>
        <w:rPr>
          <w:rFonts w:ascii="Verdana" w:hAnsi="Verdana" w:cs="Tahoma"/>
          <w:sz w:val="19"/>
          <w:szCs w:val="19"/>
          <w:lang w:val="es-ES_tradnl"/>
        </w:rPr>
      </w:pPr>
    </w:p>
    <w:p w14:paraId="4223C151" w14:textId="77777777" w:rsidR="00E820FD" w:rsidRPr="00A64A7D" w:rsidRDefault="00E820FD" w:rsidP="00C548B6">
      <w:pPr>
        <w:ind w:right="-427"/>
        <w:rPr>
          <w:rFonts w:ascii="Verdana" w:hAnsi="Verdana" w:cs="Tahoma"/>
          <w:sz w:val="19"/>
          <w:szCs w:val="19"/>
          <w:lang w:val="es-ES_tradnl"/>
        </w:rPr>
      </w:pPr>
    </w:p>
    <w:p w14:paraId="4B35C0B0" w14:textId="223ABAFA" w:rsidR="00C548B6" w:rsidRPr="00A64A7D" w:rsidRDefault="00C548B6" w:rsidP="00C548B6">
      <w:pPr>
        <w:ind w:right="-427"/>
        <w:rPr>
          <w:rFonts w:ascii="Verdana" w:hAnsi="Verdana" w:cs="Tahoma"/>
          <w:sz w:val="19"/>
          <w:szCs w:val="19"/>
          <w:lang w:val="es-ES_tradnl"/>
        </w:rPr>
      </w:pPr>
      <w:r w:rsidRPr="00A64A7D">
        <w:rPr>
          <w:rFonts w:ascii="Verdana" w:hAnsi="Verdana" w:cs="Tahoma"/>
          <w:sz w:val="19"/>
          <w:szCs w:val="19"/>
          <w:lang w:val="es-ES_tradnl"/>
        </w:rPr>
        <w:t>En............................., a...... de....................de 20....</w:t>
      </w:r>
      <w:bookmarkEnd w:id="1105"/>
      <w:bookmarkEnd w:id="1106"/>
      <w:bookmarkEnd w:id="1107"/>
      <w:bookmarkEnd w:id="1108"/>
      <w:bookmarkEnd w:id="1109"/>
    </w:p>
    <w:p w14:paraId="682DF6C7" w14:textId="77777777" w:rsidR="00C548B6" w:rsidRPr="00A64A7D" w:rsidRDefault="00C548B6" w:rsidP="00C548B6">
      <w:pPr>
        <w:ind w:right="-427"/>
        <w:rPr>
          <w:rFonts w:ascii="Verdana" w:hAnsi="Verdana" w:cs="Tahoma"/>
          <w:sz w:val="19"/>
          <w:szCs w:val="19"/>
          <w:lang w:val="es-ES_tradnl"/>
        </w:rPr>
      </w:pPr>
    </w:p>
    <w:p w14:paraId="46611E23" w14:textId="77777777" w:rsidR="00C548B6" w:rsidRPr="00A64A7D" w:rsidRDefault="00C548B6" w:rsidP="00C548B6">
      <w:pPr>
        <w:ind w:right="-427"/>
        <w:rPr>
          <w:rFonts w:ascii="Verdana" w:hAnsi="Verdana" w:cs="Tahoma"/>
          <w:sz w:val="19"/>
          <w:szCs w:val="19"/>
          <w:lang w:val="es-ES_tradnl"/>
        </w:rPr>
      </w:pPr>
      <w:r w:rsidRPr="00A64A7D">
        <w:rPr>
          <w:rFonts w:ascii="Verdana" w:hAnsi="Verdana" w:cs="Tahoma"/>
          <w:sz w:val="19"/>
          <w:szCs w:val="19"/>
          <w:lang w:val="es-ES_tradnl"/>
        </w:rPr>
        <w:t>Firmado</w:t>
      </w:r>
      <w:r w:rsidRPr="00A64A7D">
        <w:rPr>
          <w:rFonts w:ascii="Verdana" w:hAnsi="Verdana" w:cs="Tahoma"/>
          <w:sz w:val="19"/>
          <w:szCs w:val="19"/>
          <w:vertAlign w:val="superscript"/>
          <w:lang w:val="es-ES_tradnl"/>
        </w:rPr>
        <w:footnoteReference w:id="74"/>
      </w:r>
      <w:r w:rsidRPr="00A64A7D">
        <w:rPr>
          <w:rFonts w:ascii="Verdana" w:hAnsi="Verdana" w:cs="Tahoma"/>
          <w:sz w:val="19"/>
          <w:szCs w:val="19"/>
          <w:lang w:val="es-ES_tradnl"/>
        </w:rPr>
        <w:t>-</w:t>
      </w:r>
      <w:r w:rsidRPr="00A64A7D">
        <w:rPr>
          <w:rFonts w:ascii="Verdana" w:hAnsi="Verdana" w:cs="Tahoma"/>
          <w:sz w:val="19"/>
          <w:szCs w:val="19"/>
          <w:vertAlign w:val="superscript"/>
          <w:lang w:val="es-ES_tradnl"/>
        </w:rPr>
        <w:footnoteReference w:id="75"/>
      </w:r>
      <w:r w:rsidRPr="00A64A7D">
        <w:rPr>
          <w:rFonts w:ascii="Verdana" w:hAnsi="Verdana" w:cs="Tahoma"/>
          <w:sz w:val="19"/>
          <w:szCs w:val="19"/>
          <w:lang w:val="es-ES_tradnl"/>
        </w:rPr>
        <w:t>:</w:t>
      </w:r>
    </w:p>
    <w:p w14:paraId="2534B925" w14:textId="77777777" w:rsidR="00E820FD" w:rsidRPr="00A64A7D" w:rsidRDefault="00E820FD" w:rsidP="00C548B6">
      <w:pPr>
        <w:shd w:val="clear" w:color="auto" w:fill="FFFFFF"/>
        <w:ind w:right="-427"/>
        <w:jc w:val="both"/>
        <w:rPr>
          <w:rFonts w:ascii="Verdana" w:hAnsi="Verdana"/>
          <w:b/>
          <w:sz w:val="14"/>
          <w:szCs w:val="14"/>
          <w:lang w:val="es-ES_tradnl"/>
        </w:rPr>
      </w:pPr>
    </w:p>
    <w:p w14:paraId="0C1D78B3" w14:textId="3D0FE0ED" w:rsidR="00C548B6" w:rsidRPr="00A64A7D" w:rsidRDefault="00C548B6" w:rsidP="00C548B6">
      <w:pPr>
        <w:shd w:val="clear" w:color="auto" w:fill="FFFFFF"/>
        <w:ind w:right="-427"/>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61AC2ADD"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24F55733" w14:textId="77777777" w:rsidR="00C548B6" w:rsidRPr="00A64A7D" w:rsidRDefault="00C548B6" w:rsidP="00C548B6">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731EFD1E"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06E14D94" w14:textId="77777777" w:rsidR="00C548B6" w:rsidRPr="00A64A7D" w:rsidRDefault="00C548B6" w:rsidP="00F600EB">
      <w:pPr>
        <w:numPr>
          <w:ilvl w:val="0"/>
          <w:numId w:val="56"/>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0C69ECFA" w14:textId="77777777" w:rsidR="00C548B6" w:rsidRPr="00A64A7D" w:rsidRDefault="00C548B6" w:rsidP="00F600EB">
      <w:pPr>
        <w:numPr>
          <w:ilvl w:val="0"/>
          <w:numId w:val="56"/>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56B4EDDD" w14:textId="77777777" w:rsidR="00C548B6" w:rsidRPr="00A64A7D" w:rsidRDefault="00C548B6" w:rsidP="00F600EB">
      <w:pPr>
        <w:numPr>
          <w:ilvl w:val="0"/>
          <w:numId w:val="56"/>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w:t>
      </w:r>
      <w:r w:rsidR="000E694D" w:rsidRPr="00A64A7D">
        <w:rPr>
          <w:rFonts w:ascii="Verdana" w:hAnsi="Verdana"/>
          <w:sz w:val="14"/>
          <w:szCs w:val="14"/>
          <w:lang w:val="es-ES_tradnl"/>
        </w:rPr>
        <w:t>r</w:t>
      </w:r>
      <w:r w:rsidRPr="00A64A7D">
        <w:rPr>
          <w:rFonts w:ascii="Verdana" w:hAnsi="Verdana"/>
          <w:sz w:val="14"/>
          <w:szCs w:val="14"/>
          <w:lang w:val="es-ES_tradnl"/>
        </w:rPr>
        <w:t xml:space="preserve">esponsable del tratamiento. </w:t>
      </w:r>
    </w:p>
    <w:p w14:paraId="76161637" w14:textId="77777777" w:rsidR="00C548B6" w:rsidRPr="00A64A7D" w:rsidRDefault="00C548B6" w:rsidP="00F600EB">
      <w:pPr>
        <w:numPr>
          <w:ilvl w:val="0"/>
          <w:numId w:val="56"/>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485F4181" w14:textId="77777777" w:rsidR="00C548B6" w:rsidRPr="00A64A7D" w:rsidRDefault="00C548B6" w:rsidP="00F600EB">
      <w:pPr>
        <w:numPr>
          <w:ilvl w:val="0"/>
          <w:numId w:val="56"/>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4A9440ED" w14:textId="77777777" w:rsidR="00BE48B0" w:rsidRPr="00A64A7D" w:rsidRDefault="00C548B6" w:rsidP="00C03745">
      <w:pPr>
        <w:shd w:val="clear" w:color="auto" w:fill="FFFFFF"/>
        <w:tabs>
          <w:tab w:val="left" w:pos="142"/>
        </w:tabs>
        <w:ind w:right="-427"/>
        <w:jc w:val="both"/>
        <w:rPr>
          <w:rFonts w:ascii="Verdana" w:hAnsi="Verdana"/>
          <w:b/>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6B173348" w14:textId="77777777" w:rsidR="00BE48B0" w:rsidRPr="00A64A7D" w:rsidRDefault="00BE48B0" w:rsidP="00C03745">
      <w:pPr>
        <w:shd w:val="clear" w:color="auto" w:fill="FFFFFF"/>
        <w:tabs>
          <w:tab w:val="left" w:pos="142"/>
        </w:tabs>
        <w:ind w:right="-427"/>
        <w:jc w:val="both"/>
        <w:rPr>
          <w:rFonts w:ascii="Verdana" w:hAnsi="Verdana"/>
          <w:b/>
          <w:sz w:val="16"/>
          <w:szCs w:val="16"/>
          <w:lang w:val="es-ES_tradnl"/>
        </w:rPr>
      </w:pPr>
    </w:p>
    <w:p w14:paraId="6E93B763" w14:textId="77777777" w:rsidR="00BE48B0" w:rsidRPr="00A64A7D" w:rsidRDefault="00BE48B0" w:rsidP="00C03745">
      <w:pPr>
        <w:shd w:val="clear" w:color="auto" w:fill="FFFFFF"/>
        <w:tabs>
          <w:tab w:val="left" w:pos="142"/>
        </w:tabs>
        <w:ind w:right="-427"/>
        <w:jc w:val="both"/>
        <w:rPr>
          <w:lang w:val="es-ES_tradnl"/>
        </w:rPr>
        <w:sectPr w:rsidR="00BE48B0" w:rsidRPr="00A64A7D" w:rsidSect="00EE1D1E">
          <w:footnotePr>
            <w:numRestart w:val="eachPage"/>
          </w:footnotePr>
          <w:pgSz w:w="16838" w:h="11906" w:orient="landscape" w:code="9"/>
          <w:pgMar w:top="1134" w:right="567" w:bottom="1276" w:left="992" w:header="284" w:footer="482" w:gutter="0"/>
          <w:cols w:space="708"/>
          <w:docGrid w:linePitch="360"/>
        </w:sectPr>
      </w:pPr>
    </w:p>
    <w:p w14:paraId="7982339B" w14:textId="2E59E697" w:rsidR="002700E8" w:rsidRPr="00A64A7D" w:rsidRDefault="002700E8" w:rsidP="00DB422E">
      <w:pPr>
        <w:pStyle w:val="Ttulo3"/>
        <w:rPr>
          <w:rFonts w:cs="Tahoma"/>
          <w:sz w:val="20"/>
          <w:szCs w:val="20"/>
          <w:lang w:val="es-ES_tradnl"/>
        </w:rPr>
      </w:pPr>
      <w:bookmarkStart w:id="1110" w:name="_Toc225761195"/>
      <w:bookmarkStart w:id="1111" w:name="AnexoV1"/>
      <w:bookmarkStart w:id="1112" w:name="_Toc33530875"/>
      <w:r w:rsidRPr="00A64A7D">
        <w:rPr>
          <w:rFonts w:cs="Tahoma"/>
          <w:sz w:val="20"/>
          <w:szCs w:val="20"/>
          <w:lang w:val="es-ES_tradnl"/>
        </w:rPr>
        <w:lastRenderedPageBreak/>
        <w:t>ANEXO III.2</w:t>
      </w:r>
      <w:r w:rsidRPr="00A64A7D">
        <w:rPr>
          <w:rFonts w:eastAsia="Arial Unicode MS"/>
          <w:sz w:val="20"/>
          <w:szCs w:val="20"/>
          <w:lang w:val="es-ES_tradnl"/>
        </w:rPr>
        <w:t xml:space="preserve">: </w:t>
      </w:r>
      <w:r w:rsidRPr="00A64A7D">
        <w:rPr>
          <w:rFonts w:cs="Tahoma"/>
          <w:sz w:val="20"/>
          <w:szCs w:val="20"/>
          <w:lang w:val="es-ES_tradnl"/>
        </w:rPr>
        <w:t>DOCUMENTACIÓN A EFECTOS DE VALORAR EL CRITERIO DE SOSTENIBILIDAD AMBIENTAL, CALIDAD Y SOCIAL</w:t>
      </w:r>
      <w:bookmarkEnd w:id="1110"/>
    </w:p>
    <w:p w14:paraId="1302BED1" w14:textId="77777777" w:rsidR="002700E8" w:rsidRPr="00A64A7D" w:rsidRDefault="002700E8" w:rsidP="002700E8">
      <w:pPr>
        <w:tabs>
          <w:tab w:val="left" w:pos="9436"/>
        </w:tabs>
        <w:ind w:left="600" w:right="-63"/>
        <w:jc w:val="center"/>
        <w:rPr>
          <w:rFonts w:ascii="Verdana" w:hAnsi="Verdana" w:cs="Tahoma"/>
          <w:b/>
          <w:sz w:val="20"/>
          <w:szCs w:val="20"/>
          <w:lang w:val="es-ES_tradnl"/>
        </w:rPr>
      </w:pPr>
    </w:p>
    <w:p w14:paraId="6B5F2087" w14:textId="77777777" w:rsidR="002700E8" w:rsidRPr="00A64A7D" w:rsidRDefault="002700E8" w:rsidP="002700E8">
      <w:pPr>
        <w:tabs>
          <w:tab w:val="left" w:pos="9436"/>
        </w:tabs>
        <w:ind w:left="600" w:right="-63"/>
        <w:jc w:val="center"/>
        <w:rPr>
          <w:rFonts w:ascii="Verdana" w:hAnsi="Verdana" w:cs="Tahoma"/>
          <w:b/>
          <w:sz w:val="20"/>
          <w:szCs w:val="20"/>
          <w:lang w:val="es-ES_tradnl"/>
        </w:rPr>
      </w:pPr>
    </w:p>
    <w:p w14:paraId="3B6FDB9F" w14:textId="510155D7" w:rsidR="002700E8" w:rsidRPr="00A64A7D" w:rsidRDefault="00570E71" w:rsidP="002700E8">
      <w:pPr>
        <w:spacing w:after="160" w:line="259" w:lineRule="auto"/>
        <w:ind w:firstLine="708"/>
        <w:rPr>
          <w:rFonts w:ascii="Verdana" w:hAnsi="Verdana" w:cs="Tahoma"/>
          <w:b/>
          <w:sz w:val="20"/>
          <w:szCs w:val="20"/>
          <w:lang w:val="es-ES_tradnl"/>
        </w:rPr>
      </w:pPr>
      <w:r w:rsidRPr="00A64A7D">
        <w:rPr>
          <w:rFonts w:ascii="Arial" w:hAnsi="Arial" w:cs="Arial"/>
          <w:b/>
          <w:sz w:val="20"/>
          <w:szCs w:val="20"/>
          <w:u w:val="single"/>
          <w:lang w:val="es-ES_tradnl"/>
        </w:rPr>
        <w:t>1.-  PRODUCTOS ECOLÓGICOS, DE CALIDAD Y</w:t>
      </w:r>
      <w:r w:rsidR="00E83E75" w:rsidRPr="00A64A7D">
        <w:rPr>
          <w:rFonts w:ascii="Arial" w:hAnsi="Arial" w:cs="Arial"/>
          <w:b/>
          <w:sz w:val="20"/>
          <w:szCs w:val="20"/>
          <w:u w:val="single"/>
          <w:lang w:val="es-ES_tradnl"/>
        </w:rPr>
        <w:t xml:space="preserve"> COMERCIO JUSTO</w:t>
      </w:r>
    </w:p>
    <w:tbl>
      <w:tblPr>
        <w:tblStyle w:val="Tablaconcuadrcula"/>
        <w:tblW w:w="0" w:type="auto"/>
        <w:tblInd w:w="351" w:type="dxa"/>
        <w:tblLook w:val="04A0" w:firstRow="1" w:lastRow="0" w:firstColumn="1" w:lastColumn="0" w:noHBand="0" w:noVBand="1"/>
      </w:tblPr>
      <w:tblGrid>
        <w:gridCol w:w="1134"/>
        <w:gridCol w:w="1388"/>
        <w:gridCol w:w="1589"/>
        <w:gridCol w:w="284"/>
        <w:gridCol w:w="1274"/>
        <w:gridCol w:w="1573"/>
        <w:gridCol w:w="1684"/>
      </w:tblGrid>
      <w:tr w:rsidR="0094751F" w:rsidRPr="00A64A7D" w14:paraId="26DE417E" w14:textId="77777777" w:rsidTr="0094751F">
        <w:tc>
          <w:tcPr>
            <w:tcW w:w="1134" w:type="dxa"/>
          </w:tcPr>
          <w:p w14:paraId="74010D41" w14:textId="77777777" w:rsidR="0094751F" w:rsidRPr="00A64A7D" w:rsidRDefault="0094751F" w:rsidP="00B806BD">
            <w:pPr>
              <w:tabs>
                <w:tab w:val="left" w:pos="0"/>
              </w:tabs>
              <w:spacing w:before="120" w:after="120"/>
              <w:ind w:right="57"/>
              <w:rPr>
                <w:rFonts w:ascii="Verdana" w:hAnsi="Verdana"/>
                <w:b/>
                <w:bCs/>
                <w:color w:val="0000FF"/>
                <w:sz w:val="19"/>
                <w:szCs w:val="19"/>
                <w:lang w:val="es-ES_tradnl"/>
              </w:rPr>
            </w:pPr>
          </w:p>
        </w:tc>
        <w:tc>
          <w:tcPr>
            <w:tcW w:w="7792" w:type="dxa"/>
            <w:gridSpan w:val="6"/>
            <w:tcBorders>
              <w:bottom w:val="nil"/>
            </w:tcBorders>
          </w:tcPr>
          <w:p w14:paraId="1F9B60D3" w14:textId="73252B75" w:rsidR="0094751F" w:rsidRPr="00A64A7D" w:rsidRDefault="0094751F" w:rsidP="00B806BD">
            <w:pPr>
              <w:tabs>
                <w:tab w:val="left" w:pos="0"/>
              </w:tabs>
              <w:spacing w:before="120" w:after="120"/>
              <w:ind w:right="57"/>
              <w:rPr>
                <w:rFonts w:ascii="Verdana" w:hAnsi="Verdana"/>
                <w:b/>
                <w:bCs/>
                <w:color w:val="0000FF"/>
                <w:sz w:val="19"/>
                <w:szCs w:val="19"/>
                <w:lang w:val="es-ES_tradnl"/>
              </w:rPr>
            </w:pPr>
            <w:r w:rsidRPr="00A64A7D">
              <w:rPr>
                <w:rFonts w:ascii="Verdana" w:hAnsi="Verdana"/>
                <w:b/>
                <w:bCs/>
                <w:color w:val="0000FF"/>
                <w:sz w:val="19"/>
                <w:szCs w:val="19"/>
                <w:lang w:val="es-ES_tradnl"/>
              </w:rPr>
              <w:t xml:space="preserve">LOTE: </w:t>
            </w:r>
          </w:p>
        </w:tc>
      </w:tr>
      <w:tr w:rsidR="0094751F" w:rsidRPr="00A64A7D" w14:paraId="373A717F" w14:textId="77777777" w:rsidTr="0094751F">
        <w:tc>
          <w:tcPr>
            <w:tcW w:w="1134" w:type="dxa"/>
          </w:tcPr>
          <w:p w14:paraId="37833326" w14:textId="77777777" w:rsidR="0094751F" w:rsidRPr="00A64A7D" w:rsidRDefault="0094751F" w:rsidP="00B806BD">
            <w:pPr>
              <w:tabs>
                <w:tab w:val="left" w:pos="0"/>
              </w:tabs>
              <w:spacing w:before="120" w:after="120"/>
              <w:ind w:right="57"/>
              <w:jc w:val="center"/>
              <w:rPr>
                <w:rFonts w:ascii="Verdana" w:hAnsi="Verdana"/>
                <w:b/>
                <w:bCs/>
                <w:color w:val="0000FF"/>
                <w:sz w:val="19"/>
                <w:szCs w:val="19"/>
                <w:lang w:val="es-ES_tradnl"/>
              </w:rPr>
            </w:pPr>
            <w:r w:rsidRPr="00A64A7D">
              <w:rPr>
                <w:rFonts w:ascii="Verdana" w:hAnsi="Verdana"/>
                <w:b/>
                <w:bCs/>
                <w:color w:val="0000FF"/>
                <w:sz w:val="19"/>
                <w:szCs w:val="19"/>
                <w:lang w:val="es-ES_tradnl"/>
              </w:rPr>
              <w:t>KG/L</w:t>
            </w:r>
          </w:p>
        </w:tc>
        <w:tc>
          <w:tcPr>
            <w:tcW w:w="1388" w:type="dxa"/>
          </w:tcPr>
          <w:p w14:paraId="3F4E115F" w14:textId="77777777" w:rsidR="0094751F" w:rsidRPr="00A64A7D" w:rsidRDefault="0094751F" w:rsidP="00B806BD">
            <w:pPr>
              <w:tabs>
                <w:tab w:val="left" w:pos="0"/>
              </w:tabs>
              <w:spacing w:before="120" w:after="120"/>
              <w:ind w:right="57"/>
              <w:jc w:val="center"/>
              <w:rPr>
                <w:rFonts w:ascii="Verdana" w:hAnsi="Verdana"/>
                <w:b/>
                <w:bCs/>
                <w:color w:val="0000FF"/>
                <w:sz w:val="19"/>
                <w:szCs w:val="19"/>
                <w:lang w:val="es-ES_tradnl"/>
              </w:rPr>
            </w:pPr>
            <w:r w:rsidRPr="00A64A7D">
              <w:rPr>
                <w:rFonts w:ascii="Verdana" w:hAnsi="Verdana"/>
                <w:b/>
                <w:bCs/>
                <w:color w:val="0000FF"/>
                <w:sz w:val="19"/>
                <w:szCs w:val="19"/>
                <w:lang w:val="es-ES_tradnl"/>
              </w:rPr>
              <w:t>Puntos</w:t>
            </w:r>
          </w:p>
          <w:p w14:paraId="30FD37D0" w14:textId="77777777" w:rsidR="0094751F" w:rsidRPr="00A64A7D" w:rsidRDefault="0094751F" w:rsidP="00B806BD">
            <w:pPr>
              <w:tabs>
                <w:tab w:val="left" w:pos="0"/>
              </w:tabs>
              <w:spacing w:before="120" w:after="120"/>
              <w:ind w:right="57"/>
              <w:jc w:val="center"/>
              <w:rPr>
                <w:rFonts w:ascii="Verdana" w:hAnsi="Verdana"/>
                <w:b/>
                <w:bCs/>
                <w:color w:val="0000FF"/>
                <w:sz w:val="19"/>
                <w:szCs w:val="19"/>
                <w:lang w:val="es-ES_tradnl"/>
              </w:rPr>
            </w:pPr>
            <w:r w:rsidRPr="00A64A7D">
              <w:rPr>
                <w:rFonts w:ascii="Verdana" w:hAnsi="Verdana"/>
                <w:b/>
                <w:bCs/>
                <w:color w:val="0000FF"/>
                <w:sz w:val="19"/>
                <w:szCs w:val="19"/>
                <w:lang w:val="es-ES_tradnl"/>
              </w:rPr>
              <w:t>Ecológico</w:t>
            </w:r>
          </w:p>
        </w:tc>
        <w:tc>
          <w:tcPr>
            <w:tcW w:w="1589" w:type="dxa"/>
          </w:tcPr>
          <w:p w14:paraId="7D52F948" w14:textId="77777777" w:rsidR="0094751F" w:rsidRPr="00A64A7D" w:rsidRDefault="0094751F" w:rsidP="00B806BD">
            <w:pPr>
              <w:tabs>
                <w:tab w:val="left" w:pos="0"/>
              </w:tabs>
              <w:spacing w:before="120" w:after="120"/>
              <w:ind w:right="57"/>
              <w:jc w:val="center"/>
              <w:rPr>
                <w:rFonts w:ascii="Verdana" w:hAnsi="Verdana"/>
                <w:b/>
                <w:bCs/>
                <w:color w:val="0000FF"/>
                <w:sz w:val="19"/>
                <w:szCs w:val="19"/>
                <w:lang w:val="es-ES_tradnl"/>
              </w:rPr>
            </w:pPr>
            <w:r w:rsidRPr="00A64A7D">
              <w:rPr>
                <w:rFonts w:ascii="Verdana" w:hAnsi="Verdana"/>
                <w:b/>
                <w:bCs/>
                <w:color w:val="0000FF"/>
                <w:sz w:val="19"/>
                <w:szCs w:val="19"/>
                <w:lang w:val="es-ES_tradnl"/>
              </w:rPr>
              <w:t>KG/L por alumno/a mes ofertado</w:t>
            </w:r>
          </w:p>
        </w:tc>
        <w:tc>
          <w:tcPr>
            <w:tcW w:w="284" w:type="dxa"/>
            <w:vMerge w:val="restart"/>
            <w:tcBorders>
              <w:top w:val="nil"/>
              <w:bottom w:val="nil"/>
            </w:tcBorders>
          </w:tcPr>
          <w:p w14:paraId="66759D82" w14:textId="77777777" w:rsidR="0094751F" w:rsidRPr="00A64A7D" w:rsidRDefault="0094751F" w:rsidP="00B806BD">
            <w:pPr>
              <w:tabs>
                <w:tab w:val="left" w:pos="0"/>
              </w:tabs>
              <w:spacing w:before="120" w:after="120"/>
              <w:ind w:right="57"/>
              <w:jc w:val="center"/>
              <w:rPr>
                <w:rFonts w:ascii="Verdana" w:hAnsi="Verdana"/>
                <w:b/>
                <w:bCs/>
                <w:color w:val="0000FF"/>
                <w:sz w:val="19"/>
                <w:szCs w:val="19"/>
                <w:lang w:val="es-ES_tradnl"/>
              </w:rPr>
            </w:pPr>
          </w:p>
        </w:tc>
        <w:tc>
          <w:tcPr>
            <w:tcW w:w="1274" w:type="dxa"/>
          </w:tcPr>
          <w:p w14:paraId="73322D5F" w14:textId="07BC8637" w:rsidR="0094751F" w:rsidRPr="00A64A7D" w:rsidRDefault="0094751F" w:rsidP="00B806BD">
            <w:pPr>
              <w:tabs>
                <w:tab w:val="left" w:pos="0"/>
              </w:tabs>
              <w:spacing w:before="120" w:after="120"/>
              <w:ind w:right="57"/>
              <w:jc w:val="center"/>
              <w:rPr>
                <w:rFonts w:ascii="Verdana" w:hAnsi="Verdana"/>
                <w:b/>
                <w:bCs/>
                <w:color w:val="0000FF"/>
                <w:sz w:val="19"/>
                <w:szCs w:val="19"/>
                <w:lang w:val="es-ES_tradnl"/>
              </w:rPr>
            </w:pPr>
            <w:r w:rsidRPr="00A64A7D">
              <w:rPr>
                <w:rFonts w:ascii="Verdana" w:hAnsi="Verdana"/>
                <w:b/>
                <w:bCs/>
                <w:color w:val="0000FF"/>
                <w:sz w:val="19"/>
                <w:szCs w:val="19"/>
                <w:lang w:val="es-ES_tradnl"/>
              </w:rPr>
              <w:t>KG/L</w:t>
            </w:r>
          </w:p>
        </w:tc>
        <w:tc>
          <w:tcPr>
            <w:tcW w:w="1573" w:type="dxa"/>
          </w:tcPr>
          <w:p w14:paraId="67039D34" w14:textId="77777777" w:rsidR="0094751F" w:rsidRPr="00A64A7D" w:rsidRDefault="0094751F" w:rsidP="00B806BD">
            <w:pPr>
              <w:tabs>
                <w:tab w:val="left" w:pos="0"/>
              </w:tabs>
              <w:spacing w:before="120" w:after="120"/>
              <w:ind w:right="57"/>
              <w:jc w:val="center"/>
              <w:rPr>
                <w:rFonts w:ascii="Verdana" w:hAnsi="Verdana"/>
                <w:b/>
                <w:bCs/>
                <w:color w:val="0000FF"/>
                <w:sz w:val="19"/>
                <w:szCs w:val="19"/>
                <w:lang w:val="es-ES_tradnl"/>
              </w:rPr>
            </w:pPr>
            <w:r w:rsidRPr="00A64A7D">
              <w:rPr>
                <w:rFonts w:ascii="Verdana" w:hAnsi="Verdana"/>
                <w:b/>
                <w:bCs/>
                <w:color w:val="0000FF"/>
                <w:sz w:val="19"/>
                <w:szCs w:val="19"/>
                <w:lang w:val="es-ES_tradnl"/>
              </w:rPr>
              <w:t>Puntos sellos calidad/ comercio justo</w:t>
            </w:r>
          </w:p>
        </w:tc>
        <w:tc>
          <w:tcPr>
            <w:tcW w:w="1684" w:type="dxa"/>
          </w:tcPr>
          <w:p w14:paraId="10B2D24C" w14:textId="77777777" w:rsidR="0094751F" w:rsidRPr="00A64A7D" w:rsidRDefault="0094751F" w:rsidP="00B806BD">
            <w:pPr>
              <w:tabs>
                <w:tab w:val="left" w:pos="0"/>
              </w:tabs>
              <w:spacing w:before="120" w:after="120"/>
              <w:ind w:right="57"/>
              <w:jc w:val="center"/>
              <w:rPr>
                <w:rFonts w:ascii="Verdana" w:hAnsi="Verdana"/>
                <w:b/>
                <w:bCs/>
                <w:color w:val="0000FF"/>
                <w:sz w:val="19"/>
                <w:szCs w:val="19"/>
                <w:lang w:val="es-ES_tradnl"/>
              </w:rPr>
            </w:pPr>
            <w:r w:rsidRPr="00A64A7D">
              <w:rPr>
                <w:rFonts w:ascii="Verdana" w:hAnsi="Verdana"/>
                <w:b/>
                <w:bCs/>
                <w:color w:val="0000FF"/>
                <w:sz w:val="19"/>
                <w:szCs w:val="19"/>
                <w:lang w:val="es-ES_tradnl"/>
              </w:rPr>
              <w:t>KG/L por alumno/a mes ofertado</w:t>
            </w:r>
          </w:p>
        </w:tc>
      </w:tr>
      <w:tr w:rsidR="0094751F" w:rsidRPr="00A64A7D" w14:paraId="30652C93" w14:textId="77777777" w:rsidTr="0094751F">
        <w:tc>
          <w:tcPr>
            <w:tcW w:w="1134" w:type="dxa"/>
          </w:tcPr>
          <w:p w14:paraId="5820DE57"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3</w:t>
            </w:r>
          </w:p>
        </w:tc>
        <w:tc>
          <w:tcPr>
            <w:tcW w:w="1388" w:type="dxa"/>
          </w:tcPr>
          <w:p w14:paraId="7FFE9B33"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25</w:t>
            </w:r>
          </w:p>
        </w:tc>
        <w:tc>
          <w:tcPr>
            <w:tcW w:w="1589" w:type="dxa"/>
          </w:tcPr>
          <w:p w14:paraId="6594ED6F"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0E4DB0A0"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1D65A98C" w14:textId="4EBB9B9D"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3</w:t>
            </w:r>
          </w:p>
        </w:tc>
        <w:tc>
          <w:tcPr>
            <w:tcW w:w="1573" w:type="dxa"/>
          </w:tcPr>
          <w:p w14:paraId="60261AC0"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10</w:t>
            </w:r>
          </w:p>
        </w:tc>
        <w:tc>
          <w:tcPr>
            <w:tcW w:w="1684" w:type="dxa"/>
          </w:tcPr>
          <w:p w14:paraId="30DD2F1D"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r w:rsidR="0094751F" w:rsidRPr="00A64A7D" w14:paraId="1562E8E3" w14:textId="77777777" w:rsidTr="0094751F">
        <w:tc>
          <w:tcPr>
            <w:tcW w:w="1134" w:type="dxa"/>
          </w:tcPr>
          <w:p w14:paraId="346BD05B"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2,7</w:t>
            </w:r>
          </w:p>
        </w:tc>
        <w:tc>
          <w:tcPr>
            <w:tcW w:w="1388" w:type="dxa"/>
          </w:tcPr>
          <w:p w14:paraId="2724FB71"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23,4</w:t>
            </w:r>
          </w:p>
        </w:tc>
        <w:tc>
          <w:tcPr>
            <w:tcW w:w="1589" w:type="dxa"/>
          </w:tcPr>
          <w:p w14:paraId="50CEE35C"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3DCC6E43"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2BF51AF0" w14:textId="65B3CD00"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2,7</w:t>
            </w:r>
          </w:p>
        </w:tc>
        <w:tc>
          <w:tcPr>
            <w:tcW w:w="1573" w:type="dxa"/>
          </w:tcPr>
          <w:p w14:paraId="75172CD8"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9</w:t>
            </w:r>
          </w:p>
        </w:tc>
        <w:tc>
          <w:tcPr>
            <w:tcW w:w="1684" w:type="dxa"/>
          </w:tcPr>
          <w:p w14:paraId="15205B80"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r w:rsidR="0094751F" w:rsidRPr="00A64A7D" w14:paraId="6E148E1B" w14:textId="77777777" w:rsidTr="0094751F">
        <w:tc>
          <w:tcPr>
            <w:tcW w:w="1134" w:type="dxa"/>
          </w:tcPr>
          <w:p w14:paraId="0E8D0676"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2,4</w:t>
            </w:r>
          </w:p>
        </w:tc>
        <w:tc>
          <w:tcPr>
            <w:tcW w:w="1388" w:type="dxa"/>
          </w:tcPr>
          <w:p w14:paraId="533DA6F8"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20,6</w:t>
            </w:r>
          </w:p>
        </w:tc>
        <w:tc>
          <w:tcPr>
            <w:tcW w:w="1589" w:type="dxa"/>
          </w:tcPr>
          <w:p w14:paraId="7F3B6A95"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31CC5A47"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2574C4F3" w14:textId="3E327C03"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2,4</w:t>
            </w:r>
          </w:p>
        </w:tc>
        <w:tc>
          <w:tcPr>
            <w:tcW w:w="1573" w:type="dxa"/>
          </w:tcPr>
          <w:p w14:paraId="0BB46AA2"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8</w:t>
            </w:r>
          </w:p>
        </w:tc>
        <w:tc>
          <w:tcPr>
            <w:tcW w:w="1684" w:type="dxa"/>
          </w:tcPr>
          <w:p w14:paraId="236B7FDA"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r w:rsidR="0094751F" w:rsidRPr="00A64A7D" w14:paraId="43CD05C0" w14:textId="77777777" w:rsidTr="0094751F">
        <w:tc>
          <w:tcPr>
            <w:tcW w:w="1134" w:type="dxa"/>
          </w:tcPr>
          <w:p w14:paraId="259C9FB1"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2,1</w:t>
            </w:r>
          </w:p>
        </w:tc>
        <w:tc>
          <w:tcPr>
            <w:tcW w:w="1388" w:type="dxa"/>
          </w:tcPr>
          <w:p w14:paraId="04A702C6"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17,8</w:t>
            </w:r>
          </w:p>
        </w:tc>
        <w:tc>
          <w:tcPr>
            <w:tcW w:w="1589" w:type="dxa"/>
          </w:tcPr>
          <w:p w14:paraId="1622259F"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5BFFCFA5"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370A0760" w14:textId="242C8BE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2,1</w:t>
            </w:r>
          </w:p>
        </w:tc>
        <w:tc>
          <w:tcPr>
            <w:tcW w:w="1573" w:type="dxa"/>
          </w:tcPr>
          <w:p w14:paraId="16C9B3B6"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7</w:t>
            </w:r>
          </w:p>
        </w:tc>
        <w:tc>
          <w:tcPr>
            <w:tcW w:w="1684" w:type="dxa"/>
          </w:tcPr>
          <w:p w14:paraId="53000BAE"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r w:rsidR="0094751F" w:rsidRPr="00A64A7D" w14:paraId="57648E4C" w14:textId="77777777" w:rsidTr="0094751F">
        <w:tc>
          <w:tcPr>
            <w:tcW w:w="1134" w:type="dxa"/>
          </w:tcPr>
          <w:p w14:paraId="2B62740A"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1,8</w:t>
            </w:r>
          </w:p>
        </w:tc>
        <w:tc>
          <w:tcPr>
            <w:tcW w:w="1388" w:type="dxa"/>
          </w:tcPr>
          <w:p w14:paraId="7B0A5C93"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15</w:t>
            </w:r>
          </w:p>
        </w:tc>
        <w:tc>
          <w:tcPr>
            <w:tcW w:w="1589" w:type="dxa"/>
          </w:tcPr>
          <w:p w14:paraId="578E7567"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1DE08A57"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0F3ACFF4" w14:textId="5B3F139E"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1,8</w:t>
            </w:r>
          </w:p>
        </w:tc>
        <w:tc>
          <w:tcPr>
            <w:tcW w:w="1573" w:type="dxa"/>
          </w:tcPr>
          <w:p w14:paraId="5E488DD1"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6</w:t>
            </w:r>
          </w:p>
        </w:tc>
        <w:tc>
          <w:tcPr>
            <w:tcW w:w="1684" w:type="dxa"/>
          </w:tcPr>
          <w:p w14:paraId="20758463"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r w:rsidR="0094751F" w:rsidRPr="00A64A7D" w14:paraId="522B525F" w14:textId="77777777" w:rsidTr="0094751F">
        <w:tc>
          <w:tcPr>
            <w:tcW w:w="1134" w:type="dxa"/>
          </w:tcPr>
          <w:p w14:paraId="47B3ECA0"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1,5</w:t>
            </w:r>
          </w:p>
        </w:tc>
        <w:tc>
          <w:tcPr>
            <w:tcW w:w="1388" w:type="dxa"/>
          </w:tcPr>
          <w:p w14:paraId="5C8988FF"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12,2</w:t>
            </w:r>
          </w:p>
        </w:tc>
        <w:tc>
          <w:tcPr>
            <w:tcW w:w="1589" w:type="dxa"/>
          </w:tcPr>
          <w:p w14:paraId="2359746F"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24A454F3"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39D478FA" w14:textId="4EBF86D4"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1,5</w:t>
            </w:r>
          </w:p>
        </w:tc>
        <w:tc>
          <w:tcPr>
            <w:tcW w:w="1573" w:type="dxa"/>
          </w:tcPr>
          <w:p w14:paraId="2731E092"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5</w:t>
            </w:r>
          </w:p>
        </w:tc>
        <w:tc>
          <w:tcPr>
            <w:tcW w:w="1684" w:type="dxa"/>
          </w:tcPr>
          <w:p w14:paraId="3F80FB09"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r w:rsidR="0094751F" w:rsidRPr="00A64A7D" w14:paraId="71EA03D9" w14:textId="77777777" w:rsidTr="0094751F">
        <w:tc>
          <w:tcPr>
            <w:tcW w:w="1134" w:type="dxa"/>
          </w:tcPr>
          <w:p w14:paraId="6303F900"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1,2</w:t>
            </w:r>
          </w:p>
        </w:tc>
        <w:tc>
          <w:tcPr>
            <w:tcW w:w="1388" w:type="dxa"/>
          </w:tcPr>
          <w:p w14:paraId="2A7463D2"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9,4</w:t>
            </w:r>
          </w:p>
        </w:tc>
        <w:tc>
          <w:tcPr>
            <w:tcW w:w="1589" w:type="dxa"/>
          </w:tcPr>
          <w:p w14:paraId="4E263B91"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021E0659"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2BC80012" w14:textId="6A20A9C6"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1,2</w:t>
            </w:r>
          </w:p>
        </w:tc>
        <w:tc>
          <w:tcPr>
            <w:tcW w:w="1573" w:type="dxa"/>
          </w:tcPr>
          <w:p w14:paraId="32B77693"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4</w:t>
            </w:r>
          </w:p>
        </w:tc>
        <w:tc>
          <w:tcPr>
            <w:tcW w:w="1684" w:type="dxa"/>
          </w:tcPr>
          <w:p w14:paraId="434CBC8B"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r w:rsidR="0094751F" w:rsidRPr="00A64A7D" w14:paraId="5C8F639A" w14:textId="77777777" w:rsidTr="0094751F">
        <w:tc>
          <w:tcPr>
            <w:tcW w:w="1134" w:type="dxa"/>
          </w:tcPr>
          <w:p w14:paraId="39A2967E"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0,9</w:t>
            </w:r>
          </w:p>
        </w:tc>
        <w:tc>
          <w:tcPr>
            <w:tcW w:w="1388" w:type="dxa"/>
          </w:tcPr>
          <w:p w14:paraId="2D742096"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6,6</w:t>
            </w:r>
          </w:p>
        </w:tc>
        <w:tc>
          <w:tcPr>
            <w:tcW w:w="1589" w:type="dxa"/>
          </w:tcPr>
          <w:p w14:paraId="5B12F8E7"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21FE4C9F"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01E38AAA" w14:textId="3A3F1B12"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0,9</w:t>
            </w:r>
          </w:p>
        </w:tc>
        <w:tc>
          <w:tcPr>
            <w:tcW w:w="1573" w:type="dxa"/>
          </w:tcPr>
          <w:p w14:paraId="114B5FF2"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3</w:t>
            </w:r>
          </w:p>
        </w:tc>
        <w:tc>
          <w:tcPr>
            <w:tcW w:w="1684" w:type="dxa"/>
          </w:tcPr>
          <w:p w14:paraId="13AC85A2"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r w:rsidR="0094751F" w:rsidRPr="00A64A7D" w14:paraId="47C72275" w14:textId="77777777" w:rsidTr="0094751F">
        <w:tc>
          <w:tcPr>
            <w:tcW w:w="1134" w:type="dxa"/>
          </w:tcPr>
          <w:p w14:paraId="03ECFD4A"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0,6</w:t>
            </w:r>
          </w:p>
        </w:tc>
        <w:tc>
          <w:tcPr>
            <w:tcW w:w="1388" w:type="dxa"/>
          </w:tcPr>
          <w:p w14:paraId="35BDBA67"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3,8</w:t>
            </w:r>
          </w:p>
        </w:tc>
        <w:tc>
          <w:tcPr>
            <w:tcW w:w="1589" w:type="dxa"/>
          </w:tcPr>
          <w:p w14:paraId="4AA4D5F0"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529B3432"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30B02DD5" w14:textId="0AC2148E"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0,6</w:t>
            </w:r>
          </w:p>
        </w:tc>
        <w:tc>
          <w:tcPr>
            <w:tcW w:w="1573" w:type="dxa"/>
          </w:tcPr>
          <w:p w14:paraId="71DB0F74"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2</w:t>
            </w:r>
          </w:p>
        </w:tc>
        <w:tc>
          <w:tcPr>
            <w:tcW w:w="1684" w:type="dxa"/>
          </w:tcPr>
          <w:p w14:paraId="7BECD57D"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r w:rsidR="0094751F" w:rsidRPr="00A64A7D" w14:paraId="7C784962" w14:textId="77777777" w:rsidTr="0094751F">
        <w:tc>
          <w:tcPr>
            <w:tcW w:w="1134" w:type="dxa"/>
          </w:tcPr>
          <w:p w14:paraId="3D81BAB2"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0,3</w:t>
            </w:r>
          </w:p>
        </w:tc>
        <w:tc>
          <w:tcPr>
            <w:tcW w:w="1388" w:type="dxa"/>
          </w:tcPr>
          <w:p w14:paraId="34E4107D"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w:t>
            </w:r>
          </w:p>
        </w:tc>
        <w:tc>
          <w:tcPr>
            <w:tcW w:w="1589" w:type="dxa"/>
          </w:tcPr>
          <w:p w14:paraId="2C594C60"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284" w:type="dxa"/>
            <w:vMerge/>
            <w:tcBorders>
              <w:bottom w:val="nil"/>
            </w:tcBorders>
          </w:tcPr>
          <w:p w14:paraId="30583E42"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c>
          <w:tcPr>
            <w:tcW w:w="1274" w:type="dxa"/>
          </w:tcPr>
          <w:p w14:paraId="78D3C4DB" w14:textId="18708984"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0,3</w:t>
            </w:r>
          </w:p>
        </w:tc>
        <w:tc>
          <w:tcPr>
            <w:tcW w:w="1573" w:type="dxa"/>
          </w:tcPr>
          <w:p w14:paraId="6F33F86C"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r w:rsidRPr="00A64A7D">
              <w:rPr>
                <w:rFonts w:ascii="Verdana" w:hAnsi="Verdana"/>
                <w:color w:val="0000FF"/>
                <w:sz w:val="19"/>
                <w:szCs w:val="19"/>
                <w:lang w:val="es-ES_tradnl"/>
              </w:rPr>
              <w:t>1</w:t>
            </w:r>
          </w:p>
        </w:tc>
        <w:tc>
          <w:tcPr>
            <w:tcW w:w="1684" w:type="dxa"/>
          </w:tcPr>
          <w:p w14:paraId="37CE329C" w14:textId="77777777" w:rsidR="0094751F" w:rsidRPr="00A64A7D" w:rsidRDefault="0094751F" w:rsidP="00B806BD">
            <w:pPr>
              <w:tabs>
                <w:tab w:val="left" w:pos="0"/>
              </w:tabs>
              <w:spacing w:before="120" w:after="120"/>
              <w:ind w:right="57"/>
              <w:jc w:val="center"/>
              <w:rPr>
                <w:rFonts w:ascii="Verdana" w:hAnsi="Verdana"/>
                <w:color w:val="0000FF"/>
                <w:sz w:val="19"/>
                <w:szCs w:val="19"/>
                <w:lang w:val="es-ES_tradnl"/>
              </w:rPr>
            </w:pPr>
          </w:p>
        </w:tc>
      </w:tr>
    </w:tbl>
    <w:p w14:paraId="0DEB1517" w14:textId="77777777" w:rsidR="00546EE2" w:rsidRPr="00A64A7D" w:rsidRDefault="00546EE2" w:rsidP="00546EE2">
      <w:pPr>
        <w:spacing w:after="160" w:line="259" w:lineRule="auto"/>
        <w:ind w:firstLine="360"/>
        <w:rPr>
          <w:rFonts w:ascii="Arial" w:hAnsi="Arial" w:cs="Arial"/>
          <w:sz w:val="18"/>
          <w:szCs w:val="20"/>
          <w:u w:val="single"/>
          <w:lang w:val="es-ES_tradnl"/>
        </w:rPr>
      </w:pPr>
    </w:p>
    <w:p w14:paraId="183608CE" w14:textId="52226E37" w:rsidR="00546EE2" w:rsidRPr="00A64A7D" w:rsidRDefault="00546EE2" w:rsidP="00546EE2">
      <w:pPr>
        <w:spacing w:after="160" w:line="259" w:lineRule="auto"/>
        <w:ind w:firstLine="360"/>
        <w:rPr>
          <w:rFonts w:ascii="Arial" w:hAnsi="Arial" w:cs="Arial"/>
          <w:sz w:val="20"/>
          <w:szCs w:val="20"/>
          <w:u w:val="single"/>
          <w:lang w:val="es-ES_tradnl"/>
        </w:rPr>
      </w:pPr>
      <w:r w:rsidRPr="00A64A7D">
        <w:rPr>
          <w:rFonts w:ascii="Arial" w:hAnsi="Arial" w:cs="Arial"/>
          <w:sz w:val="18"/>
          <w:szCs w:val="20"/>
          <w:u w:val="single"/>
          <w:lang w:val="es-ES_tradnl"/>
        </w:rPr>
        <w:t xml:space="preserve">INSTRUCCIONES PARA CUMPLIMENTAR LA TABLA </w:t>
      </w:r>
    </w:p>
    <w:p w14:paraId="6BFC7DE8" w14:textId="77777777" w:rsidR="00546EE2" w:rsidRPr="00A64A7D" w:rsidRDefault="00546EE2" w:rsidP="00F600EB">
      <w:pPr>
        <w:pStyle w:val="Prrafodelista"/>
        <w:numPr>
          <w:ilvl w:val="0"/>
          <w:numId w:val="164"/>
        </w:numPr>
        <w:spacing w:after="200"/>
        <w:contextualSpacing/>
        <w:jc w:val="both"/>
        <w:rPr>
          <w:rFonts w:ascii="Verdana" w:hAnsi="Verdana" w:cs="Arial"/>
          <w:sz w:val="18"/>
          <w:szCs w:val="19"/>
          <w:lang w:val="es-ES_tradnl"/>
        </w:rPr>
      </w:pPr>
      <w:r w:rsidRPr="00A64A7D">
        <w:rPr>
          <w:rFonts w:ascii="Verdana" w:hAnsi="Verdana" w:cs="Arial"/>
          <w:sz w:val="18"/>
          <w:szCs w:val="19"/>
          <w:lang w:val="es-ES_tradnl"/>
        </w:rPr>
        <w:t>La empresa deberá indicar únicamente la cantidad ofertada (kg-l/mes). La documentación acreditativa del empleo de dicha cantidad deberá presentarse cuando, durante la ejecución del contrato, así lo requiera la Administración o la asistencia técnica del Departamento. Para el cómputo de la cantidad, solo se tendrán en cuenta los productos enumerados en la cláusula 22 del presente Pliego.</w:t>
      </w:r>
    </w:p>
    <w:p w14:paraId="50771A87" w14:textId="77777777" w:rsidR="00546EE2" w:rsidRPr="00A64A7D" w:rsidRDefault="00546EE2" w:rsidP="00F600EB">
      <w:pPr>
        <w:pStyle w:val="Prrafodelista"/>
        <w:numPr>
          <w:ilvl w:val="0"/>
          <w:numId w:val="164"/>
        </w:numPr>
        <w:spacing w:after="200"/>
        <w:contextualSpacing/>
        <w:jc w:val="both"/>
        <w:rPr>
          <w:rFonts w:ascii="Verdana" w:hAnsi="Verdana" w:cs="Arial"/>
          <w:sz w:val="18"/>
          <w:szCs w:val="19"/>
          <w:lang w:val="es-ES_tradnl"/>
        </w:rPr>
      </w:pPr>
      <w:r w:rsidRPr="00A64A7D">
        <w:rPr>
          <w:rFonts w:ascii="Verdana" w:hAnsi="Verdana" w:cs="Arial"/>
          <w:sz w:val="18"/>
          <w:szCs w:val="19"/>
          <w:lang w:val="es-ES_tradnl"/>
        </w:rPr>
        <w:t xml:space="preserve">En caso de que la empresa licitadora licite por más de un lote, deberá presentar una tabla por cada uno de los lotes por los que opte.  </w:t>
      </w:r>
    </w:p>
    <w:p w14:paraId="04418098" w14:textId="77777777" w:rsidR="00E152E6" w:rsidRPr="00A64A7D" w:rsidRDefault="00546EE2" w:rsidP="00E152E6">
      <w:pPr>
        <w:pStyle w:val="Prrafodelista"/>
        <w:numPr>
          <w:ilvl w:val="0"/>
          <w:numId w:val="164"/>
        </w:numPr>
        <w:spacing w:after="200"/>
        <w:contextualSpacing/>
        <w:jc w:val="both"/>
        <w:rPr>
          <w:rFonts w:ascii="Verdana" w:hAnsi="Verdana" w:cs="Arial"/>
          <w:sz w:val="18"/>
          <w:szCs w:val="19"/>
          <w:lang w:val="es-ES_tradnl"/>
        </w:rPr>
      </w:pPr>
      <w:r w:rsidRPr="00A64A7D">
        <w:rPr>
          <w:rFonts w:ascii="Verdana" w:hAnsi="Verdana" w:cs="Arial"/>
          <w:sz w:val="18"/>
          <w:szCs w:val="19"/>
          <w:lang w:val="es-ES_tradnl"/>
        </w:rPr>
        <w:t>La tabla deberá cumplimentarse sin perjuicio de la obligación por parte de las empresas licitadoras de aportar las certificaciones y/o documentación acreditativa de cada una de las etiquetas que alegue.</w:t>
      </w:r>
    </w:p>
    <w:p w14:paraId="74E35CD6" w14:textId="77777777" w:rsidR="002700E8" w:rsidRPr="00A64A7D" w:rsidRDefault="002700E8" w:rsidP="002700E8">
      <w:pPr>
        <w:rPr>
          <w:rFonts w:ascii="Arial" w:hAnsi="Arial" w:cs="Arial"/>
          <w:sz w:val="20"/>
          <w:szCs w:val="20"/>
          <w:lang w:val="es-ES_tradnl"/>
        </w:rPr>
      </w:pPr>
    </w:p>
    <w:p w14:paraId="516D830A" w14:textId="0293C0EA" w:rsidR="002700E8" w:rsidRPr="00A64A7D" w:rsidRDefault="00570E71" w:rsidP="00570E71">
      <w:pPr>
        <w:spacing w:after="160" w:line="259" w:lineRule="auto"/>
        <w:ind w:firstLine="708"/>
        <w:rPr>
          <w:rFonts w:ascii="Arial" w:hAnsi="Arial" w:cs="Arial"/>
          <w:b/>
          <w:sz w:val="20"/>
          <w:szCs w:val="20"/>
          <w:u w:val="single"/>
          <w:lang w:val="es-ES_tradnl"/>
        </w:rPr>
      </w:pPr>
      <w:r w:rsidRPr="00A64A7D">
        <w:rPr>
          <w:rFonts w:ascii="Arial" w:hAnsi="Arial" w:cs="Arial"/>
          <w:b/>
          <w:sz w:val="20"/>
          <w:szCs w:val="20"/>
          <w:u w:val="single"/>
          <w:lang w:val="es-ES_tradnl"/>
        </w:rPr>
        <w:t>2.- PLAN DE PROVEEDORES DE ZONA</w:t>
      </w:r>
      <w:r w:rsidR="00E152E6" w:rsidRPr="00A64A7D">
        <w:rPr>
          <w:rFonts w:ascii="Arial" w:hAnsi="Arial" w:cs="Arial"/>
          <w:b/>
          <w:sz w:val="20"/>
          <w:szCs w:val="20"/>
          <w:u w:val="single"/>
          <w:lang w:val="es-ES_tradnl"/>
        </w:rPr>
        <w:t xml:space="preserve"> Y ANALÍTICAS POR CADA TIPO DE ALIMENTO</w:t>
      </w:r>
    </w:p>
    <w:p w14:paraId="7148F5DD" w14:textId="77777777" w:rsidR="002700E8" w:rsidRPr="00A64A7D" w:rsidRDefault="002700E8" w:rsidP="002700E8">
      <w:pPr>
        <w:rPr>
          <w:rFonts w:ascii="Arial" w:hAnsi="Arial" w:cs="Arial"/>
          <w:sz w:val="20"/>
          <w:szCs w:val="20"/>
          <w:lang w:val="es-ES_tradnl"/>
        </w:rPr>
      </w:pPr>
    </w:p>
    <w:p w14:paraId="6672B984" w14:textId="77777777" w:rsidR="00A95F0E" w:rsidRPr="00A64A7D" w:rsidRDefault="002700E8" w:rsidP="00A95F0E">
      <w:pPr>
        <w:widowControl w:val="0"/>
        <w:tabs>
          <w:tab w:val="center" w:pos="4252"/>
          <w:tab w:val="right" w:pos="8504"/>
        </w:tabs>
        <w:ind w:right="-425"/>
        <w:jc w:val="both"/>
        <w:rPr>
          <w:rFonts w:ascii="Verdana" w:hAnsi="Verdana" w:cs="Tahoma"/>
          <w:sz w:val="19"/>
          <w:szCs w:val="19"/>
          <w:lang w:val="es-ES_tradnl"/>
        </w:rPr>
      </w:pPr>
      <w:r w:rsidRPr="00A64A7D">
        <w:rPr>
          <w:rFonts w:ascii="Verdana" w:eastAsia="Arial Unicode MS" w:hAnsi="Verdana"/>
          <w:sz w:val="20"/>
          <w:szCs w:val="20"/>
          <w:lang w:val="es-ES_tradnl"/>
        </w:rPr>
        <w:t xml:space="preserve">D./Dña. …………………………………………………………….., actuando en nombre propio (…) o como representante legal (…) de la empresa …………………………………………………………………………………………………….., manifiesta su compromiso de mantener los siguientes proveedores durante toda la vigencia del expediente nº </w:t>
      </w:r>
      <w:r w:rsidR="00A95F0E" w:rsidRPr="00A64A7D">
        <w:rPr>
          <w:rFonts w:ascii="Verdana" w:hAnsi="Verdana" w:cs="Tahoma"/>
          <w:sz w:val="19"/>
          <w:szCs w:val="19"/>
          <w:lang w:val="es-ES_tradnl"/>
        </w:rPr>
        <w:t>C02/007/2026</w:t>
      </w:r>
    </w:p>
    <w:p w14:paraId="0039CEF0" w14:textId="5A43E45A" w:rsidR="002700E8" w:rsidRPr="00A64A7D" w:rsidRDefault="002700E8" w:rsidP="00570E71">
      <w:pPr>
        <w:tabs>
          <w:tab w:val="left" w:pos="9436"/>
        </w:tabs>
        <w:ind w:right="-63"/>
        <w:jc w:val="both"/>
        <w:rPr>
          <w:rFonts w:ascii="Verdana" w:eastAsia="Arial Unicode MS" w:hAnsi="Verdana"/>
          <w:sz w:val="20"/>
          <w:szCs w:val="20"/>
          <w:lang w:val="es-ES_tradnl"/>
        </w:rPr>
      </w:pPr>
    </w:p>
    <w:p w14:paraId="44C48E73" w14:textId="77777777" w:rsidR="002700E8" w:rsidRPr="00A64A7D" w:rsidRDefault="002700E8" w:rsidP="002700E8">
      <w:pPr>
        <w:tabs>
          <w:tab w:val="left" w:pos="9436"/>
        </w:tabs>
        <w:ind w:left="600" w:right="-63"/>
        <w:jc w:val="both"/>
        <w:rPr>
          <w:rFonts w:ascii="Verdana" w:eastAsia="Arial Unicode MS" w:hAnsi="Verdana"/>
          <w:sz w:val="20"/>
          <w:szCs w:val="20"/>
          <w:lang w:val="es-ES_tradnl"/>
        </w:rPr>
      </w:pPr>
    </w:p>
    <w:tbl>
      <w:tblPr>
        <w:tblStyle w:val="Tablaconcuadrcula"/>
        <w:tblpPr w:leftFromText="141" w:rightFromText="141" w:vertAnchor="text" w:horzAnchor="margin" w:tblpY="-81"/>
        <w:tblW w:w="9413" w:type="dxa"/>
        <w:tblLook w:val="04A0" w:firstRow="1" w:lastRow="0" w:firstColumn="1" w:lastColumn="0" w:noHBand="0" w:noVBand="1"/>
      </w:tblPr>
      <w:tblGrid>
        <w:gridCol w:w="1089"/>
        <w:gridCol w:w="1843"/>
        <w:gridCol w:w="2975"/>
        <w:gridCol w:w="3506"/>
      </w:tblGrid>
      <w:tr w:rsidR="002700E8" w:rsidRPr="00A64A7D" w14:paraId="760C281A" w14:textId="77777777">
        <w:trPr>
          <w:trHeight w:val="1021"/>
        </w:trPr>
        <w:tc>
          <w:tcPr>
            <w:tcW w:w="1089" w:type="dxa"/>
            <w:vAlign w:val="center"/>
          </w:tcPr>
          <w:p w14:paraId="4399B3A3" w14:textId="77777777" w:rsidR="002700E8" w:rsidRPr="00A64A7D" w:rsidRDefault="002700E8">
            <w:pPr>
              <w:jc w:val="center"/>
              <w:rPr>
                <w:rFonts w:ascii="Arial" w:hAnsi="Arial" w:cs="Arial"/>
                <w:b/>
                <w:sz w:val="20"/>
                <w:szCs w:val="20"/>
                <w:lang w:val="es-ES_tradnl"/>
              </w:rPr>
            </w:pPr>
            <w:r w:rsidRPr="00A64A7D">
              <w:rPr>
                <w:rFonts w:ascii="Arial" w:hAnsi="Arial" w:cs="Arial"/>
                <w:b/>
                <w:sz w:val="20"/>
                <w:szCs w:val="20"/>
                <w:lang w:val="es-ES_tradnl"/>
              </w:rPr>
              <w:lastRenderedPageBreak/>
              <w:t>LOTE</w:t>
            </w:r>
          </w:p>
        </w:tc>
        <w:tc>
          <w:tcPr>
            <w:tcW w:w="1843" w:type="dxa"/>
            <w:vAlign w:val="center"/>
          </w:tcPr>
          <w:p w14:paraId="7A8D3E9E" w14:textId="77777777" w:rsidR="002700E8" w:rsidRPr="00A64A7D" w:rsidRDefault="002700E8">
            <w:pPr>
              <w:jc w:val="center"/>
              <w:rPr>
                <w:rFonts w:ascii="Arial" w:hAnsi="Arial" w:cs="Arial"/>
                <w:b/>
                <w:sz w:val="20"/>
                <w:szCs w:val="20"/>
                <w:lang w:val="es-ES_tradnl"/>
              </w:rPr>
            </w:pPr>
            <w:r w:rsidRPr="00A64A7D">
              <w:rPr>
                <w:rFonts w:ascii="Arial" w:hAnsi="Arial" w:cs="Arial"/>
                <w:b/>
                <w:sz w:val="20"/>
                <w:szCs w:val="20"/>
                <w:lang w:val="es-ES_tradnl"/>
              </w:rPr>
              <w:t>GRUPO DE ALIMENTOS</w:t>
            </w:r>
          </w:p>
        </w:tc>
        <w:tc>
          <w:tcPr>
            <w:tcW w:w="2975" w:type="dxa"/>
            <w:vAlign w:val="center"/>
          </w:tcPr>
          <w:p w14:paraId="17A81B67" w14:textId="77777777" w:rsidR="002700E8" w:rsidRPr="00A64A7D" w:rsidRDefault="002700E8">
            <w:pPr>
              <w:jc w:val="center"/>
              <w:rPr>
                <w:rFonts w:ascii="Arial" w:hAnsi="Arial" w:cs="Arial"/>
                <w:b/>
                <w:sz w:val="20"/>
                <w:szCs w:val="20"/>
                <w:lang w:val="es-ES_tradnl"/>
              </w:rPr>
            </w:pPr>
            <w:r w:rsidRPr="00A64A7D">
              <w:rPr>
                <w:rFonts w:ascii="Arial" w:hAnsi="Arial" w:cs="Arial"/>
                <w:b/>
                <w:sz w:val="20"/>
                <w:szCs w:val="20"/>
                <w:lang w:val="es-ES_tradnl"/>
              </w:rPr>
              <w:t>PROVEEDOR</w:t>
            </w:r>
          </w:p>
        </w:tc>
        <w:tc>
          <w:tcPr>
            <w:tcW w:w="3506" w:type="dxa"/>
            <w:vAlign w:val="center"/>
          </w:tcPr>
          <w:p w14:paraId="272FF664" w14:textId="77777777" w:rsidR="002700E8" w:rsidRPr="00A64A7D" w:rsidRDefault="002700E8">
            <w:pPr>
              <w:jc w:val="center"/>
              <w:rPr>
                <w:rFonts w:ascii="Arial" w:hAnsi="Arial" w:cs="Arial"/>
                <w:b/>
                <w:sz w:val="20"/>
                <w:szCs w:val="20"/>
                <w:lang w:val="es-ES_tradnl"/>
              </w:rPr>
            </w:pPr>
            <w:r w:rsidRPr="00A64A7D">
              <w:rPr>
                <w:rFonts w:ascii="Arial" w:hAnsi="Arial" w:cs="Arial"/>
                <w:b/>
                <w:sz w:val="20"/>
                <w:szCs w:val="20"/>
                <w:lang w:val="es-ES_tradnl"/>
              </w:rPr>
              <w:t>LOCALIDAD EN LA QUE SE ENCUENTRA EL ESTABLECIMIENTO EXTERNO DEL PROVEEDOR</w:t>
            </w:r>
          </w:p>
        </w:tc>
      </w:tr>
      <w:tr w:rsidR="002700E8" w:rsidRPr="00A64A7D" w14:paraId="782E1113" w14:textId="77777777">
        <w:trPr>
          <w:trHeight w:val="311"/>
        </w:trPr>
        <w:tc>
          <w:tcPr>
            <w:tcW w:w="1089" w:type="dxa"/>
          </w:tcPr>
          <w:p w14:paraId="4B6B5C1D" w14:textId="77777777" w:rsidR="002700E8" w:rsidRPr="00A64A7D" w:rsidRDefault="002700E8">
            <w:pPr>
              <w:jc w:val="both"/>
              <w:rPr>
                <w:rFonts w:ascii="Arial" w:hAnsi="Arial" w:cs="Arial"/>
                <w:sz w:val="20"/>
                <w:szCs w:val="20"/>
                <w:lang w:val="es-ES_tradnl"/>
              </w:rPr>
            </w:pPr>
          </w:p>
        </w:tc>
        <w:tc>
          <w:tcPr>
            <w:tcW w:w="1843" w:type="dxa"/>
          </w:tcPr>
          <w:p w14:paraId="70B9A950" w14:textId="77777777" w:rsidR="002700E8" w:rsidRPr="00A64A7D" w:rsidRDefault="002700E8">
            <w:pPr>
              <w:jc w:val="both"/>
              <w:rPr>
                <w:rFonts w:ascii="Arial" w:hAnsi="Arial" w:cs="Arial"/>
                <w:sz w:val="20"/>
                <w:szCs w:val="20"/>
                <w:lang w:val="es-ES_tradnl"/>
              </w:rPr>
            </w:pPr>
          </w:p>
        </w:tc>
        <w:tc>
          <w:tcPr>
            <w:tcW w:w="2975" w:type="dxa"/>
          </w:tcPr>
          <w:p w14:paraId="1DA147AB" w14:textId="77777777" w:rsidR="002700E8" w:rsidRPr="00A64A7D" w:rsidRDefault="002700E8">
            <w:pPr>
              <w:jc w:val="both"/>
              <w:rPr>
                <w:rFonts w:ascii="Arial" w:hAnsi="Arial" w:cs="Arial"/>
                <w:sz w:val="20"/>
                <w:szCs w:val="20"/>
                <w:lang w:val="es-ES_tradnl"/>
              </w:rPr>
            </w:pPr>
          </w:p>
        </w:tc>
        <w:tc>
          <w:tcPr>
            <w:tcW w:w="3506" w:type="dxa"/>
          </w:tcPr>
          <w:p w14:paraId="4F472A49" w14:textId="77777777" w:rsidR="002700E8" w:rsidRPr="00A64A7D" w:rsidRDefault="002700E8">
            <w:pPr>
              <w:jc w:val="both"/>
              <w:rPr>
                <w:rFonts w:ascii="Arial" w:hAnsi="Arial" w:cs="Arial"/>
                <w:sz w:val="20"/>
                <w:szCs w:val="20"/>
                <w:lang w:val="es-ES_tradnl"/>
              </w:rPr>
            </w:pPr>
          </w:p>
        </w:tc>
      </w:tr>
      <w:tr w:rsidR="002700E8" w:rsidRPr="00A64A7D" w14:paraId="080FBD90" w14:textId="77777777">
        <w:trPr>
          <w:trHeight w:val="311"/>
        </w:trPr>
        <w:tc>
          <w:tcPr>
            <w:tcW w:w="1089" w:type="dxa"/>
          </w:tcPr>
          <w:p w14:paraId="1A520EF3" w14:textId="77777777" w:rsidR="002700E8" w:rsidRPr="00A64A7D" w:rsidRDefault="002700E8">
            <w:pPr>
              <w:jc w:val="both"/>
              <w:rPr>
                <w:rFonts w:ascii="Arial" w:hAnsi="Arial" w:cs="Arial"/>
                <w:sz w:val="20"/>
                <w:szCs w:val="20"/>
                <w:lang w:val="es-ES_tradnl"/>
              </w:rPr>
            </w:pPr>
          </w:p>
        </w:tc>
        <w:tc>
          <w:tcPr>
            <w:tcW w:w="1843" w:type="dxa"/>
          </w:tcPr>
          <w:p w14:paraId="59143C4B" w14:textId="77777777" w:rsidR="002700E8" w:rsidRPr="00A64A7D" w:rsidRDefault="002700E8">
            <w:pPr>
              <w:jc w:val="both"/>
              <w:rPr>
                <w:rFonts w:ascii="Arial" w:hAnsi="Arial" w:cs="Arial"/>
                <w:sz w:val="20"/>
                <w:szCs w:val="20"/>
                <w:lang w:val="es-ES_tradnl"/>
              </w:rPr>
            </w:pPr>
          </w:p>
        </w:tc>
        <w:tc>
          <w:tcPr>
            <w:tcW w:w="2975" w:type="dxa"/>
          </w:tcPr>
          <w:p w14:paraId="7859F60A" w14:textId="77777777" w:rsidR="002700E8" w:rsidRPr="00A64A7D" w:rsidRDefault="002700E8">
            <w:pPr>
              <w:jc w:val="both"/>
              <w:rPr>
                <w:rFonts w:ascii="Arial" w:hAnsi="Arial" w:cs="Arial"/>
                <w:sz w:val="20"/>
                <w:szCs w:val="20"/>
                <w:lang w:val="es-ES_tradnl"/>
              </w:rPr>
            </w:pPr>
          </w:p>
        </w:tc>
        <w:tc>
          <w:tcPr>
            <w:tcW w:w="3506" w:type="dxa"/>
          </w:tcPr>
          <w:p w14:paraId="2E40D3F2" w14:textId="77777777" w:rsidR="002700E8" w:rsidRPr="00A64A7D" w:rsidRDefault="002700E8">
            <w:pPr>
              <w:jc w:val="both"/>
              <w:rPr>
                <w:rFonts w:ascii="Arial" w:hAnsi="Arial" w:cs="Arial"/>
                <w:sz w:val="20"/>
                <w:szCs w:val="20"/>
                <w:lang w:val="es-ES_tradnl"/>
              </w:rPr>
            </w:pPr>
          </w:p>
        </w:tc>
      </w:tr>
      <w:tr w:rsidR="002700E8" w:rsidRPr="00A64A7D" w14:paraId="7E47C0A9" w14:textId="77777777">
        <w:trPr>
          <w:trHeight w:val="311"/>
        </w:trPr>
        <w:tc>
          <w:tcPr>
            <w:tcW w:w="1089" w:type="dxa"/>
          </w:tcPr>
          <w:p w14:paraId="5EE7FE33" w14:textId="77777777" w:rsidR="002700E8" w:rsidRPr="00A64A7D" w:rsidRDefault="002700E8">
            <w:pPr>
              <w:jc w:val="both"/>
              <w:rPr>
                <w:rFonts w:ascii="Arial" w:hAnsi="Arial" w:cs="Arial"/>
                <w:sz w:val="20"/>
                <w:szCs w:val="20"/>
                <w:lang w:val="es-ES_tradnl"/>
              </w:rPr>
            </w:pPr>
          </w:p>
        </w:tc>
        <w:tc>
          <w:tcPr>
            <w:tcW w:w="1843" w:type="dxa"/>
          </w:tcPr>
          <w:p w14:paraId="050FCFE9" w14:textId="77777777" w:rsidR="002700E8" w:rsidRPr="00A64A7D" w:rsidRDefault="002700E8">
            <w:pPr>
              <w:jc w:val="both"/>
              <w:rPr>
                <w:rFonts w:ascii="Arial" w:hAnsi="Arial" w:cs="Arial"/>
                <w:sz w:val="20"/>
                <w:szCs w:val="20"/>
                <w:lang w:val="es-ES_tradnl"/>
              </w:rPr>
            </w:pPr>
          </w:p>
        </w:tc>
        <w:tc>
          <w:tcPr>
            <w:tcW w:w="2975" w:type="dxa"/>
          </w:tcPr>
          <w:p w14:paraId="4AA7C7E7" w14:textId="77777777" w:rsidR="002700E8" w:rsidRPr="00A64A7D" w:rsidRDefault="002700E8">
            <w:pPr>
              <w:jc w:val="both"/>
              <w:rPr>
                <w:rFonts w:ascii="Arial" w:hAnsi="Arial" w:cs="Arial"/>
                <w:sz w:val="20"/>
                <w:szCs w:val="20"/>
                <w:lang w:val="es-ES_tradnl"/>
              </w:rPr>
            </w:pPr>
          </w:p>
        </w:tc>
        <w:tc>
          <w:tcPr>
            <w:tcW w:w="3506" w:type="dxa"/>
          </w:tcPr>
          <w:p w14:paraId="21ACD3D8" w14:textId="77777777" w:rsidR="002700E8" w:rsidRPr="00A64A7D" w:rsidRDefault="002700E8">
            <w:pPr>
              <w:jc w:val="both"/>
              <w:rPr>
                <w:rFonts w:ascii="Arial" w:hAnsi="Arial" w:cs="Arial"/>
                <w:sz w:val="20"/>
                <w:szCs w:val="20"/>
                <w:lang w:val="es-ES_tradnl"/>
              </w:rPr>
            </w:pPr>
          </w:p>
        </w:tc>
      </w:tr>
      <w:tr w:rsidR="002700E8" w:rsidRPr="00A64A7D" w14:paraId="3C8120AF" w14:textId="77777777">
        <w:trPr>
          <w:trHeight w:val="311"/>
        </w:trPr>
        <w:tc>
          <w:tcPr>
            <w:tcW w:w="1089" w:type="dxa"/>
          </w:tcPr>
          <w:p w14:paraId="21B70044" w14:textId="77777777" w:rsidR="002700E8" w:rsidRPr="00A64A7D" w:rsidRDefault="002700E8">
            <w:pPr>
              <w:jc w:val="both"/>
              <w:rPr>
                <w:rFonts w:ascii="Arial" w:hAnsi="Arial" w:cs="Arial"/>
                <w:sz w:val="20"/>
                <w:szCs w:val="20"/>
                <w:lang w:val="es-ES_tradnl"/>
              </w:rPr>
            </w:pPr>
          </w:p>
        </w:tc>
        <w:tc>
          <w:tcPr>
            <w:tcW w:w="1843" w:type="dxa"/>
          </w:tcPr>
          <w:p w14:paraId="049207B3" w14:textId="77777777" w:rsidR="002700E8" w:rsidRPr="00A64A7D" w:rsidRDefault="002700E8">
            <w:pPr>
              <w:jc w:val="both"/>
              <w:rPr>
                <w:rFonts w:ascii="Arial" w:hAnsi="Arial" w:cs="Arial"/>
                <w:sz w:val="20"/>
                <w:szCs w:val="20"/>
                <w:lang w:val="es-ES_tradnl"/>
              </w:rPr>
            </w:pPr>
          </w:p>
        </w:tc>
        <w:tc>
          <w:tcPr>
            <w:tcW w:w="2975" w:type="dxa"/>
          </w:tcPr>
          <w:p w14:paraId="713E0D14" w14:textId="77777777" w:rsidR="002700E8" w:rsidRPr="00A64A7D" w:rsidRDefault="002700E8">
            <w:pPr>
              <w:jc w:val="both"/>
              <w:rPr>
                <w:rFonts w:ascii="Arial" w:hAnsi="Arial" w:cs="Arial"/>
                <w:sz w:val="20"/>
                <w:szCs w:val="20"/>
                <w:lang w:val="es-ES_tradnl"/>
              </w:rPr>
            </w:pPr>
          </w:p>
        </w:tc>
        <w:tc>
          <w:tcPr>
            <w:tcW w:w="3506" w:type="dxa"/>
          </w:tcPr>
          <w:p w14:paraId="7488BB2A" w14:textId="77777777" w:rsidR="002700E8" w:rsidRPr="00A64A7D" w:rsidRDefault="002700E8">
            <w:pPr>
              <w:jc w:val="both"/>
              <w:rPr>
                <w:rFonts w:ascii="Arial" w:hAnsi="Arial" w:cs="Arial"/>
                <w:sz w:val="20"/>
                <w:szCs w:val="20"/>
                <w:lang w:val="es-ES_tradnl"/>
              </w:rPr>
            </w:pPr>
          </w:p>
        </w:tc>
      </w:tr>
      <w:tr w:rsidR="002700E8" w:rsidRPr="00A64A7D" w14:paraId="375B8BAC" w14:textId="77777777">
        <w:trPr>
          <w:trHeight w:val="311"/>
        </w:trPr>
        <w:tc>
          <w:tcPr>
            <w:tcW w:w="1089" w:type="dxa"/>
          </w:tcPr>
          <w:p w14:paraId="40CFBF1A" w14:textId="77777777" w:rsidR="002700E8" w:rsidRPr="00A64A7D" w:rsidRDefault="002700E8">
            <w:pPr>
              <w:jc w:val="both"/>
              <w:rPr>
                <w:rFonts w:ascii="Arial" w:hAnsi="Arial" w:cs="Arial"/>
                <w:sz w:val="20"/>
                <w:szCs w:val="20"/>
                <w:lang w:val="es-ES_tradnl"/>
              </w:rPr>
            </w:pPr>
          </w:p>
        </w:tc>
        <w:tc>
          <w:tcPr>
            <w:tcW w:w="1843" w:type="dxa"/>
          </w:tcPr>
          <w:p w14:paraId="7CE32700" w14:textId="77777777" w:rsidR="002700E8" w:rsidRPr="00A64A7D" w:rsidRDefault="002700E8">
            <w:pPr>
              <w:jc w:val="both"/>
              <w:rPr>
                <w:rFonts w:ascii="Arial" w:hAnsi="Arial" w:cs="Arial"/>
                <w:sz w:val="20"/>
                <w:szCs w:val="20"/>
                <w:lang w:val="es-ES_tradnl"/>
              </w:rPr>
            </w:pPr>
          </w:p>
        </w:tc>
        <w:tc>
          <w:tcPr>
            <w:tcW w:w="2975" w:type="dxa"/>
          </w:tcPr>
          <w:p w14:paraId="315C340C" w14:textId="77777777" w:rsidR="002700E8" w:rsidRPr="00A64A7D" w:rsidRDefault="002700E8">
            <w:pPr>
              <w:jc w:val="both"/>
              <w:rPr>
                <w:rFonts w:ascii="Arial" w:hAnsi="Arial" w:cs="Arial"/>
                <w:sz w:val="20"/>
                <w:szCs w:val="20"/>
                <w:lang w:val="es-ES_tradnl"/>
              </w:rPr>
            </w:pPr>
          </w:p>
        </w:tc>
        <w:tc>
          <w:tcPr>
            <w:tcW w:w="3506" w:type="dxa"/>
          </w:tcPr>
          <w:p w14:paraId="39456C61" w14:textId="77777777" w:rsidR="002700E8" w:rsidRPr="00A64A7D" w:rsidRDefault="002700E8">
            <w:pPr>
              <w:jc w:val="both"/>
              <w:rPr>
                <w:rFonts w:ascii="Arial" w:hAnsi="Arial" w:cs="Arial"/>
                <w:sz w:val="20"/>
                <w:szCs w:val="20"/>
                <w:lang w:val="es-ES_tradnl"/>
              </w:rPr>
            </w:pPr>
          </w:p>
        </w:tc>
      </w:tr>
      <w:tr w:rsidR="002700E8" w:rsidRPr="00A64A7D" w14:paraId="5A26199F" w14:textId="77777777">
        <w:trPr>
          <w:trHeight w:val="311"/>
        </w:trPr>
        <w:tc>
          <w:tcPr>
            <w:tcW w:w="1089" w:type="dxa"/>
          </w:tcPr>
          <w:p w14:paraId="4E0A156F" w14:textId="77777777" w:rsidR="002700E8" w:rsidRPr="00A64A7D" w:rsidRDefault="002700E8">
            <w:pPr>
              <w:jc w:val="both"/>
              <w:rPr>
                <w:rFonts w:ascii="Arial" w:hAnsi="Arial" w:cs="Arial"/>
                <w:sz w:val="20"/>
                <w:szCs w:val="20"/>
                <w:lang w:val="es-ES_tradnl"/>
              </w:rPr>
            </w:pPr>
          </w:p>
        </w:tc>
        <w:tc>
          <w:tcPr>
            <w:tcW w:w="1843" w:type="dxa"/>
          </w:tcPr>
          <w:p w14:paraId="73E515E4" w14:textId="77777777" w:rsidR="002700E8" w:rsidRPr="00A64A7D" w:rsidRDefault="002700E8">
            <w:pPr>
              <w:jc w:val="both"/>
              <w:rPr>
                <w:rFonts w:ascii="Arial" w:hAnsi="Arial" w:cs="Arial"/>
                <w:sz w:val="20"/>
                <w:szCs w:val="20"/>
                <w:lang w:val="es-ES_tradnl"/>
              </w:rPr>
            </w:pPr>
          </w:p>
        </w:tc>
        <w:tc>
          <w:tcPr>
            <w:tcW w:w="2975" w:type="dxa"/>
          </w:tcPr>
          <w:p w14:paraId="3685D27A" w14:textId="77777777" w:rsidR="002700E8" w:rsidRPr="00A64A7D" w:rsidRDefault="002700E8">
            <w:pPr>
              <w:jc w:val="both"/>
              <w:rPr>
                <w:rFonts w:ascii="Arial" w:hAnsi="Arial" w:cs="Arial"/>
                <w:sz w:val="20"/>
                <w:szCs w:val="20"/>
                <w:lang w:val="es-ES_tradnl"/>
              </w:rPr>
            </w:pPr>
          </w:p>
        </w:tc>
        <w:tc>
          <w:tcPr>
            <w:tcW w:w="3506" w:type="dxa"/>
          </w:tcPr>
          <w:p w14:paraId="46E85588" w14:textId="77777777" w:rsidR="002700E8" w:rsidRPr="00A64A7D" w:rsidRDefault="002700E8">
            <w:pPr>
              <w:jc w:val="both"/>
              <w:rPr>
                <w:rFonts w:ascii="Arial" w:hAnsi="Arial" w:cs="Arial"/>
                <w:sz w:val="20"/>
                <w:szCs w:val="20"/>
                <w:lang w:val="es-ES_tradnl"/>
              </w:rPr>
            </w:pPr>
          </w:p>
        </w:tc>
      </w:tr>
    </w:tbl>
    <w:p w14:paraId="648DA019" w14:textId="77777777" w:rsidR="00570E71" w:rsidRPr="00A64A7D" w:rsidRDefault="00570E71" w:rsidP="002700E8">
      <w:pPr>
        <w:tabs>
          <w:tab w:val="left" w:pos="9436"/>
        </w:tabs>
        <w:ind w:left="600" w:right="-63"/>
        <w:jc w:val="both"/>
        <w:rPr>
          <w:rFonts w:ascii="Verdana" w:eastAsia="Arial Unicode MS" w:hAnsi="Verdana"/>
          <w:sz w:val="20"/>
          <w:szCs w:val="20"/>
          <w:lang w:val="es-ES_tradnl"/>
        </w:rPr>
      </w:pPr>
    </w:p>
    <w:p w14:paraId="2D33A13A" w14:textId="77777777" w:rsidR="00494DB0" w:rsidRPr="00A64A7D" w:rsidRDefault="00494DB0" w:rsidP="00494DB0">
      <w:pPr>
        <w:tabs>
          <w:tab w:val="left" w:pos="9436"/>
        </w:tabs>
        <w:ind w:left="600" w:right="-63"/>
        <w:jc w:val="both"/>
        <w:rPr>
          <w:rFonts w:ascii="Verdana" w:eastAsia="Arial Unicode MS" w:hAnsi="Verdana"/>
          <w:sz w:val="20"/>
          <w:szCs w:val="20"/>
          <w:lang w:val="es-ES_tradnl"/>
        </w:rPr>
      </w:pPr>
      <w:r w:rsidRPr="00A64A7D">
        <w:rPr>
          <w:rFonts w:ascii="Verdana" w:eastAsia="Arial Unicode MS" w:hAnsi="Verdana"/>
          <w:sz w:val="20"/>
          <w:szCs w:val="20"/>
          <w:lang w:val="es-ES_tradnl"/>
        </w:rPr>
        <w:t>Así mismo, se compromete a la realización de las siguientes analíticas por curso adicionales a las establecidas en el punto 3.6 del Pliego de Prescripciones Técnicas Particulares, en relación con los grupos de alimentos del citado punto:</w:t>
      </w:r>
    </w:p>
    <w:p w14:paraId="5E914C80" w14:textId="77777777" w:rsidR="0030333B" w:rsidRPr="00A64A7D" w:rsidRDefault="0030333B" w:rsidP="00D021A3">
      <w:pPr>
        <w:tabs>
          <w:tab w:val="left" w:pos="9436"/>
        </w:tabs>
        <w:ind w:left="600" w:right="-63"/>
        <w:jc w:val="both"/>
        <w:rPr>
          <w:rFonts w:ascii="Verdana" w:eastAsia="Arial Unicode MS" w:hAnsi="Verdana"/>
          <w:sz w:val="20"/>
          <w:szCs w:val="20"/>
          <w:lang w:val="es-ES_tradnl"/>
        </w:rPr>
      </w:pPr>
    </w:p>
    <w:tbl>
      <w:tblPr>
        <w:tblStyle w:val="Tablaconcuadrcula"/>
        <w:tblW w:w="0" w:type="auto"/>
        <w:jc w:val="center"/>
        <w:tblLook w:val="04A0" w:firstRow="1" w:lastRow="0" w:firstColumn="1" w:lastColumn="0" w:noHBand="0" w:noVBand="1"/>
      </w:tblPr>
      <w:tblGrid>
        <w:gridCol w:w="960"/>
        <w:gridCol w:w="4422"/>
        <w:gridCol w:w="3544"/>
      </w:tblGrid>
      <w:tr w:rsidR="00953711" w:rsidRPr="00A64A7D" w14:paraId="713F2576" w14:textId="77777777">
        <w:trPr>
          <w:trHeight w:val="505"/>
          <w:jc w:val="center"/>
        </w:trPr>
        <w:tc>
          <w:tcPr>
            <w:tcW w:w="960" w:type="dxa"/>
            <w:tcBorders>
              <w:top w:val="single" w:sz="4" w:space="0" w:color="auto"/>
              <w:left w:val="single" w:sz="4" w:space="0" w:color="auto"/>
              <w:bottom w:val="single" w:sz="4" w:space="0" w:color="auto"/>
              <w:right w:val="single" w:sz="4" w:space="0" w:color="auto"/>
            </w:tcBorders>
            <w:vAlign w:val="center"/>
            <w:hideMark/>
          </w:tcPr>
          <w:p w14:paraId="6219A123" w14:textId="77777777" w:rsidR="00953711" w:rsidRPr="00A64A7D" w:rsidRDefault="00953711">
            <w:pPr>
              <w:tabs>
                <w:tab w:val="left" w:pos="9436"/>
              </w:tabs>
              <w:ind w:right="-78"/>
              <w:jc w:val="center"/>
              <w:rPr>
                <w:rFonts w:ascii="Verdana" w:eastAsia="Arial Unicode MS" w:hAnsi="Verdana"/>
                <w:b/>
                <w:sz w:val="20"/>
                <w:szCs w:val="20"/>
                <w:lang w:val="es-ES_tradnl"/>
              </w:rPr>
            </w:pPr>
            <w:r w:rsidRPr="00A64A7D">
              <w:rPr>
                <w:rFonts w:ascii="Verdana" w:eastAsia="Arial Unicode MS" w:hAnsi="Verdana"/>
                <w:b/>
                <w:sz w:val="20"/>
                <w:szCs w:val="20"/>
                <w:lang w:val="es-ES_tradnl"/>
              </w:rPr>
              <w:t>LOTE</w:t>
            </w:r>
          </w:p>
        </w:tc>
        <w:tc>
          <w:tcPr>
            <w:tcW w:w="4422" w:type="dxa"/>
            <w:tcBorders>
              <w:top w:val="single" w:sz="4" w:space="0" w:color="auto"/>
              <w:left w:val="single" w:sz="4" w:space="0" w:color="auto"/>
              <w:bottom w:val="single" w:sz="4" w:space="0" w:color="auto"/>
              <w:right w:val="single" w:sz="4" w:space="0" w:color="auto"/>
            </w:tcBorders>
            <w:vAlign w:val="center"/>
            <w:hideMark/>
          </w:tcPr>
          <w:p w14:paraId="0C47999A" w14:textId="77777777" w:rsidR="00953711" w:rsidRPr="00A64A7D" w:rsidRDefault="00953711">
            <w:pPr>
              <w:tabs>
                <w:tab w:val="left" w:pos="9436"/>
              </w:tabs>
              <w:ind w:right="-63"/>
              <w:jc w:val="center"/>
              <w:rPr>
                <w:rFonts w:ascii="Verdana" w:eastAsia="Arial Unicode MS" w:hAnsi="Verdana"/>
                <w:b/>
                <w:sz w:val="20"/>
                <w:szCs w:val="20"/>
                <w:lang w:val="es-ES_tradnl"/>
              </w:rPr>
            </w:pPr>
            <w:r w:rsidRPr="00A64A7D">
              <w:rPr>
                <w:rFonts w:ascii="Verdana" w:eastAsia="Arial Unicode MS" w:hAnsi="Verdana"/>
                <w:b/>
                <w:sz w:val="20"/>
                <w:szCs w:val="20"/>
                <w:lang w:val="es-ES_tradnl"/>
              </w:rPr>
              <w:t>GRUPO DE ALIMENTOS</w:t>
            </w:r>
          </w:p>
        </w:tc>
        <w:tc>
          <w:tcPr>
            <w:tcW w:w="3544" w:type="dxa"/>
            <w:tcBorders>
              <w:top w:val="single" w:sz="4" w:space="0" w:color="auto"/>
              <w:left w:val="single" w:sz="4" w:space="0" w:color="auto"/>
              <w:bottom w:val="single" w:sz="4" w:space="0" w:color="auto"/>
              <w:right w:val="single" w:sz="4" w:space="0" w:color="auto"/>
            </w:tcBorders>
            <w:vAlign w:val="center"/>
            <w:hideMark/>
          </w:tcPr>
          <w:p w14:paraId="31DC7346" w14:textId="77777777" w:rsidR="00953711" w:rsidRPr="00A64A7D" w:rsidRDefault="00953711">
            <w:pPr>
              <w:tabs>
                <w:tab w:val="left" w:pos="9436"/>
              </w:tabs>
              <w:ind w:right="-63"/>
              <w:jc w:val="center"/>
              <w:rPr>
                <w:rFonts w:ascii="Verdana" w:eastAsia="Arial Unicode MS" w:hAnsi="Verdana"/>
                <w:b/>
                <w:sz w:val="20"/>
                <w:szCs w:val="20"/>
                <w:lang w:val="es-ES_tradnl"/>
              </w:rPr>
            </w:pPr>
            <w:r w:rsidRPr="00A64A7D">
              <w:rPr>
                <w:rFonts w:ascii="Verdana" w:eastAsia="Arial Unicode MS" w:hAnsi="Verdana"/>
                <w:b/>
                <w:sz w:val="20"/>
                <w:szCs w:val="20"/>
                <w:lang w:val="es-ES_tradnl"/>
              </w:rPr>
              <w:t xml:space="preserve">Nº ANALÍTICAS ADICIONALES POR CURSO </w:t>
            </w:r>
          </w:p>
        </w:tc>
      </w:tr>
      <w:tr w:rsidR="00953711" w:rsidRPr="00A64A7D" w14:paraId="36075F3C" w14:textId="77777777">
        <w:trPr>
          <w:jc w:val="center"/>
        </w:trPr>
        <w:tc>
          <w:tcPr>
            <w:tcW w:w="960" w:type="dxa"/>
            <w:tcBorders>
              <w:top w:val="single" w:sz="4" w:space="0" w:color="auto"/>
              <w:left w:val="single" w:sz="4" w:space="0" w:color="auto"/>
              <w:bottom w:val="single" w:sz="4" w:space="0" w:color="auto"/>
              <w:right w:val="single" w:sz="4" w:space="0" w:color="auto"/>
            </w:tcBorders>
          </w:tcPr>
          <w:p w14:paraId="1E8D0253" w14:textId="77777777" w:rsidR="00953711" w:rsidRPr="00A64A7D" w:rsidRDefault="00953711">
            <w:pPr>
              <w:tabs>
                <w:tab w:val="left" w:pos="9436"/>
              </w:tabs>
              <w:ind w:right="-63"/>
              <w:jc w:val="center"/>
              <w:rPr>
                <w:rFonts w:ascii="Verdana" w:eastAsia="Arial Unicode MS" w:hAnsi="Verdana"/>
                <w:sz w:val="20"/>
                <w:szCs w:val="20"/>
                <w:lang w:val="es-ES_tradnl"/>
              </w:rPr>
            </w:pPr>
          </w:p>
        </w:tc>
        <w:tc>
          <w:tcPr>
            <w:tcW w:w="4422" w:type="dxa"/>
            <w:tcBorders>
              <w:top w:val="single" w:sz="4" w:space="0" w:color="auto"/>
              <w:left w:val="single" w:sz="4" w:space="0" w:color="auto"/>
              <w:bottom w:val="single" w:sz="4" w:space="0" w:color="auto"/>
              <w:right w:val="single" w:sz="4" w:space="0" w:color="auto"/>
            </w:tcBorders>
          </w:tcPr>
          <w:p w14:paraId="229EF7B5" w14:textId="77777777" w:rsidR="00953711" w:rsidRPr="00A64A7D" w:rsidRDefault="00953711">
            <w:pPr>
              <w:tabs>
                <w:tab w:val="left" w:pos="9436"/>
              </w:tabs>
              <w:ind w:right="-63"/>
              <w:rPr>
                <w:rFonts w:ascii="Verdana" w:eastAsia="Arial Unicode MS" w:hAnsi="Verdana"/>
                <w:sz w:val="20"/>
                <w:szCs w:val="20"/>
                <w:lang w:val="es-ES_tradnl"/>
              </w:rPr>
            </w:pPr>
            <w:r w:rsidRPr="00A64A7D">
              <w:rPr>
                <w:rFonts w:ascii="Verdana" w:eastAsia="Arial Unicode MS" w:hAnsi="Verdana"/>
                <w:sz w:val="20"/>
                <w:szCs w:val="20"/>
                <w:lang w:val="es-ES_tradnl"/>
              </w:rPr>
              <w:t>Carne vacuno y cerdo</w:t>
            </w:r>
          </w:p>
        </w:tc>
        <w:tc>
          <w:tcPr>
            <w:tcW w:w="3544" w:type="dxa"/>
            <w:tcBorders>
              <w:top w:val="single" w:sz="4" w:space="0" w:color="auto"/>
              <w:left w:val="single" w:sz="4" w:space="0" w:color="auto"/>
              <w:bottom w:val="single" w:sz="4" w:space="0" w:color="auto"/>
              <w:right w:val="single" w:sz="4" w:space="0" w:color="auto"/>
            </w:tcBorders>
          </w:tcPr>
          <w:p w14:paraId="47918E28" w14:textId="77777777" w:rsidR="00953711" w:rsidRPr="00A64A7D" w:rsidRDefault="00953711">
            <w:pPr>
              <w:tabs>
                <w:tab w:val="left" w:pos="9436"/>
              </w:tabs>
              <w:ind w:right="-63"/>
              <w:jc w:val="center"/>
              <w:rPr>
                <w:rFonts w:ascii="Verdana" w:eastAsia="Arial Unicode MS" w:hAnsi="Verdana"/>
                <w:sz w:val="20"/>
                <w:szCs w:val="20"/>
                <w:lang w:val="es-ES_tradnl"/>
              </w:rPr>
            </w:pPr>
          </w:p>
        </w:tc>
      </w:tr>
      <w:tr w:rsidR="00953711" w:rsidRPr="00A64A7D" w14:paraId="6243B2DE" w14:textId="77777777">
        <w:trPr>
          <w:jc w:val="center"/>
        </w:trPr>
        <w:tc>
          <w:tcPr>
            <w:tcW w:w="960" w:type="dxa"/>
            <w:tcBorders>
              <w:top w:val="single" w:sz="4" w:space="0" w:color="auto"/>
              <w:left w:val="single" w:sz="4" w:space="0" w:color="auto"/>
              <w:bottom w:val="single" w:sz="4" w:space="0" w:color="auto"/>
              <w:right w:val="single" w:sz="4" w:space="0" w:color="auto"/>
            </w:tcBorders>
          </w:tcPr>
          <w:p w14:paraId="53DD5E4E" w14:textId="77777777" w:rsidR="00953711" w:rsidRPr="00A64A7D" w:rsidRDefault="00953711">
            <w:pPr>
              <w:tabs>
                <w:tab w:val="left" w:pos="9436"/>
              </w:tabs>
              <w:ind w:right="-63"/>
              <w:jc w:val="center"/>
              <w:rPr>
                <w:rFonts w:ascii="Verdana" w:eastAsia="Arial Unicode MS" w:hAnsi="Verdana"/>
                <w:sz w:val="20"/>
                <w:szCs w:val="20"/>
                <w:lang w:val="es-ES_tradnl"/>
              </w:rPr>
            </w:pPr>
          </w:p>
        </w:tc>
        <w:tc>
          <w:tcPr>
            <w:tcW w:w="4422" w:type="dxa"/>
            <w:tcBorders>
              <w:top w:val="single" w:sz="4" w:space="0" w:color="auto"/>
              <w:left w:val="single" w:sz="4" w:space="0" w:color="auto"/>
              <w:bottom w:val="single" w:sz="4" w:space="0" w:color="auto"/>
              <w:right w:val="single" w:sz="4" w:space="0" w:color="auto"/>
            </w:tcBorders>
          </w:tcPr>
          <w:p w14:paraId="6E77CA8C" w14:textId="77777777" w:rsidR="00953711" w:rsidRPr="00A64A7D" w:rsidRDefault="00953711">
            <w:pPr>
              <w:tabs>
                <w:tab w:val="left" w:pos="9436"/>
              </w:tabs>
              <w:ind w:right="-63"/>
              <w:rPr>
                <w:rFonts w:ascii="Verdana" w:eastAsia="Arial Unicode MS" w:hAnsi="Verdana"/>
                <w:sz w:val="20"/>
                <w:szCs w:val="20"/>
                <w:lang w:val="es-ES_tradnl"/>
              </w:rPr>
            </w:pPr>
            <w:r w:rsidRPr="00A64A7D">
              <w:rPr>
                <w:rFonts w:ascii="Verdana" w:eastAsia="Arial Unicode MS" w:hAnsi="Verdana"/>
                <w:sz w:val="20"/>
                <w:szCs w:val="20"/>
                <w:lang w:val="es-ES_tradnl"/>
              </w:rPr>
              <w:t>Carne de ave o conejo</w:t>
            </w:r>
          </w:p>
        </w:tc>
        <w:tc>
          <w:tcPr>
            <w:tcW w:w="3544" w:type="dxa"/>
            <w:tcBorders>
              <w:top w:val="single" w:sz="4" w:space="0" w:color="auto"/>
              <w:left w:val="single" w:sz="4" w:space="0" w:color="auto"/>
              <w:bottom w:val="single" w:sz="4" w:space="0" w:color="auto"/>
              <w:right w:val="single" w:sz="4" w:space="0" w:color="auto"/>
            </w:tcBorders>
          </w:tcPr>
          <w:p w14:paraId="04A25280" w14:textId="77777777" w:rsidR="00953711" w:rsidRPr="00A64A7D" w:rsidRDefault="00953711">
            <w:pPr>
              <w:tabs>
                <w:tab w:val="left" w:pos="9436"/>
              </w:tabs>
              <w:ind w:right="-63"/>
              <w:jc w:val="center"/>
              <w:rPr>
                <w:rFonts w:ascii="Verdana" w:eastAsia="Arial Unicode MS" w:hAnsi="Verdana"/>
                <w:sz w:val="20"/>
                <w:szCs w:val="20"/>
                <w:lang w:val="es-ES_tradnl"/>
              </w:rPr>
            </w:pPr>
          </w:p>
        </w:tc>
      </w:tr>
      <w:tr w:rsidR="00953711" w:rsidRPr="00A64A7D" w14:paraId="61D2B1BF" w14:textId="77777777">
        <w:trPr>
          <w:jc w:val="center"/>
        </w:trPr>
        <w:tc>
          <w:tcPr>
            <w:tcW w:w="960" w:type="dxa"/>
            <w:tcBorders>
              <w:top w:val="single" w:sz="4" w:space="0" w:color="auto"/>
              <w:left w:val="single" w:sz="4" w:space="0" w:color="auto"/>
              <w:bottom w:val="single" w:sz="4" w:space="0" w:color="auto"/>
              <w:right w:val="single" w:sz="4" w:space="0" w:color="auto"/>
            </w:tcBorders>
          </w:tcPr>
          <w:p w14:paraId="5A31DB98" w14:textId="77777777" w:rsidR="00953711" w:rsidRPr="00A64A7D" w:rsidRDefault="00953711">
            <w:pPr>
              <w:tabs>
                <w:tab w:val="left" w:pos="9436"/>
              </w:tabs>
              <w:ind w:right="-63"/>
              <w:jc w:val="center"/>
              <w:rPr>
                <w:rFonts w:ascii="Verdana" w:eastAsia="Arial Unicode MS" w:hAnsi="Verdana"/>
                <w:sz w:val="20"/>
                <w:szCs w:val="20"/>
                <w:lang w:val="es-ES_tradnl"/>
              </w:rPr>
            </w:pPr>
          </w:p>
        </w:tc>
        <w:tc>
          <w:tcPr>
            <w:tcW w:w="4422" w:type="dxa"/>
            <w:tcBorders>
              <w:top w:val="single" w:sz="4" w:space="0" w:color="auto"/>
              <w:left w:val="single" w:sz="4" w:space="0" w:color="auto"/>
              <w:bottom w:val="single" w:sz="4" w:space="0" w:color="auto"/>
              <w:right w:val="single" w:sz="4" w:space="0" w:color="auto"/>
            </w:tcBorders>
          </w:tcPr>
          <w:p w14:paraId="45C2341B" w14:textId="77777777" w:rsidR="00953711" w:rsidRPr="00A64A7D" w:rsidRDefault="00953711">
            <w:pPr>
              <w:tabs>
                <w:tab w:val="left" w:pos="9436"/>
              </w:tabs>
              <w:ind w:right="-63"/>
              <w:rPr>
                <w:rFonts w:ascii="Verdana" w:eastAsia="Arial Unicode MS" w:hAnsi="Verdana"/>
                <w:sz w:val="20"/>
                <w:szCs w:val="20"/>
                <w:lang w:val="es-ES_tradnl"/>
              </w:rPr>
            </w:pPr>
            <w:r w:rsidRPr="00A64A7D">
              <w:rPr>
                <w:rFonts w:ascii="Verdana" w:eastAsia="Arial Unicode MS" w:hAnsi="Verdana"/>
                <w:sz w:val="20"/>
                <w:szCs w:val="20"/>
                <w:lang w:val="es-ES_tradnl"/>
              </w:rPr>
              <w:t>Preparados de carne y productos cárnicos (Hamburguesas, albóndigas, chorizo, jamón cocido)</w:t>
            </w:r>
          </w:p>
        </w:tc>
        <w:tc>
          <w:tcPr>
            <w:tcW w:w="3544" w:type="dxa"/>
            <w:tcBorders>
              <w:top w:val="single" w:sz="4" w:space="0" w:color="auto"/>
              <w:left w:val="single" w:sz="4" w:space="0" w:color="auto"/>
              <w:bottom w:val="single" w:sz="4" w:space="0" w:color="auto"/>
              <w:right w:val="single" w:sz="4" w:space="0" w:color="auto"/>
            </w:tcBorders>
          </w:tcPr>
          <w:p w14:paraId="4655BA23" w14:textId="77777777" w:rsidR="00953711" w:rsidRPr="00A64A7D" w:rsidRDefault="00953711">
            <w:pPr>
              <w:tabs>
                <w:tab w:val="left" w:pos="9436"/>
              </w:tabs>
              <w:ind w:right="-63"/>
              <w:jc w:val="center"/>
              <w:rPr>
                <w:rFonts w:ascii="Verdana" w:eastAsia="Arial Unicode MS" w:hAnsi="Verdana"/>
                <w:sz w:val="20"/>
                <w:szCs w:val="20"/>
                <w:lang w:val="es-ES_tradnl"/>
              </w:rPr>
            </w:pPr>
          </w:p>
        </w:tc>
      </w:tr>
      <w:tr w:rsidR="00953711" w:rsidRPr="00A64A7D" w14:paraId="250451EC" w14:textId="77777777">
        <w:trPr>
          <w:jc w:val="center"/>
        </w:trPr>
        <w:tc>
          <w:tcPr>
            <w:tcW w:w="960" w:type="dxa"/>
            <w:tcBorders>
              <w:top w:val="single" w:sz="4" w:space="0" w:color="auto"/>
              <w:left w:val="single" w:sz="4" w:space="0" w:color="auto"/>
              <w:bottom w:val="single" w:sz="4" w:space="0" w:color="auto"/>
              <w:right w:val="single" w:sz="4" w:space="0" w:color="auto"/>
            </w:tcBorders>
          </w:tcPr>
          <w:p w14:paraId="6AF9CED7" w14:textId="77777777" w:rsidR="00953711" w:rsidRPr="00A64A7D" w:rsidRDefault="00953711">
            <w:pPr>
              <w:tabs>
                <w:tab w:val="left" w:pos="9436"/>
              </w:tabs>
              <w:ind w:right="-63"/>
              <w:jc w:val="center"/>
              <w:rPr>
                <w:rFonts w:ascii="Verdana" w:eastAsia="Arial Unicode MS" w:hAnsi="Verdana"/>
                <w:sz w:val="20"/>
                <w:szCs w:val="20"/>
                <w:lang w:val="es-ES_tradnl"/>
              </w:rPr>
            </w:pPr>
          </w:p>
        </w:tc>
        <w:tc>
          <w:tcPr>
            <w:tcW w:w="4422" w:type="dxa"/>
            <w:tcBorders>
              <w:top w:val="single" w:sz="4" w:space="0" w:color="auto"/>
              <w:left w:val="single" w:sz="4" w:space="0" w:color="auto"/>
              <w:bottom w:val="single" w:sz="4" w:space="0" w:color="auto"/>
              <w:right w:val="single" w:sz="4" w:space="0" w:color="auto"/>
            </w:tcBorders>
          </w:tcPr>
          <w:p w14:paraId="0C8101E0" w14:textId="77777777" w:rsidR="00953711" w:rsidRPr="00A64A7D" w:rsidRDefault="00953711">
            <w:pPr>
              <w:tabs>
                <w:tab w:val="left" w:pos="9436"/>
              </w:tabs>
              <w:ind w:right="-63"/>
              <w:rPr>
                <w:rFonts w:ascii="Verdana" w:eastAsia="Arial Unicode MS" w:hAnsi="Verdana"/>
                <w:sz w:val="20"/>
                <w:szCs w:val="20"/>
                <w:lang w:val="es-ES_tradnl"/>
              </w:rPr>
            </w:pPr>
            <w:r w:rsidRPr="00A64A7D">
              <w:rPr>
                <w:rFonts w:ascii="Verdana" w:eastAsia="Arial Unicode MS" w:hAnsi="Verdana"/>
                <w:sz w:val="20"/>
                <w:szCs w:val="20"/>
                <w:lang w:val="es-ES_tradnl"/>
              </w:rPr>
              <w:t>Precocinados</w:t>
            </w:r>
          </w:p>
        </w:tc>
        <w:tc>
          <w:tcPr>
            <w:tcW w:w="3544" w:type="dxa"/>
            <w:tcBorders>
              <w:top w:val="single" w:sz="4" w:space="0" w:color="auto"/>
              <w:left w:val="single" w:sz="4" w:space="0" w:color="auto"/>
              <w:bottom w:val="single" w:sz="4" w:space="0" w:color="auto"/>
              <w:right w:val="single" w:sz="4" w:space="0" w:color="auto"/>
            </w:tcBorders>
          </w:tcPr>
          <w:p w14:paraId="4C3193EA" w14:textId="77777777" w:rsidR="00953711" w:rsidRPr="00A64A7D" w:rsidRDefault="00953711">
            <w:pPr>
              <w:tabs>
                <w:tab w:val="left" w:pos="9436"/>
              </w:tabs>
              <w:ind w:right="-63"/>
              <w:jc w:val="center"/>
              <w:rPr>
                <w:rFonts w:ascii="Verdana" w:eastAsia="Arial Unicode MS" w:hAnsi="Verdana"/>
                <w:sz w:val="20"/>
                <w:szCs w:val="20"/>
                <w:lang w:val="es-ES_tradnl"/>
              </w:rPr>
            </w:pPr>
          </w:p>
        </w:tc>
      </w:tr>
      <w:tr w:rsidR="00953711" w:rsidRPr="00A64A7D" w14:paraId="1C0A473B" w14:textId="77777777">
        <w:trPr>
          <w:jc w:val="center"/>
        </w:trPr>
        <w:tc>
          <w:tcPr>
            <w:tcW w:w="960" w:type="dxa"/>
            <w:tcBorders>
              <w:top w:val="single" w:sz="4" w:space="0" w:color="auto"/>
              <w:left w:val="single" w:sz="4" w:space="0" w:color="auto"/>
              <w:bottom w:val="single" w:sz="4" w:space="0" w:color="auto"/>
              <w:right w:val="single" w:sz="4" w:space="0" w:color="auto"/>
            </w:tcBorders>
          </w:tcPr>
          <w:p w14:paraId="31C7A360" w14:textId="77777777" w:rsidR="00953711" w:rsidRPr="00A64A7D" w:rsidRDefault="00953711">
            <w:pPr>
              <w:tabs>
                <w:tab w:val="left" w:pos="9436"/>
              </w:tabs>
              <w:ind w:right="-63"/>
              <w:jc w:val="center"/>
              <w:rPr>
                <w:rFonts w:ascii="Verdana" w:eastAsia="Arial Unicode MS" w:hAnsi="Verdana"/>
                <w:sz w:val="20"/>
                <w:szCs w:val="20"/>
                <w:lang w:val="es-ES_tradnl"/>
              </w:rPr>
            </w:pPr>
          </w:p>
        </w:tc>
        <w:tc>
          <w:tcPr>
            <w:tcW w:w="4422" w:type="dxa"/>
            <w:tcBorders>
              <w:top w:val="single" w:sz="4" w:space="0" w:color="auto"/>
              <w:left w:val="single" w:sz="4" w:space="0" w:color="auto"/>
              <w:bottom w:val="single" w:sz="4" w:space="0" w:color="auto"/>
              <w:right w:val="single" w:sz="4" w:space="0" w:color="auto"/>
            </w:tcBorders>
          </w:tcPr>
          <w:p w14:paraId="52D36F24" w14:textId="77777777" w:rsidR="00953711" w:rsidRPr="00A64A7D" w:rsidRDefault="00953711">
            <w:pPr>
              <w:tabs>
                <w:tab w:val="left" w:pos="9436"/>
              </w:tabs>
              <w:ind w:right="-63"/>
              <w:rPr>
                <w:rFonts w:ascii="Verdana" w:eastAsia="Arial Unicode MS" w:hAnsi="Verdana"/>
                <w:sz w:val="20"/>
                <w:szCs w:val="20"/>
                <w:lang w:val="es-ES_tradnl"/>
              </w:rPr>
            </w:pPr>
            <w:r w:rsidRPr="00A64A7D">
              <w:rPr>
                <w:rFonts w:ascii="Verdana" w:eastAsia="Arial Unicode MS" w:hAnsi="Verdana"/>
                <w:sz w:val="20"/>
                <w:szCs w:val="20"/>
                <w:lang w:val="es-ES_tradnl"/>
              </w:rPr>
              <w:t>Pescado y derivados</w:t>
            </w:r>
          </w:p>
        </w:tc>
        <w:tc>
          <w:tcPr>
            <w:tcW w:w="3544" w:type="dxa"/>
            <w:tcBorders>
              <w:top w:val="single" w:sz="4" w:space="0" w:color="auto"/>
              <w:left w:val="single" w:sz="4" w:space="0" w:color="auto"/>
              <w:bottom w:val="single" w:sz="4" w:space="0" w:color="auto"/>
              <w:right w:val="single" w:sz="4" w:space="0" w:color="auto"/>
            </w:tcBorders>
          </w:tcPr>
          <w:p w14:paraId="145BAD0B" w14:textId="77777777" w:rsidR="00953711" w:rsidRPr="00A64A7D" w:rsidRDefault="00953711">
            <w:pPr>
              <w:tabs>
                <w:tab w:val="left" w:pos="9436"/>
              </w:tabs>
              <w:ind w:right="-63"/>
              <w:jc w:val="center"/>
              <w:rPr>
                <w:rFonts w:ascii="Verdana" w:eastAsia="Arial Unicode MS" w:hAnsi="Verdana"/>
                <w:sz w:val="20"/>
                <w:szCs w:val="20"/>
                <w:lang w:val="es-ES_tradnl"/>
              </w:rPr>
            </w:pPr>
          </w:p>
        </w:tc>
      </w:tr>
      <w:tr w:rsidR="00953711" w:rsidRPr="00A64A7D" w14:paraId="2E9F3BB2" w14:textId="77777777">
        <w:trPr>
          <w:jc w:val="center"/>
        </w:trPr>
        <w:tc>
          <w:tcPr>
            <w:tcW w:w="960" w:type="dxa"/>
            <w:tcBorders>
              <w:top w:val="single" w:sz="4" w:space="0" w:color="auto"/>
              <w:left w:val="single" w:sz="4" w:space="0" w:color="auto"/>
              <w:bottom w:val="single" w:sz="4" w:space="0" w:color="auto"/>
              <w:right w:val="single" w:sz="4" w:space="0" w:color="auto"/>
            </w:tcBorders>
          </w:tcPr>
          <w:p w14:paraId="515B59CE" w14:textId="77777777" w:rsidR="00953711" w:rsidRPr="00A64A7D" w:rsidRDefault="00953711">
            <w:pPr>
              <w:tabs>
                <w:tab w:val="left" w:pos="9436"/>
              </w:tabs>
              <w:ind w:right="-63"/>
              <w:jc w:val="center"/>
              <w:rPr>
                <w:rFonts w:ascii="Verdana" w:eastAsia="Arial Unicode MS" w:hAnsi="Verdana"/>
                <w:sz w:val="20"/>
                <w:szCs w:val="20"/>
                <w:lang w:val="es-ES_tradnl"/>
              </w:rPr>
            </w:pPr>
          </w:p>
        </w:tc>
        <w:tc>
          <w:tcPr>
            <w:tcW w:w="4422" w:type="dxa"/>
            <w:tcBorders>
              <w:top w:val="single" w:sz="4" w:space="0" w:color="auto"/>
              <w:left w:val="single" w:sz="4" w:space="0" w:color="auto"/>
              <w:bottom w:val="single" w:sz="4" w:space="0" w:color="auto"/>
              <w:right w:val="single" w:sz="4" w:space="0" w:color="auto"/>
            </w:tcBorders>
          </w:tcPr>
          <w:p w14:paraId="38911698" w14:textId="77777777" w:rsidR="00953711" w:rsidRPr="00A64A7D" w:rsidRDefault="00953711">
            <w:pPr>
              <w:tabs>
                <w:tab w:val="left" w:pos="9436"/>
              </w:tabs>
              <w:ind w:right="-63"/>
              <w:rPr>
                <w:rFonts w:ascii="Verdana" w:eastAsia="Arial Unicode MS" w:hAnsi="Verdana"/>
                <w:sz w:val="20"/>
                <w:szCs w:val="20"/>
                <w:lang w:val="es-ES_tradnl"/>
              </w:rPr>
            </w:pPr>
            <w:r w:rsidRPr="00A64A7D">
              <w:rPr>
                <w:rFonts w:ascii="Verdana" w:eastAsia="Arial Unicode MS" w:hAnsi="Verdana"/>
                <w:sz w:val="20"/>
                <w:szCs w:val="20"/>
                <w:lang w:val="es-ES_tradnl"/>
              </w:rPr>
              <w:t>Huevo pasteurizado</w:t>
            </w:r>
          </w:p>
        </w:tc>
        <w:tc>
          <w:tcPr>
            <w:tcW w:w="3544" w:type="dxa"/>
            <w:tcBorders>
              <w:top w:val="single" w:sz="4" w:space="0" w:color="auto"/>
              <w:left w:val="single" w:sz="4" w:space="0" w:color="auto"/>
              <w:bottom w:val="single" w:sz="4" w:space="0" w:color="auto"/>
              <w:right w:val="single" w:sz="4" w:space="0" w:color="auto"/>
            </w:tcBorders>
          </w:tcPr>
          <w:p w14:paraId="311C8822" w14:textId="77777777" w:rsidR="00953711" w:rsidRPr="00A64A7D" w:rsidRDefault="00953711">
            <w:pPr>
              <w:tabs>
                <w:tab w:val="left" w:pos="9436"/>
              </w:tabs>
              <w:ind w:right="-63"/>
              <w:jc w:val="center"/>
              <w:rPr>
                <w:rFonts w:ascii="Verdana" w:eastAsia="Arial Unicode MS" w:hAnsi="Verdana"/>
                <w:sz w:val="20"/>
                <w:szCs w:val="20"/>
                <w:lang w:val="es-ES_tradnl"/>
              </w:rPr>
            </w:pPr>
          </w:p>
        </w:tc>
      </w:tr>
      <w:tr w:rsidR="00953711" w:rsidRPr="00A64A7D" w14:paraId="3AA04085" w14:textId="77777777">
        <w:trPr>
          <w:jc w:val="center"/>
        </w:trPr>
        <w:tc>
          <w:tcPr>
            <w:tcW w:w="960" w:type="dxa"/>
            <w:tcBorders>
              <w:top w:val="single" w:sz="4" w:space="0" w:color="auto"/>
              <w:left w:val="single" w:sz="4" w:space="0" w:color="auto"/>
              <w:bottom w:val="single" w:sz="4" w:space="0" w:color="auto"/>
              <w:right w:val="single" w:sz="4" w:space="0" w:color="auto"/>
            </w:tcBorders>
          </w:tcPr>
          <w:p w14:paraId="2DC1F01C" w14:textId="77777777" w:rsidR="00953711" w:rsidRPr="00A64A7D" w:rsidRDefault="00953711">
            <w:pPr>
              <w:tabs>
                <w:tab w:val="left" w:pos="9436"/>
              </w:tabs>
              <w:ind w:right="-63"/>
              <w:jc w:val="center"/>
              <w:rPr>
                <w:rFonts w:ascii="Verdana" w:eastAsia="Arial Unicode MS" w:hAnsi="Verdana"/>
                <w:sz w:val="20"/>
                <w:szCs w:val="20"/>
                <w:lang w:val="es-ES_tradnl"/>
              </w:rPr>
            </w:pPr>
          </w:p>
        </w:tc>
        <w:tc>
          <w:tcPr>
            <w:tcW w:w="4422" w:type="dxa"/>
            <w:tcBorders>
              <w:top w:val="single" w:sz="4" w:space="0" w:color="auto"/>
              <w:left w:val="single" w:sz="4" w:space="0" w:color="auto"/>
              <w:bottom w:val="single" w:sz="4" w:space="0" w:color="auto"/>
              <w:right w:val="single" w:sz="4" w:space="0" w:color="auto"/>
            </w:tcBorders>
          </w:tcPr>
          <w:p w14:paraId="042530DA" w14:textId="77777777" w:rsidR="00953711" w:rsidRPr="00A64A7D" w:rsidRDefault="00953711">
            <w:pPr>
              <w:tabs>
                <w:tab w:val="left" w:pos="9436"/>
              </w:tabs>
              <w:ind w:right="-63"/>
              <w:rPr>
                <w:rFonts w:ascii="Verdana" w:eastAsia="Arial Unicode MS" w:hAnsi="Verdana"/>
                <w:sz w:val="20"/>
                <w:szCs w:val="20"/>
                <w:lang w:val="es-ES_tradnl"/>
              </w:rPr>
            </w:pPr>
            <w:r w:rsidRPr="00A64A7D">
              <w:rPr>
                <w:rFonts w:ascii="Verdana" w:eastAsia="Arial Unicode MS" w:hAnsi="Verdana"/>
                <w:sz w:val="20"/>
                <w:szCs w:val="20"/>
                <w:lang w:val="es-ES_tradnl"/>
              </w:rPr>
              <w:t>Frutas, verduras y legumbres</w:t>
            </w:r>
          </w:p>
        </w:tc>
        <w:tc>
          <w:tcPr>
            <w:tcW w:w="3544" w:type="dxa"/>
            <w:tcBorders>
              <w:top w:val="single" w:sz="4" w:space="0" w:color="auto"/>
              <w:left w:val="single" w:sz="4" w:space="0" w:color="auto"/>
              <w:bottom w:val="single" w:sz="4" w:space="0" w:color="auto"/>
              <w:right w:val="single" w:sz="4" w:space="0" w:color="auto"/>
            </w:tcBorders>
          </w:tcPr>
          <w:p w14:paraId="21CFC409" w14:textId="77777777" w:rsidR="00953711" w:rsidRPr="00A64A7D" w:rsidRDefault="00953711">
            <w:pPr>
              <w:tabs>
                <w:tab w:val="left" w:pos="9436"/>
              </w:tabs>
              <w:ind w:right="-63"/>
              <w:jc w:val="center"/>
              <w:rPr>
                <w:rFonts w:ascii="Verdana" w:eastAsia="Arial Unicode MS" w:hAnsi="Verdana"/>
                <w:sz w:val="20"/>
                <w:szCs w:val="20"/>
                <w:lang w:val="es-ES_tradnl"/>
              </w:rPr>
            </w:pPr>
          </w:p>
        </w:tc>
      </w:tr>
    </w:tbl>
    <w:p w14:paraId="60B11C1E" w14:textId="77777777" w:rsidR="00104C03" w:rsidRPr="00A64A7D" w:rsidRDefault="00104C03" w:rsidP="00D021A3">
      <w:pPr>
        <w:tabs>
          <w:tab w:val="left" w:pos="9436"/>
        </w:tabs>
        <w:ind w:left="600" w:right="-63"/>
        <w:jc w:val="both"/>
        <w:rPr>
          <w:rFonts w:ascii="Verdana" w:eastAsia="Arial Unicode MS" w:hAnsi="Verdana"/>
          <w:sz w:val="20"/>
          <w:szCs w:val="20"/>
          <w:lang w:val="es-ES_tradnl"/>
        </w:rPr>
      </w:pPr>
    </w:p>
    <w:p w14:paraId="35AB3241" w14:textId="77777777" w:rsidR="002700E8" w:rsidRPr="00A64A7D" w:rsidRDefault="002700E8" w:rsidP="002700E8">
      <w:pPr>
        <w:ind w:firstLine="600"/>
        <w:rPr>
          <w:rFonts w:ascii="Verdana" w:hAnsi="Verdana" w:cs="Tahoma"/>
          <w:sz w:val="20"/>
          <w:szCs w:val="20"/>
          <w:lang w:val="es-ES_tradnl"/>
        </w:rPr>
      </w:pPr>
      <w:bookmarkStart w:id="1113" w:name="_Toc67659455"/>
      <w:r w:rsidRPr="00A64A7D">
        <w:rPr>
          <w:rFonts w:ascii="Verdana" w:hAnsi="Verdana" w:cs="Tahoma"/>
          <w:sz w:val="20"/>
          <w:szCs w:val="20"/>
          <w:lang w:val="es-ES_tradnl"/>
        </w:rPr>
        <w:t>En ............................., a ...... de .................... de 20....</w:t>
      </w:r>
      <w:bookmarkEnd w:id="1113"/>
    </w:p>
    <w:p w14:paraId="03B3B159" w14:textId="77777777" w:rsidR="002700E8" w:rsidRPr="00A64A7D" w:rsidRDefault="002700E8" w:rsidP="002700E8">
      <w:pPr>
        <w:rPr>
          <w:rFonts w:ascii="Verdana" w:hAnsi="Verdana" w:cs="Tahoma"/>
          <w:sz w:val="20"/>
          <w:szCs w:val="20"/>
          <w:lang w:val="es-ES_tradnl"/>
        </w:rPr>
      </w:pPr>
    </w:p>
    <w:p w14:paraId="1FA74C9F" w14:textId="77777777" w:rsidR="002700E8" w:rsidRPr="00A64A7D" w:rsidRDefault="002700E8" w:rsidP="002700E8">
      <w:pPr>
        <w:ind w:left="600" w:right="-63"/>
        <w:rPr>
          <w:rFonts w:ascii="Verdana" w:hAnsi="Verdana" w:cs="Tahoma"/>
          <w:sz w:val="20"/>
          <w:szCs w:val="20"/>
          <w:lang w:val="es-ES_tradnl"/>
        </w:rPr>
      </w:pPr>
    </w:p>
    <w:p w14:paraId="70332675" w14:textId="77777777" w:rsidR="002700E8" w:rsidRPr="00A64A7D" w:rsidRDefault="002700E8" w:rsidP="002700E8">
      <w:pPr>
        <w:ind w:left="600" w:right="-63"/>
        <w:rPr>
          <w:rFonts w:ascii="Verdana" w:hAnsi="Verdana" w:cs="Tahoma"/>
          <w:sz w:val="20"/>
          <w:szCs w:val="20"/>
          <w:lang w:val="es-ES_tradnl"/>
        </w:rPr>
      </w:pPr>
    </w:p>
    <w:p w14:paraId="75574745" w14:textId="77777777" w:rsidR="002700E8" w:rsidRPr="00A64A7D" w:rsidRDefault="002700E8" w:rsidP="002700E8">
      <w:pPr>
        <w:ind w:left="600" w:right="-63"/>
        <w:rPr>
          <w:rFonts w:ascii="Verdana" w:hAnsi="Verdana" w:cs="Tahoma"/>
          <w:sz w:val="20"/>
          <w:szCs w:val="20"/>
          <w:lang w:val="es-ES_tradnl"/>
        </w:rPr>
      </w:pPr>
      <w:r w:rsidRPr="00A64A7D">
        <w:rPr>
          <w:rFonts w:ascii="Verdana" w:hAnsi="Verdana" w:cs="Tahoma"/>
          <w:sz w:val="20"/>
          <w:szCs w:val="20"/>
          <w:lang w:val="es-ES_tradnl"/>
        </w:rPr>
        <w:t>Firmado</w:t>
      </w:r>
      <w:r w:rsidRPr="00A64A7D">
        <w:rPr>
          <w:rStyle w:val="Refdenotaalpie"/>
          <w:rFonts w:ascii="Verdana" w:hAnsi="Verdana" w:cs="Tahoma"/>
          <w:sz w:val="20"/>
          <w:szCs w:val="20"/>
          <w:lang w:val="es-ES_tradnl"/>
        </w:rPr>
        <w:footnoteReference w:id="76"/>
      </w:r>
      <w:r w:rsidRPr="00A64A7D">
        <w:rPr>
          <w:rFonts w:ascii="Verdana" w:hAnsi="Verdana" w:cs="Tahoma"/>
          <w:sz w:val="20"/>
          <w:szCs w:val="20"/>
          <w:lang w:val="es-ES_tradnl"/>
        </w:rPr>
        <w:t>:</w:t>
      </w:r>
    </w:p>
    <w:p w14:paraId="30560A25" w14:textId="77777777" w:rsidR="002700E8" w:rsidRPr="00A64A7D" w:rsidRDefault="002700E8" w:rsidP="002700E8">
      <w:pPr>
        <w:tabs>
          <w:tab w:val="left" w:pos="9436"/>
        </w:tabs>
        <w:ind w:left="600" w:right="-63"/>
        <w:jc w:val="center"/>
        <w:rPr>
          <w:rFonts w:ascii="Tahoma" w:hAnsi="Tahoma" w:cs="Tahoma"/>
          <w:lang w:val="es-ES_tradnl"/>
        </w:rPr>
      </w:pPr>
    </w:p>
    <w:p w14:paraId="16AF1521" w14:textId="77777777" w:rsidR="002700E8" w:rsidRPr="00A64A7D" w:rsidRDefault="002700E8" w:rsidP="002700E8">
      <w:pPr>
        <w:spacing w:after="200"/>
        <w:ind w:left="360"/>
        <w:contextualSpacing/>
        <w:jc w:val="both"/>
        <w:rPr>
          <w:rFonts w:ascii="Verdana" w:hAnsi="Verdana" w:cs="Arial"/>
          <w:sz w:val="20"/>
          <w:szCs w:val="19"/>
          <w:u w:val="single"/>
          <w:lang w:val="es-ES_tradnl"/>
        </w:rPr>
      </w:pPr>
    </w:p>
    <w:p w14:paraId="55CA578C" w14:textId="77777777" w:rsidR="002700E8" w:rsidRPr="00A64A7D" w:rsidRDefault="002700E8" w:rsidP="002700E8">
      <w:pPr>
        <w:spacing w:after="200"/>
        <w:ind w:left="360"/>
        <w:contextualSpacing/>
        <w:jc w:val="both"/>
        <w:rPr>
          <w:rFonts w:ascii="Verdana" w:hAnsi="Verdana" w:cs="Arial"/>
          <w:sz w:val="20"/>
          <w:szCs w:val="19"/>
          <w:u w:val="single"/>
          <w:lang w:val="es-ES_tradnl"/>
        </w:rPr>
      </w:pPr>
      <w:r w:rsidRPr="00A64A7D">
        <w:rPr>
          <w:rFonts w:ascii="Verdana" w:hAnsi="Verdana" w:cs="Arial"/>
          <w:sz w:val="20"/>
          <w:szCs w:val="19"/>
          <w:u w:val="single"/>
          <w:lang w:val="es-ES_tradnl"/>
        </w:rPr>
        <w:t xml:space="preserve">(*) En caso de que la empresa licitadora licite por más de un Lote, deberá presentar una tabla por cada uno de los Lotes por los que opte.  </w:t>
      </w:r>
    </w:p>
    <w:p w14:paraId="4E8D776A" w14:textId="77777777" w:rsidR="002700E8" w:rsidRPr="00A64A7D" w:rsidRDefault="002700E8" w:rsidP="002700E8">
      <w:pPr>
        <w:shd w:val="clear" w:color="auto" w:fill="FFFFFF"/>
        <w:ind w:left="-142" w:right="-2"/>
        <w:jc w:val="both"/>
        <w:rPr>
          <w:rFonts w:ascii="Verdana" w:hAnsi="Verdana" w:cs="Tahoma"/>
          <w:color w:val="0000FF"/>
          <w:sz w:val="18"/>
          <w:szCs w:val="16"/>
          <w:u w:val="single"/>
          <w:lang w:val="es-ES_tradnl"/>
        </w:rPr>
      </w:pPr>
    </w:p>
    <w:p w14:paraId="242B0A61" w14:textId="77777777" w:rsidR="002700E8" w:rsidRPr="00A64A7D" w:rsidRDefault="002700E8" w:rsidP="002700E8">
      <w:pPr>
        <w:shd w:val="clear" w:color="auto" w:fill="FFFFFF"/>
        <w:ind w:left="-142" w:right="-2"/>
        <w:jc w:val="both"/>
        <w:rPr>
          <w:rFonts w:ascii="Verdana" w:hAnsi="Verdana"/>
          <w:b/>
          <w:sz w:val="14"/>
          <w:szCs w:val="14"/>
          <w:lang w:val="es-ES_tradnl"/>
        </w:rPr>
      </w:pPr>
    </w:p>
    <w:p w14:paraId="223A0228" w14:textId="77777777" w:rsidR="002700E8" w:rsidRPr="00A64A7D" w:rsidRDefault="002700E8" w:rsidP="002700E8">
      <w:pPr>
        <w:shd w:val="clear" w:color="auto" w:fill="FFFFFF"/>
        <w:ind w:left="-142" w:right="-2"/>
        <w:jc w:val="both"/>
        <w:rPr>
          <w:rFonts w:ascii="Verdana" w:hAnsi="Verdana"/>
          <w:b/>
          <w:sz w:val="14"/>
          <w:szCs w:val="14"/>
          <w:lang w:val="es-ES_tradnl"/>
        </w:rPr>
      </w:pPr>
    </w:p>
    <w:p w14:paraId="267186FC" w14:textId="77777777" w:rsidR="002700E8" w:rsidRPr="00A64A7D" w:rsidRDefault="002700E8" w:rsidP="002700E8">
      <w:pPr>
        <w:shd w:val="clear" w:color="auto" w:fill="FFFFFF"/>
        <w:ind w:left="-142" w:right="-2"/>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6C542BD7" w14:textId="77777777" w:rsidR="002700E8" w:rsidRPr="00A64A7D" w:rsidRDefault="002700E8" w:rsidP="002700E8">
      <w:pPr>
        <w:shd w:val="clear" w:color="auto" w:fill="FFFFFF"/>
        <w:ind w:left="-142" w:right="-2"/>
        <w:jc w:val="both"/>
        <w:rPr>
          <w:rFonts w:ascii="Verdana" w:hAnsi="Verdana"/>
          <w:b/>
          <w:sz w:val="14"/>
          <w:szCs w:val="14"/>
          <w:lang w:val="es-ES_tradnl"/>
        </w:rPr>
      </w:pPr>
    </w:p>
    <w:p w14:paraId="7422BD14" w14:textId="77777777" w:rsidR="002700E8" w:rsidRPr="00A64A7D" w:rsidRDefault="002700E8" w:rsidP="002700E8">
      <w:pPr>
        <w:shd w:val="clear" w:color="auto" w:fill="FFFFFF"/>
        <w:ind w:left="142" w:right="-2"/>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73BCB0B5" w14:textId="77777777" w:rsidR="002700E8" w:rsidRPr="00A64A7D" w:rsidRDefault="002700E8" w:rsidP="002700E8">
      <w:pPr>
        <w:shd w:val="clear" w:color="auto" w:fill="FFFFFF"/>
        <w:ind w:left="142" w:right="-2"/>
        <w:jc w:val="both"/>
        <w:rPr>
          <w:rFonts w:ascii="Verdana" w:hAnsi="Verdana"/>
          <w:sz w:val="14"/>
          <w:szCs w:val="14"/>
          <w:lang w:val="es-ES_tradnl"/>
        </w:rPr>
      </w:pPr>
    </w:p>
    <w:p w14:paraId="28D4071E" w14:textId="77777777" w:rsidR="002700E8" w:rsidRPr="00A64A7D" w:rsidRDefault="002700E8" w:rsidP="00F600EB">
      <w:pPr>
        <w:numPr>
          <w:ilvl w:val="0"/>
          <w:numId w:val="165"/>
        </w:numPr>
        <w:shd w:val="clear" w:color="auto" w:fill="FFFFFF"/>
        <w:tabs>
          <w:tab w:val="left" w:pos="142"/>
        </w:tabs>
        <w:ind w:right="-2" w:hanging="578"/>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6921CB02" w14:textId="77777777" w:rsidR="002700E8" w:rsidRPr="00A64A7D" w:rsidRDefault="002700E8" w:rsidP="00F600EB">
      <w:pPr>
        <w:numPr>
          <w:ilvl w:val="0"/>
          <w:numId w:val="165"/>
        </w:numPr>
        <w:shd w:val="clear" w:color="auto" w:fill="FFFFFF"/>
        <w:tabs>
          <w:tab w:val="left" w:pos="142"/>
        </w:tabs>
        <w:ind w:left="142" w:right="-2" w:firstLine="0"/>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50760602" w14:textId="77777777" w:rsidR="002700E8" w:rsidRPr="00A64A7D" w:rsidRDefault="002700E8" w:rsidP="00F600EB">
      <w:pPr>
        <w:numPr>
          <w:ilvl w:val="0"/>
          <w:numId w:val="165"/>
        </w:numPr>
        <w:shd w:val="clear" w:color="auto" w:fill="FFFFFF"/>
        <w:tabs>
          <w:tab w:val="left" w:pos="142"/>
        </w:tabs>
        <w:ind w:left="142" w:right="-2" w:firstLine="0"/>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Responsable del tratamiento. </w:t>
      </w:r>
    </w:p>
    <w:p w14:paraId="5AD16559" w14:textId="77777777" w:rsidR="002700E8" w:rsidRPr="00A64A7D" w:rsidRDefault="002700E8" w:rsidP="00F600EB">
      <w:pPr>
        <w:numPr>
          <w:ilvl w:val="0"/>
          <w:numId w:val="165"/>
        </w:numPr>
        <w:shd w:val="clear" w:color="auto" w:fill="FFFFFF"/>
        <w:tabs>
          <w:tab w:val="left" w:pos="142"/>
        </w:tabs>
        <w:ind w:left="142" w:right="-2" w:firstLine="0"/>
        <w:contextualSpacing/>
        <w:jc w:val="both"/>
        <w:rPr>
          <w:rFonts w:ascii="Verdana" w:hAnsi="Verdana"/>
          <w:sz w:val="14"/>
          <w:szCs w:val="14"/>
          <w:lang w:val="es-ES_tradnl"/>
        </w:rPr>
      </w:pPr>
      <w:r w:rsidRPr="00A64A7D">
        <w:rPr>
          <w:rFonts w:ascii="Verdana" w:hAnsi="Verdana"/>
          <w:b/>
          <w:sz w:val="14"/>
          <w:szCs w:val="14"/>
          <w:lang w:val="es-ES_tradnl"/>
        </w:rPr>
        <w:t>Destinatarias</w:t>
      </w:r>
      <w:r w:rsidRPr="00A64A7D">
        <w:rPr>
          <w:rFonts w:ascii="Verdana" w:hAnsi="Verdana"/>
          <w:sz w:val="14"/>
          <w:szCs w:val="14"/>
          <w:lang w:val="es-ES_tradnl"/>
        </w:rPr>
        <w:t>: Los datos personales podrán ser facilitados a quien ostente un interés legítimo y a la Hacienda General del País Vasco.</w:t>
      </w:r>
    </w:p>
    <w:p w14:paraId="2E29F361" w14:textId="77777777" w:rsidR="002700E8" w:rsidRPr="00A64A7D" w:rsidRDefault="002700E8" w:rsidP="00F600EB">
      <w:pPr>
        <w:numPr>
          <w:ilvl w:val="0"/>
          <w:numId w:val="165"/>
        </w:numPr>
        <w:shd w:val="clear" w:color="auto" w:fill="FFFFFF"/>
        <w:tabs>
          <w:tab w:val="left" w:pos="142"/>
        </w:tabs>
        <w:ind w:left="142" w:right="-2" w:firstLine="0"/>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1A6AA73C" w14:textId="77777777" w:rsidR="002700E8" w:rsidRPr="00A64A7D" w:rsidRDefault="002700E8" w:rsidP="002700E8">
      <w:pPr>
        <w:shd w:val="clear" w:color="auto" w:fill="FFFFFF"/>
        <w:tabs>
          <w:tab w:val="left" w:pos="142"/>
        </w:tabs>
        <w:ind w:left="-142" w:right="-2"/>
        <w:jc w:val="both"/>
        <w:rPr>
          <w:rFonts w:ascii="Verdana" w:hAnsi="Verdana"/>
          <w:b/>
          <w:sz w:val="14"/>
          <w:szCs w:val="14"/>
          <w:lang w:val="es-ES_tradnl"/>
        </w:rPr>
      </w:pPr>
    </w:p>
    <w:p w14:paraId="089E57DB" w14:textId="77777777" w:rsidR="002700E8" w:rsidRPr="00A64A7D" w:rsidRDefault="002700E8" w:rsidP="002700E8">
      <w:pPr>
        <w:shd w:val="clear" w:color="auto" w:fill="FFFFFF"/>
        <w:tabs>
          <w:tab w:val="left" w:pos="142"/>
        </w:tabs>
        <w:ind w:right="-2"/>
        <w:jc w:val="both"/>
        <w:rPr>
          <w:rFonts w:ascii="Verdana" w:hAnsi="Verdana"/>
          <w:b/>
          <w:sz w:val="16"/>
          <w:szCs w:val="16"/>
          <w:lang w:val="es-ES_tradnl" w:eastAsia="en-US"/>
        </w:rPr>
      </w:pPr>
      <w:r w:rsidRPr="00A64A7D">
        <w:rPr>
          <w:rFonts w:ascii="Verdana" w:hAnsi="Verdana"/>
          <w:b/>
          <w:sz w:val="16"/>
          <w:szCs w:val="16"/>
          <w:lang w:val="es-ES_tradnl"/>
        </w:rPr>
        <w:t>INFORMACIÓN COMPLETA EN EL ANEXO VII.1 «INFORMACIÓN ADICIONAL SOBRE PROTECCIÓN DE DATOS PERSONALES»</w:t>
      </w:r>
    </w:p>
    <w:p w14:paraId="3D9D22BB" w14:textId="77777777" w:rsidR="002700E8" w:rsidRPr="00A64A7D" w:rsidRDefault="002700E8" w:rsidP="002700E8">
      <w:pPr>
        <w:spacing w:after="160" w:line="259" w:lineRule="auto"/>
        <w:rPr>
          <w:rFonts w:ascii="Verdana" w:hAnsi="Verdana" w:cs="Tahoma"/>
          <w:b/>
          <w:sz w:val="22"/>
          <w:szCs w:val="22"/>
          <w:lang w:val="es-ES_tradnl"/>
        </w:rPr>
      </w:pPr>
      <w:r w:rsidRPr="00A64A7D">
        <w:rPr>
          <w:rFonts w:ascii="Verdana" w:hAnsi="Verdana" w:cs="Tahoma"/>
          <w:b/>
          <w:sz w:val="22"/>
          <w:szCs w:val="22"/>
          <w:lang w:val="es-ES_tradnl"/>
        </w:rPr>
        <w:br w:type="page"/>
      </w:r>
    </w:p>
    <w:p w14:paraId="09CB4CD3" w14:textId="77777777" w:rsidR="00185ECC" w:rsidRPr="00A64A7D" w:rsidRDefault="00185ECC" w:rsidP="00DB422E">
      <w:pPr>
        <w:pStyle w:val="Ttulo3"/>
        <w:jc w:val="center"/>
        <w:rPr>
          <w:lang w:val="es-ES_tradnl"/>
        </w:rPr>
      </w:pPr>
      <w:bookmarkStart w:id="1114" w:name="_Toc225761196"/>
      <w:r w:rsidRPr="00A64A7D">
        <w:rPr>
          <w:lang w:val="es-ES_tradnl"/>
        </w:rPr>
        <w:lastRenderedPageBreak/>
        <w:t>ANEXO III.3</w:t>
      </w:r>
      <w:r w:rsidRPr="00A64A7D">
        <w:rPr>
          <w:rFonts w:eastAsia="Arial Unicode MS"/>
          <w:lang w:val="es-ES_tradnl"/>
        </w:rPr>
        <w:t xml:space="preserve">: </w:t>
      </w:r>
      <w:r w:rsidRPr="00A64A7D">
        <w:rPr>
          <w:lang w:val="es-ES_tradnl"/>
        </w:rPr>
        <w:t>DOCUMENTACIÓN A EFECTOS DE VALORAR EL CRITERIO DE POLÍTICAS DE IGUALDAD</w:t>
      </w:r>
      <w:bookmarkEnd w:id="1114"/>
    </w:p>
    <w:p w14:paraId="574EF312" w14:textId="77777777" w:rsidR="00185ECC" w:rsidRPr="00A64A7D" w:rsidRDefault="00185ECC" w:rsidP="00185ECC">
      <w:pPr>
        <w:tabs>
          <w:tab w:val="left" w:pos="9436"/>
        </w:tabs>
        <w:ind w:right="-63"/>
        <w:rPr>
          <w:rFonts w:ascii="Verdana" w:hAnsi="Verdana" w:cs="Tahoma"/>
          <w:b/>
          <w:sz w:val="20"/>
          <w:szCs w:val="20"/>
          <w:lang w:val="es-ES_tradnl"/>
        </w:rPr>
      </w:pPr>
    </w:p>
    <w:p w14:paraId="0ACFF121" w14:textId="77777777" w:rsidR="00185ECC" w:rsidRPr="00A64A7D" w:rsidRDefault="00185ECC" w:rsidP="00185ECC">
      <w:pPr>
        <w:tabs>
          <w:tab w:val="left" w:pos="9436"/>
        </w:tabs>
        <w:ind w:right="-63"/>
        <w:rPr>
          <w:rFonts w:ascii="Verdana" w:hAnsi="Verdana" w:cs="Tahoma"/>
          <w:b/>
          <w:sz w:val="20"/>
          <w:szCs w:val="20"/>
          <w:lang w:val="es-ES_tradnl"/>
        </w:rPr>
      </w:pPr>
    </w:p>
    <w:p w14:paraId="66622E91" w14:textId="77777777" w:rsidR="00185ECC" w:rsidRPr="00A64A7D" w:rsidRDefault="00185ECC" w:rsidP="00185ECC">
      <w:pPr>
        <w:tabs>
          <w:tab w:val="left" w:pos="9436"/>
        </w:tabs>
        <w:ind w:right="-63"/>
        <w:rPr>
          <w:rFonts w:ascii="Verdana" w:hAnsi="Verdana" w:cs="Tahoma"/>
          <w:b/>
          <w:sz w:val="20"/>
          <w:szCs w:val="20"/>
          <w:lang w:val="es-ES_tradnl"/>
        </w:rPr>
      </w:pPr>
      <w:r w:rsidRPr="00A64A7D">
        <w:rPr>
          <w:rFonts w:ascii="Verdana" w:hAnsi="Verdana" w:cs="Tahoma"/>
          <w:b/>
          <w:sz w:val="20"/>
          <w:szCs w:val="20"/>
          <w:lang w:val="es-ES_tradnl"/>
        </w:rPr>
        <w:t>DECLARACIÓN RESPONSABLE RELATIVA A DISTINTIVOS EN MATERIA DE IGUALDAD</w:t>
      </w:r>
    </w:p>
    <w:p w14:paraId="5FA157A0" w14:textId="77777777" w:rsidR="00185ECC" w:rsidRPr="00A64A7D" w:rsidRDefault="00185ECC" w:rsidP="00185ECC">
      <w:pPr>
        <w:tabs>
          <w:tab w:val="left" w:pos="9436"/>
        </w:tabs>
        <w:spacing w:line="276" w:lineRule="auto"/>
        <w:ind w:right="-63"/>
        <w:jc w:val="both"/>
        <w:rPr>
          <w:rFonts w:ascii="Verdana" w:hAnsi="Verdana" w:cs="Tahoma"/>
          <w:bCs/>
          <w:sz w:val="20"/>
          <w:szCs w:val="20"/>
          <w:lang w:val="es-ES_tradnl"/>
        </w:rPr>
      </w:pPr>
    </w:p>
    <w:p w14:paraId="2468ED30" w14:textId="13C05D09" w:rsidR="00A15AD4" w:rsidRPr="00A64A7D" w:rsidRDefault="00185ECC" w:rsidP="00185ECC">
      <w:pPr>
        <w:tabs>
          <w:tab w:val="left" w:pos="9436"/>
        </w:tabs>
        <w:spacing w:line="276" w:lineRule="auto"/>
        <w:ind w:right="-63"/>
        <w:jc w:val="both"/>
        <w:rPr>
          <w:rFonts w:ascii="Verdana" w:hAnsi="Verdana"/>
          <w:color w:val="0000FF"/>
          <w:sz w:val="19"/>
          <w:szCs w:val="19"/>
          <w:lang w:val="es-ES_tradnl"/>
        </w:rPr>
      </w:pPr>
      <w:r w:rsidRPr="00A64A7D">
        <w:rPr>
          <w:rFonts w:ascii="Verdana" w:hAnsi="Verdana" w:cs="Tahoma"/>
          <w:bCs/>
          <w:sz w:val="20"/>
          <w:szCs w:val="20"/>
          <w:lang w:val="es-ES_tradnl"/>
        </w:rPr>
        <w:t>D/Dª [</w:t>
      </w:r>
      <w:r w:rsidRPr="00A64A7D">
        <w:rPr>
          <w:rFonts w:ascii="Verdana" w:hAnsi="Verdana"/>
          <w:color w:val="0000FF"/>
          <w:sz w:val="19"/>
          <w:szCs w:val="19"/>
          <w:lang w:val="es-ES_tradnl"/>
        </w:rPr>
        <w:t>NOMBRE Y APELLIDOS</w:t>
      </w:r>
      <w:r w:rsidRPr="00A64A7D">
        <w:rPr>
          <w:rFonts w:ascii="Verdana" w:hAnsi="Verdana" w:cs="Tahoma"/>
          <w:bCs/>
          <w:sz w:val="20"/>
          <w:szCs w:val="20"/>
          <w:lang w:val="es-ES_tradnl"/>
        </w:rPr>
        <w:t xml:space="preserve">], en nombre y representación de la empresa </w:t>
      </w:r>
      <w:r w:rsidRPr="00A64A7D">
        <w:rPr>
          <w:rFonts w:ascii="Verdana" w:hAnsi="Verdana"/>
          <w:color w:val="0000FF"/>
          <w:sz w:val="19"/>
          <w:szCs w:val="19"/>
          <w:lang w:val="es-ES_tradnl"/>
        </w:rPr>
        <w:t>[DENOMINACIÓN SOCIAL</w:t>
      </w:r>
      <w:r w:rsidRPr="00A64A7D">
        <w:rPr>
          <w:rFonts w:ascii="Verdana" w:hAnsi="Verdana" w:cs="Tahoma"/>
          <w:bCs/>
          <w:sz w:val="20"/>
          <w:szCs w:val="20"/>
          <w:lang w:val="es-ES_tradnl"/>
        </w:rPr>
        <w:t xml:space="preserve">], con NIF nº </w:t>
      </w:r>
      <w:r w:rsidRPr="00A64A7D">
        <w:rPr>
          <w:rFonts w:ascii="Verdana" w:hAnsi="Verdana"/>
          <w:color w:val="0000FF"/>
          <w:sz w:val="19"/>
          <w:szCs w:val="19"/>
          <w:lang w:val="es-ES_tradnl"/>
        </w:rPr>
        <w:t>[……………………………….…],</w:t>
      </w:r>
      <w:r w:rsidRPr="00A64A7D">
        <w:rPr>
          <w:rFonts w:ascii="Verdana" w:hAnsi="Verdana" w:cs="Tahoma"/>
          <w:bCs/>
          <w:sz w:val="20"/>
          <w:szCs w:val="20"/>
          <w:lang w:val="es-ES_tradnl"/>
        </w:rPr>
        <w:t xml:space="preserve"> y domicilio a efectos de notificaciones en </w:t>
      </w:r>
      <w:r w:rsidRPr="00A64A7D">
        <w:rPr>
          <w:rFonts w:ascii="Verdana" w:hAnsi="Verdana"/>
          <w:color w:val="0000FF"/>
          <w:sz w:val="19"/>
          <w:szCs w:val="19"/>
          <w:lang w:val="es-ES_tradnl"/>
        </w:rPr>
        <w:t>[………………..…],</w:t>
      </w:r>
      <w:r w:rsidRPr="00A64A7D">
        <w:rPr>
          <w:rFonts w:ascii="Verdana" w:hAnsi="Verdana" w:cs="Tahoma"/>
          <w:bCs/>
          <w:sz w:val="20"/>
          <w:szCs w:val="20"/>
          <w:lang w:val="es-ES_tradnl"/>
        </w:rPr>
        <w:t xml:space="preserve"> en calidad de </w:t>
      </w:r>
      <w:r w:rsidRPr="00A64A7D">
        <w:rPr>
          <w:rFonts w:ascii="Verdana" w:hAnsi="Verdana"/>
          <w:color w:val="0000FF"/>
          <w:sz w:val="19"/>
          <w:szCs w:val="19"/>
          <w:lang w:val="es-ES_tradnl"/>
        </w:rPr>
        <w:t>[CARGO QUE OSTENTA],</w:t>
      </w:r>
      <w:r w:rsidRPr="00A64A7D">
        <w:rPr>
          <w:rFonts w:ascii="Verdana" w:hAnsi="Verdana" w:cs="Tahoma"/>
          <w:bCs/>
          <w:sz w:val="20"/>
          <w:szCs w:val="20"/>
          <w:lang w:val="es-ES_tradnl"/>
        </w:rPr>
        <w:t xml:space="preserve"> en relación con el procedimiento de contratación denominado “</w:t>
      </w:r>
      <w:r w:rsidR="00A15AD4" w:rsidRPr="00A64A7D">
        <w:rPr>
          <w:rFonts w:ascii="Verdana" w:hAnsi="Verdana"/>
          <w:color w:val="0000FF"/>
          <w:sz w:val="19"/>
          <w:szCs w:val="19"/>
          <w:lang w:val="es-ES_tradnl"/>
        </w:rPr>
        <w:t>suministro de productos de alimentación y materias primas, y prestaciones complementarias para el funcionamiento de los comedores de modalidad in situ de la Comunidad Autónoma del País Vasco”</w:t>
      </w:r>
      <w:r w:rsidR="00A95F0E" w:rsidRPr="00A64A7D">
        <w:rPr>
          <w:rFonts w:ascii="Verdana" w:hAnsi="Verdana"/>
          <w:color w:val="0000FF"/>
          <w:sz w:val="19"/>
          <w:szCs w:val="19"/>
          <w:lang w:val="es-ES_tradnl"/>
        </w:rPr>
        <w:t xml:space="preserve"> </w:t>
      </w:r>
      <w:r w:rsidR="00A95F0E" w:rsidRPr="00A64A7D">
        <w:rPr>
          <w:rFonts w:ascii="Verdana" w:hAnsi="Verdana" w:cs="Tahoma"/>
          <w:sz w:val="19"/>
          <w:szCs w:val="19"/>
          <w:lang w:val="es-ES_tradnl"/>
        </w:rPr>
        <w:t>C02/007/2026</w:t>
      </w:r>
      <w:r w:rsidR="00A15AD4" w:rsidRPr="00A64A7D">
        <w:rPr>
          <w:rFonts w:ascii="Verdana" w:hAnsi="Verdana"/>
          <w:color w:val="0000FF"/>
          <w:sz w:val="19"/>
          <w:szCs w:val="19"/>
          <w:lang w:val="es-ES_tradnl"/>
        </w:rPr>
        <w:t>.</w:t>
      </w:r>
    </w:p>
    <w:p w14:paraId="0E19E562" w14:textId="77777777" w:rsidR="00185ECC" w:rsidRPr="00A64A7D" w:rsidRDefault="00185ECC" w:rsidP="00185ECC">
      <w:pPr>
        <w:tabs>
          <w:tab w:val="left" w:pos="9436"/>
        </w:tabs>
        <w:ind w:right="-63"/>
        <w:rPr>
          <w:rFonts w:ascii="Verdana" w:hAnsi="Verdana" w:cs="Tahoma"/>
          <w:b/>
          <w:sz w:val="20"/>
          <w:szCs w:val="20"/>
          <w:lang w:val="es-ES_tradnl"/>
        </w:rPr>
      </w:pPr>
    </w:p>
    <w:p w14:paraId="1281A3AA" w14:textId="77777777" w:rsidR="00185ECC" w:rsidRPr="00A64A7D" w:rsidRDefault="00185ECC" w:rsidP="00185ECC">
      <w:pPr>
        <w:tabs>
          <w:tab w:val="left" w:pos="9436"/>
        </w:tabs>
        <w:ind w:right="-63"/>
        <w:rPr>
          <w:rFonts w:ascii="Verdana" w:hAnsi="Verdana" w:cs="Tahoma"/>
          <w:b/>
          <w:sz w:val="20"/>
          <w:szCs w:val="20"/>
          <w:lang w:val="es-ES_tradnl"/>
        </w:rPr>
      </w:pPr>
      <w:r w:rsidRPr="00A64A7D">
        <w:rPr>
          <w:rFonts w:ascii="Verdana" w:hAnsi="Verdana" w:cs="Tahoma"/>
          <w:b/>
          <w:sz w:val="20"/>
          <w:szCs w:val="20"/>
          <w:lang w:val="es-ES_tradnl"/>
        </w:rPr>
        <w:t>DECLARA BAJO SU RESPONSABILIDAD</w:t>
      </w:r>
    </w:p>
    <w:p w14:paraId="12707A0A" w14:textId="77777777" w:rsidR="00185ECC" w:rsidRPr="00A64A7D" w:rsidRDefault="00185ECC" w:rsidP="00185ECC">
      <w:pPr>
        <w:tabs>
          <w:tab w:val="left" w:pos="9436"/>
        </w:tabs>
        <w:ind w:right="-63"/>
        <w:rPr>
          <w:rFonts w:ascii="Verdana" w:hAnsi="Verdana" w:cs="Tahoma"/>
          <w:b/>
          <w:sz w:val="20"/>
          <w:szCs w:val="20"/>
          <w:lang w:val="es-ES_tradnl"/>
        </w:rPr>
      </w:pPr>
    </w:p>
    <w:p w14:paraId="52FF4CD2" w14:textId="16D35597" w:rsidR="00586092" w:rsidRPr="00A64A7D" w:rsidRDefault="00586092" w:rsidP="00586092">
      <w:p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 xml:space="preserve">Que la empresa se compromete a impartir al personal adscrito al servicio formación específica en igualdad de género y prevención </w:t>
      </w:r>
      <w:r w:rsidR="00C40AE6" w:rsidRPr="00A64A7D">
        <w:rPr>
          <w:rFonts w:ascii="Verdana" w:hAnsi="Verdana" w:cs="Tahoma"/>
          <w:bCs/>
          <w:sz w:val="20"/>
          <w:szCs w:val="20"/>
          <w:lang w:val="es-ES_tradnl"/>
        </w:rPr>
        <w:t>d</w:t>
      </w:r>
      <w:r w:rsidRPr="00A64A7D">
        <w:rPr>
          <w:rFonts w:ascii="Verdana" w:hAnsi="Verdana" w:cs="Tahoma"/>
          <w:bCs/>
          <w:sz w:val="20"/>
          <w:szCs w:val="20"/>
          <w:lang w:val="es-ES_tradnl"/>
        </w:rPr>
        <w:t>e estereotipos, orientada a promover un trato igualitario al alumnado durante el tiempo de comedor y las actividades asociadas.</w:t>
      </w:r>
    </w:p>
    <w:p w14:paraId="2732E37D" w14:textId="77777777" w:rsidR="00586092" w:rsidRPr="00A64A7D" w:rsidRDefault="00586092" w:rsidP="00586092">
      <w:pPr>
        <w:tabs>
          <w:tab w:val="left" w:pos="9436"/>
        </w:tabs>
        <w:spacing w:line="276" w:lineRule="auto"/>
        <w:ind w:right="-63"/>
        <w:jc w:val="both"/>
        <w:rPr>
          <w:rFonts w:ascii="Verdana" w:hAnsi="Verdana" w:cs="Tahoma"/>
          <w:bCs/>
          <w:sz w:val="20"/>
          <w:szCs w:val="20"/>
          <w:lang w:val="es-ES_tradnl"/>
        </w:rPr>
      </w:pPr>
    </w:p>
    <w:p w14:paraId="664E0C06" w14:textId="77777777" w:rsidR="00586092" w:rsidRPr="00A64A7D" w:rsidRDefault="00586092" w:rsidP="00586092">
      <w:pPr>
        <w:pStyle w:val="Prrafodelista"/>
        <w:numPr>
          <w:ilvl w:val="0"/>
          <w:numId w:val="183"/>
        </w:num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Compromiso de horas de formación anual por trabajador</w:t>
      </w:r>
    </w:p>
    <w:p w14:paraId="5B30254F" w14:textId="77777777" w:rsidR="00586092" w:rsidRPr="00A64A7D" w:rsidRDefault="00586092" w:rsidP="00586092">
      <w:pPr>
        <w:tabs>
          <w:tab w:val="left" w:pos="9436"/>
        </w:tabs>
        <w:spacing w:line="276" w:lineRule="auto"/>
        <w:ind w:right="-63"/>
        <w:jc w:val="both"/>
        <w:rPr>
          <w:rFonts w:ascii="Verdana" w:hAnsi="Verdana" w:cs="Tahoma"/>
          <w:bCs/>
          <w:sz w:val="20"/>
          <w:szCs w:val="20"/>
          <w:lang w:val="es-ES_tradnl"/>
        </w:rPr>
      </w:pPr>
    </w:p>
    <w:p w14:paraId="528A2573" w14:textId="77777777" w:rsidR="004C7FBB" w:rsidRPr="00A64A7D" w:rsidRDefault="004C7FBB" w:rsidP="004C7FBB">
      <w:p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Marcar la opción ofertada:</w:t>
      </w:r>
    </w:p>
    <w:p w14:paraId="18CB97C7" w14:textId="77777777" w:rsidR="004C7FBB" w:rsidRPr="00A64A7D" w:rsidRDefault="004C7FBB" w:rsidP="004C7FBB">
      <w:pPr>
        <w:pStyle w:val="Prrafodelista"/>
        <w:numPr>
          <w:ilvl w:val="0"/>
          <w:numId w:val="110"/>
        </w:numPr>
        <w:tabs>
          <w:tab w:val="left" w:pos="9436"/>
        </w:tabs>
        <w:spacing w:line="276" w:lineRule="auto"/>
        <w:ind w:left="2628" w:right="-63"/>
        <w:jc w:val="both"/>
        <w:rPr>
          <w:rFonts w:ascii="Verdana" w:hAnsi="Verdana" w:cs="Tahoma"/>
          <w:bCs/>
          <w:sz w:val="20"/>
          <w:szCs w:val="20"/>
          <w:lang w:val="es-ES_tradnl"/>
        </w:rPr>
      </w:pPr>
      <w:r w:rsidRPr="00A64A7D">
        <w:rPr>
          <w:rFonts w:ascii="Verdana" w:hAnsi="Verdana" w:cs="Tahoma"/>
          <w:bCs/>
          <w:sz w:val="20"/>
          <w:szCs w:val="20"/>
          <w:lang w:val="es-ES_tradnl"/>
        </w:rPr>
        <w:t xml:space="preserve">Más de 4h formación anual por trabajador/a </w:t>
      </w:r>
      <w:r w:rsidRPr="00A64A7D">
        <w:rPr>
          <w:rFonts w:ascii="Verdana" w:hAnsi="Verdana" w:cs="Tahoma"/>
          <w:bCs/>
          <w:sz w:val="20"/>
          <w:szCs w:val="20"/>
          <w:lang w:val="es-ES_tradnl"/>
        </w:rPr>
        <w:fldChar w:fldCharType="begin">
          <w:ffData>
            <w:name w:val=""/>
            <w:enabled/>
            <w:calcOnExit w:val="0"/>
            <w:checkBox>
              <w:size w:val="26"/>
              <w:default w:val="0"/>
            </w:checkBox>
          </w:ffData>
        </w:fldChar>
      </w:r>
      <w:r w:rsidRPr="00A64A7D">
        <w:rPr>
          <w:rFonts w:ascii="Verdana" w:hAnsi="Verdana" w:cs="Tahoma"/>
          <w:bCs/>
          <w:sz w:val="20"/>
          <w:szCs w:val="20"/>
          <w:lang w:val="es-ES_tradnl"/>
        </w:rPr>
        <w:instrText xml:space="preserve"> FORMCHECKBOX </w:instrText>
      </w:r>
      <w:r w:rsidRPr="00A64A7D">
        <w:rPr>
          <w:rFonts w:ascii="Verdana" w:hAnsi="Verdana" w:cs="Tahoma"/>
          <w:bCs/>
          <w:sz w:val="20"/>
          <w:szCs w:val="20"/>
          <w:lang w:val="es-ES_tradnl"/>
        </w:rPr>
      </w:r>
      <w:r w:rsidRPr="00A64A7D">
        <w:rPr>
          <w:rFonts w:ascii="Verdana" w:hAnsi="Verdana" w:cs="Tahoma"/>
          <w:bCs/>
          <w:sz w:val="20"/>
          <w:szCs w:val="20"/>
          <w:lang w:val="es-ES_tradnl"/>
        </w:rPr>
        <w:fldChar w:fldCharType="separate"/>
      </w:r>
      <w:r w:rsidRPr="00A64A7D">
        <w:rPr>
          <w:rFonts w:ascii="Verdana" w:hAnsi="Verdana" w:cs="Tahoma"/>
          <w:bCs/>
          <w:sz w:val="20"/>
          <w:szCs w:val="20"/>
          <w:lang w:val="es-ES_tradnl"/>
        </w:rPr>
        <w:fldChar w:fldCharType="end"/>
      </w:r>
    </w:p>
    <w:p w14:paraId="558A6F74" w14:textId="77777777" w:rsidR="004C7FBB" w:rsidRPr="00A64A7D" w:rsidRDefault="004C7FBB" w:rsidP="004C7FBB">
      <w:pPr>
        <w:pStyle w:val="Prrafodelista"/>
        <w:numPr>
          <w:ilvl w:val="0"/>
          <w:numId w:val="110"/>
        </w:numPr>
        <w:tabs>
          <w:tab w:val="left" w:pos="9436"/>
        </w:tabs>
        <w:spacing w:line="276" w:lineRule="auto"/>
        <w:ind w:left="2628" w:right="-63"/>
        <w:jc w:val="both"/>
        <w:rPr>
          <w:rFonts w:ascii="Verdana" w:hAnsi="Verdana" w:cs="Tahoma"/>
          <w:bCs/>
          <w:sz w:val="20"/>
          <w:szCs w:val="20"/>
          <w:lang w:val="es-ES_tradnl"/>
        </w:rPr>
      </w:pPr>
      <w:r w:rsidRPr="00A64A7D">
        <w:rPr>
          <w:rFonts w:ascii="Verdana" w:hAnsi="Verdana" w:cs="Tahoma"/>
          <w:bCs/>
          <w:sz w:val="20"/>
          <w:szCs w:val="20"/>
          <w:lang w:val="es-ES_tradnl"/>
        </w:rPr>
        <w:t xml:space="preserve">Entre 2-4 horas de formación anual por trabajador/a </w:t>
      </w:r>
      <w:r w:rsidRPr="00A64A7D">
        <w:rPr>
          <w:rFonts w:ascii="Verdana" w:hAnsi="Verdana" w:cs="Tahoma"/>
          <w:bCs/>
          <w:sz w:val="20"/>
          <w:szCs w:val="20"/>
          <w:lang w:val="es-ES_tradnl"/>
        </w:rPr>
        <w:fldChar w:fldCharType="begin">
          <w:ffData>
            <w:name w:val=""/>
            <w:enabled/>
            <w:calcOnExit w:val="0"/>
            <w:checkBox>
              <w:size w:val="26"/>
              <w:default w:val="0"/>
            </w:checkBox>
          </w:ffData>
        </w:fldChar>
      </w:r>
      <w:r w:rsidRPr="00A64A7D">
        <w:rPr>
          <w:rFonts w:ascii="Verdana" w:hAnsi="Verdana" w:cs="Tahoma"/>
          <w:bCs/>
          <w:sz w:val="20"/>
          <w:szCs w:val="20"/>
          <w:lang w:val="es-ES_tradnl"/>
        </w:rPr>
        <w:instrText xml:space="preserve"> FORMCHECKBOX </w:instrText>
      </w:r>
      <w:r w:rsidRPr="00A64A7D">
        <w:rPr>
          <w:rFonts w:ascii="Verdana" w:hAnsi="Verdana" w:cs="Tahoma"/>
          <w:bCs/>
          <w:sz w:val="20"/>
          <w:szCs w:val="20"/>
          <w:lang w:val="es-ES_tradnl"/>
        </w:rPr>
      </w:r>
      <w:r w:rsidRPr="00A64A7D">
        <w:rPr>
          <w:rFonts w:ascii="Verdana" w:hAnsi="Verdana" w:cs="Tahoma"/>
          <w:bCs/>
          <w:sz w:val="20"/>
          <w:szCs w:val="20"/>
          <w:lang w:val="es-ES_tradnl"/>
        </w:rPr>
        <w:fldChar w:fldCharType="separate"/>
      </w:r>
      <w:r w:rsidRPr="00A64A7D">
        <w:rPr>
          <w:rFonts w:ascii="Verdana" w:hAnsi="Verdana" w:cs="Tahoma"/>
          <w:bCs/>
          <w:sz w:val="20"/>
          <w:szCs w:val="20"/>
          <w:lang w:val="es-ES_tradnl"/>
        </w:rPr>
        <w:fldChar w:fldCharType="end"/>
      </w:r>
    </w:p>
    <w:p w14:paraId="3AE29DE4" w14:textId="77777777" w:rsidR="004C7FBB" w:rsidRPr="00A64A7D" w:rsidRDefault="004C7FBB" w:rsidP="004C7FBB">
      <w:pPr>
        <w:pStyle w:val="Prrafodelista"/>
        <w:numPr>
          <w:ilvl w:val="0"/>
          <w:numId w:val="110"/>
        </w:numPr>
        <w:tabs>
          <w:tab w:val="left" w:pos="9436"/>
        </w:tabs>
        <w:spacing w:line="276" w:lineRule="auto"/>
        <w:ind w:left="2628" w:right="-63"/>
        <w:jc w:val="both"/>
        <w:rPr>
          <w:rFonts w:ascii="Verdana" w:hAnsi="Verdana" w:cs="Tahoma"/>
          <w:bCs/>
          <w:sz w:val="20"/>
          <w:szCs w:val="20"/>
          <w:lang w:val="es-ES_tradnl"/>
        </w:rPr>
      </w:pPr>
      <w:r w:rsidRPr="00A64A7D">
        <w:rPr>
          <w:rFonts w:ascii="Verdana" w:hAnsi="Verdana" w:cs="Tahoma"/>
          <w:bCs/>
          <w:sz w:val="20"/>
          <w:szCs w:val="20"/>
          <w:lang w:val="es-ES_tradnl"/>
        </w:rPr>
        <w:t xml:space="preserve">Inferior a 2 horas de formación anual por trabajador/a </w:t>
      </w:r>
      <w:r w:rsidRPr="00A64A7D">
        <w:rPr>
          <w:rFonts w:ascii="Verdana" w:hAnsi="Verdana" w:cs="Tahoma"/>
          <w:bCs/>
          <w:sz w:val="20"/>
          <w:szCs w:val="20"/>
          <w:lang w:val="es-ES_tradnl"/>
        </w:rPr>
        <w:fldChar w:fldCharType="begin">
          <w:ffData>
            <w:name w:val=""/>
            <w:enabled/>
            <w:calcOnExit w:val="0"/>
            <w:checkBox>
              <w:size w:val="26"/>
              <w:default w:val="0"/>
            </w:checkBox>
          </w:ffData>
        </w:fldChar>
      </w:r>
      <w:r w:rsidRPr="00A64A7D">
        <w:rPr>
          <w:rFonts w:ascii="Verdana" w:hAnsi="Verdana" w:cs="Tahoma"/>
          <w:bCs/>
          <w:sz w:val="20"/>
          <w:szCs w:val="20"/>
          <w:lang w:val="es-ES_tradnl"/>
        </w:rPr>
        <w:instrText xml:space="preserve"> FORMCHECKBOX </w:instrText>
      </w:r>
      <w:r w:rsidRPr="00A64A7D">
        <w:rPr>
          <w:rFonts w:ascii="Verdana" w:hAnsi="Verdana" w:cs="Tahoma"/>
          <w:bCs/>
          <w:sz w:val="20"/>
          <w:szCs w:val="20"/>
          <w:lang w:val="es-ES_tradnl"/>
        </w:rPr>
      </w:r>
      <w:r w:rsidRPr="00A64A7D">
        <w:rPr>
          <w:rFonts w:ascii="Verdana" w:hAnsi="Verdana" w:cs="Tahoma"/>
          <w:bCs/>
          <w:sz w:val="20"/>
          <w:szCs w:val="20"/>
          <w:lang w:val="es-ES_tradnl"/>
        </w:rPr>
        <w:fldChar w:fldCharType="separate"/>
      </w:r>
      <w:r w:rsidRPr="00A64A7D">
        <w:rPr>
          <w:rFonts w:ascii="Verdana" w:hAnsi="Verdana" w:cs="Tahoma"/>
          <w:bCs/>
          <w:sz w:val="20"/>
          <w:szCs w:val="20"/>
          <w:lang w:val="es-ES_tradnl"/>
        </w:rPr>
        <w:fldChar w:fldCharType="end"/>
      </w:r>
    </w:p>
    <w:p w14:paraId="22D00B1F" w14:textId="77777777" w:rsidR="004C7FBB" w:rsidRPr="00A64A7D" w:rsidRDefault="004C7FBB" w:rsidP="004C7FBB">
      <w:pPr>
        <w:pStyle w:val="Prrafodelista"/>
        <w:numPr>
          <w:ilvl w:val="0"/>
          <w:numId w:val="110"/>
        </w:numPr>
        <w:tabs>
          <w:tab w:val="left" w:pos="9436"/>
        </w:tabs>
        <w:spacing w:line="276" w:lineRule="auto"/>
        <w:ind w:left="2628" w:right="-63"/>
        <w:jc w:val="both"/>
        <w:rPr>
          <w:rFonts w:ascii="Verdana" w:hAnsi="Verdana" w:cs="Tahoma"/>
          <w:bCs/>
          <w:sz w:val="20"/>
          <w:szCs w:val="20"/>
          <w:lang w:val="es-ES_tradnl"/>
        </w:rPr>
      </w:pPr>
      <w:r w:rsidRPr="00A64A7D">
        <w:rPr>
          <w:rFonts w:ascii="Verdana" w:hAnsi="Verdana" w:cs="Tahoma"/>
          <w:bCs/>
          <w:sz w:val="20"/>
          <w:szCs w:val="20"/>
          <w:lang w:val="es-ES_tradnl"/>
        </w:rPr>
        <w:t xml:space="preserve">No se ofrece formación </w:t>
      </w:r>
      <w:r w:rsidRPr="00A64A7D">
        <w:rPr>
          <w:rFonts w:ascii="Verdana" w:hAnsi="Verdana" w:cs="Tahoma"/>
          <w:bCs/>
          <w:sz w:val="20"/>
          <w:szCs w:val="20"/>
          <w:lang w:val="es-ES_tradnl"/>
        </w:rPr>
        <w:fldChar w:fldCharType="begin">
          <w:ffData>
            <w:name w:val=""/>
            <w:enabled/>
            <w:calcOnExit w:val="0"/>
            <w:checkBox>
              <w:size w:val="26"/>
              <w:default w:val="0"/>
            </w:checkBox>
          </w:ffData>
        </w:fldChar>
      </w:r>
      <w:r w:rsidRPr="00A64A7D">
        <w:rPr>
          <w:rFonts w:ascii="Verdana" w:hAnsi="Verdana" w:cs="Tahoma"/>
          <w:bCs/>
          <w:sz w:val="20"/>
          <w:szCs w:val="20"/>
          <w:lang w:val="es-ES_tradnl"/>
        </w:rPr>
        <w:instrText xml:space="preserve"> FORMCHECKBOX </w:instrText>
      </w:r>
      <w:r w:rsidRPr="00A64A7D">
        <w:rPr>
          <w:rFonts w:ascii="Verdana" w:hAnsi="Verdana" w:cs="Tahoma"/>
          <w:bCs/>
          <w:sz w:val="20"/>
          <w:szCs w:val="20"/>
          <w:lang w:val="es-ES_tradnl"/>
        </w:rPr>
      </w:r>
      <w:r w:rsidRPr="00A64A7D">
        <w:rPr>
          <w:rFonts w:ascii="Verdana" w:hAnsi="Verdana" w:cs="Tahoma"/>
          <w:bCs/>
          <w:sz w:val="20"/>
          <w:szCs w:val="20"/>
          <w:lang w:val="es-ES_tradnl"/>
        </w:rPr>
        <w:fldChar w:fldCharType="separate"/>
      </w:r>
      <w:r w:rsidRPr="00A64A7D">
        <w:rPr>
          <w:rFonts w:ascii="Verdana" w:hAnsi="Verdana" w:cs="Tahoma"/>
          <w:bCs/>
          <w:sz w:val="20"/>
          <w:szCs w:val="20"/>
          <w:lang w:val="es-ES_tradnl"/>
        </w:rPr>
        <w:fldChar w:fldCharType="end"/>
      </w:r>
    </w:p>
    <w:p w14:paraId="42C73660" w14:textId="77777777" w:rsidR="00366A06" w:rsidRPr="00A64A7D" w:rsidRDefault="00366A06" w:rsidP="00366A06">
      <w:pPr>
        <w:pStyle w:val="Prrafodelista"/>
        <w:tabs>
          <w:tab w:val="left" w:pos="9436"/>
        </w:tabs>
        <w:spacing w:line="276" w:lineRule="auto"/>
        <w:ind w:left="720" w:right="-63"/>
        <w:jc w:val="both"/>
        <w:rPr>
          <w:rFonts w:ascii="Verdana" w:hAnsi="Verdana" w:cs="Tahoma"/>
          <w:bCs/>
          <w:sz w:val="20"/>
          <w:szCs w:val="20"/>
          <w:lang w:val="es-ES_tradnl"/>
        </w:rPr>
      </w:pPr>
    </w:p>
    <w:p w14:paraId="7F67FA07" w14:textId="77777777" w:rsidR="00586092" w:rsidRPr="00A64A7D" w:rsidRDefault="00586092" w:rsidP="00586092">
      <w:pPr>
        <w:tabs>
          <w:tab w:val="left" w:pos="9436"/>
        </w:tabs>
        <w:spacing w:line="276" w:lineRule="auto"/>
        <w:ind w:right="-63"/>
        <w:jc w:val="both"/>
        <w:rPr>
          <w:rFonts w:ascii="Verdana" w:hAnsi="Verdana" w:cs="Tahoma"/>
          <w:bCs/>
          <w:sz w:val="20"/>
          <w:szCs w:val="20"/>
          <w:lang w:val="es-ES_tradnl"/>
        </w:rPr>
      </w:pPr>
    </w:p>
    <w:p w14:paraId="52EFE7E3" w14:textId="77777777" w:rsidR="00586092" w:rsidRPr="00A64A7D" w:rsidRDefault="00586092" w:rsidP="00586092">
      <w:pPr>
        <w:pStyle w:val="Prrafodelista"/>
        <w:numPr>
          <w:ilvl w:val="0"/>
          <w:numId w:val="183"/>
        </w:num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Compromiso de ejecución</w:t>
      </w:r>
    </w:p>
    <w:p w14:paraId="589FC75B" w14:textId="77777777" w:rsidR="00586092" w:rsidRPr="00A64A7D" w:rsidRDefault="00586092" w:rsidP="00586092">
      <w:pPr>
        <w:tabs>
          <w:tab w:val="left" w:pos="9436"/>
        </w:tabs>
        <w:spacing w:line="276" w:lineRule="auto"/>
        <w:ind w:right="-63"/>
        <w:jc w:val="both"/>
        <w:rPr>
          <w:rFonts w:ascii="Verdana" w:hAnsi="Verdana" w:cs="Tahoma"/>
          <w:bCs/>
          <w:sz w:val="20"/>
          <w:szCs w:val="20"/>
          <w:lang w:val="es-ES_tradnl"/>
        </w:rPr>
      </w:pPr>
    </w:p>
    <w:p w14:paraId="04AFCA60" w14:textId="77777777" w:rsidR="00586092" w:rsidRPr="00A64A7D" w:rsidRDefault="00586092" w:rsidP="00586092">
      <w:p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La empresa se compromete a:</w:t>
      </w:r>
    </w:p>
    <w:p w14:paraId="66F36FF5" w14:textId="77777777" w:rsidR="00586092" w:rsidRPr="00A64A7D" w:rsidRDefault="00586092" w:rsidP="00586092">
      <w:pPr>
        <w:pStyle w:val="Prrafodelista"/>
        <w:numPr>
          <w:ilvl w:val="0"/>
          <w:numId w:val="110"/>
        </w:num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Impartir la formación ofertada al personal adscrito al contrato durante cada anualidad de ejecución del mismo.</w:t>
      </w:r>
    </w:p>
    <w:p w14:paraId="241AF4DB" w14:textId="77777777" w:rsidR="00586092" w:rsidRPr="00A64A7D" w:rsidRDefault="00586092" w:rsidP="00586092">
      <w:pPr>
        <w:pStyle w:val="Prrafodelista"/>
        <w:numPr>
          <w:ilvl w:val="0"/>
          <w:numId w:val="110"/>
        </w:num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Garantizar que los contenidos estén relacionados con la igualdad de género y la prevención de estereotipos en el ámbito educativo.</w:t>
      </w:r>
    </w:p>
    <w:p w14:paraId="393029C9" w14:textId="77777777" w:rsidR="00586092" w:rsidRPr="00A64A7D" w:rsidRDefault="00586092" w:rsidP="00586092">
      <w:pPr>
        <w:pStyle w:val="Prrafodelista"/>
        <w:numPr>
          <w:ilvl w:val="0"/>
          <w:numId w:val="110"/>
        </w:num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Aportar, cuando sea requerido por el órgano de contratación, la documentación acreditativa de la formación realizada.</w:t>
      </w:r>
    </w:p>
    <w:p w14:paraId="07BFCEA7" w14:textId="77777777" w:rsidR="00586092" w:rsidRPr="00A64A7D" w:rsidRDefault="00586092" w:rsidP="00586092">
      <w:pPr>
        <w:tabs>
          <w:tab w:val="left" w:pos="9436"/>
        </w:tabs>
        <w:ind w:right="-63"/>
        <w:jc w:val="both"/>
        <w:rPr>
          <w:rFonts w:ascii="Verdana" w:hAnsi="Verdana" w:cs="Tahoma"/>
          <w:b/>
          <w:sz w:val="20"/>
          <w:szCs w:val="20"/>
          <w:lang w:val="es-ES_tradnl"/>
        </w:rPr>
      </w:pPr>
    </w:p>
    <w:p w14:paraId="06F8F7DF" w14:textId="77777777" w:rsidR="00185ECC" w:rsidRPr="00A64A7D" w:rsidRDefault="00185ECC" w:rsidP="00185ECC">
      <w:pPr>
        <w:tabs>
          <w:tab w:val="left" w:pos="9436"/>
        </w:tabs>
        <w:ind w:right="-63"/>
        <w:rPr>
          <w:rFonts w:ascii="Verdana" w:hAnsi="Verdana" w:cs="Tahoma"/>
          <w:b/>
          <w:sz w:val="20"/>
          <w:szCs w:val="20"/>
          <w:lang w:val="es-ES_tradnl"/>
        </w:rPr>
      </w:pPr>
    </w:p>
    <w:p w14:paraId="76263BC6" w14:textId="77777777" w:rsidR="00657C1F" w:rsidRPr="00A64A7D" w:rsidRDefault="00657C1F" w:rsidP="00657C1F">
      <w:pPr>
        <w:tabs>
          <w:tab w:val="left" w:pos="9436"/>
        </w:tabs>
        <w:ind w:right="-63"/>
        <w:jc w:val="both"/>
        <w:rPr>
          <w:rFonts w:ascii="Verdana" w:hAnsi="Verdana" w:cs="Tahoma"/>
          <w:bCs/>
          <w:sz w:val="20"/>
          <w:szCs w:val="20"/>
          <w:lang w:val="es-ES_tradnl"/>
        </w:rPr>
      </w:pPr>
    </w:p>
    <w:p w14:paraId="33D00FBE" w14:textId="77777777" w:rsidR="00657C1F" w:rsidRPr="00A64A7D" w:rsidRDefault="00657C1F" w:rsidP="00657C1F">
      <w:pPr>
        <w:tabs>
          <w:tab w:val="left" w:pos="9436"/>
        </w:tabs>
        <w:ind w:right="-63"/>
        <w:jc w:val="both"/>
        <w:rPr>
          <w:rFonts w:ascii="Verdana" w:hAnsi="Verdana" w:cs="Tahoma"/>
          <w:bCs/>
          <w:sz w:val="20"/>
          <w:szCs w:val="20"/>
          <w:lang w:val="es-ES_tradnl"/>
        </w:rPr>
      </w:pPr>
      <w:r w:rsidRPr="00A64A7D">
        <w:rPr>
          <w:rFonts w:ascii="Verdana" w:hAnsi="Verdana" w:cs="Tahoma"/>
          <w:bCs/>
          <w:sz w:val="20"/>
          <w:szCs w:val="20"/>
          <w:lang w:val="es-ES_tradnl"/>
        </w:rPr>
        <w:t>En ____________________, a ____ de __________________ de ______.</w:t>
      </w:r>
    </w:p>
    <w:p w14:paraId="4FF8CCC1" w14:textId="77777777" w:rsidR="00657C1F" w:rsidRPr="00A64A7D" w:rsidRDefault="00657C1F" w:rsidP="00657C1F">
      <w:pPr>
        <w:tabs>
          <w:tab w:val="left" w:pos="9436"/>
        </w:tabs>
        <w:ind w:right="-63"/>
        <w:jc w:val="both"/>
        <w:rPr>
          <w:rFonts w:ascii="Verdana" w:hAnsi="Verdana" w:cs="Tahoma"/>
          <w:bCs/>
          <w:sz w:val="20"/>
          <w:szCs w:val="20"/>
          <w:lang w:val="es-ES_tradnl"/>
        </w:rPr>
      </w:pPr>
      <w:r w:rsidRPr="00A64A7D">
        <w:rPr>
          <w:rFonts w:ascii="Verdana" w:hAnsi="Verdana" w:cs="Tahoma"/>
          <w:bCs/>
          <w:sz w:val="20"/>
          <w:szCs w:val="20"/>
          <w:lang w:val="es-ES_tradnl"/>
        </w:rPr>
        <w:t>Firma: _______________________________</w:t>
      </w:r>
    </w:p>
    <w:p w14:paraId="16D3F510" w14:textId="77777777" w:rsidR="00657C1F" w:rsidRPr="00A64A7D" w:rsidRDefault="00657C1F" w:rsidP="00657C1F">
      <w:pPr>
        <w:tabs>
          <w:tab w:val="left" w:pos="9436"/>
        </w:tabs>
        <w:ind w:right="-63"/>
        <w:jc w:val="both"/>
        <w:rPr>
          <w:rFonts w:ascii="Verdana" w:hAnsi="Verdana" w:cs="Tahoma"/>
          <w:bCs/>
          <w:sz w:val="20"/>
          <w:szCs w:val="20"/>
          <w:lang w:val="es-ES_tradnl"/>
        </w:rPr>
      </w:pPr>
      <w:r w:rsidRPr="00A64A7D">
        <w:rPr>
          <w:rFonts w:ascii="Verdana" w:hAnsi="Verdana" w:cs="Tahoma"/>
          <w:bCs/>
          <w:sz w:val="20"/>
          <w:szCs w:val="20"/>
          <w:lang w:val="es-ES_tradnl"/>
        </w:rPr>
        <w:t>Nombre y cargo del firmante: _______________________________</w:t>
      </w:r>
    </w:p>
    <w:p w14:paraId="2D5902E5" w14:textId="77777777" w:rsidR="00337CEA" w:rsidRPr="00A64A7D" w:rsidRDefault="00337CEA" w:rsidP="00185ECC">
      <w:pPr>
        <w:tabs>
          <w:tab w:val="left" w:pos="9436"/>
        </w:tabs>
        <w:ind w:right="-63"/>
        <w:rPr>
          <w:rFonts w:ascii="Verdana" w:hAnsi="Verdana" w:cs="Tahoma"/>
          <w:b/>
          <w:sz w:val="20"/>
          <w:szCs w:val="20"/>
          <w:lang w:val="es-ES_tradnl"/>
        </w:rPr>
      </w:pPr>
    </w:p>
    <w:p w14:paraId="46F8833B" w14:textId="46CF44C0" w:rsidR="00337CEA" w:rsidRPr="00A64A7D" w:rsidRDefault="00337CEA">
      <w:pPr>
        <w:rPr>
          <w:rFonts w:ascii="Verdana" w:hAnsi="Verdana" w:cs="Tahoma"/>
          <w:b/>
          <w:sz w:val="20"/>
          <w:szCs w:val="20"/>
          <w:lang w:val="es-ES_tradnl"/>
        </w:rPr>
      </w:pPr>
      <w:r w:rsidRPr="00A64A7D">
        <w:rPr>
          <w:rFonts w:ascii="Verdana" w:hAnsi="Verdana" w:cs="Tahoma"/>
          <w:b/>
          <w:sz w:val="20"/>
          <w:szCs w:val="20"/>
          <w:lang w:val="es-ES_tradnl"/>
        </w:rPr>
        <w:br w:type="page"/>
      </w:r>
    </w:p>
    <w:p w14:paraId="18663C47" w14:textId="16C71219" w:rsidR="00185ECC" w:rsidRPr="00A64A7D" w:rsidRDefault="00185ECC" w:rsidP="00DB422E">
      <w:pPr>
        <w:pStyle w:val="Ttulo3"/>
        <w:rPr>
          <w:lang w:val="es-ES_tradnl"/>
        </w:rPr>
      </w:pPr>
      <w:bookmarkStart w:id="1115" w:name="_Toc225761197"/>
      <w:r w:rsidRPr="00A64A7D">
        <w:rPr>
          <w:lang w:val="es-ES_tradnl"/>
        </w:rPr>
        <w:lastRenderedPageBreak/>
        <w:t>ANEXO III.4</w:t>
      </w:r>
      <w:r w:rsidRPr="00A64A7D">
        <w:rPr>
          <w:rFonts w:eastAsia="Arial Unicode MS"/>
          <w:lang w:val="es-ES_tradnl"/>
        </w:rPr>
        <w:t xml:space="preserve">: </w:t>
      </w:r>
      <w:r w:rsidRPr="00A64A7D">
        <w:rPr>
          <w:lang w:val="es-ES_tradnl"/>
        </w:rPr>
        <w:t xml:space="preserve">DOCUMENTACIÓN A EFECTOS DE VALORAR </w:t>
      </w:r>
      <w:r w:rsidR="00AE61F5" w:rsidRPr="00A64A7D">
        <w:rPr>
          <w:lang w:val="es-ES_tradnl"/>
        </w:rPr>
        <w:t>EL PLAN DE FORMACIÓN EN EUSKERA DEL PERSONAL</w:t>
      </w:r>
      <w:bookmarkEnd w:id="1115"/>
    </w:p>
    <w:p w14:paraId="25233747" w14:textId="77777777" w:rsidR="00185ECC" w:rsidRPr="00A64A7D" w:rsidRDefault="00185ECC" w:rsidP="00185ECC">
      <w:pPr>
        <w:tabs>
          <w:tab w:val="left" w:pos="9436"/>
        </w:tabs>
        <w:ind w:right="-63"/>
        <w:rPr>
          <w:rFonts w:ascii="Verdana" w:hAnsi="Verdana" w:cs="Tahoma"/>
          <w:b/>
          <w:sz w:val="20"/>
          <w:szCs w:val="20"/>
          <w:lang w:val="es-ES_tradnl"/>
        </w:rPr>
      </w:pPr>
    </w:p>
    <w:p w14:paraId="530C5D35" w14:textId="2DDA94E1" w:rsidR="00185ECC" w:rsidRPr="00A64A7D" w:rsidRDefault="00185ECC" w:rsidP="00AE61F5">
      <w:pPr>
        <w:tabs>
          <w:tab w:val="left" w:pos="9436"/>
        </w:tabs>
        <w:ind w:right="-63"/>
        <w:jc w:val="center"/>
        <w:rPr>
          <w:rFonts w:ascii="Verdana" w:hAnsi="Verdana" w:cs="Tahoma"/>
          <w:b/>
          <w:sz w:val="20"/>
          <w:szCs w:val="20"/>
          <w:lang w:val="es-ES_tradnl"/>
        </w:rPr>
      </w:pPr>
      <w:r w:rsidRPr="00A64A7D">
        <w:rPr>
          <w:rFonts w:ascii="Verdana" w:hAnsi="Verdana" w:cs="Tahoma"/>
          <w:b/>
          <w:sz w:val="20"/>
          <w:szCs w:val="20"/>
          <w:lang w:val="es-ES_tradnl"/>
        </w:rPr>
        <w:t>DECLARACIÓN RESPONSABLE</w:t>
      </w:r>
    </w:p>
    <w:p w14:paraId="1C609FDC" w14:textId="77777777" w:rsidR="00185ECC" w:rsidRPr="00A64A7D" w:rsidRDefault="00185ECC" w:rsidP="00185ECC">
      <w:pPr>
        <w:tabs>
          <w:tab w:val="left" w:pos="9436"/>
        </w:tabs>
        <w:spacing w:line="276" w:lineRule="auto"/>
        <w:ind w:right="-63"/>
        <w:jc w:val="both"/>
        <w:rPr>
          <w:rFonts w:ascii="Verdana" w:hAnsi="Verdana" w:cs="Tahoma"/>
          <w:bCs/>
          <w:sz w:val="20"/>
          <w:szCs w:val="20"/>
          <w:lang w:val="es-ES_tradnl"/>
        </w:rPr>
      </w:pPr>
    </w:p>
    <w:p w14:paraId="41E17A16" w14:textId="70FCB831" w:rsidR="00185ECC" w:rsidRPr="00A64A7D" w:rsidRDefault="00185ECC" w:rsidP="00185ECC">
      <w:p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D/Dª [</w:t>
      </w:r>
      <w:r w:rsidRPr="00A64A7D">
        <w:rPr>
          <w:rFonts w:ascii="Verdana" w:hAnsi="Verdana"/>
          <w:color w:val="0000FF"/>
          <w:sz w:val="19"/>
          <w:szCs w:val="19"/>
          <w:lang w:val="es-ES_tradnl"/>
        </w:rPr>
        <w:t>NOMBRE Y APELLIDOS</w:t>
      </w:r>
      <w:r w:rsidRPr="00A64A7D">
        <w:rPr>
          <w:rFonts w:ascii="Verdana" w:hAnsi="Verdana" w:cs="Tahoma"/>
          <w:bCs/>
          <w:sz w:val="20"/>
          <w:szCs w:val="20"/>
          <w:lang w:val="es-ES_tradnl"/>
        </w:rPr>
        <w:t xml:space="preserve">], en nombre y representación de la empresa </w:t>
      </w:r>
      <w:r w:rsidRPr="00A64A7D">
        <w:rPr>
          <w:rFonts w:ascii="Verdana" w:hAnsi="Verdana"/>
          <w:color w:val="0000FF"/>
          <w:sz w:val="19"/>
          <w:szCs w:val="19"/>
          <w:lang w:val="es-ES_tradnl"/>
        </w:rPr>
        <w:t>[DENOMINACIÓN SOCIAL</w:t>
      </w:r>
      <w:r w:rsidRPr="00A64A7D">
        <w:rPr>
          <w:rFonts w:ascii="Verdana" w:hAnsi="Verdana" w:cs="Tahoma"/>
          <w:bCs/>
          <w:sz w:val="20"/>
          <w:szCs w:val="20"/>
          <w:lang w:val="es-ES_tradnl"/>
        </w:rPr>
        <w:t xml:space="preserve">], con NIF nº </w:t>
      </w:r>
      <w:r w:rsidRPr="00A64A7D">
        <w:rPr>
          <w:rFonts w:ascii="Verdana" w:hAnsi="Verdana"/>
          <w:color w:val="0000FF"/>
          <w:sz w:val="19"/>
          <w:szCs w:val="19"/>
          <w:lang w:val="es-ES_tradnl"/>
        </w:rPr>
        <w:t>[……………………………….…],</w:t>
      </w:r>
      <w:r w:rsidRPr="00A64A7D">
        <w:rPr>
          <w:rFonts w:ascii="Verdana" w:hAnsi="Verdana" w:cs="Tahoma"/>
          <w:bCs/>
          <w:sz w:val="20"/>
          <w:szCs w:val="20"/>
          <w:lang w:val="es-ES_tradnl"/>
        </w:rPr>
        <w:t xml:space="preserve"> y domicilio a efectos de notificaciones en </w:t>
      </w:r>
      <w:r w:rsidRPr="00A64A7D">
        <w:rPr>
          <w:rFonts w:ascii="Verdana" w:hAnsi="Verdana"/>
          <w:color w:val="0000FF"/>
          <w:sz w:val="19"/>
          <w:szCs w:val="19"/>
          <w:lang w:val="es-ES_tradnl"/>
        </w:rPr>
        <w:t>[………………..…],</w:t>
      </w:r>
      <w:r w:rsidRPr="00A64A7D">
        <w:rPr>
          <w:rFonts w:ascii="Verdana" w:hAnsi="Verdana" w:cs="Tahoma"/>
          <w:bCs/>
          <w:sz w:val="20"/>
          <w:szCs w:val="20"/>
          <w:lang w:val="es-ES_tradnl"/>
        </w:rPr>
        <w:t xml:space="preserve"> en calidad de </w:t>
      </w:r>
      <w:r w:rsidRPr="00A64A7D">
        <w:rPr>
          <w:rFonts w:ascii="Verdana" w:hAnsi="Verdana"/>
          <w:color w:val="0000FF"/>
          <w:sz w:val="19"/>
          <w:szCs w:val="19"/>
          <w:lang w:val="es-ES_tradnl"/>
        </w:rPr>
        <w:t>[CARGO QUE OSTENTA],</w:t>
      </w:r>
      <w:r w:rsidRPr="00A64A7D">
        <w:rPr>
          <w:rFonts w:ascii="Verdana" w:hAnsi="Verdana" w:cs="Tahoma"/>
          <w:bCs/>
          <w:sz w:val="20"/>
          <w:szCs w:val="20"/>
          <w:lang w:val="es-ES_tradnl"/>
        </w:rPr>
        <w:t xml:space="preserve"> en relación con el procedimiento de contratación denominado “</w:t>
      </w:r>
      <w:r w:rsidR="00A15AD4" w:rsidRPr="00A64A7D">
        <w:rPr>
          <w:rFonts w:ascii="Verdana" w:hAnsi="Verdana"/>
          <w:color w:val="0000FF"/>
          <w:sz w:val="19"/>
          <w:szCs w:val="19"/>
          <w:lang w:val="es-ES_tradnl"/>
        </w:rPr>
        <w:t>suministro de productos de alimentación y materias primas, y prestaciones complementarias para el funcionamiento de los comedores de modalidad in situ de la Comunidad Autónoma del País Vasco”.</w:t>
      </w:r>
      <w:r w:rsidR="00A95F0E" w:rsidRPr="00A64A7D">
        <w:rPr>
          <w:rFonts w:ascii="Verdana" w:hAnsi="Verdana" w:cs="Tahoma"/>
          <w:sz w:val="19"/>
          <w:szCs w:val="19"/>
          <w:lang w:val="es-ES_tradnl"/>
        </w:rPr>
        <w:t xml:space="preserve"> C02/007/2026</w:t>
      </w:r>
    </w:p>
    <w:p w14:paraId="02157C8E" w14:textId="77777777" w:rsidR="00185ECC" w:rsidRPr="00A64A7D" w:rsidRDefault="00185ECC" w:rsidP="00185ECC">
      <w:pPr>
        <w:tabs>
          <w:tab w:val="left" w:pos="9436"/>
        </w:tabs>
        <w:ind w:right="-63"/>
        <w:rPr>
          <w:rFonts w:ascii="Verdana" w:hAnsi="Verdana" w:cs="Tahoma"/>
          <w:b/>
          <w:sz w:val="20"/>
          <w:szCs w:val="20"/>
          <w:lang w:val="es-ES_tradnl"/>
        </w:rPr>
      </w:pPr>
    </w:p>
    <w:p w14:paraId="70764D56" w14:textId="77777777" w:rsidR="00BF7A62" w:rsidRPr="00A64A7D" w:rsidRDefault="00BF7A62" w:rsidP="00BF7A62">
      <w:pPr>
        <w:tabs>
          <w:tab w:val="left" w:pos="9436"/>
        </w:tabs>
        <w:ind w:right="-63"/>
        <w:rPr>
          <w:rFonts w:ascii="Verdana" w:hAnsi="Verdana" w:cs="Tahoma"/>
          <w:b/>
          <w:sz w:val="20"/>
          <w:szCs w:val="20"/>
          <w:lang w:val="es-ES_tradnl"/>
        </w:rPr>
      </w:pPr>
      <w:r w:rsidRPr="00A64A7D">
        <w:rPr>
          <w:rFonts w:ascii="Verdana" w:hAnsi="Verdana" w:cs="Tahoma"/>
          <w:b/>
          <w:sz w:val="20"/>
          <w:szCs w:val="20"/>
          <w:lang w:val="es-ES_tradnl"/>
        </w:rPr>
        <w:t>DECLARA BAJO SU RESPONSABILIDAD QUE:</w:t>
      </w:r>
    </w:p>
    <w:p w14:paraId="0581C392" w14:textId="77777777" w:rsidR="00BF7A62" w:rsidRPr="00A64A7D" w:rsidRDefault="00BF7A62" w:rsidP="00BF7A62">
      <w:pPr>
        <w:tabs>
          <w:tab w:val="left" w:pos="9436"/>
        </w:tabs>
        <w:ind w:right="-63"/>
        <w:rPr>
          <w:rFonts w:ascii="Verdana" w:hAnsi="Verdana" w:cs="Tahoma"/>
          <w:b/>
          <w:sz w:val="20"/>
          <w:szCs w:val="20"/>
          <w:lang w:val="es-ES_tradnl"/>
        </w:rPr>
      </w:pPr>
    </w:p>
    <w:p w14:paraId="5E387E18" w14:textId="77777777" w:rsidR="00BF7A62" w:rsidRPr="00A64A7D" w:rsidRDefault="00BF7A62" w:rsidP="00BF7A62">
      <w:pPr>
        <w:tabs>
          <w:tab w:val="left" w:pos="9436"/>
        </w:tabs>
        <w:ind w:right="-63"/>
        <w:jc w:val="both"/>
        <w:rPr>
          <w:rFonts w:ascii="Verdana" w:hAnsi="Verdana" w:cs="Tahoma"/>
          <w:sz w:val="20"/>
          <w:szCs w:val="20"/>
          <w:lang w:val="es-ES_tradnl"/>
        </w:rPr>
      </w:pPr>
      <w:r w:rsidRPr="00A64A7D">
        <w:rPr>
          <w:rFonts w:ascii="Verdana" w:hAnsi="Verdana" w:cs="Tahoma"/>
          <w:bCs/>
          <w:sz w:val="20"/>
          <w:szCs w:val="20"/>
          <w:lang w:val="es-ES_tradnl"/>
        </w:rPr>
        <w:t xml:space="preserve">Que la empresa se compromete a impartir al personal adscrito al servicio formación específica en euskera, orientada a mejorar la competencia lingüística para la atención del alumnado durante el tiempo de comedor y las actividades asociadas, fomentando el uso del euskera y contribuyendo a la normalización lingüística en dicho entorno. </w:t>
      </w:r>
    </w:p>
    <w:p w14:paraId="384A588E" w14:textId="77777777" w:rsidR="00BF7A62" w:rsidRPr="00A64A7D" w:rsidRDefault="00BF7A62" w:rsidP="00BF7A62">
      <w:pPr>
        <w:tabs>
          <w:tab w:val="left" w:pos="9436"/>
        </w:tabs>
        <w:ind w:right="-63"/>
        <w:rPr>
          <w:rFonts w:ascii="Verdana" w:hAnsi="Verdana" w:cs="Tahoma"/>
          <w:b/>
          <w:sz w:val="20"/>
          <w:szCs w:val="20"/>
          <w:lang w:val="es-ES_tradnl"/>
        </w:rPr>
      </w:pPr>
    </w:p>
    <w:p w14:paraId="17340067" w14:textId="77777777" w:rsidR="00BF7A62" w:rsidRPr="00A64A7D" w:rsidRDefault="00BF7A62" w:rsidP="00BF7A62">
      <w:pPr>
        <w:pStyle w:val="Prrafodelista"/>
        <w:numPr>
          <w:ilvl w:val="1"/>
          <w:numId w:val="166"/>
        </w:num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Compromiso de horas de formación anual por trabajador</w:t>
      </w:r>
    </w:p>
    <w:p w14:paraId="41002777" w14:textId="77777777" w:rsidR="00BF7A62" w:rsidRPr="00A64A7D" w:rsidRDefault="00BF7A62" w:rsidP="00BF7A62">
      <w:pPr>
        <w:tabs>
          <w:tab w:val="left" w:pos="9436"/>
        </w:tabs>
        <w:spacing w:line="276" w:lineRule="auto"/>
        <w:ind w:right="-63"/>
        <w:jc w:val="both"/>
        <w:rPr>
          <w:rFonts w:ascii="Verdana" w:hAnsi="Verdana" w:cs="Tahoma"/>
          <w:bCs/>
          <w:sz w:val="20"/>
          <w:szCs w:val="20"/>
          <w:lang w:val="es-ES_tradnl"/>
        </w:rPr>
      </w:pPr>
    </w:p>
    <w:p w14:paraId="0EF3EB35" w14:textId="77777777" w:rsidR="00E57D38" w:rsidRPr="00A64A7D" w:rsidRDefault="00E57D38" w:rsidP="00E57D38">
      <w:p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Marcar la opción ofertada:</w:t>
      </w:r>
    </w:p>
    <w:p w14:paraId="3E931C88" w14:textId="77777777" w:rsidR="00E57D38" w:rsidRPr="00A64A7D" w:rsidRDefault="00E57D38" w:rsidP="00E57D38">
      <w:pPr>
        <w:pStyle w:val="Prrafodelista"/>
        <w:numPr>
          <w:ilvl w:val="0"/>
          <w:numId w:val="189"/>
        </w:numPr>
        <w:tabs>
          <w:tab w:val="left" w:pos="0"/>
        </w:tabs>
        <w:spacing w:before="120" w:after="120"/>
        <w:ind w:left="720" w:right="-425"/>
        <w:contextualSpacing/>
        <w:jc w:val="both"/>
        <w:rPr>
          <w:rFonts w:ascii="Verdana" w:hAnsi="Verdana" w:cs="Tahoma"/>
          <w:bCs/>
          <w:sz w:val="20"/>
          <w:szCs w:val="20"/>
          <w:lang w:val="es-ES_tradnl"/>
        </w:rPr>
      </w:pPr>
      <w:bookmarkStart w:id="1116" w:name="_Hlk225504070"/>
      <w:r w:rsidRPr="00A64A7D">
        <w:rPr>
          <w:rFonts w:ascii="Verdana" w:hAnsi="Verdana" w:cs="Tahoma"/>
          <w:bCs/>
          <w:sz w:val="20"/>
          <w:szCs w:val="20"/>
          <w:lang w:val="es-ES_tradnl"/>
        </w:rPr>
        <w:t xml:space="preserve">Más de 20 horas anuales de formación por persona trabajadora: </w:t>
      </w:r>
      <w:r w:rsidRPr="00A64A7D">
        <w:rPr>
          <w:rFonts w:ascii="Verdana" w:hAnsi="Verdana" w:cs="Tahoma"/>
          <w:bCs/>
          <w:sz w:val="20"/>
          <w:szCs w:val="20"/>
          <w:lang w:val="es-ES_tradnl"/>
        </w:rPr>
        <w:fldChar w:fldCharType="begin">
          <w:ffData>
            <w:name w:val=""/>
            <w:enabled/>
            <w:calcOnExit w:val="0"/>
            <w:checkBox>
              <w:size w:val="26"/>
              <w:default w:val="0"/>
            </w:checkBox>
          </w:ffData>
        </w:fldChar>
      </w:r>
      <w:r w:rsidRPr="00A64A7D">
        <w:rPr>
          <w:rFonts w:ascii="Verdana" w:hAnsi="Verdana" w:cs="Tahoma"/>
          <w:bCs/>
          <w:sz w:val="20"/>
          <w:szCs w:val="20"/>
          <w:lang w:val="es-ES_tradnl"/>
        </w:rPr>
        <w:instrText xml:space="preserve"> FORMCHECKBOX </w:instrText>
      </w:r>
      <w:r w:rsidRPr="00A64A7D">
        <w:rPr>
          <w:rFonts w:ascii="Verdana" w:hAnsi="Verdana" w:cs="Tahoma"/>
          <w:bCs/>
          <w:sz w:val="20"/>
          <w:szCs w:val="20"/>
          <w:lang w:val="es-ES_tradnl"/>
        </w:rPr>
      </w:r>
      <w:r w:rsidRPr="00A64A7D">
        <w:rPr>
          <w:rFonts w:ascii="Verdana" w:hAnsi="Verdana" w:cs="Tahoma"/>
          <w:bCs/>
          <w:sz w:val="20"/>
          <w:szCs w:val="20"/>
          <w:lang w:val="es-ES_tradnl"/>
        </w:rPr>
        <w:fldChar w:fldCharType="separate"/>
      </w:r>
      <w:r w:rsidRPr="00A64A7D">
        <w:rPr>
          <w:rFonts w:ascii="Verdana" w:hAnsi="Verdana" w:cs="Tahoma"/>
          <w:bCs/>
          <w:sz w:val="20"/>
          <w:szCs w:val="20"/>
          <w:lang w:val="es-ES_tradnl"/>
        </w:rPr>
        <w:fldChar w:fldCharType="end"/>
      </w:r>
    </w:p>
    <w:p w14:paraId="2CBA63CD" w14:textId="77777777" w:rsidR="00E57D38" w:rsidRPr="00A64A7D" w:rsidRDefault="00E57D38" w:rsidP="00E57D38">
      <w:pPr>
        <w:pStyle w:val="Prrafodelista"/>
        <w:numPr>
          <w:ilvl w:val="0"/>
          <w:numId w:val="189"/>
        </w:numPr>
        <w:tabs>
          <w:tab w:val="left" w:pos="0"/>
        </w:tabs>
        <w:spacing w:before="120" w:after="120"/>
        <w:ind w:left="720" w:right="-425"/>
        <w:contextualSpacing/>
        <w:jc w:val="both"/>
        <w:rPr>
          <w:rFonts w:ascii="Verdana" w:hAnsi="Verdana" w:cs="Tahoma"/>
          <w:bCs/>
          <w:sz w:val="20"/>
          <w:szCs w:val="20"/>
          <w:lang w:val="es-ES_tradnl"/>
        </w:rPr>
      </w:pPr>
      <w:r w:rsidRPr="00A64A7D">
        <w:rPr>
          <w:rFonts w:ascii="Verdana" w:hAnsi="Verdana" w:cs="Tahoma"/>
          <w:bCs/>
          <w:sz w:val="20"/>
          <w:szCs w:val="20"/>
          <w:lang w:val="es-ES_tradnl"/>
        </w:rPr>
        <w:t xml:space="preserve">Más de 15 y hasta 20 horas anuales de formación por persona trabajadora: </w:t>
      </w:r>
      <w:r w:rsidRPr="00A64A7D">
        <w:rPr>
          <w:rFonts w:ascii="Verdana" w:hAnsi="Verdana" w:cs="Tahoma"/>
          <w:bCs/>
          <w:sz w:val="20"/>
          <w:szCs w:val="20"/>
          <w:lang w:val="es-ES_tradnl"/>
        </w:rPr>
        <w:fldChar w:fldCharType="begin">
          <w:ffData>
            <w:name w:val=""/>
            <w:enabled/>
            <w:calcOnExit w:val="0"/>
            <w:checkBox>
              <w:size w:val="26"/>
              <w:default w:val="0"/>
            </w:checkBox>
          </w:ffData>
        </w:fldChar>
      </w:r>
      <w:r w:rsidRPr="00A64A7D">
        <w:rPr>
          <w:rFonts w:ascii="Verdana" w:hAnsi="Verdana" w:cs="Tahoma"/>
          <w:bCs/>
          <w:sz w:val="20"/>
          <w:szCs w:val="20"/>
          <w:lang w:val="es-ES_tradnl"/>
        </w:rPr>
        <w:instrText xml:space="preserve"> FORMCHECKBOX </w:instrText>
      </w:r>
      <w:r w:rsidRPr="00A64A7D">
        <w:rPr>
          <w:rFonts w:ascii="Verdana" w:hAnsi="Verdana" w:cs="Tahoma"/>
          <w:bCs/>
          <w:sz w:val="20"/>
          <w:szCs w:val="20"/>
          <w:lang w:val="es-ES_tradnl"/>
        </w:rPr>
      </w:r>
      <w:r w:rsidRPr="00A64A7D">
        <w:rPr>
          <w:rFonts w:ascii="Verdana" w:hAnsi="Verdana" w:cs="Tahoma"/>
          <w:bCs/>
          <w:sz w:val="20"/>
          <w:szCs w:val="20"/>
          <w:lang w:val="es-ES_tradnl"/>
        </w:rPr>
        <w:fldChar w:fldCharType="separate"/>
      </w:r>
      <w:r w:rsidRPr="00A64A7D">
        <w:rPr>
          <w:rFonts w:ascii="Verdana" w:hAnsi="Verdana" w:cs="Tahoma"/>
          <w:bCs/>
          <w:sz w:val="20"/>
          <w:szCs w:val="20"/>
          <w:lang w:val="es-ES_tradnl"/>
        </w:rPr>
        <w:fldChar w:fldCharType="end"/>
      </w:r>
    </w:p>
    <w:p w14:paraId="05937383" w14:textId="77777777" w:rsidR="00E57D38" w:rsidRPr="00A64A7D" w:rsidRDefault="00E57D38" w:rsidP="00E57D38">
      <w:pPr>
        <w:pStyle w:val="Prrafodelista"/>
        <w:numPr>
          <w:ilvl w:val="0"/>
          <w:numId w:val="189"/>
        </w:numPr>
        <w:tabs>
          <w:tab w:val="left" w:pos="0"/>
        </w:tabs>
        <w:spacing w:before="120" w:after="120"/>
        <w:ind w:left="720" w:right="-425"/>
        <w:contextualSpacing/>
        <w:jc w:val="both"/>
        <w:rPr>
          <w:rFonts w:ascii="Verdana" w:hAnsi="Verdana" w:cs="Tahoma"/>
          <w:bCs/>
          <w:sz w:val="20"/>
          <w:szCs w:val="20"/>
          <w:lang w:val="es-ES_tradnl"/>
        </w:rPr>
      </w:pPr>
      <w:r w:rsidRPr="00A64A7D">
        <w:rPr>
          <w:rFonts w:ascii="Verdana" w:hAnsi="Verdana" w:cs="Tahoma"/>
          <w:bCs/>
          <w:sz w:val="20"/>
          <w:szCs w:val="20"/>
          <w:lang w:val="es-ES_tradnl"/>
        </w:rPr>
        <w:t xml:space="preserve">Entre 10-15 horas anuales de formación por persona trabajadora: </w:t>
      </w:r>
      <w:r w:rsidRPr="00A64A7D">
        <w:rPr>
          <w:rFonts w:ascii="Verdana" w:hAnsi="Verdana" w:cs="Tahoma"/>
          <w:bCs/>
          <w:sz w:val="20"/>
          <w:szCs w:val="20"/>
          <w:lang w:val="es-ES_tradnl"/>
        </w:rPr>
        <w:fldChar w:fldCharType="begin">
          <w:ffData>
            <w:name w:val=""/>
            <w:enabled/>
            <w:calcOnExit w:val="0"/>
            <w:checkBox>
              <w:size w:val="26"/>
              <w:default w:val="0"/>
            </w:checkBox>
          </w:ffData>
        </w:fldChar>
      </w:r>
      <w:r w:rsidRPr="00A64A7D">
        <w:rPr>
          <w:rFonts w:ascii="Verdana" w:hAnsi="Verdana" w:cs="Tahoma"/>
          <w:bCs/>
          <w:sz w:val="20"/>
          <w:szCs w:val="20"/>
          <w:lang w:val="es-ES_tradnl"/>
        </w:rPr>
        <w:instrText xml:space="preserve"> FORMCHECKBOX </w:instrText>
      </w:r>
      <w:r w:rsidRPr="00A64A7D">
        <w:rPr>
          <w:rFonts w:ascii="Verdana" w:hAnsi="Verdana" w:cs="Tahoma"/>
          <w:bCs/>
          <w:sz w:val="20"/>
          <w:szCs w:val="20"/>
          <w:lang w:val="es-ES_tradnl"/>
        </w:rPr>
      </w:r>
      <w:r w:rsidRPr="00A64A7D">
        <w:rPr>
          <w:rFonts w:ascii="Verdana" w:hAnsi="Verdana" w:cs="Tahoma"/>
          <w:bCs/>
          <w:sz w:val="20"/>
          <w:szCs w:val="20"/>
          <w:lang w:val="es-ES_tradnl"/>
        </w:rPr>
        <w:fldChar w:fldCharType="separate"/>
      </w:r>
      <w:r w:rsidRPr="00A64A7D">
        <w:rPr>
          <w:rFonts w:ascii="Verdana" w:hAnsi="Verdana" w:cs="Tahoma"/>
          <w:bCs/>
          <w:sz w:val="20"/>
          <w:szCs w:val="20"/>
          <w:lang w:val="es-ES_tradnl"/>
        </w:rPr>
        <w:fldChar w:fldCharType="end"/>
      </w:r>
    </w:p>
    <w:p w14:paraId="04C3195F" w14:textId="77777777" w:rsidR="00E57D38" w:rsidRPr="00A64A7D" w:rsidRDefault="00E57D38" w:rsidP="00E57D38">
      <w:pPr>
        <w:pStyle w:val="Prrafodelista"/>
        <w:numPr>
          <w:ilvl w:val="0"/>
          <w:numId w:val="189"/>
        </w:numPr>
        <w:tabs>
          <w:tab w:val="left" w:pos="0"/>
        </w:tabs>
        <w:spacing w:before="120" w:after="120"/>
        <w:ind w:left="720" w:right="-425"/>
        <w:contextualSpacing/>
        <w:jc w:val="both"/>
        <w:rPr>
          <w:rFonts w:ascii="Verdana" w:hAnsi="Verdana" w:cs="Tahoma"/>
          <w:bCs/>
          <w:sz w:val="20"/>
          <w:szCs w:val="20"/>
          <w:lang w:val="es-ES_tradnl"/>
        </w:rPr>
      </w:pPr>
      <w:r w:rsidRPr="00A64A7D">
        <w:rPr>
          <w:rFonts w:ascii="Verdana" w:hAnsi="Verdana" w:cs="Tahoma"/>
          <w:bCs/>
          <w:sz w:val="20"/>
          <w:szCs w:val="20"/>
          <w:lang w:val="es-ES_tradnl"/>
        </w:rPr>
        <w:t xml:space="preserve">Sin formación en la materia o menos de 10h/anuales por persona trabajadora: </w:t>
      </w:r>
      <w:r w:rsidRPr="00A64A7D">
        <w:rPr>
          <w:rFonts w:ascii="Verdana" w:hAnsi="Verdana" w:cs="Tahoma"/>
          <w:bCs/>
          <w:sz w:val="20"/>
          <w:szCs w:val="20"/>
          <w:lang w:val="es-ES_tradnl"/>
        </w:rPr>
        <w:fldChar w:fldCharType="begin">
          <w:ffData>
            <w:name w:val=""/>
            <w:enabled/>
            <w:calcOnExit w:val="0"/>
            <w:checkBox>
              <w:size w:val="26"/>
              <w:default w:val="0"/>
            </w:checkBox>
          </w:ffData>
        </w:fldChar>
      </w:r>
      <w:r w:rsidRPr="00A64A7D">
        <w:rPr>
          <w:rFonts w:ascii="Verdana" w:hAnsi="Verdana" w:cs="Tahoma"/>
          <w:bCs/>
          <w:sz w:val="20"/>
          <w:szCs w:val="20"/>
          <w:lang w:val="es-ES_tradnl"/>
        </w:rPr>
        <w:instrText xml:space="preserve"> FORMCHECKBOX </w:instrText>
      </w:r>
      <w:r w:rsidRPr="00A64A7D">
        <w:rPr>
          <w:rFonts w:ascii="Verdana" w:hAnsi="Verdana" w:cs="Tahoma"/>
          <w:bCs/>
          <w:sz w:val="20"/>
          <w:szCs w:val="20"/>
          <w:lang w:val="es-ES_tradnl"/>
        </w:rPr>
      </w:r>
      <w:r w:rsidRPr="00A64A7D">
        <w:rPr>
          <w:rFonts w:ascii="Verdana" w:hAnsi="Verdana" w:cs="Tahoma"/>
          <w:bCs/>
          <w:sz w:val="20"/>
          <w:szCs w:val="20"/>
          <w:lang w:val="es-ES_tradnl"/>
        </w:rPr>
        <w:fldChar w:fldCharType="separate"/>
      </w:r>
      <w:r w:rsidRPr="00A64A7D">
        <w:rPr>
          <w:rFonts w:ascii="Verdana" w:hAnsi="Verdana" w:cs="Tahoma"/>
          <w:bCs/>
          <w:sz w:val="20"/>
          <w:szCs w:val="20"/>
          <w:lang w:val="es-ES_tradnl"/>
        </w:rPr>
        <w:fldChar w:fldCharType="end"/>
      </w:r>
    </w:p>
    <w:bookmarkEnd w:id="1116"/>
    <w:p w14:paraId="121B4A09" w14:textId="77777777" w:rsidR="00BF7A62" w:rsidRPr="00A64A7D" w:rsidRDefault="00BF7A62" w:rsidP="00BF7A62">
      <w:pPr>
        <w:tabs>
          <w:tab w:val="left" w:pos="9436"/>
        </w:tabs>
        <w:spacing w:line="276" w:lineRule="auto"/>
        <w:ind w:right="-63"/>
        <w:jc w:val="both"/>
        <w:rPr>
          <w:rFonts w:ascii="Verdana" w:hAnsi="Verdana" w:cs="Tahoma"/>
          <w:bCs/>
          <w:sz w:val="20"/>
          <w:szCs w:val="20"/>
          <w:lang w:val="es-ES_tradnl"/>
        </w:rPr>
      </w:pPr>
    </w:p>
    <w:p w14:paraId="3BF3E980" w14:textId="77777777" w:rsidR="00BF7A62" w:rsidRPr="00A64A7D" w:rsidRDefault="00BF7A62" w:rsidP="00BF7A62">
      <w:pPr>
        <w:pStyle w:val="Prrafodelista"/>
        <w:numPr>
          <w:ilvl w:val="1"/>
          <w:numId w:val="166"/>
        </w:num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Compromiso de ejecución</w:t>
      </w:r>
    </w:p>
    <w:p w14:paraId="1751B01D" w14:textId="77777777" w:rsidR="00BF7A62" w:rsidRPr="00A64A7D" w:rsidRDefault="00BF7A62" w:rsidP="00BF7A62">
      <w:pPr>
        <w:tabs>
          <w:tab w:val="left" w:pos="9436"/>
        </w:tabs>
        <w:spacing w:line="276" w:lineRule="auto"/>
        <w:ind w:right="-63"/>
        <w:jc w:val="both"/>
        <w:rPr>
          <w:rFonts w:ascii="Verdana" w:hAnsi="Verdana" w:cs="Tahoma"/>
          <w:bCs/>
          <w:sz w:val="20"/>
          <w:szCs w:val="20"/>
          <w:lang w:val="es-ES_tradnl"/>
        </w:rPr>
      </w:pPr>
    </w:p>
    <w:p w14:paraId="33DE0F7E" w14:textId="77777777" w:rsidR="00BF7A62" w:rsidRPr="00A64A7D" w:rsidRDefault="00BF7A62" w:rsidP="00BF7A62">
      <w:pPr>
        <w:tabs>
          <w:tab w:val="left" w:pos="9436"/>
        </w:tabs>
        <w:spacing w:line="276" w:lineRule="auto"/>
        <w:ind w:right="-63"/>
        <w:jc w:val="both"/>
        <w:rPr>
          <w:rFonts w:ascii="Verdana" w:hAnsi="Verdana" w:cs="Tahoma"/>
          <w:bCs/>
          <w:sz w:val="20"/>
          <w:szCs w:val="20"/>
          <w:lang w:val="es-ES_tradnl"/>
        </w:rPr>
      </w:pPr>
      <w:r w:rsidRPr="00A64A7D">
        <w:rPr>
          <w:rFonts w:ascii="Verdana" w:hAnsi="Verdana" w:cs="Tahoma"/>
          <w:bCs/>
          <w:sz w:val="20"/>
          <w:szCs w:val="20"/>
          <w:lang w:val="es-ES_tradnl"/>
        </w:rPr>
        <w:t>La empresa se compromete a:</w:t>
      </w:r>
    </w:p>
    <w:p w14:paraId="69052F23" w14:textId="77777777" w:rsidR="00BF7A62" w:rsidRPr="00A64A7D" w:rsidRDefault="00BF7A62" w:rsidP="00BF7A62">
      <w:pPr>
        <w:pStyle w:val="Prrafodelista"/>
        <w:numPr>
          <w:ilvl w:val="0"/>
          <w:numId w:val="110"/>
        </w:numPr>
        <w:tabs>
          <w:tab w:val="left" w:pos="9436"/>
        </w:tabs>
        <w:spacing w:line="276" w:lineRule="auto"/>
        <w:ind w:left="2628" w:right="-63"/>
        <w:jc w:val="both"/>
        <w:rPr>
          <w:rFonts w:ascii="Verdana" w:hAnsi="Verdana" w:cs="Tahoma"/>
          <w:bCs/>
          <w:sz w:val="20"/>
          <w:szCs w:val="20"/>
          <w:lang w:val="es-ES_tradnl"/>
        </w:rPr>
      </w:pPr>
      <w:r w:rsidRPr="00A64A7D">
        <w:rPr>
          <w:rFonts w:ascii="Verdana" w:hAnsi="Verdana" w:cs="Tahoma"/>
          <w:bCs/>
          <w:sz w:val="20"/>
          <w:szCs w:val="20"/>
          <w:lang w:val="es-ES_tradnl"/>
        </w:rPr>
        <w:t>Impartir la formación ofertada al personal adscrito al contrato durante cada anualidad de ejecución del mismo.</w:t>
      </w:r>
    </w:p>
    <w:p w14:paraId="06EE2DCE" w14:textId="77777777" w:rsidR="00BF7A62" w:rsidRPr="00A64A7D" w:rsidRDefault="00BF7A62" w:rsidP="00BF7A62">
      <w:pPr>
        <w:pStyle w:val="Prrafodelista"/>
        <w:numPr>
          <w:ilvl w:val="0"/>
          <w:numId w:val="110"/>
        </w:numPr>
        <w:tabs>
          <w:tab w:val="left" w:pos="9436"/>
        </w:tabs>
        <w:spacing w:line="276" w:lineRule="auto"/>
        <w:ind w:left="2628" w:right="-63"/>
        <w:jc w:val="both"/>
        <w:rPr>
          <w:rFonts w:ascii="Verdana" w:hAnsi="Verdana" w:cs="Tahoma"/>
          <w:bCs/>
          <w:sz w:val="20"/>
          <w:szCs w:val="20"/>
          <w:lang w:val="es-ES_tradnl"/>
        </w:rPr>
      </w:pPr>
      <w:r w:rsidRPr="00A64A7D">
        <w:rPr>
          <w:rFonts w:ascii="Verdana" w:hAnsi="Verdana" w:cs="Tahoma"/>
          <w:bCs/>
          <w:sz w:val="20"/>
          <w:szCs w:val="20"/>
          <w:lang w:val="es-ES_tradnl"/>
        </w:rPr>
        <w:t>Garantizar que los contenidos estén orientados al uso práctico del euskera en el ámbito del comedor escolar.</w:t>
      </w:r>
    </w:p>
    <w:p w14:paraId="7A5FF460" w14:textId="77777777" w:rsidR="00BF7A62" w:rsidRPr="00A64A7D" w:rsidRDefault="00BF7A62" w:rsidP="00BF7A62">
      <w:pPr>
        <w:pStyle w:val="Prrafodelista"/>
        <w:numPr>
          <w:ilvl w:val="0"/>
          <w:numId w:val="110"/>
        </w:numPr>
        <w:tabs>
          <w:tab w:val="left" w:pos="9436"/>
        </w:tabs>
        <w:spacing w:line="276" w:lineRule="auto"/>
        <w:ind w:left="2628" w:right="-63"/>
        <w:jc w:val="both"/>
        <w:rPr>
          <w:rFonts w:ascii="Verdana" w:hAnsi="Verdana" w:cs="Tahoma"/>
          <w:bCs/>
          <w:sz w:val="20"/>
          <w:szCs w:val="20"/>
          <w:lang w:val="es-ES_tradnl"/>
        </w:rPr>
      </w:pPr>
      <w:r w:rsidRPr="00A64A7D">
        <w:rPr>
          <w:rFonts w:ascii="Verdana" w:hAnsi="Verdana" w:cs="Tahoma"/>
          <w:bCs/>
          <w:sz w:val="20"/>
          <w:szCs w:val="20"/>
          <w:lang w:val="es-ES_tradnl"/>
        </w:rPr>
        <w:t xml:space="preserve">Adaptar la formación al nivel lingüístico del personal. </w:t>
      </w:r>
    </w:p>
    <w:p w14:paraId="4E2EFE16" w14:textId="77777777" w:rsidR="00BF7A62" w:rsidRPr="00A64A7D" w:rsidRDefault="00BF7A62" w:rsidP="00BF7A62">
      <w:pPr>
        <w:pStyle w:val="Prrafodelista"/>
        <w:numPr>
          <w:ilvl w:val="0"/>
          <w:numId w:val="110"/>
        </w:numPr>
        <w:tabs>
          <w:tab w:val="left" w:pos="9436"/>
        </w:tabs>
        <w:spacing w:line="276" w:lineRule="auto"/>
        <w:ind w:left="2628" w:right="-63"/>
        <w:jc w:val="both"/>
        <w:rPr>
          <w:rFonts w:ascii="Verdana" w:hAnsi="Verdana" w:cs="Tahoma"/>
          <w:bCs/>
          <w:sz w:val="20"/>
          <w:szCs w:val="20"/>
          <w:lang w:val="es-ES_tradnl"/>
        </w:rPr>
      </w:pPr>
      <w:r w:rsidRPr="00A64A7D">
        <w:rPr>
          <w:rFonts w:ascii="Verdana" w:hAnsi="Verdana" w:cs="Tahoma"/>
          <w:bCs/>
          <w:sz w:val="20"/>
          <w:szCs w:val="20"/>
          <w:lang w:val="es-ES_tradnl"/>
        </w:rPr>
        <w:t>Aportar, cuando sea requerido por el órgano de contratación, la documentación acreditativa de la formación realizada.</w:t>
      </w:r>
    </w:p>
    <w:p w14:paraId="22FFDE5F" w14:textId="77777777" w:rsidR="00A11D9F" w:rsidRPr="00A64A7D" w:rsidRDefault="00A11D9F" w:rsidP="00A11D9F">
      <w:pPr>
        <w:pStyle w:val="Prrafodelista"/>
        <w:tabs>
          <w:tab w:val="left" w:pos="9436"/>
        </w:tabs>
        <w:spacing w:line="276" w:lineRule="auto"/>
        <w:ind w:left="2628" w:right="-63"/>
        <w:jc w:val="both"/>
        <w:rPr>
          <w:rFonts w:ascii="Verdana" w:hAnsi="Verdana" w:cs="Tahoma"/>
          <w:bCs/>
          <w:sz w:val="20"/>
          <w:szCs w:val="20"/>
          <w:lang w:val="es-ES_tradnl"/>
        </w:rPr>
      </w:pPr>
    </w:p>
    <w:p w14:paraId="1BFE342D" w14:textId="77777777" w:rsidR="00A11D9F" w:rsidRPr="00A64A7D" w:rsidRDefault="00A11D9F" w:rsidP="00A11D9F">
      <w:pPr>
        <w:tabs>
          <w:tab w:val="left" w:pos="9436"/>
        </w:tabs>
        <w:ind w:right="-63"/>
        <w:jc w:val="both"/>
        <w:rPr>
          <w:rFonts w:ascii="Verdana" w:hAnsi="Verdana" w:cs="Tahoma"/>
          <w:bCs/>
          <w:sz w:val="20"/>
          <w:szCs w:val="20"/>
          <w:lang w:val="es-ES_tradnl"/>
        </w:rPr>
      </w:pPr>
      <w:r w:rsidRPr="00A64A7D">
        <w:rPr>
          <w:rFonts w:ascii="Verdana" w:hAnsi="Verdana" w:cs="Tahoma"/>
          <w:bCs/>
          <w:sz w:val="20"/>
          <w:szCs w:val="20"/>
          <w:lang w:val="es-ES_tradnl"/>
        </w:rPr>
        <w:t>En ____________________, a ____ de __________________ de ______.</w:t>
      </w:r>
    </w:p>
    <w:p w14:paraId="022457B3" w14:textId="77777777" w:rsidR="00A11D9F" w:rsidRPr="00A64A7D" w:rsidRDefault="00A11D9F" w:rsidP="00A11D9F">
      <w:pPr>
        <w:tabs>
          <w:tab w:val="left" w:pos="9436"/>
        </w:tabs>
        <w:ind w:right="-63"/>
        <w:jc w:val="both"/>
        <w:rPr>
          <w:rFonts w:ascii="Verdana" w:hAnsi="Verdana" w:cs="Tahoma"/>
          <w:bCs/>
          <w:sz w:val="20"/>
          <w:szCs w:val="20"/>
          <w:lang w:val="es-ES_tradnl"/>
        </w:rPr>
      </w:pPr>
      <w:r w:rsidRPr="00A64A7D">
        <w:rPr>
          <w:rFonts w:ascii="Verdana" w:hAnsi="Verdana" w:cs="Tahoma"/>
          <w:bCs/>
          <w:sz w:val="20"/>
          <w:szCs w:val="20"/>
          <w:lang w:val="es-ES_tradnl"/>
        </w:rPr>
        <w:t>Firma: _______________________________</w:t>
      </w:r>
    </w:p>
    <w:p w14:paraId="47452E17" w14:textId="77777777" w:rsidR="00A11D9F" w:rsidRPr="00A64A7D" w:rsidRDefault="00A11D9F" w:rsidP="00A11D9F">
      <w:pPr>
        <w:tabs>
          <w:tab w:val="left" w:pos="9436"/>
        </w:tabs>
        <w:ind w:right="-63"/>
        <w:jc w:val="both"/>
        <w:rPr>
          <w:rFonts w:ascii="Verdana" w:hAnsi="Verdana" w:cs="Tahoma"/>
          <w:bCs/>
          <w:sz w:val="20"/>
          <w:szCs w:val="20"/>
          <w:lang w:val="es-ES_tradnl"/>
        </w:rPr>
      </w:pPr>
      <w:r w:rsidRPr="00A64A7D">
        <w:rPr>
          <w:rFonts w:ascii="Verdana" w:hAnsi="Verdana" w:cs="Tahoma"/>
          <w:bCs/>
          <w:sz w:val="20"/>
          <w:szCs w:val="20"/>
          <w:lang w:val="es-ES_tradnl"/>
        </w:rPr>
        <w:t>Nombre y cargo del firmante: _______________________________</w:t>
      </w:r>
    </w:p>
    <w:p w14:paraId="44060DD0" w14:textId="09A624AF" w:rsidR="00A11D9F" w:rsidRPr="00A64A7D" w:rsidRDefault="00A11D9F" w:rsidP="00A11D9F">
      <w:pPr>
        <w:pStyle w:val="Prrafodelista"/>
        <w:numPr>
          <w:ilvl w:val="0"/>
          <w:numId w:val="110"/>
        </w:numPr>
        <w:rPr>
          <w:rFonts w:ascii="Verdana" w:hAnsi="Verdana" w:cs="Tahoma"/>
          <w:bCs/>
          <w:sz w:val="20"/>
          <w:szCs w:val="20"/>
          <w:lang w:val="es-ES_tradnl"/>
        </w:rPr>
      </w:pPr>
    </w:p>
    <w:p w14:paraId="6FF55C4C" w14:textId="2837D210" w:rsidR="00BF7A62" w:rsidRPr="00A64A7D" w:rsidRDefault="00BF7A62">
      <w:pPr>
        <w:rPr>
          <w:rFonts w:ascii="Verdana" w:hAnsi="Verdana" w:cs="Tahoma"/>
          <w:bCs/>
          <w:sz w:val="20"/>
          <w:szCs w:val="20"/>
          <w:lang w:val="es-ES_tradnl"/>
        </w:rPr>
      </w:pPr>
      <w:r w:rsidRPr="00A64A7D">
        <w:rPr>
          <w:rFonts w:ascii="Verdana" w:hAnsi="Verdana" w:cs="Tahoma"/>
          <w:bCs/>
          <w:sz w:val="20"/>
          <w:szCs w:val="20"/>
          <w:lang w:val="es-ES_tradnl"/>
        </w:rPr>
        <w:br w:type="page"/>
      </w:r>
    </w:p>
    <w:p w14:paraId="00826ADC" w14:textId="77777777" w:rsidR="00185ECC" w:rsidRPr="00A64A7D" w:rsidRDefault="00185ECC" w:rsidP="00185ECC">
      <w:pPr>
        <w:tabs>
          <w:tab w:val="left" w:pos="9436"/>
        </w:tabs>
        <w:spacing w:line="276" w:lineRule="auto"/>
        <w:ind w:right="-63"/>
        <w:rPr>
          <w:rFonts w:ascii="Verdana" w:hAnsi="Verdana" w:cs="Tahoma"/>
          <w:bCs/>
          <w:sz w:val="20"/>
          <w:szCs w:val="20"/>
          <w:lang w:val="es-ES_tradnl"/>
        </w:rPr>
      </w:pPr>
    </w:p>
    <w:p w14:paraId="3F231436" w14:textId="77777777" w:rsidR="00185ECC" w:rsidRPr="00A64A7D" w:rsidRDefault="00185ECC" w:rsidP="00185ECC">
      <w:pPr>
        <w:tabs>
          <w:tab w:val="left" w:pos="9436"/>
        </w:tabs>
        <w:spacing w:line="276" w:lineRule="auto"/>
        <w:ind w:right="-63"/>
        <w:rPr>
          <w:rFonts w:ascii="Verdana" w:hAnsi="Verdana" w:cs="Tahoma"/>
          <w:bCs/>
          <w:sz w:val="20"/>
          <w:szCs w:val="20"/>
          <w:lang w:val="es-ES_tradnl"/>
        </w:rPr>
      </w:pPr>
    </w:p>
    <w:p w14:paraId="3C8232B2" w14:textId="669D54EF" w:rsidR="00C548B6" w:rsidRPr="00A64A7D" w:rsidRDefault="00C548B6" w:rsidP="00C03745">
      <w:pPr>
        <w:pStyle w:val="Ttulo3"/>
        <w:rPr>
          <w:rFonts w:eastAsia="Arial Unicode MS"/>
          <w:i/>
          <w:lang w:val="es-ES_tradnl"/>
        </w:rPr>
      </w:pPr>
      <w:bookmarkStart w:id="1117" w:name="_Toc38387846"/>
      <w:bookmarkStart w:id="1118" w:name="_Toc225761198"/>
      <w:r w:rsidRPr="00A64A7D">
        <w:rPr>
          <w:lang w:val="es-ES_tradnl"/>
        </w:rPr>
        <w:t>ANEXO</w:t>
      </w:r>
      <w:r w:rsidR="00F47A03" w:rsidRPr="00A64A7D">
        <w:rPr>
          <w:lang w:val="es-ES_tradnl"/>
        </w:rPr>
        <w:t xml:space="preserve"> V.</w:t>
      </w:r>
      <w:r w:rsidRPr="00A64A7D">
        <w:rPr>
          <w:lang w:val="es-ES_tradnl"/>
        </w:rPr>
        <w:t>1.-</w:t>
      </w:r>
      <w:r w:rsidRPr="00A64A7D">
        <w:rPr>
          <w:lang w:val="es-ES_tradnl"/>
        </w:rPr>
        <w:tab/>
      </w:r>
      <w:bookmarkEnd w:id="1111"/>
      <w:r w:rsidRPr="00A64A7D">
        <w:rPr>
          <w:lang w:val="es-ES_tradnl"/>
        </w:rPr>
        <w:t>DISPONIBILIDAD DE LA SOLVENCIA Y MEDIOS DE OTRAS ENTIDADES DURANTE TODA LA VIGENCIA DEL CONTRATO</w:t>
      </w:r>
      <w:bookmarkEnd w:id="1112"/>
      <w:bookmarkEnd w:id="1117"/>
      <w:bookmarkEnd w:id="1118"/>
    </w:p>
    <w:p w14:paraId="69DFB5AC" w14:textId="77777777" w:rsidR="00C548B6" w:rsidRPr="00A64A7D" w:rsidRDefault="00C548B6" w:rsidP="00C548B6">
      <w:pPr>
        <w:tabs>
          <w:tab w:val="left" w:pos="9436"/>
        </w:tabs>
        <w:ind w:left="600" w:right="-427"/>
        <w:jc w:val="center"/>
        <w:rPr>
          <w:rFonts w:ascii="Verdana" w:eastAsia="Arial Unicode MS" w:hAnsi="Verdana" w:cs="Tahoma"/>
          <w:b/>
          <w:sz w:val="19"/>
          <w:szCs w:val="19"/>
          <w:lang w:val="es-ES_tradnl"/>
        </w:rPr>
      </w:pPr>
    </w:p>
    <w:p w14:paraId="46496D9D" w14:textId="77777777"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r w:rsidRPr="00A64A7D">
        <w:rPr>
          <w:rFonts w:ascii="Verdana" w:hAnsi="Verdana" w:cs="Tahoma"/>
          <w:sz w:val="19"/>
          <w:szCs w:val="19"/>
          <w:lang w:val="es-ES_tradnl"/>
        </w:rPr>
        <w:t xml:space="preserve">DE UNA PARTE, </w:t>
      </w:r>
      <w:r w:rsidRPr="00A64A7D">
        <w:rPr>
          <w:rFonts w:ascii="Verdana" w:hAnsi="Verdana" w:cs="Tahoma"/>
          <w:sz w:val="19"/>
          <w:szCs w:val="19"/>
          <w:vertAlign w:val="superscript"/>
          <w:lang w:val="es-ES_tradnl"/>
        </w:rPr>
        <w:footnoteReference w:id="77"/>
      </w: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licitadora</w:t>
      </w:r>
      <w:r w:rsidRPr="00A64A7D">
        <w:rPr>
          <w:rFonts w:ascii="Verdana" w:hAnsi="Verdana" w:cs="Tahoma"/>
          <w:sz w:val="19"/>
          <w:szCs w:val="19"/>
          <w:lang w:val="es-ES_tradnl"/>
        </w:rPr>
        <w:t>)……………………………………………, con NIF………………………(</w:t>
      </w:r>
      <w:r w:rsidRPr="00A64A7D">
        <w:rPr>
          <w:rFonts w:ascii="Verdana" w:hAnsi="Verdana" w:cs="Tahoma"/>
          <w:color w:val="0000FF"/>
          <w:sz w:val="19"/>
          <w:szCs w:val="19"/>
          <w:lang w:val="es-ES_tradnl"/>
        </w:rPr>
        <w:t>de la licitadora</w:t>
      </w:r>
      <w:r w:rsidRPr="00A64A7D">
        <w:rPr>
          <w:rFonts w:ascii="Verdana" w:hAnsi="Verdana" w:cs="Tahoma"/>
          <w:sz w:val="19"/>
          <w:szCs w:val="19"/>
          <w:lang w:val="es-ES_tradnl"/>
        </w:rPr>
        <w:t>) y domicilio social …..……………………………………….</w:t>
      </w:r>
    </w:p>
    <w:p w14:paraId="1355141D" w14:textId="77777777"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p>
    <w:p w14:paraId="41F15B7A" w14:textId="77777777"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r w:rsidRPr="00A64A7D">
        <w:rPr>
          <w:rFonts w:ascii="Verdana" w:hAnsi="Verdana" w:cs="Tahoma"/>
          <w:sz w:val="19"/>
          <w:szCs w:val="19"/>
          <w:lang w:val="es-ES_tradnl"/>
        </w:rPr>
        <w:t>Y DE OTRA, D./Dña.…………………………………………………, en nombre propio o en representación de (</w:t>
      </w:r>
      <w:r w:rsidRPr="00A64A7D">
        <w:rPr>
          <w:rFonts w:ascii="Verdana" w:hAnsi="Verdana" w:cs="Tahoma"/>
          <w:color w:val="0000FF"/>
          <w:sz w:val="19"/>
          <w:szCs w:val="19"/>
          <w:lang w:val="es-ES_tradnl"/>
        </w:rPr>
        <w:t>otra entidad</w:t>
      </w:r>
      <w:r w:rsidRPr="00A64A7D">
        <w:rPr>
          <w:rFonts w:ascii="Verdana" w:hAnsi="Verdana" w:cs="Tahoma"/>
          <w:sz w:val="19"/>
          <w:szCs w:val="19"/>
          <w:lang w:val="es-ES_tradnl"/>
        </w:rPr>
        <w:t>)……………………………………………, con NIF………………………(</w:t>
      </w:r>
      <w:r w:rsidRPr="00A64A7D">
        <w:rPr>
          <w:rFonts w:ascii="Verdana" w:hAnsi="Verdana" w:cs="Tahoma"/>
          <w:color w:val="0000FF"/>
          <w:sz w:val="19"/>
          <w:szCs w:val="19"/>
          <w:lang w:val="es-ES_tradnl"/>
        </w:rPr>
        <w:t>de la otra entidad</w:t>
      </w:r>
      <w:r w:rsidRPr="00A64A7D">
        <w:rPr>
          <w:rFonts w:ascii="Verdana" w:hAnsi="Verdana" w:cs="Tahoma"/>
          <w:sz w:val="19"/>
          <w:szCs w:val="19"/>
          <w:lang w:val="es-ES_tradnl"/>
        </w:rPr>
        <w:t>) y domicilio social …..……………………………………….</w:t>
      </w:r>
    </w:p>
    <w:p w14:paraId="634F20F9" w14:textId="77777777" w:rsidR="00C548B6" w:rsidRPr="00A64A7D" w:rsidRDefault="00C548B6" w:rsidP="00C548B6">
      <w:pPr>
        <w:ind w:right="-427"/>
        <w:jc w:val="center"/>
        <w:rPr>
          <w:rFonts w:ascii="Verdana" w:hAnsi="Verdana"/>
          <w:b/>
          <w:sz w:val="19"/>
          <w:szCs w:val="19"/>
          <w:lang w:val="es-ES_tradnl"/>
        </w:rPr>
      </w:pPr>
      <w:bookmarkStart w:id="1119" w:name="_Toc505598256"/>
      <w:bookmarkStart w:id="1120" w:name="_Toc505598333"/>
      <w:bookmarkStart w:id="1121" w:name="_Toc505598426"/>
      <w:bookmarkStart w:id="1122" w:name="_Toc507512605"/>
      <w:bookmarkStart w:id="1123" w:name="_Toc507512906"/>
      <w:r w:rsidRPr="00A64A7D">
        <w:rPr>
          <w:rFonts w:ascii="Verdana" w:hAnsi="Verdana"/>
          <w:b/>
          <w:sz w:val="19"/>
          <w:szCs w:val="19"/>
          <w:lang w:val="es-ES_tradnl"/>
        </w:rPr>
        <w:t>DECLARAN:</w:t>
      </w:r>
      <w:bookmarkEnd w:id="1119"/>
      <w:bookmarkEnd w:id="1120"/>
      <w:bookmarkEnd w:id="1121"/>
      <w:bookmarkEnd w:id="1122"/>
      <w:bookmarkEnd w:id="1123"/>
    </w:p>
    <w:p w14:paraId="6DB0DF80" w14:textId="05EB48F6" w:rsidR="00C548B6" w:rsidRPr="00A64A7D" w:rsidRDefault="00C548B6" w:rsidP="00F600EB">
      <w:pPr>
        <w:numPr>
          <w:ilvl w:val="0"/>
          <w:numId w:val="37"/>
        </w:numPr>
        <w:tabs>
          <w:tab w:val="left" w:pos="1418"/>
        </w:tabs>
        <w:spacing w:before="120"/>
        <w:ind w:left="1418" w:right="-427" w:hanging="567"/>
        <w:jc w:val="both"/>
        <w:rPr>
          <w:rFonts w:ascii="Verdana" w:hAnsi="Verdana" w:cs="Tahoma"/>
          <w:iCs/>
          <w:sz w:val="19"/>
          <w:szCs w:val="19"/>
          <w:lang w:val="es-ES_tradnl"/>
        </w:rPr>
      </w:pPr>
      <w:r w:rsidRPr="00A64A7D">
        <w:rPr>
          <w:rFonts w:ascii="Verdana" w:hAnsi="Verdana" w:cs="Tahoma"/>
          <w:iCs/>
          <w:sz w:val="19"/>
          <w:szCs w:val="19"/>
          <w:lang w:val="es-ES_tradnl"/>
        </w:rPr>
        <w:t>Que de conformidad con lo dispuesto en el artículo 75 LCSP, (</w:t>
      </w:r>
      <w:r w:rsidRPr="00A64A7D">
        <w:rPr>
          <w:rFonts w:ascii="Verdana" w:hAnsi="Verdana" w:cs="Tahoma"/>
          <w:color w:val="0000FF"/>
          <w:sz w:val="19"/>
          <w:szCs w:val="19"/>
          <w:lang w:val="es-ES_tradnl"/>
        </w:rPr>
        <w:t>licitadora</w:t>
      </w:r>
      <w:r w:rsidRPr="00A64A7D">
        <w:rPr>
          <w:rFonts w:ascii="Verdana" w:hAnsi="Verdana" w:cs="Tahoma"/>
          <w:iCs/>
          <w:sz w:val="19"/>
          <w:szCs w:val="19"/>
          <w:lang w:val="es-ES_tradnl"/>
        </w:rPr>
        <w:t>) ………………………………….. se ha basado en la solvencia y/o medios de (</w:t>
      </w:r>
      <w:r w:rsidR="00F1064C" w:rsidRPr="00A64A7D">
        <w:rPr>
          <w:rFonts w:ascii="Verdana" w:hAnsi="Verdana" w:cs="Tahoma"/>
          <w:iCs/>
          <w:color w:val="0000FF"/>
          <w:sz w:val="19"/>
          <w:szCs w:val="19"/>
          <w:lang w:val="es-ES_tradnl"/>
        </w:rPr>
        <w:t>ot</w:t>
      </w:r>
      <w:r w:rsidRPr="00A64A7D">
        <w:rPr>
          <w:rFonts w:ascii="Verdana" w:hAnsi="Verdana" w:cs="Tahoma"/>
          <w:iCs/>
          <w:color w:val="0000FF"/>
          <w:sz w:val="19"/>
          <w:szCs w:val="19"/>
          <w:lang w:val="es-ES_tradnl"/>
        </w:rPr>
        <w:t>ra entidad</w:t>
      </w:r>
      <w:r w:rsidRPr="00A64A7D">
        <w:rPr>
          <w:rFonts w:ascii="Verdana" w:hAnsi="Verdana" w:cs="Tahoma"/>
          <w:iCs/>
          <w:sz w:val="19"/>
          <w:szCs w:val="19"/>
          <w:lang w:val="es-ES_tradnl"/>
        </w:rPr>
        <w:t>) ………………………………….. para participar en el procedimiento de adjudicación del contrato cuyo objeto es (</w:t>
      </w:r>
      <w:r w:rsidRPr="00A64A7D">
        <w:rPr>
          <w:rFonts w:ascii="Verdana" w:hAnsi="Verdana" w:cs="Tahoma"/>
          <w:iCs/>
          <w:color w:val="0000FF"/>
          <w:sz w:val="19"/>
          <w:szCs w:val="19"/>
          <w:lang w:val="es-ES_tradnl"/>
        </w:rPr>
        <w:t>indicar el objeto del contrato</w:t>
      </w:r>
      <w:r w:rsidRPr="00A64A7D">
        <w:rPr>
          <w:rFonts w:ascii="Verdana" w:hAnsi="Verdana" w:cs="Tahoma"/>
          <w:iCs/>
          <w:sz w:val="19"/>
          <w:szCs w:val="19"/>
          <w:lang w:val="es-ES_tradnl"/>
        </w:rPr>
        <w:t>) ………………………………….. referenciado con el número de expediente (</w:t>
      </w:r>
      <w:r w:rsidRPr="00A64A7D">
        <w:rPr>
          <w:rFonts w:ascii="Verdana" w:hAnsi="Verdana" w:cs="Tahoma"/>
          <w:iCs/>
          <w:color w:val="0000FF"/>
          <w:sz w:val="19"/>
          <w:szCs w:val="19"/>
          <w:lang w:val="es-ES_tradnl"/>
        </w:rPr>
        <w:t>indicar número de expediente</w:t>
      </w:r>
      <w:r w:rsidRPr="00A64A7D">
        <w:rPr>
          <w:rFonts w:ascii="Verdana" w:hAnsi="Verdana" w:cs="Tahoma"/>
          <w:iCs/>
          <w:sz w:val="19"/>
          <w:szCs w:val="19"/>
          <w:lang w:val="es-ES_tradnl"/>
        </w:rPr>
        <w:t xml:space="preserve">) </w:t>
      </w:r>
      <w:r w:rsidR="00A95F0E" w:rsidRPr="00A64A7D">
        <w:rPr>
          <w:rFonts w:ascii="Verdana" w:hAnsi="Verdana" w:cs="Tahoma"/>
          <w:sz w:val="19"/>
          <w:szCs w:val="19"/>
          <w:lang w:val="es-ES_tradnl"/>
        </w:rPr>
        <w:t>C02/007/2026</w:t>
      </w:r>
    </w:p>
    <w:p w14:paraId="357B12AF" w14:textId="0D5E3AED" w:rsidR="00C548B6" w:rsidRPr="00A64A7D" w:rsidRDefault="00C548B6" w:rsidP="00F600EB">
      <w:pPr>
        <w:numPr>
          <w:ilvl w:val="0"/>
          <w:numId w:val="37"/>
        </w:numPr>
        <w:tabs>
          <w:tab w:val="left" w:pos="1418"/>
        </w:tabs>
        <w:spacing w:before="120"/>
        <w:ind w:left="1418" w:right="-427" w:hanging="567"/>
        <w:jc w:val="both"/>
        <w:rPr>
          <w:rFonts w:ascii="Verdana" w:eastAsia="Arial Unicode MS" w:hAnsi="Verdana" w:cs="Tahoma"/>
          <w:b/>
          <w:sz w:val="19"/>
          <w:szCs w:val="19"/>
          <w:lang w:val="es-ES_tradnl"/>
        </w:rPr>
      </w:pPr>
      <w:r w:rsidRPr="00A64A7D">
        <w:rPr>
          <w:rFonts w:ascii="Verdana" w:eastAsia="Arial Unicode MS" w:hAnsi="Verdana" w:cs="Tahoma"/>
          <w:sz w:val="19"/>
          <w:szCs w:val="19"/>
          <w:lang w:val="es-ES_tradnl"/>
        </w:rPr>
        <w:t>Que</w:t>
      </w:r>
      <w:r w:rsidRPr="00A64A7D">
        <w:rPr>
          <w:rFonts w:ascii="Verdana" w:eastAsia="Arial Unicode MS" w:hAnsi="Verdana" w:cs="Tahoma"/>
          <w:b/>
          <w:sz w:val="19"/>
          <w:szCs w:val="19"/>
          <w:lang w:val="es-ES_tradnl"/>
        </w:rPr>
        <w:t xml:space="preserve"> </w:t>
      </w:r>
      <w:r w:rsidRPr="00A64A7D">
        <w:rPr>
          <w:rFonts w:ascii="Verdana" w:hAnsi="Verdana" w:cs="Tahoma"/>
          <w:iCs/>
          <w:sz w:val="19"/>
          <w:szCs w:val="19"/>
          <w:lang w:val="es-ES_tradnl"/>
        </w:rPr>
        <w:t>(</w:t>
      </w:r>
      <w:r w:rsidR="00F1064C" w:rsidRPr="00A64A7D">
        <w:rPr>
          <w:rFonts w:ascii="Verdana" w:hAnsi="Verdana" w:cs="Tahoma"/>
          <w:iCs/>
          <w:color w:val="0000FF"/>
          <w:sz w:val="19"/>
          <w:szCs w:val="19"/>
          <w:lang w:val="es-ES_tradnl"/>
        </w:rPr>
        <w:t>ot</w:t>
      </w:r>
      <w:r w:rsidRPr="00A64A7D">
        <w:rPr>
          <w:rFonts w:ascii="Verdana" w:hAnsi="Verdana" w:cs="Tahoma"/>
          <w:iCs/>
          <w:color w:val="0000FF"/>
          <w:sz w:val="19"/>
          <w:szCs w:val="19"/>
          <w:lang w:val="es-ES_tradnl"/>
        </w:rPr>
        <w:t>ra entidad</w:t>
      </w:r>
      <w:r w:rsidRPr="00A64A7D">
        <w:rPr>
          <w:rFonts w:ascii="Verdana" w:hAnsi="Verdana" w:cs="Tahoma"/>
          <w:iCs/>
          <w:sz w:val="19"/>
          <w:szCs w:val="19"/>
          <w:lang w:val="es-ES_tradnl"/>
        </w:rPr>
        <w:t>) ………………………………….. no está incursa en prohibición de contratar con el sector público.</w:t>
      </w:r>
    </w:p>
    <w:p w14:paraId="4D888DAE" w14:textId="26875F7B" w:rsidR="00C548B6" w:rsidRPr="00A64A7D" w:rsidRDefault="00C548B6" w:rsidP="00F600EB">
      <w:pPr>
        <w:numPr>
          <w:ilvl w:val="0"/>
          <w:numId w:val="37"/>
        </w:numPr>
        <w:tabs>
          <w:tab w:val="left" w:pos="851"/>
          <w:tab w:val="left" w:pos="1418"/>
        </w:tabs>
        <w:spacing w:before="120"/>
        <w:ind w:left="1418" w:right="-427" w:hanging="567"/>
        <w:jc w:val="both"/>
        <w:rPr>
          <w:rFonts w:ascii="Verdana" w:eastAsia="Arial Unicode MS" w:hAnsi="Verdana" w:cs="Tahoma"/>
          <w:b/>
          <w:sz w:val="19"/>
          <w:szCs w:val="19"/>
          <w:lang w:val="es-ES_tradnl"/>
        </w:rPr>
      </w:pPr>
      <w:r w:rsidRPr="00A64A7D">
        <w:rPr>
          <w:rFonts w:ascii="Verdana" w:hAnsi="Verdana" w:cs="Tahoma"/>
          <w:iCs/>
          <w:sz w:val="19"/>
          <w:szCs w:val="19"/>
          <w:lang w:val="es-ES_tradnl"/>
        </w:rPr>
        <w:t>Que la solvencia y/o medios perteneciente/s a (</w:t>
      </w:r>
      <w:r w:rsidR="00F1064C" w:rsidRPr="00A64A7D">
        <w:rPr>
          <w:rFonts w:ascii="Verdana" w:hAnsi="Verdana" w:cs="Tahoma"/>
          <w:iCs/>
          <w:color w:val="0000FF"/>
          <w:sz w:val="19"/>
          <w:szCs w:val="19"/>
          <w:lang w:val="es-ES_tradnl"/>
        </w:rPr>
        <w:t>ot</w:t>
      </w:r>
      <w:r w:rsidRPr="00A64A7D">
        <w:rPr>
          <w:rFonts w:ascii="Verdana" w:hAnsi="Verdana" w:cs="Tahoma"/>
          <w:iCs/>
          <w:color w:val="0000FF"/>
          <w:sz w:val="19"/>
          <w:szCs w:val="19"/>
          <w:lang w:val="es-ES_tradnl"/>
        </w:rPr>
        <w:t>ra entidad</w:t>
      </w:r>
      <w:r w:rsidRPr="00A64A7D">
        <w:rPr>
          <w:rFonts w:ascii="Verdana" w:hAnsi="Verdana" w:cs="Tahoma"/>
          <w:iCs/>
          <w:sz w:val="19"/>
          <w:szCs w:val="19"/>
          <w:lang w:val="es-ES_tradnl"/>
        </w:rPr>
        <w:t>) ………………………………….. y que pone a disposición de (</w:t>
      </w:r>
      <w:r w:rsidRPr="00A64A7D">
        <w:rPr>
          <w:rFonts w:ascii="Verdana" w:hAnsi="Verdana" w:cs="Tahoma"/>
          <w:color w:val="0000FF"/>
          <w:sz w:val="19"/>
          <w:szCs w:val="19"/>
          <w:lang w:val="es-ES_tradnl"/>
        </w:rPr>
        <w:t>licitadora</w:t>
      </w:r>
      <w:r w:rsidRPr="00A64A7D">
        <w:rPr>
          <w:rFonts w:ascii="Verdana" w:hAnsi="Verdana" w:cs="Tahoma"/>
          <w:iCs/>
          <w:sz w:val="19"/>
          <w:szCs w:val="19"/>
          <w:lang w:val="es-ES_tradnl"/>
        </w:rPr>
        <w:t>) ………………………………….. es/son la/los siguiente/s:</w:t>
      </w:r>
    </w:p>
    <w:p w14:paraId="0AB01857" w14:textId="77777777" w:rsidR="00C548B6" w:rsidRPr="00A64A7D" w:rsidRDefault="00C548B6" w:rsidP="00F600EB">
      <w:pPr>
        <w:numPr>
          <w:ilvl w:val="0"/>
          <w:numId w:val="32"/>
        </w:numPr>
        <w:ind w:left="1276" w:right="-427" w:firstLine="425"/>
        <w:jc w:val="both"/>
        <w:rPr>
          <w:rFonts w:ascii="Verdana" w:hAnsi="Verdana" w:cs="Tahoma"/>
          <w:iCs/>
          <w:sz w:val="19"/>
          <w:szCs w:val="19"/>
          <w:lang w:val="es-ES_tradnl"/>
        </w:rPr>
      </w:pPr>
      <w:r w:rsidRPr="00A64A7D">
        <w:rPr>
          <w:rFonts w:ascii="Verdana" w:hAnsi="Verdana" w:cs="Tahoma"/>
          <w:iCs/>
          <w:sz w:val="19"/>
          <w:szCs w:val="19"/>
          <w:lang w:val="es-ES_tradnl"/>
        </w:rPr>
        <w:t>…</w:t>
      </w:r>
    </w:p>
    <w:p w14:paraId="20A28A10" w14:textId="77777777" w:rsidR="00C548B6" w:rsidRPr="00A64A7D" w:rsidRDefault="00C548B6" w:rsidP="00F600EB">
      <w:pPr>
        <w:numPr>
          <w:ilvl w:val="0"/>
          <w:numId w:val="32"/>
        </w:numPr>
        <w:ind w:left="1276" w:right="-427" w:firstLine="425"/>
        <w:jc w:val="both"/>
        <w:rPr>
          <w:rFonts w:ascii="Verdana" w:hAnsi="Verdana" w:cs="Tahoma"/>
          <w:iCs/>
          <w:sz w:val="19"/>
          <w:szCs w:val="19"/>
          <w:lang w:val="es-ES_tradnl"/>
        </w:rPr>
      </w:pPr>
      <w:r w:rsidRPr="00A64A7D">
        <w:rPr>
          <w:rFonts w:ascii="Verdana" w:hAnsi="Verdana" w:cs="Tahoma"/>
          <w:iCs/>
          <w:sz w:val="19"/>
          <w:szCs w:val="19"/>
          <w:lang w:val="es-ES_tradnl"/>
        </w:rPr>
        <w:t>…</w:t>
      </w:r>
    </w:p>
    <w:p w14:paraId="16975418" w14:textId="77777777" w:rsidR="00C548B6" w:rsidRPr="00A64A7D" w:rsidRDefault="00C548B6" w:rsidP="00F600EB">
      <w:pPr>
        <w:numPr>
          <w:ilvl w:val="0"/>
          <w:numId w:val="37"/>
        </w:numPr>
        <w:tabs>
          <w:tab w:val="left" w:pos="851"/>
          <w:tab w:val="left" w:pos="1418"/>
        </w:tabs>
        <w:spacing w:before="120"/>
        <w:ind w:left="1418" w:right="-427" w:hanging="567"/>
        <w:jc w:val="both"/>
        <w:rPr>
          <w:rFonts w:ascii="Verdana" w:eastAsia="Arial Unicode MS" w:hAnsi="Verdana" w:cs="Tahoma"/>
          <w:b/>
          <w:sz w:val="19"/>
          <w:szCs w:val="19"/>
          <w:lang w:val="es-ES_tradnl"/>
        </w:rPr>
      </w:pPr>
      <w:r w:rsidRPr="00A64A7D">
        <w:rPr>
          <w:rFonts w:ascii="Verdana" w:hAnsi="Verdana" w:cs="Tahoma"/>
          <w:iCs/>
          <w:sz w:val="19"/>
          <w:szCs w:val="19"/>
          <w:lang w:val="es-ES_tradnl"/>
        </w:rPr>
        <w:t>Que dichas solvencia y/o medios estará/n a disposición de (</w:t>
      </w:r>
      <w:r w:rsidRPr="00A64A7D">
        <w:rPr>
          <w:rFonts w:ascii="Verdana" w:hAnsi="Verdana" w:cs="Tahoma"/>
          <w:iCs/>
          <w:color w:val="0000FF"/>
          <w:sz w:val="19"/>
          <w:szCs w:val="19"/>
          <w:lang w:val="es-ES_tradnl"/>
        </w:rPr>
        <w:t>licitadora</w:t>
      </w:r>
      <w:r w:rsidRPr="00A64A7D">
        <w:rPr>
          <w:rFonts w:ascii="Verdana" w:hAnsi="Verdana" w:cs="Tahoma"/>
          <w:iCs/>
          <w:sz w:val="19"/>
          <w:szCs w:val="19"/>
          <w:lang w:val="es-ES_tradnl"/>
        </w:rPr>
        <w:t>) ………………………………….. durante toda la vigencia del contrato.</w:t>
      </w:r>
    </w:p>
    <w:p w14:paraId="4681CCBF" w14:textId="70426797" w:rsidR="00C548B6" w:rsidRPr="00A64A7D" w:rsidRDefault="00C548B6" w:rsidP="00F600EB">
      <w:pPr>
        <w:numPr>
          <w:ilvl w:val="0"/>
          <w:numId w:val="37"/>
        </w:numPr>
        <w:tabs>
          <w:tab w:val="left" w:pos="851"/>
          <w:tab w:val="left" w:pos="1418"/>
        </w:tabs>
        <w:spacing w:before="120"/>
        <w:ind w:left="1418" w:right="-427" w:hanging="567"/>
        <w:jc w:val="both"/>
        <w:rPr>
          <w:rFonts w:ascii="Verdana" w:eastAsia="Arial Unicode MS" w:hAnsi="Verdana" w:cs="Tahoma"/>
          <w:b/>
          <w:sz w:val="19"/>
          <w:szCs w:val="19"/>
          <w:lang w:val="es-ES_tradnl"/>
        </w:rPr>
      </w:pPr>
      <w:r w:rsidRPr="00A64A7D">
        <w:rPr>
          <w:rFonts w:ascii="Verdana" w:hAnsi="Verdana" w:cs="Tahoma"/>
          <w:iCs/>
          <w:sz w:val="19"/>
          <w:szCs w:val="19"/>
          <w:lang w:val="es-ES_tradnl"/>
        </w:rPr>
        <w:t>Que (</w:t>
      </w:r>
      <w:r w:rsidR="00F1064C" w:rsidRPr="00A64A7D">
        <w:rPr>
          <w:rFonts w:ascii="Verdana" w:hAnsi="Verdana" w:cs="Tahoma"/>
          <w:iCs/>
          <w:color w:val="0000FF"/>
          <w:sz w:val="19"/>
          <w:szCs w:val="19"/>
          <w:lang w:val="es-ES_tradnl"/>
        </w:rPr>
        <w:t>ot</w:t>
      </w:r>
      <w:r w:rsidRPr="00A64A7D">
        <w:rPr>
          <w:rFonts w:ascii="Verdana" w:hAnsi="Verdana" w:cs="Tahoma"/>
          <w:iCs/>
          <w:color w:val="0000FF"/>
          <w:sz w:val="19"/>
          <w:szCs w:val="19"/>
          <w:lang w:val="es-ES_tradnl"/>
        </w:rPr>
        <w:t>ra entidad</w:t>
      </w:r>
      <w:r w:rsidRPr="00A64A7D">
        <w:rPr>
          <w:rFonts w:ascii="Verdana" w:hAnsi="Verdana" w:cs="Tahoma"/>
          <w:iCs/>
          <w:sz w:val="19"/>
          <w:szCs w:val="19"/>
          <w:lang w:val="es-ES_tradnl"/>
        </w:rPr>
        <w:t>) ………………………………….. va a prestar los servicios para los cuales son necesarios los títulos de estudios y/o los profesionales y/o la experiencia profesional exigidos en la cláusula 21.2 de cláusulas específicas del contrato</w:t>
      </w:r>
      <w:r w:rsidRPr="00A64A7D">
        <w:rPr>
          <w:rFonts w:ascii="Verdana" w:hAnsi="Verdana" w:cs="Tahoma"/>
          <w:iCs/>
          <w:sz w:val="19"/>
          <w:szCs w:val="19"/>
          <w:vertAlign w:val="superscript"/>
          <w:lang w:val="es-ES_tradnl"/>
        </w:rPr>
        <w:footnoteReference w:id="78"/>
      </w:r>
      <w:r w:rsidRPr="00A64A7D">
        <w:rPr>
          <w:rFonts w:ascii="Verdana" w:hAnsi="Verdana" w:cs="Tahoma"/>
          <w:iCs/>
          <w:sz w:val="19"/>
          <w:szCs w:val="19"/>
          <w:lang w:val="es-ES_tradnl"/>
        </w:rPr>
        <w:t>.</w:t>
      </w:r>
    </w:p>
    <w:p w14:paraId="071CE72A" w14:textId="77777777" w:rsidR="00C548B6" w:rsidRPr="00A64A7D" w:rsidRDefault="00C548B6" w:rsidP="00F600EB">
      <w:pPr>
        <w:numPr>
          <w:ilvl w:val="0"/>
          <w:numId w:val="37"/>
        </w:numPr>
        <w:tabs>
          <w:tab w:val="left" w:pos="851"/>
          <w:tab w:val="left" w:pos="1418"/>
        </w:tabs>
        <w:spacing w:before="120"/>
        <w:ind w:left="1418" w:right="-427" w:hanging="567"/>
        <w:jc w:val="both"/>
        <w:rPr>
          <w:rFonts w:ascii="Verdana" w:eastAsia="Arial Unicode MS" w:hAnsi="Verdana" w:cs="Tahoma"/>
          <w:b/>
          <w:sz w:val="19"/>
          <w:szCs w:val="19"/>
          <w:lang w:val="es-ES_tradnl"/>
        </w:rPr>
      </w:pPr>
      <w:r w:rsidRPr="00A64A7D">
        <w:rPr>
          <w:rFonts w:ascii="Verdana" w:hAnsi="Verdana" w:cs="Tahoma"/>
          <w:iCs/>
          <w:sz w:val="19"/>
          <w:szCs w:val="19"/>
          <w:lang w:val="es-ES_tradnl"/>
        </w:rPr>
        <w:t>Que (</w:t>
      </w:r>
      <w:r w:rsidRPr="00A64A7D">
        <w:rPr>
          <w:rFonts w:ascii="Verdana" w:hAnsi="Verdana" w:cs="Tahoma"/>
          <w:color w:val="0000FF"/>
          <w:sz w:val="19"/>
          <w:szCs w:val="19"/>
          <w:lang w:val="es-ES_tradnl"/>
        </w:rPr>
        <w:t>licitadora</w:t>
      </w:r>
      <w:r w:rsidRPr="00A64A7D">
        <w:rPr>
          <w:rFonts w:ascii="Verdana" w:hAnsi="Verdana" w:cs="Tahoma"/>
          <w:iCs/>
          <w:sz w:val="19"/>
          <w:szCs w:val="19"/>
          <w:lang w:val="es-ES_tradnl"/>
        </w:rPr>
        <w:t xml:space="preserve">) ………………………………….. aportará la documentación adicional requerida por </w:t>
      </w:r>
      <w:r w:rsidR="00CD46BA" w:rsidRPr="00A64A7D">
        <w:rPr>
          <w:rFonts w:ascii="Verdana" w:hAnsi="Verdana" w:cs="Tahoma"/>
          <w:iCs/>
          <w:sz w:val="19"/>
          <w:szCs w:val="19"/>
          <w:lang w:val="es-ES_tradnl"/>
        </w:rPr>
        <w:t>la/</w:t>
      </w:r>
      <w:r w:rsidRPr="00A64A7D">
        <w:rPr>
          <w:rFonts w:ascii="Verdana" w:hAnsi="Verdana" w:cs="Tahoma"/>
          <w:iCs/>
          <w:sz w:val="19"/>
          <w:szCs w:val="19"/>
          <w:lang w:val="es-ES_tradnl"/>
        </w:rPr>
        <w:t xml:space="preserve">el responsable del contrato cuando </w:t>
      </w:r>
      <w:r w:rsidR="007B2671" w:rsidRPr="00A64A7D">
        <w:rPr>
          <w:rFonts w:ascii="Verdana" w:hAnsi="Verdana" w:cs="Tahoma"/>
          <w:iCs/>
          <w:sz w:val="19"/>
          <w:szCs w:val="19"/>
          <w:lang w:val="es-ES_tradnl"/>
        </w:rPr>
        <w:t xml:space="preserve">esta/e </w:t>
      </w:r>
      <w:r w:rsidRPr="00A64A7D">
        <w:rPr>
          <w:rFonts w:ascii="Verdana" w:hAnsi="Verdana" w:cs="Tahoma"/>
          <w:iCs/>
          <w:sz w:val="19"/>
          <w:szCs w:val="19"/>
          <w:lang w:val="es-ES_tradnl"/>
        </w:rPr>
        <w:t>lo considere oportuno a efectos de acreditar la veracidad de las manifestaciones recogidas en la presente declaración, en el plazo que se le haya otorgado para cumplir el requerimiento.</w:t>
      </w:r>
    </w:p>
    <w:p w14:paraId="7ADCF352" w14:textId="77777777" w:rsidR="00C548B6" w:rsidRPr="00A64A7D" w:rsidRDefault="00C548B6" w:rsidP="00C548B6">
      <w:pPr>
        <w:tabs>
          <w:tab w:val="left" w:pos="9436"/>
        </w:tabs>
        <w:ind w:left="600" w:right="-427"/>
        <w:jc w:val="center"/>
        <w:rPr>
          <w:rFonts w:ascii="Verdana" w:eastAsia="Arial Unicode MS" w:hAnsi="Verdana" w:cs="Tahoma"/>
          <w:b/>
          <w:sz w:val="19"/>
          <w:szCs w:val="19"/>
          <w:lang w:val="es-ES_tradnl"/>
        </w:rPr>
      </w:pPr>
    </w:p>
    <w:p w14:paraId="096F926B" w14:textId="77777777" w:rsidR="00C548B6" w:rsidRPr="00A64A7D" w:rsidRDefault="00C548B6" w:rsidP="00C548B6">
      <w:pPr>
        <w:ind w:left="284" w:right="-427"/>
        <w:rPr>
          <w:rFonts w:ascii="Verdana" w:hAnsi="Verdana" w:cs="Tahoma"/>
          <w:sz w:val="19"/>
          <w:szCs w:val="19"/>
          <w:lang w:val="es-ES_tradnl"/>
        </w:rPr>
      </w:pPr>
      <w:bookmarkStart w:id="1124" w:name="_Toc505598257"/>
      <w:bookmarkStart w:id="1125" w:name="_Toc505598334"/>
      <w:bookmarkStart w:id="1126" w:name="_Toc505598427"/>
      <w:bookmarkStart w:id="1127" w:name="_Toc507512606"/>
      <w:bookmarkStart w:id="1128" w:name="_Toc507512907"/>
      <w:r w:rsidRPr="00A64A7D">
        <w:rPr>
          <w:rFonts w:ascii="Verdana" w:hAnsi="Verdana" w:cs="Tahoma"/>
          <w:sz w:val="19"/>
          <w:szCs w:val="19"/>
          <w:lang w:val="es-ES_tradnl"/>
        </w:rPr>
        <w:t>En............................., a...... de....................de 20....</w:t>
      </w:r>
      <w:bookmarkEnd w:id="1124"/>
      <w:bookmarkEnd w:id="1125"/>
      <w:bookmarkEnd w:id="1126"/>
      <w:bookmarkEnd w:id="1127"/>
      <w:bookmarkEnd w:id="1128"/>
    </w:p>
    <w:p w14:paraId="1850CFA4" w14:textId="77777777" w:rsidR="00C548B6" w:rsidRPr="00A64A7D" w:rsidRDefault="00C548B6" w:rsidP="00C548B6">
      <w:pPr>
        <w:ind w:left="284" w:right="-427"/>
        <w:rPr>
          <w:rFonts w:ascii="Verdana" w:hAnsi="Verdana" w:cs="Tahoma"/>
          <w:sz w:val="19"/>
          <w:szCs w:val="19"/>
          <w:lang w:val="es-ES_tradnl"/>
        </w:rPr>
      </w:pPr>
    </w:p>
    <w:p w14:paraId="6F3A85F7" w14:textId="77777777" w:rsidR="00C548B6" w:rsidRPr="00A64A7D" w:rsidRDefault="00C548B6" w:rsidP="00C548B6">
      <w:pPr>
        <w:ind w:left="284" w:right="-427"/>
        <w:rPr>
          <w:rFonts w:ascii="Verdana" w:hAnsi="Verdana" w:cs="Tahoma"/>
          <w:sz w:val="19"/>
          <w:szCs w:val="19"/>
          <w:lang w:val="es-ES_tradnl"/>
        </w:rPr>
      </w:pPr>
    </w:p>
    <w:p w14:paraId="33324832" w14:textId="77777777" w:rsidR="00C548B6" w:rsidRPr="00A64A7D" w:rsidRDefault="00C548B6" w:rsidP="00C548B6">
      <w:pPr>
        <w:ind w:left="284" w:right="-427"/>
        <w:rPr>
          <w:rFonts w:ascii="Verdana" w:hAnsi="Verdana" w:cs="Tahoma"/>
          <w:sz w:val="19"/>
          <w:szCs w:val="19"/>
          <w:lang w:val="es-ES_tradnl"/>
        </w:rPr>
      </w:pPr>
      <w:r w:rsidRPr="00A64A7D">
        <w:rPr>
          <w:rFonts w:ascii="Verdana" w:hAnsi="Verdana" w:cs="Tahoma"/>
          <w:sz w:val="19"/>
          <w:szCs w:val="19"/>
          <w:lang w:val="es-ES_tradnl"/>
        </w:rPr>
        <w:t xml:space="preserve">Firmado: </w:t>
      </w:r>
      <w:r w:rsidRPr="00A64A7D">
        <w:rPr>
          <w:rFonts w:ascii="Verdana" w:hAnsi="Verdana" w:cs="Tahoma"/>
          <w:sz w:val="19"/>
          <w:szCs w:val="19"/>
          <w:lang w:val="es-ES_tradnl"/>
        </w:rPr>
        <w:tab/>
      </w:r>
      <w:r w:rsidRPr="00A64A7D">
        <w:rPr>
          <w:rFonts w:ascii="Verdana" w:hAnsi="Verdana" w:cs="Tahoma"/>
          <w:sz w:val="19"/>
          <w:szCs w:val="19"/>
          <w:lang w:val="es-ES_tradnl"/>
        </w:rPr>
        <w:tab/>
      </w:r>
      <w:r w:rsidRPr="00A64A7D">
        <w:rPr>
          <w:rFonts w:ascii="Verdana" w:hAnsi="Verdana" w:cs="Tahoma"/>
          <w:sz w:val="19"/>
          <w:szCs w:val="19"/>
          <w:lang w:val="es-ES_tradnl"/>
        </w:rPr>
        <w:tab/>
      </w:r>
      <w:r w:rsidRPr="00A64A7D">
        <w:rPr>
          <w:rFonts w:ascii="Verdana" w:hAnsi="Verdana" w:cs="Tahoma"/>
          <w:sz w:val="19"/>
          <w:szCs w:val="19"/>
          <w:lang w:val="es-ES_tradnl"/>
        </w:rPr>
        <w:tab/>
      </w:r>
      <w:r w:rsidRPr="00A64A7D">
        <w:rPr>
          <w:rFonts w:ascii="Verdana" w:hAnsi="Verdana" w:cs="Tahoma"/>
          <w:sz w:val="19"/>
          <w:szCs w:val="19"/>
          <w:lang w:val="es-ES_tradnl"/>
        </w:rPr>
        <w:tab/>
      </w:r>
      <w:r w:rsidRPr="00A64A7D">
        <w:rPr>
          <w:rFonts w:ascii="Verdana" w:hAnsi="Verdana" w:cs="Tahoma"/>
          <w:sz w:val="19"/>
          <w:szCs w:val="19"/>
          <w:lang w:val="es-ES_tradnl"/>
        </w:rPr>
        <w:tab/>
      </w:r>
      <w:r w:rsidRPr="00A64A7D">
        <w:rPr>
          <w:rFonts w:ascii="Verdana" w:hAnsi="Verdana" w:cs="Tahoma"/>
          <w:sz w:val="19"/>
          <w:szCs w:val="19"/>
          <w:lang w:val="es-ES_tradnl"/>
        </w:rPr>
        <w:tab/>
      </w:r>
      <w:r w:rsidRPr="00A64A7D">
        <w:rPr>
          <w:rFonts w:ascii="Verdana" w:hAnsi="Verdana" w:cs="Tahoma"/>
          <w:sz w:val="19"/>
          <w:szCs w:val="19"/>
          <w:lang w:val="es-ES_tradnl"/>
        </w:rPr>
        <w:tab/>
      </w:r>
      <w:r w:rsidRPr="00A64A7D">
        <w:rPr>
          <w:rFonts w:ascii="Verdana" w:hAnsi="Verdana" w:cs="Tahoma"/>
          <w:sz w:val="19"/>
          <w:szCs w:val="19"/>
          <w:lang w:val="es-ES_tradnl"/>
        </w:rPr>
        <w:tab/>
        <w:t xml:space="preserve">Firmado: </w:t>
      </w:r>
    </w:p>
    <w:p w14:paraId="2B087C8F" w14:textId="77777777" w:rsidR="00C548B6" w:rsidRPr="00A64A7D" w:rsidRDefault="00C548B6" w:rsidP="00C548B6">
      <w:pPr>
        <w:ind w:right="-427"/>
        <w:rPr>
          <w:rFonts w:ascii="Verdana" w:hAnsi="Verdana" w:cs="Tahoma"/>
          <w:sz w:val="19"/>
          <w:szCs w:val="19"/>
          <w:lang w:val="es-ES_tradnl"/>
        </w:rPr>
      </w:pPr>
    </w:p>
    <w:p w14:paraId="7F9F3DFB" w14:textId="2AA27CF0" w:rsidR="00C548B6" w:rsidRPr="00A64A7D" w:rsidRDefault="00C548B6" w:rsidP="00C548B6">
      <w:pPr>
        <w:tabs>
          <w:tab w:val="left" w:pos="5610"/>
          <w:tab w:val="left" w:pos="5820"/>
        </w:tabs>
        <w:ind w:left="600" w:right="-427"/>
        <w:rPr>
          <w:rFonts w:ascii="Verdana" w:hAnsi="Verdana" w:cs="Tahoma"/>
          <w:sz w:val="19"/>
          <w:szCs w:val="19"/>
          <w:lang w:val="es-ES_tradnl"/>
        </w:rPr>
      </w:pPr>
      <w:r w:rsidRPr="00A64A7D">
        <w:rPr>
          <w:rFonts w:ascii="Verdana" w:hAnsi="Verdana" w:cs="Tahoma"/>
          <w:iCs/>
          <w:sz w:val="19"/>
          <w:szCs w:val="19"/>
          <w:lang w:val="es-ES_tradnl"/>
        </w:rPr>
        <w:t>(</w:t>
      </w:r>
      <w:r w:rsidRPr="00A64A7D">
        <w:rPr>
          <w:rFonts w:ascii="Verdana" w:hAnsi="Verdana" w:cs="Tahoma"/>
          <w:color w:val="0000FF"/>
          <w:sz w:val="19"/>
          <w:szCs w:val="19"/>
          <w:lang w:val="es-ES_tradnl"/>
        </w:rPr>
        <w:t>licitadora</w:t>
      </w:r>
      <w:r w:rsidRPr="00A64A7D">
        <w:rPr>
          <w:rFonts w:ascii="Verdana" w:hAnsi="Verdana" w:cs="Tahoma"/>
          <w:iCs/>
          <w:sz w:val="19"/>
          <w:szCs w:val="19"/>
          <w:lang w:val="es-ES_tradnl"/>
        </w:rPr>
        <w:t>)</w:t>
      </w:r>
      <w:r w:rsidRPr="00A64A7D">
        <w:rPr>
          <w:rFonts w:ascii="Verdana" w:hAnsi="Verdana" w:cs="Tahoma"/>
          <w:iCs/>
          <w:sz w:val="19"/>
          <w:szCs w:val="19"/>
          <w:lang w:val="es-ES_tradnl"/>
        </w:rPr>
        <w:tab/>
        <w:t>(</w:t>
      </w:r>
      <w:r w:rsidR="00F1064C" w:rsidRPr="00A64A7D">
        <w:rPr>
          <w:rFonts w:ascii="Verdana" w:hAnsi="Verdana" w:cs="Tahoma"/>
          <w:iCs/>
          <w:color w:val="0000FF"/>
          <w:sz w:val="19"/>
          <w:szCs w:val="19"/>
          <w:lang w:val="es-ES_tradnl"/>
        </w:rPr>
        <w:t>ot</w:t>
      </w:r>
      <w:r w:rsidRPr="00A64A7D">
        <w:rPr>
          <w:rFonts w:ascii="Verdana" w:hAnsi="Verdana" w:cs="Tahoma"/>
          <w:iCs/>
          <w:color w:val="0000FF"/>
          <w:sz w:val="19"/>
          <w:szCs w:val="19"/>
          <w:lang w:val="es-ES_tradnl"/>
        </w:rPr>
        <w:t>ra entidad</w:t>
      </w:r>
      <w:r w:rsidRPr="00A64A7D">
        <w:rPr>
          <w:rFonts w:ascii="Verdana" w:hAnsi="Verdana" w:cs="Tahoma"/>
          <w:iCs/>
          <w:sz w:val="19"/>
          <w:szCs w:val="19"/>
          <w:lang w:val="es-ES_tradnl"/>
        </w:rPr>
        <w:t>)</w:t>
      </w:r>
      <w:r w:rsidRPr="00A64A7D">
        <w:rPr>
          <w:rFonts w:ascii="Verdana" w:hAnsi="Verdana" w:cs="Tahoma"/>
          <w:iCs/>
          <w:sz w:val="19"/>
          <w:szCs w:val="19"/>
          <w:lang w:val="es-ES_tradnl"/>
        </w:rPr>
        <w:tab/>
      </w:r>
    </w:p>
    <w:p w14:paraId="1B19C3B1" w14:textId="77777777" w:rsidR="00C548B6" w:rsidRPr="00A64A7D" w:rsidRDefault="00C548B6" w:rsidP="00C548B6">
      <w:pPr>
        <w:shd w:val="clear" w:color="auto" w:fill="FFFFFF"/>
        <w:ind w:right="-427"/>
        <w:jc w:val="both"/>
        <w:rPr>
          <w:rFonts w:ascii="Verdana" w:hAnsi="Verdana"/>
          <w:sz w:val="14"/>
          <w:szCs w:val="14"/>
          <w:lang w:val="es-ES_tradnl"/>
        </w:rPr>
      </w:pPr>
      <w:r w:rsidRPr="00A64A7D">
        <w:rPr>
          <w:rFonts w:ascii="Verdana" w:hAnsi="Verdana"/>
          <w:b/>
          <w:sz w:val="14"/>
          <w:szCs w:val="14"/>
          <w:lang w:val="es-ES_tradnl"/>
        </w:rPr>
        <w:t>Información básica sobre protección de datos personales</w:t>
      </w:r>
    </w:p>
    <w:p w14:paraId="46751A5E" w14:textId="77777777" w:rsidR="00C548B6" w:rsidRPr="00A64A7D" w:rsidRDefault="00C548B6" w:rsidP="00C548B6">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1581636A" w14:textId="77777777" w:rsidR="00C548B6" w:rsidRPr="00A64A7D" w:rsidRDefault="00C548B6" w:rsidP="00F600EB">
      <w:pPr>
        <w:numPr>
          <w:ilvl w:val="0"/>
          <w:numId w:val="61"/>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1FCF9621" w14:textId="77777777" w:rsidR="00C548B6" w:rsidRPr="00A64A7D" w:rsidRDefault="00C548B6" w:rsidP="00F600EB">
      <w:pPr>
        <w:numPr>
          <w:ilvl w:val="0"/>
          <w:numId w:val="61"/>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79BF2170" w14:textId="77777777" w:rsidR="00C548B6" w:rsidRPr="00A64A7D" w:rsidRDefault="00C548B6" w:rsidP="00F600EB">
      <w:pPr>
        <w:numPr>
          <w:ilvl w:val="0"/>
          <w:numId w:val="61"/>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w:t>
      </w:r>
      <w:r w:rsidR="000E694D" w:rsidRPr="00A64A7D">
        <w:rPr>
          <w:rFonts w:ascii="Verdana" w:hAnsi="Verdana"/>
          <w:sz w:val="14"/>
          <w:szCs w:val="14"/>
          <w:lang w:val="es-ES_tradnl"/>
        </w:rPr>
        <w:t>r</w:t>
      </w:r>
      <w:r w:rsidRPr="00A64A7D">
        <w:rPr>
          <w:rFonts w:ascii="Verdana" w:hAnsi="Verdana"/>
          <w:sz w:val="14"/>
          <w:szCs w:val="14"/>
          <w:lang w:val="es-ES_tradnl"/>
        </w:rPr>
        <w:t xml:space="preserve">esponsable del tratamiento. </w:t>
      </w:r>
    </w:p>
    <w:p w14:paraId="3472C165" w14:textId="77777777" w:rsidR="00C548B6" w:rsidRPr="00A64A7D" w:rsidRDefault="00C548B6" w:rsidP="00F600EB">
      <w:pPr>
        <w:numPr>
          <w:ilvl w:val="0"/>
          <w:numId w:val="61"/>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31721556" w14:textId="77777777" w:rsidR="00C548B6" w:rsidRPr="00A64A7D" w:rsidRDefault="00C548B6" w:rsidP="00F600EB">
      <w:pPr>
        <w:numPr>
          <w:ilvl w:val="0"/>
          <w:numId w:val="61"/>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00A94F53" w14:textId="77777777" w:rsidR="00C03745" w:rsidRPr="00A64A7D" w:rsidRDefault="00C03745" w:rsidP="00C03745">
      <w:pPr>
        <w:shd w:val="clear" w:color="auto" w:fill="FFFFFF"/>
        <w:tabs>
          <w:tab w:val="left" w:pos="142"/>
        </w:tabs>
        <w:ind w:left="720" w:right="-427"/>
        <w:contextualSpacing/>
        <w:jc w:val="both"/>
        <w:rPr>
          <w:rFonts w:ascii="Verdana" w:hAnsi="Verdana"/>
          <w:sz w:val="14"/>
          <w:szCs w:val="14"/>
          <w:lang w:val="es-ES_tradnl"/>
        </w:rPr>
      </w:pPr>
    </w:p>
    <w:p w14:paraId="7A54D6C6" w14:textId="77777777" w:rsidR="00C03745" w:rsidRPr="00A64A7D" w:rsidRDefault="00C03745" w:rsidP="00C03745">
      <w:p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6"/>
          <w:szCs w:val="16"/>
          <w:lang w:val="es-ES_tradnl"/>
        </w:rPr>
        <w:t>INFORMACIÓN COMPLETA EN EL ANEXO VII.1 «INFORMACIÓN ADICIONAL SOBRE PROTECCIÓN DE DATOS PERSONALES»</w:t>
      </w:r>
    </w:p>
    <w:p w14:paraId="23C06FE8" w14:textId="77777777" w:rsidR="00C03745" w:rsidRPr="00A64A7D" w:rsidRDefault="00C03745">
      <w:pPr>
        <w:rPr>
          <w:rFonts w:ascii="Verdana" w:hAnsi="Verdana" w:cs="Arial"/>
          <w:b/>
          <w:caps/>
          <w:sz w:val="19"/>
          <w:szCs w:val="19"/>
          <w:lang w:val="es-ES_tradnl"/>
        </w:rPr>
      </w:pPr>
      <w:bookmarkStart w:id="1129" w:name="AnexoV2"/>
      <w:bookmarkStart w:id="1130" w:name="_Toc33530876"/>
      <w:r w:rsidRPr="00A64A7D">
        <w:rPr>
          <w:rFonts w:ascii="Verdana" w:hAnsi="Verdana" w:cs="Arial"/>
          <w:b/>
          <w:caps/>
          <w:sz w:val="19"/>
          <w:szCs w:val="19"/>
          <w:lang w:val="es-ES_tradnl"/>
        </w:rPr>
        <w:br w:type="page"/>
      </w:r>
    </w:p>
    <w:p w14:paraId="2891CD9B" w14:textId="2DD8C6DD" w:rsidR="00C548B6" w:rsidRPr="00A64A7D" w:rsidRDefault="00F47A03" w:rsidP="00C03745">
      <w:pPr>
        <w:pStyle w:val="Ttulo3"/>
        <w:rPr>
          <w:rFonts w:eastAsia="Arial Unicode MS"/>
          <w:lang w:val="es-ES_tradnl"/>
        </w:rPr>
      </w:pPr>
      <w:bookmarkStart w:id="1131" w:name="_Toc38387847"/>
      <w:bookmarkStart w:id="1132" w:name="_Toc225761199"/>
      <w:r w:rsidRPr="00A64A7D">
        <w:rPr>
          <w:lang w:val="es-ES_tradnl"/>
        </w:rPr>
        <w:lastRenderedPageBreak/>
        <w:t>ANEXO V.</w:t>
      </w:r>
      <w:r w:rsidR="00C548B6" w:rsidRPr="00A64A7D">
        <w:rPr>
          <w:lang w:val="es-ES_tradnl"/>
        </w:rPr>
        <w:t>2.</w:t>
      </w:r>
      <w:bookmarkEnd w:id="1129"/>
      <w:r w:rsidR="00C548B6" w:rsidRPr="00A64A7D">
        <w:rPr>
          <w:lang w:val="es-ES_tradnl"/>
        </w:rPr>
        <w:t>-</w:t>
      </w:r>
      <w:r w:rsidR="00C548B6" w:rsidRPr="00A64A7D">
        <w:rPr>
          <w:lang w:val="es-ES_tradnl"/>
        </w:rPr>
        <w:tab/>
      </w:r>
      <w:r w:rsidR="00C548B6" w:rsidRPr="00A64A7D">
        <w:rPr>
          <w:rFonts w:eastAsia="Arial Unicode MS"/>
          <w:lang w:val="es-ES_tradnl"/>
        </w:rPr>
        <w:t>AUSENCIA DE PROHIBICIONES PARA CONTRATAR CON EL SECTOR PÚBLICO</w:t>
      </w:r>
      <w:bookmarkEnd w:id="1130"/>
      <w:bookmarkEnd w:id="1131"/>
      <w:bookmarkEnd w:id="1132"/>
      <w:r w:rsidR="00C548B6" w:rsidRPr="00A64A7D">
        <w:rPr>
          <w:rFonts w:eastAsia="Arial Unicode MS"/>
          <w:lang w:val="es-ES_tradnl"/>
        </w:rPr>
        <w:t xml:space="preserve"> </w:t>
      </w:r>
    </w:p>
    <w:p w14:paraId="7C89813B" w14:textId="77777777" w:rsidR="00C548B6" w:rsidRPr="00A64A7D" w:rsidRDefault="00C548B6" w:rsidP="00C548B6">
      <w:pPr>
        <w:ind w:left="600" w:right="-427"/>
        <w:jc w:val="center"/>
        <w:rPr>
          <w:rFonts w:ascii="Verdana" w:eastAsia="Arial Unicode MS" w:hAnsi="Verdana"/>
          <w:b/>
          <w:sz w:val="19"/>
          <w:szCs w:val="19"/>
          <w:lang w:val="es-ES_tradnl"/>
        </w:rPr>
      </w:pPr>
    </w:p>
    <w:p w14:paraId="422FB10A" w14:textId="77777777" w:rsidR="00C548B6" w:rsidRPr="00A64A7D" w:rsidRDefault="00C548B6" w:rsidP="00C548B6">
      <w:pPr>
        <w:ind w:left="600" w:right="-427"/>
        <w:jc w:val="center"/>
        <w:rPr>
          <w:rFonts w:ascii="Verdana" w:eastAsia="Arial Unicode MS" w:hAnsi="Verdana"/>
          <w:b/>
          <w:sz w:val="19"/>
          <w:szCs w:val="19"/>
          <w:lang w:val="es-ES_tradnl"/>
        </w:rPr>
      </w:pPr>
    </w:p>
    <w:p w14:paraId="3AA7A92B" w14:textId="77777777" w:rsidR="00C548B6" w:rsidRPr="00A64A7D" w:rsidRDefault="00C548B6" w:rsidP="00C548B6">
      <w:pPr>
        <w:ind w:left="600" w:right="-427"/>
        <w:jc w:val="center"/>
        <w:rPr>
          <w:rFonts w:ascii="Verdana" w:eastAsia="Arial Unicode MS" w:hAnsi="Verdana"/>
          <w:b/>
          <w:sz w:val="19"/>
          <w:szCs w:val="19"/>
          <w:lang w:val="es-ES_tradnl"/>
        </w:rPr>
      </w:pPr>
    </w:p>
    <w:p w14:paraId="4D11BCF9" w14:textId="6C0FCA01"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r w:rsidRPr="00A64A7D">
        <w:rPr>
          <w:rFonts w:ascii="Verdana" w:hAnsi="Verdana" w:cs="Tahoma"/>
          <w:sz w:val="19"/>
          <w:szCs w:val="19"/>
          <w:vertAlign w:val="superscript"/>
          <w:lang w:val="es-ES_tradnl"/>
        </w:rPr>
        <w:footnoteReference w:id="79"/>
      </w: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con NIF…………………</w:t>
      </w:r>
      <w:r w:rsidR="008823EA" w:rsidRPr="00A64A7D">
        <w:rPr>
          <w:rFonts w:ascii="Verdana" w:hAnsi="Verdana" w:cs="Tahoma"/>
          <w:sz w:val="19"/>
          <w:szCs w:val="19"/>
          <w:lang w:val="es-ES_tradnl"/>
        </w:rPr>
        <w:t>…….</w:t>
      </w:r>
      <w:r w:rsidRPr="00A64A7D">
        <w:rPr>
          <w:rFonts w:ascii="Verdana" w:hAnsi="Verdana" w:cs="Tahoma"/>
          <w:sz w:val="19"/>
          <w:szCs w:val="19"/>
          <w:lang w:val="es-ES_tradnl"/>
        </w:rPr>
        <w:t>…</w:t>
      </w:r>
      <w:r w:rsidR="008830EF" w:rsidRPr="00A64A7D">
        <w:rPr>
          <w:rFonts w:ascii="Verdana" w:hAnsi="Verdana" w:cs="Tahoma"/>
          <w:sz w:val="19"/>
          <w:szCs w:val="19"/>
          <w:lang w:val="es-ES_tradnl"/>
        </w:rPr>
        <w:t>(</w:t>
      </w:r>
      <w:r w:rsidR="008830EF" w:rsidRPr="00A64A7D">
        <w:rPr>
          <w:rFonts w:ascii="Verdana" w:hAnsi="Verdana" w:cs="Tahoma"/>
          <w:color w:val="0000FF"/>
          <w:sz w:val="19"/>
          <w:szCs w:val="19"/>
          <w:lang w:val="es-ES_tradnl"/>
        </w:rPr>
        <w:t>de la operadora económica</w:t>
      </w:r>
      <w:r w:rsidR="008830EF" w:rsidRPr="00A64A7D">
        <w:rPr>
          <w:rFonts w:ascii="Verdana" w:hAnsi="Verdana" w:cs="Tahoma"/>
          <w:sz w:val="19"/>
          <w:szCs w:val="19"/>
          <w:lang w:val="es-ES_tradnl"/>
        </w:rPr>
        <w:t>)</w:t>
      </w:r>
      <w:r w:rsidRPr="00A64A7D">
        <w:rPr>
          <w:rFonts w:ascii="Verdana" w:hAnsi="Verdana" w:cs="Tahoma"/>
          <w:sz w:val="19"/>
          <w:szCs w:val="19"/>
          <w:lang w:val="es-ES_tradnl"/>
        </w:rPr>
        <w:t>; en relación con el expediente nº</w:t>
      </w:r>
      <w:r w:rsidRPr="00A64A7D">
        <w:rPr>
          <w:rFonts w:ascii="Verdana" w:hAnsi="Verdana" w:cs="Tahoma"/>
          <w:b/>
          <w:sz w:val="19"/>
          <w:szCs w:val="19"/>
          <w:lang w:val="es-ES_tradnl"/>
        </w:rPr>
        <w:t xml:space="preserve"> </w:t>
      </w:r>
      <w:r w:rsidR="00A95F0E" w:rsidRPr="00A64A7D">
        <w:rPr>
          <w:rFonts w:ascii="Verdana" w:hAnsi="Verdana" w:cs="Tahoma"/>
          <w:sz w:val="19"/>
          <w:szCs w:val="19"/>
          <w:lang w:val="es-ES_tradnl"/>
        </w:rPr>
        <w:t>C02/007/2026</w:t>
      </w:r>
    </w:p>
    <w:p w14:paraId="4DF84B43" w14:textId="77777777" w:rsidR="00C548B6" w:rsidRPr="00A64A7D" w:rsidRDefault="00C548B6" w:rsidP="00C548B6">
      <w:pPr>
        <w:tabs>
          <w:tab w:val="left" w:pos="9436"/>
        </w:tabs>
        <w:ind w:left="600" w:right="-427"/>
        <w:jc w:val="center"/>
        <w:rPr>
          <w:rFonts w:ascii="Verdana" w:eastAsia="Arial Unicode MS" w:hAnsi="Verdana"/>
          <w:b/>
          <w:sz w:val="19"/>
          <w:szCs w:val="19"/>
          <w:lang w:val="es-ES_tradnl"/>
        </w:rPr>
      </w:pPr>
    </w:p>
    <w:p w14:paraId="496C2FC4" w14:textId="77777777" w:rsidR="00C548B6" w:rsidRPr="00A64A7D" w:rsidRDefault="00C548B6" w:rsidP="00C548B6">
      <w:pPr>
        <w:ind w:right="-427"/>
        <w:jc w:val="center"/>
        <w:rPr>
          <w:rFonts w:ascii="Verdana" w:hAnsi="Verdana"/>
          <w:b/>
          <w:sz w:val="19"/>
          <w:szCs w:val="19"/>
          <w:lang w:val="es-ES_tradnl"/>
        </w:rPr>
      </w:pPr>
      <w:bookmarkStart w:id="1133" w:name="_Toc507512607"/>
      <w:bookmarkStart w:id="1134" w:name="_Toc507512908"/>
    </w:p>
    <w:p w14:paraId="567157A8" w14:textId="77777777" w:rsidR="00C548B6" w:rsidRPr="00A64A7D" w:rsidRDefault="00C548B6" w:rsidP="00C548B6">
      <w:pPr>
        <w:ind w:right="-427"/>
        <w:jc w:val="center"/>
        <w:rPr>
          <w:rFonts w:ascii="Verdana" w:hAnsi="Verdana"/>
          <w:b/>
          <w:sz w:val="19"/>
          <w:szCs w:val="19"/>
          <w:lang w:val="es-ES_tradnl"/>
        </w:rPr>
      </w:pPr>
      <w:r w:rsidRPr="00A64A7D">
        <w:rPr>
          <w:rFonts w:ascii="Verdana" w:hAnsi="Verdana"/>
          <w:b/>
          <w:sz w:val="19"/>
          <w:szCs w:val="19"/>
          <w:lang w:val="es-ES_tradnl"/>
        </w:rPr>
        <w:t>DECLARA:</w:t>
      </w:r>
      <w:bookmarkEnd w:id="1133"/>
      <w:bookmarkEnd w:id="1134"/>
    </w:p>
    <w:p w14:paraId="553C9F9F" w14:textId="77777777" w:rsidR="00C548B6" w:rsidRPr="00A64A7D" w:rsidRDefault="00C548B6" w:rsidP="00C548B6">
      <w:pPr>
        <w:ind w:left="600" w:right="-427"/>
        <w:jc w:val="center"/>
        <w:rPr>
          <w:rFonts w:ascii="Verdana" w:eastAsia="Arial Unicode MS" w:hAnsi="Verdana" w:cs="Tahoma"/>
          <w:b/>
          <w:sz w:val="19"/>
          <w:szCs w:val="19"/>
          <w:lang w:val="es-ES_tradnl"/>
        </w:rPr>
      </w:pPr>
    </w:p>
    <w:p w14:paraId="11C47D91" w14:textId="77777777" w:rsidR="00C548B6" w:rsidRPr="00A64A7D" w:rsidRDefault="00C548B6" w:rsidP="00C548B6">
      <w:pPr>
        <w:widowControl w:val="0"/>
        <w:suppressAutoHyphens/>
        <w:autoSpaceDE w:val="0"/>
        <w:autoSpaceDN w:val="0"/>
        <w:adjustRightInd w:val="0"/>
        <w:spacing w:before="160" w:after="40" w:line="288" w:lineRule="auto"/>
        <w:ind w:left="284" w:right="-427"/>
        <w:jc w:val="both"/>
        <w:rPr>
          <w:rFonts w:ascii="Verdana" w:hAnsi="Verdana"/>
          <w:sz w:val="19"/>
          <w:szCs w:val="19"/>
          <w:lang w:val="es-ES_tradnl"/>
        </w:rPr>
      </w:pPr>
      <w:r w:rsidRPr="00A64A7D">
        <w:rPr>
          <w:rFonts w:ascii="Verdana" w:hAnsi="Verdana"/>
          <w:sz w:val="19"/>
          <w:szCs w:val="19"/>
          <w:lang w:val="es-ES_tradnl"/>
        </w:rPr>
        <w:t xml:space="preserve">Que la empresa a la que representa, sus administradores y representantes, el firmante así como, en su caso, las empresas que, por razón de las personas que las rigen o de otras circunstancias, pueda presumirse que son continuación o que derivan, por transformación, fusión o sucesión, de otras empresas en las que hubiesen concurrido aquellas, no están incursos en ninguna de las prohibiciones e incompatibilidades para contratar señaladas en el artículo 71 de la Ley 9/2017, de 8 noviembre, de Contratos del Sector Público de 2017, en los términos y condiciones previstos en aquel. </w:t>
      </w:r>
    </w:p>
    <w:p w14:paraId="3A11DF3F" w14:textId="77777777" w:rsidR="00C548B6" w:rsidRPr="00A64A7D" w:rsidRDefault="00C548B6" w:rsidP="00C548B6">
      <w:pPr>
        <w:ind w:left="600" w:right="-427"/>
        <w:jc w:val="both"/>
        <w:rPr>
          <w:rFonts w:ascii="Verdana" w:hAnsi="Verdana"/>
          <w:sz w:val="19"/>
          <w:szCs w:val="19"/>
          <w:lang w:val="es-ES_tradnl"/>
        </w:rPr>
      </w:pPr>
    </w:p>
    <w:p w14:paraId="5AAE36DF" w14:textId="77777777" w:rsidR="00C548B6" w:rsidRPr="00A64A7D" w:rsidRDefault="00C548B6" w:rsidP="00C548B6">
      <w:pPr>
        <w:ind w:left="600" w:right="-427"/>
        <w:jc w:val="both"/>
        <w:rPr>
          <w:rFonts w:ascii="Verdana" w:eastAsia="Arial Unicode MS" w:hAnsi="Verdana" w:cs="Tahoma"/>
          <w:b/>
          <w:sz w:val="19"/>
          <w:szCs w:val="19"/>
          <w:lang w:val="es-ES_tradnl"/>
        </w:rPr>
      </w:pPr>
    </w:p>
    <w:p w14:paraId="687BF1AF" w14:textId="77777777" w:rsidR="00C548B6" w:rsidRPr="00A64A7D" w:rsidRDefault="00C548B6" w:rsidP="00C548B6">
      <w:pPr>
        <w:ind w:left="600" w:right="-427"/>
        <w:jc w:val="both"/>
        <w:rPr>
          <w:rFonts w:ascii="Verdana" w:eastAsia="Arial Unicode MS" w:hAnsi="Verdana" w:cs="Tahoma"/>
          <w:b/>
          <w:sz w:val="19"/>
          <w:szCs w:val="19"/>
          <w:lang w:val="es-ES_tradnl"/>
        </w:rPr>
      </w:pPr>
    </w:p>
    <w:p w14:paraId="75F3BD42" w14:textId="77777777" w:rsidR="00C548B6" w:rsidRPr="00A64A7D" w:rsidRDefault="00C548B6" w:rsidP="00C548B6">
      <w:pPr>
        <w:ind w:left="600" w:right="-427" w:hanging="2340"/>
        <w:jc w:val="both"/>
        <w:rPr>
          <w:rFonts w:ascii="Verdana" w:hAnsi="Verdana" w:cs="Tahoma"/>
          <w:sz w:val="19"/>
          <w:szCs w:val="19"/>
          <w:lang w:val="es-ES_tradnl"/>
        </w:rPr>
      </w:pPr>
    </w:p>
    <w:p w14:paraId="22B08264" w14:textId="77777777" w:rsidR="00C548B6" w:rsidRPr="00A64A7D" w:rsidRDefault="00C548B6" w:rsidP="00C548B6">
      <w:pPr>
        <w:ind w:left="284" w:right="-427"/>
        <w:rPr>
          <w:rFonts w:ascii="Verdana" w:hAnsi="Verdana" w:cs="Tahoma"/>
          <w:sz w:val="19"/>
          <w:szCs w:val="19"/>
          <w:lang w:val="es-ES_tradnl"/>
        </w:rPr>
      </w:pPr>
      <w:bookmarkStart w:id="1135" w:name="_Toc507512608"/>
      <w:bookmarkStart w:id="1136" w:name="_Toc507512909"/>
      <w:r w:rsidRPr="00A64A7D">
        <w:rPr>
          <w:rFonts w:ascii="Verdana" w:hAnsi="Verdana" w:cs="Tahoma"/>
          <w:sz w:val="19"/>
          <w:szCs w:val="19"/>
          <w:lang w:val="es-ES_tradnl"/>
        </w:rPr>
        <w:t>En............................., a..... de....................de 20....</w:t>
      </w:r>
      <w:bookmarkEnd w:id="1135"/>
      <w:bookmarkEnd w:id="1136"/>
    </w:p>
    <w:p w14:paraId="68870214" w14:textId="77777777" w:rsidR="00C548B6" w:rsidRPr="00A64A7D" w:rsidRDefault="00C548B6" w:rsidP="00C548B6">
      <w:pPr>
        <w:ind w:left="284" w:right="-427"/>
        <w:rPr>
          <w:rFonts w:ascii="Verdana" w:hAnsi="Verdana" w:cs="Tahoma"/>
          <w:sz w:val="19"/>
          <w:szCs w:val="19"/>
          <w:lang w:val="es-ES_tradnl"/>
        </w:rPr>
      </w:pPr>
    </w:p>
    <w:p w14:paraId="1E67AB9C" w14:textId="77777777" w:rsidR="00C548B6" w:rsidRPr="00A64A7D" w:rsidRDefault="00C548B6" w:rsidP="00C548B6">
      <w:pPr>
        <w:ind w:left="284" w:right="-427"/>
        <w:rPr>
          <w:rFonts w:ascii="Verdana" w:hAnsi="Verdana" w:cs="Tahoma"/>
          <w:sz w:val="19"/>
          <w:szCs w:val="19"/>
          <w:lang w:val="es-ES_tradnl"/>
        </w:rPr>
      </w:pPr>
    </w:p>
    <w:p w14:paraId="0A2F3A32" w14:textId="77777777" w:rsidR="00C548B6" w:rsidRPr="00A64A7D" w:rsidRDefault="00C548B6" w:rsidP="00C548B6">
      <w:pPr>
        <w:ind w:left="284" w:right="-427"/>
        <w:rPr>
          <w:rFonts w:ascii="Verdana" w:hAnsi="Verdana" w:cs="Tahoma"/>
          <w:sz w:val="19"/>
          <w:szCs w:val="19"/>
          <w:lang w:val="es-ES_tradnl"/>
        </w:rPr>
      </w:pPr>
    </w:p>
    <w:p w14:paraId="50D83E52" w14:textId="77777777" w:rsidR="00C548B6" w:rsidRPr="00A64A7D" w:rsidRDefault="00C548B6" w:rsidP="00C548B6">
      <w:pPr>
        <w:ind w:left="284" w:right="-427"/>
        <w:rPr>
          <w:rFonts w:ascii="Verdana" w:hAnsi="Verdana" w:cs="Tahoma"/>
          <w:sz w:val="19"/>
          <w:szCs w:val="19"/>
          <w:lang w:val="es-ES_tradnl"/>
        </w:rPr>
      </w:pPr>
      <w:r w:rsidRPr="00A64A7D">
        <w:rPr>
          <w:rFonts w:ascii="Verdana" w:hAnsi="Verdana" w:cs="Tahoma"/>
          <w:sz w:val="19"/>
          <w:szCs w:val="19"/>
          <w:lang w:val="es-ES_tradnl"/>
        </w:rPr>
        <w:t>Firmado:</w:t>
      </w:r>
    </w:p>
    <w:p w14:paraId="12DBA56F" w14:textId="77777777" w:rsidR="00C548B6" w:rsidRPr="00A64A7D" w:rsidRDefault="00C548B6" w:rsidP="00C548B6">
      <w:pPr>
        <w:ind w:left="284" w:right="-427"/>
        <w:rPr>
          <w:rFonts w:ascii="Verdana" w:hAnsi="Verdana" w:cs="Tahoma"/>
          <w:sz w:val="19"/>
          <w:szCs w:val="19"/>
          <w:lang w:val="es-ES_tradnl"/>
        </w:rPr>
      </w:pPr>
    </w:p>
    <w:p w14:paraId="0F665E68" w14:textId="77777777" w:rsidR="00C548B6" w:rsidRPr="00A64A7D" w:rsidRDefault="00C548B6" w:rsidP="00C548B6">
      <w:pPr>
        <w:ind w:left="284" w:right="-427"/>
        <w:rPr>
          <w:rFonts w:ascii="Verdana" w:hAnsi="Verdana" w:cs="Tahoma"/>
          <w:sz w:val="19"/>
          <w:szCs w:val="19"/>
          <w:lang w:val="es-ES_tradnl"/>
        </w:rPr>
      </w:pPr>
    </w:p>
    <w:p w14:paraId="65406F68" w14:textId="77777777" w:rsidR="00C548B6" w:rsidRPr="00A64A7D" w:rsidRDefault="00C548B6" w:rsidP="00C548B6">
      <w:pPr>
        <w:ind w:left="284" w:right="-427"/>
        <w:rPr>
          <w:rFonts w:ascii="Verdana" w:hAnsi="Verdana" w:cs="Tahoma"/>
          <w:sz w:val="19"/>
          <w:szCs w:val="19"/>
          <w:lang w:val="es-ES_tradnl"/>
        </w:rPr>
      </w:pPr>
    </w:p>
    <w:p w14:paraId="73FEC863" w14:textId="77777777" w:rsidR="00C548B6" w:rsidRPr="00A64A7D" w:rsidRDefault="00C548B6" w:rsidP="00C548B6">
      <w:pPr>
        <w:ind w:left="284" w:right="-427"/>
        <w:rPr>
          <w:rFonts w:ascii="Verdana" w:hAnsi="Verdana" w:cs="Tahoma"/>
          <w:sz w:val="19"/>
          <w:szCs w:val="19"/>
          <w:lang w:val="es-ES_tradnl"/>
        </w:rPr>
      </w:pPr>
    </w:p>
    <w:p w14:paraId="105A757B" w14:textId="77777777" w:rsidR="00C548B6" w:rsidRPr="00A64A7D" w:rsidRDefault="00C548B6" w:rsidP="00C548B6">
      <w:pPr>
        <w:ind w:left="284" w:right="-427"/>
        <w:rPr>
          <w:rFonts w:ascii="Verdana" w:hAnsi="Verdana" w:cs="Tahoma"/>
          <w:sz w:val="19"/>
          <w:szCs w:val="19"/>
          <w:lang w:val="es-ES_tradnl"/>
        </w:rPr>
      </w:pPr>
    </w:p>
    <w:p w14:paraId="7959985E" w14:textId="77777777" w:rsidR="00C548B6" w:rsidRPr="00A64A7D" w:rsidRDefault="00C548B6" w:rsidP="00C548B6">
      <w:pPr>
        <w:ind w:left="284" w:right="-427"/>
        <w:rPr>
          <w:rFonts w:ascii="Verdana" w:hAnsi="Verdana" w:cs="Tahoma"/>
          <w:sz w:val="19"/>
          <w:szCs w:val="19"/>
          <w:lang w:val="es-ES_tradnl"/>
        </w:rPr>
      </w:pPr>
    </w:p>
    <w:p w14:paraId="7D374030" w14:textId="77777777" w:rsidR="00C548B6" w:rsidRPr="00A64A7D" w:rsidRDefault="00C548B6" w:rsidP="00C548B6">
      <w:pPr>
        <w:ind w:left="284" w:right="-427"/>
        <w:rPr>
          <w:rFonts w:ascii="Verdana" w:hAnsi="Verdana" w:cs="Tahoma"/>
          <w:sz w:val="19"/>
          <w:szCs w:val="19"/>
          <w:lang w:val="es-ES_tradnl"/>
        </w:rPr>
      </w:pPr>
    </w:p>
    <w:p w14:paraId="4BA65CF6" w14:textId="77777777" w:rsidR="00C548B6" w:rsidRPr="00A64A7D" w:rsidRDefault="00C548B6" w:rsidP="00C548B6">
      <w:pPr>
        <w:ind w:left="284" w:right="-427"/>
        <w:rPr>
          <w:rFonts w:ascii="Verdana" w:hAnsi="Verdana" w:cs="Tahoma"/>
          <w:sz w:val="19"/>
          <w:szCs w:val="19"/>
          <w:lang w:val="es-ES_tradnl"/>
        </w:rPr>
      </w:pPr>
    </w:p>
    <w:p w14:paraId="48491605" w14:textId="77777777" w:rsidR="00C548B6" w:rsidRPr="00A64A7D" w:rsidRDefault="00C548B6" w:rsidP="00C548B6">
      <w:pPr>
        <w:ind w:left="284" w:right="-427"/>
        <w:rPr>
          <w:rFonts w:ascii="Verdana" w:hAnsi="Verdana" w:cs="Tahoma"/>
          <w:sz w:val="19"/>
          <w:szCs w:val="19"/>
          <w:lang w:val="es-ES_tradnl"/>
        </w:rPr>
      </w:pPr>
    </w:p>
    <w:p w14:paraId="36DE90B0" w14:textId="77777777" w:rsidR="00C548B6" w:rsidRPr="00A64A7D" w:rsidRDefault="00C548B6" w:rsidP="00C548B6">
      <w:pPr>
        <w:tabs>
          <w:tab w:val="left" w:pos="9436"/>
        </w:tabs>
        <w:ind w:left="600" w:right="-427"/>
        <w:jc w:val="center"/>
        <w:rPr>
          <w:rFonts w:ascii="Tahoma" w:hAnsi="Tahoma" w:cs="Tahoma"/>
          <w:lang w:val="es-ES_tradnl"/>
        </w:rPr>
      </w:pPr>
    </w:p>
    <w:p w14:paraId="136185BC" w14:textId="77777777" w:rsidR="00C548B6" w:rsidRPr="00A64A7D" w:rsidRDefault="00C548B6" w:rsidP="00C548B6">
      <w:pPr>
        <w:shd w:val="clear" w:color="auto" w:fill="FFFFFF"/>
        <w:ind w:right="-427"/>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1F542FF3"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7BC04F05" w14:textId="77777777" w:rsidR="00C548B6" w:rsidRPr="00A64A7D" w:rsidRDefault="00C548B6" w:rsidP="00C548B6">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1BA4798A"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0FD76D64" w14:textId="77777777" w:rsidR="00C548B6" w:rsidRPr="00A64A7D" w:rsidRDefault="00C548B6" w:rsidP="00F600EB">
      <w:pPr>
        <w:numPr>
          <w:ilvl w:val="0"/>
          <w:numId w:val="57"/>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568C4907" w14:textId="77777777" w:rsidR="00C548B6" w:rsidRPr="00A64A7D" w:rsidRDefault="00C548B6" w:rsidP="00F600EB">
      <w:pPr>
        <w:numPr>
          <w:ilvl w:val="0"/>
          <w:numId w:val="57"/>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5EDA781E" w14:textId="77777777" w:rsidR="00C548B6" w:rsidRPr="00A64A7D" w:rsidRDefault="00C548B6" w:rsidP="00F600EB">
      <w:pPr>
        <w:numPr>
          <w:ilvl w:val="0"/>
          <w:numId w:val="57"/>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w:t>
      </w:r>
      <w:r w:rsidR="000E694D" w:rsidRPr="00A64A7D">
        <w:rPr>
          <w:rFonts w:ascii="Verdana" w:hAnsi="Verdana"/>
          <w:sz w:val="14"/>
          <w:szCs w:val="14"/>
          <w:lang w:val="es-ES_tradnl"/>
        </w:rPr>
        <w:t>r</w:t>
      </w:r>
      <w:r w:rsidRPr="00A64A7D">
        <w:rPr>
          <w:rFonts w:ascii="Verdana" w:hAnsi="Verdana"/>
          <w:sz w:val="14"/>
          <w:szCs w:val="14"/>
          <w:lang w:val="es-ES_tradnl"/>
        </w:rPr>
        <w:t xml:space="preserve">esponsable del tratamiento. </w:t>
      </w:r>
    </w:p>
    <w:p w14:paraId="7E3F0A49" w14:textId="77777777" w:rsidR="00C548B6" w:rsidRPr="00A64A7D" w:rsidRDefault="00C548B6" w:rsidP="00F600EB">
      <w:pPr>
        <w:numPr>
          <w:ilvl w:val="0"/>
          <w:numId w:val="57"/>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537A883B" w14:textId="77777777" w:rsidR="00C548B6" w:rsidRPr="00A64A7D" w:rsidRDefault="00C548B6" w:rsidP="00F600EB">
      <w:pPr>
        <w:numPr>
          <w:ilvl w:val="0"/>
          <w:numId w:val="57"/>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1EC92710" w14:textId="77777777" w:rsidR="00C548B6" w:rsidRPr="00A64A7D" w:rsidRDefault="00C548B6" w:rsidP="00C548B6">
      <w:pPr>
        <w:shd w:val="clear" w:color="auto" w:fill="FFFFFF"/>
        <w:tabs>
          <w:tab w:val="left" w:pos="142"/>
        </w:tabs>
        <w:ind w:left="142" w:right="-427"/>
        <w:contextualSpacing/>
        <w:jc w:val="both"/>
        <w:rPr>
          <w:rFonts w:ascii="Verdana" w:hAnsi="Verdana"/>
          <w:b/>
          <w:sz w:val="16"/>
          <w:szCs w:val="16"/>
          <w:lang w:val="es-ES_tradnl"/>
        </w:rPr>
      </w:pPr>
    </w:p>
    <w:p w14:paraId="25EC4C4F" w14:textId="77777777" w:rsidR="00C548B6" w:rsidRPr="00A64A7D" w:rsidRDefault="00C548B6" w:rsidP="00C548B6">
      <w:pPr>
        <w:shd w:val="clear" w:color="auto" w:fill="FFFFFF"/>
        <w:tabs>
          <w:tab w:val="left" w:pos="142"/>
        </w:tabs>
        <w:ind w:right="-427"/>
        <w:jc w:val="both"/>
        <w:rPr>
          <w:rFonts w:ascii="Verdana" w:hAnsi="Verdana"/>
          <w:b/>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75382EB7" w14:textId="62393D92" w:rsidR="00C548B6" w:rsidRPr="00A64A7D" w:rsidRDefault="00C548B6" w:rsidP="00C03745">
      <w:pPr>
        <w:pStyle w:val="Ttulo3"/>
        <w:rPr>
          <w:i/>
          <w:color w:val="000000"/>
          <w:lang w:val="es-ES_tradnl"/>
        </w:rPr>
      </w:pPr>
      <w:r w:rsidRPr="00A64A7D">
        <w:rPr>
          <w:rFonts w:eastAsia="Arial Unicode MS" w:cs="Tahoma"/>
          <w:sz w:val="20"/>
          <w:szCs w:val="20"/>
          <w:lang w:val="es-ES_tradnl"/>
        </w:rPr>
        <w:br w:type="page"/>
      </w:r>
      <w:bookmarkStart w:id="1137" w:name="AnexoV3"/>
      <w:bookmarkStart w:id="1138" w:name="_Toc33530877"/>
      <w:bookmarkStart w:id="1139" w:name="_Toc38387848"/>
      <w:bookmarkStart w:id="1140" w:name="_Toc225761200"/>
      <w:r w:rsidR="00F47A03" w:rsidRPr="00A64A7D">
        <w:rPr>
          <w:lang w:val="es-ES_tradnl"/>
        </w:rPr>
        <w:lastRenderedPageBreak/>
        <w:t>ANEXO V.</w:t>
      </w:r>
      <w:r w:rsidRPr="00A64A7D">
        <w:rPr>
          <w:lang w:val="es-ES_tradnl"/>
        </w:rPr>
        <w:t>3.-</w:t>
      </w:r>
      <w:r w:rsidRPr="00A64A7D">
        <w:rPr>
          <w:lang w:val="es-ES_tradnl"/>
        </w:rPr>
        <w:tab/>
      </w:r>
      <w:bookmarkEnd w:id="1137"/>
      <w:r w:rsidRPr="00A64A7D">
        <w:rPr>
          <w:lang w:val="es-ES_tradnl"/>
        </w:rPr>
        <w:t>MODELO DE AVAL BANCARIO</w:t>
      </w:r>
      <w:bookmarkEnd w:id="1138"/>
      <w:bookmarkEnd w:id="1139"/>
      <w:bookmarkEnd w:id="1140"/>
    </w:p>
    <w:p w14:paraId="07650F48" w14:textId="77777777" w:rsidR="00C548B6" w:rsidRPr="00A64A7D" w:rsidRDefault="00C548B6" w:rsidP="00C548B6">
      <w:pPr>
        <w:autoSpaceDE w:val="0"/>
        <w:autoSpaceDN w:val="0"/>
        <w:adjustRightInd w:val="0"/>
        <w:ind w:left="600" w:right="-427"/>
        <w:jc w:val="center"/>
        <w:rPr>
          <w:color w:val="000000"/>
          <w:sz w:val="19"/>
          <w:szCs w:val="19"/>
          <w:lang w:val="es-ES_tradnl"/>
        </w:rPr>
      </w:pPr>
    </w:p>
    <w:p w14:paraId="4B07E6BE" w14:textId="77777777" w:rsidR="00C548B6" w:rsidRPr="00A64A7D" w:rsidRDefault="00C548B6" w:rsidP="00C548B6">
      <w:pPr>
        <w:autoSpaceDE w:val="0"/>
        <w:autoSpaceDN w:val="0"/>
        <w:adjustRightInd w:val="0"/>
        <w:ind w:left="600" w:right="-427"/>
        <w:jc w:val="center"/>
        <w:rPr>
          <w:color w:val="000000"/>
          <w:sz w:val="19"/>
          <w:szCs w:val="19"/>
          <w:lang w:val="es-ES_tradnl"/>
        </w:rPr>
      </w:pPr>
    </w:p>
    <w:p w14:paraId="092BD999"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r w:rsidRPr="00A64A7D">
        <w:rPr>
          <w:rFonts w:ascii="Verdana" w:hAnsi="Verdana"/>
          <w:color w:val="000000"/>
          <w:sz w:val="19"/>
          <w:szCs w:val="19"/>
          <w:lang w:val="es-ES_tradnl"/>
        </w:rPr>
        <w:t>La entidad (</w:t>
      </w:r>
      <w:r w:rsidRPr="00A64A7D">
        <w:rPr>
          <w:rFonts w:ascii="Verdana" w:hAnsi="Verdana"/>
          <w:color w:val="0000FF"/>
          <w:sz w:val="19"/>
          <w:szCs w:val="19"/>
          <w:lang w:val="es-ES_tradnl"/>
        </w:rPr>
        <w:t>razón social de la entidad de crédito o sociedad de garantía recíproca</w:t>
      </w:r>
      <w:r w:rsidRPr="00A64A7D">
        <w:rPr>
          <w:rFonts w:ascii="Verdana" w:hAnsi="Verdana"/>
          <w:color w:val="000000"/>
          <w:sz w:val="19"/>
          <w:szCs w:val="19"/>
          <w:lang w:val="es-ES_tradnl"/>
        </w:rPr>
        <w:t>), NIF, con domicilio (</w:t>
      </w:r>
      <w:r w:rsidRPr="00A64A7D">
        <w:rPr>
          <w:rFonts w:ascii="Verdana" w:hAnsi="Verdana"/>
          <w:color w:val="0000FF"/>
          <w:sz w:val="19"/>
          <w:szCs w:val="19"/>
          <w:lang w:val="es-ES_tradnl"/>
        </w:rPr>
        <w:t>a efectos de notificaciones y requerimientos</w:t>
      </w:r>
      <w:r w:rsidRPr="00A64A7D">
        <w:rPr>
          <w:rFonts w:ascii="Verdana" w:hAnsi="Verdana"/>
          <w:color w:val="000000"/>
          <w:sz w:val="19"/>
          <w:szCs w:val="19"/>
          <w:lang w:val="es-ES_tradnl"/>
        </w:rPr>
        <w:t>) en la calle/plaza/avenida, código postal, localidad, y en su nombre (</w:t>
      </w:r>
      <w:r w:rsidRPr="00A64A7D">
        <w:rPr>
          <w:rFonts w:ascii="Verdana" w:hAnsi="Verdana"/>
          <w:color w:val="0000FF"/>
          <w:sz w:val="19"/>
          <w:szCs w:val="19"/>
          <w:lang w:val="es-ES_tradnl"/>
        </w:rPr>
        <w:t>nombre y apellidos de los apoderados</w:t>
      </w:r>
      <w:r w:rsidRPr="00A64A7D">
        <w:rPr>
          <w:rFonts w:ascii="Verdana" w:hAnsi="Verdana"/>
          <w:color w:val="000000"/>
          <w:sz w:val="19"/>
          <w:szCs w:val="19"/>
          <w:lang w:val="es-ES_tradnl"/>
        </w:rPr>
        <w:t xml:space="preserve">), con poderes suficientes para obligarle en este acto, según resulta del bastanteo de poderes que se reseña en la parte inferior de este documento. </w:t>
      </w:r>
    </w:p>
    <w:p w14:paraId="72477C80" w14:textId="77777777" w:rsidR="00C548B6" w:rsidRPr="00A64A7D" w:rsidRDefault="00C548B6" w:rsidP="00C548B6">
      <w:pPr>
        <w:autoSpaceDE w:val="0"/>
        <w:autoSpaceDN w:val="0"/>
        <w:adjustRightInd w:val="0"/>
        <w:ind w:right="-427"/>
        <w:jc w:val="center"/>
        <w:rPr>
          <w:rFonts w:ascii="Verdana" w:hAnsi="Verdana"/>
          <w:color w:val="000000"/>
          <w:sz w:val="19"/>
          <w:szCs w:val="19"/>
          <w:lang w:val="es-ES_tradnl"/>
        </w:rPr>
      </w:pPr>
    </w:p>
    <w:p w14:paraId="3B802400" w14:textId="77777777" w:rsidR="00C548B6" w:rsidRPr="00A64A7D" w:rsidRDefault="00C548B6" w:rsidP="00C548B6">
      <w:pPr>
        <w:autoSpaceDE w:val="0"/>
        <w:autoSpaceDN w:val="0"/>
        <w:adjustRightInd w:val="0"/>
        <w:ind w:right="-427"/>
        <w:jc w:val="center"/>
        <w:rPr>
          <w:rFonts w:ascii="Verdana" w:hAnsi="Verdana"/>
          <w:color w:val="000000"/>
          <w:sz w:val="19"/>
          <w:szCs w:val="19"/>
          <w:lang w:val="es-ES_tradnl"/>
        </w:rPr>
      </w:pPr>
    </w:p>
    <w:p w14:paraId="3DF1E440" w14:textId="77777777" w:rsidR="00C548B6" w:rsidRPr="00A64A7D" w:rsidRDefault="00C548B6" w:rsidP="00C548B6">
      <w:pPr>
        <w:autoSpaceDE w:val="0"/>
        <w:autoSpaceDN w:val="0"/>
        <w:adjustRightInd w:val="0"/>
        <w:ind w:right="-427"/>
        <w:jc w:val="center"/>
        <w:rPr>
          <w:rFonts w:ascii="Verdana" w:hAnsi="Verdana"/>
          <w:b/>
          <w:color w:val="000000"/>
          <w:sz w:val="19"/>
          <w:szCs w:val="19"/>
          <w:lang w:val="es-ES_tradnl"/>
        </w:rPr>
      </w:pPr>
      <w:r w:rsidRPr="00A64A7D">
        <w:rPr>
          <w:rFonts w:ascii="Verdana" w:hAnsi="Verdana"/>
          <w:b/>
          <w:color w:val="000000"/>
          <w:sz w:val="19"/>
          <w:szCs w:val="19"/>
          <w:lang w:val="es-ES_tradnl"/>
        </w:rPr>
        <w:t xml:space="preserve">AVALA </w:t>
      </w:r>
    </w:p>
    <w:p w14:paraId="03CE3356" w14:textId="77777777" w:rsidR="00C548B6" w:rsidRPr="00A64A7D" w:rsidRDefault="00C548B6" w:rsidP="00C548B6">
      <w:pPr>
        <w:autoSpaceDE w:val="0"/>
        <w:autoSpaceDN w:val="0"/>
        <w:adjustRightInd w:val="0"/>
        <w:ind w:right="-427"/>
        <w:jc w:val="center"/>
        <w:rPr>
          <w:rFonts w:ascii="Verdana" w:hAnsi="Verdana"/>
          <w:color w:val="000000"/>
          <w:sz w:val="19"/>
          <w:szCs w:val="19"/>
          <w:lang w:val="es-ES_tradnl"/>
        </w:rPr>
      </w:pPr>
    </w:p>
    <w:p w14:paraId="189413AE" w14:textId="77777777" w:rsidR="00C548B6" w:rsidRPr="00A64A7D" w:rsidRDefault="00C548B6" w:rsidP="00C548B6">
      <w:pPr>
        <w:autoSpaceDE w:val="0"/>
        <w:autoSpaceDN w:val="0"/>
        <w:adjustRightInd w:val="0"/>
        <w:ind w:right="-427"/>
        <w:jc w:val="center"/>
        <w:rPr>
          <w:rFonts w:ascii="Verdana" w:hAnsi="Verdana"/>
          <w:color w:val="000000"/>
          <w:sz w:val="19"/>
          <w:szCs w:val="19"/>
          <w:lang w:val="es-ES_tradnl"/>
        </w:rPr>
      </w:pPr>
    </w:p>
    <w:p w14:paraId="03C3BED9" w14:textId="2D6F36FD" w:rsidR="00C548B6" w:rsidRPr="00A64A7D" w:rsidRDefault="00C548B6" w:rsidP="00C548B6">
      <w:pPr>
        <w:autoSpaceDE w:val="0"/>
        <w:autoSpaceDN w:val="0"/>
        <w:adjustRightInd w:val="0"/>
        <w:ind w:right="-427"/>
        <w:jc w:val="both"/>
        <w:rPr>
          <w:rFonts w:ascii="Verdana" w:hAnsi="Verdana"/>
          <w:sz w:val="19"/>
          <w:szCs w:val="19"/>
          <w:lang w:val="es-ES_tradnl"/>
        </w:rPr>
      </w:pPr>
      <w:r w:rsidRPr="00A64A7D">
        <w:rPr>
          <w:rFonts w:ascii="Verdana" w:hAnsi="Verdana"/>
          <w:sz w:val="19"/>
          <w:szCs w:val="19"/>
          <w:lang w:val="es-ES_tradnl"/>
        </w:rPr>
        <w:t>a (</w:t>
      </w:r>
      <w:r w:rsidRPr="00A64A7D">
        <w:rPr>
          <w:rFonts w:ascii="Verdana" w:hAnsi="Verdana"/>
          <w:color w:val="0000FF"/>
          <w:sz w:val="19"/>
          <w:szCs w:val="19"/>
          <w:lang w:val="es-ES_tradnl"/>
        </w:rPr>
        <w:t>nombre y apellidos o razón social del avalado</w:t>
      </w:r>
      <w:r w:rsidRPr="00A64A7D">
        <w:rPr>
          <w:rFonts w:ascii="Verdana" w:hAnsi="Verdana"/>
          <w:sz w:val="19"/>
          <w:szCs w:val="19"/>
          <w:lang w:val="es-ES_tradnl"/>
        </w:rPr>
        <w:t>),</w:t>
      </w:r>
      <w:r w:rsidRPr="00A64A7D">
        <w:rPr>
          <w:rFonts w:ascii="Verdana" w:hAnsi="Verdana"/>
          <w:color w:val="000000"/>
          <w:sz w:val="19"/>
          <w:szCs w:val="19"/>
          <w:lang w:val="es-ES_tradnl"/>
        </w:rPr>
        <w:t xml:space="preserve"> </w:t>
      </w:r>
      <w:r w:rsidRPr="00A64A7D">
        <w:rPr>
          <w:rFonts w:ascii="Verdana" w:hAnsi="Verdana"/>
          <w:sz w:val="19"/>
          <w:szCs w:val="19"/>
          <w:lang w:val="es-ES_tradnl"/>
        </w:rPr>
        <w:t>NIF</w:t>
      </w:r>
      <w:r w:rsidRPr="00A64A7D">
        <w:rPr>
          <w:rFonts w:ascii="Verdana" w:hAnsi="Verdana"/>
          <w:color w:val="000000"/>
          <w:sz w:val="19"/>
          <w:szCs w:val="19"/>
          <w:lang w:val="es-ES_tradnl"/>
        </w:rPr>
        <w:t xml:space="preserve"> …………………</w:t>
      </w:r>
      <w:r w:rsidRPr="00A64A7D">
        <w:rPr>
          <w:rFonts w:ascii="Verdana" w:hAnsi="Verdana"/>
          <w:sz w:val="19"/>
          <w:szCs w:val="19"/>
          <w:lang w:val="es-ES_tradnl"/>
        </w:rPr>
        <w:t xml:space="preserve">, </w:t>
      </w:r>
      <w:r w:rsidRPr="00A64A7D">
        <w:rPr>
          <w:rFonts w:ascii="Verdana" w:hAnsi="Verdana"/>
          <w:color w:val="000000"/>
          <w:sz w:val="19"/>
          <w:szCs w:val="19"/>
          <w:lang w:val="es-ES_tradnl"/>
        </w:rPr>
        <w:t xml:space="preserve">en virtud de </w:t>
      </w:r>
      <w:r w:rsidRPr="00A64A7D">
        <w:rPr>
          <w:rFonts w:ascii="Verdana" w:hAnsi="Verdana"/>
          <w:sz w:val="19"/>
          <w:szCs w:val="19"/>
          <w:lang w:val="es-ES_tradnl"/>
        </w:rPr>
        <w:t>lo dispuesto por el artículo 107 de la Ley de Contratos del Sector Público para responder de las obligaciones recogidas en el artículo 110 de la Ley de Contratos del Sector Público</w:t>
      </w:r>
      <w:r w:rsidRPr="00A64A7D">
        <w:rPr>
          <w:rFonts w:ascii="Verdana" w:hAnsi="Verdana"/>
          <w:color w:val="000000"/>
          <w:sz w:val="19"/>
          <w:szCs w:val="19"/>
          <w:lang w:val="es-ES_tradnl"/>
        </w:rPr>
        <w:t xml:space="preserve"> en relación con el </w:t>
      </w:r>
      <w:r w:rsidRPr="00A64A7D">
        <w:rPr>
          <w:rFonts w:ascii="Verdana" w:hAnsi="Verdana"/>
          <w:sz w:val="19"/>
          <w:szCs w:val="19"/>
          <w:lang w:val="es-ES_tradnl"/>
        </w:rPr>
        <w:t xml:space="preserve">contrato </w:t>
      </w:r>
      <w:r w:rsidRPr="00A64A7D">
        <w:rPr>
          <w:rFonts w:ascii="Verdana" w:hAnsi="Verdana" w:cs="Tahoma"/>
          <w:sz w:val="19"/>
          <w:szCs w:val="19"/>
          <w:lang w:val="es-ES_tradnl"/>
        </w:rPr>
        <w:t>(</w:t>
      </w:r>
      <w:r w:rsidRPr="00A64A7D">
        <w:rPr>
          <w:rFonts w:ascii="Verdana" w:hAnsi="Verdana" w:cs="Tahoma"/>
          <w:color w:val="0000FF"/>
          <w:sz w:val="19"/>
          <w:szCs w:val="19"/>
          <w:lang w:val="es-ES_tradnl"/>
        </w:rPr>
        <w:t>indicar objeto del contrato y número de expediente</w:t>
      </w:r>
      <w:r w:rsidRPr="00A64A7D">
        <w:rPr>
          <w:rFonts w:ascii="Verdana" w:hAnsi="Verdana" w:cs="Tahoma"/>
          <w:sz w:val="19"/>
          <w:szCs w:val="19"/>
          <w:lang w:val="es-ES_tradnl"/>
        </w:rPr>
        <w:t>)</w:t>
      </w:r>
      <w:r w:rsidRPr="00A64A7D">
        <w:rPr>
          <w:rFonts w:ascii="Verdana" w:hAnsi="Verdana"/>
          <w:sz w:val="19"/>
          <w:szCs w:val="19"/>
          <w:lang w:val="es-ES_tradnl"/>
        </w:rPr>
        <w:t xml:space="preserve">, ante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indicar poder adjudicador de la cláusula 19.1 de cláusulas específicas del contrato</w:t>
      </w:r>
      <w:r w:rsidRPr="00A64A7D">
        <w:rPr>
          <w:rFonts w:ascii="Verdana" w:hAnsi="Verdana" w:cs="Tahoma"/>
          <w:sz w:val="19"/>
          <w:szCs w:val="19"/>
          <w:lang w:val="es-ES_tradnl"/>
        </w:rPr>
        <w:t xml:space="preserve">) </w:t>
      </w:r>
      <w:r w:rsidRPr="00A64A7D">
        <w:rPr>
          <w:rFonts w:ascii="Verdana" w:hAnsi="Verdana"/>
          <w:sz w:val="19"/>
          <w:szCs w:val="19"/>
          <w:lang w:val="es-ES_tradnl"/>
        </w:rPr>
        <w:t xml:space="preserve">con </w:t>
      </w:r>
      <w:r w:rsidRPr="00A64A7D">
        <w:rPr>
          <w:rFonts w:ascii="Verdana" w:hAnsi="Verdana"/>
          <w:b/>
          <w:sz w:val="19"/>
          <w:szCs w:val="19"/>
          <w:lang w:val="es-ES_tradnl"/>
        </w:rPr>
        <w:t xml:space="preserve">NIF </w:t>
      </w:r>
      <w:r w:rsidRPr="00A64A7D">
        <w:rPr>
          <w:rFonts w:ascii="Verdana" w:hAnsi="Verdana" w:cs="Tahoma"/>
          <w:sz w:val="19"/>
          <w:szCs w:val="19"/>
          <w:lang w:val="es-ES_tradnl"/>
        </w:rPr>
        <w:t>(</w:t>
      </w:r>
      <w:r w:rsidRPr="00A64A7D">
        <w:rPr>
          <w:rFonts w:ascii="Verdana" w:hAnsi="Verdana" w:cs="Tahoma"/>
          <w:color w:val="0000FF"/>
          <w:sz w:val="19"/>
          <w:szCs w:val="19"/>
          <w:lang w:val="es-ES_tradnl"/>
        </w:rPr>
        <w:t xml:space="preserve">indicar NIF recogido en la cláusula </w:t>
      </w:r>
      <w:r w:rsidR="005578A7" w:rsidRPr="00A64A7D">
        <w:rPr>
          <w:rFonts w:ascii="Verdana" w:hAnsi="Verdana" w:cs="Tahoma"/>
          <w:color w:val="0000FF"/>
          <w:sz w:val="19"/>
          <w:szCs w:val="19"/>
          <w:lang w:val="es-ES_tradnl"/>
        </w:rPr>
        <w:t>8.6</w:t>
      </w:r>
      <w:r w:rsidR="005578A7" w:rsidRPr="00A64A7D">
        <w:rPr>
          <w:rFonts w:ascii="Verdana" w:hAnsi="Verdana" w:cs="Tahoma"/>
          <w:color w:val="00B050"/>
          <w:sz w:val="19"/>
          <w:szCs w:val="19"/>
          <w:lang w:val="es-ES_tradnl"/>
        </w:rPr>
        <w:t xml:space="preserve"> </w:t>
      </w:r>
      <w:r w:rsidRPr="00A64A7D">
        <w:rPr>
          <w:rFonts w:ascii="Verdana" w:hAnsi="Verdana" w:cs="Tahoma"/>
          <w:color w:val="0000FF"/>
          <w:sz w:val="19"/>
          <w:szCs w:val="19"/>
          <w:lang w:val="es-ES_tradnl"/>
        </w:rPr>
        <w:t>de cláusulas específicas del contrato</w:t>
      </w:r>
      <w:r w:rsidRPr="00A64A7D">
        <w:rPr>
          <w:rFonts w:ascii="Verdana" w:hAnsi="Verdana" w:cs="Tahoma"/>
          <w:sz w:val="19"/>
          <w:szCs w:val="19"/>
          <w:lang w:val="es-ES_tradnl"/>
        </w:rPr>
        <w:t>)</w:t>
      </w:r>
      <w:r w:rsidRPr="00A64A7D">
        <w:rPr>
          <w:rFonts w:ascii="Verdana" w:hAnsi="Verdana"/>
          <w:sz w:val="19"/>
          <w:szCs w:val="19"/>
          <w:lang w:val="es-ES_tradnl"/>
        </w:rPr>
        <w:t>, por importe de (</w:t>
      </w:r>
      <w:r w:rsidRPr="00A64A7D">
        <w:rPr>
          <w:rFonts w:ascii="Verdana" w:hAnsi="Verdana"/>
          <w:color w:val="0000FF"/>
          <w:sz w:val="19"/>
          <w:szCs w:val="19"/>
          <w:lang w:val="es-ES_tradnl"/>
        </w:rPr>
        <w:t>indicar en letra y número</w:t>
      </w:r>
      <w:r w:rsidRPr="00A64A7D">
        <w:rPr>
          <w:rFonts w:ascii="Verdana" w:hAnsi="Verdana"/>
          <w:sz w:val="19"/>
          <w:szCs w:val="19"/>
          <w:lang w:val="es-ES_tradnl"/>
        </w:rPr>
        <w:t>), en concepto de garantía definitiva.</w:t>
      </w:r>
    </w:p>
    <w:p w14:paraId="077D4CFF"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6CFF9505"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r w:rsidRPr="00A64A7D">
        <w:rPr>
          <w:rFonts w:ascii="Verdana" w:hAnsi="Verdana"/>
          <w:color w:val="000000"/>
          <w:sz w:val="19"/>
          <w:szCs w:val="19"/>
          <w:lang w:val="es-ES_tradnl"/>
        </w:rPr>
        <w:t xml:space="preserve">La entidad avalista declara bajo su responsabilidad, que cumple los requisitos previstos en el artículo 56.2 del Reglamento General de la Ley de Contratos de las Administraciones Públicas. Este aval se otorga solidariamente respecto al obligado principal, con renuncia expresa al beneficio de excusión y con compromiso de pago al primer requerimiento de la </w:t>
      </w:r>
      <w:r w:rsidRPr="00A64A7D">
        <w:rPr>
          <w:rFonts w:ascii="Verdana" w:hAnsi="Verdana"/>
          <w:b/>
          <w:color w:val="000000"/>
          <w:sz w:val="19"/>
          <w:szCs w:val="19"/>
          <w:lang w:val="es-ES_tradnl"/>
        </w:rPr>
        <w:t>Tesorería General del País Vasco</w:t>
      </w:r>
      <w:r w:rsidRPr="00A64A7D">
        <w:rPr>
          <w:rFonts w:ascii="Verdana" w:hAnsi="Verdana"/>
          <w:color w:val="000000"/>
          <w:sz w:val="19"/>
          <w:szCs w:val="19"/>
          <w:lang w:val="es-ES_tradnl"/>
        </w:rPr>
        <w:t xml:space="preserve">, con sujeción a los términos previstos en la legislación de contratos de las Administraciones Públicas, en sus normas de desarrollo y en la normativa reguladora de la Tesorería General del País Vasco. </w:t>
      </w:r>
    </w:p>
    <w:p w14:paraId="2404DE79"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69D792F5"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r w:rsidRPr="00A64A7D">
        <w:rPr>
          <w:rFonts w:ascii="Verdana" w:hAnsi="Verdana"/>
          <w:color w:val="000000"/>
          <w:sz w:val="19"/>
          <w:szCs w:val="19"/>
          <w:lang w:val="es-ES_tradnl"/>
        </w:rPr>
        <w:t xml:space="preserve">El presente aval estará en vigor hasta que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indicar poder adjudicador de la cláusula 19.1 de cláusulas específicas del contrato</w:t>
      </w:r>
      <w:r w:rsidRPr="00A64A7D">
        <w:rPr>
          <w:rFonts w:ascii="Verdana" w:hAnsi="Verdana" w:cs="Tahoma"/>
          <w:sz w:val="19"/>
          <w:szCs w:val="19"/>
          <w:lang w:val="es-ES_tradnl"/>
        </w:rPr>
        <w:t>)</w:t>
      </w:r>
      <w:r w:rsidRPr="00A64A7D">
        <w:rPr>
          <w:rFonts w:ascii="Verdana" w:hAnsi="Verdana"/>
          <w:color w:val="000000"/>
          <w:sz w:val="19"/>
          <w:szCs w:val="19"/>
          <w:lang w:val="es-ES_tradnl"/>
        </w:rPr>
        <w:t xml:space="preserve"> o quien en su nombre sea habilitado legalmente para ello autorice su cancelación o devolución de acuerdo con lo establecido en la Ley de Contratos del Sector Público y legislación complementaria.</w:t>
      </w:r>
    </w:p>
    <w:p w14:paraId="0E2DBA64"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0B544BB3"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3BE8BC70"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6A91E72E" w14:textId="77777777" w:rsidR="00C548B6" w:rsidRPr="00A64A7D" w:rsidRDefault="00C548B6" w:rsidP="00C548B6">
      <w:pPr>
        <w:autoSpaceDE w:val="0"/>
        <w:autoSpaceDN w:val="0"/>
        <w:adjustRightInd w:val="0"/>
        <w:ind w:right="-427"/>
        <w:rPr>
          <w:rFonts w:ascii="Verdana" w:hAnsi="Verdana"/>
          <w:color w:val="000000"/>
          <w:sz w:val="19"/>
          <w:szCs w:val="19"/>
          <w:lang w:val="es-ES_tradnl"/>
        </w:rPr>
      </w:pPr>
      <w:r w:rsidRPr="00A64A7D">
        <w:rPr>
          <w:rFonts w:ascii="Verdana" w:hAnsi="Verdana"/>
          <w:color w:val="000000"/>
          <w:sz w:val="19"/>
          <w:szCs w:val="19"/>
          <w:lang w:val="es-ES_tradnl"/>
        </w:rPr>
        <w:t xml:space="preserve">(Lugar y fecha) </w:t>
      </w:r>
    </w:p>
    <w:p w14:paraId="7A5ECF63" w14:textId="77777777" w:rsidR="00C548B6" w:rsidRPr="00A64A7D" w:rsidRDefault="00C548B6" w:rsidP="00C548B6">
      <w:pPr>
        <w:autoSpaceDE w:val="0"/>
        <w:autoSpaceDN w:val="0"/>
        <w:adjustRightInd w:val="0"/>
        <w:ind w:right="-427"/>
        <w:rPr>
          <w:rFonts w:ascii="Verdana" w:hAnsi="Verdana"/>
          <w:color w:val="000000"/>
          <w:sz w:val="19"/>
          <w:szCs w:val="19"/>
          <w:lang w:val="es-ES_tradnl"/>
        </w:rPr>
      </w:pPr>
      <w:r w:rsidRPr="00A64A7D">
        <w:rPr>
          <w:rFonts w:ascii="Verdana" w:hAnsi="Verdana"/>
          <w:color w:val="000000"/>
          <w:sz w:val="19"/>
          <w:szCs w:val="19"/>
          <w:lang w:val="es-ES_tradnl"/>
        </w:rPr>
        <w:t xml:space="preserve">(Razón social de la entidad) </w:t>
      </w:r>
    </w:p>
    <w:p w14:paraId="2246F696" w14:textId="77777777" w:rsidR="00C548B6" w:rsidRPr="00A64A7D" w:rsidRDefault="00C548B6" w:rsidP="00C548B6">
      <w:pPr>
        <w:autoSpaceDE w:val="0"/>
        <w:autoSpaceDN w:val="0"/>
        <w:adjustRightInd w:val="0"/>
        <w:ind w:right="-427"/>
        <w:rPr>
          <w:rFonts w:ascii="Verdana" w:hAnsi="Verdana"/>
          <w:color w:val="000000"/>
          <w:sz w:val="19"/>
          <w:szCs w:val="19"/>
          <w:lang w:val="es-ES_tradnl"/>
        </w:rPr>
      </w:pPr>
      <w:r w:rsidRPr="00A64A7D">
        <w:rPr>
          <w:rFonts w:ascii="Verdana" w:hAnsi="Verdana"/>
          <w:color w:val="000000"/>
          <w:sz w:val="19"/>
          <w:szCs w:val="19"/>
          <w:lang w:val="es-ES_tradnl"/>
        </w:rPr>
        <w:t xml:space="preserve">(Firma de los apoderados) </w:t>
      </w:r>
    </w:p>
    <w:p w14:paraId="176EA872" w14:textId="77777777" w:rsidR="00C548B6" w:rsidRPr="00A64A7D" w:rsidRDefault="00C548B6" w:rsidP="00C548B6">
      <w:pPr>
        <w:ind w:right="-427"/>
        <w:jc w:val="center"/>
        <w:rPr>
          <w:rFonts w:ascii="Verdana" w:eastAsia="Arial Unicode MS" w:hAnsi="Verdana" w:cs="Tahoma"/>
          <w:b/>
          <w:sz w:val="19"/>
          <w:szCs w:val="19"/>
          <w:lang w:val="es-ES_tradnl"/>
        </w:rPr>
      </w:pPr>
    </w:p>
    <w:p w14:paraId="0B40C9A0" w14:textId="77777777" w:rsidR="00C548B6" w:rsidRPr="00A64A7D" w:rsidRDefault="00C548B6" w:rsidP="00C548B6">
      <w:pPr>
        <w:ind w:right="-427"/>
        <w:jc w:val="center"/>
        <w:rPr>
          <w:rFonts w:ascii="Verdana" w:eastAsia="Arial Unicode MS" w:hAnsi="Verdana" w:cs="Tahoma"/>
          <w:b/>
          <w:sz w:val="19"/>
          <w:szCs w:val="19"/>
          <w:lang w:val="es-ES_tradnl"/>
        </w:rPr>
      </w:pPr>
    </w:p>
    <w:p w14:paraId="4F83B90B" w14:textId="77777777" w:rsidR="00C548B6" w:rsidRPr="00A64A7D" w:rsidRDefault="00C548B6" w:rsidP="00C548B6">
      <w:pPr>
        <w:ind w:right="-427"/>
        <w:jc w:val="center"/>
        <w:rPr>
          <w:rFonts w:ascii="Verdana" w:eastAsia="Arial Unicode MS" w:hAnsi="Verdana" w:cs="Tahoma"/>
          <w:b/>
          <w:sz w:val="19"/>
          <w:szCs w:val="19"/>
          <w:lang w:val="es-ES_tradnl"/>
        </w:rPr>
      </w:pPr>
    </w:p>
    <w:p w14:paraId="0B5EC480" w14:textId="77777777" w:rsidR="00C548B6" w:rsidRPr="00A64A7D" w:rsidRDefault="00C548B6" w:rsidP="00C548B6">
      <w:pPr>
        <w:ind w:right="-427"/>
        <w:jc w:val="center"/>
        <w:rPr>
          <w:rFonts w:ascii="Verdana" w:eastAsia="Arial Unicode MS" w:hAnsi="Verdana" w:cs="Tahoma"/>
          <w:b/>
          <w:sz w:val="19"/>
          <w:szCs w:val="19"/>
          <w:lang w:val="es-ES_tradnl"/>
        </w:rPr>
      </w:pPr>
    </w:p>
    <w:p w14:paraId="4DA50C62"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p>
    <w:p w14:paraId="4FD8FA0C" w14:textId="77777777" w:rsidR="00C548B6" w:rsidRPr="00A64A7D" w:rsidRDefault="00C548B6" w:rsidP="00C548B6">
      <w:pPr>
        <w:tabs>
          <w:tab w:val="left" w:pos="2835"/>
          <w:tab w:val="left" w:pos="5670"/>
        </w:tabs>
        <w:autoSpaceDE w:val="0"/>
        <w:autoSpaceDN w:val="0"/>
        <w:adjustRightInd w:val="0"/>
        <w:ind w:right="-427"/>
        <w:jc w:val="both"/>
        <w:rPr>
          <w:rFonts w:ascii="Verdana" w:hAnsi="Verdana"/>
          <w:color w:val="000000"/>
          <w:sz w:val="19"/>
          <w:szCs w:val="19"/>
          <w:lang w:val="es-ES_tradnl" w:eastAsia="es-ES_tradnl"/>
        </w:rPr>
      </w:pPr>
      <w:r w:rsidRPr="00A64A7D">
        <w:rPr>
          <w:rFonts w:ascii="Verdana" w:hAnsi="Verdana"/>
          <w:color w:val="000000"/>
          <w:sz w:val="19"/>
          <w:szCs w:val="19"/>
          <w:lang w:val="es-ES_tradnl" w:eastAsia="es-ES_tradnl"/>
        </w:rPr>
        <w:t xml:space="preserve">Provincia </w:t>
      </w:r>
      <w:r w:rsidRPr="00A64A7D">
        <w:rPr>
          <w:rFonts w:ascii="Verdana" w:hAnsi="Verdana"/>
          <w:color w:val="000000"/>
          <w:sz w:val="19"/>
          <w:szCs w:val="19"/>
          <w:lang w:val="es-ES_tradnl" w:eastAsia="es-ES_tradnl"/>
        </w:rPr>
        <w:tab/>
        <w:t xml:space="preserve">Fecha </w:t>
      </w:r>
      <w:r w:rsidRPr="00A64A7D">
        <w:rPr>
          <w:rFonts w:ascii="Verdana" w:hAnsi="Verdana"/>
          <w:color w:val="000000"/>
          <w:sz w:val="19"/>
          <w:szCs w:val="19"/>
          <w:lang w:val="es-ES_tradnl" w:eastAsia="es-ES_tradnl"/>
        </w:rPr>
        <w:tab/>
        <w:t xml:space="preserve">Número o código </w:t>
      </w:r>
    </w:p>
    <w:p w14:paraId="51FD6E28" w14:textId="77777777" w:rsidR="00C548B6" w:rsidRPr="00A64A7D" w:rsidRDefault="00C548B6" w:rsidP="00C548B6">
      <w:pPr>
        <w:tabs>
          <w:tab w:val="left" w:pos="2835"/>
          <w:tab w:val="left" w:pos="5670"/>
        </w:tabs>
        <w:autoSpaceDE w:val="0"/>
        <w:autoSpaceDN w:val="0"/>
        <w:adjustRightInd w:val="0"/>
        <w:ind w:right="-427"/>
        <w:jc w:val="both"/>
        <w:rPr>
          <w:rFonts w:ascii="Verdana" w:hAnsi="Verdana"/>
          <w:color w:val="000000"/>
          <w:sz w:val="19"/>
          <w:szCs w:val="19"/>
          <w:lang w:val="es-ES_tradnl" w:eastAsia="es-ES_tradnl"/>
        </w:rPr>
      </w:pPr>
    </w:p>
    <w:p w14:paraId="0277DF88" w14:textId="77777777" w:rsidR="00C548B6" w:rsidRPr="00A64A7D" w:rsidRDefault="00C548B6" w:rsidP="00C548B6">
      <w:pPr>
        <w:tabs>
          <w:tab w:val="left" w:pos="2835"/>
          <w:tab w:val="left" w:pos="5670"/>
        </w:tabs>
        <w:autoSpaceDE w:val="0"/>
        <w:autoSpaceDN w:val="0"/>
        <w:adjustRightInd w:val="0"/>
        <w:ind w:right="-427"/>
        <w:jc w:val="both"/>
        <w:rPr>
          <w:rFonts w:ascii="Verdana" w:hAnsi="Verdana"/>
          <w:color w:val="000000"/>
          <w:sz w:val="19"/>
          <w:szCs w:val="19"/>
          <w:lang w:val="es-ES_tradnl" w:eastAsia="es-ES_tradnl"/>
        </w:rPr>
      </w:pPr>
    </w:p>
    <w:p w14:paraId="4BC72691" w14:textId="77777777" w:rsidR="00C548B6" w:rsidRPr="00A64A7D" w:rsidRDefault="00C548B6" w:rsidP="00C548B6">
      <w:pPr>
        <w:autoSpaceDE w:val="0"/>
        <w:autoSpaceDN w:val="0"/>
        <w:adjustRightInd w:val="0"/>
        <w:ind w:right="-427"/>
        <w:jc w:val="both"/>
        <w:rPr>
          <w:rFonts w:ascii="Verdana" w:hAnsi="Verdana"/>
          <w:color w:val="000000"/>
          <w:sz w:val="20"/>
          <w:szCs w:val="20"/>
          <w:lang w:val="es-ES_tradnl"/>
        </w:rPr>
      </w:pPr>
    </w:p>
    <w:p w14:paraId="3AA55104" w14:textId="77777777" w:rsidR="00C548B6" w:rsidRPr="00A64A7D" w:rsidRDefault="00C548B6" w:rsidP="00C548B6">
      <w:pPr>
        <w:autoSpaceDE w:val="0"/>
        <w:autoSpaceDN w:val="0"/>
        <w:adjustRightInd w:val="0"/>
        <w:ind w:left="600" w:right="-427"/>
        <w:jc w:val="center"/>
        <w:rPr>
          <w:rFonts w:ascii="Verdana" w:hAnsi="Verdana"/>
          <w:b/>
          <w:caps/>
          <w:color w:val="000000"/>
          <w:sz w:val="20"/>
          <w:szCs w:val="20"/>
          <w:lang w:val="es-ES_tradnl"/>
        </w:rPr>
        <w:sectPr w:rsidR="00C548B6" w:rsidRPr="00A64A7D" w:rsidSect="00F31AC8">
          <w:footnotePr>
            <w:numRestart w:val="eachPage"/>
          </w:footnotePr>
          <w:pgSz w:w="11906" w:h="16838" w:code="9"/>
          <w:pgMar w:top="567" w:right="1276" w:bottom="992" w:left="1134" w:header="284" w:footer="482" w:gutter="0"/>
          <w:cols w:space="708"/>
          <w:docGrid w:linePitch="360"/>
        </w:sectPr>
      </w:pPr>
    </w:p>
    <w:p w14:paraId="7321CBC2" w14:textId="77777777" w:rsidR="00C548B6" w:rsidRPr="00A64A7D" w:rsidRDefault="00C548B6" w:rsidP="00C548B6">
      <w:pPr>
        <w:keepLines/>
        <w:spacing w:line="280" w:lineRule="atLeast"/>
        <w:ind w:right="-427"/>
        <w:jc w:val="center"/>
        <w:rPr>
          <w:rFonts w:ascii="Verdana" w:hAnsi="Verdana"/>
          <w:b/>
          <w:sz w:val="19"/>
          <w:szCs w:val="19"/>
          <w:lang w:val="es-ES_tradnl" w:eastAsia="x-none"/>
        </w:rPr>
      </w:pPr>
      <w:r w:rsidRPr="00A64A7D">
        <w:rPr>
          <w:rFonts w:ascii="Verdana" w:hAnsi="Verdana"/>
          <w:b/>
          <w:sz w:val="19"/>
          <w:szCs w:val="19"/>
          <w:lang w:val="es-ES_tradnl" w:eastAsia="x-none"/>
        </w:rPr>
        <w:lastRenderedPageBreak/>
        <w:t>MODELO DE AVAL BANCARIO</w:t>
      </w:r>
    </w:p>
    <w:p w14:paraId="7292D25A" w14:textId="77777777" w:rsidR="00C548B6" w:rsidRPr="00A64A7D" w:rsidRDefault="00C548B6" w:rsidP="00C548B6">
      <w:pPr>
        <w:keepLines/>
        <w:spacing w:line="280" w:lineRule="atLeast"/>
        <w:ind w:right="-427"/>
        <w:jc w:val="center"/>
        <w:rPr>
          <w:rFonts w:ascii="Verdana" w:hAnsi="Verdana"/>
          <w:b/>
          <w:sz w:val="19"/>
          <w:szCs w:val="19"/>
          <w:lang w:val="es-ES_tradnl" w:eastAsia="x-none"/>
        </w:rPr>
      </w:pPr>
      <w:r w:rsidRPr="00A64A7D">
        <w:rPr>
          <w:rFonts w:ascii="Verdana" w:hAnsi="Verdana"/>
          <w:b/>
          <w:sz w:val="19"/>
          <w:szCs w:val="19"/>
          <w:lang w:val="es-ES_tradnl" w:eastAsia="x-none"/>
        </w:rPr>
        <w:t>UTE</w:t>
      </w:r>
    </w:p>
    <w:p w14:paraId="059CB0B9" w14:textId="77777777" w:rsidR="00C548B6" w:rsidRPr="00A64A7D" w:rsidRDefault="00C548B6" w:rsidP="00C548B6">
      <w:pPr>
        <w:autoSpaceDE w:val="0"/>
        <w:autoSpaceDN w:val="0"/>
        <w:adjustRightInd w:val="0"/>
        <w:ind w:left="600" w:right="-427"/>
        <w:jc w:val="center"/>
        <w:rPr>
          <w:color w:val="000000"/>
          <w:sz w:val="19"/>
          <w:szCs w:val="19"/>
          <w:lang w:val="es-ES_tradnl"/>
        </w:rPr>
      </w:pPr>
    </w:p>
    <w:p w14:paraId="67345D94" w14:textId="77777777" w:rsidR="00C548B6" w:rsidRPr="00A64A7D" w:rsidRDefault="00C548B6" w:rsidP="00C548B6">
      <w:pPr>
        <w:autoSpaceDE w:val="0"/>
        <w:autoSpaceDN w:val="0"/>
        <w:adjustRightInd w:val="0"/>
        <w:ind w:left="600" w:right="-427"/>
        <w:jc w:val="center"/>
        <w:rPr>
          <w:color w:val="000000"/>
          <w:sz w:val="19"/>
          <w:szCs w:val="19"/>
          <w:lang w:val="es-ES_tradnl"/>
        </w:rPr>
      </w:pPr>
    </w:p>
    <w:p w14:paraId="5EF6F5B1" w14:textId="77777777" w:rsidR="00C548B6" w:rsidRPr="00A64A7D" w:rsidRDefault="00C548B6" w:rsidP="00C548B6">
      <w:pPr>
        <w:autoSpaceDE w:val="0"/>
        <w:autoSpaceDN w:val="0"/>
        <w:adjustRightInd w:val="0"/>
        <w:ind w:left="284" w:right="-427"/>
        <w:jc w:val="center"/>
        <w:rPr>
          <w:color w:val="000000"/>
          <w:sz w:val="19"/>
          <w:szCs w:val="19"/>
          <w:lang w:val="es-ES_tradnl"/>
        </w:rPr>
      </w:pPr>
    </w:p>
    <w:p w14:paraId="433C7BF7"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r w:rsidRPr="00A64A7D">
        <w:rPr>
          <w:rFonts w:ascii="Verdana" w:hAnsi="Verdana"/>
          <w:color w:val="000000"/>
          <w:sz w:val="19"/>
          <w:szCs w:val="19"/>
          <w:lang w:val="es-ES_tradnl"/>
        </w:rPr>
        <w:t>La entidad (</w:t>
      </w:r>
      <w:r w:rsidRPr="00A64A7D">
        <w:rPr>
          <w:rFonts w:ascii="Verdana" w:hAnsi="Verdana"/>
          <w:color w:val="0000FF"/>
          <w:sz w:val="19"/>
          <w:szCs w:val="19"/>
          <w:lang w:val="es-ES_tradnl"/>
        </w:rPr>
        <w:t>razón social de la entidad de crédito o sociedad de garantía recíproca</w:t>
      </w:r>
      <w:r w:rsidRPr="00A64A7D">
        <w:rPr>
          <w:rFonts w:ascii="Verdana" w:hAnsi="Verdana"/>
          <w:color w:val="000000"/>
          <w:sz w:val="19"/>
          <w:szCs w:val="19"/>
          <w:lang w:val="es-ES_tradnl"/>
        </w:rPr>
        <w:t>), NIF, con domicilio (</w:t>
      </w:r>
      <w:r w:rsidRPr="00A64A7D">
        <w:rPr>
          <w:rFonts w:ascii="Verdana" w:hAnsi="Verdana"/>
          <w:color w:val="0000FF"/>
          <w:sz w:val="19"/>
          <w:szCs w:val="19"/>
          <w:lang w:val="es-ES_tradnl"/>
        </w:rPr>
        <w:t>a efectos de notificaciones y requerimientos</w:t>
      </w:r>
      <w:r w:rsidRPr="00A64A7D">
        <w:rPr>
          <w:rFonts w:ascii="Verdana" w:hAnsi="Verdana"/>
          <w:color w:val="000000"/>
          <w:sz w:val="19"/>
          <w:szCs w:val="19"/>
          <w:lang w:val="es-ES_tradnl"/>
        </w:rPr>
        <w:t>) en la calle/plaza/avenida, código postal, localidad, y en su nombre (</w:t>
      </w:r>
      <w:r w:rsidRPr="00A64A7D">
        <w:rPr>
          <w:rFonts w:ascii="Verdana" w:hAnsi="Verdana"/>
          <w:color w:val="0000FF"/>
          <w:sz w:val="19"/>
          <w:szCs w:val="19"/>
          <w:lang w:val="es-ES_tradnl"/>
        </w:rPr>
        <w:t>nombre y apellidos de los apoderados</w:t>
      </w:r>
      <w:r w:rsidRPr="00A64A7D">
        <w:rPr>
          <w:rFonts w:ascii="Verdana" w:hAnsi="Verdana"/>
          <w:color w:val="000000"/>
          <w:sz w:val="19"/>
          <w:szCs w:val="19"/>
          <w:lang w:val="es-ES_tradnl"/>
        </w:rPr>
        <w:t xml:space="preserve">), con poderes suficientes para obligarle en este acto, según resulta del bastanteo de poderes que se reseña en la parte inferior de este documento. </w:t>
      </w:r>
    </w:p>
    <w:p w14:paraId="026C8575" w14:textId="77777777" w:rsidR="00C548B6" w:rsidRPr="00A64A7D" w:rsidRDefault="00C548B6" w:rsidP="00C548B6">
      <w:pPr>
        <w:autoSpaceDE w:val="0"/>
        <w:autoSpaceDN w:val="0"/>
        <w:adjustRightInd w:val="0"/>
        <w:ind w:right="-427"/>
        <w:jc w:val="center"/>
        <w:rPr>
          <w:rFonts w:ascii="Verdana" w:hAnsi="Verdana"/>
          <w:color w:val="000000"/>
          <w:sz w:val="19"/>
          <w:szCs w:val="19"/>
          <w:lang w:val="es-ES_tradnl"/>
        </w:rPr>
      </w:pPr>
    </w:p>
    <w:p w14:paraId="18487B00" w14:textId="77777777" w:rsidR="00C548B6" w:rsidRPr="00A64A7D" w:rsidRDefault="00C548B6" w:rsidP="00C548B6">
      <w:pPr>
        <w:autoSpaceDE w:val="0"/>
        <w:autoSpaceDN w:val="0"/>
        <w:adjustRightInd w:val="0"/>
        <w:ind w:right="-427"/>
        <w:jc w:val="center"/>
        <w:rPr>
          <w:rFonts w:ascii="Verdana" w:hAnsi="Verdana"/>
          <w:color w:val="000000"/>
          <w:sz w:val="19"/>
          <w:szCs w:val="19"/>
          <w:lang w:val="es-ES_tradnl"/>
        </w:rPr>
      </w:pPr>
    </w:p>
    <w:p w14:paraId="2FA369E6" w14:textId="77777777" w:rsidR="00C548B6" w:rsidRPr="00A64A7D" w:rsidRDefault="00C548B6" w:rsidP="00C548B6">
      <w:pPr>
        <w:autoSpaceDE w:val="0"/>
        <w:autoSpaceDN w:val="0"/>
        <w:adjustRightInd w:val="0"/>
        <w:ind w:right="-427"/>
        <w:jc w:val="center"/>
        <w:rPr>
          <w:rFonts w:ascii="Verdana" w:hAnsi="Verdana"/>
          <w:b/>
          <w:color w:val="000000"/>
          <w:sz w:val="19"/>
          <w:szCs w:val="19"/>
          <w:lang w:val="es-ES_tradnl"/>
        </w:rPr>
      </w:pPr>
      <w:r w:rsidRPr="00A64A7D">
        <w:rPr>
          <w:rFonts w:ascii="Verdana" w:hAnsi="Verdana"/>
          <w:b/>
          <w:color w:val="000000"/>
          <w:sz w:val="19"/>
          <w:szCs w:val="19"/>
          <w:lang w:val="es-ES_tradnl"/>
        </w:rPr>
        <w:t xml:space="preserve">AVALA </w:t>
      </w:r>
    </w:p>
    <w:p w14:paraId="2B225E32" w14:textId="77777777" w:rsidR="00C548B6" w:rsidRPr="00A64A7D" w:rsidRDefault="00C548B6" w:rsidP="00C548B6">
      <w:pPr>
        <w:autoSpaceDE w:val="0"/>
        <w:autoSpaceDN w:val="0"/>
        <w:adjustRightInd w:val="0"/>
        <w:ind w:right="-427"/>
        <w:jc w:val="center"/>
        <w:rPr>
          <w:rFonts w:ascii="Verdana" w:hAnsi="Verdana"/>
          <w:color w:val="000000"/>
          <w:sz w:val="19"/>
          <w:szCs w:val="19"/>
          <w:lang w:val="es-ES_tradnl"/>
        </w:rPr>
      </w:pPr>
    </w:p>
    <w:p w14:paraId="60845C22" w14:textId="77777777" w:rsidR="00C548B6" w:rsidRPr="00A64A7D" w:rsidRDefault="00C548B6" w:rsidP="00C548B6">
      <w:pPr>
        <w:autoSpaceDE w:val="0"/>
        <w:autoSpaceDN w:val="0"/>
        <w:adjustRightInd w:val="0"/>
        <w:ind w:right="-427"/>
        <w:jc w:val="center"/>
        <w:rPr>
          <w:rFonts w:ascii="Verdana" w:hAnsi="Verdana"/>
          <w:color w:val="000000"/>
          <w:sz w:val="19"/>
          <w:szCs w:val="19"/>
          <w:lang w:val="es-ES_tradnl"/>
        </w:rPr>
      </w:pPr>
    </w:p>
    <w:p w14:paraId="50CF787D" w14:textId="49E89E3F" w:rsidR="00C548B6" w:rsidRPr="00A64A7D" w:rsidRDefault="00C548B6" w:rsidP="00C548B6">
      <w:pPr>
        <w:autoSpaceDE w:val="0"/>
        <w:autoSpaceDN w:val="0"/>
        <w:adjustRightInd w:val="0"/>
        <w:ind w:right="-427"/>
        <w:jc w:val="both"/>
        <w:rPr>
          <w:rFonts w:ascii="Verdana" w:hAnsi="Verdana"/>
          <w:sz w:val="19"/>
          <w:szCs w:val="19"/>
          <w:lang w:val="es-ES_tradnl"/>
        </w:rPr>
      </w:pPr>
      <w:r w:rsidRPr="00A64A7D">
        <w:rPr>
          <w:rFonts w:ascii="Verdana" w:hAnsi="Verdana"/>
          <w:color w:val="000000"/>
          <w:sz w:val="19"/>
          <w:szCs w:val="19"/>
          <w:lang w:val="es-ES_tradnl"/>
        </w:rPr>
        <w:t>a (</w:t>
      </w:r>
      <w:r w:rsidRPr="00A64A7D">
        <w:rPr>
          <w:rFonts w:ascii="Verdana" w:hAnsi="Verdana"/>
          <w:color w:val="0000FF"/>
          <w:sz w:val="19"/>
          <w:szCs w:val="19"/>
          <w:lang w:val="es-ES_tradnl"/>
        </w:rPr>
        <w:t>nombre y apellidos o razón social del avalado nº 1</w:t>
      </w:r>
      <w:r w:rsidRPr="00A64A7D">
        <w:rPr>
          <w:rFonts w:ascii="Verdana" w:hAnsi="Verdana"/>
          <w:color w:val="000000"/>
          <w:sz w:val="19"/>
          <w:szCs w:val="19"/>
          <w:lang w:val="es-ES_tradnl"/>
        </w:rPr>
        <w:t>)</w:t>
      </w:r>
      <w:r w:rsidRPr="00A64A7D">
        <w:rPr>
          <w:rFonts w:ascii="Verdana" w:hAnsi="Verdana"/>
          <w:sz w:val="19"/>
          <w:szCs w:val="19"/>
          <w:lang w:val="es-ES_tradnl"/>
        </w:rPr>
        <w:t>,</w:t>
      </w:r>
      <w:r w:rsidRPr="00A64A7D">
        <w:rPr>
          <w:rFonts w:ascii="Verdana" w:hAnsi="Verdana"/>
          <w:color w:val="000000"/>
          <w:sz w:val="19"/>
          <w:szCs w:val="19"/>
          <w:lang w:val="es-ES_tradnl"/>
        </w:rPr>
        <w:t xml:space="preserve"> </w:t>
      </w:r>
      <w:r w:rsidRPr="00A64A7D">
        <w:rPr>
          <w:rFonts w:ascii="Verdana" w:hAnsi="Verdana"/>
          <w:sz w:val="19"/>
          <w:szCs w:val="19"/>
          <w:lang w:val="es-ES_tradnl"/>
        </w:rPr>
        <w:t>NIF</w:t>
      </w:r>
      <w:r w:rsidRPr="00A64A7D">
        <w:rPr>
          <w:rFonts w:ascii="Verdana" w:hAnsi="Verdana"/>
          <w:color w:val="000000"/>
          <w:sz w:val="19"/>
          <w:szCs w:val="19"/>
          <w:lang w:val="es-ES_tradnl"/>
        </w:rPr>
        <w:t xml:space="preserve"> …………………</w:t>
      </w:r>
      <w:r w:rsidRPr="00A64A7D">
        <w:rPr>
          <w:rFonts w:ascii="Verdana" w:hAnsi="Verdana"/>
          <w:sz w:val="19"/>
          <w:szCs w:val="19"/>
          <w:lang w:val="es-ES_tradnl"/>
        </w:rPr>
        <w:t xml:space="preserve">, y a </w:t>
      </w:r>
      <w:r w:rsidRPr="00A64A7D">
        <w:rPr>
          <w:rFonts w:ascii="Verdana" w:hAnsi="Verdana"/>
          <w:color w:val="000000"/>
          <w:sz w:val="19"/>
          <w:szCs w:val="19"/>
          <w:lang w:val="es-ES_tradnl"/>
        </w:rPr>
        <w:t>(</w:t>
      </w:r>
      <w:r w:rsidRPr="00A64A7D">
        <w:rPr>
          <w:rFonts w:ascii="Verdana" w:hAnsi="Verdana"/>
          <w:color w:val="0000FF"/>
          <w:sz w:val="19"/>
          <w:szCs w:val="19"/>
          <w:lang w:val="es-ES_tradnl"/>
        </w:rPr>
        <w:t>nombre y apellidos o razón social del avalado nº 2</w:t>
      </w:r>
      <w:r w:rsidRPr="00A64A7D">
        <w:rPr>
          <w:rFonts w:ascii="Verdana" w:hAnsi="Verdana"/>
          <w:color w:val="000000"/>
          <w:sz w:val="19"/>
          <w:szCs w:val="19"/>
          <w:lang w:val="es-ES_tradnl"/>
        </w:rPr>
        <w:t>)</w:t>
      </w:r>
      <w:r w:rsidRPr="00A64A7D">
        <w:rPr>
          <w:rFonts w:ascii="Verdana" w:hAnsi="Verdana"/>
          <w:sz w:val="19"/>
          <w:szCs w:val="19"/>
          <w:lang w:val="es-ES_tradnl"/>
        </w:rPr>
        <w:t>,</w:t>
      </w:r>
      <w:r w:rsidRPr="00A64A7D">
        <w:rPr>
          <w:rFonts w:ascii="Verdana" w:hAnsi="Verdana"/>
          <w:color w:val="000000"/>
          <w:sz w:val="19"/>
          <w:szCs w:val="19"/>
          <w:lang w:val="es-ES_tradnl"/>
        </w:rPr>
        <w:t xml:space="preserve"> </w:t>
      </w:r>
      <w:r w:rsidRPr="00A64A7D">
        <w:rPr>
          <w:rFonts w:ascii="Verdana" w:hAnsi="Verdana"/>
          <w:sz w:val="19"/>
          <w:szCs w:val="19"/>
          <w:lang w:val="es-ES_tradnl"/>
        </w:rPr>
        <w:t>NIF</w:t>
      </w:r>
      <w:r w:rsidRPr="00A64A7D">
        <w:rPr>
          <w:rFonts w:ascii="Verdana" w:hAnsi="Verdana"/>
          <w:color w:val="000000"/>
          <w:sz w:val="19"/>
          <w:szCs w:val="19"/>
          <w:lang w:val="es-ES_tradnl"/>
        </w:rPr>
        <w:t xml:space="preserve"> …………………</w:t>
      </w:r>
      <w:r w:rsidRPr="00A64A7D">
        <w:rPr>
          <w:rFonts w:ascii="Verdana" w:hAnsi="Verdana"/>
          <w:sz w:val="19"/>
          <w:szCs w:val="19"/>
          <w:lang w:val="es-ES_tradnl"/>
        </w:rPr>
        <w:t xml:space="preserve">, </w:t>
      </w:r>
      <w:r w:rsidRPr="00A64A7D">
        <w:rPr>
          <w:rFonts w:ascii="Verdana" w:hAnsi="Verdana"/>
          <w:b/>
          <w:caps/>
          <w:sz w:val="19"/>
          <w:szCs w:val="19"/>
          <w:lang w:val="es-ES_tradnl"/>
        </w:rPr>
        <w:t>conjunta y solidariamente,</w:t>
      </w:r>
      <w:r w:rsidRPr="00A64A7D">
        <w:rPr>
          <w:rFonts w:ascii="Verdana" w:hAnsi="Verdana"/>
          <w:color w:val="000000"/>
          <w:sz w:val="19"/>
          <w:szCs w:val="19"/>
          <w:lang w:val="es-ES_tradnl"/>
        </w:rPr>
        <w:t xml:space="preserve"> en virtud de </w:t>
      </w:r>
      <w:r w:rsidRPr="00A64A7D">
        <w:rPr>
          <w:rFonts w:ascii="Verdana" w:hAnsi="Verdana"/>
          <w:sz w:val="19"/>
          <w:szCs w:val="19"/>
          <w:lang w:val="es-ES_tradnl"/>
        </w:rPr>
        <w:t>lo dispuesto por el artículo 107 de la Ley de Contratos del Sector Público para responder de las obligaciones recogidas en el artículo 110 de la Ley de Contratos del Sector Público</w:t>
      </w:r>
      <w:r w:rsidRPr="00A64A7D">
        <w:rPr>
          <w:rFonts w:ascii="Verdana" w:hAnsi="Verdana"/>
          <w:color w:val="000000"/>
          <w:sz w:val="19"/>
          <w:szCs w:val="19"/>
          <w:lang w:val="es-ES_tradnl"/>
        </w:rPr>
        <w:t xml:space="preserve"> en relación con el </w:t>
      </w:r>
      <w:r w:rsidRPr="00A64A7D">
        <w:rPr>
          <w:rFonts w:ascii="Verdana" w:hAnsi="Verdana"/>
          <w:sz w:val="19"/>
          <w:szCs w:val="19"/>
          <w:lang w:val="es-ES_tradnl"/>
        </w:rPr>
        <w:t xml:space="preserve">contrato </w:t>
      </w:r>
      <w:r w:rsidRPr="00A64A7D">
        <w:rPr>
          <w:rFonts w:ascii="Verdana" w:hAnsi="Verdana" w:cs="Tahoma"/>
          <w:sz w:val="19"/>
          <w:szCs w:val="19"/>
          <w:lang w:val="es-ES_tradnl"/>
        </w:rPr>
        <w:t>(</w:t>
      </w:r>
      <w:r w:rsidRPr="00A64A7D">
        <w:rPr>
          <w:rFonts w:ascii="Verdana" w:hAnsi="Verdana" w:cs="Tahoma"/>
          <w:color w:val="0000FF"/>
          <w:sz w:val="19"/>
          <w:szCs w:val="19"/>
          <w:lang w:val="es-ES_tradnl"/>
        </w:rPr>
        <w:t>indicar objeto del contrato y número de expediente</w:t>
      </w:r>
      <w:r w:rsidRPr="00A64A7D">
        <w:rPr>
          <w:rFonts w:ascii="Verdana" w:hAnsi="Verdana" w:cs="Tahoma"/>
          <w:sz w:val="19"/>
          <w:szCs w:val="19"/>
          <w:lang w:val="es-ES_tradnl"/>
        </w:rPr>
        <w:t>)</w:t>
      </w:r>
      <w:r w:rsidRPr="00A64A7D">
        <w:rPr>
          <w:rFonts w:ascii="Verdana" w:hAnsi="Verdana"/>
          <w:sz w:val="19"/>
          <w:szCs w:val="19"/>
          <w:lang w:val="es-ES_tradnl"/>
        </w:rPr>
        <w:t xml:space="preserve">, ante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 xml:space="preserve">indicar poder adjudicador de la cláusula 19.1 de  cláusulas específicas del contrato) </w:t>
      </w:r>
      <w:r w:rsidRPr="00A64A7D">
        <w:rPr>
          <w:rFonts w:ascii="Verdana" w:hAnsi="Verdana"/>
          <w:sz w:val="19"/>
          <w:szCs w:val="19"/>
          <w:lang w:val="es-ES_tradnl"/>
        </w:rPr>
        <w:t xml:space="preserve">con </w:t>
      </w:r>
      <w:r w:rsidRPr="00A64A7D">
        <w:rPr>
          <w:rFonts w:ascii="Verdana" w:hAnsi="Verdana"/>
          <w:b/>
          <w:sz w:val="19"/>
          <w:szCs w:val="19"/>
          <w:lang w:val="es-ES_tradnl"/>
        </w:rPr>
        <w:t xml:space="preserve">NIF </w:t>
      </w:r>
      <w:r w:rsidRPr="00A64A7D">
        <w:rPr>
          <w:rFonts w:ascii="Verdana" w:hAnsi="Verdana" w:cs="Tahoma"/>
          <w:color w:val="0000FF"/>
          <w:sz w:val="19"/>
          <w:szCs w:val="19"/>
          <w:lang w:val="es-ES_tradnl"/>
        </w:rPr>
        <w:t xml:space="preserve">(indicar NIF recogido en la cláusula </w:t>
      </w:r>
      <w:r w:rsidR="005578A7" w:rsidRPr="00A64A7D">
        <w:rPr>
          <w:rFonts w:ascii="Verdana" w:hAnsi="Verdana" w:cs="Tahoma"/>
          <w:color w:val="0000FF"/>
          <w:sz w:val="19"/>
          <w:szCs w:val="19"/>
          <w:lang w:val="es-ES_tradnl"/>
        </w:rPr>
        <w:t xml:space="preserve">8.6 </w:t>
      </w:r>
      <w:r w:rsidRPr="00A64A7D">
        <w:rPr>
          <w:rFonts w:ascii="Verdana" w:hAnsi="Verdana" w:cs="Tahoma"/>
          <w:color w:val="0000FF"/>
          <w:sz w:val="19"/>
          <w:szCs w:val="19"/>
          <w:lang w:val="es-ES_tradnl"/>
        </w:rPr>
        <w:t>de cláusulas específicas del contrato)</w:t>
      </w:r>
      <w:r w:rsidRPr="00A64A7D">
        <w:rPr>
          <w:rFonts w:ascii="Verdana" w:hAnsi="Verdana"/>
          <w:sz w:val="19"/>
          <w:szCs w:val="19"/>
          <w:lang w:val="es-ES_tradnl"/>
        </w:rPr>
        <w:t>, por importe de (</w:t>
      </w:r>
      <w:r w:rsidRPr="00A64A7D">
        <w:rPr>
          <w:rFonts w:ascii="Verdana" w:hAnsi="Verdana"/>
          <w:color w:val="0000FF"/>
          <w:sz w:val="19"/>
          <w:szCs w:val="19"/>
          <w:lang w:val="es-ES_tradnl"/>
        </w:rPr>
        <w:t>indicar en letra y número</w:t>
      </w:r>
      <w:r w:rsidRPr="00A64A7D">
        <w:rPr>
          <w:rFonts w:ascii="Verdana" w:hAnsi="Verdana"/>
          <w:sz w:val="19"/>
          <w:szCs w:val="19"/>
          <w:lang w:val="es-ES_tradnl"/>
        </w:rPr>
        <w:t>), en concepto de garantía definitiva.</w:t>
      </w:r>
    </w:p>
    <w:p w14:paraId="424E4214"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4F49DDF8"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r w:rsidRPr="00A64A7D">
        <w:rPr>
          <w:rFonts w:ascii="Verdana" w:hAnsi="Verdana"/>
          <w:color w:val="000000"/>
          <w:sz w:val="19"/>
          <w:szCs w:val="19"/>
          <w:lang w:val="es-ES_tradnl"/>
        </w:rPr>
        <w:t xml:space="preserve">La entidad avalista declara bajo su responsabilidad, que cumple los requisitos previstos en el artículo 56.2 del Reglamento General de la Ley de Contratos de las Administraciones Públicas. Este aval se otorga solidariamente respecto al obligado principal, con renuncia expresa al beneficio de excusión y con compromiso de pago al primer requerimiento de la </w:t>
      </w:r>
      <w:r w:rsidRPr="00A64A7D">
        <w:rPr>
          <w:rFonts w:ascii="Verdana" w:hAnsi="Verdana"/>
          <w:b/>
          <w:color w:val="000000"/>
          <w:sz w:val="19"/>
          <w:szCs w:val="19"/>
          <w:lang w:val="es-ES_tradnl"/>
        </w:rPr>
        <w:t>Tesorería General del País Vasco</w:t>
      </w:r>
      <w:r w:rsidRPr="00A64A7D">
        <w:rPr>
          <w:rFonts w:ascii="Verdana" w:hAnsi="Verdana"/>
          <w:color w:val="000000"/>
          <w:sz w:val="19"/>
          <w:szCs w:val="19"/>
          <w:lang w:val="es-ES_tradnl"/>
        </w:rPr>
        <w:t xml:space="preserve">, con sujeción a los términos previstos en la legislación de contratos de las Administraciones Públicas, en sus normas de desarrollo y en la normativa reguladora de la Tesorería General del País Vasco. </w:t>
      </w:r>
    </w:p>
    <w:p w14:paraId="5FD551BA"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15AD3639"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r w:rsidRPr="00A64A7D">
        <w:rPr>
          <w:rFonts w:ascii="Verdana" w:hAnsi="Verdana"/>
          <w:color w:val="000000"/>
          <w:sz w:val="19"/>
          <w:szCs w:val="19"/>
          <w:lang w:val="es-ES_tradnl"/>
        </w:rPr>
        <w:t xml:space="preserve">El presente aval estará en vigor hasta </w:t>
      </w:r>
      <w:r w:rsidRPr="00A64A7D">
        <w:rPr>
          <w:rFonts w:ascii="Verdana" w:hAnsi="Verdana"/>
          <w:sz w:val="19"/>
          <w:szCs w:val="19"/>
          <w:lang w:val="es-ES_tradnl"/>
        </w:rPr>
        <w:t xml:space="preserve">que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indicar poder adjudicador de la cláusula 19.1 de cláusulas específicas del contrato</w:t>
      </w:r>
      <w:r w:rsidRPr="00A64A7D">
        <w:rPr>
          <w:rFonts w:ascii="Verdana" w:hAnsi="Verdana" w:cs="Tahoma"/>
          <w:sz w:val="19"/>
          <w:szCs w:val="19"/>
          <w:lang w:val="es-ES_tradnl"/>
        </w:rPr>
        <w:t>)</w:t>
      </w:r>
      <w:r w:rsidRPr="00A64A7D">
        <w:rPr>
          <w:rFonts w:ascii="Verdana" w:hAnsi="Verdana"/>
          <w:sz w:val="19"/>
          <w:szCs w:val="19"/>
          <w:lang w:val="es-ES_tradnl"/>
        </w:rPr>
        <w:t xml:space="preserve"> o </w:t>
      </w:r>
      <w:r w:rsidRPr="00A64A7D">
        <w:rPr>
          <w:rFonts w:ascii="Verdana" w:hAnsi="Verdana"/>
          <w:color w:val="000000"/>
          <w:sz w:val="19"/>
          <w:szCs w:val="19"/>
          <w:lang w:val="es-ES_tradnl"/>
        </w:rPr>
        <w:t xml:space="preserve">quien en su nombre sea habilitado legalmente para ello autorice su cancelación o devolución de acuerdo con lo establecido en la Ley de Contratos del Sector Público y legislación complementaria. </w:t>
      </w:r>
    </w:p>
    <w:p w14:paraId="3105E088"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4983813F"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55021E6F" w14:textId="77777777" w:rsidR="00C548B6" w:rsidRPr="00A64A7D" w:rsidRDefault="00C548B6" w:rsidP="00C548B6">
      <w:pPr>
        <w:autoSpaceDE w:val="0"/>
        <w:autoSpaceDN w:val="0"/>
        <w:adjustRightInd w:val="0"/>
        <w:ind w:right="-427"/>
        <w:jc w:val="both"/>
        <w:rPr>
          <w:rFonts w:ascii="Verdana" w:hAnsi="Verdana"/>
          <w:color w:val="000000"/>
          <w:sz w:val="19"/>
          <w:szCs w:val="19"/>
          <w:lang w:val="es-ES_tradnl"/>
        </w:rPr>
      </w:pPr>
    </w:p>
    <w:p w14:paraId="4D566C47" w14:textId="77777777" w:rsidR="00C548B6" w:rsidRPr="00A64A7D" w:rsidRDefault="00C548B6" w:rsidP="00C548B6">
      <w:pPr>
        <w:autoSpaceDE w:val="0"/>
        <w:autoSpaceDN w:val="0"/>
        <w:adjustRightInd w:val="0"/>
        <w:ind w:right="-427"/>
        <w:rPr>
          <w:rFonts w:ascii="Verdana" w:hAnsi="Verdana"/>
          <w:color w:val="000000"/>
          <w:sz w:val="19"/>
          <w:szCs w:val="19"/>
          <w:lang w:val="es-ES_tradnl"/>
        </w:rPr>
      </w:pPr>
      <w:r w:rsidRPr="00A64A7D">
        <w:rPr>
          <w:rFonts w:ascii="Verdana" w:hAnsi="Verdana"/>
          <w:color w:val="000000"/>
          <w:sz w:val="19"/>
          <w:szCs w:val="19"/>
          <w:lang w:val="es-ES_tradnl"/>
        </w:rPr>
        <w:t xml:space="preserve">(Lugar y fecha) </w:t>
      </w:r>
    </w:p>
    <w:p w14:paraId="0784C579" w14:textId="77777777" w:rsidR="00C548B6" w:rsidRPr="00A64A7D" w:rsidRDefault="00C548B6" w:rsidP="00C548B6">
      <w:pPr>
        <w:autoSpaceDE w:val="0"/>
        <w:autoSpaceDN w:val="0"/>
        <w:adjustRightInd w:val="0"/>
        <w:ind w:right="-427"/>
        <w:rPr>
          <w:rFonts w:ascii="Verdana" w:hAnsi="Verdana"/>
          <w:color w:val="000000"/>
          <w:sz w:val="19"/>
          <w:szCs w:val="19"/>
          <w:lang w:val="es-ES_tradnl"/>
        </w:rPr>
      </w:pPr>
      <w:r w:rsidRPr="00A64A7D">
        <w:rPr>
          <w:rFonts w:ascii="Verdana" w:hAnsi="Verdana"/>
          <w:color w:val="000000"/>
          <w:sz w:val="19"/>
          <w:szCs w:val="19"/>
          <w:lang w:val="es-ES_tradnl"/>
        </w:rPr>
        <w:t xml:space="preserve">(Razón social de la entidad) </w:t>
      </w:r>
    </w:p>
    <w:p w14:paraId="0B987918" w14:textId="77777777" w:rsidR="00C548B6" w:rsidRPr="00A64A7D" w:rsidRDefault="00C548B6" w:rsidP="00C548B6">
      <w:pPr>
        <w:autoSpaceDE w:val="0"/>
        <w:autoSpaceDN w:val="0"/>
        <w:adjustRightInd w:val="0"/>
        <w:ind w:right="-427"/>
        <w:rPr>
          <w:rFonts w:ascii="Verdana" w:hAnsi="Verdana"/>
          <w:color w:val="000000"/>
          <w:sz w:val="19"/>
          <w:szCs w:val="19"/>
          <w:lang w:val="es-ES_tradnl"/>
        </w:rPr>
      </w:pPr>
      <w:r w:rsidRPr="00A64A7D">
        <w:rPr>
          <w:rFonts w:ascii="Verdana" w:hAnsi="Verdana"/>
          <w:color w:val="000000"/>
          <w:sz w:val="19"/>
          <w:szCs w:val="19"/>
          <w:lang w:val="es-ES_tradnl"/>
        </w:rPr>
        <w:t xml:space="preserve">(Firma de los apoderados) </w:t>
      </w:r>
    </w:p>
    <w:p w14:paraId="736A41CB" w14:textId="77777777" w:rsidR="00C548B6" w:rsidRPr="00A64A7D" w:rsidRDefault="00C548B6" w:rsidP="00C548B6">
      <w:pPr>
        <w:ind w:right="-427"/>
        <w:jc w:val="center"/>
        <w:rPr>
          <w:rFonts w:ascii="Verdana" w:eastAsia="Arial Unicode MS" w:hAnsi="Verdana" w:cs="Tahoma"/>
          <w:b/>
          <w:sz w:val="19"/>
          <w:szCs w:val="19"/>
          <w:lang w:val="es-ES_tradnl"/>
        </w:rPr>
      </w:pPr>
    </w:p>
    <w:p w14:paraId="4E6AEBCD" w14:textId="77777777" w:rsidR="00C548B6" w:rsidRPr="00A64A7D" w:rsidRDefault="00C548B6" w:rsidP="00C548B6">
      <w:pPr>
        <w:ind w:right="-427"/>
        <w:jc w:val="center"/>
        <w:rPr>
          <w:rFonts w:ascii="Verdana" w:eastAsia="Arial Unicode MS" w:hAnsi="Verdana" w:cs="Tahoma"/>
          <w:b/>
          <w:sz w:val="19"/>
          <w:szCs w:val="19"/>
          <w:lang w:val="es-ES_tradnl"/>
        </w:rPr>
      </w:pPr>
    </w:p>
    <w:p w14:paraId="76E4F667" w14:textId="77777777" w:rsidR="00C548B6" w:rsidRPr="00A64A7D" w:rsidRDefault="00C548B6" w:rsidP="00C548B6">
      <w:pPr>
        <w:ind w:right="-427"/>
        <w:jc w:val="center"/>
        <w:rPr>
          <w:rFonts w:ascii="Verdana" w:eastAsia="Arial Unicode MS" w:hAnsi="Verdana" w:cs="Tahoma"/>
          <w:b/>
          <w:sz w:val="19"/>
          <w:szCs w:val="19"/>
          <w:lang w:val="es-ES_tradnl"/>
        </w:rPr>
      </w:pPr>
    </w:p>
    <w:p w14:paraId="48CDD2F1" w14:textId="77777777" w:rsidR="00C548B6" w:rsidRPr="00A64A7D" w:rsidRDefault="00C548B6" w:rsidP="00C548B6">
      <w:pPr>
        <w:ind w:right="-427"/>
        <w:jc w:val="center"/>
        <w:rPr>
          <w:rFonts w:ascii="Verdana" w:eastAsia="Arial Unicode MS" w:hAnsi="Verdana" w:cs="Tahoma"/>
          <w:b/>
          <w:sz w:val="19"/>
          <w:szCs w:val="19"/>
          <w:lang w:val="es-ES_tradnl"/>
        </w:rPr>
      </w:pPr>
    </w:p>
    <w:p w14:paraId="1B223567"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p>
    <w:p w14:paraId="0A677FB2" w14:textId="77777777" w:rsidR="00C548B6" w:rsidRPr="00A64A7D" w:rsidRDefault="00C548B6" w:rsidP="00C548B6">
      <w:pPr>
        <w:tabs>
          <w:tab w:val="left" w:pos="2835"/>
          <w:tab w:val="left" w:pos="5670"/>
        </w:tabs>
        <w:autoSpaceDE w:val="0"/>
        <w:autoSpaceDN w:val="0"/>
        <w:adjustRightInd w:val="0"/>
        <w:ind w:right="-427"/>
        <w:jc w:val="both"/>
        <w:rPr>
          <w:rFonts w:ascii="Verdana" w:hAnsi="Verdana"/>
          <w:color w:val="000000"/>
          <w:sz w:val="19"/>
          <w:szCs w:val="19"/>
          <w:lang w:val="es-ES_tradnl" w:eastAsia="es-ES_tradnl"/>
        </w:rPr>
      </w:pPr>
      <w:r w:rsidRPr="00A64A7D">
        <w:rPr>
          <w:rFonts w:ascii="Verdana" w:hAnsi="Verdana"/>
          <w:color w:val="000000"/>
          <w:sz w:val="19"/>
          <w:szCs w:val="19"/>
          <w:lang w:val="es-ES_tradnl" w:eastAsia="es-ES_tradnl"/>
        </w:rPr>
        <w:t xml:space="preserve">Provincia </w:t>
      </w:r>
      <w:r w:rsidRPr="00A64A7D">
        <w:rPr>
          <w:rFonts w:ascii="Verdana" w:hAnsi="Verdana"/>
          <w:color w:val="000000"/>
          <w:sz w:val="19"/>
          <w:szCs w:val="19"/>
          <w:lang w:val="es-ES_tradnl" w:eastAsia="es-ES_tradnl"/>
        </w:rPr>
        <w:tab/>
        <w:t xml:space="preserve">Fecha </w:t>
      </w:r>
      <w:r w:rsidRPr="00A64A7D">
        <w:rPr>
          <w:rFonts w:ascii="Verdana" w:hAnsi="Verdana"/>
          <w:color w:val="000000"/>
          <w:sz w:val="19"/>
          <w:szCs w:val="19"/>
          <w:lang w:val="es-ES_tradnl" w:eastAsia="es-ES_tradnl"/>
        </w:rPr>
        <w:tab/>
        <w:t>Número o código</w:t>
      </w:r>
    </w:p>
    <w:p w14:paraId="3F9A89E2" w14:textId="77777777" w:rsidR="00C548B6" w:rsidRPr="00A64A7D" w:rsidRDefault="00C548B6" w:rsidP="00C548B6">
      <w:pPr>
        <w:autoSpaceDE w:val="0"/>
        <w:autoSpaceDN w:val="0"/>
        <w:adjustRightInd w:val="0"/>
        <w:ind w:right="-427"/>
        <w:jc w:val="both"/>
        <w:rPr>
          <w:rFonts w:ascii="Verdana" w:hAnsi="Verdana"/>
          <w:color w:val="000000"/>
          <w:sz w:val="20"/>
          <w:szCs w:val="20"/>
          <w:lang w:val="es-ES_tradnl" w:eastAsia="es-ES_tradnl"/>
        </w:rPr>
      </w:pPr>
    </w:p>
    <w:p w14:paraId="26A8821D" w14:textId="77777777" w:rsidR="00C548B6" w:rsidRPr="00A64A7D" w:rsidRDefault="00C548B6" w:rsidP="00C548B6">
      <w:pPr>
        <w:autoSpaceDE w:val="0"/>
        <w:autoSpaceDN w:val="0"/>
        <w:adjustRightInd w:val="0"/>
        <w:ind w:right="-427" w:hanging="33"/>
        <w:jc w:val="both"/>
        <w:rPr>
          <w:rFonts w:ascii="Verdana" w:hAnsi="Verdana"/>
          <w:color w:val="000000"/>
          <w:sz w:val="20"/>
          <w:szCs w:val="20"/>
          <w:lang w:val="es-ES_tradnl"/>
        </w:rPr>
      </w:pPr>
    </w:p>
    <w:p w14:paraId="2994524D" w14:textId="77777777" w:rsidR="00C548B6" w:rsidRPr="00A64A7D" w:rsidRDefault="00C548B6" w:rsidP="00C548B6">
      <w:pPr>
        <w:ind w:left="600" w:right="-427"/>
        <w:jc w:val="center"/>
        <w:rPr>
          <w:rFonts w:ascii="Verdana" w:hAnsi="Verdana" w:cs="Tahoma"/>
          <w:b/>
          <w:sz w:val="22"/>
          <w:szCs w:val="22"/>
          <w:lang w:val="es-ES_tradnl"/>
        </w:rPr>
        <w:sectPr w:rsidR="00C548B6" w:rsidRPr="00A64A7D" w:rsidSect="00A12B05">
          <w:footnotePr>
            <w:numRestart w:val="eachSect"/>
          </w:footnotePr>
          <w:pgSz w:w="11906" w:h="16838" w:code="9"/>
          <w:pgMar w:top="567" w:right="1276" w:bottom="992" w:left="1134" w:header="284" w:footer="482" w:gutter="0"/>
          <w:cols w:space="708"/>
          <w:docGrid w:linePitch="360"/>
        </w:sectPr>
      </w:pPr>
      <w:bookmarkStart w:id="1141" w:name="AnexoV4"/>
    </w:p>
    <w:p w14:paraId="3A261D8E" w14:textId="0500466D" w:rsidR="00C548B6" w:rsidRPr="00A64A7D" w:rsidRDefault="00C548B6" w:rsidP="00C03745">
      <w:pPr>
        <w:pStyle w:val="Ttulo3"/>
        <w:rPr>
          <w:lang w:val="es-ES_tradnl"/>
        </w:rPr>
      </w:pPr>
      <w:bookmarkStart w:id="1142" w:name="_Toc33530878"/>
      <w:bookmarkStart w:id="1143" w:name="_Toc38387849"/>
      <w:bookmarkStart w:id="1144" w:name="_Toc225761201"/>
      <w:bookmarkEnd w:id="1141"/>
      <w:r w:rsidRPr="00A64A7D">
        <w:rPr>
          <w:lang w:val="es-ES_tradnl"/>
        </w:rPr>
        <w:lastRenderedPageBreak/>
        <w:t>ANEXO V.4.-</w:t>
      </w:r>
      <w:r w:rsidRPr="00A64A7D">
        <w:rPr>
          <w:rFonts w:eastAsia="Arial Unicode MS"/>
          <w:lang w:val="es-ES_tradnl"/>
        </w:rPr>
        <w:tab/>
      </w:r>
      <w:r w:rsidRPr="00A64A7D">
        <w:rPr>
          <w:lang w:val="es-ES_tradnl"/>
        </w:rPr>
        <w:t>MODELO DE SEGURO DE CAUCIÓN</w:t>
      </w:r>
      <w:bookmarkEnd w:id="1142"/>
      <w:bookmarkEnd w:id="1143"/>
      <w:bookmarkEnd w:id="1144"/>
    </w:p>
    <w:p w14:paraId="6348924C" w14:textId="77777777" w:rsidR="00C548B6" w:rsidRPr="00A64A7D" w:rsidRDefault="00C548B6" w:rsidP="00C548B6">
      <w:pPr>
        <w:ind w:left="600" w:right="-427"/>
        <w:jc w:val="center"/>
        <w:rPr>
          <w:rFonts w:ascii="Verdana" w:hAnsi="Verdana"/>
          <w:b/>
          <w:caps/>
          <w:color w:val="000000"/>
          <w:sz w:val="19"/>
          <w:szCs w:val="19"/>
          <w:lang w:val="es-ES_tradnl"/>
        </w:rPr>
      </w:pPr>
    </w:p>
    <w:p w14:paraId="722152E9" w14:textId="77777777" w:rsidR="00C548B6" w:rsidRPr="00A64A7D" w:rsidRDefault="00C548B6" w:rsidP="00C548B6">
      <w:pPr>
        <w:ind w:left="600" w:right="-427"/>
        <w:jc w:val="center"/>
        <w:rPr>
          <w:rFonts w:ascii="Verdana" w:hAnsi="Verdana"/>
          <w:b/>
          <w:caps/>
          <w:color w:val="000000"/>
          <w:sz w:val="19"/>
          <w:szCs w:val="19"/>
          <w:lang w:val="es-ES_tradnl"/>
        </w:rPr>
      </w:pPr>
    </w:p>
    <w:p w14:paraId="0376A4AB"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Certificado número (</w:t>
      </w:r>
      <w:r w:rsidRPr="00A64A7D">
        <w:rPr>
          <w:rFonts w:ascii="Verdana" w:hAnsi="Verdana"/>
          <w:color w:val="0000FF"/>
          <w:sz w:val="19"/>
          <w:szCs w:val="19"/>
          <w:lang w:val="es-ES_tradnl"/>
        </w:rPr>
        <w:t>se expresará la razón social de la entidad aseguradora</w:t>
      </w:r>
      <w:r w:rsidRPr="00A64A7D">
        <w:rPr>
          <w:rFonts w:ascii="Verdana" w:hAnsi="Verdana"/>
          <w:sz w:val="19"/>
          <w:szCs w:val="19"/>
          <w:lang w:val="es-ES_tradnl"/>
        </w:rPr>
        <w:t>), en adelante asegurador, con domicilio (a efectos de notificaciones y requerimientos) en ……………., calle ……………………………………………, y NIF………………….. debidamente representado por D. (</w:t>
      </w:r>
      <w:r w:rsidRPr="00A64A7D">
        <w:rPr>
          <w:rFonts w:ascii="Verdana" w:hAnsi="Verdana"/>
          <w:color w:val="0000FF"/>
          <w:sz w:val="19"/>
          <w:szCs w:val="19"/>
          <w:lang w:val="es-ES_tradnl"/>
        </w:rPr>
        <w:t>nombre y apellidos del apoderado o apoderados</w:t>
      </w:r>
      <w:r w:rsidRPr="00A64A7D">
        <w:rPr>
          <w:rFonts w:ascii="Verdana" w:hAnsi="Verdana"/>
          <w:sz w:val="19"/>
          <w:szCs w:val="19"/>
          <w:lang w:val="es-ES_tradnl"/>
        </w:rPr>
        <w:t xml:space="preserve">), con poderes suficientes para obligarle en este acto, según resulta de la verificación de la representación de la parte inferior de este documento </w:t>
      </w:r>
    </w:p>
    <w:p w14:paraId="7997D683" w14:textId="77777777" w:rsidR="00C548B6" w:rsidRPr="00A64A7D" w:rsidRDefault="00C548B6" w:rsidP="00C548B6">
      <w:pPr>
        <w:ind w:left="600" w:right="-427"/>
        <w:jc w:val="center"/>
        <w:rPr>
          <w:rFonts w:ascii="Verdana" w:hAnsi="Verdana"/>
          <w:sz w:val="19"/>
          <w:szCs w:val="19"/>
          <w:lang w:val="es-ES_tradnl"/>
        </w:rPr>
      </w:pPr>
    </w:p>
    <w:p w14:paraId="510D47BD" w14:textId="77777777" w:rsidR="00C548B6" w:rsidRPr="00A64A7D" w:rsidRDefault="00C548B6" w:rsidP="00C548B6">
      <w:pPr>
        <w:ind w:left="600" w:right="-427"/>
        <w:jc w:val="center"/>
        <w:rPr>
          <w:rFonts w:ascii="Verdana" w:hAnsi="Verdana"/>
          <w:sz w:val="19"/>
          <w:szCs w:val="19"/>
          <w:lang w:val="es-ES_tradnl"/>
        </w:rPr>
      </w:pPr>
    </w:p>
    <w:p w14:paraId="05860A16" w14:textId="77777777" w:rsidR="00C548B6" w:rsidRPr="00A64A7D" w:rsidRDefault="00C548B6" w:rsidP="00C548B6">
      <w:pPr>
        <w:ind w:left="142" w:right="-427"/>
        <w:jc w:val="center"/>
        <w:rPr>
          <w:rFonts w:ascii="Verdana" w:hAnsi="Verdana"/>
          <w:b/>
          <w:sz w:val="19"/>
          <w:szCs w:val="19"/>
          <w:lang w:val="es-ES_tradnl"/>
        </w:rPr>
      </w:pPr>
      <w:r w:rsidRPr="00A64A7D">
        <w:rPr>
          <w:rFonts w:ascii="Verdana" w:hAnsi="Verdana"/>
          <w:b/>
          <w:sz w:val="19"/>
          <w:szCs w:val="19"/>
          <w:lang w:val="es-ES_tradnl"/>
        </w:rPr>
        <w:t xml:space="preserve">ASEGURA </w:t>
      </w:r>
    </w:p>
    <w:p w14:paraId="023D9B1A" w14:textId="77777777" w:rsidR="00C548B6" w:rsidRPr="00A64A7D" w:rsidRDefault="00C548B6" w:rsidP="00C548B6">
      <w:pPr>
        <w:ind w:left="600" w:right="-427"/>
        <w:jc w:val="center"/>
        <w:rPr>
          <w:rFonts w:ascii="Verdana" w:hAnsi="Verdana"/>
          <w:sz w:val="19"/>
          <w:szCs w:val="19"/>
          <w:lang w:val="es-ES_tradnl"/>
        </w:rPr>
      </w:pPr>
    </w:p>
    <w:p w14:paraId="1073F543" w14:textId="77777777" w:rsidR="00C548B6" w:rsidRPr="00A64A7D" w:rsidRDefault="00C548B6" w:rsidP="00C548B6">
      <w:pPr>
        <w:ind w:left="600" w:right="-427"/>
        <w:jc w:val="center"/>
        <w:rPr>
          <w:rFonts w:ascii="Verdana" w:hAnsi="Verdana"/>
          <w:sz w:val="19"/>
          <w:szCs w:val="19"/>
          <w:lang w:val="es-ES_tradnl"/>
        </w:rPr>
      </w:pPr>
    </w:p>
    <w:p w14:paraId="4B94C363" w14:textId="40D07329"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a (</w:t>
      </w:r>
      <w:r w:rsidRPr="00A64A7D">
        <w:rPr>
          <w:rFonts w:ascii="Verdana" w:hAnsi="Verdana"/>
          <w:color w:val="0000FF"/>
          <w:sz w:val="19"/>
          <w:szCs w:val="19"/>
          <w:lang w:val="es-ES_tradnl"/>
        </w:rPr>
        <w:t>nombre y apellidos o razón social del asegurado</w:t>
      </w:r>
      <w:r w:rsidRPr="00A64A7D">
        <w:rPr>
          <w:rFonts w:ascii="Verdana" w:hAnsi="Verdana"/>
          <w:sz w:val="19"/>
          <w:szCs w:val="19"/>
          <w:lang w:val="es-ES_tradnl"/>
        </w:rPr>
        <w:t xml:space="preserve">), con NIF ……………………, en concepto de tomador del seguro, ante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indicar poder adjudicador de la cláusula 19.1 de  cláusulas específicas del contrato</w:t>
      </w:r>
      <w:r w:rsidRPr="00A64A7D">
        <w:rPr>
          <w:rFonts w:ascii="Verdana" w:hAnsi="Verdana" w:cs="Tahoma"/>
          <w:sz w:val="19"/>
          <w:szCs w:val="19"/>
          <w:lang w:val="es-ES_tradnl"/>
        </w:rPr>
        <w:t>)</w:t>
      </w:r>
      <w:r w:rsidRPr="00A64A7D">
        <w:rPr>
          <w:rFonts w:ascii="Verdana" w:hAnsi="Verdana"/>
          <w:sz w:val="19"/>
          <w:szCs w:val="19"/>
          <w:lang w:val="es-ES_tradnl"/>
        </w:rPr>
        <w:t xml:space="preserve">, </w:t>
      </w:r>
      <w:r w:rsidRPr="00A64A7D">
        <w:rPr>
          <w:rFonts w:ascii="Verdana" w:hAnsi="Verdana"/>
          <w:color w:val="000000"/>
          <w:sz w:val="19"/>
          <w:szCs w:val="19"/>
          <w:lang w:val="es-ES_tradnl"/>
        </w:rPr>
        <w:t xml:space="preserve">con </w:t>
      </w:r>
      <w:r w:rsidRPr="00A64A7D">
        <w:rPr>
          <w:rFonts w:ascii="Verdana" w:hAnsi="Verdana"/>
          <w:b/>
          <w:color w:val="000000"/>
          <w:sz w:val="19"/>
          <w:szCs w:val="19"/>
          <w:lang w:val="es-ES_tradnl"/>
        </w:rPr>
        <w:t xml:space="preserve">NIF </w:t>
      </w:r>
      <w:r w:rsidRPr="00A64A7D">
        <w:rPr>
          <w:rFonts w:ascii="Verdana" w:hAnsi="Verdana"/>
          <w:sz w:val="19"/>
          <w:szCs w:val="19"/>
          <w:lang w:val="es-ES_tradnl"/>
        </w:rPr>
        <w:t xml:space="preserve">que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 xml:space="preserve">indicar NIF recogido en la cláusula </w:t>
      </w:r>
      <w:r w:rsidR="005578A7" w:rsidRPr="00A64A7D">
        <w:rPr>
          <w:rFonts w:ascii="Verdana" w:hAnsi="Verdana" w:cs="Tahoma"/>
          <w:color w:val="0000FF"/>
          <w:sz w:val="19"/>
          <w:szCs w:val="19"/>
          <w:lang w:val="es-ES_tradnl"/>
        </w:rPr>
        <w:t>8.6</w:t>
      </w:r>
      <w:r w:rsidR="005578A7" w:rsidRPr="00A64A7D">
        <w:rPr>
          <w:rFonts w:ascii="Verdana" w:hAnsi="Verdana" w:cs="Tahoma"/>
          <w:color w:val="00B050"/>
          <w:sz w:val="19"/>
          <w:szCs w:val="19"/>
          <w:lang w:val="es-ES_tradnl"/>
        </w:rPr>
        <w:t xml:space="preserve"> </w:t>
      </w:r>
      <w:r w:rsidRPr="00A64A7D">
        <w:rPr>
          <w:rFonts w:ascii="Verdana" w:hAnsi="Verdana" w:cs="Tahoma"/>
          <w:color w:val="0000FF"/>
          <w:sz w:val="19"/>
          <w:szCs w:val="19"/>
          <w:lang w:val="es-ES_tradnl"/>
        </w:rPr>
        <w:t>de cláusulas específicas del contrato</w:t>
      </w:r>
      <w:r w:rsidRPr="00A64A7D">
        <w:rPr>
          <w:rFonts w:ascii="Verdana" w:hAnsi="Verdana" w:cs="Tahoma"/>
          <w:sz w:val="19"/>
          <w:szCs w:val="19"/>
          <w:lang w:val="es-ES_tradnl"/>
        </w:rPr>
        <w:t>)</w:t>
      </w:r>
      <w:r w:rsidRPr="00A64A7D">
        <w:rPr>
          <w:rFonts w:ascii="Verdana" w:hAnsi="Verdana"/>
          <w:sz w:val="19"/>
          <w:szCs w:val="19"/>
          <w:lang w:val="es-ES_tradnl"/>
        </w:rPr>
        <w:t>, en adelante asegurados, hasta el importe de (</w:t>
      </w:r>
      <w:r w:rsidRPr="00A64A7D">
        <w:rPr>
          <w:rFonts w:ascii="Verdana" w:hAnsi="Verdana"/>
          <w:color w:val="0000FF"/>
          <w:sz w:val="19"/>
          <w:szCs w:val="19"/>
          <w:lang w:val="es-ES_tradnl"/>
        </w:rPr>
        <w:t>en letra y en cifra</w:t>
      </w:r>
      <w:r w:rsidRPr="00A64A7D">
        <w:rPr>
          <w:rFonts w:ascii="Verdana" w:hAnsi="Verdana"/>
          <w:sz w:val="19"/>
          <w:szCs w:val="19"/>
          <w:lang w:val="es-ES_tradnl"/>
        </w:rPr>
        <w:t xml:space="preserve">) euros, en los términos y condiciones establecidos en </w:t>
      </w:r>
      <w:r w:rsidRPr="00A64A7D">
        <w:rPr>
          <w:rFonts w:ascii="Verdana" w:hAnsi="Verdana"/>
          <w:color w:val="000000"/>
          <w:sz w:val="19"/>
          <w:szCs w:val="19"/>
          <w:lang w:val="es-ES_tradnl"/>
        </w:rPr>
        <w:t xml:space="preserve">la Ley de Contratos del Sector Público, normativa de desarrollo </w:t>
      </w:r>
      <w:r w:rsidRPr="00A64A7D">
        <w:rPr>
          <w:rFonts w:ascii="Verdana" w:hAnsi="Verdana"/>
          <w:sz w:val="19"/>
          <w:szCs w:val="19"/>
          <w:lang w:val="es-ES_tradnl"/>
        </w:rPr>
        <w:t xml:space="preserve">y en el pliego de cláusulas administrativas particulares por el que se rige el contrato </w:t>
      </w:r>
      <w:r w:rsidRPr="00A64A7D">
        <w:rPr>
          <w:rFonts w:ascii="Verdana" w:hAnsi="Verdana"/>
          <w:color w:val="000000"/>
          <w:sz w:val="19"/>
          <w:szCs w:val="19"/>
          <w:lang w:val="es-ES_tradnl"/>
        </w:rPr>
        <w:t>(</w:t>
      </w:r>
      <w:r w:rsidRPr="00A64A7D">
        <w:rPr>
          <w:rFonts w:ascii="Verdana" w:hAnsi="Verdana"/>
          <w:color w:val="0000FF"/>
          <w:sz w:val="19"/>
          <w:szCs w:val="19"/>
          <w:lang w:val="es-ES_tradnl"/>
        </w:rPr>
        <w:t>indicar el objeto del contrato</w:t>
      </w:r>
      <w:r w:rsidRPr="00A64A7D">
        <w:rPr>
          <w:rFonts w:ascii="Verdana" w:hAnsi="Verdana"/>
          <w:sz w:val="19"/>
          <w:szCs w:val="19"/>
          <w:lang w:val="es-ES_tradnl"/>
        </w:rPr>
        <w:t xml:space="preserve">), en concepto de garantía definitiva, para responder de las obligaciones, penalidades y demás gastos que se puedan derivar conforme a las normas y demás condiciones administrativas precitadas frente al asegurado. </w:t>
      </w:r>
    </w:p>
    <w:p w14:paraId="251898B7" w14:textId="77777777" w:rsidR="00C548B6" w:rsidRPr="00A64A7D" w:rsidRDefault="00C548B6" w:rsidP="00C548B6">
      <w:pPr>
        <w:ind w:right="-427"/>
        <w:jc w:val="both"/>
        <w:rPr>
          <w:rFonts w:ascii="Verdana" w:hAnsi="Verdana"/>
          <w:sz w:val="19"/>
          <w:szCs w:val="19"/>
          <w:lang w:val="es-ES_tradnl"/>
        </w:rPr>
      </w:pPr>
    </w:p>
    <w:p w14:paraId="3BA75F99"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El asegurador declara, bajo su responsabilidad, que cumple los requisitos exigidos en el artículo 57.1 del Reglamento General de la Ley de Contratos de las Administraciones Públicas. </w:t>
      </w:r>
    </w:p>
    <w:p w14:paraId="1F0B567D" w14:textId="77777777" w:rsidR="00C548B6" w:rsidRPr="00A64A7D" w:rsidRDefault="00C548B6" w:rsidP="00C548B6">
      <w:pPr>
        <w:ind w:right="-427"/>
        <w:jc w:val="both"/>
        <w:rPr>
          <w:rFonts w:ascii="Verdana" w:hAnsi="Verdana"/>
          <w:sz w:val="19"/>
          <w:szCs w:val="19"/>
          <w:lang w:val="es-ES_tradnl"/>
        </w:rPr>
      </w:pPr>
    </w:p>
    <w:p w14:paraId="1101AE17"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La falta de pago de la prima, sea única, primera o siguientes no dará derecho al asegurador a resolver el contrato, ni éste quedará extinguido, ni la cobertura del asegurador suspendida ni éste liberado de su obligación, caso de que el asegurador deba hacer efectiva la garantía. </w:t>
      </w:r>
    </w:p>
    <w:p w14:paraId="08805012" w14:textId="77777777" w:rsidR="00C548B6" w:rsidRPr="00A64A7D" w:rsidRDefault="00C548B6" w:rsidP="00C548B6">
      <w:pPr>
        <w:ind w:right="-427"/>
        <w:jc w:val="both"/>
        <w:rPr>
          <w:rFonts w:ascii="Verdana" w:hAnsi="Verdana"/>
          <w:sz w:val="19"/>
          <w:szCs w:val="19"/>
          <w:lang w:val="es-ES_tradnl"/>
        </w:rPr>
      </w:pPr>
    </w:p>
    <w:p w14:paraId="3D8C805B"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El asegurador no podrá oponer al asegurado las excepciones que puedan corresponderle contra el tomador del seguro. </w:t>
      </w:r>
    </w:p>
    <w:p w14:paraId="5224F747" w14:textId="77777777" w:rsidR="00C548B6" w:rsidRPr="00A64A7D" w:rsidRDefault="00C548B6" w:rsidP="00C548B6">
      <w:pPr>
        <w:ind w:right="-427"/>
        <w:jc w:val="both"/>
        <w:rPr>
          <w:rFonts w:ascii="Verdana" w:hAnsi="Verdana"/>
          <w:sz w:val="19"/>
          <w:szCs w:val="19"/>
          <w:lang w:val="es-ES_tradnl"/>
        </w:rPr>
      </w:pPr>
    </w:p>
    <w:p w14:paraId="6F2F3EEC"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El asegurador asume el compromiso de indemnizar al asegurado al primer requerimiento de la </w:t>
      </w:r>
      <w:r w:rsidRPr="00A64A7D">
        <w:rPr>
          <w:rFonts w:ascii="Verdana" w:hAnsi="Verdana"/>
          <w:b/>
          <w:color w:val="000000"/>
          <w:sz w:val="19"/>
          <w:szCs w:val="19"/>
          <w:lang w:val="es-ES_tradnl"/>
        </w:rPr>
        <w:t>Tesorería General del País Vasco</w:t>
      </w:r>
      <w:r w:rsidRPr="00A64A7D">
        <w:rPr>
          <w:rFonts w:ascii="Verdana" w:hAnsi="Verdana"/>
          <w:sz w:val="19"/>
          <w:szCs w:val="19"/>
          <w:lang w:val="es-ES_tradnl"/>
        </w:rPr>
        <w:t xml:space="preserve">, en los términos establecidos en la Ley de Contratos del Sector Público. </w:t>
      </w:r>
    </w:p>
    <w:p w14:paraId="028DE5AA" w14:textId="77777777" w:rsidR="00C548B6" w:rsidRPr="00A64A7D" w:rsidRDefault="00C548B6" w:rsidP="00C548B6">
      <w:pPr>
        <w:ind w:right="-427"/>
        <w:jc w:val="both"/>
        <w:rPr>
          <w:rFonts w:ascii="Verdana" w:hAnsi="Verdana"/>
          <w:sz w:val="19"/>
          <w:szCs w:val="19"/>
          <w:lang w:val="es-ES_tradnl"/>
        </w:rPr>
      </w:pPr>
    </w:p>
    <w:p w14:paraId="18B05D0A"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El presente seguro de caución estará en vigor hasta que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indicar poder adjudicador de la cláusula 19.1 de cláusulas específicas del contrato</w:t>
      </w:r>
      <w:r w:rsidRPr="00A64A7D">
        <w:rPr>
          <w:rFonts w:ascii="Verdana" w:hAnsi="Verdana" w:cs="Tahoma"/>
          <w:sz w:val="19"/>
          <w:szCs w:val="19"/>
          <w:lang w:val="es-ES_tradnl"/>
        </w:rPr>
        <w:t xml:space="preserve">) </w:t>
      </w:r>
      <w:r w:rsidRPr="00A64A7D">
        <w:rPr>
          <w:rFonts w:ascii="Verdana" w:hAnsi="Verdana"/>
          <w:sz w:val="19"/>
          <w:szCs w:val="19"/>
          <w:lang w:val="es-ES_tradnl"/>
        </w:rPr>
        <w:t xml:space="preserve">o quien en su nombre sea habilitado legalmente para ello, autorice su cancelación o devolución, de acuerdo con lo establecido en la Ley de Contratos del Sector Público. </w:t>
      </w:r>
    </w:p>
    <w:p w14:paraId="40EDF78A" w14:textId="77777777" w:rsidR="00C548B6" w:rsidRPr="00A64A7D" w:rsidRDefault="00C548B6" w:rsidP="00C548B6">
      <w:pPr>
        <w:ind w:right="-427"/>
        <w:jc w:val="both"/>
        <w:rPr>
          <w:rFonts w:ascii="Verdana" w:hAnsi="Verdana"/>
          <w:sz w:val="19"/>
          <w:szCs w:val="19"/>
          <w:lang w:val="es-ES_tradnl"/>
        </w:rPr>
      </w:pPr>
    </w:p>
    <w:p w14:paraId="043E4EBD" w14:textId="77777777" w:rsidR="00C548B6" w:rsidRPr="00A64A7D" w:rsidRDefault="00C548B6" w:rsidP="00C548B6">
      <w:pPr>
        <w:ind w:right="-427"/>
        <w:jc w:val="both"/>
        <w:rPr>
          <w:rFonts w:ascii="Verdana" w:hAnsi="Verdana"/>
          <w:sz w:val="19"/>
          <w:szCs w:val="19"/>
          <w:lang w:val="es-ES_tradnl"/>
        </w:rPr>
      </w:pPr>
    </w:p>
    <w:p w14:paraId="655F67D3"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En …………………., a………………de………………………..de……………. </w:t>
      </w:r>
    </w:p>
    <w:p w14:paraId="181EE837" w14:textId="77777777" w:rsidR="00C548B6" w:rsidRPr="00A64A7D" w:rsidRDefault="00C548B6" w:rsidP="00C548B6">
      <w:pPr>
        <w:ind w:right="-427"/>
        <w:jc w:val="both"/>
        <w:rPr>
          <w:rFonts w:ascii="Verdana" w:hAnsi="Verdana"/>
          <w:sz w:val="19"/>
          <w:szCs w:val="19"/>
          <w:lang w:val="es-ES_tradnl"/>
        </w:rPr>
      </w:pPr>
    </w:p>
    <w:p w14:paraId="74BF424B" w14:textId="77777777" w:rsidR="00C548B6" w:rsidRPr="00A64A7D" w:rsidRDefault="00C548B6" w:rsidP="00C548B6">
      <w:pPr>
        <w:ind w:right="-427"/>
        <w:jc w:val="both"/>
        <w:rPr>
          <w:rFonts w:ascii="Verdana" w:hAnsi="Verdana"/>
          <w:sz w:val="19"/>
          <w:szCs w:val="19"/>
          <w:lang w:val="es-ES_tradnl"/>
        </w:rPr>
      </w:pPr>
    </w:p>
    <w:p w14:paraId="685F3FEA"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Firma: Asegurador</w:t>
      </w:r>
    </w:p>
    <w:p w14:paraId="2923D9D6" w14:textId="77777777" w:rsidR="00C548B6" w:rsidRPr="00A64A7D" w:rsidRDefault="00C548B6" w:rsidP="00C548B6">
      <w:pPr>
        <w:autoSpaceDE w:val="0"/>
        <w:autoSpaceDN w:val="0"/>
        <w:adjustRightInd w:val="0"/>
        <w:ind w:right="-427"/>
        <w:rPr>
          <w:rFonts w:ascii="Verdana" w:hAnsi="Verdana"/>
          <w:sz w:val="19"/>
          <w:szCs w:val="19"/>
          <w:lang w:val="es-ES_tradnl"/>
        </w:rPr>
      </w:pPr>
      <w:r w:rsidRPr="00A64A7D">
        <w:rPr>
          <w:rFonts w:ascii="Verdana" w:hAnsi="Verdana"/>
          <w:sz w:val="19"/>
          <w:szCs w:val="19"/>
          <w:lang w:val="es-ES_tradnl"/>
        </w:rPr>
        <w:t xml:space="preserve">(Lugar y fecha) </w:t>
      </w:r>
    </w:p>
    <w:p w14:paraId="5F68BACF"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r w:rsidRPr="00A64A7D">
        <w:rPr>
          <w:rFonts w:ascii="Verdana" w:hAnsi="Verdana"/>
          <w:sz w:val="19"/>
          <w:szCs w:val="19"/>
          <w:lang w:val="es-ES_tradnl"/>
        </w:rPr>
        <w:t>(Firma de los apoderados)</w:t>
      </w:r>
    </w:p>
    <w:p w14:paraId="4FD38FC2"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r w:rsidRPr="00A64A7D">
        <w:rPr>
          <w:rFonts w:ascii="Verdana" w:hAnsi="Verdana"/>
          <w:sz w:val="19"/>
          <w:szCs w:val="19"/>
          <w:lang w:val="es-ES_tradnl"/>
        </w:rPr>
        <w:t>(Asegurador) ´</w:t>
      </w:r>
    </w:p>
    <w:p w14:paraId="023EE949"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p>
    <w:p w14:paraId="428846E6"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p>
    <w:p w14:paraId="0114B3F0"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p>
    <w:p w14:paraId="1247A228" w14:textId="77777777" w:rsidR="00C548B6" w:rsidRPr="00A64A7D" w:rsidRDefault="00C548B6" w:rsidP="00C548B6">
      <w:pPr>
        <w:tabs>
          <w:tab w:val="left" w:pos="2835"/>
          <w:tab w:val="left" w:pos="5670"/>
        </w:tabs>
        <w:autoSpaceDE w:val="0"/>
        <w:autoSpaceDN w:val="0"/>
        <w:adjustRightInd w:val="0"/>
        <w:ind w:right="-427"/>
        <w:jc w:val="both"/>
        <w:rPr>
          <w:rFonts w:ascii="Verdana" w:hAnsi="Verdana"/>
          <w:color w:val="000000"/>
          <w:sz w:val="19"/>
          <w:szCs w:val="19"/>
          <w:lang w:val="es-ES_tradnl" w:eastAsia="es-ES_tradnl"/>
        </w:rPr>
      </w:pPr>
      <w:r w:rsidRPr="00A64A7D">
        <w:rPr>
          <w:rFonts w:ascii="Verdana" w:hAnsi="Verdana"/>
          <w:color w:val="000000"/>
          <w:sz w:val="19"/>
          <w:szCs w:val="19"/>
          <w:lang w:val="es-ES_tradnl" w:eastAsia="es-ES_tradnl"/>
        </w:rPr>
        <w:t xml:space="preserve">Provincia </w:t>
      </w:r>
      <w:r w:rsidRPr="00A64A7D">
        <w:rPr>
          <w:rFonts w:ascii="Verdana" w:hAnsi="Verdana"/>
          <w:color w:val="000000"/>
          <w:sz w:val="19"/>
          <w:szCs w:val="19"/>
          <w:lang w:val="es-ES_tradnl" w:eastAsia="es-ES_tradnl"/>
        </w:rPr>
        <w:tab/>
        <w:t xml:space="preserve">Fecha </w:t>
      </w:r>
      <w:r w:rsidRPr="00A64A7D">
        <w:rPr>
          <w:rFonts w:ascii="Verdana" w:hAnsi="Verdana"/>
          <w:color w:val="000000"/>
          <w:sz w:val="19"/>
          <w:szCs w:val="19"/>
          <w:lang w:val="es-ES_tradnl" w:eastAsia="es-ES_tradnl"/>
        </w:rPr>
        <w:tab/>
        <w:t>Número o código</w:t>
      </w:r>
    </w:p>
    <w:p w14:paraId="61249333" w14:textId="77777777" w:rsidR="00C548B6" w:rsidRPr="00A64A7D" w:rsidRDefault="00C548B6" w:rsidP="00C548B6">
      <w:pPr>
        <w:autoSpaceDE w:val="0"/>
        <w:autoSpaceDN w:val="0"/>
        <w:adjustRightInd w:val="0"/>
        <w:ind w:right="-427"/>
        <w:jc w:val="both"/>
        <w:rPr>
          <w:rFonts w:ascii="Verdana" w:hAnsi="Verdana"/>
          <w:color w:val="000000"/>
          <w:sz w:val="20"/>
          <w:szCs w:val="20"/>
          <w:lang w:val="es-ES_tradnl" w:eastAsia="es-ES_tradnl"/>
        </w:rPr>
      </w:pPr>
    </w:p>
    <w:p w14:paraId="532FF97C" w14:textId="77777777" w:rsidR="00C548B6" w:rsidRPr="00A64A7D" w:rsidRDefault="00C548B6" w:rsidP="00C548B6">
      <w:pPr>
        <w:autoSpaceDE w:val="0"/>
        <w:autoSpaceDN w:val="0"/>
        <w:adjustRightInd w:val="0"/>
        <w:ind w:right="-427"/>
        <w:rPr>
          <w:rFonts w:ascii="Verdana" w:hAnsi="Verdana"/>
          <w:sz w:val="20"/>
          <w:szCs w:val="20"/>
          <w:lang w:val="es-ES_tradnl" w:eastAsia="es-ES_tradnl"/>
        </w:rPr>
      </w:pPr>
    </w:p>
    <w:p w14:paraId="7282E60E" w14:textId="77777777" w:rsidR="00C548B6" w:rsidRPr="00A64A7D" w:rsidRDefault="00C548B6" w:rsidP="00C548B6">
      <w:pPr>
        <w:ind w:left="600" w:right="-427"/>
        <w:jc w:val="center"/>
        <w:rPr>
          <w:rFonts w:ascii="Verdana" w:hAnsi="Verdana"/>
          <w:b/>
          <w:caps/>
          <w:color w:val="000000"/>
          <w:sz w:val="20"/>
          <w:szCs w:val="20"/>
          <w:lang w:val="es-ES_tradnl"/>
        </w:rPr>
        <w:sectPr w:rsidR="00C548B6" w:rsidRPr="00A64A7D" w:rsidSect="00A12B05">
          <w:footnotePr>
            <w:numRestart w:val="eachSect"/>
          </w:footnotePr>
          <w:pgSz w:w="11906" w:h="16838" w:code="9"/>
          <w:pgMar w:top="567" w:right="1276" w:bottom="992" w:left="1134" w:header="284" w:footer="482" w:gutter="0"/>
          <w:cols w:space="708"/>
          <w:docGrid w:linePitch="360"/>
        </w:sectPr>
      </w:pPr>
    </w:p>
    <w:p w14:paraId="22C0A963" w14:textId="77777777" w:rsidR="00C548B6" w:rsidRPr="00A64A7D" w:rsidRDefault="00C548B6" w:rsidP="00C548B6">
      <w:pPr>
        <w:ind w:right="-427"/>
        <w:jc w:val="center"/>
        <w:rPr>
          <w:rFonts w:ascii="Verdana" w:hAnsi="Verdana"/>
          <w:b/>
          <w:caps/>
          <w:color w:val="000000"/>
          <w:sz w:val="19"/>
          <w:szCs w:val="19"/>
          <w:lang w:val="es-ES_tradnl"/>
        </w:rPr>
      </w:pPr>
      <w:r w:rsidRPr="00A64A7D">
        <w:rPr>
          <w:rFonts w:ascii="Verdana" w:hAnsi="Verdana"/>
          <w:b/>
          <w:caps/>
          <w:color w:val="000000"/>
          <w:sz w:val="19"/>
          <w:szCs w:val="19"/>
          <w:lang w:val="es-ES_tradnl"/>
        </w:rPr>
        <w:lastRenderedPageBreak/>
        <w:t>Modelo de SEGURO DE CAUCIÓN</w:t>
      </w:r>
    </w:p>
    <w:p w14:paraId="542F1002" w14:textId="77777777" w:rsidR="00C548B6" w:rsidRPr="00A64A7D" w:rsidRDefault="00C548B6" w:rsidP="00C548B6">
      <w:pPr>
        <w:autoSpaceDE w:val="0"/>
        <w:autoSpaceDN w:val="0"/>
        <w:adjustRightInd w:val="0"/>
        <w:ind w:right="-427"/>
        <w:jc w:val="center"/>
        <w:rPr>
          <w:rFonts w:ascii="Verdana" w:hAnsi="Verdana"/>
          <w:b/>
          <w:caps/>
          <w:color w:val="000000"/>
          <w:sz w:val="19"/>
          <w:szCs w:val="19"/>
          <w:lang w:val="es-ES_tradnl"/>
        </w:rPr>
      </w:pPr>
      <w:r w:rsidRPr="00A64A7D">
        <w:rPr>
          <w:rFonts w:ascii="Verdana" w:hAnsi="Verdana"/>
          <w:b/>
          <w:caps/>
          <w:color w:val="000000"/>
          <w:sz w:val="19"/>
          <w:szCs w:val="19"/>
          <w:lang w:val="es-ES_tradnl"/>
        </w:rPr>
        <w:t>ute</w:t>
      </w:r>
    </w:p>
    <w:p w14:paraId="2C85FCC9" w14:textId="77777777" w:rsidR="00C548B6" w:rsidRPr="00A64A7D" w:rsidRDefault="00C548B6" w:rsidP="00C548B6">
      <w:pPr>
        <w:ind w:left="600" w:right="-427"/>
        <w:jc w:val="center"/>
        <w:rPr>
          <w:rFonts w:ascii="Verdana" w:hAnsi="Verdana"/>
          <w:b/>
          <w:caps/>
          <w:color w:val="000000"/>
          <w:sz w:val="19"/>
          <w:szCs w:val="19"/>
          <w:lang w:val="es-ES_tradnl"/>
        </w:rPr>
      </w:pPr>
    </w:p>
    <w:p w14:paraId="2B3F7F9D" w14:textId="77777777" w:rsidR="00C548B6" w:rsidRPr="00A64A7D" w:rsidRDefault="00C548B6" w:rsidP="00C548B6">
      <w:pPr>
        <w:ind w:left="600" w:right="-427"/>
        <w:jc w:val="center"/>
        <w:rPr>
          <w:rFonts w:ascii="Verdana" w:hAnsi="Verdana"/>
          <w:b/>
          <w:caps/>
          <w:color w:val="000000"/>
          <w:sz w:val="19"/>
          <w:szCs w:val="19"/>
          <w:lang w:val="es-ES_tradnl"/>
        </w:rPr>
      </w:pPr>
    </w:p>
    <w:p w14:paraId="3E0F86A6"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Certificado número (</w:t>
      </w:r>
      <w:r w:rsidRPr="00A64A7D">
        <w:rPr>
          <w:rFonts w:ascii="Verdana" w:hAnsi="Verdana"/>
          <w:color w:val="0000FF"/>
          <w:sz w:val="19"/>
          <w:szCs w:val="19"/>
          <w:lang w:val="es-ES_tradnl"/>
        </w:rPr>
        <w:t>se expresará la razón social de la entidad aseguradora</w:t>
      </w:r>
      <w:r w:rsidRPr="00A64A7D">
        <w:rPr>
          <w:rFonts w:ascii="Verdana" w:hAnsi="Verdana"/>
          <w:sz w:val="19"/>
          <w:szCs w:val="19"/>
          <w:lang w:val="es-ES_tradnl"/>
        </w:rPr>
        <w:t>), en adelante asegurador, con domicilio (a efectos de notificaciones y requerimientos) en ……………., calle ……………………………………………, y NIF………………….. debidamente representado por D. (</w:t>
      </w:r>
      <w:r w:rsidRPr="00A64A7D">
        <w:rPr>
          <w:rFonts w:ascii="Verdana" w:hAnsi="Verdana"/>
          <w:color w:val="0000FF"/>
          <w:sz w:val="19"/>
          <w:szCs w:val="19"/>
          <w:lang w:val="es-ES_tradnl"/>
        </w:rPr>
        <w:t>nombre y apellidos del apoderado o apoderados)</w:t>
      </w:r>
      <w:r w:rsidRPr="00A64A7D">
        <w:rPr>
          <w:rFonts w:ascii="Verdana" w:hAnsi="Verdana"/>
          <w:sz w:val="19"/>
          <w:szCs w:val="19"/>
          <w:lang w:val="es-ES_tradnl"/>
        </w:rPr>
        <w:t xml:space="preserve">, con poderes suficientes para obligarle en este acto, según resulta de la verificación de la representación de la parte inferior de este documento </w:t>
      </w:r>
    </w:p>
    <w:p w14:paraId="74AD5542" w14:textId="77777777" w:rsidR="00C548B6" w:rsidRPr="00A64A7D" w:rsidRDefault="00C548B6" w:rsidP="00C548B6">
      <w:pPr>
        <w:ind w:right="-427"/>
        <w:jc w:val="center"/>
        <w:rPr>
          <w:rFonts w:ascii="Verdana" w:hAnsi="Verdana"/>
          <w:sz w:val="19"/>
          <w:szCs w:val="19"/>
          <w:lang w:val="es-ES_tradnl"/>
        </w:rPr>
      </w:pPr>
    </w:p>
    <w:p w14:paraId="38ACC5B4" w14:textId="77777777" w:rsidR="00C548B6" w:rsidRPr="00A64A7D" w:rsidRDefault="00C548B6" w:rsidP="00C548B6">
      <w:pPr>
        <w:ind w:right="-427"/>
        <w:jc w:val="center"/>
        <w:rPr>
          <w:rFonts w:ascii="Verdana" w:hAnsi="Verdana"/>
          <w:sz w:val="19"/>
          <w:szCs w:val="19"/>
          <w:lang w:val="es-ES_tradnl"/>
        </w:rPr>
      </w:pPr>
    </w:p>
    <w:p w14:paraId="6A52F8F7" w14:textId="7FDE4D45" w:rsidR="00C548B6" w:rsidRPr="00A64A7D" w:rsidRDefault="00C548B6" w:rsidP="758F1E4F">
      <w:pPr>
        <w:ind w:right="-427"/>
        <w:jc w:val="center"/>
        <w:rPr>
          <w:rFonts w:ascii="Verdana" w:hAnsi="Verdana"/>
          <w:b/>
          <w:bCs/>
          <w:sz w:val="19"/>
          <w:szCs w:val="19"/>
          <w:lang w:val="es-ES_tradnl"/>
        </w:rPr>
      </w:pPr>
      <w:r w:rsidRPr="00A64A7D">
        <w:rPr>
          <w:rFonts w:ascii="Verdana" w:hAnsi="Verdana"/>
          <w:b/>
          <w:bCs/>
          <w:sz w:val="19"/>
          <w:szCs w:val="19"/>
          <w:lang w:val="es-ES_tradnl"/>
        </w:rPr>
        <w:t xml:space="preserve">ASEGURA </w:t>
      </w:r>
    </w:p>
    <w:p w14:paraId="0C260AB4" w14:textId="77777777" w:rsidR="00C548B6" w:rsidRPr="00A64A7D" w:rsidRDefault="00C548B6" w:rsidP="00C548B6">
      <w:pPr>
        <w:ind w:right="-427"/>
        <w:jc w:val="center"/>
        <w:rPr>
          <w:rFonts w:ascii="Verdana" w:hAnsi="Verdana"/>
          <w:sz w:val="19"/>
          <w:szCs w:val="19"/>
          <w:lang w:val="es-ES_tradnl"/>
        </w:rPr>
      </w:pPr>
    </w:p>
    <w:p w14:paraId="2A754F3E" w14:textId="20468BC6"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a (</w:t>
      </w:r>
      <w:r w:rsidRPr="00A64A7D">
        <w:rPr>
          <w:rFonts w:ascii="Verdana" w:hAnsi="Verdana"/>
          <w:color w:val="0000FF"/>
          <w:sz w:val="19"/>
          <w:szCs w:val="19"/>
          <w:lang w:val="es-ES_tradnl"/>
        </w:rPr>
        <w:t>nombre y apellidos o razón social del asegurado</w:t>
      </w:r>
      <w:r w:rsidRPr="00A64A7D">
        <w:rPr>
          <w:rFonts w:ascii="Verdana" w:hAnsi="Verdana"/>
          <w:sz w:val="19"/>
          <w:szCs w:val="19"/>
          <w:lang w:val="es-ES_tradnl"/>
        </w:rPr>
        <w:t>), con NIF ……………………, y a (</w:t>
      </w:r>
      <w:r w:rsidRPr="00A64A7D">
        <w:rPr>
          <w:rFonts w:ascii="Verdana" w:hAnsi="Verdana"/>
          <w:color w:val="0000FF"/>
          <w:sz w:val="19"/>
          <w:szCs w:val="19"/>
          <w:lang w:val="es-ES_tradnl"/>
        </w:rPr>
        <w:t>nombre y apellidos o razón social del asegurado</w:t>
      </w:r>
      <w:r w:rsidRPr="00A64A7D">
        <w:rPr>
          <w:rFonts w:ascii="Verdana" w:hAnsi="Verdana"/>
          <w:sz w:val="19"/>
          <w:szCs w:val="19"/>
          <w:lang w:val="es-ES_tradnl"/>
        </w:rPr>
        <w:t xml:space="preserve">), con NIF ……………………, en concepto de tomadores del seguro, </w:t>
      </w:r>
      <w:r w:rsidRPr="00A64A7D">
        <w:rPr>
          <w:rFonts w:ascii="Verdana" w:hAnsi="Verdana"/>
          <w:b/>
          <w:caps/>
          <w:sz w:val="19"/>
          <w:szCs w:val="19"/>
          <w:lang w:val="es-ES_tradnl"/>
        </w:rPr>
        <w:t>conjunta y solidariamente</w:t>
      </w:r>
      <w:r w:rsidRPr="00A64A7D">
        <w:rPr>
          <w:rFonts w:ascii="Verdana" w:hAnsi="Verdana"/>
          <w:sz w:val="19"/>
          <w:szCs w:val="19"/>
          <w:lang w:val="es-ES_tradnl"/>
        </w:rPr>
        <w:t xml:space="preserve">, ante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indicar poder adjudicador de la cláusula 19.1 de  cláusulas específicas del contrato</w:t>
      </w:r>
      <w:r w:rsidRPr="00A64A7D">
        <w:rPr>
          <w:rFonts w:ascii="Verdana" w:hAnsi="Verdana" w:cs="Tahoma"/>
          <w:sz w:val="19"/>
          <w:szCs w:val="19"/>
          <w:lang w:val="es-ES_tradnl"/>
        </w:rPr>
        <w:t>)</w:t>
      </w:r>
      <w:r w:rsidRPr="00A64A7D">
        <w:rPr>
          <w:rFonts w:ascii="Verdana" w:hAnsi="Verdana"/>
          <w:sz w:val="19"/>
          <w:szCs w:val="19"/>
          <w:lang w:val="es-ES_tradnl"/>
        </w:rPr>
        <w:t xml:space="preserve">, con </w:t>
      </w:r>
      <w:r w:rsidRPr="00A64A7D">
        <w:rPr>
          <w:rFonts w:ascii="Verdana" w:hAnsi="Verdana"/>
          <w:b/>
          <w:sz w:val="19"/>
          <w:szCs w:val="19"/>
          <w:lang w:val="es-ES_tradnl"/>
        </w:rPr>
        <w:t xml:space="preserve">NIF </w:t>
      </w:r>
      <w:r w:rsidRPr="00A64A7D">
        <w:rPr>
          <w:rFonts w:ascii="Verdana" w:hAnsi="Verdana"/>
          <w:sz w:val="19"/>
          <w:szCs w:val="19"/>
          <w:lang w:val="es-ES_tradnl"/>
        </w:rPr>
        <w:t xml:space="preserve">que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 xml:space="preserve">indicar NIF recogido en la cláusula </w:t>
      </w:r>
      <w:r w:rsidR="005578A7" w:rsidRPr="00A64A7D">
        <w:rPr>
          <w:rFonts w:ascii="Verdana" w:hAnsi="Verdana" w:cs="Tahoma"/>
          <w:color w:val="0000FF"/>
          <w:sz w:val="19"/>
          <w:szCs w:val="19"/>
          <w:lang w:val="es-ES_tradnl"/>
        </w:rPr>
        <w:t>8.6</w:t>
      </w:r>
      <w:r w:rsidR="005578A7" w:rsidRPr="00A64A7D">
        <w:rPr>
          <w:rFonts w:ascii="Verdana" w:hAnsi="Verdana" w:cs="Tahoma"/>
          <w:color w:val="00B050"/>
          <w:sz w:val="19"/>
          <w:szCs w:val="19"/>
          <w:lang w:val="es-ES_tradnl"/>
        </w:rPr>
        <w:t xml:space="preserve"> </w:t>
      </w:r>
      <w:r w:rsidRPr="00A64A7D">
        <w:rPr>
          <w:rFonts w:ascii="Verdana" w:hAnsi="Verdana" w:cs="Tahoma"/>
          <w:color w:val="0000FF"/>
          <w:sz w:val="19"/>
          <w:szCs w:val="19"/>
          <w:lang w:val="es-ES_tradnl"/>
        </w:rPr>
        <w:t>de cláusulas específicas del contrato</w:t>
      </w:r>
      <w:r w:rsidRPr="00A64A7D">
        <w:rPr>
          <w:rFonts w:ascii="Verdana" w:hAnsi="Verdana" w:cs="Tahoma"/>
          <w:sz w:val="19"/>
          <w:szCs w:val="19"/>
          <w:lang w:val="es-ES_tradnl"/>
        </w:rPr>
        <w:t>)</w:t>
      </w:r>
      <w:r w:rsidRPr="00A64A7D">
        <w:rPr>
          <w:rFonts w:ascii="Verdana" w:hAnsi="Verdana"/>
          <w:sz w:val="19"/>
          <w:szCs w:val="19"/>
          <w:lang w:val="es-ES_tradnl"/>
        </w:rPr>
        <w:t>, en adelante asegurado, hasta el importe de (</w:t>
      </w:r>
      <w:r w:rsidRPr="00A64A7D">
        <w:rPr>
          <w:rFonts w:ascii="Verdana" w:hAnsi="Verdana"/>
          <w:color w:val="0000FF"/>
          <w:sz w:val="19"/>
          <w:szCs w:val="19"/>
          <w:lang w:val="es-ES_tradnl"/>
        </w:rPr>
        <w:t>en letra y en cifra</w:t>
      </w:r>
      <w:r w:rsidRPr="00A64A7D">
        <w:rPr>
          <w:rFonts w:ascii="Verdana" w:hAnsi="Verdana"/>
          <w:sz w:val="19"/>
          <w:szCs w:val="19"/>
          <w:lang w:val="es-ES_tradnl"/>
        </w:rPr>
        <w:t xml:space="preserve">) euros, en los términos y condiciones establecidos en </w:t>
      </w:r>
      <w:r w:rsidRPr="00A64A7D">
        <w:rPr>
          <w:rFonts w:ascii="Verdana" w:hAnsi="Verdana"/>
          <w:color w:val="000000"/>
          <w:sz w:val="19"/>
          <w:szCs w:val="19"/>
          <w:lang w:val="es-ES_tradnl"/>
        </w:rPr>
        <w:t xml:space="preserve">la Ley de Contratos del Sector Público, normativa de desarrollo </w:t>
      </w:r>
      <w:r w:rsidRPr="00A64A7D">
        <w:rPr>
          <w:rFonts w:ascii="Verdana" w:hAnsi="Verdana"/>
          <w:sz w:val="19"/>
          <w:szCs w:val="19"/>
          <w:lang w:val="es-ES_tradnl"/>
        </w:rPr>
        <w:t xml:space="preserve">y en el pliego de cláusulas administrativas particulares por el que se rige el contrato </w:t>
      </w:r>
      <w:r w:rsidRPr="00A64A7D">
        <w:rPr>
          <w:rFonts w:ascii="Verdana" w:hAnsi="Verdana"/>
          <w:color w:val="000000"/>
          <w:sz w:val="19"/>
          <w:szCs w:val="19"/>
          <w:lang w:val="es-ES_tradnl"/>
        </w:rPr>
        <w:t>(</w:t>
      </w:r>
      <w:r w:rsidRPr="00A64A7D">
        <w:rPr>
          <w:rFonts w:ascii="Verdana" w:hAnsi="Verdana"/>
          <w:color w:val="0000FF"/>
          <w:sz w:val="19"/>
          <w:szCs w:val="19"/>
          <w:lang w:val="es-ES_tradnl"/>
        </w:rPr>
        <w:t>indicar el objeto del contrato</w:t>
      </w:r>
      <w:r w:rsidRPr="00A64A7D">
        <w:rPr>
          <w:rFonts w:ascii="Verdana" w:hAnsi="Verdana"/>
          <w:sz w:val="19"/>
          <w:szCs w:val="19"/>
          <w:lang w:val="es-ES_tradnl"/>
        </w:rPr>
        <w:t>)</w:t>
      </w:r>
      <w:r w:rsidRPr="00A64A7D">
        <w:rPr>
          <w:rFonts w:ascii="Verdana" w:hAnsi="Verdana"/>
          <w:color w:val="0000FF"/>
          <w:sz w:val="19"/>
          <w:szCs w:val="19"/>
          <w:lang w:val="es-ES_tradnl"/>
        </w:rPr>
        <w:t xml:space="preserve">, </w:t>
      </w:r>
      <w:r w:rsidRPr="00A64A7D">
        <w:rPr>
          <w:rFonts w:ascii="Verdana" w:hAnsi="Verdana"/>
          <w:sz w:val="19"/>
          <w:szCs w:val="19"/>
          <w:lang w:val="es-ES_tradnl"/>
        </w:rPr>
        <w:t xml:space="preserve">en concepto de garantía definitiva, para responder de las obligaciones, penalidades y demás gastos que se puedan derivar conforme a las normas y demás condiciones administrativas precitadas frente al asegurado. </w:t>
      </w:r>
    </w:p>
    <w:p w14:paraId="716DCBAC" w14:textId="77777777" w:rsidR="00C548B6" w:rsidRPr="00A64A7D" w:rsidRDefault="00C548B6" w:rsidP="00C548B6">
      <w:pPr>
        <w:ind w:right="-427"/>
        <w:jc w:val="both"/>
        <w:rPr>
          <w:rFonts w:ascii="Verdana" w:hAnsi="Verdana"/>
          <w:sz w:val="19"/>
          <w:szCs w:val="19"/>
          <w:lang w:val="es-ES_tradnl"/>
        </w:rPr>
      </w:pPr>
    </w:p>
    <w:p w14:paraId="1C2B70A2"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El asegurador declara, bajo su responsabilidad, que cumple los requisitos exigidos en el artículo 57.1 del Reglamento General de la Ley de Contratos de las Administraciones Públicas. </w:t>
      </w:r>
    </w:p>
    <w:p w14:paraId="498CC719" w14:textId="77777777" w:rsidR="00C548B6" w:rsidRPr="00A64A7D" w:rsidRDefault="00C548B6" w:rsidP="00C548B6">
      <w:pPr>
        <w:ind w:right="-427"/>
        <w:jc w:val="both"/>
        <w:rPr>
          <w:rFonts w:ascii="Verdana" w:hAnsi="Verdana"/>
          <w:sz w:val="19"/>
          <w:szCs w:val="19"/>
          <w:lang w:val="es-ES_tradnl"/>
        </w:rPr>
      </w:pPr>
    </w:p>
    <w:p w14:paraId="38BEF887"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La falta de pago de la prima, sea única, primera o siguientes no dará derecho al asegurador a resolver el contrato, ni éste quedará extinguido, ni la cobertura del asegurador suspendida ni éste liberado de su obligación, caso de que el asegurador deba hacer efectiva la garantía. </w:t>
      </w:r>
    </w:p>
    <w:p w14:paraId="115122D8" w14:textId="77777777" w:rsidR="00C548B6" w:rsidRPr="00A64A7D" w:rsidRDefault="00C548B6" w:rsidP="00C548B6">
      <w:pPr>
        <w:ind w:right="-427"/>
        <w:jc w:val="both"/>
        <w:rPr>
          <w:rFonts w:ascii="Verdana" w:hAnsi="Verdana"/>
          <w:sz w:val="19"/>
          <w:szCs w:val="19"/>
          <w:lang w:val="es-ES_tradnl"/>
        </w:rPr>
      </w:pPr>
    </w:p>
    <w:p w14:paraId="70B27D1A"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El asegurador no podrá oponer al asegurado las excepciones que puedan corresponderle contra el tomador del seguro. </w:t>
      </w:r>
    </w:p>
    <w:p w14:paraId="0A7636F9" w14:textId="77777777" w:rsidR="00C548B6" w:rsidRPr="00A64A7D" w:rsidRDefault="00C548B6" w:rsidP="00C548B6">
      <w:pPr>
        <w:ind w:right="-427"/>
        <w:jc w:val="both"/>
        <w:rPr>
          <w:rFonts w:ascii="Verdana" w:hAnsi="Verdana"/>
          <w:sz w:val="19"/>
          <w:szCs w:val="19"/>
          <w:lang w:val="es-ES_tradnl"/>
        </w:rPr>
      </w:pPr>
    </w:p>
    <w:p w14:paraId="7427B0EA"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El asegurador asume el compromiso de indemnizar al asegurado al primer requerimiento de la </w:t>
      </w:r>
      <w:r w:rsidRPr="00A64A7D">
        <w:rPr>
          <w:rFonts w:ascii="Verdana" w:hAnsi="Verdana"/>
          <w:b/>
          <w:color w:val="000000"/>
          <w:sz w:val="19"/>
          <w:szCs w:val="19"/>
          <w:lang w:val="es-ES_tradnl"/>
        </w:rPr>
        <w:t>Tesorería General del País Vasco</w:t>
      </w:r>
      <w:r w:rsidRPr="00A64A7D">
        <w:rPr>
          <w:rFonts w:ascii="Verdana" w:hAnsi="Verdana"/>
          <w:sz w:val="19"/>
          <w:szCs w:val="19"/>
          <w:lang w:val="es-ES_tradnl"/>
        </w:rPr>
        <w:t xml:space="preserve">, en los términos establecidos en la Ley de Contratos del Sector Público. </w:t>
      </w:r>
    </w:p>
    <w:p w14:paraId="31BB05A2" w14:textId="77777777" w:rsidR="00C548B6" w:rsidRPr="00A64A7D" w:rsidRDefault="00C548B6" w:rsidP="00C548B6">
      <w:pPr>
        <w:ind w:right="-427"/>
        <w:jc w:val="both"/>
        <w:rPr>
          <w:rFonts w:ascii="Verdana" w:hAnsi="Verdana"/>
          <w:sz w:val="19"/>
          <w:szCs w:val="19"/>
          <w:lang w:val="es-ES_tradnl"/>
        </w:rPr>
      </w:pPr>
    </w:p>
    <w:p w14:paraId="6ED3DECE"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El presente seguro de caución estará en vigor hasta que </w:t>
      </w:r>
      <w:r w:rsidRPr="00A64A7D">
        <w:rPr>
          <w:rFonts w:ascii="Verdana" w:hAnsi="Verdana" w:cs="Tahoma"/>
          <w:sz w:val="19"/>
          <w:szCs w:val="19"/>
          <w:lang w:val="es-ES_tradnl"/>
        </w:rPr>
        <w:t>(</w:t>
      </w:r>
      <w:r w:rsidRPr="00A64A7D">
        <w:rPr>
          <w:rFonts w:ascii="Verdana" w:hAnsi="Verdana" w:cs="Tahoma"/>
          <w:color w:val="0000FF"/>
          <w:sz w:val="19"/>
          <w:szCs w:val="19"/>
          <w:lang w:val="es-ES_tradnl"/>
        </w:rPr>
        <w:t>indicar poder adjudicador de la cláusula 19.1 de cláusulas específicas del contrato</w:t>
      </w:r>
      <w:r w:rsidRPr="00A64A7D">
        <w:rPr>
          <w:rFonts w:ascii="Verdana" w:hAnsi="Verdana" w:cs="Tahoma"/>
          <w:sz w:val="19"/>
          <w:szCs w:val="19"/>
          <w:lang w:val="es-ES_tradnl"/>
        </w:rPr>
        <w:t xml:space="preserve">) </w:t>
      </w:r>
      <w:r w:rsidRPr="00A64A7D">
        <w:rPr>
          <w:rFonts w:ascii="Verdana" w:hAnsi="Verdana"/>
          <w:sz w:val="19"/>
          <w:szCs w:val="19"/>
          <w:lang w:val="es-ES_tradnl"/>
        </w:rPr>
        <w:t xml:space="preserve">o quien en su nombre sea habilitado legalmente para ello, autorice su cancelación o devolución, de acuerdo con lo establecido en la Ley de Contratos del Sector Público. </w:t>
      </w:r>
    </w:p>
    <w:p w14:paraId="0E6BC18D" w14:textId="01B1FD0F" w:rsidR="00C548B6" w:rsidRPr="00A64A7D" w:rsidRDefault="00C548B6" w:rsidP="758F1E4F">
      <w:pPr>
        <w:ind w:right="-427"/>
        <w:jc w:val="both"/>
        <w:rPr>
          <w:rFonts w:ascii="Verdana" w:hAnsi="Verdana"/>
          <w:sz w:val="19"/>
          <w:szCs w:val="19"/>
          <w:lang w:val="es-ES_tradnl"/>
        </w:rPr>
      </w:pPr>
    </w:p>
    <w:p w14:paraId="56ED08B3"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 xml:space="preserve">En …………………., a………………de………………………..de……………. </w:t>
      </w:r>
    </w:p>
    <w:p w14:paraId="164D75DA" w14:textId="2C0FF43E" w:rsidR="00C548B6" w:rsidRPr="00A64A7D" w:rsidRDefault="00C548B6" w:rsidP="758F1E4F">
      <w:pPr>
        <w:ind w:right="-427"/>
        <w:jc w:val="both"/>
        <w:rPr>
          <w:rFonts w:ascii="Verdana" w:hAnsi="Verdana"/>
          <w:sz w:val="19"/>
          <w:szCs w:val="19"/>
          <w:lang w:val="es-ES_tradnl"/>
        </w:rPr>
      </w:pPr>
    </w:p>
    <w:p w14:paraId="34AEFA59" w14:textId="77777777" w:rsidR="00C548B6" w:rsidRPr="00A64A7D" w:rsidRDefault="00C548B6" w:rsidP="00C548B6">
      <w:pPr>
        <w:ind w:right="-427"/>
        <w:jc w:val="both"/>
        <w:rPr>
          <w:rFonts w:ascii="Verdana" w:hAnsi="Verdana"/>
          <w:sz w:val="19"/>
          <w:szCs w:val="19"/>
          <w:lang w:val="es-ES_tradnl"/>
        </w:rPr>
      </w:pPr>
      <w:r w:rsidRPr="00A64A7D">
        <w:rPr>
          <w:rFonts w:ascii="Verdana" w:hAnsi="Verdana"/>
          <w:sz w:val="19"/>
          <w:szCs w:val="19"/>
          <w:lang w:val="es-ES_tradnl"/>
        </w:rPr>
        <w:t>Firma: Asegurador</w:t>
      </w:r>
    </w:p>
    <w:p w14:paraId="37C6ED1E" w14:textId="77777777" w:rsidR="00C548B6" w:rsidRPr="00A64A7D" w:rsidRDefault="00C548B6" w:rsidP="00C548B6">
      <w:pPr>
        <w:autoSpaceDE w:val="0"/>
        <w:autoSpaceDN w:val="0"/>
        <w:adjustRightInd w:val="0"/>
        <w:ind w:right="-427"/>
        <w:rPr>
          <w:rFonts w:ascii="Verdana" w:hAnsi="Verdana"/>
          <w:sz w:val="19"/>
          <w:szCs w:val="19"/>
          <w:lang w:val="es-ES_tradnl"/>
        </w:rPr>
      </w:pPr>
      <w:r w:rsidRPr="00A64A7D">
        <w:rPr>
          <w:rFonts w:ascii="Verdana" w:hAnsi="Verdana"/>
          <w:sz w:val="19"/>
          <w:szCs w:val="19"/>
          <w:lang w:val="es-ES_tradnl"/>
        </w:rPr>
        <w:t xml:space="preserve">(Lugar y fecha) </w:t>
      </w:r>
    </w:p>
    <w:p w14:paraId="658367FF"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r w:rsidRPr="00A64A7D">
        <w:rPr>
          <w:rFonts w:ascii="Verdana" w:hAnsi="Verdana"/>
          <w:sz w:val="19"/>
          <w:szCs w:val="19"/>
          <w:lang w:val="es-ES_tradnl"/>
        </w:rPr>
        <w:t>(Firma de los apoderados)</w:t>
      </w:r>
    </w:p>
    <w:p w14:paraId="7D398224"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r w:rsidRPr="00A64A7D">
        <w:rPr>
          <w:rFonts w:ascii="Verdana" w:hAnsi="Verdana"/>
          <w:sz w:val="19"/>
          <w:szCs w:val="19"/>
          <w:lang w:val="es-ES_tradnl"/>
        </w:rPr>
        <w:t xml:space="preserve">(Asegurador) </w:t>
      </w:r>
    </w:p>
    <w:p w14:paraId="22429D7C"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p>
    <w:p w14:paraId="70A06201"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p>
    <w:p w14:paraId="53DCB6E6" w14:textId="77777777" w:rsidR="00C548B6" w:rsidRPr="00A64A7D" w:rsidRDefault="00C548B6" w:rsidP="00C548B6">
      <w:pPr>
        <w:pBdr>
          <w:bottom w:val="single" w:sz="12" w:space="1" w:color="auto"/>
        </w:pBdr>
        <w:autoSpaceDE w:val="0"/>
        <w:autoSpaceDN w:val="0"/>
        <w:adjustRightInd w:val="0"/>
        <w:ind w:right="-427"/>
        <w:rPr>
          <w:rFonts w:ascii="Verdana" w:hAnsi="Verdana"/>
          <w:sz w:val="19"/>
          <w:szCs w:val="19"/>
          <w:lang w:val="es-ES_tradnl"/>
        </w:rPr>
      </w:pPr>
    </w:p>
    <w:p w14:paraId="55617D2E" w14:textId="77777777" w:rsidR="00C548B6" w:rsidRPr="00A64A7D" w:rsidRDefault="00C548B6" w:rsidP="00C548B6">
      <w:pPr>
        <w:tabs>
          <w:tab w:val="left" w:pos="2835"/>
          <w:tab w:val="left" w:pos="5670"/>
        </w:tabs>
        <w:autoSpaceDE w:val="0"/>
        <w:autoSpaceDN w:val="0"/>
        <w:adjustRightInd w:val="0"/>
        <w:ind w:right="-427"/>
        <w:jc w:val="both"/>
        <w:rPr>
          <w:rFonts w:ascii="Verdana" w:hAnsi="Verdana"/>
          <w:color w:val="000000"/>
          <w:sz w:val="19"/>
          <w:szCs w:val="19"/>
          <w:lang w:val="es-ES_tradnl" w:eastAsia="es-ES_tradnl"/>
        </w:rPr>
      </w:pPr>
      <w:r w:rsidRPr="00A64A7D">
        <w:rPr>
          <w:rFonts w:ascii="Verdana" w:hAnsi="Verdana"/>
          <w:color w:val="000000"/>
          <w:sz w:val="19"/>
          <w:szCs w:val="19"/>
          <w:lang w:val="es-ES_tradnl" w:eastAsia="es-ES_tradnl"/>
        </w:rPr>
        <w:t xml:space="preserve">Provincia </w:t>
      </w:r>
      <w:r w:rsidRPr="00A64A7D">
        <w:rPr>
          <w:rFonts w:ascii="Verdana" w:hAnsi="Verdana"/>
          <w:color w:val="000000"/>
          <w:sz w:val="19"/>
          <w:szCs w:val="19"/>
          <w:lang w:val="es-ES_tradnl" w:eastAsia="es-ES_tradnl"/>
        </w:rPr>
        <w:tab/>
        <w:t xml:space="preserve">Fecha </w:t>
      </w:r>
      <w:r w:rsidRPr="00A64A7D">
        <w:rPr>
          <w:rFonts w:ascii="Verdana" w:hAnsi="Verdana"/>
          <w:color w:val="000000"/>
          <w:sz w:val="19"/>
          <w:szCs w:val="19"/>
          <w:lang w:val="es-ES_tradnl" w:eastAsia="es-ES_tradnl"/>
        </w:rPr>
        <w:tab/>
        <w:t>Número o código</w:t>
      </w:r>
    </w:p>
    <w:p w14:paraId="180C2F92" w14:textId="77777777" w:rsidR="00C548B6" w:rsidRPr="00A64A7D" w:rsidRDefault="00C548B6" w:rsidP="00C548B6">
      <w:pPr>
        <w:autoSpaceDE w:val="0"/>
        <w:autoSpaceDN w:val="0"/>
        <w:adjustRightInd w:val="0"/>
        <w:ind w:right="-427"/>
        <w:jc w:val="both"/>
        <w:rPr>
          <w:rFonts w:ascii="Verdana" w:hAnsi="Verdana"/>
          <w:color w:val="000000"/>
          <w:sz w:val="20"/>
          <w:szCs w:val="20"/>
          <w:lang w:val="es-ES_tradnl" w:eastAsia="es-ES_tradnl"/>
        </w:rPr>
      </w:pPr>
    </w:p>
    <w:p w14:paraId="6190F5BD" w14:textId="11303D16" w:rsidR="00AD7744" w:rsidRPr="00A64A7D" w:rsidRDefault="00AD7744">
      <w:pPr>
        <w:rPr>
          <w:rFonts w:ascii="Verdana" w:hAnsi="Verdana"/>
          <w:color w:val="000000"/>
          <w:sz w:val="20"/>
          <w:szCs w:val="20"/>
          <w:lang w:val="es-ES_tradnl" w:eastAsia="es-ES_tradnl"/>
        </w:rPr>
      </w:pPr>
      <w:r w:rsidRPr="00A64A7D">
        <w:rPr>
          <w:rFonts w:ascii="Verdana" w:hAnsi="Verdana"/>
          <w:color w:val="000000"/>
          <w:sz w:val="20"/>
          <w:szCs w:val="20"/>
          <w:lang w:val="es-ES_tradnl" w:eastAsia="es-ES_tradnl"/>
        </w:rPr>
        <w:br w:type="page"/>
      </w:r>
    </w:p>
    <w:p w14:paraId="02A43E47" w14:textId="77777777" w:rsidR="00AD7744" w:rsidRPr="00A64A7D" w:rsidRDefault="00AD7744" w:rsidP="00C548B6">
      <w:pPr>
        <w:autoSpaceDE w:val="0"/>
        <w:autoSpaceDN w:val="0"/>
        <w:adjustRightInd w:val="0"/>
        <w:ind w:right="-427"/>
        <w:jc w:val="both"/>
        <w:rPr>
          <w:rFonts w:ascii="Verdana" w:hAnsi="Verdana"/>
          <w:color w:val="000000"/>
          <w:sz w:val="20"/>
          <w:szCs w:val="20"/>
          <w:lang w:val="es-ES_tradnl" w:eastAsia="es-ES_tradnl"/>
        </w:rPr>
      </w:pPr>
    </w:p>
    <w:p w14:paraId="5D456FE3" w14:textId="0DF0399A" w:rsidR="00DF3847" w:rsidRPr="00A64A7D" w:rsidRDefault="00DF3847" w:rsidP="00121214">
      <w:pPr>
        <w:pStyle w:val="Ttulo3"/>
        <w:rPr>
          <w:rFonts w:eastAsia="Arial Unicode MS"/>
          <w:lang w:val="es-ES_tradnl"/>
        </w:rPr>
      </w:pPr>
      <w:bookmarkStart w:id="1145" w:name="_Toc225761202"/>
      <w:bookmarkStart w:id="1146" w:name="AnexoVI1"/>
      <w:bookmarkStart w:id="1147" w:name="_Toc33530879"/>
      <w:bookmarkStart w:id="1148" w:name="_Toc38387850"/>
      <w:r w:rsidRPr="00A64A7D">
        <w:rPr>
          <w:lang w:val="es-ES_tradnl"/>
        </w:rPr>
        <w:t>ANEXO V.5.</w:t>
      </w:r>
      <w:r w:rsidRPr="00A64A7D">
        <w:rPr>
          <w:rFonts w:eastAsia="Arial Unicode MS"/>
          <w:lang w:val="es-ES_tradnl"/>
        </w:rPr>
        <w:t>-</w:t>
      </w:r>
      <w:r w:rsidR="00C548B6" w:rsidRPr="00A64A7D">
        <w:rPr>
          <w:lang w:val="es-ES_tradnl"/>
        </w:rPr>
        <w:tab/>
      </w:r>
      <w:r w:rsidRPr="00A64A7D">
        <w:rPr>
          <w:rFonts w:eastAsia="Arial Unicode MS"/>
          <w:lang w:val="es-ES_tradnl"/>
        </w:rPr>
        <w:t>DECLARACIÓN RESPONSABLE SOBRE AUSENCIA DE CONFLICTO DE INTERESES (DACI)</w:t>
      </w:r>
      <w:bookmarkEnd w:id="1145"/>
    </w:p>
    <w:p w14:paraId="4BE24E9A" w14:textId="77777777" w:rsidR="00DF3847" w:rsidRPr="00A64A7D" w:rsidRDefault="00DF3847" w:rsidP="00DF3847">
      <w:pPr>
        <w:jc w:val="both"/>
        <w:rPr>
          <w:lang w:val="es-ES_tradnl"/>
        </w:rPr>
      </w:pPr>
    </w:p>
    <w:p w14:paraId="43EE3C71" w14:textId="77777777" w:rsidR="00DF3847" w:rsidRPr="00A64A7D" w:rsidRDefault="00DF3847" w:rsidP="00DF3847">
      <w:pPr>
        <w:jc w:val="both"/>
        <w:rPr>
          <w:lang w:val="es-ES_tradnl"/>
        </w:rPr>
      </w:pPr>
    </w:p>
    <w:p w14:paraId="2591945E" w14:textId="18D89737" w:rsidR="00DF3847" w:rsidRPr="00A64A7D" w:rsidRDefault="00DF3847" w:rsidP="00DF3847">
      <w:pPr>
        <w:widowControl w:val="0"/>
        <w:tabs>
          <w:tab w:val="center" w:pos="4252"/>
          <w:tab w:val="right" w:pos="8504"/>
          <w:tab w:val="left" w:pos="9923"/>
        </w:tabs>
        <w:ind w:right="-425"/>
        <w:jc w:val="both"/>
        <w:rPr>
          <w:rFonts w:ascii="Verdana" w:hAnsi="Verdana" w:cs="Tahoma"/>
          <w:sz w:val="19"/>
          <w:szCs w:val="19"/>
          <w:lang w:val="es-ES_tradnl"/>
        </w:rPr>
      </w:pPr>
      <w:r w:rsidRPr="00A64A7D">
        <w:rPr>
          <w:rFonts w:ascii="Verdana" w:hAnsi="Verdana" w:cs="Tahoma"/>
          <w:sz w:val="19"/>
          <w:szCs w:val="19"/>
          <w:vertAlign w:val="superscript"/>
          <w:lang w:val="es-ES_tradnl"/>
        </w:rPr>
        <w:footnoteReference w:id="80"/>
      </w: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operadora económica</w:t>
      </w:r>
      <w:r w:rsidRPr="00A64A7D">
        <w:rPr>
          <w:rFonts w:ascii="Verdana" w:hAnsi="Verdana" w:cs="Tahoma"/>
          <w:sz w:val="19"/>
          <w:szCs w:val="19"/>
          <w:lang w:val="es-ES_tradnl"/>
        </w:rPr>
        <w:t>)…………………………………………, con NIF………………………(</w:t>
      </w:r>
      <w:r w:rsidRPr="00A64A7D">
        <w:rPr>
          <w:rFonts w:ascii="Verdana" w:hAnsi="Verdana" w:cs="Tahoma"/>
          <w:color w:val="0000FF"/>
          <w:sz w:val="19"/>
          <w:szCs w:val="19"/>
          <w:lang w:val="es-ES_tradnl"/>
        </w:rPr>
        <w:t>de la operadora económica</w:t>
      </w:r>
      <w:r w:rsidRPr="00A64A7D">
        <w:rPr>
          <w:rFonts w:ascii="Verdana" w:hAnsi="Verdana" w:cs="Tahoma"/>
          <w:sz w:val="19"/>
          <w:szCs w:val="19"/>
          <w:lang w:val="es-ES_tradnl"/>
        </w:rPr>
        <w:t>); en relación con el expediente nº</w:t>
      </w:r>
      <w:r w:rsidRPr="00A64A7D">
        <w:rPr>
          <w:rFonts w:ascii="Verdana" w:hAnsi="Verdana" w:cs="Tahoma"/>
          <w:b/>
          <w:sz w:val="19"/>
          <w:szCs w:val="19"/>
          <w:lang w:val="es-ES_tradnl"/>
        </w:rPr>
        <w:t xml:space="preserve"> </w:t>
      </w:r>
      <w:r w:rsidR="00A95F0E" w:rsidRPr="00A64A7D">
        <w:rPr>
          <w:rFonts w:ascii="Verdana" w:hAnsi="Verdana" w:cs="Tahoma"/>
          <w:sz w:val="19"/>
          <w:szCs w:val="19"/>
          <w:lang w:val="es-ES_tradnl"/>
        </w:rPr>
        <w:t>C02/007/2026</w:t>
      </w:r>
      <w:r w:rsidRPr="00A64A7D">
        <w:rPr>
          <w:rFonts w:ascii="Verdana" w:hAnsi="Verdana" w:cs="Tahoma"/>
          <w:sz w:val="19"/>
          <w:szCs w:val="19"/>
          <w:lang w:val="es-ES_tradnl"/>
        </w:rPr>
        <w:t xml:space="preserve">, </w:t>
      </w:r>
      <w:r w:rsidRPr="00A64A7D">
        <w:rPr>
          <w:rFonts w:ascii="Verdana" w:hAnsi="Verdana"/>
          <w:sz w:val="19"/>
          <w:szCs w:val="19"/>
          <w:lang w:val="es-ES_tradnl"/>
        </w:rPr>
        <w:t>al objeto de garantizar la imparcialidad en el procedimiento de contratación arriba referenciado, declaro:</w:t>
      </w:r>
    </w:p>
    <w:p w14:paraId="5CF5A167" w14:textId="77777777" w:rsidR="00DF3847" w:rsidRPr="00A64A7D" w:rsidRDefault="00DF3847" w:rsidP="00DF3847">
      <w:pPr>
        <w:jc w:val="both"/>
        <w:rPr>
          <w:rFonts w:ascii="Verdana" w:hAnsi="Verdana"/>
          <w:sz w:val="19"/>
          <w:szCs w:val="19"/>
          <w:lang w:val="es-ES_tradnl"/>
        </w:rPr>
      </w:pPr>
    </w:p>
    <w:p w14:paraId="563DE2A7" w14:textId="77777777" w:rsidR="00DF3847" w:rsidRPr="00A64A7D" w:rsidRDefault="00DF3847" w:rsidP="00DF3847">
      <w:pPr>
        <w:jc w:val="both"/>
        <w:rPr>
          <w:rFonts w:ascii="Verdana" w:hAnsi="Verdana"/>
          <w:b/>
          <w:sz w:val="19"/>
          <w:szCs w:val="19"/>
          <w:lang w:val="es-ES_tradnl"/>
        </w:rPr>
      </w:pPr>
      <w:r w:rsidRPr="00A64A7D">
        <w:rPr>
          <w:rFonts w:ascii="Verdana" w:hAnsi="Verdana"/>
          <w:b/>
          <w:sz w:val="19"/>
          <w:szCs w:val="19"/>
          <w:lang w:val="es-ES_tradnl"/>
        </w:rPr>
        <w:t>Primero. Manifiesto estar informado, en relación a los contratos licitados por la administración pública, de lo siguiente:</w:t>
      </w:r>
    </w:p>
    <w:p w14:paraId="1F2D12A3" w14:textId="77777777" w:rsidR="00DF3847" w:rsidRPr="00A64A7D" w:rsidRDefault="00DF3847" w:rsidP="00DF3847">
      <w:pPr>
        <w:jc w:val="both"/>
        <w:rPr>
          <w:rFonts w:ascii="Verdana" w:hAnsi="Verdana"/>
          <w:b/>
          <w:sz w:val="19"/>
          <w:szCs w:val="19"/>
          <w:lang w:val="es-ES_tradnl"/>
        </w:rPr>
      </w:pPr>
    </w:p>
    <w:p w14:paraId="1F30B542" w14:textId="21689A71"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 xml:space="preserve">1. Que el artículo 61.3 «Conflicto de intereses», del Reglamento (UE, Euratom) </w:t>
      </w:r>
      <w:r w:rsidR="55C13F56" w:rsidRPr="00A64A7D">
        <w:rPr>
          <w:rFonts w:ascii="Verdana" w:eastAsia="Verdana" w:hAnsi="Verdana" w:cs="Verdana"/>
          <w:color w:val="000000" w:themeColor="text1"/>
          <w:sz w:val="19"/>
          <w:szCs w:val="19"/>
          <w:lang w:val="es-ES_tradnl"/>
        </w:rPr>
        <w:t xml:space="preserve">2024/2509 </w:t>
      </w:r>
      <w:r w:rsidRPr="00A64A7D">
        <w:rPr>
          <w:rFonts w:ascii="Verdana" w:hAnsi="Verdana"/>
          <w:sz w:val="19"/>
          <w:szCs w:val="19"/>
          <w:lang w:val="es-ES_tradnl"/>
        </w:rPr>
        <w:t xml:space="preserve">del Parlamento Europeo y del Consejo, de </w:t>
      </w:r>
      <w:r w:rsidR="4365534B" w:rsidRPr="00A64A7D">
        <w:rPr>
          <w:rFonts w:ascii="Verdana" w:eastAsia="Verdana" w:hAnsi="Verdana" w:cs="Verdana"/>
          <w:color w:val="000000" w:themeColor="text1"/>
          <w:sz w:val="19"/>
          <w:szCs w:val="19"/>
          <w:lang w:val="es-ES_tradnl"/>
        </w:rPr>
        <w:t xml:space="preserve">23 de septiembre </w:t>
      </w:r>
      <w:r w:rsidRPr="00A64A7D">
        <w:rPr>
          <w:rFonts w:ascii="Verdana" w:hAnsi="Verdana"/>
          <w:sz w:val="19"/>
          <w:szCs w:val="19"/>
          <w:lang w:val="es-ES_tradnl"/>
        </w:rPr>
        <w:t>(Reglamento financiero de la UE) establece que “existirá conflicto de intereses cuando el ejercicio imparcial y objetivo de las funciones se vea comprometido por razones familiares, afectivas, de afinidad política o nacional, de interés económico o por cualquier motivo directo o indirecto de interés personal”.</w:t>
      </w:r>
    </w:p>
    <w:p w14:paraId="2AA667BD" w14:textId="77777777" w:rsidR="00DF3847" w:rsidRPr="00A64A7D" w:rsidRDefault="00DF3847" w:rsidP="00DF3847">
      <w:pPr>
        <w:jc w:val="both"/>
        <w:rPr>
          <w:rFonts w:ascii="Verdana" w:hAnsi="Verdana"/>
          <w:sz w:val="19"/>
          <w:szCs w:val="19"/>
          <w:lang w:val="es-ES_tradnl"/>
        </w:rPr>
      </w:pPr>
    </w:p>
    <w:p w14:paraId="4CE6916E"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2. Que el artículo 64 «Lucha contra la corrupción y prevención de los conflictos de intereses» de la Ley 9/2017, de 8 de noviembre, de Contratos del Sector Público, tiene el fin de evitar cualquier distorsión de la competencia y garantizar la transparencia en el procedimiento y asegurar la igualdad de trato a todos los candidatos y licitadores.</w:t>
      </w:r>
    </w:p>
    <w:p w14:paraId="446605A6" w14:textId="77777777" w:rsidR="00DF3847" w:rsidRPr="00A64A7D" w:rsidRDefault="00DF3847" w:rsidP="00DF3847">
      <w:pPr>
        <w:jc w:val="both"/>
        <w:rPr>
          <w:rFonts w:ascii="Verdana" w:hAnsi="Verdana"/>
          <w:sz w:val="19"/>
          <w:szCs w:val="19"/>
          <w:lang w:val="es-ES_tradnl"/>
        </w:rPr>
      </w:pPr>
    </w:p>
    <w:p w14:paraId="18F37F3C"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3. Que el artículo 23 «Abstención», de la Ley 40/2015, de 1 octubre, de Régimen Jurídico del Sector Público, establece que deberán abstenerse de intervenir en el procedimiento “las autoridades y el personal al servicio de las Administraciones en quienes se den algunas de las circunstancias señaladas en el apartado siguiente”, siendo éstas:</w:t>
      </w:r>
    </w:p>
    <w:p w14:paraId="5064D0AD" w14:textId="77777777" w:rsidR="00DF3847" w:rsidRPr="00A64A7D" w:rsidRDefault="00DF3847" w:rsidP="00DF3847">
      <w:pPr>
        <w:jc w:val="both"/>
        <w:rPr>
          <w:rFonts w:ascii="Verdana" w:hAnsi="Verdana"/>
          <w:sz w:val="19"/>
          <w:szCs w:val="19"/>
          <w:lang w:val="es-ES_tradnl"/>
        </w:rPr>
      </w:pPr>
    </w:p>
    <w:p w14:paraId="46A6594F"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a) Tener interés personal en el asunto de que se trate o en otro en cuya resolución pudiera influir la de aquél; ser administrador de sociedad o entidad interesada, o tener cuestión litigiosa pen-diente con algún interesado.</w:t>
      </w:r>
    </w:p>
    <w:p w14:paraId="76BD0B14"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b) Tener un vínculo matrimonial o situación de hecho asimilable y el parentesco de consanguinidad dentro del cuarto grado o de afinidad dentro del segundo, con cualquiera de los interesa-dos, con los administradores de entidades o sociedades interesadas y también con los asesores, representantes legales o mandatarios que intervengan en el procedimiento, así como compartir despacho profesional o estar asociado con éstos para el asesoramiento, la representación o el mandato.</w:t>
      </w:r>
    </w:p>
    <w:p w14:paraId="4D5F073C"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c) Tener amistad íntima o enemistad manifiesta con alguna de las personas mencionadas en el apartado anterior.</w:t>
      </w:r>
    </w:p>
    <w:p w14:paraId="51A56422"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d) Haber intervenido como perito o como testigo en el procedimiento de que se trate.</w:t>
      </w:r>
    </w:p>
    <w:p w14:paraId="50FF564D"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e) Tener relación de servicio con persona natural o jurídica interesada directamente en el asunto, o haberle prestado en los dos últimos años servicios profesionales de cualquier tipo y en cualquier circunstancia o lugar»</w:t>
      </w:r>
    </w:p>
    <w:p w14:paraId="6E9E9BAA" w14:textId="77777777" w:rsidR="00DF3847" w:rsidRPr="00A64A7D" w:rsidRDefault="00DF3847" w:rsidP="00DF3847">
      <w:pPr>
        <w:jc w:val="both"/>
        <w:rPr>
          <w:rFonts w:ascii="Verdana" w:hAnsi="Verdana"/>
          <w:sz w:val="19"/>
          <w:szCs w:val="19"/>
          <w:lang w:val="es-ES_tradnl"/>
        </w:rPr>
      </w:pPr>
    </w:p>
    <w:p w14:paraId="55C6C4D7" w14:textId="77777777" w:rsidR="00DF3847" w:rsidRPr="00A64A7D" w:rsidRDefault="00DF3847" w:rsidP="00DF3847">
      <w:pPr>
        <w:jc w:val="both"/>
        <w:rPr>
          <w:rFonts w:ascii="Verdana" w:hAnsi="Verdana"/>
          <w:b/>
          <w:sz w:val="19"/>
          <w:szCs w:val="19"/>
          <w:lang w:val="es-ES_tradnl"/>
        </w:rPr>
      </w:pPr>
      <w:r w:rsidRPr="00A64A7D">
        <w:rPr>
          <w:rFonts w:ascii="Verdana" w:hAnsi="Verdana"/>
          <w:b/>
          <w:sz w:val="19"/>
          <w:szCs w:val="19"/>
          <w:lang w:val="es-ES_tradnl"/>
        </w:rPr>
        <w:t xml:space="preserve">Segundo. Declaro lo siguiente: </w:t>
      </w:r>
    </w:p>
    <w:p w14:paraId="457A3E27" w14:textId="77777777" w:rsidR="00DF3847" w:rsidRPr="00A64A7D" w:rsidRDefault="00DF3847" w:rsidP="00DF3847">
      <w:pPr>
        <w:jc w:val="both"/>
        <w:rPr>
          <w:rFonts w:ascii="Verdana" w:hAnsi="Verdana"/>
          <w:b/>
          <w:sz w:val="19"/>
          <w:szCs w:val="19"/>
          <w:lang w:val="es-ES_tradnl"/>
        </w:rPr>
      </w:pPr>
    </w:p>
    <w:p w14:paraId="7DAF3408"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1. Que no se encuentra/n incurso/s en ninguna situación que pueda calificarse de conflicto de intereses de las indicadas en el artículo 61.3 del Reglamento Financiero de la UE y que no concurre en su/s persona/s ninguna causa de abstención del artículo 23.2 de la Ley 40/2015, de 1 de octubre, de Régimen Jurídico del Sector Público que pueda afectar al procedimiento de licitación.</w:t>
      </w:r>
    </w:p>
    <w:p w14:paraId="456C1D41" w14:textId="77777777" w:rsidR="00DF3847" w:rsidRPr="00A64A7D" w:rsidRDefault="00DF3847" w:rsidP="00DF3847">
      <w:pPr>
        <w:jc w:val="both"/>
        <w:rPr>
          <w:rFonts w:ascii="Verdana" w:hAnsi="Verdana"/>
          <w:sz w:val="19"/>
          <w:szCs w:val="19"/>
          <w:lang w:val="es-ES_tradnl"/>
        </w:rPr>
      </w:pPr>
    </w:p>
    <w:p w14:paraId="5FAB1450"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2.</w:t>
      </w:r>
      <w:r w:rsidRPr="00A64A7D">
        <w:rPr>
          <w:rFonts w:ascii="Verdana" w:hAnsi="Verdana"/>
          <w:b/>
          <w:sz w:val="19"/>
          <w:szCs w:val="19"/>
          <w:lang w:val="es-ES_tradnl"/>
        </w:rPr>
        <w:t xml:space="preserve"> </w:t>
      </w:r>
      <w:r w:rsidRPr="00A64A7D">
        <w:rPr>
          <w:rFonts w:ascii="Verdana" w:hAnsi="Verdana"/>
          <w:sz w:val="19"/>
          <w:szCs w:val="19"/>
          <w:lang w:val="es-ES_tradnl"/>
        </w:rPr>
        <w:t>Que se compromete/n a poner en conocimiento del órgano de contratación de evaluación, sin dilación, cualquier situación de conflicto de intereses o causa de abstención que dé o pudiera dar lugar a dicho escenario y dejaré de tomar parte en el proceso de evaluación y en todas las actividades relacionadas con este procedimiento.</w:t>
      </w:r>
    </w:p>
    <w:p w14:paraId="413728C3" w14:textId="77777777" w:rsidR="00DF3847" w:rsidRPr="00A64A7D" w:rsidRDefault="00DF3847" w:rsidP="00DF3847">
      <w:pPr>
        <w:jc w:val="both"/>
        <w:rPr>
          <w:rFonts w:ascii="Verdana" w:hAnsi="Verdana"/>
          <w:sz w:val="19"/>
          <w:szCs w:val="19"/>
          <w:lang w:val="es-ES_tradnl"/>
        </w:rPr>
      </w:pPr>
    </w:p>
    <w:p w14:paraId="7C23A9A9"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3.  Que trataré con confidencialidad los asuntos y documentación que se desarrollen en el marco de estos procedimientos ni utilizaré inapropiadamente la información que se me proporcione por mi participación en los mismos.</w:t>
      </w:r>
    </w:p>
    <w:p w14:paraId="7F30BD04" w14:textId="77777777" w:rsidR="00DF3847" w:rsidRPr="00A64A7D" w:rsidRDefault="00DF3847" w:rsidP="00DF3847">
      <w:pPr>
        <w:jc w:val="both"/>
        <w:rPr>
          <w:rFonts w:ascii="Verdana" w:hAnsi="Verdana"/>
          <w:sz w:val="19"/>
          <w:szCs w:val="19"/>
          <w:lang w:val="es-ES_tradnl"/>
        </w:rPr>
      </w:pPr>
    </w:p>
    <w:p w14:paraId="0BD02FC7" w14:textId="77777777" w:rsidR="00DF3847" w:rsidRPr="00A64A7D" w:rsidRDefault="00DF3847" w:rsidP="00DF3847">
      <w:pPr>
        <w:jc w:val="both"/>
        <w:rPr>
          <w:rFonts w:ascii="Verdana" w:hAnsi="Verdana"/>
          <w:sz w:val="19"/>
          <w:szCs w:val="19"/>
          <w:lang w:val="es-ES_tradnl"/>
        </w:rPr>
      </w:pPr>
      <w:r w:rsidRPr="00A64A7D">
        <w:rPr>
          <w:rFonts w:ascii="Verdana" w:hAnsi="Verdana"/>
          <w:sz w:val="19"/>
          <w:szCs w:val="19"/>
          <w:lang w:val="es-ES_tradnl"/>
        </w:rPr>
        <w:t>4.  Conozco que, una declaración de ausencia de conflicto de intereses que se demuestre que sea falsa, acarreará las consecuencias disciplinarias/administrativas/judiciales que establezca la normativa de aplicación.</w:t>
      </w:r>
    </w:p>
    <w:p w14:paraId="4CC5995E" w14:textId="77777777" w:rsidR="00DF3847" w:rsidRPr="00A64A7D" w:rsidRDefault="00DF3847" w:rsidP="00DF3847">
      <w:pPr>
        <w:jc w:val="both"/>
        <w:rPr>
          <w:rFonts w:ascii="Verdana" w:hAnsi="Verdana"/>
          <w:sz w:val="19"/>
          <w:szCs w:val="19"/>
          <w:lang w:val="es-ES_tradnl"/>
        </w:rPr>
      </w:pPr>
    </w:p>
    <w:p w14:paraId="53998E34" w14:textId="77777777" w:rsidR="00DF3847" w:rsidRPr="00A64A7D" w:rsidRDefault="00DF3847" w:rsidP="00DF3847">
      <w:pPr>
        <w:ind w:left="709" w:right="-425"/>
        <w:rPr>
          <w:rFonts w:ascii="Verdana" w:hAnsi="Verdana" w:cs="Tahoma"/>
          <w:sz w:val="19"/>
          <w:szCs w:val="19"/>
          <w:lang w:val="es-ES_tradnl"/>
        </w:rPr>
      </w:pPr>
    </w:p>
    <w:p w14:paraId="44F13FAD" w14:textId="77777777" w:rsidR="00DF3847" w:rsidRPr="00A64A7D" w:rsidRDefault="00DF3847" w:rsidP="00DF3847">
      <w:pPr>
        <w:ind w:left="709" w:right="-425"/>
        <w:rPr>
          <w:rFonts w:ascii="Verdana" w:hAnsi="Verdana" w:cs="Tahoma"/>
          <w:sz w:val="19"/>
          <w:szCs w:val="19"/>
          <w:lang w:val="es-ES_tradnl"/>
        </w:rPr>
      </w:pPr>
    </w:p>
    <w:p w14:paraId="7624A111" w14:textId="77777777" w:rsidR="00DF3847" w:rsidRPr="00A64A7D" w:rsidRDefault="00DF3847" w:rsidP="00DF3847">
      <w:pPr>
        <w:ind w:left="709" w:right="-425"/>
        <w:rPr>
          <w:rFonts w:ascii="Verdana" w:hAnsi="Verdana" w:cs="Tahoma"/>
          <w:sz w:val="19"/>
          <w:szCs w:val="19"/>
          <w:lang w:val="es-ES_tradnl"/>
        </w:rPr>
      </w:pPr>
    </w:p>
    <w:p w14:paraId="7644057B" w14:textId="77777777" w:rsidR="00DF3847" w:rsidRPr="00A64A7D" w:rsidRDefault="00DF3847" w:rsidP="00DF3847">
      <w:pPr>
        <w:ind w:left="709" w:right="-425"/>
        <w:rPr>
          <w:rFonts w:ascii="Verdana" w:hAnsi="Verdana" w:cs="Tahoma"/>
          <w:sz w:val="19"/>
          <w:szCs w:val="19"/>
          <w:lang w:val="es-ES_tradnl"/>
        </w:rPr>
      </w:pPr>
    </w:p>
    <w:p w14:paraId="2A9326B6" w14:textId="77777777" w:rsidR="00DF3847" w:rsidRPr="00A64A7D" w:rsidRDefault="00DF3847" w:rsidP="00DF3847">
      <w:pPr>
        <w:ind w:left="709" w:right="-425"/>
        <w:rPr>
          <w:rFonts w:ascii="Verdana" w:hAnsi="Verdana" w:cs="Tahoma"/>
          <w:sz w:val="19"/>
          <w:szCs w:val="19"/>
          <w:lang w:val="es-ES_tradnl"/>
        </w:rPr>
      </w:pPr>
      <w:r w:rsidRPr="00A64A7D">
        <w:rPr>
          <w:rFonts w:ascii="Verdana" w:hAnsi="Verdana" w:cs="Tahoma"/>
          <w:sz w:val="19"/>
          <w:szCs w:val="19"/>
          <w:lang w:val="es-ES_tradnl"/>
        </w:rPr>
        <w:t>En............................., a...... de....................de 20....</w:t>
      </w:r>
    </w:p>
    <w:p w14:paraId="6A40E4AA" w14:textId="77777777" w:rsidR="00DF3847" w:rsidRPr="00A64A7D" w:rsidRDefault="00DF3847" w:rsidP="00DF3847">
      <w:pPr>
        <w:ind w:left="709" w:right="-425"/>
        <w:rPr>
          <w:rFonts w:ascii="Verdana" w:hAnsi="Verdana" w:cs="Tahoma"/>
          <w:sz w:val="19"/>
          <w:szCs w:val="19"/>
          <w:lang w:val="es-ES_tradnl"/>
        </w:rPr>
      </w:pPr>
    </w:p>
    <w:p w14:paraId="569131B6" w14:textId="77777777" w:rsidR="00DF3847" w:rsidRPr="00A64A7D" w:rsidRDefault="00DF3847" w:rsidP="00DF3847">
      <w:pPr>
        <w:ind w:left="709" w:right="-425"/>
        <w:rPr>
          <w:rFonts w:ascii="Verdana" w:hAnsi="Verdana" w:cs="Tahoma"/>
          <w:sz w:val="19"/>
          <w:szCs w:val="19"/>
          <w:lang w:val="es-ES_tradnl"/>
        </w:rPr>
      </w:pPr>
    </w:p>
    <w:p w14:paraId="1B2CF8CC" w14:textId="77777777" w:rsidR="00DF3847" w:rsidRPr="00A64A7D" w:rsidRDefault="00DF3847" w:rsidP="00DF3847">
      <w:pPr>
        <w:ind w:left="709" w:right="-425"/>
        <w:rPr>
          <w:rFonts w:ascii="Verdana" w:hAnsi="Verdana" w:cs="Tahoma"/>
          <w:sz w:val="18"/>
          <w:szCs w:val="18"/>
          <w:lang w:val="es-ES_tradnl"/>
        </w:rPr>
      </w:pPr>
      <w:r w:rsidRPr="00A64A7D">
        <w:rPr>
          <w:rFonts w:ascii="Verdana" w:hAnsi="Verdana" w:cs="Tahoma"/>
          <w:sz w:val="19"/>
          <w:szCs w:val="19"/>
          <w:lang w:val="es-ES_tradnl"/>
        </w:rPr>
        <w:t>Firmado</w:t>
      </w:r>
      <w:r w:rsidRPr="00A64A7D">
        <w:rPr>
          <w:rFonts w:ascii="Verdana" w:hAnsi="Verdana" w:cs="Tahoma"/>
          <w:sz w:val="18"/>
          <w:szCs w:val="18"/>
          <w:lang w:val="es-ES_tradnl"/>
        </w:rPr>
        <w:t>:</w:t>
      </w:r>
    </w:p>
    <w:p w14:paraId="2751703E" w14:textId="77777777" w:rsidR="00DF3847" w:rsidRPr="00A64A7D" w:rsidRDefault="00DF3847" w:rsidP="00DF3847">
      <w:pPr>
        <w:ind w:left="709" w:right="-425"/>
        <w:rPr>
          <w:rFonts w:ascii="Verdana" w:hAnsi="Verdana" w:cs="Tahoma"/>
          <w:sz w:val="18"/>
          <w:szCs w:val="18"/>
          <w:lang w:val="es-ES_tradnl"/>
        </w:rPr>
      </w:pPr>
    </w:p>
    <w:p w14:paraId="7A4BD4F5" w14:textId="77777777" w:rsidR="00DF3847" w:rsidRPr="00A64A7D" w:rsidRDefault="00DF3847" w:rsidP="00DF3847">
      <w:pPr>
        <w:ind w:left="709" w:right="-425"/>
        <w:rPr>
          <w:rFonts w:ascii="Verdana" w:hAnsi="Verdana" w:cs="Tahoma"/>
          <w:sz w:val="18"/>
          <w:szCs w:val="18"/>
          <w:lang w:val="es-ES_tradnl"/>
        </w:rPr>
      </w:pPr>
    </w:p>
    <w:p w14:paraId="4A35C46C" w14:textId="77777777" w:rsidR="00DF3847" w:rsidRPr="00A64A7D" w:rsidRDefault="00DF3847" w:rsidP="00DF3847">
      <w:pPr>
        <w:ind w:left="709" w:right="-425"/>
        <w:rPr>
          <w:rFonts w:ascii="Verdana" w:hAnsi="Verdana" w:cs="Tahoma"/>
          <w:sz w:val="18"/>
          <w:szCs w:val="18"/>
          <w:lang w:val="es-ES_tradnl"/>
        </w:rPr>
      </w:pPr>
    </w:p>
    <w:p w14:paraId="0BBD422C" w14:textId="77777777" w:rsidR="00DF3847" w:rsidRPr="00A64A7D" w:rsidRDefault="00DF3847" w:rsidP="00DF3847">
      <w:pPr>
        <w:ind w:left="709" w:right="-425"/>
        <w:rPr>
          <w:rFonts w:ascii="Verdana" w:hAnsi="Verdana" w:cs="Tahoma"/>
          <w:sz w:val="18"/>
          <w:szCs w:val="18"/>
          <w:lang w:val="es-ES_tradnl"/>
        </w:rPr>
      </w:pPr>
    </w:p>
    <w:p w14:paraId="76A04AC7" w14:textId="77777777" w:rsidR="00DF3847" w:rsidRPr="00A64A7D" w:rsidRDefault="00DF3847" w:rsidP="00DF3847">
      <w:pPr>
        <w:shd w:val="clear" w:color="auto" w:fill="FFFFFF"/>
        <w:ind w:right="-427"/>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7E61A85A" w14:textId="77777777" w:rsidR="00DF3847" w:rsidRPr="00A64A7D" w:rsidRDefault="00DF3847" w:rsidP="00DF3847">
      <w:pPr>
        <w:shd w:val="clear" w:color="auto" w:fill="FFFFFF"/>
        <w:ind w:right="-427"/>
        <w:jc w:val="both"/>
        <w:rPr>
          <w:rFonts w:ascii="Verdana" w:hAnsi="Verdana"/>
          <w:sz w:val="14"/>
          <w:szCs w:val="14"/>
          <w:lang w:val="es-ES_tradnl"/>
        </w:rPr>
      </w:pPr>
    </w:p>
    <w:p w14:paraId="038492D7" w14:textId="77777777" w:rsidR="00DF3847" w:rsidRPr="00A64A7D" w:rsidRDefault="00DF3847" w:rsidP="00DF3847">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1001E540" w14:textId="77777777" w:rsidR="00DF3847" w:rsidRPr="00A64A7D" w:rsidRDefault="00DF3847" w:rsidP="00DF3847">
      <w:pPr>
        <w:shd w:val="clear" w:color="auto" w:fill="FFFFFF"/>
        <w:ind w:right="-427"/>
        <w:jc w:val="both"/>
        <w:rPr>
          <w:rFonts w:ascii="Verdana" w:hAnsi="Verdana"/>
          <w:sz w:val="14"/>
          <w:szCs w:val="14"/>
          <w:lang w:val="es-ES_tradnl"/>
        </w:rPr>
      </w:pPr>
    </w:p>
    <w:p w14:paraId="33C482FF" w14:textId="77777777" w:rsidR="00DF3847" w:rsidRPr="00A64A7D" w:rsidRDefault="00DF3847" w:rsidP="00F600EB">
      <w:pPr>
        <w:numPr>
          <w:ilvl w:val="0"/>
          <w:numId w:val="14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14E233B3" w14:textId="77777777" w:rsidR="00DF3847" w:rsidRPr="00A64A7D" w:rsidRDefault="00DF3847" w:rsidP="00F600EB">
      <w:pPr>
        <w:numPr>
          <w:ilvl w:val="0"/>
          <w:numId w:val="14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44E6234F" w14:textId="77777777" w:rsidR="00DF3847" w:rsidRPr="00A64A7D" w:rsidRDefault="00DF3847" w:rsidP="00F600EB">
      <w:pPr>
        <w:numPr>
          <w:ilvl w:val="0"/>
          <w:numId w:val="14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responsable del tratamiento. </w:t>
      </w:r>
    </w:p>
    <w:p w14:paraId="4BE559E7" w14:textId="77777777" w:rsidR="00DF3847" w:rsidRPr="00A64A7D" w:rsidRDefault="00DF3847" w:rsidP="00F600EB">
      <w:pPr>
        <w:numPr>
          <w:ilvl w:val="0"/>
          <w:numId w:val="14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38B6C258" w14:textId="77777777" w:rsidR="00DF3847" w:rsidRPr="00A64A7D" w:rsidRDefault="00DF3847" w:rsidP="00F600EB">
      <w:pPr>
        <w:numPr>
          <w:ilvl w:val="0"/>
          <w:numId w:val="145"/>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564A7220" w14:textId="77777777" w:rsidR="00DF3847" w:rsidRPr="00A64A7D" w:rsidRDefault="00DF3847" w:rsidP="00DF3847">
      <w:pPr>
        <w:shd w:val="clear" w:color="auto" w:fill="FFFFFF"/>
        <w:tabs>
          <w:tab w:val="left" w:pos="142"/>
        </w:tabs>
        <w:ind w:right="-427"/>
        <w:contextualSpacing/>
        <w:jc w:val="both"/>
        <w:rPr>
          <w:rFonts w:ascii="Verdana" w:hAnsi="Verdana"/>
          <w:b/>
          <w:sz w:val="16"/>
          <w:szCs w:val="16"/>
          <w:lang w:val="es-ES_tradnl"/>
        </w:rPr>
      </w:pPr>
    </w:p>
    <w:p w14:paraId="01090C65"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532D3F34"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09DE96CC"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3B4BB413"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62481DEF"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03B13C49"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4162638F"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769230C6"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6166153D"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2449A200"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37D88F80"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0A05EF81"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20C1DEB7"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4889C475"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68429C43"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5E71956C"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467E3D54"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3E2EDB55"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26A11C34"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0DC3C5F2" w14:textId="4C266C9C" w:rsidR="00FC0E25" w:rsidRPr="00A64A7D" w:rsidRDefault="00FC0E25">
      <w:pPr>
        <w:rPr>
          <w:rFonts w:ascii="Verdana" w:hAnsi="Verdana"/>
          <w:b/>
          <w:sz w:val="16"/>
          <w:szCs w:val="16"/>
          <w:lang w:val="es-ES_tradnl"/>
        </w:rPr>
      </w:pPr>
      <w:r w:rsidRPr="00A64A7D">
        <w:rPr>
          <w:rFonts w:ascii="Verdana" w:hAnsi="Verdana"/>
          <w:b/>
          <w:sz w:val="16"/>
          <w:szCs w:val="16"/>
          <w:lang w:val="es-ES_tradnl"/>
        </w:rPr>
        <w:br w:type="page"/>
      </w:r>
    </w:p>
    <w:p w14:paraId="50108F24" w14:textId="77777777" w:rsidR="00DF3847" w:rsidRPr="00A64A7D" w:rsidRDefault="00DF3847" w:rsidP="00DF3847">
      <w:pPr>
        <w:shd w:val="clear" w:color="auto" w:fill="FFFFFF"/>
        <w:tabs>
          <w:tab w:val="left" w:pos="142"/>
        </w:tabs>
        <w:ind w:right="-427"/>
        <w:jc w:val="both"/>
        <w:rPr>
          <w:rFonts w:ascii="Verdana" w:hAnsi="Verdana"/>
          <w:b/>
          <w:sz w:val="16"/>
          <w:szCs w:val="16"/>
          <w:lang w:val="es-ES_tradnl"/>
        </w:rPr>
      </w:pPr>
    </w:p>
    <w:p w14:paraId="446589B5" w14:textId="7A3449D1" w:rsidR="006B5D6C" w:rsidRPr="00A64A7D" w:rsidRDefault="006B5D6C" w:rsidP="00121214">
      <w:pPr>
        <w:pStyle w:val="Ttulo3"/>
        <w:rPr>
          <w:sz w:val="16"/>
          <w:szCs w:val="16"/>
          <w:lang w:val="es-ES_tradnl"/>
        </w:rPr>
      </w:pPr>
      <w:bookmarkStart w:id="1149" w:name="_Toc225761203"/>
      <w:r w:rsidRPr="00A64A7D">
        <w:rPr>
          <w:lang w:val="es-ES_tradnl"/>
        </w:rPr>
        <w:t>ANEXO V</w:t>
      </w:r>
      <w:r w:rsidR="00BD5F19" w:rsidRPr="00A64A7D">
        <w:rPr>
          <w:lang w:val="es-ES_tradnl"/>
        </w:rPr>
        <w:t>I.</w:t>
      </w:r>
      <w:r w:rsidRPr="00A64A7D">
        <w:rPr>
          <w:lang w:val="es-ES_tradnl"/>
        </w:rPr>
        <w:t>- DECLARACIÓN DE UBICACIÓN DE SERVIDORES Y SERVICIOS ASOCIADOS</w:t>
      </w:r>
      <w:bookmarkEnd w:id="1149"/>
    </w:p>
    <w:p w14:paraId="0660CF15" w14:textId="77777777" w:rsidR="006B5D6C" w:rsidRPr="00A64A7D" w:rsidRDefault="006B5D6C" w:rsidP="006B5D6C">
      <w:pPr>
        <w:widowControl w:val="0"/>
        <w:tabs>
          <w:tab w:val="center" w:pos="4252"/>
          <w:tab w:val="right" w:pos="8504"/>
        </w:tabs>
        <w:ind w:left="600" w:right="-63"/>
        <w:jc w:val="both"/>
        <w:rPr>
          <w:rFonts w:ascii="Verdana" w:hAnsi="Verdana" w:cs="Verdana"/>
          <w:sz w:val="20"/>
          <w:szCs w:val="20"/>
          <w:lang w:val="es-ES_tradnl"/>
        </w:rPr>
      </w:pPr>
    </w:p>
    <w:p w14:paraId="4AF50270" w14:textId="77777777" w:rsidR="006B5D6C" w:rsidRPr="00A64A7D" w:rsidRDefault="006B5D6C" w:rsidP="006B5D6C">
      <w:pPr>
        <w:widowControl w:val="0"/>
        <w:tabs>
          <w:tab w:val="center" w:pos="4252"/>
          <w:tab w:val="right" w:pos="8504"/>
        </w:tabs>
        <w:ind w:left="600" w:right="-63"/>
        <w:jc w:val="both"/>
        <w:rPr>
          <w:rFonts w:ascii="Verdana" w:hAnsi="Verdana" w:cs="Verdana"/>
          <w:sz w:val="20"/>
          <w:szCs w:val="20"/>
          <w:lang w:val="es-ES_tradnl"/>
        </w:rPr>
      </w:pPr>
    </w:p>
    <w:p w14:paraId="346B6A2A" w14:textId="77777777" w:rsidR="006B5D6C" w:rsidRPr="00A64A7D" w:rsidRDefault="006B5D6C" w:rsidP="006B5D6C">
      <w:pPr>
        <w:widowControl w:val="0"/>
        <w:tabs>
          <w:tab w:val="center" w:pos="4252"/>
          <w:tab w:val="right" w:pos="8504"/>
        </w:tabs>
        <w:ind w:right="-63"/>
        <w:jc w:val="both"/>
        <w:rPr>
          <w:rFonts w:ascii="Verdana" w:eastAsia="Arial Unicode MS" w:hAnsi="Verdana" w:cs="Verdana"/>
          <w:b/>
          <w:sz w:val="20"/>
          <w:szCs w:val="20"/>
          <w:lang w:val="es-ES_tradnl"/>
        </w:rPr>
      </w:pPr>
      <w:r w:rsidRPr="00A64A7D">
        <w:rPr>
          <w:rFonts w:ascii="Verdana" w:hAnsi="Verdana" w:cs="Verdana"/>
          <w:sz w:val="20"/>
          <w:szCs w:val="20"/>
          <w:lang w:val="es-ES_tradnl"/>
        </w:rPr>
        <w:t>Dña./D..…………………………………………………, en nombre propio o en representación de (</w:t>
      </w:r>
      <w:r w:rsidRPr="00A64A7D">
        <w:rPr>
          <w:rFonts w:ascii="Verdana" w:hAnsi="Verdana" w:cs="Verdana"/>
          <w:i/>
          <w:color w:val="0000FF"/>
          <w:sz w:val="20"/>
          <w:szCs w:val="20"/>
          <w:lang w:val="es-ES_tradnl"/>
        </w:rPr>
        <w:t>contratista</w:t>
      </w:r>
      <w:r w:rsidRPr="00A64A7D">
        <w:rPr>
          <w:rFonts w:ascii="Verdana" w:hAnsi="Verdana" w:cs="Verdana"/>
          <w:sz w:val="20"/>
          <w:szCs w:val="20"/>
          <w:lang w:val="es-ES_tradnl"/>
        </w:rPr>
        <w:t>)……………………………………………, con NIF …………….., en calidad de contratista.</w:t>
      </w:r>
    </w:p>
    <w:p w14:paraId="17D4A12E" w14:textId="77777777" w:rsidR="006B5D6C" w:rsidRPr="00A64A7D" w:rsidRDefault="006B5D6C" w:rsidP="006B5D6C">
      <w:pPr>
        <w:tabs>
          <w:tab w:val="left" w:pos="9436"/>
        </w:tabs>
        <w:ind w:right="-63"/>
        <w:jc w:val="both"/>
        <w:rPr>
          <w:rFonts w:ascii="Verdana" w:eastAsia="Arial Unicode MS" w:hAnsi="Verdana" w:cs="Verdana"/>
          <w:b/>
          <w:sz w:val="20"/>
          <w:szCs w:val="20"/>
          <w:lang w:val="es-ES_tradnl"/>
        </w:rPr>
      </w:pPr>
    </w:p>
    <w:p w14:paraId="533825F8" w14:textId="23876DF5" w:rsidR="006B5D6C" w:rsidRPr="00A64A7D" w:rsidRDefault="006B5D6C" w:rsidP="006B5D6C">
      <w:pPr>
        <w:tabs>
          <w:tab w:val="left" w:pos="9436"/>
        </w:tabs>
        <w:ind w:right="-63"/>
        <w:jc w:val="both"/>
        <w:rPr>
          <w:rFonts w:ascii="Verdana" w:eastAsia="Arial Unicode MS" w:hAnsi="Verdana" w:cs="Verdana"/>
          <w:b/>
          <w:sz w:val="20"/>
          <w:szCs w:val="20"/>
          <w:lang w:val="es-ES_tradnl"/>
        </w:rPr>
      </w:pPr>
      <w:r w:rsidRPr="00A64A7D">
        <w:rPr>
          <w:rFonts w:ascii="Verdana" w:hAnsi="Verdana" w:cs="Verdana"/>
          <w:sz w:val="20"/>
          <w:szCs w:val="20"/>
          <w:lang w:val="es-ES_tradnl"/>
        </w:rPr>
        <w:t xml:space="preserve">De conformidad con el artículo 122.2.e) de la LCSP y la cláusula 23.1e) del Pliego de Cláusulas Administrativas Particulares (PCAP), y en relación con el procedimiento de licitación del contrato con nº de expediente </w:t>
      </w:r>
      <w:r w:rsidR="00A95F0E" w:rsidRPr="00A64A7D">
        <w:rPr>
          <w:rFonts w:ascii="Verdana" w:hAnsi="Verdana" w:cs="Tahoma"/>
          <w:sz w:val="19"/>
          <w:szCs w:val="19"/>
          <w:lang w:val="es-ES_tradnl"/>
        </w:rPr>
        <w:t>C02/007/2026</w:t>
      </w:r>
    </w:p>
    <w:p w14:paraId="2C158724" w14:textId="77777777" w:rsidR="006B5D6C" w:rsidRPr="00A64A7D" w:rsidRDefault="006B5D6C" w:rsidP="006B5D6C">
      <w:pPr>
        <w:tabs>
          <w:tab w:val="right" w:pos="9978"/>
        </w:tabs>
        <w:ind w:left="600" w:right="-63" w:hanging="600"/>
        <w:jc w:val="center"/>
        <w:rPr>
          <w:rFonts w:ascii="Verdana" w:hAnsi="Verdana" w:cs="Verdana"/>
          <w:b/>
          <w:sz w:val="20"/>
          <w:szCs w:val="20"/>
          <w:lang w:val="es-ES_tradnl"/>
        </w:rPr>
      </w:pPr>
    </w:p>
    <w:p w14:paraId="50EE4712" w14:textId="77777777" w:rsidR="006B5D6C" w:rsidRPr="00A64A7D" w:rsidRDefault="006B5D6C" w:rsidP="006B5D6C">
      <w:pPr>
        <w:tabs>
          <w:tab w:val="right" w:pos="9978"/>
        </w:tabs>
        <w:ind w:left="600" w:right="-63" w:hanging="600"/>
        <w:jc w:val="center"/>
        <w:rPr>
          <w:rFonts w:ascii="Verdana" w:hAnsi="Verdana" w:cs="Verdana"/>
          <w:b/>
          <w:sz w:val="20"/>
          <w:szCs w:val="20"/>
          <w:lang w:val="es-ES_tradnl"/>
        </w:rPr>
      </w:pPr>
      <w:r w:rsidRPr="00A64A7D">
        <w:rPr>
          <w:rFonts w:ascii="Verdana" w:hAnsi="Verdana" w:cs="Verdana"/>
          <w:b/>
          <w:sz w:val="20"/>
          <w:szCs w:val="20"/>
          <w:lang w:val="es-ES_tradnl"/>
        </w:rPr>
        <w:t>DECLARA:</w:t>
      </w:r>
    </w:p>
    <w:p w14:paraId="602952F5" w14:textId="77777777" w:rsidR="006B5D6C" w:rsidRPr="00A64A7D" w:rsidRDefault="006B5D6C" w:rsidP="006B5D6C">
      <w:pPr>
        <w:ind w:left="600" w:right="-63"/>
        <w:jc w:val="center"/>
        <w:rPr>
          <w:rFonts w:ascii="Verdana" w:hAnsi="Verdana" w:cs="Verdana"/>
          <w:b/>
          <w:sz w:val="20"/>
          <w:szCs w:val="20"/>
          <w:lang w:val="es-ES_tradnl"/>
        </w:rPr>
      </w:pPr>
    </w:p>
    <w:p w14:paraId="2C605D8B" w14:textId="77777777" w:rsidR="006B5D6C" w:rsidRPr="00A64A7D" w:rsidRDefault="006B5D6C" w:rsidP="006B5D6C">
      <w:pPr>
        <w:widowControl w:val="0"/>
        <w:tabs>
          <w:tab w:val="center" w:pos="4252"/>
          <w:tab w:val="right" w:pos="8504"/>
        </w:tabs>
        <w:ind w:left="600" w:right="-63"/>
        <w:jc w:val="both"/>
        <w:rPr>
          <w:rFonts w:ascii="Verdana" w:hAnsi="Verdana" w:cs="Verdana"/>
          <w:sz w:val="20"/>
          <w:szCs w:val="20"/>
          <w:lang w:val="es-ES_tradnl"/>
        </w:rPr>
      </w:pPr>
    </w:p>
    <w:p w14:paraId="07F15D7D" w14:textId="77777777" w:rsidR="006B5D6C" w:rsidRPr="00A64A7D" w:rsidRDefault="006B5D6C" w:rsidP="006B5D6C">
      <w:pPr>
        <w:jc w:val="both"/>
        <w:rPr>
          <w:rFonts w:ascii="Verdana" w:eastAsia="BatangChe" w:hAnsi="Verdana"/>
          <w:sz w:val="20"/>
          <w:szCs w:val="20"/>
          <w:lang w:val="es-ES_tradnl"/>
        </w:rPr>
      </w:pPr>
      <w:r w:rsidRPr="00A64A7D">
        <w:rPr>
          <w:rFonts w:ascii="Verdana" w:eastAsia="BatangChe" w:hAnsi="Verdana"/>
          <w:sz w:val="20"/>
          <w:szCs w:val="20"/>
          <w:lang w:val="es-ES_tradnl"/>
        </w:rPr>
        <w:t xml:space="preserve">Que requiriendo la ejecución del contrato el tratamiento por la contratista de </w:t>
      </w:r>
      <w:r w:rsidRPr="00A64A7D">
        <w:rPr>
          <w:rFonts w:ascii="Verdana" w:eastAsia="BatangChe" w:hAnsi="Verdana"/>
          <w:b/>
          <w:sz w:val="20"/>
          <w:szCs w:val="20"/>
          <w:lang w:val="es-ES_tradnl"/>
        </w:rPr>
        <w:t>datos personales</w:t>
      </w:r>
      <w:r w:rsidRPr="00A64A7D">
        <w:rPr>
          <w:rFonts w:ascii="Verdana" w:eastAsia="BatangChe" w:hAnsi="Verdana"/>
          <w:sz w:val="20"/>
          <w:szCs w:val="20"/>
          <w:lang w:val="es-ES_tradnl"/>
        </w:rPr>
        <w:t xml:space="preserve"> por cuenta del responsable del tratamiento:</w:t>
      </w:r>
    </w:p>
    <w:p w14:paraId="519C3C88" w14:textId="77777777" w:rsidR="006B5D6C" w:rsidRPr="00A64A7D" w:rsidRDefault="006B5D6C" w:rsidP="006B5D6C">
      <w:pPr>
        <w:jc w:val="both"/>
        <w:rPr>
          <w:rFonts w:ascii="Verdana" w:eastAsia="BatangChe" w:hAnsi="Verdana"/>
          <w:sz w:val="20"/>
          <w:szCs w:val="20"/>
          <w:lang w:val="es-ES_tradnl"/>
        </w:rPr>
      </w:pPr>
    </w:p>
    <w:p w14:paraId="71CB091E" w14:textId="77777777" w:rsidR="006B5D6C" w:rsidRPr="00A64A7D" w:rsidRDefault="006B5D6C" w:rsidP="00F600EB">
      <w:pPr>
        <w:numPr>
          <w:ilvl w:val="0"/>
          <w:numId w:val="147"/>
        </w:numPr>
        <w:jc w:val="both"/>
        <w:rPr>
          <w:rFonts w:ascii="Verdana" w:eastAsia="BatangChe" w:hAnsi="Verdana"/>
          <w:sz w:val="20"/>
          <w:szCs w:val="20"/>
          <w:lang w:val="es-ES_tradnl"/>
        </w:rPr>
      </w:pPr>
      <w:r w:rsidRPr="00A64A7D">
        <w:rPr>
          <w:rFonts w:ascii="Verdana" w:eastAsia="BatangChe" w:hAnsi="Verdana"/>
          <w:sz w:val="20"/>
          <w:szCs w:val="20"/>
          <w:lang w:val="es-ES_tradnl"/>
        </w:rPr>
        <w:t>los servidores van a estar ubicados en: ________________________</w:t>
      </w:r>
    </w:p>
    <w:p w14:paraId="1529AA54" w14:textId="77777777" w:rsidR="006B5D6C" w:rsidRPr="00A64A7D" w:rsidRDefault="006B5D6C" w:rsidP="00F600EB">
      <w:pPr>
        <w:numPr>
          <w:ilvl w:val="0"/>
          <w:numId w:val="147"/>
        </w:numPr>
        <w:jc w:val="both"/>
        <w:rPr>
          <w:rFonts w:ascii="Verdana" w:eastAsia="BatangChe" w:hAnsi="Verdana"/>
          <w:sz w:val="20"/>
          <w:szCs w:val="20"/>
          <w:lang w:val="es-ES_tradnl"/>
        </w:rPr>
      </w:pPr>
      <w:r w:rsidRPr="00A64A7D">
        <w:rPr>
          <w:rFonts w:ascii="Verdana" w:eastAsia="BatangChe" w:hAnsi="Verdana"/>
          <w:sz w:val="20"/>
          <w:szCs w:val="20"/>
          <w:lang w:val="es-ES_tradnl"/>
        </w:rPr>
        <w:t>los servicios asociados a los mismos se van a prestar desde: _________________</w:t>
      </w:r>
    </w:p>
    <w:p w14:paraId="7A7817AD" w14:textId="77777777" w:rsidR="006B5D6C" w:rsidRPr="00A64A7D" w:rsidRDefault="006B5D6C" w:rsidP="006B5D6C">
      <w:pPr>
        <w:jc w:val="both"/>
        <w:rPr>
          <w:rFonts w:ascii="Verdana" w:eastAsia="BatangChe" w:hAnsi="Verdana"/>
          <w:sz w:val="20"/>
          <w:szCs w:val="20"/>
          <w:lang w:val="es-ES_tradnl"/>
        </w:rPr>
      </w:pPr>
    </w:p>
    <w:p w14:paraId="6C314CC5" w14:textId="77777777" w:rsidR="006B5D6C" w:rsidRPr="00A64A7D" w:rsidRDefault="006B5D6C" w:rsidP="006B5D6C">
      <w:pPr>
        <w:jc w:val="both"/>
        <w:rPr>
          <w:rFonts w:ascii="Verdana" w:hAnsi="Verdana"/>
          <w:i/>
          <w:sz w:val="16"/>
          <w:szCs w:val="16"/>
          <w:lang w:val="es-ES_tradnl"/>
        </w:rPr>
      </w:pPr>
      <w:r w:rsidRPr="00A64A7D">
        <w:rPr>
          <w:rFonts w:ascii="Verdana" w:eastAsia="BatangChe" w:hAnsi="Verdana"/>
          <w:i/>
          <w:sz w:val="16"/>
          <w:szCs w:val="16"/>
          <w:lang w:val="es-ES_tradnl"/>
        </w:rPr>
        <w:t>(</w:t>
      </w:r>
      <w:r w:rsidRPr="00A64A7D">
        <w:rPr>
          <w:rFonts w:ascii="Verdana" w:hAnsi="Verdana" w:cs="Verdana"/>
          <w:i/>
          <w:sz w:val="16"/>
          <w:szCs w:val="16"/>
          <w:lang w:val="es-ES_tradnl"/>
        </w:rPr>
        <w:t xml:space="preserve">cláusula 23.1e) del PCAP: </w:t>
      </w:r>
      <w:r w:rsidRPr="00A64A7D">
        <w:rPr>
          <w:rFonts w:ascii="Verdana" w:hAnsi="Verdana"/>
          <w:i/>
          <w:sz w:val="16"/>
          <w:szCs w:val="16"/>
          <w:lang w:val="es-ES_tradnl"/>
        </w:rPr>
        <w:t>En los contratos cuya ejecución implique la cesión de datos a la contratista, ésta debe someterse a la normativa de la Unión Europea y del estado español en materia de protección de datos.)</w:t>
      </w:r>
    </w:p>
    <w:p w14:paraId="3A5B0466" w14:textId="77777777" w:rsidR="006B5D6C" w:rsidRPr="00A64A7D" w:rsidRDefault="006B5D6C" w:rsidP="006B5D6C">
      <w:pPr>
        <w:jc w:val="both"/>
        <w:rPr>
          <w:rFonts w:ascii="Verdana" w:hAnsi="Verdana"/>
          <w:i/>
          <w:sz w:val="16"/>
          <w:szCs w:val="16"/>
          <w:lang w:val="es-ES_tradnl"/>
        </w:rPr>
      </w:pPr>
    </w:p>
    <w:p w14:paraId="50C48702" w14:textId="77777777" w:rsidR="006B5D6C" w:rsidRPr="00A64A7D" w:rsidRDefault="006B5D6C" w:rsidP="006B5D6C">
      <w:pPr>
        <w:jc w:val="both"/>
        <w:rPr>
          <w:rFonts w:ascii="Verdana" w:eastAsia="BatangChe" w:hAnsi="Verdana"/>
          <w:sz w:val="20"/>
          <w:szCs w:val="20"/>
          <w:lang w:val="es-ES_tradnl"/>
        </w:rPr>
      </w:pPr>
    </w:p>
    <w:p w14:paraId="1E7C3C48" w14:textId="77777777" w:rsidR="006B5D6C" w:rsidRPr="00A64A7D" w:rsidRDefault="006B5D6C" w:rsidP="006B5D6C">
      <w:pPr>
        <w:autoSpaceDE w:val="0"/>
        <w:ind w:left="600" w:right="-63"/>
        <w:rPr>
          <w:rFonts w:ascii="Verdana" w:hAnsi="Verdana" w:cs="Verdana"/>
          <w:sz w:val="20"/>
          <w:szCs w:val="20"/>
          <w:lang w:val="es-ES_tradnl"/>
        </w:rPr>
      </w:pPr>
      <w:r w:rsidRPr="00A64A7D">
        <w:rPr>
          <w:rFonts w:ascii="Verdana" w:hAnsi="Verdana" w:cs="Verdana"/>
          <w:sz w:val="20"/>
          <w:szCs w:val="20"/>
          <w:lang w:val="es-ES_tradnl"/>
        </w:rPr>
        <w:t>En............................., a...... de....................de 20....</w:t>
      </w:r>
    </w:p>
    <w:p w14:paraId="1F2166DB" w14:textId="77777777" w:rsidR="006B5D6C" w:rsidRPr="00A64A7D" w:rsidRDefault="006B5D6C" w:rsidP="006B5D6C">
      <w:pPr>
        <w:ind w:left="600" w:right="-63"/>
        <w:rPr>
          <w:rFonts w:ascii="Verdana" w:hAnsi="Verdana" w:cs="Verdana"/>
          <w:sz w:val="20"/>
          <w:szCs w:val="20"/>
          <w:lang w:val="es-ES_tradnl"/>
        </w:rPr>
      </w:pPr>
    </w:p>
    <w:p w14:paraId="5F73AB16" w14:textId="77777777" w:rsidR="006B5D6C" w:rsidRPr="00A64A7D" w:rsidRDefault="006B5D6C" w:rsidP="006B5D6C">
      <w:pPr>
        <w:ind w:left="600" w:right="-63"/>
        <w:rPr>
          <w:rFonts w:ascii="Tahoma" w:hAnsi="Tahoma" w:cs="Tahoma"/>
          <w:lang w:val="es-ES_tradnl"/>
        </w:rPr>
      </w:pPr>
      <w:r w:rsidRPr="00A64A7D">
        <w:rPr>
          <w:rFonts w:ascii="Verdana" w:hAnsi="Verdana" w:cs="Verdana"/>
          <w:sz w:val="20"/>
          <w:szCs w:val="20"/>
          <w:lang w:val="es-ES_tradnl"/>
        </w:rPr>
        <w:t>Firmado:</w:t>
      </w:r>
    </w:p>
    <w:p w14:paraId="7377486D" w14:textId="77777777" w:rsidR="006B5D6C" w:rsidRPr="00A64A7D" w:rsidRDefault="006B5D6C" w:rsidP="006B5D6C">
      <w:pPr>
        <w:tabs>
          <w:tab w:val="left" w:pos="9436"/>
        </w:tabs>
        <w:ind w:left="600" w:right="-63"/>
        <w:jc w:val="center"/>
        <w:rPr>
          <w:rFonts w:ascii="Tahoma" w:hAnsi="Tahoma" w:cs="Tahoma"/>
          <w:lang w:val="es-ES_tradnl"/>
        </w:rPr>
      </w:pPr>
    </w:p>
    <w:p w14:paraId="42226AD8"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3D69B404"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1B2BC53D"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793A6915"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50DE461C"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7A348732"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4C338000"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6EC25D22"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317BD917"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77440505"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07817D77"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0DB70065"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4096E514"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77DF078E"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4231C3E1"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0A345ACB"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158BDF3D"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31FFD132"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3E09412F"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04166FA2" w14:textId="77777777" w:rsidR="006B5D6C" w:rsidRPr="00A64A7D" w:rsidRDefault="006B5D6C" w:rsidP="006B5D6C">
      <w:pPr>
        <w:shd w:val="clear" w:color="auto" w:fill="FFFFFF"/>
        <w:ind w:right="-427"/>
        <w:jc w:val="both"/>
        <w:rPr>
          <w:rFonts w:ascii="Verdana" w:hAnsi="Verdana" w:cs="Verdana"/>
          <w:b/>
          <w:sz w:val="14"/>
          <w:szCs w:val="14"/>
          <w:lang w:val="es-ES_tradnl"/>
        </w:rPr>
      </w:pPr>
    </w:p>
    <w:p w14:paraId="6BC55F3C" w14:textId="77777777" w:rsidR="006B5D6C" w:rsidRPr="00A64A7D" w:rsidRDefault="006B5D6C" w:rsidP="006B5D6C">
      <w:pPr>
        <w:shd w:val="clear" w:color="auto" w:fill="FFFFFF"/>
        <w:ind w:right="-427"/>
        <w:jc w:val="both"/>
        <w:rPr>
          <w:rFonts w:ascii="Verdana" w:hAnsi="Verdana" w:cs="Verdana"/>
          <w:sz w:val="14"/>
          <w:szCs w:val="14"/>
          <w:lang w:val="es-ES_tradnl"/>
        </w:rPr>
      </w:pPr>
      <w:r w:rsidRPr="00A64A7D">
        <w:rPr>
          <w:rFonts w:ascii="Verdana" w:hAnsi="Verdana" w:cs="Verdana"/>
          <w:b/>
          <w:sz w:val="14"/>
          <w:szCs w:val="14"/>
          <w:lang w:val="es-ES_tradnl"/>
        </w:rPr>
        <w:t>Información básica sobre protección de datos personales</w:t>
      </w:r>
    </w:p>
    <w:p w14:paraId="0DE36248" w14:textId="77777777" w:rsidR="006B5D6C" w:rsidRPr="00A64A7D" w:rsidRDefault="006B5D6C" w:rsidP="006B5D6C">
      <w:pPr>
        <w:shd w:val="clear" w:color="auto" w:fill="FFFFFF"/>
        <w:ind w:right="-427"/>
        <w:jc w:val="both"/>
        <w:rPr>
          <w:rFonts w:ascii="Verdana" w:hAnsi="Verdana" w:cs="Verdana"/>
          <w:sz w:val="14"/>
          <w:szCs w:val="14"/>
          <w:lang w:val="es-ES_tradnl"/>
        </w:rPr>
      </w:pPr>
      <w:r w:rsidRPr="00A64A7D">
        <w:rPr>
          <w:rFonts w:ascii="Verdana" w:hAnsi="Verdana" w:cs="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cs="Verdana"/>
          <w:b/>
          <w:sz w:val="14"/>
          <w:szCs w:val="14"/>
          <w:lang w:val="es-ES_tradnl"/>
        </w:rPr>
        <w:t>Gestión de la contratación</w:t>
      </w:r>
      <w:r w:rsidRPr="00A64A7D">
        <w:rPr>
          <w:rFonts w:ascii="Verdana" w:hAnsi="Verdana" w:cs="Verdana"/>
          <w:sz w:val="14"/>
          <w:szCs w:val="14"/>
          <w:lang w:val="es-ES_tradnl"/>
        </w:rPr>
        <w:t>»:</w:t>
      </w:r>
    </w:p>
    <w:p w14:paraId="673E23C5" w14:textId="77777777" w:rsidR="006B5D6C" w:rsidRPr="00A64A7D" w:rsidRDefault="006B5D6C" w:rsidP="006B5D6C">
      <w:pPr>
        <w:shd w:val="clear" w:color="auto" w:fill="FFFFFF"/>
        <w:ind w:right="-427"/>
        <w:jc w:val="both"/>
        <w:rPr>
          <w:rFonts w:ascii="Verdana" w:hAnsi="Verdana" w:cs="Verdana"/>
          <w:sz w:val="14"/>
          <w:szCs w:val="14"/>
          <w:lang w:val="es-ES_tradnl"/>
        </w:rPr>
      </w:pPr>
    </w:p>
    <w:p w14:paraId="55EF1E92" w14:textId="77777777" w:rsidR="006B5D6C" w:rsidRPr="00A64A7D" w:rsidRDefault="006B5D6C" w:rsidP="00F600EB">
      <w:pPr>
        <w:numPr>
          <w:ilvl w:val="0"/>
          <w:numId w:val="146"/>
        </w:numPr>
        <w:shd w:val="clear" w:color="auto" w:fill="FFFFFF"/>
        <w:tabs>
          <w:tab w:val="left" w:pos="142"/>
        </w:tabs>
        <w:suppressAutoHyphens/>
        <w:ind w:right="-427"/>
        <w:jc w:val="both"/>
        <w:rPr>
          <w:rFonts w:ascii="Verdana" w:hAnsi="Verdana" w:cs="Verdana"/>
          <w:b/>
          <w:sz w:val="14"/>
          <w:szCs w:val="14"/>
          <w:lang w:val="es-ES_tradnl"/>
        </w:rPr>
      </w:pPr>
      <w:r w:rsidRPr="00A64A7D">
        <w:rPr>
          <w:rFonts w:ascii="Verdana" w:hAnsi="Verdana" w:cs="Verdana"/>
          <w:b/>
          <w:sz w:val="14"/>
          <w:szCs w:val="14"/>
          <w:lang w:val="es-ES_tradnl"/>
        </w:rPr>
        <w:t xml:space="preserve">Responsable: </w:t>
      </w:r>
      <w:r w:rsidRPr="00A64A7D">
        <w:rPr>
          <w:rFonts w:ascii="Verdana" w:hAnsi="Verdana" w:cs="Verdana"/>
          <w:sz w:val="14"/>
          <w:szCs w:val="14"/>
          <w:lang w:val="es-ES_tradnl"/>
        </w:rPr>
        <w:t>Órgano de contratación correspondiente.</w:t>
      </w:r>
    </w:p>
    <w:p w14:paraId="5174B75B" w14:textId="77777777" w:rsidR="006B5D6C" w:rsidRPr="00A64A7D" w:rsidRDefault="006B5D6C" w:rsidP="00F600EB">
      <w:pPr>
        <w:numPr>
          <w:ilvl w:val="0"/>
          <w:numId w:val="146"/>
        </w:numPr>
        <w:shd w:val="clear" w:color="auto" w:fill="FFFFFF"/>
        <w:tabs>
          <w:tab w:val="left" w:pos="142"/>
        </w:tabs>
        <w:suppressAutoHyphens/>
        <w:ind w:left="567" w:right="-427" w:hanging="207"/>
        <w:jc w:val="both"/>
        <w:rPr>
          <w:rFonts w:ascii="Verdana" w:hAnsi="Verdana" w:cs="Verdana"/>
          <w:b/>
          <w:sz w:val="14"/>
          <w:szCs w:val="14"/>
          <w:lang w:val="es-ES_tradnl"/>
        </w:rPr>
      </w:pPr>
      <w:r w:rsidRPr="00A64A7D">
        <w:rPr>
          <w:rFonts w:ascii="Verdana" w:hAnsi="Verdana" w:cs="Verdana"/>
          <w:b/>
          <w:sz w:val="14"/>
          <w:szCs w:val="14"/>
          <w:lang w:val="es-ES_tradnl"/>
        </w:rPr>
        <w:t>Finalidad:</w:t>
      </w:r>
      <w:r w:rsidRPr="00A64A7D">
        <w:rPr>
          <w:rFonts w:ascii="Verdana" w:hAnsi="Verdana" w:cs="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05AB029E" w14:textId="77777777" w:rsidR="006B5D6C" w:rsidRPr="00A64A7D" w:rsidRDefault="006B5D6C" w:rsidP="00F600EB">
      <w:pPr>
        <w:numPr>
          <w:ilvl w:val="0"/>
          <w:numId w:val="146"/>
        </w:numPr>
        <w:shd w:val="clear" w:color="auto" w:fill="FFFFFF"/>
        <w:tabs>
          <w:tab w:val="left" w:pos="142"/>
        </w:tabs>
        <w:suppressAutoHyphens/>
        <w:ind w:left="567" w:right="-427" w:hanging="207"/>
        <w:jc w:val="both"/>
        <w:rPr>
          <w:rFonts w:ascii="Verdana" w:hAnsi="Verdana" w:cs="Verdana"/>
          <w:b/>
          <w:sz w:val="14"/>
          <w:szCs w:val="14"/>
          <w:lang w:val="es-ES_tradnl"/>
        </w:rPr>
      </w:pPr>
      <w:r w:rsidRPr="00A64A7D">
        <w:rPr>
          <w:rFonts w:ascii="Verdana" w:hAnsi="Verdana" w:cs="Verdana"/>
          <w:b/>
          <w:sz w:val="14"/>
          <w:szCs w:val="14"/>
          <w:lang w:val="es-ES_tradnl"/>
        </w:rPr>
        <w:t>Legitimación:</w:t>
      </w:r>
      <w:r w:rsidRPr="00A64A7D">
        <w:rPr>
          <w:rFonts w:ascii="Verdana" w:hAnsi="Verdana" w:cs="Verdana"/>
          <w:sz w:val="14"/>
          <w:szCs w:val="14"/>
          <w:lang w:val="es-ES_tradnl"/>
        </w:rPr>
        <w:t xml:space="preserve"> tratamiento necesario para la ejecución de un contrato en el que la persona interesada es parte y para el cumplimiento de una obligación legal aplicable al órgano Responsable del tratamiento. </w:t>
      </w:r>
    </w:p>
    <w:p w14:paraId="0C9011BD" w14:textId="77777777" w:rsidR="006B5D6C" w:rsidRPr="00A64A7D" w:rsidRDefault="006B5D6C" w:rsidP="00F600EB">
      <w:pPr>
        <w:numPr>
          <w:ilvl w:val="0"/>
          <w:numId w:val="146"/>
        </w:numPr>
        <w:shd w:val="clear" w:color="auto" w:fill="FFFFFF"/>
        <w:tabs>
          <w:tab w:val="left" w:pos="142"/>
        </w:tabs>
        <w:suppressAutoHyphens/>
        <w:ind w:left="567" w:right="-427" w:hanging="207"/>
        <w:jc w:val="both"/>
        <w:rPr>
          <w:rFonts w:ascii="Verdana" w:hAnsi="Verdana" w:cs="Verdana"/>
          <w:b/>
          <w:sz w:val="14"/>
          <w:szCs w:val="14"/>
          <w:lang w:val="es-ES_tradnl"/>
        </w:rPr>
      </w:pPr>
      <w:r w:rsidRPr="00A64A7D">
        <w:rPr>
          <w:rFonts w:ascii="Verdana" w:hAnsi="Verdana" w:cs="Verdana"/>
          <w:b/>
          <w:sz w:val="14"/>
          <w:szCs w:val="14"/>
          <w:lang w:val="es-ES_tradnl"/>
        </w:rPr>
        <w:t>Destinatarias</w:t>
      </w:r>
      <w:r w:rsidRPr="00A64A7D">
        <w:rPr>
          <w:rFonts w:ascii="Verdana" w:hAnsi="Verdana" w:cs="Verdana"/>
          <w:sz w:val="14"/>
          <w:szCs w:val="14"/>
          <w:lang w:val="es-ES_tradnl"/>
        </w:rPr>
        <w:t>: Los datos personales podrán ser facilitados a quien ostente un interés legítimo y a la Hacienda General del País Vasco.</w:t>
      </w:r>
    </w:p>
    <w:p w14:paraId="0E0524D4" w14:textId="77777777" w:rsidR="006B5D6C" w:rsidRPr="00A64A7D" w:rsidRDefault="006B5D6C" w:rsidP="00F600EB">
      <w:pPr>
        <w:numPr>
          <w:ilvl w:val="0"/>
          <w:numId w:val="146"/>
        </w:numPr>
        <w:shd w:val="clear" w:color="auto" w:fill="FFFFFF"/>
        <w:tabs>
          <w:tab w:val="left" w:pos="142"/>
        </w:tabs>
        <w:suppressAutoHyphens/>
        <w:ind w:left="567" w:right="-427" w:hanging="207"/>
        <w:jc w:val="both"/>
        <w:rPr>
          <w:rFonts w:ascii="Verdana" w:hAnsi="Verdana" w:cs="Verdana"/>
          <w:b/>
          <w:sz w:val="16"/>
          <w:szCs w:val="16"/>
          <w:lang w:val="es-ES_tradnl"/>
        </w:rPr>
      </w:pPr>
      <w:r w:rsidRPr="00A64A7D">
        <w:rPr>
          <w:rFonts w:ascii="Verdana" w:hAnsi="Verdana" w:cs="Verdana"/>
          <w:b/>
          <w:sz w:val="14"/>
          <w:szCs w:val="14"/>
          <w:lang w:val="es-ES_tradnl"/>
        </w:rPr>
        <w:t xml:space="preserve">Derechos: </w:t>
      </w:r>
      <w:r w:rsidRPr="00A64A7D">
        <w:rPr>
          <w:rFonts w:ascii="Verdana" w:hAnsi="Verdana" w:cs="Verdana"/>
          <w:sz w:val="14"/>
          <w:szCs w:val="14"/>
          <w:lang w:val="es-ES_tradnl"/>
        </w:rPr>
        <w:t>Ud. tiene el derecho de acceso, rectificación y supresión de sus datos, así como de limitación u oposición a su tratamiento.</w:t>
      </w:r>
    </w:p>
    <w:p w14:paraId="76629016" w14:textId="77777777" w:rsidR="006B5D6C" w:rsidRPr="00A64A7D" w:rsidRDefault="006B5D6C" w:rsidP="006B5D6C">
      <w:pPr>
        <w:shd w:val="clear" w:color="auto" w:fill="FFFFFF"/>
        <w:tabs>
          <w:tab w:val="left" w:pos="142"/>
        </w:tabs>
        <w:ind w:left="141" w:right="-427" w:hanging="141"/>
        <w:jc w:val="both"/>
        <w:rPr>
          <w:rFonts w:ascii="Verdana" w:hAnsi="Verdana" w:cs="Verdana"/>
          <w:b/>
          <w:sz w:val="16"/>
          <w:szCs w:val="16"/>
          <w:lang w:val="es-ES_tradnl"/>
        </w:rPr>
      </w:pPr>
    </w:p>
    <w:p w14:paraId="3E3E893D" w14:textId="77777777" w:rsidR="006B5D6C" w:rsidRPr="00A64A7D" w:rsidRDefault="006B5D6C" w:rsidP="006B5D6C">
      <w:pPr>
        <w:shd w:val="clear" w:color="auto" w:fill="FFFFFF"/>
        <w:ind w:right="-427"/>
        <w:jc w:val="both"/>
        <w:rPr>
          <w:lang w:val="es-ES_tradnl"/>
        </w:rPr>
      </w:pPr>
      <w:r w:rsidRPr="00A64A7D">
        <w:rPr>
          <w:rFonts w:ascii="Verdana" w:hAnsi="Verdana" w:cs="Verdana"/>
          <w:b/>
          <w:sz w:val="16"/>
          <w:szCs w:val="16"/>
          <w:lang w:val="es-ES_tradnl"/>
        </w:rPr>
        <w:t>INFORMACIÓN COMPLETA EN EL ANEXO VII.1 «INFORMACIÓN ADICIONAL SOBRE PROTECCIÓN DE DATOS PERSONALES»</w:t>
      </w:r>
    </w:p>
    <w:p w14:paraId="0023BCB6" w14:textId="77777777" w:rsidR="006B5D6C" w:rsidRPr="00A64A7D" w:rsidRDefault="006B5D6C" w:rsidP="006B5D6C">
      <w:pPr>
        <w:jc w:val="both"/>
        <w:rPr>
          <w:rFonts w:ascii="Verdana" w:hAnsi="Verdana"/>
          <w:b/>
          <w:sz w:val="14"/>
          <w:szCs w:val="14"/>
          <w:lang w:val="es-ES_tradnl"/>
        </w:rPr>
        <w:sectPr w:rsidR="006B5D6C" w:rsidRPr="00A64A7D" w:rsidSect="00A12B05">
          <w:footnotePr>
            <w:numRestart w:val="eachPage"/>
          </w:footnotePr>
          <w:pgSz w:w="11906" w:h="16838"/>
          <w:pgMar w:top="567" w:right="1276" w:bottom="992" w:left="1134" w:header="283" w:footer="482" w:gutter="0"/>
          <w:cols w:space="708"/>
          <w:docGrid w:linePitch="360"/>
        </w:sectPr>
      </w:pPr>
    </w:p>
    <w:p w14:paraId="2689B00F" w14:textId="586B7C8B" w:rsidR="00C548B6" w:rsidRPr="00A64A7D" w:rsidRDefault="00F47A03" w:rsidP="00121214">
      <w:pPr>
        <w:pStyle w:val="Ttulo3"/>
        <w:rPr>
          <w:lang w:val="es-ES_tradnl"/>
        </w:rPr>
      </w:pPr>
      <w:bookmarkStart w:id="1150" w:name="_Toc225761204"/>
      <w:r w:rsidRPr="00A64A7D">
        <w:rPr>
          <w:lang w:val="es-ES_tradnl"/>
        </w:rPr>
        <w:lastRenderedPageBreak/>
        <w:t>ANEXO VI.</w:t>
      </w:r>
      <w:r w:rsidR="00BC4440" w:rsidRPr="00A64A7D">
        <w:rPr>
          <w:lang w:val="es-ES_tradnl"/>
        </w:rPr>
        <w:t>BIS</w:t>
      </w:r>
      <w:r w:rsidR="007709C6" w:rsidRPr="00A64A7D">
        <w:rPr>
          <w:lang w:val="es-ES_tradnl"/>
        </w:rPr>
        <w:t>.</w:t>
      </w:r>
      <w:r w:rsidR="00C548B6" w:rsidRPr="00A64A7D">
        <w:rPr>
          <w:lang w:val="es-ES_tradnl"/>
        </w:rPr>
        <w:t>1.</w:t>
      </w:r>
      <w:bookmarkEnd w:id="1146"/>
      <w:r w:rsidR="00C548B6" w:rsidRPr="00A64A7D">
        <w:rPr>
          <w:lang w:val="es-ES_tradnl"/>
        </w:rPr>
        <w:t>-</w:t>
      </w:r>
      <w:r w:rsidR="00C548B6" w:rsidRPr="00A64A7D">
        <w:rPr>
          <w:lang w:val="es-ES_tradnl"/>
        </w:rPr>
        <w:tab/>
        <w:t>APROBACIÓN DE CERTIFICACIÓN DE SERVICIOS</w:t>
      </w:r>
      <w:bookmarkEnd w:id="1147"/>
      <w:bookmarkEnd w:id="1148"/>
      <w:bookmarkEnd w:id="1150"/>
    </w:p>
    <w:p w14:paraId="0B33F5E3" w14:textId="77777777" w:rsidR="00C548B6" w:rsidRPr="00A64A7D" w:rsidRDefault="00C548B6" w:rsidP="00C548B6">
      <w:pPr>
        <w:ind w:right="-427"/>
        <w:rPr>
          <w:lang w:val="es-ES_tradnl"/>
        </w:rPr>
      </w:pPr>
    </w:p>
    <w:p w14:paraId="636CAF0C" w14:textId="77777777" w:rsidR="00C548B6" w:rsidRPr="00A64A7D" w:rsidRDefault="00C548B6" w:rsidP="00C548B6">
      <w:pPr>
        <w:widowControl w:val="0"/>
        <w:tabs>
          <w:tab w:val="center" w:pos="4252"/>
          <w:tab w:val="right" w:pos="8504"/>
        </w:tabs>
        <w:ind w:left="600" w:right="-427"/>
        <w:jc w:val="both"/>
        <w:rPr>
          <w:rFonts w:ascii="Verdana" w:hAnsi="Verdana" w:cs="Tahoma"/>
          <w:sz w:val="19"/>
          <w:szCs w:val="19"/>
          <w:lang w:val="es-ES_tradnl"/>
        </w:rPr>
      </w:pPr>
    </w:p>
    <w:p w14:paraId="5B84584B" w14:textId="77777777" w:rsidR="00C548B6" w:rsidRPr="00A64A7D" w:rsidRDefault="00C548B6" w:rsidP="00C548B6">
      <w:pPr>
        <w:widowControl w:val="0"/>
        <w:tabs>
          <w:tab w:val="center" w:pos="4252"/>
          <w:tab w:val="right" w:pos="8504"/>
        </w:tabs>
        <w:ind w:left="284" w:right="-427"/>
        <w:jc w:val="both"/>
        <w:rPr>
          <w:rFonts w:ascii="Verdana" w:hAnsi="Verdana" w:cs="Tahoma"/>
          <w:sz w:val="19"/>
          <w:szCs w:val="19"/>
          <w:lang w:val="es-ES_tradnl"/>
        </w:rPr>
      </w:pPr>
    </w:p>
    <w:p w14:paraId="7F3C1587" w14:textId="0FCAA921"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r w:rsidRPr="00A64A7D">
        <w:rPr>
          <w:rFonts w:ascii="Verdana" w:hAnsi="Verdana" w:cs="Tahoma"/>
          <w:sz w:val="19"/>
          <w:szCs w:val="19"/>
          <w:lang w:val="es-ES_tradnl"/>
        </w:rPr>
        <w:t xml:space="preserve">D./Dña.…………………………………………………, responsable del contrato que tiene como objeto ……………………………………………… y referenciado con el número de expediente </w:t>
      </w:r>
      <w:r w:rsidR="00A95F0E" w:rsidRPr="00A64A7D">
        <w:rPr>
          <w:rFonts w:ascii="Verdana" w:hAnsi="Verdana" w:cs="Tahoma"/>
          <w:sz w:val="19"/>
          <w:szCs w:val="19"/>
          <w:lang w:val="es-ES_tradnl"/>
        </w:rPr>
        <w:t>C02/007/2026.</w:t>
      </w:r>
    </w:p>
    <w:p w14:paraId="3F12C58B" w14:textId="77777777" w:rsidR="00C548B6" w:rsidRPr="00A64A7D" w:rsidRDefault="00C548B6" w:rsidP="00C548B6">
      <w:pPr>
        <w:ind w:left="600" w:right="-427"/>
        <w:rPr>
          <w:rFonts w:ascii="Verdana" w:hAnsi="Verdana"/>
          <w:sz w:val="19"/>
          <w:szCs w:val="19"/>
          <w:lang w:val="es-ES_tradnl"/>
        </w:rPr>
      </w:pPr>
    </w:p>
    <w:p w14:paraId="4E3135BE" w14:textId="77777777" w:rsidR="00C548B6" w:rsidRPr="00A64A7D" w:rsidRDefault="00C548B6" w:rsidP="00C548B6">
      <w:pPr>
        <w:ind w:left="600" w:right="-427"/>
        <w:jc w:val="center"/>
        <w:rPr>
          <w:rFonts w:ascii="Verdana" w:hAnsi="Verdana"/>
          <w:sz w:val="19"/>
          <w:szCs w:val="19"/>
          <w:lang w:val="es-ES_tradnl"/>
        </w:rPr>
      </w:pPr>
    </w:p>
    <w:p w14:paraId="50E7A878" w14:textId="77777777" w:rsidR="00C548B6" w:rsidRPr="00A64A7D" w:rsidRDefault="00C548B6" w:rsidP="00C548B6">
      <w:pPr>
        <w:ind w:right="-427"/>
        <w:jc w:val="center"/>
        <w:rPr>
          <w:rFonts w:ascii="Verdana" w:hAnsi="Verdana"/>
          <w:b/>
          <w:sz w:val="19"/>
          <w:szCs w:val="19"/>
          <w:lang w:val="es-ES_tradnl"/>
        </w:rPr>
      </w:pPr>
      <w:bookmarkStart w:id="1151" w:name="_Toc505598258"/>
      <w:bookmarkStart w:id="1152" w:name="_Toc505598335"/>
      <w:bookmarkStart w:id="1153" w:name="_Toc505598428"/>
      <w:bookmarkStart w:id="1154" w:name="_Toc507512609"/>
      <w:bookmarkStart w:id="1155" w:name="_Toc507512910"/>
      <w:r w:rsidRPr="00A64A7D">
        <w:rPr>
          <w:rFonts w:ascii="Verdana" w:hAnsi="Verdana"/>
          <w:b/>
          <w:sz w:val="19"/>
          <w:szCs w:val="19"/>
          <w:lang w:val="es-ES_tradnl"/>
        </w:rPr>
        <w:t>DECLARA:</w:t>
      </w:r>
      <w:bookmarkEnd w:id="1151"/>
      <w:bookmarkEnd w:id="1152"/>
      <w:bookmarkEnd w:id="1153"/>
      <w:bookmarkEnd w:id="1154"/>
      <w:bookmarkEnd w:id="1155"/>
    </w:p>
    <w:p w14:paraId="6236D364" w14:textId="77777777" w:rsidR="00C548B6" w:rsidRPr="00A64A7D" w:rsidRDefault="00C548B6" w:rsidP="00C548B6">
      <w:pPr>
        <w:ind w:left="1300" w:right="-427"/>
        <w:jc w:val="both"/>
        <w:rPr>
          <w:rFonts w:ascii="Verdana" w:hAnsi="Verdana" w:cs="Tahoma"/>
          <w:sz w:val="19"/>
          <w:szCs w:val="19"/>
          <w:lang w:val="es-ES_tradnl"/>
        </w:rPr>
      </w:pPr>
    </w:p>
    <w:p w14:paraId="6C588E53" w14:textId="77777777" w:rsidR="00C548B6" w:rsidRPr="00A64A7D" w:rsidRDefault="00C548B6" w:rsidP="00F600EB">
      <w:pPr>
        <w:numPr>
          <w:ilvl w:val="0"/>
          <w:numId w:val="36"/>
        </w:numPr>
        <w:ind w:left="1300" w:right="-427" w:hanging="600"/>
        <w:jc w:val="both"/>
        <w:rPr>
          <w:rFonts w:ascii="Verdana" w:hAnsi="Verdana" w:cs="Tahoma"/>
          <w:sz w:val="19"/>
          <w:szCs w:val="19"/>
          <w:lang w:val="es-ES_tradnl"/>
        </w:rPr>
      </w:pPr>
      <w:r w:rsidRPr="00A64A7D">
        <w:rPr>
          <w:rFonts w:ascii="Verdana" w:hAnsi="Verdana" w:cs="Tahoma"/>
          <w:sz w:val="19"/>
          <w:szCs w:val="19"/>
          <w:lang w:val="es-ES_tradnl"/>
        </w:rPr>
        <w:t>Que, en relación con el contrato de referencia, ha tenido entrada en el registro indicado en la cláusula 19.6.2 de cláusulas específicas del contrato del pliego de cláusulas administrativas particulares certificación de servicios prestados presentada por (</w:t>
      </w:r>
      <w:r w:rsidRPr="00A64A7D">
        <w:rPr>
          <w:rFonts w:ascii="Verdana" w:hAnsi="Verdana" w:cs="Tahoma"/>
          <w:color w:val="0000FF"/>
          <w:sz w:val="19"/>
          <w:szCs w:val="19"/>
          <w:lang w:val="es-ES_tradnl"/>
        </w:rPr>
        <w:t>nombre contratista</w:t>
      </w:r>
      <w:r w:rsidRPr="00A64A7D">
        <w:rPr>
          <w:rFonts w:ascii="Verdana" w:hAnsi="Verdana" w:cs="Tahoma"/>
          <w:sz w:val="19"/>
          <w:szCs w:val="19"/>
          <w:lang w:val="es-ES_tradnl"/>
        </w:rPr>
        <w:t>) ………………………………………………………….…</w:t>
      </w:r>
    </w:p>
    <w:p w14:paraId="1C58EEAE" w14:textId="77777777" w:rsidR="00C548B6" w:rsidRPr="00A64A7D" w:rsidRDefault="00C548B6" w:rsidP="00C548B6">
      <w:pPr>
        <w:ind w:left="1300" w:right="-427" w:hanging="600"/>
        <w:jc w:val="both"/>
        <w:rPr>
          <w:rFonts w:ascii="Verdana" w:hAnsi="Verdana" w:cs="Tahoma"/>
          <w:sz w:val="19"/>
          <w:szCs w:val="19"/>
          <w:lang w:val="es-ES_tradnl"/>
        </w:rPr>
      </w:pPr>
    </w:p>
    <w:p w14:paraId="1AC94BAD" w14:textId="77777777" w:rsidR="00C548B6" w:rsidRPr="00A64A7D" w:rsidRDefault="00C548B6" w:rsidP="00F600EB">
      <w:pPr>
        <w:numPr>
          <w:ilvl w:val="0"/>
          <w:numId w:val="36"/>
        </w:numPr>
        <w:ind w:left="1300" w:right="-427" w:hanging="600"/>
        <w:jc w:val="both"/>
        <w:rPr>
          <w:rFonts w:ascii="Verdana" w:hAnsi="Verdana" w:cs="Tahoma"/>
          <w:sz w:val="19"/>
          <w:szCs w:val="19"/>
          <w:lang w:val="es-ES_tradnl"/>
        </w:rPr>
      </w:pPr>
      <w:r w:rsidRPr="00A64A7D">
        <w:rPr>
          <w:rFonts w:ascii="Verdana" w:hAnsi="Verdana" w:cs="Tahoma"/>
          <w:sz w:val="19"/>
          <w:szCs w:val="19"/>
          <w:lang w:val="es-ES_tradnl"/>
        </w:rPr>
        <w:t>Que (</w:t>
      </w:r>
      <w:r w:rsidRPr="00A64A7D">
        <w:rPr>
          <w:rFonts w:ascii="Verdana" w:hAnsi="Verdana" w:cs="Tahoma"/>
          <w:color w:val="0000FF"/>
          <w:sz w:val="19"/>
          <w:szCs w:val="19"/>
          <w:lang w:val="es-ES_tradnl"/>
        </w:rPr>
        <w:t>nombre contratista</w:t>
      </w:r>
      <w:r w:rsidRPr="00A64A7D">
        <w:rPr>
          <w:rFonts w:ascii="Verdana" w:hAnsi="Verdana" w:cs="Tahoma"/>
          <w:sz w:val="19"/>
          <w:szCs w:val="19"/>
          <w:lang w:val="es-ES_tradnl"/>
        </w:rPr>
        <w:t>) ……………………………………………………… ha realizado los trabajos objeto del contrato / ha prestado dichos servicios de conformidad con el pliego de prescripciones técnicas particulares y el pliego de cláusulas administrativas particulares durante el siguiente periodo: ………………………………………………</w:t>
      </w:r>
    </w:p>
    <w:p w14:paraId="3768E3BF" w14:textId="77777777" w:rsidR="00C548B6" w:rsidRPr="00A64A7D" w:rsidRDefault="00C548B6" w:rsidP="00C548B6">
      <w:pPr>
        <w:ind w:left="1300" w:right="-427" w:hanging="600"/>
        <w:jc w:val="both"/>
        <w:rPr>
          <w:rFonts w:ascii="Verdana" w:hAnsi="Verdana" w:cs="Tahoma"/>
          <w:sz w:val="19"/>
          <w:szCs w:val="19"/>
          <w:lang w:val="es-ES_tradnl"/>
        </w:rPr>
      </w:pPr>
    </w:p>
    <w:p w14:paraId="4DF5DD32" w14:textId="77777777" w:rsidR="00C548B6" w:rsidRPr="00A64A7D" w:rsidRDefault="00C548B6" w:rsidP="00F600EB">
      <w:pPr>
        <w:numPr>
          <w:ilvl w:val="0"/>
          <w:numId w:val="36"/>
        </w:numPr>
        <w:ind w:left="1300" w:right="-427" w:hanging="600"/>
        <w:jc w:val="both"/>
        <w:rPr>
          <w:rFonts w:ascii="Verdana" w:hAnsi="Verdana" w:cs="Tahoma"/>
          <w:sz w:val="19"/>
          <w:szCs w:val="19"/>
          <w:lang w:val="es-ES_tradnl"/>
        </w:rPr>
      </w:pPr>
      <w:r w:rsidRPr="00A64A7D">
        <w:rPr>
          <w:rFonts w:ascii="Verdana" w:hAnsi="Verdana" w:cs="Tahoma"/>
          <w:sz w:val="19"/>
          <w:szCs w:val="19"/>
          <w:lang w:val="es-ES_tradnl"/>
        </w:rPr>
        <w:t xml:space="preserve">Que, </w:t>
      </w:r>
      <w:r w:rsidR="007B2671" w:rsidRPr="00A64A7D">
        <w:rPr>
          <w:rFonts w:ascii="Verdana" w:hAnsi="Verdana" w:cs="Tahoma"/>
          <w:sz w:val="19"/>
          <w:szCs w:val="19"/>
          <w:lang w:val="es-ES_tradnl"/>
        </w:rPr>
        <w:t xml:space="preserve">con base en </w:t>
      </w:r>
      <w:r w:rsidRPr="00A64A7D">
        <w:rPr>
          <w:rFonts w:ascii="Verdana" w:hAnsi="Verdana" w:cs="Tahoma"/>
          <w:sz w:val="19"/>
          <w:szCs w:val="19"/>
          <w:lang w:val="es-ES_tradnl"/>
        </w:rPr>
        <w:t xml:space="preserve">lo expuesto en el párrafo anterior, aprueba la certificación de servicios presentada y procede, en la fecha de la firma, a remitir por </w:t>
      </w:r>
      <w:r w:rsidRPr="00A64A7D">
        <w:rPr>
          <w:rFonts w:ascii="Verdana" w:hAnsi="Verdana" w:cs="Tahoma"/>
          <w:color w:val="0000FF"/>
          <w:sz w:val="19"/>
          <w:szCs w:val="19"/>
          <w:lang w:val="es-ES_tradnl"/>
        </w:rPr>
        <w:t xml:space="preserve">el medio que corresponda según la legislación vigente </w:t>
      </w:r>
      <w:r w:rsidRPr="00A64A7D">
        <w:rPr>
          <w:rFonts w:ascii="Verdana" w:hAnsi="Verdana" w:cs="Tahoma"/>
          <w:sz w:val="19"/>
          <w:szCs w:val="19"/>
          <w:lang w:val="es-ES_tradnl"/>
        </w:rPr>
        <w:t>una copia a (</w:t>
      </w:r>
      <w:r w:rsidRPr="00A64A7D">
        <w:rPr>
          <w:rFonts w:ascii="Verdana" w:hAnsi="Verdana" w:cs="Tahoma"/>
          <w:color w:val="0000FF"/>
          <w:sz w:val="19"/>
          <w:szCs w:val="19"/>
          <w:lang w:val="es-ES_tradnl"/>
        </w:rPr>
        <w:t>nombre contratista</w:t>
      </w:r>
      <w:r w:rsidRPr="00A64A7D">
        <w:rPr>
          <w:rFonts w:ascii="Verdana" w:hAnsi="Verdana" w:cs="Tahoma"/>
          <w:sz w:val="19"/>
          <w:szCs w:val="19"/>
          <w:lang w:val="es-ES_tradnl"/>
        </w:rPr>
        <w:t>) ……………………………………………………… a los efectos de lo dispuesto en la cláusula 32.2 de condiciones generales del pliego de cláusulas administrativas particulares.</w:t>
      </w:r>
    </w:p>
    <w:p w14:paraId="6C339397" w14:textId="77777777" w:rsidR="00C548B6" w:rsidRPr="00A64A7D" w:rsidRDefault="00C548B6" w:rsidP="00C548B6">
      <w:pPr>
        <w:ind w:left="600" w:right="-427"/>
        <w:rPr>
          <w:rFonts w:ascii="Verdana" w:hAnsi="Verdana" w:cs="Tahoma"/>
          <w:sz w:val="19"/>
          <w:szCs w:val="19"/>
          <w:lang w:val="es-ES_tradnl"/>
        </w:rPr>
      </w:pPr>
    </w:p>
    <w:p w14:paraId="11B1EC30" w14:textId="77777777" w:rsidR="00C548B6" w:rsidRPr="00A64A7D" w:rsidRDefault="00C548B6" w:rsidP="00C548B6">
      <w:pPr>
        <w:ind w:left="600" w:right="-427"/>
        <w:jc w:val="center"/>
        <w:rPr>
          <w:rFonts w:ascii="Verdana" w:hAnsi="Verdana" w:cs="Tahoma"/>
          <w:sz w:val="19"/>
          <w:szCs w:val="19"/>
          <w:lang w:val="es-ES_tradnl"/>
        </w:rPr>
      </w:pPr>
    </w:p>
    <w:p w14:paraId="71BEA94D" w14:textId="77777777" w:rsidR="00C548B6" w:rsidRPr="00A64A7D" w:rsidRDefault="00C548B6" w:rsidP="00C548B6">
      <w:pPr>
        <w:ind w:left="600" w:right="-427"/>
        <w:jc w:val="center"/>
        <w:rPr>
          <w:rFonts w:ascii="Verdana" w:hAnsi="Verdana" w:cs="Tahoma"/>
          <w:sz w:val="19"/>
          <w:szCs w:val="19"/>
          <w:lang w:val="es-ES_tradnl"/>
        </w:rPr>
      </w:pPr>
    </w:p>
    <w:p w14:paraId="3A71F432" w14:textId="77777777" w:rsidR="00C548B6" w:rsidRPr="00A64A7D" w:rsidRDefault="00C548B6" w:rsidP="00C548B6">
      <w:pPr>
        <w:ind w:right="-427"/>
        <w:rPr>
          <w:rFonts w:ascii="Verdana" w:hAnsi="Verdana" w:cs="Tahoma"/>
          <w:sz w:val="19"/>
          <w:szCs w:val="19"/>
          <w:lang w:val="es-ES_tradnl"/>
        </w:rPr>
      </w:pPr>
      <w:bookmarkStart w:id="1156" w:name="_Toc505598259"/>
      <w:bookmarkStart w:id="1157" w:name="_Toc505598336"/>
      <w:bookmarkStart w:id="1158" w:name="_Toc505598429"/>
      <w:bookmarkStart w:id="1159" w:name="_Toc507512610"/>
      <w:bookmarkStart w:id="1160" w:name="_Toc507512911"/>
      <w:r w:rsidRPr="00A64A7D">
        <w:rPr>
          <w:rFonts w:ascii="Verdana" w:hAnsi="Verdana" w:cs="Tahoma"/>
          <w:sz w:val="19"/>
          <w:szCs w:val="19"/>
          <w:lang w:val="es-ES_tradnl"/>
        </w:rPr>
        <w:t>En............................., a..... de....................de 20....</w:t>
      </w:r>
      <w:bookmarkEnd w:id="1156"/>
      <w:bookmarkEnd w:id="1157"/>
      <w:bookmarkEnd w:id="1158"/>
      <w:bookmarkEnd w:id="1159"/>
      <w:bookmarkEnd w:id="1160"/>
    </w:p>
    <w:p w14:paraId="40B1FA81" w14:textId="77777777" w:rsidR="00C548B6" w:rsidRPr="00A64A7D" w:rsidRDefault="00C548B6" w:rsidP="00C548B6">
      <w:pPr>
        <w:ind w:right="-427"/>
        <w:rPr>
          <w:rFonts w:ascii="Verdana" w:hAnsi="Verdana" w:cs="Tahoma"/>
          <w:sz w:val="19"/>
          <w:szCs w:val="19"/>
          <w:lang w:val="es-ES_tradnl"/>
        </w:rPr>
      </w:pPr>
    </w:p>
    <w:p w14:paraId="06E406A0" w14:textId="77777777" w:rsidR="00C548B6" w:rsidRPr="00A64A7D" w:rsidRDefault="00C548B6" w:rsidP="00C548B6">
      <w:pPr>
        <w:ind w:right="-427"/>
        <w:rPr>
          <w:rFonts w:ascii="Verdana" w:hAnsi="Verdana" w:cs="Tahoma"/>
          <w:sz w:val="19"/>
          <w:szCs w:val="19"/>
          <w:lang w:val="es-ES_tradnl"/>
        </w:rPr>
      </w:pPr>
    </w:p>
    <w:p w14:paraId="74DEE0D8" w14:textId="77777777" w:rsidR="00C548B6" w:rsidRPr="00A64A7D" w:rsidRDefault="00C548B6" w:rsidP="00C548B6">
      <w:pPr>
        <w:ind w:right="-427"/>
        <w:rPr>
          <w:rFonts w:ascii="Verdana" w:hAnsi="Verdana" w:cs="Tahoma"/>
          <w:sz w:val="19"/>
          <w:szCs w:val="19"/>
          <w:lang w:val="es-ES_tradnl"/>
        </w:rPr>
      </w:pPr>
    </w:p>
    <w:p w14:paraId="2564AB91" w14:textId="77777777" w:rsidR="00C548B6" w:rsidRPr="00A64A7D" w:rsidRDefault="00C548B6" w:rsidP="00C548B6">
      <w:pPr>
        <w:ind w:right="-427"/>
        <w:rPr>
          <w:rFonts w:ascii="Verdana" w:hAnsi="Verdana" w:cs="Tahoma"/>
          <w:sz w:val="19"/>
          <w:szCs w:val="19"/>
          <w:lang w:val="es-ES_tradnl"/>
        </w:rPr>
      </w:pPr>
      <w:r w:rsidRPr="00A64A7D">
        <w:rPr>
          <w:rFonts w:ascii="Verdana" w:hAnsi="Verdana" w:cs="Tahoma"/>
          <w:sz w:val="19"/>
          <w:szCs w:val="19"/>
          <w:lang w:val="es-ES_tradnl"/>
        </w:rPr>
        <w:t>Firmado:</w:t>
      </w:r>
    </w:p>
    <w:p w14:paraId="22169F23" w14:textId="77777777" w:rsidR="00C548B6" w:rsidRPr="00A64A7D" w:rsidRDefault="00C548B6" w:rsidP="00C548B6">
      <w:pPr>
        <w:ind w:left="600" w:right="-427"/>
        <w:rPr>
          <w:rFonts w:ascii="Verdana" w:hAnsi="Verdana" w:cs="Tahoma"/>
          <w:sz w:val="20"/>
          <w:szCs w:val="20"/>
          <w:lang w:val="es-ES_tradnl"/>
        </w:rPr>
      </w:pPr>
    </w:p>
    <w:p w14:paraId="58E3C3CD" w14:textId="77777777" w:rsidR="00C548B6" w:rsidRPr="00A64A7D" w:rsidRDefault="00C548B6" w:rsidP="00C548B6">
      <w:pPr>
        <w:ind w:left="600" w:right="-427"/>
        <w:rPr>
          <w:rFonts w:ascii="Verdana" w:hAnsi="Verdana" w:cs="Tahoma"/>
          <w:sz w:val="20"/>
          <w:szCs w:val="20"/>
          <w:lang w:val="es-ES_tradnl"/>
        </w:rPr>
      </w:pPr>
    </w:p>
    <w:p w14:paraId="34DB7141" w14:textId="77777777" w:rsidR="00C548B6" w:rsidRPr="00A64A7D" w:rsidRDefault="00C548B6" w:rsidP="00C548B6">
      <w:pPr>
        <w:ind w:left="600" w:right="-427"/>
        <w:rPr>
          <w:rFonts w:ascii="Verdana" w:hAnsi="Verdana" w:cs="Tahoma"/>
          <w:sz w:val="20"/>
          <w:szCs w:val="20"/>
          <w:lang w:val="es-ES_tradnl"/>
        </w:rPr>
      </w:pPr>
    </w:p>
    <w:p w14:paraId="6194A606" w14:textId="77777777" w:rsidR="00C548B6" w:rsidRPr="00A64A7D" w:rsidRDefault="00C548B6" w:rsidP="00C548B6">
      <w:pPr>
        <w:ind w:left="600" w:right="-427"/>
        <w:rPr>
          <w:rFonts w:ascii="Verdana" w:hAnsi="Verdana" w:cs="Tahoma"/>
          <w:sz w:val="20"/>
          <w:szCs w:val="20"/>
          <w:lang w:val="es-ES_tradnl"/>
        </w:rPr>
      </w:pPr>
    </w:p>
    <w:p w14:paraId="1EB22519" w14:textId="77777777" w:rsidR="00C548B6" w:rsidRPr="00A64A7D" w:rsidRDefault="00C548B6" w:rsidP="00C548B6">
      <w:pPr>
        <w:ind w:left="600" w:right="-427"/>
        <w:rPr>
          <w:rFonts w:ascii="Verdana" w:hAnsi="Verdana" w:cs="Tahoma"/>
          <w:sz w:val="20"/>
          <w:szCs w:val="20"/>
          <w:lang w:val="es-ES_tradnl"/>
        </w:rPr>
      </w:pPr>
    </w:p>
    <w:p w14:paraId="3345FFA8" w14:textId="77777777" w:rsidR="00C548B6" w:rsidRPr="00A64A7D" w:rsidRDefault="00C548B6" w:rsidP="00C548B6">
      <w:pPr>
        <w:ind w:left="600" w:right="-427"/>
        <w:rPr>
          <w:rFonts w:ascii="Verdana" w:hAnsi="Verdana" w:cs="Tahoma"/>
          <w:sz w:val="20"/>
          <w:szCs w:val="20"/>
          <w:lang w:val="es-ES_tradnl"/>
        </w:rPr>
      </w:pPr>
    </w:p>
    <w:p w14:paraId="1F6DA620" w14:textId="77777777" w:rsidR="00C548B6" w:rsidRPr="00A64A7D" w:rsidRDefault="00C548B6" w:rsidP="00C548B6">
      <w:pPr>
        <w:ind w:left="600" w:right="-427"/>
        <w:rPr>
          <w:rFonts w:ascii="Verdana" w:hAnsi="Verdana" w:cs="Tahoma"/>
          <w:sz w:val="20"/>
          <w:szCs w:val="20"/>
          <w:lang w:val="es-ES_tradnl"/>
        </w:rPr>
      </w:pPr>
    </w:p>
    <w:p w14:paraId="4C8AE826" w14:textId="77777777" w:rsidR="00C548B6" w:rsidRPr="00A64A7D" w:rsidRDefault="00C548B6" w:rsidP="00C548B6">
      <w:pPr>
        <w:shd w:val="clear" w:color="auto" w:fill="FFFFFF"/>
        <w:ind w:right="-427"/>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07F8E16F"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71ED1AD1" w14:textId="77777777" w:rsidR="00C548B6" w:rsidRPr="00A64A7D" w:rsidRDefault="00C548B6" w:rsidP="00C548B6">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302AA64F"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6F3AEB34" w14:textId="77777777" w:rsidR="00C548B6" w:rsidRPr="00A64A7D" w:rsidRDefault="00C548B6" w:rsidP="00F600EB">
      <w:pPr>
        <w:numPr>
          <w:ilvl w:val="0"/>
          <w:numId w:val="58"/>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425E272C" w14:textId="77777777" w:rsidR="00C548B6" w:rsidRPr="00A64A7D" w:rsidRDefault="00C548B6" w:rsidP="00F600EB">
      <w:pPr>
        <w:numPr>
          <w:ilvl w:val="0"/>
          <w:numId w:val="58"/>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3111916F" w14:textId="77777777" w:rsidR="00C548B6" w:rsidRPr="00A64A7D" w:rsidRDefault="00C548B6" w:rsidP="00F600EB">
      <w:pPr>
        <w:numPr>
          <w:ilvl w:val="0"/>
          <w:numId w:val="58"/>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w:t>
      </w:r>
      <w:r w:rsidR="000E694D" w:rsidRPr="00A64A7D">
        <w:rPr>
          <w:rFonts w:ascii="Verdana" w:hAnsi="Verdana"/>
          <w:sz w:val="14"/>
          <w:szCs w:val="14"/>
          <w:lang w:val="es-ES_tradnl"/>
        </w:rPr>
        <w:t>ción legal aplicable al órgano r</w:t>
      </w:r>
      <w:r w:rsidRPr="00A64A7D">
        <w:rPr>
          <w:rFonts w:ascii="Verdana" w:hAnsi="Verdana"/>
          <w:sz w:val="14"/>
          <w:szCs w:val="14"/>
          <w:lang w:val="es-ES_tradnl"/>
        </w:rPr>
        <w:t xml:space="preserve">esponsable del tratamiento. </w:t>
      </w:r>
    </w:p>
    <w:p w14:paraId="0A052FFC" w14:textId="77777777" w:rsidR="00C548B6" w:rsidRPr="00A64A7D" w:rsidRDefault="00C548B6" w:rsidP="00F600EB">
      <w:pPr>
        <w:numPr>
          <w:ilvl w:val="0"/>
          <w:numId w:val="58"/>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040E962A" w14:textId="77777777" w:rsidR="00C03745" w:rsidRPr="00A64A7D" w:rsidRDefault="00C548B6" w:rsidP="00F600EB">
      <w:pPr>
        <w:numPr>
          <w:ilvl w:val="0"/>
          <w:numId w:val="58"/>
        </w:numPr>
        <w:shd w:val="clear" w:color="auto" w:fill="FFFFFF"/>
        <w:tabs>
          <w:tab w:val="left" w:pos="142"/>
        </w:tabs>
        <w:ind w:right="-427"/>
        <w:contextualSpacing/>
        <w:jc w:val="both"/>
        <w:rPr>
          <w:rFonts w:ascii="Tahoma" w:hAnsi="Tahoma" w:cs="Tahoma"/>
          <w:sz w:val="20"/>
          <w:szCs w:val="20"/>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3EA384E7" w14:textId="77777777" w:rsidR="00C03745" w:rsidRPr="00A64A7D" w:rsidRDefault="00C03745" w:rsidP="00C03745">
      <w:pPr>
        <w:shd w:val="clear" w:color="auto" w:fill="FFFFFF"/>
        <w:tabs>
          <w:tab w:val="left" w:pos="142"/>
        </w:tabs>
        <w:ind w:right="-427"/>
        <w:contextualSpacing/>
        <w:jc w:val="both"/>
        <w:rPr>
          <w:rFonts w:ascii="Tahoma" w:hAnsi="Tahoma" w:cs="Tahoma"/>
          <w:sz w:val="20"/>
          <w:szCs w:val="20"/>
          <w:lang w:val="es-ES_tradnl"/>
        </w:rPr>
      </w:pPr>
    </w:p>
    <w:p w14:paraId="222E5BE0" w14:textId="77777777" w:rsidR="00C548B6" w:rsidRPr="00A64A7D" w:rsidRDefault="00C03745" w:rsidP="00C03745">
      <w:pPr>
        <w:shd w:val="clear" w:color="auto" w:fill="FFFFFF"/>
        <w:tabs>
          <w:tab w:val="left" w:pos="142"/>
        </w:tabs>
        <w:ind w:right="-427"/>
        <w:contextualSpacing/>
        <w:jc w:val="both"/>
        <w:rPr>
          <w:rFonts w:ascii="Tahoma" w:hAnsi="Tahoma" w:cs="Tahoma"/>
          <w:sz w:val="20"/>
          <w:szCs w:val="20"/>
          <w:lang w:val="es-ES_tradnl"/>
        </w:rPr>
      </w:pPr>
      <w:r w:rsidRPr="00A64A7D">
        <w:rPr>
          <w:rFonts w:ascii="Verdana" w:hAnsi="Verdana"/>
          <w:b/>
          <w:sz w:val="16"/>
          <w:szCs w:val="16"/>
          <w:lang w:val="es-ES_tradnl"/>
        </w:rPr>
        <w:t>INFORMACIÓN COMPLETA EN EL ANEXO VII.1 «INFORMACIÓN ADICIONAL SOBRE PROTECCIÓN DE DATOS PERSONALES»</w:t>
      </w:r>
      <w:r w:rsidRPr="00A64A7D">
        <w:rPr>
          <w:rFonts w:ascii="Tahoma" w:hAnsi="Tahoma" w:cs="Tahoma"/>
          <w:sz w:val="20"/>
          <w:szCs w:val="20"/>
          <w:lang w:val="es-ES_tradnl"/>
        </w:rPr>
        <w:t xml:space="preserve"> </w:t>
      </w:r>
    </w:p>
    <w:p w14:paraId="67875E90" w14:textId="77777777" w:rsidR="00C548B6" w:rsidRPr="00A64A7D" w:rsidRDefault="00C548B6" w:rsidP="00C548B6">
      <w:pPr>
        <w:ind w:left="600" w:right="-63"/>
        <w:jc w:val="center"/>
        <w:rPr>
          <w:rFonts w:ascii="Verdana" w:hAnsi="Verdana" w:cs="Tahoma"/>
          <w:b/>
          <w:sz w:val="22"/>
          <w:szCs w:val="22"/>
          <w:lang w:val="es-ES_tradnl"/>
        </w:rPr>
        <w:sectPr w:rsidR="00C548B6" w:rsidRPr="00A64A7D" w:rsidSect="00A12B05">
          <w:footnotePr>
            <w:numRestart w:val="eachSect"/>
          </w:footnotePr>
          <w:pgSz w:w="11906" w:h="16838" w:code="9"/>
          <w:pgMar w:top="567" w:right="1276" w:bottom="992" w:left="1134" w:header="284" w:footer="482" w:gutter="0"/>
          <w:cols w:space="708"/>
          <w:docGrid w:linePitch="360"/>
        </w:sectPr>
      </w:pPr>
      <w:bookmarkStart w:id="1161" w:name="AnexoVI2"/>
    </w:p>
    <w:p w14:paraId="4F43B15F" w14:textId="7E4F3922" w:rsidR="00C548B6" w:rsidRPr="00A64A7D" w:rsidRDefault="00F47A03" w:rsidP="00C03745">
      <w:pPr>
        <w:pStyle w:val="Ttulo3"/>
        <w:rPr>
          <w:lang w:val="es-ES_tradnl"/>
        </w:rPr>
      </w:pPr>
      <w:bookmarkStart w:id="1162" w:name="_Toc33530880"/>
      <w:bookmarkStart w:id="1163" w:name="_Toc38387851"/>
      <w:bookmarkStart w:id="1164" w:name="_Toc225761205"/>
      <w:bookmarkEnd w:id="1161"/>
      <w:r w:rsidRPr="00A64A7D">
        <w:rPr>
          <w:lang w:val="es-ES_tradnl"/>
        </w:rPr>
        <w:lastRenderedPageBreak/>
        <w:t>ANEXO VI.</w:t>
      </w:r>
      <w:r w:rsidR="007709C6" w:rsidRPr="00A64A7D">
        <w:rPr>
          <w:lang w:val="es-ES_tradnl"/>
        </w:rPr>
        <w:t>BIS</w:t>
      </w:r>
      <w:r w:rsidR="00C548B6" w:rsidRPr="00A64A7D">
        <w:rPr>
          <w:lang w:val="es-ES_tradnl"/>
        </w:rPr>
        <w:t>2.-</w:t>
      </w:r>
      <w:r w:rsidR="00C548B6" w:rsidRPr="00A64A7D">
        <w:rPr>
          <w:lang w:val="es-ES_tradnl"/>
        </w:rPr>
        <w:tab/>
        <w:t>COMUNICACIÓN DE SUBCONTRATACIÓN</w:t>
      </w:r>
      <w:bookmarkEnd w:id="1162"/>
      <w:bookmarkEnd w:id="1163"/>
      <w:bookmarkEnd w:id="1164"/>
    </w:p>
    <w:p w14:paraId="72F87B66" w14:textId="77777777" w:rsidR="00C548B6" w:rsidRPr="00A64A7D" w:rsidRDefault="00C548B6" w:rsidP="00C548B6">
      <w:pPr>
        <w:widowControl w:val="0"/>
        <w:tabs>
          <w:tab w:val="center" w:pos="4252"/>
          <w:tab w:val="right" w:pos="8504"/>
        </w:tabs>
        <w:ind w:left="600" w:right="-427"/>
        <w:jc w:val="both"/>
        <w:rPr>
          <w:rFonts w:ascii="Verdana" w:hAnsi="Verdana" w:cs="Tahoma"/>
          <w:sz w:val="19"/>
          <w:szCs w:val="19"/>
          <w:lang w:val="es-ES_tradnl"/>
        </w:rPr>
      </w:pPr>
    </w:p>
    <w:p w14:paraId="41A2FBDB" w14:textId="77777777" w:rsidR="00C548B6" w:rsidRPr="00A64A7D" w:rsidRDefault="00C548B6" w:rsidP="00C548B6">
      <w:pPr>
        <w:widowControl w:val="0"/>
        <w:tabs>
          <w:tab w:val="center" w:pos="4252"/>
          <w:tab w:val="right" w:pos="8504"/>
        </w:tabs>
        <w:ind w:left="600" w:right="-427"/>
        <w:jc w:val="both"/>
        <w:rPr>
          <w:rFonts w:ascii="Verdana" w:hAnsi="Verdana" w:cs="Tahoma"/>
          <w:sz w:val="19"/>
          <w:szCs w:val="19"/>
          <w:lang w:val="es-ES_tradnl"/>
        </w:rPr>
      </w:pPr>
    </w:p>
    <w:p w14:paraId="24A4C785" w14:textId="77777777" w:rsidR="00C548B6" w:rsidRPr="00A64A7D" w:rsidRDefault="00C548B6" w:rsidP="00C548B6">
      <w:pPr>
        <w:widowControl w:val="0"/>
        <w:tabs>
          <w:tab w:val="center" w:pos="4252"/>
          <w:tab w:val="right" w:pos="8504"/>
        </w:tabs>
        <w:ind w:left="600" w:right="-427"/>
        <w:jc w:val="both"/>
        <w:rPr>
          <w:rFonts w:ascii="Verdana" w:hAnsi="Verdana" w:cs="Tahoma"/>
          <w:sz w:val="19"/>
          <w:szCs w:val="19"/>
          <w:lang w:val="es-ES_tradnl"/>
        </w:rPr>
      </w:pPr>
    </w:p>
    <w:p w14:paraId="6086ED51" w14:textId="77777777"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r w:rsidRPr="00A64A7D">
        <w:rPr>
          <w:rFonts w:ascii="Verdana" w:hAnsi="Verdana" w:cs="Tahoma"/>
          <w:sz w:val="19"/>
          <w:szCs w:val="19"/>
          <w:lang w:val="es-ES_tradnl"/>
        </w:rPr>
        <w:t>D./Dña.………………………………………………………………, en nombre propio o en representación de (</w:t>
      </w:r>
      <w:r w:rsidRPr="00A64A7D">
        <w:rPr>
          <w:rFonts w:ascii="Verdana" w:hAnsi="Verdana" w:cs="Tahoma"/>
          <w:color w:val="0000FF"/>
          <w:sz w:val="19"/>
          <w:szCs w:val="19"/>
          <w:lang w:val="es-ES_tradnl"/>
        </w:rPr>
        <w:t>contratista</w:t>
      </w:r>
      <w:r w:rsidRPr="00A64A7D">
        <w:rPr>
          <w:rFonts w:ascii="Verdana" w:hAnsi="Verdana" w:cs="Tahoma"/>
          <w:sz w:val="19"/>
          <w:szCs w:val="19"/>
          <w:lang w:val="es-ES_tradnl"/>
        </w:rPr>
        <w:t>)……………………………………………, con NIF</w:t>
      </w:r>
      <w:r w:rsidR="008830EF" w:rsidRPr="00A64A7D">
        <w:rPr>
          <w:rFonts w:ascii="Verdana" w:hAnsi="Verdana" w:cs="Tahoma"/>
          <w:sz w:val="19"/>
          <w:szCs w:val="19"/>
          <w:lang w:val="es-ES_tradnl"/>
        </w:rPr>
        <w:t xml:space="preserve"> …</w:t>
      </w:r>
      <w:r w:rsidR="00D624B3" w:rsidRPr="00A64A7D">
        <w:rPr>
          <w:rFonts w:ascii="Verdana" w:hAnsi="Verdana" w:cs="Tahoma"/>
          <w:sz w:val="19"/>
          <w:szCs w:val="19"/>
          <w:lang w:val="es-ES_tradnl"/>
        </w:rPr>
        <w:t>………………….</w:t>
      </w:r>
      <w:r w:rsidR="008830EF" w:rsidRPr="00A64A7D">
        <w:rPr>
          <w:rFonts w:ascii="Verdana" w:hAnsi="Verdana" w:cs="Tahoma"/>
          <w:sz w:val="19"/>
          <w:szCs w:val="19"/>
          <w:lang w:val="es-ES_tradnl"/>
        </w:rPr>
        <w:t xml:space="preserve"> (</w:t>
      </w:r>
      <w:r w:rsidR="008830EF" w:rsidRPr="00A64A7D">
        <w:rPr>
          <w:rFonts w:ascii="Verdana" w:hAnsi="Verdana" w:cs="Tahoma"/>
          <w:color w:val="0000FF"/>
          <w:sz w:val="19"/>
          <w:szCs w:val="19"/>
          <w:lang w:val="es-ES_tradnl"/>
        </w:rPr>
        <w:t>de la contratista</w:t>
      </w:r>
      <w:r w:rsidR="008830EF" w:rsidRPr="00A64A7D">
        <w:rPr>
          <w:rFonts w:ascii="Verdana" w:hAnsi="Verdana" w:cs="Tahoma"/>
          <w:sz w:val="19"/>
          <w:szCs w:val="19"/>
          <w:lang w:val="es-ES_tradnl"/>
        </w:rPr>
        <w:t>)</w:t>
      </w:r>
      <w:r w:rsidRPr="00A64A7D">
        <w:rPr>
          <w:rFonts w:ascii="Verdana" w:hAnsi="Verdana" w:cs="Tahoma"/>
          <w:sz w:val="19"/>
          <w:szCs w:val="19"/>
          <w:lang w:val="es-ES_tradnl"/>
        </w:rPr>
        <w:t>, en calidad de contratista.</w:t>
      </w:r>
    </w:p>
    <w:p w14:paraId="334B1884" w14:textId="77777777" w:rsidR="00C548B6" w:rsidRPr="00A64A7D" w:rsidRDefault="00C548B6" w:rsidP="00C548B6">
      <w:pPr>
        <w:tabs>
          <w:tab w:val="left" w:pos="9436"/>
        </w:tabs>
        <w:ind w:right="-427"/>
        <w:jc w:val="center"/>
        <w:rPr>
          <w:rFonts w:ascii="Verdana" w:eastAsia="Arial Unicode MS" w:hAnsi="Verdana"/>
          <w:b/>
          <w:sz w:val="19"/>
          <w:szCs w:val="19"/>
          <w:lang w:val="es-ES_tradnl"/>
        </w:rPr>
      </w:pPr>
    </w:p>
    <w:p w14:paraId="62F83C7E" w14:textId="77777777" w:rsidR="00C548B6" w:rsidRPr="00A64A7D" w:rsidRDefault="00C548B6" w:rsidP="00C548B6">
      <w:pPr>
        <w:ind w:right="-427"/>
        <w:jc w:val="center"/>
        <w:rPr>
          <w:rFonts w:ascii="Verdana" w:hAnsi="Verdana"/>
          <w:b/>
          <w:sz w:val="19"/>
          <w:szCs w:val="19"/>
          <w:lang w:val="es-ES_tradnl"/>
        </w:rPr>
      </w:pPr>
      <w:bookmarkStart w:id="1165" w:name="_Toc505598260"/>
      <w:bookmarkStart w:id="1166" w:name="_Toc505598337"/>
      <w:bookmarkStart w:id="1167" w:name="_Toc505598430"/>
      <w:bookmarkStart w:id="1168" w:name="_Toc507512611"/>
      <w:bookmarkStart w:id="1169" w:name="_Toc507512912"/>
      <w:r w:rsidRPr="00A64A7D">
        <w:rPr>
          <w:rFonts w:ascii="Verdana" w:hAnsi="Verdana"/>
          <w:b/>
          <w:sz w:val="19"/>
          <w:szCs w:val="19"/>
          <w:lang w:val="es-ES_tradnl"/>
        </w:rPr>
        <w:t>DECLARA:</w:t>
      </w:r>
      <w:bookmarkEnd w:id="1165"/>
      <w:bookmarkEnd w:id="1166"/>
      <w:bookmarkEnd w:id="1167"/>
      <w:bookmarkEnd w:id="1168"/>
      <w:bookmarkEnd w:id="1169"/>
    </w:p>
    <w:p w14:paraId="6835A4FB" w14:textId="77777777" w:rsidR="00C548B6" w:rsidRPr="00A64A7D" w:rsidRDefault="00C548B6" w:rsidP="00C548B6">
      <w:pPr>
        <w:ind w:right="-427"/>
        <w:jc w:val="center"/>
        <w:rPr>
          <w:rFonts w:ascii="Verdana" w:hAnsi="Verdana"/>
          <w:b/>
          <w:sz w:val="19"/>
          <w:szCs w:val="19"/>
          <w:lang w:val="es-ES_tradnl"/>
        </w:rPr>
      </w:pPr>
    </w:p>
    <w:p w14:paraId="6D073102" w14:textId="2E0B44D2" w:rsidR="00C548B6" w:rsidRPr="00A64A7D" w:rsidRDefault="00C548B6" w:rsidP="00C548B6">
      <w:pPr>
        <w:widowControl w:val="0"/>
        <w:tabs>
          <w:tab w:val="center" w:pos="4252"/>
          <w:tab w:val="right" w:pos="8504"/>
        </w:tabs>
        <w:ind w:right="-427"/>
        <w:jc w:val="both"/>
        <w:rPr>
          <w:rFonts w:ascii="Verdana" w:hAnsi="Verdana" w:cs="Tahoma"/>
          <w:sz w:val="19"/>
          <w:szCs w:val="19"/>
          <w:lang w:val="es-ES_tradnl"/>
        </w:rPr>
      </w:pPr>
      <w:r w:rsidRPr="00A64A7D">
        <w:rPr>
          <w:rFonts w:ascii="Verdana" w:hAnsi="Verdana" w:cs="Tahoma"/>
          <w:sz w:val="19"/>
          <w:szCs w:val="19"/>
          <w:lang w:val="es-ES_tradnl"/>
        </w:rPr>
        <w:t xml:space="preserve">En relación con el procedimiento de ejecución del contrato con nº de expediente </w:t>
      </w:r>
      <w:r w:rsidR="00A95F0E" w:rsidRPr="00A64A7D">
        <w:rPr>
          <w:rFonts w:ascii="Verdana" w:hAnsi="Verdana" w:cs="Tahoma"/>
          <w:sz w:val="19"/>
          <w:szCs w:val="19"/>
          <w:lang w:val="es-ES_tradnl"/>
        </w:rPr>
        <w:t>C02/007/2026</w:t>
      </w:r>
    </w:p>
    <w:p w14:paraId="47F01548" w14:textId="77777777" w:rsidR="00C548B6" w:rsidRPr="00A64A7D" w:rsidRDefault="00C548B6" w:rsidP="00C548B6">
      <w:pPr>
        <w:widowControl w:val="0"/>
        <w:tabs>
          <w:tab w:val="center" w:pos="4252"/>
          <w:tab w:val="right" w:pos="8504"/>
        </w:tabs>
        <w:ind w:left="600" w:right="-427"/>
        <w:jc w:val="both"/>
        <w:rPr>
          <w:rFonts w:ascii="Verdana" w:hAnsi="Verdana" w:cs="Tahoma"/>
          <w:sz w:val="19"/>
          <w:szCs w:val="19"/>
          <w:lang w:val="es-ES_tradnl"/>
        </w:rPr>
      </w:pPr>
    </w:p>
    <w:p w14:paraId="606D5939" w14:textId="77777777" w:rsidR="00C548B6" w:rsidRPr="00A64A7D" w:rsidRDefault="00C548B6" w:rsidP="00C548B6">
      <w:pPr>
        <w:widowControl w:val="0"/>
        <w:tabs>
          <w:tab w:val="center" w:pos="4252"/>
          <w:tab w:val="right" w:pos="8504"/>
        </w:tabs>
        <w:ind w:left="600" w:right="-427"/>
        <w:jc w:val="both"/>
        <w:rPr>
          <w:rFonts w:ascii="Verdana" w:hAnsi="Verdana" w:cs="Tahoma"/>
          <w:sz w:val="19"/>
          <w:szCs w:val="19"/>
          <w:lang w:val="es-ES_tradnl"/>
        </w:rPr>
      </w:pPr>
    </w:p>
    <w:p w14:paraId="5E04D964" w14:textId="77777777" w:rsidR="00C548B6" w:rsidRPr="00A64A7D" w:rsidRDefault="00C548B6" w:rsidP="00F600EB">
      <w:pPr>
        <w:numPr>
          <w:ilvl w:val="0"/>
          <w:numId w:val="34"/>
        </w:numPr>
        <w:ind w:left="1276" w:right="-427" w:hanging="476"/>
        <w:jc w:val="both"/>
        <w:rPr>
          <w:rFonts w:ascii="Verdana" w:hAnsi="Verdana" w:cs="Tahoma"/>
          <w:sz w:val="19"/>
          <w:szCs w:val="19"/>
          <w:lang w:val="es-ES_tradnl"/>
        </w:rPr>
      </w:pPr>
      <w:r w:rsidRPr="00A64A7D">
        <w:rPr>
          <w:rFonts w:ascii="Verdana" w:hAnsi="Verdana" w:cs="Tahoma"/>
          <w:sz w:val="19"/>
          <w:szCs w:val="19"/>
          <w:lang w:val="es-ES_tradnl"/>
        </w:rPr>
        <w:t>Que ha pactado con……………………………… (</w:t>
      </w:r>
      <w:r w:rsidRPr="00A64A7D">
        <w:rPr>
          <w:rFonts w:ascii="Verdana" w:hAnsi="Verdana" w:cs="Tahoma"/>
          <w:color w:val="0000FF"/>
          <w:sz w:val="19"/>
          <w:szCs w:val="19"/>
          <w:lang w:val="es-ES_tradnl"/>
        </w:rPr>
        <w:t>subcontratista</w:t>
      </w:r>
      <w:r w:rsidRPr="00A64A7D">
        <w:rPr>
          <w:rFonts w:ascii="Verdana" w:hAnsi="Verdana" w:cs="Tahoma"/>
          <w:sz w:val="19"/>
          <w:szCs w:val="19"/>
          <w:lang w:val="es-ES_tradnl"/>
        </w:rPr>
        <w:t>), con NIF…………………y domicilio en……………………………………, teléfono…………………… y cuyo representante legal es Don/Doña …………………………………………………………………………………………, la ejecución de los trabajos que se indican a continuación en las siguientes condiciones:</w:t>
      </w:r>
    </w:p>
    <w:p w14:paraId="7B14AA90" w14:textId="77777777" w:rsidR="00C548B6" w:rsidRPr="00A64A7D" w:rsidRDefault="00C548B6" w:rsidP="00C548B6">
      <w:pPr>
        <w:ind w:left="1200" w:right="-427"/>
        <w:jc w:val="both"/>
        <w:rPr>
          <w:rFonts w:ascii="Verdana" w:hAnsi="Verdana" w:cs="Tahoma"/>
          <w:sz w:val="19"/>
          <w:szCs w:val="19"/>
          <w:lang w:val="es-ES_tradnl"/>
        </w:rPr>
      </w:pPr>
    </w:p>
    <w:p w14:paraId="62E06353" w14:textId="77777777" w:rsidR="00C548B6" w:rsidRPr="00A64A7D" w:rsidRDefault="00C548B6" w:rsidP="00C548B6">
      <w:pPr>
        <w:ind w:left="1200" w:right="-427"/>
        <w:jc w:val="both"/>
        <w:rPr>
          <w:rFonts w:ascii="Verdana" w:hAnsi="Verdana" w:cs="Tahoma"/>
          <w:sz w:val="19"/>
          <w:szCs w:val="19"/>
          <w:lang w:val="es-ES_tradnl"/>
        </w:rPr>
      </w:pPr>
    </w:p>
    <w:p w14:paraId="554F61A9" w14:textId="77777777" w:rsidR="00C548B6" w:rsidRPr="00A64A7D" w:rsidRDefault="00C548B6" w:rsidP="00F600EB">
      <w:pPr>
        <w:numPr>
          <w:ilvl w:val="0"/>
          <w:numId w:val="33"/>
        </w:numPr>
        <w:ind w:left="2127" w:right="-427" w:hanging="400"/>
        <w:jc w:val="both"/>
        <w:rPr>
          <w:rFonts w:ascii="Verdana" w:hAnsi="Verdana" w:cs="Tahoma"/>
          <w:sz w:val="19"/>
          <w:szCs w:val="19"/>
          <w:lang w:val="es-ES_tradnl"/>
        </w:rPr>
      </w:pPr>
      <w:r w:rsidRPr="00A64A7D">
        <w:rPr>
          <w:rFonts w:ascii="Verdana" w:hAnsi="Verdana" w:cs="Tahoma"/>
          <w:sz w:val="19"/>
          <w:szCs w:val="19"/>
          <w:lang w:val="es-ES_tradnl"/>
        </w:rPr>
        <w:t>Trabajos:</w:t>
      </w:r>
    </w:p>
    <w:p w14:paraId="6162698F" w14:textId="77777777" w:rsidR="00C548B6" w:rsidRPr="00A64A7D" w:rsidRDefault="00C548B6" w:rsidP="00F600EB">
      <w:pPr>
        <w:numPr>
          <w:ilvl w:val="0"/>
          <w:numId w:val="33"/>
        </w:numPr>
        <w:ind w:left="2127" w:right="-427" w:hanging="400"/>
        <w:jc w:val="both"/>
        <w:rPr>
          <w:rFonts w:ascii="Verdana" w:hAnsi="Verdana" w:cs="Tahoma"/>
          <w:sz w:val="19"/>
          <w:szCs w:val="19"/>
          <w:lang w:val="es-ES_tradnl"/>
        </w:rPr>
      </w:pPr>
      <w:r w:rsidRPr="00A64A7D">
        <w:rPr>
          <w:rFonts w:ascii="Verdana" w:hAnsi="Verdana" w:cs="Tahoma"/>
          <w:sz w:val="19"/>
          <w:szCs w:val="19"/>
          <w:lang w:val="es-ES_tradnl"/>
        </w:rPr>
        <w:t>Precio de los trabajos:</w:t>
      </w:r>
    </w:p>
    <w:p w14:paraId="177872A3" w14:textId="77777777" w:rsidR="00C548B6" w:rsidRPr="00A64A7D" w:rsidRDefault="00C548B6" w:rsidP="00F600EB">
      <w:pPr>
        <w:numPr>
          <w:ilvl w:val="0"/>
          <w:numId w:val="33"/>
        </w:numPr>
        <w:ind w:left="2127" w:right="-427" w:hanging="400"/>
        <w:jc w:val="both"/>
        <w:rPr>
          <w:rFonts w:ascii="Verdana" w:hAnsi="Verdana" w:cs="Tahoma"/>
          <w:sz w:val="19"/>
          <w:szCs w:val="19"/>
          <w:lang w:val="es-ES_tradnl"/>
        </w:rPr>
      </w:pPr>
      <w:r w:rsidRPr="00A64A7D">
        <w:rPr>
          <w:rFonts w:ascii="Verdana" w:hAnsi="Verdana" w:cs="Tahoma"/>
          <w:sz w:val="19"/>
          <w:szCs w:val="19"/>
          <w:lang w:val="es-ES_tradnl"/>
        </w:rPr>
        <w:t>Condiciones de pago del precio:</w:t>
      </w:r>
    </w:p>
    <w:p w14:paraId="02D288F9" w14:textId="77777777" w:rsidR="00C548B6" w:rsidRPr="00A64A7D" w:rsidRDefault="00C548B6" w:rsidP="00F600EB">
      <w:pPr>
        <w:numPr>
          <w:ilvl w:val="0"/>
          <w:numId w:val="33"/>
        </w:numPr>
        <w:ind w:left="2127" w:right="-427" w:hanging="400"/>
        <w:jc w:val="both"/>
        <w:rPr>
          <w:rFonts w:ascii="Verdana" w:hAnsi="Verdana" w:cs="Tahoma"/>
          <w:sz w:val="19"/>
          <w:szCs w:val="19"/>
          <w:lang w:val="es-ES_tradnl"/>
        </w:rPr>
      </w:pPr>
      <w:r w:rsidRPr="00A64A7D">
        <w:rPr>
          <w:rFonts w:ascii="Verdana" w:hAnsi="Verdana" w:cs="Tahoma"/>
          <w:sz w:val="19"/>
          <w:szCs w:val="19"/>
          <w:lang w:val="es-ES_tradnl"/>
        </w:rPr>
        <w:t>Fecha de inicio de la ejecución de los trabajos:</w:t>
      </w:r>
    </w:p>
    <w:p w14:paraId="61DD5CF2" w14:textId="77777777" w:rsidR="00C548B6" w:rsidRPr="00A64A7D" w:rsidRDefault="00C548B6" w:rsidP="00C548B6">
      <w:pPr>
        <w:ind w:left="1200" w:right="-427" w:hanging="400"/>
        <w:jc w:val="both"/>
        <w:rPr>
          <w:rFonts w:ascii="Verdana" w:hAnsi="Verdana" w:cs="Tahoma"/>
          <w:sz w:val="19"/>
          <w:szCs w:val="19"/>
          <w:lang w:val="es-ES_tradnl"/>
        </w:rPr>
      </w:pPr>
    </w:p>
    <w:p w14:paraId="04439B5E" w14:textId="77777777" w:rsidR="00C548B6" w:rsidRPr="00A64A7D" w:rsidRDefault="00C548B6" w:rsidP="00F600EB">
      <w:pPr>
        <w:numPr>
          <w:ilvl w:val="0"/>
          <w:numId w:val="34"/>
        </w:numPr>
        <w:tabs>
          <w:tab w:val="num" w:pos="284"/>
        </w:tabs>
        <w:ind w:left="1276" w:right="-427" w:hanging="476"/>
        <w:jc w:val="both"/>
        <w:rPr>
          <w:rFonts w:ascii="Verdana" w:hAnsi="Verdana" w:cs="Tahoma"/>
          <w:sz w:val="19"/>
          <w:szCs w:val="19"/>
          <w:lang w:val="es-ES_tradnl"/>
        </w:rPr>
      </w:pPr>
      <w:r w:rsidRPr="00A64A7D">
        <w:rPr>
          <w:rFonts w:ascii="Verdana" w:hAnsi="Verdana" w:cs="Tahoma"/>
          <w:sz w:val="19"/>
          <w:szCs w:val="19"/>
          <w:lang w:val="es-ES_tradnl"/>
        </w:rPr>
        <w:t xml:space="preserve">Que ha verificado que la subcontratista reúne los requisitos de aptitud que dispone el artículo 215 LCSP y no se encuentra inhabilitado para contratar y, que se compromete a aportar los documentos que lo acrediten en el plazo máximo de </w:t>
      </w:r>
      <w:r w:rsidRPr="00A64A7D">
        <w:rPr>
          <w:rFonts w:ascii="Verdana" w:hAnsi="Verdana" w:cs="Tahoma"/>
          <w:b/>
          <w:sz w:val="19"/>
          <w:szCs w:val="19"/>
          <w:lang w:val="es-ES_tradnl"/>
        </w:rPr>
        <w:t>cinco (5) días hábiles</w:t>
      </w:r>
      <w:r w:rsidRPr="00A64A7D">
        <w:rPr>
          <w:rFonts w:ascii="Verdana" w:hAnsi="Verdana" w:cs="Tahoma"/>
          <w:sz w:val="19"/>
          <w:szCs w:val="19"/>
          <w:lang w:val="es-ES_tradnl"/>
        </w:rPr>
        <w:t xml:space="preserve"> desde la fecha de recepción de esta comunicación. </w:t>
      </w:r>
    </w:p>
    <w:p w14:paraId="30AC1B66" w14:textId="77777777" w:rsidR="00C548B6" w:rsidRPr="00A64A7D" w:rsidRDefault="00C548B6" w:rsidP="00C548B6">
      <w:pPr>
        <w:ind w:left="1200" w:right="-427"/>
        <w:jc w:val="both"/>
        <w:rPr>
          <w:rFonts w:ascii="Verdana" w:hAnsi="Verdana" w:cs="Tahoma"/>
          <w:sz w:val="19"/>
          <w:szCs w:val="19"/>
          <w:lang w:val="es-ES_tradnl"/>
        </w:rPr>
      </w:pPr>
    </w:p>
    <w:p w14:paraId="55A3DF03" w14:textId="77777777" w:rsidR="00C548B6" w:rsidRPr="00A64A7D" w:rsidRDefault="00C548B6" w:rsidP="00C548B6">
      <w:pPr>
        <w:ind w:left="1200" w:right="-427" w:hanging="400"/>
        <w:rPr>
          <w:rFonts w:ascii="Verdana" w:hAnsi="Verdana" w:cs="Tahoma"/>
          <w:sz w:val="19"/>
          <w:szCs w:val="19"/>
          <w:lang w:val="es-ES_tradnl"/>
        </w:rPr>
      </w:pPr>
    </w:p>
    <w:p w14:paraId="0AAF5075" w14:textId="4E3B3FAA" w:rsidR="00C548B6" w:rsidRPr="00A64A7D" w:rsidRDefault="00C548B6" w:rsidP="00F600EB">
      <w:pPr>
        <w:numPr>
          <w:ilvl w:val="0"/>
          <w:numId w:val="34"/>
        </w:numPr>
        <w:tabs>
          <w:tab w:val="num" w:pos="284"/>
        </w:tabs>
        <w:ind w:left="1418" w:right="-427" w:hanging="618"/>
        <w:jc w:val="both"/>
        <w:rPr>
          <w:rFonts w:ascii="Verdana" w:hAnsi="Verdana" w:cs="Tahoma"/>
          <w:sz w:val="19"/>
          <w:szCs w:val="19"/>
          <w:lang w:val="es-ES_tradnl"/>
        </w:rPr>
      </w:pPr>
      <w:r w:rsidRPr="00A64A7D">
        <w:rPr>
          <w:rFonts w:ascii="Verdana" w:hAnsi="Verdana" w:cs="Tahoma"/>
          <w:sz w:val="19"/>
          <w:szCs w:val="19"/>
          <w:lang w:val="es-ES_tradnl"/>
        </w:rPr>
        <w:t xml:space="preserve">Que ha informado a </w:t>
      </w:r>
      <w:r w:rsidR="00E650A0" w:rsidRPr="00A64A7D">
        <w:rPr>
          <w:rFonts w:ascii="Verdana" w:hAnsi="Verdana" w:cs="Tahoma"/>
          <w:sz w:val="19"/>
          <w:szCs w:val="19"/>
          <w:lang w:val="es-ES_tradnl"/>
        </w:rPr>
        <w:t>la representación de las persona</w:t>
      </w:r>
      <w:r w:rsidR="007057F8" w:rsidRPr="00A64A7D">
        <w:rPr>
          <w:rFonts w:ascii="Verdana" w:hAnsi="Verdana" w:cs="Tahoma"/>
          <w:sz w:val="19"/>
          <w:szCs w:val="19"/>
          <w:lang w:val="es-ES_tradnl"/>
        </w:rPr>
        <w:t>s</w:t>
      </w:r>
      <w:r w:rsidR="00E650A0" w:rsidRPr="00A64A7D">
        <w:rPr>
          <w:rFonts w:ascii="Verdana" w:hAnsi="Verdana" w:cs="Tahoma"/>
          <w:sz w:val="19"/>
          <w:szCs w:val="19"/>
          <w:lang w:val="es-ES_tradnl"/>
        </w:rPr>
        <w:t xml:space="preserve"> trabajadoras</w:t>
      </w:r>
      <w:r w:rsidRPr="00A64A7D">
        <w:rPr>
          <w:rFonts w:ascii="Verdana" w:hAnsi="Verdana" w:cs="Tahoma"/>
          <w:sz w:val="19"/>
          <w:szCs w:val="19"/>
          <w:lang w:val="es-ES_tradnl"/>
        </w:rPr>
        <w:t xml:space="preserve"> de esta subcontratación.</w:t>
      </w:r>
    </w:p>
    <w:p w14:paraId="02AE4E3B" w14:textId="77777777" w:rsidR="00C548B6" w:rsidRPr="00A64A7D" w:rsidRDefault="00C548B6" w:rsidP="00C548B6">
      <w:pPr>
        <w:ind w:left="600" w:right="-427"/>
        <w:jc w:val="both"/>
        <w:rPr>
          <w:rFonts w:ascii="Verdana" w:hAnsi="Verdana" w:cs="Tahoma"/>
          <w:sz w:val="19"/>
          <w:szCs w:val="19"/>
          <w:lang w:val="es-ES_tradnl"/>
        </w:rPr>
      </w:pPr>
    </w:p>
    <w:p w14:paraId="73FBE9F9" w14:textId="77777777" w:rsidR="00C548B6" w:rsidRPr="00A64A7D" w:rsidRDefault="00C548B6" w:rsidP="00C548B6">
      <w:pPr>
        <w:ind w:left="600" w:right="-427"/>
        <w:jc w:val="both"/>
        <w:rPr>
          <w:rFonts w:ascii="Verdana" w:hAnsi="Verdana" w:cs="Tahoma"/>
          <w:sz w:val="19"/>
          <w:szCs w:val="19"/>
          <w:lang w:val="es-ES_tradnl"/>
        </w:rPr>
      </w:pPr>
    </w:p>
    <w:p w14:paraId="224BECAC" w14:textId="77777777" w:rsidR="00C548B6" w:rsidRPr="00A64A7D" w:rsidRDefault="00C548B6" w:rsidP="00C548B6">
      <w:pPr>
        <w:ind w:left="600" w:right="-427"/>
        <w:jc w:val="both"/>
        <w:rPr>
          <w:rFonts w:ascii="Verdana" w:hAnsi="Verdana" w:cs="Tahoma"/>
          <w:sz w:val="19"/>
          <w:szCs w:val="19"/>
          <w:lang w:val="es-ES_tradnl"/>
        </w:rPr>
      </w:pPr>
    </w:p>
    <w:p w14:paraId="55C34C96" w14:textId="77777777" w:rsidR="00C548B6" w:rsidRPr="00A64A7D" w:rsidRDefault="00C548B6" w:rsidP="00C548B6">
      <w:pPr>
        <w:ind w:right="-427"/>
        <w:rPr>
          <w:rFonts w:ascii="Verdana" w:hAnsi="Verdana" w:cs="Tahoma"/>
          <w:sz w:val="19"/>
          <w:szCs w:val="19"/>
          <w:lang w:val="es-ES_tradnl"/>
        </w:rPr>
      </w:pPr>
      <w:bookmarkStart w:id="1170" w:name="_Toc505598261"/>
      <w:bookmarkStart w:id="1171" w:name="_Toc505598338"/>
      <w:bookmarkStart w:id="1172" w:name="_Toc505598431"/>
      <w:bookmarkStart w:id="1173" w:name="_Toc507512612"/>
      <w:bookmarkStart w:id="1174" w:name="_Toc507512913"/>
      <w:r w:rsidRPr="00A64A7D">
        <w:rPr>
          <w:rFonts w:ascii="Verdana" w:hAnsi="Verdana" w:cs="Tahoma"/>
          <w:sz w:val="19"/>
          <w:szCs w:val="19"/>
          <w:lang w:val="es-ES_tradnl"/>
        </w:rPr>
        <w:t>En............................., a..... de....................de 20....</w:t>
      </w:r>
      <w:bookmarkEnd w:id="1170"/>
      <w:bookmarkEnd w:id="1171"/>
      <w:bookmarkEnd w:id="1172"/>
      <w:bookmarkEnd w:id="1173"/>
      <w:bookmarkEnd w:id="1174"/>
    </w:p>
    <w:p w14:paraId="405E08FC" w14:textId="77777777" w:rsidR="00C548B6" w:rsidRPr="00A64A7D" w:rsidRDefault="00C548B6" w:rsidP="00C548B6">
      <w:pPr>
        <w:ind w:left="600" w:right="-427"/>
        <w:rPr>
          <w:rFonts w:ascii="Verdana" w:hAnsi="Verdana" w:cs="Tahoma"/>
          <w:sz w:val="19"/>
          <w:szCs w:val="19"/>
          <w:lang w:val="es-ES_tradnl"/>
        </w:rPr>
      </w:pPr>
    </w:p>
    <w:p w14:paraId="728B7400" w14:textId="77777777" w:rsidR="00C548B6" w:rsidRPr="00A64A7D" w:rsidRDefault="00C548B6" w:rsidP="00C548B6">
      <w:pPr>
        <w:ind w:left="600" w:right="-427"/>
        <w:rPr>
          <w:rFonts w:ascii="Verdana" w:hAnsi="Verdana" w:cs="Tahoma"/>
          <w:sz w:val="19"/>
          <w:szCs w:val="19"/>
          <w:lang w:val="es-ES_tradnl"/>
        </w:rPr>
      </w:pPr>
    </w:p>
    <w:p w14:paraId="6AEE16A3" w14:textId="77777777" w:rsidR="00C548B6" w:rsidRPr="00A64A7D" w:rsidRDefault="00C548B6" w:rsidP="00C548B6">
      <w:pPr>
        <w:ind w:left="600" w:right="-427"/>
        <w:rPr>
          <w:rFonts w:ascii="Verdana" w:hAnsi="Verdana" w:cs="Tahoma"/>
          <w:sz w:val="19"/>
          <w:szCs w:val="19"/>
          <w:lang w:val="es-ES_tradnl"/>
        </w:rPr>
      </w:pPr>
    </w:p>
    <w:p w14:paraId="4AE7681F" w14:textId="77777777" w:rsidR="00C548B6" w:rsidRPr="00A64A7D" w:rsidRDefault="00C548B6" w:rsidP="00C548B6">
      <w:pPr>
        <w:ind w:right="-427"/>
        <w:rPr>
          <w:rFonts w:ascii="Verdana" w:hAnsi="Verdana" w:cs="Tahoma"/>
          <w:sz w:val="19"/>
          <w:szCs w:val="19"/>
          <w:lang w:val="es-ES_tradnl"/>
        </w:rPr>
      </w:pPr>
      <w:r w:rsidRPr="00A64A7D">
        <w:rPr>
          <w:rFonts w:ascii="Verdana" w:hAnsi="Verdana" w:cs="Tahoma"/>
          <w:sz w:val="19"/>
          <w:szCs w:val="19"/>
          <w:lang w:val="es-ES_tradnl"/>
        </w:rPr>
        <w:t>Firmado:</w:t>
      </w:r>
    </w:p>
    <w:p w14:paraId="2A923F4F" w14:textId="77777777" w:rsidR="00C548B6" w:rsidRPr="00A64A7D" w:rsidRDefault="00C548B6" w:rsidP="00C548B6">
      <w:pPr>
        <w:ind w:right="-427"/>
        <w:rPr>
          <w:rFonts w:ascii="Verdana" w:hAnsi="Verdana" w:cs="Tahoma"/>
          <w:sz w:val="19"/>
          <w:szCs w:val="19"/>
          <w:lang w:val="es-ES_tradnl"/>
        </w:rPr>
      </w:pPr>
    </w:p>
    <w:p w14:paraId="47938F91" w14:textId="77777777" w:rsidR="00C548B6" w:rsidRPr="00A64A7D" w:rsidRDefault="00C548B6" w:rsidP="00C548B6">
      <w:pPr>
        <w:ind w:right="-427"/>
        <w:rPr>
          <w:rFonts w:ascii="Verdana" w:hAnsi="Verdana" w:cs="Tahoma"/>
          <w:sz w:val="19"/>
          <w:szCs w:val="19"/>
          <w:lang w:val="es-ES_tradnl"/>
        </w:rPr>
      </w:pPr>
    </w:p>
    <w:p w14:paraId="02F78DAA" w14:textId="77777777" w:rsidR="00C548B6" w:rsidRPr="00A64A7D" w:rsidRDefault="00C548B6" w:rsidP="00C548B6">
      <w:pPr>
        <w:ind w:right="-427"/>
        <w:rPr>
          <w:rFonts w:ascii="Verdana" w:hAnsi="Verdana" w:cs="Tahoma"/>
          <w:sz w:val="19"/>
          <w:szCs w:val="19"/>
          <w:lang w:val="es-ES_tradnl"/>
        </w:rPr>
      </w:pPr>
    </w:p>
    <w:p w14:paraId="6B44528D" w14:textId="77777777" w:rsidR="00C548B6" w:rsidRPr="00A64A7D" w:rsidRDefault="00C548B6" w:rsidP="00C548B6">
      <w:pPr>
        <w:ind w:left="600" w:right="-427"/>
        <w:rPr>
          <w:rFonts w:ascii="Verdana" w:hAnsi="Verdana" w:cs="Tahoma"/>
          <w:sz w:val="20"/>
          <w:szCs w:val="20"/>
          <w:lang w:val="es-ES_tradnl"/>
        </w:rPr>
      </w:pPr>
    </w:p>
    <w:p w14:paraId="371FC8CF" w14:textId="77777777" w:rsidR="00C548B6" w:rsidRPr="00A64A7D" w:rsidRDefault="00C548B6" w:rsidP="00C548B6">
      <w:pPr>
        <w:shd w:val="clear" w:color="auto" w:fill="FFFFFF"/>
        <w:ind w:right="-427"/>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59678217"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72F6A4D6" w14:textId="77777777" w:rsidR="00C548B6" w:rsidRPr="00A64A7D" w:rsidRDefault="00C548B6" w:rsidP="00C548B6">
      <w:pPr>
        <w:shd w:val="clear" w:color="auto" w:fill="FFFFFF"/>
        <w:ind w:right="-427"/>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7B1EA8F0" w14:textId="77777777" w:rsidR="00C548B6" w:rsidRPr="00A64A7D" w:rsidRDefault="00C548B6" w:rsidP="00C548B6">
      <w:pPr>
        <w:shd w:val="clear" w:color="auto" w:fill="FFFFFF"/>
        <w:ind w:left="142" w:right="-427"/>
        <w:jc w:val="both"/>
        <w:rPr>
          <w:rFonts w:ascii="Verdana" w:hAnsi="Verdana"/>
          <w:sz w:val="14"/>
          <w:szCs w:val="14"/>
          <w:lang w:val="es-ES_tradnl"/>
        </w:rPr>
      </w:pPr>
    </w:p>
    <w:p w14:paraId="6244017C" w14:textId="77777777" w:rsidR="00C548B6" w:rsidRPr="00A64A7D" w:rsidRDefault="00C548B6" w:rsidP="00F600EB">
      <w:pPr>
        <w:numPr>
          <w:ilvl w:val="0"/>
          <w:numId w:val="5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65F9ED74" w14:textId="77777777" w:rsidR="00C548B6" w:rsidRPr="00A64A7D" w:rsidRDefault="00C548B6" w:rsidP="00F600EB">
      <w:pPr>
        <w:numPr>
          <w:ilvl w:val="0"/>
          <w:numId w:val="5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40175B33" w14:textId="77777777" w:rsidR="00C548B6" w:rsidRPr="00A64A7D" w:rsidRDefault="00C548B6" w:rsidP="00F600EB">
      <w:pPr>
        <w:numPr>
          <w:ilvl w:val="0"/>
          <w:numId w:val="5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w:t>
      </w:r>
      <w:r w:rsidR="000E694D" w:rsidRPr="00A64A7D">
        <w:rPr>
          <w:rFonts w:ascii="Verdana" w:hAnsi="Verdana"/>
          <w:sz w:val="14"/>
          <w:szCs w:val="14"/>
          <w:lang w:val="es-ES_tradnl"/>
        </w:rPr>
        <w:t>r</w:t>
      </w:r>
      <w:r w:rsidRPr="00A64A7D">
        <w:rPr>
          <w:rFonts w:ascii="Verdana" w:hAnsi="Verdana"/>
          <w:sz w:val="14"/>
          <w:szCs w:val="14"/>
          <w:lang w:val="es-ES_tradnl"/>
        </w:rPr>
        <w:t xml:space="preserve">esponsable del tratamiento. </w:t>
      </w:r>
    </w:p>
    <w:p w14:paraId="5B12881F" w14:textId="77777777" w:rsidR="00C548B6" w:rsidRPr="00A64A7D" w:rsidRDefault="00C548B6" w:rsidP="00F600EB">
      <w:pPr>
        <w:numPr>
          <w:ilvl w:val="0"/>
          <w:numId w:val="5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70FCE9DF" w14:textId="77777777" w:rsidR="00C548B6" w:rsidRPr="00A64A7D" w:rsidRDefault="00C548B6" w:rsidP="00F600EB">
      <w:pPr>
        <w:numPr>
          <w:ilvl w:val="0"/>
          <w:numId w:val="59"/>
        </w:numPr>
        <w:shd w:val="clear" w:color="auto" w:fill="FFFFFF"/>
        <w:tabs>
          <w:tab w:val="left" w:pos="142"/>
        </w:tabs>
        <w:ind w:right="-427"/>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31A4FD55" w14:textId="77777777" w:rsidR="00C548B6" w:rsidRPr="00A64A7D" w:rsidRDefault="00C548B6" w:rsidP="00C548B6">
      <w:pPr>
        <w:shd w:val="clear" w:color="auto" w:fill="FFFFFF"/>
        <w:tabs>
          <w:tab w:val="left" w:pos="142"/>
        </w:tabs>
        <w:ind w:left="142" w:right="-427"/>
        <w:contextualSpacing/>
        <w:jc w:val="both"/>
        <w:rPr>
          <w:rFonts w:ascii="Verdana" w:hAnsi="Verdana"/>
          <w:b/>
          <w:sz w:val="16"/>
          <w:szCs w:val="16"/>
          <w:lang w:val="es-ES_tradnl"/>
        </w:rPr>
      </w:pPr>
    </w:p>
    <w:p w14:paraId="21978052" w14:textId="77777777" w:rsidR="00C548B6" w:rsidRPr="00A64A7D" w:rsidRDefault="00C548B6" w:rsidP="00C548B6">
      <w:pPr>
        <w:shd w:val="clear" w:color="auto" w:fill="FFFFFF"/>
        <w:tabs>
          <w:tab w:val="left" w:pos="142"/>
        </w:tabs>
        <w:ind w:right="-427"/>
        <w:jc w:val="both"/>
        <w:rPr>
          <w:rFonts w:ascii="Verdana" w:hAnsi="Verdana"/>
          <w:b/>
          <w:sz w:val="16"/>
          <w:szCs w:val="16"/>
          <w:lang w:val="es-ES_tradnl" w:eastAsia="en-US"/>
        </w:rPr>
      </w:pPr>
      <w:r w:rsidRPr="00A64A7D">
        <w:rPr>
          <w:rFonts w:ascii="Verdana" w:hAnsi="Verdana"/>
          <w:b/>
          <w:sz w:val="16"/>
          <w:szCs w:val="16"/>
          <w:lang w:val="es-ES_tradnl"/>
        </w:rPr>
        <w:t>INFORMACIÓN COMPLETA EN EL ANEXO VII.1 «INFORMACIÓN ADICIONAL SOBRE PROTECCIÓN DE DATOS PERSONALES»</w:t>
      </w:r>
    </w:p>
    <w:p w14:paraId="4C22867B" w14:textId="77777777" w:rsidR="00C548B6" w:rsidRPr="00A64A7D" w:rsidRDefault="00C548B6" w:rsidP="00C548B6">
      <w:pPr>
        <w:shd w:val="clear" w:color="auto" w:fill="FFFFFF"/>
        <w:tabs>
          <w:tab w:val="left" w:pos="0"/>
        </w:tabs>
        <w:ind w:right="-427"/>
        <w:jc w:val="both"/>
        <w:rPr>
          <w:rFonts w:ascii="Tahoma" w:hAnsi="Tahoma" w:cs="Tahoma"/>
          <w:sz w:val="20"/>
          <w:szCs w:val="20"/>
          <w:lang w:val="es-ES_tradnl" w:eastAsia="en-US"/>
        </w:rPr>
        <w:sectPr w:rsidR="00C548B6" w:rsidRPr="00A64A7D" w:rsidSect="00A12B05">
          <w:footnotePr>
            <w:numRestart w:val="eachSect"/>
          </w:footnotePr>
          <w:pgSz w:w="11906" w:h="16838" w:code="9"/>
          <w:pgMar w:top="567" w:right="1276" w:bottom="992" w:left="1134" w:header="284" w:footer="482" w:gutter="0"/>
          <w:cols w:space="708"/>
          <w:docGrid w:linePitch="360"/>
        </w:sectPr>
      </w:pPr>
    </w:p>
    <w:p w14:paraId="638DFB77" w14:textId="3D114EA4" w:rsidR="00C548B6" w:rsidRPr="00A64A7D" w:rsidRDefault="00F47A03" w:rsidP="00C03745">
      <w:pPr>
        <w:pStyle w:val="Ttulo3"/>
        <w:rPr>
          <w:lang w:val="es-ES_tradnl"/>
        </w:rPr>
      </w:pPr>
      <w:bookmarkStart w:id="1175" w:name="AnexoVI3"/>
      <w:bookmarkStart w:id="1176" w:name="_Toc33530881"/>
      <w:bookmarkStart w:id="1177" w:name="_Toc38387852"/>
      <w:bookmarkStart w:id="1178" w:name="_Toc225761206"/>
      <w:bookmarkStart w:id="1179" w:name="_Toc507512916"/>
      <w:bookmarkStart w:id="1180" w:name="_Toc507512615"/>
      <w:r w:rsidRPr="00A64A7D">
        <w:rPr>
          <w:lang w:val="es-ES_tradnl"/>
        </w:rPr>
        <w:lastRenderedPageBreak/>
        <w:t>ANEXO VI.</w:t>
      </w:r>
      <w:r w:rsidR="007709C6" w:rsidRPr="00A64A7D">
        <w:rPr>
          <w:lang w:val="es-ES_tradnl"/>
        </w:rPr>
        <w:t>BIS.3</w:t>
      </w:r>
      <w:r w:rsidR="00C548B6" w:rsidRPr="00A64A7D">
        <w:rPr>
          <w:lang w:val="es-ES_tradnl"/>
        </w:rPr>
        <w:t>.-</w:t>
      </w:r>
      <w:r w:rsidR="00C548B6" w:rsidRPr="00A64A7D">
        <w:rPr>
          <w:lang w:val="es-ES_tradnl"/>
        </w:rPr>
        <w:tab/>
      </w:r>
      <w:bookmarkEnd w:id="1175"/>
      <w:r w:rsidR="00C548B6" w:rsidRPr="00A64A7D">
        <w:rPr>
          <w:lang w:val="es-ES_tradnl"/>
        </w:rPr>
        <w:t>DECLARACIÓN SOBRE LOS DATOS RELATIVOS A LAS CONDICIONES DE LOS CONTRATOS DE TRABAJO</w:t>
      </w:r>
      <w:bookmarkEnd w:id="1176"/>
      <w:bookmarkEnd w:id="1177"/>
      <w:bookmarkEnd w:id="1178"/>
      <w:r w:rsidR="00C548B6" w:rsidRPr="00A64A7D">
        <w:rPr>
          <w:lang w:val="es-ES_tradnl"/>
        </w:rPr>
        <w:t xml:space="preserve"> </w:t>
      </w:r>
    </w:p>
    <w:p w14:paraId="58F4FBD1" w14:textId="77777777" w:rsidR="00C548B6" w:rsidRPr="00A64A7D" w:rsidRDefault="00C548B6" w:rsidP="00C548B6">
      <w:pPr>
        <w:ind w:left="600" w:right="-427" w:hanging="709"/>
        <w:jc w:val="center"/>
        <w:rPr>
          <w:rFonts w:ascii="Verdana" w:hAnsi="Verdana"/>
          <w:b/>
          <w:sz w:val="19"/>
          <w:szCs w:val="19"/>
          <w:lang w:val="es-ES_tradnl"/>
        </w:rPr>
      </w:pPr>
    </w:p>
    <w:p w14:paraId="496D56DE" w14:textId="77777777" w:rsidR="00C548B6" w:rsidRPr="00A64A7D" w:rsidRDefault="00C548B6" w:rsidP="00C548B6">
      <w:pPr>
        <w:widowControl w:val="0"/>
        <w:tabs>
          <w:tab w:val="center" w:pos="4252"/>
          <w:tab w:val="right" w:pos="8504"/>
        </w:tabs>
        <w:ind w:left="600" w:right="-427"/>
        <w:jc w:val="both"/>
        <w:rPr>
          <w:rFonts w:ascii="Tahoma" w:hAnsi="Tahoma" w:cs="Tahoma"/>
          <w:sz w:val="19"/>
          <w:szCs w:val="19"/>
          <w:lang w:val="es-ES_tradnl"/>
        </w:rPr>
      </w:pPr>
    </w:p>
    <w:p w14:paraId="02AA699B" w14:textId="77777777" w:rsidR="00C548B6" w:rsidRPr="00A64A7D" w:rsidRDefault="00C548B6" w:rsidP="00C548B6">
      <w:pPr>
        <w:widowControl w:val="0"/>
        <w:tabs>
          <w:tab w:val="center" w:pos="4252"/>
          <w:tab w:val="right" w:pos="8504"/>
        </w:tabs>
        <w:ind w:left="600" w:right="-427"/>
        <w:jc w:val="both"/>
        <w:rPr>
          <w:rFonts w:ascii="Tahoma" w:hAnsi="Tahoma" w:cs="Tahoma"/>
          <w:sz w:val="19"/>
          <w:szCs w:val="19"/>
          <w:lang w:val="es-ES_tradnl"/>
        </w:rPr>
      </w:pPr>
    </w:p>
    <w:p w14:paraId="5EA20273" w14:textId="77777777" w:rsidR="00C548B6" w:rsidRPr="00A64A7D" w:rsidRDefault="00C548B6" w:rsidP="00C548B6">
      <w:pPr>
        <w:widowControl w:val="0"/>
        <w:tabs>
          <w:tab w:val="center" w:pos="4252"/>
          <w:tab w:val="right" w:pos="8504"/>
        </w:tabs>
        <w:ind w:left="600" w:right="-427"/>
        <w:jc w:val="both"/>
        <w:rPr>
          <w:rFonts w:ascii="Tahoma" w:hAnsi="Tahoma" w:cs="Tahoma"/>
          <w:sz w:val="19"/>
          <w:szCs w:val="19"/>
          <w:lang w:val="es-ES_tradnl"/>
        </w:rPr>
      </w:pPr>
    </w:p>
    <w:p w14:paraId="0844D6E4" w14:textId="77777777" w:rsidR="00C548B6" w:rsidRPr="00A64A7D" w:rsidRDefault="00C548B6" w:rsidP="00C548B6">
      <w:pPr>
        <w:widowControl w:val="0"/>
        <w:tabs>
          <w:tab w:val="center" w:pos="4252"/>
          <w:tab w:val="right" w:pos="8504"/>
        </w:tabs>
        <w:ind w:left="600" w:right="-427"/>
        <w:jc w:val="both"/>
        <w:rPr>
          <w:rFonts w:ascii="Tahoma" w:hAnsi="Tahoma" w:cs="Tahoma"/>
          <w:sz w:val="19"/>
          <w:szCs w:val="19"/>
          <w:lang w:val="es-ES_tradnl"/>
        </w:rPr>
      </w:pPr>
    </w:p>
    <w:p w14:paraId="53F49C87" w14:textId="77777777" w:rsidR="00C548B6" w:rsidRPr="00A64A7D" w:rsidRDefault="00C548B6" w:rsidP="00C548B6">
      <w:pPr>
        <w:widowControl w:val="0"/>
        <w:tabs>
          <w:tab w:val="center" w:pos="4252"/>
          <w:tab w:val="right" w:pos="8504"/>
        </w:tabs>
        <w:spacing w:line="260" w:lineRule="atLeast"/>
        <w:ind w:right="-427"/>
        <w:jc w:val="both"/>
        <w:rPr>
          <w:rFonts w:ascii="Verdana" w:hAnsi="Verdana" w:cs="Tahoma"/>
          <w:sz w:val="19"/>
          <w:szCs w:val="19"/>
          <w:lang w:val="es-ES_tradnl"/>
        </w:rPr>
      </w:pPr>
      <w:r w:rsidRPr="00A64A7D">
        <w:rPr>
          <w:rFonts w:ascii="Verdana" w:hAnsi="Verdana" w:cs="Tahoma"/>
          <w:sz w:val="19"/>
          <w:szCs w:val="19"/>
          <w:lang w:val="es-ES_tradnl"/>
        </w:rPr>
        <w:t xml:space="preserve">D./Dña.………………..……………………………..………, en nombre propio o en representación de (contratista)………..…………..…………, en calidad de </w:t>
      </w:r>
      <w:r w:rsidRPr="00A64A7D">
        <w:rPr>
          <w:rFonts w:ascii="Verdana" w:hAnsi="Verdana" w:cs="Tahoma"/>
          <w:sz w:val="19"/>
          <w:szCs w:val="19"/>
          <w:u w:val="single"/>
          <w:lang w:val="es-ES_tradnl"/>
        </w:rPr>
        <w:t>contratista</w:t>
      </w:r>
      <w:r w:rsidRPr="00A64A7D">
        <w:rPr>
          <w:rFonts w:ascii="Verdana" w:hAnsi="Verdana" w:cs="Tahoma"/>
          <w:sz w:val="19"/>
          <w:szCs w:val="19"/>
          <w:lang w:val="es-ES_tradnl"/>
        </w:rPr>
        <w:t>.</w:t>
      </w:r>
    </w:p>
    <w:p w14:paraId="6A25CD9E" w14:textId="77777777" w:rsidR="00C548B6" w:rsidRPr="00A64A7D" w:rsidRDefault="00C548B6" w:rsidP="00C548B6">
      <w:pPr>
        <w:tabs>
          <w:tab w:val="right" w:pos="9978"/>
        </w:tabs>
        <w:spacing w:line="260" w:lineRule="atLeast"/>
        <w:ind w:right="-427" w:hanging="600"/>
        <w:jc w:val="both"/>
        <w:rPr>
          <w:rFonts w:ascii="Verdana" w:hAnsi="Verdana" w:cs="Tahoma"/>
          <w:sz w:val="19"/>
          <w:szCs w:val="19"/>
          <w:lang w:val="es-ES_tradnl"/>
        </w:rPr>
      </w:pPr>
    </w:p>
    <w:p w14:paraId="474E19CA" w14:textId="77777777" w:rsidR="00C548B6" w:rsidRPr="00A64A7D" w:rsidRDefault="00C548B6" w:rsidP="00C548B6">
      <w:pPr>
        <w:ind w:right="-427"/>
        <w:jc w:val="center"/>
        <w:rPr>
          <w:rFonts w:ascii="Verdana" w:hAnsi="Verdana" w:cs="Tahoma"/>
          <w:b/>
          <w:sz w:val="19"/>
          <w:szCs w:val="19"/>
          <w:lang w:val="es-ES_tradnl"/>
        </w:rPr>
      </w:pPr>
      <w:bookmarkStart w:id="1181" w:name="_Toc507512613"/>
      <w:bookmarkStart w:id="1182" w:name="_Toc507512914"/>
      <w:r w:rsidRPr="00A64A7D">
        <w:rPr>
          <w:rFonts w:ascii="Verdana" w:hAnsi="Verdana" w:cs="Tahoma"/>
          <w:b/>
          <w:sz w:val="19"/>
          <w:szCs w:val="19"/>
          <w:lang w:val="es-ES_tradnl"/>
        </w:rPr>
        <w:t>DECLARA:</w:t>
      </w:r>
      <w:bookmarkEnd w:id="1181"/>
      <w:bookmarkEnd w:id="1182"/>
    </w:p>
    <w:p w14:paraId="1A4029BC" w14:textId="77777777" w:rsidR="00C548B6" w:rsidRPr="00A64A7D" w:rsidRDefault="00C548B6" w:rsidP="00C548B6">
      <w:pPr>
        <w:tabs>
          <w:tab w:val="right" w:pos="9978"/>
        </w:tabs>
        <w:spacing w:line="260" w:lineRule="atLeast"/>
        <w:ind w:right="-427" w:hanging="600"/>
        <w:jc w:val="both"/>
        <w:rPr>
          <w:rFonts w:ascii="Verdana" w:hAnsi="Verdana" w:cs="Tahoma"/>
          <w:sz w:val="19"/>
          <w:szCs w:val="19"/>
          <w:lang w:val="es-ES_tradnl"/>
        </w:rPr>
      </w:pPr>
    </w:p>
    <w:p w14:paraId="2A8DD27C" w14:textId="77777777" w:rsidR="00C548B6" w:rsidRPr="00A64A7D" w:rsidRDefault="00C548B6" w:rsidP="00C548B6">
      <w:pPr>
        <w:spacing w:line="260" w:lineRule="atLeast"/>
        <w:ind w:right="-427"/>
        <w:jc w:val="both"/>
        <w:rPr>
          <w:rFonts w:ascii="Verdana" w:hAnsi="Verdana" w:cs="Tahoma"/>
          <w:sz w:val="19"/>
          <w:szCs w:val="19"/>
          <w:lang w:val="es-ES_tradnl"/>
        </w:rPr>
      </w:pPr>
      <w:r w:rsidRPr="00A64A7D">
        <w:rPr>
          <w:rFonts w:ascii="Verdana" w:hAnsi="Verdana" w:cs="Tahoma"/>
          <w:sz w:val="19"/>
          <w:szCs w:val="19"/>
          <w:lang w:val="es-ES_tradnl"/>
        </w:rPr>
        <w:t>Que las personas trabajadoras adscritas a la ejecución del contrato de servicios de (</w:t>
      </w:r>
      <w:r w:rsidRPr="00A64A7D">
        <w:rPr>
          <w:rFonts w:ascii="Verdana" w:hAnsi="Verdana" w:cs="Tahoma"/>
          <w:color w:val="0000FF"/>
          <w:sz w:val="19"/>
          <w:szCs w:val="19"/>
          <w:lang w:val="es-ES_tradnl"/>
        </w:rPr>
        <w:t>indicar objeto del contrato</w:t>
      </w:r>
      <w:r w:rsidRPr="00A64A7D">
        <w:rPr>
          <w:rFonts w:ascii="Verdana" w:hAnsi="Verdana" w:cs="Tahoma"/>
          <w:sz w:val="19"/>
          <w:szCs w:val="19"/>
          <w:lang w:val="es-ES_tradnl"/>
        </w:rPr>
        <w:t>) en la fecha (</w:t>
      </w:r>
      <w:r w:rsidRPr="00A64A7D">
        <w:rPr>
          <w:rFonts w:ascii="Verdana" w:hAnsi="Verdana" w:cs="Tahoma"/>
          <w:color w:val="0000FF"/>
          <w:sz w:val="19"/>
          <w:szCs w:val="19"/>
          <w:lang w:val="es-ES_tradnl"/>
        </w:rPr>
        <w:t>indicar día/mes/año</w:t>
      </w:r>
      <w:r w:rsidRPr="00A64A7D">
        <w:rPr>
          <w:rFonts w:ascii="Verdana" w:hAnsi="Verdana" w:cs="Tahoma"/>
          <w:sz w:val="19"/>
          <w:szCs w:val="19"/>
          <w:lang w:val="es-ES_tradnl"/>
        </w:rPr>
        <w:t>) es el que figura en la tabla adjunta.</w:t>
      </w:r>
    </w:p>
    <w:p w14:paraId="1DD0B9F0" w14:textId="77777777" w:rsidR="00C548B6" w:rsidRPr="00A64A7D" w:rsidRDefault="00C548B6" w:rsidP="00C548B6">
      <w:pPr>
        <w:spacing w:line="260" w:lineRule="atLeast"/>
        <w:ind w:right="-427"/>
        <w:jc w:val="both"/>
        <w:rPr>
          <w:rFonts w:ascii="Verdana" w:hAnsi="Verdana" w:cs="Tahoma"/>
          <w:sz w:val="19"/>
          <w:szCs w:val="19"/>
          <w:lang w:val="es-ES_tradnl"/>
        </w:rPr>
      </w:pPr>
    </w:p>
    <w:p w14:paraId="6B79EC53" w14:textId="77777777" w:rsidR="00C548B6" w:rsidRPr="00A64A7D" w:rsidRDefault="00C548B6" w:rsidP="00C548B6">
      <w:pPr>
        <w:spacing w:line="260" w:lineRule="atLeast"/>
        <w:ind w:right="-427"/>
        <w:jc w:val="both"/>
        <w:rPr>
          <w:rFonts w:ascii="Verdana" w:hAnsi="Verdana" w:cs="Tahoma"/>
          <w:sz w:val="19"/>
          <w:szCs w:val="19"/>
          <w:lang w:val="es-ES_tradnl"/>
        </w:rPr>
      </w:pPr>
    </w:p>
    <w:p w14:paraId="3F6C1893" w14:textId="77777777" w:rsidR="00C548B6" w:rsidRPr="00A64A7D" w:rsidRDefault="00C548B6" w:rsidP="00C548B6">
      <w:pPr>
        <w:ind w:right="-427"/>
        <w:rPr>
          <w:rFonts w:ascii="Verdana" w:hAnsi="Verdana" w:cs="Tahoma"/>
          <w:sz w:val="19"/>
          <w:szCs w:val="19"/>
          <w:lang w:val="es-ES_tradnl"/>
        </w:rPr>
      </w:pPr>
      <w:bookmarkStart w:id="1183" w:name="_Toc507512614"/>
      <w:bookmarkStart w:id="1184" w:name="_Toc507512915"/>
      <w:r w:rsidRPr="00A64A7D">
        <w:rPr>
          <w:rFonts w:ascii="Verdana" w:hAnsi="Verdana" w:cs="Tahoma"/>
          <w:sz w:val="19"/>
          <w:szCs w:val="19"/>
          <w:lang w:val="es-ES_tradnl"/>
        </w:rPr>
        <w:t>En............................., a...... de....................de 20....</w:t>
      </w:r>
      <w:bookmarkEnd w:id="1183"/>
      <w:bookmarkEnd w:id="1184"/>
    </w:p>
    <w:p w14:paraId="30F792F3" w14:textId="77777777" w:rsidR="00C548B6" w:rsidRPr="00A64A7D" w:rsidRDefault="00C548B6" w:rsidP="00C548B6">
      <w:pPr>
        <w:spacing w:line="260" w:lineRule="atLeast"/>
        <w:ind w:left="284" w:right="-427"/>
        <w:contextualSpacing/>
        <w:jc w:val="center"/>
        <w:rPr>
          <w:rFonts w:ascii="Verdana" w:hAnsi="Verdana" w:cs="Tahoma"/>
          <w:sz w:val="19"/>
          <w:szCs w:val="19"/>
          <w:lang w:val="es-ES_tradnl"/>
        </w:rPr>
      </w:pPr>
    </w:p>
    <w:p w14:paraId="24CD3C10" w14:textId="77777777" w:rsidR="00C548B6" w:rsidRPr="00A64A7D" w:rsidRDefault="00C548B6" w:rsidP="00C548B6">
      <w:pPr>
        <w:ind w:left="284" w:right="-427"/>
        <w:contextualSpacing/>
        <w:jc w:val="center"/>
        <w:rPr>
          <w:rFonts w:ascii="Verdana" w:hAnsi="Verdana" w:cs="Tahoma"/>
          <w:sz w:val="19"/>
          <w:szCs w:val="19"/>
          <w:lang w:val="es-ES_tradnl"/>
        </w:rPr>
      </w:pPr>
    </w:p>
    <w:p w14:paraId="7085E5BC" w14:textId="77777777" w:rsidR="00C548B6" w:rsidRPr="00A64A7D" w:rsidRDefault="00C548B6" w:rsidP="00C548B6">
      <w:pPr>
        <w:ind w:left="284" w:right="-427"/>
        <w:contextualSpacing/>
        <w:jc w:val="center"/>
        <w:rPr>
          <w:rFonts w:ascii="Verdana" w:hAnsi="Verdana" w:cs="Tahoma"/>
          <w:sz w:val="19"/>
          <w:szCs w:val="19"/>
          <w:lang w:val="es-ES_tradnl"/>
        </w:rPr>
      </w:pPr>
    </w:p>
    <w:p w14:paraId="5BCB58C7" w14:textId="77777777" w:rsidR="00C548B6" w:rsidRPr="00A64A7D" w:rsidRDefault="00C548B6" w:rsidP="00C548B6">
      <w:pPr>
        <w:ind w:left="284" w:right="-427"/>
        <w:contextualSpacing/>
        <w:jc w:val="center"/>
        <w:rPr>
          <w:rFonts w:ascii="Verdana" w:hAnsi="Verdana" w:cs="Tahoma"/>
          <w:sz w:val="19"/>
          <w:szCs w:val="19"/>
          <w:lang w:val="es-ES_tradnl"/>
        </w:rPr>
      </w:pPr>
    </w:p>
    <w:p w14:paraId="2319B152" w14:textId="77777777" w:rsidR="00C548B6" w:rsidRPr="00A64A7D" w:rsidRDefault="00C548B6" w:rsidP="00C548B6">
      <w:pPr>
        <w:ind w:left="284" w:right="-427"/>
        <w:contextualSpacing/>
        <w:jc w:val="center"/>
        <w:rPr>
          <w:rFonts w:ascii="Verdana" w:hAnsi="Verdana" w:cs="Tahoma"/>
          <w:sz w:val="19"/>
          <w:szCs w:val="19"/>
          <w:lang w:val="es-ES_tradnl"/>
        </w:rPr>
      </w:pPr>
    </w:p>
    <w:p w14:paraId="2BB46743" w14:textId="77777777" w:rsidR="00C548B6" w:rsidRPr="00A64A7D" w:rsidRDefault="00C548B6" w:rsidP="00C548B6">
      <w:pPr>
        <w:ind w:left="284" w:right="-427"/>
        <w:contextualSpacing/>
        <w:jc w:val="center"/>
        <w:rPr>
          <w:rFonts w:ascii="Verdana" w:hAnsi="Verdana" w:cs="Tahoma"/>
          <w:sz w:val="19"/>
          <w:szCs w:val="19"/>
          <w:lang w:val="es-ES_tradnl"/>
        </w:rPr>
      </w:pPr>
    </w:p>
    <w:p w14:paraId="42EA5253" w14:textId="57BF7D83" w:rsidR="00C548B6" w:rsidRPr="00A64A7D" w:rsidRDefault="00C548B6" w:rsidP="00C548B6">
      <w:pPr>
        <w:spacing w:line="260" w:lineRule="atLeast"/>
        <w:ind w:right="-427"/>
        <w:rPr>
          <w:rFonts w:ascii="Verdana" w:hAnsi="Verdana" w:cs="Tahoma"/>
          <w:sz w:val="19"/>
          <w:szCs w:val="19"/>
          <w:lang w:val="es-ES_tradnl"/>
        </w:rPr>
      </w:pPr>
      <w:r w:rsidRPr="00A64A7D">
        <w:rPr>
          <w:rFonts w:ascii="Verdana" w:hAnsi="Verdana" w:cs="Tahoma"/>
          <w:sz w:val="19"/>
          <w:szCs w:val="19"/>
          <w:lang w:val="es-ES_tradnl"/>
        </w:rPr>
        <w:t>Firmado:</w:t>
      </w:r>
      <w:bookmarkEnd w:id="1179"/>
      <w:bookmarkEnd w:id="1180"/>
    </w:p>
    <w:p w14:paraId="326523F4" w14:textId="77777777" w:rsidR="00C548B6" w:rsidRPr="00A64A7D" w:rsidRDefault="00C548B6" w:rsidP="00C548B6">
      <w:pPr>
        <w:ind w:right="-427"/>
        <w:jc w:val="both"/>
        <w:rPr>
          <w:rFonts w:ascii="Verdana" w:hAnsi="Verdana" w:cs="Tahoma"/>
          <w:sz w:val="20"/>
          <w:szCs w:val="20"/>
          <w:lang w:val="es-ES_tradnl"/>
        </w:rPr>
      </w:pPr>
    </w:p>
    <w:p w14:paraId="6D210D65" w14:textId="77777777" w:rsidR="00C548B6" w:rsidRPr="00A64A7D" w:rsidRDefault="00C548B6" w:rsidP="00C548B6">
      <w:pPr>
        <w:ind w:right="-2"/>
        <w:jc w:val="center"/>
        <w:rPr>
          <w:rFonts w:ascii="Verdana" w:hAnsi="Verdana" w:cs="Tahoma"/>
          <w:sz w:val="20"/>
          <w:szCs w:val="20"/>
          <w:lang w:val="es-ES_tradnl"/>
        </w:rPr>
        <w:sectPr w:rsidR="00C548B6" w:rsidRPr="00A64A7D" w:rsidSect="00A12B05">
          <w:footnotePr>
            <w:numRestart w:val="eachSect"/>
          </w:footnotePr>
          <w:pgSz w:w="11906" w:h="16838" w:code="9"/>
          <w:pgMar w:top="567" w:right="1276" w:bottom="992" w:left="1134" w:header="284" w:footer="482" w:gutter="0"/>
          <w:cols w:space="708"/>
          <w:docGrid w:linePitch="360"/>
        </w:sectPr>
      </w:pPr>
    </w:p>
    <w:p w14:paraId="280BE004" w14:textId="77777777" w:rsidR="00C548B6" w:rsidRPr="00A64A7D" w:rsidRDefault="00C548B6" w:rsidP="00C548B6">
      <w:pPr>
        <w:ind w:left="851" w:right="-314" w:hanging="709"/>
        <w:jc w:val="center"/>
        <w:rPr>
          <w:rFonts w:ascii="Verdana" w:hAnsi="Verdana"/>
          <w:b/>
          <w:sz w:val="19"/>
          <w:szCs w:val="19"/>
          <w:lang w:val="es-ES_tradnl"/>
        </w:rPr>
      </w:pPr>
      <w:r w:rsidRPr="00A64A7D">
        <w:rPr>
          <w:rFonts w:ascii="Verdana" w:hAnsi="Verdana"/>
          <w:b/>
          <w:sz w:val="19"/>
          <w:szCs w:val="19"/>
          <w:lang w:val="es-ES_tradnl"/>
        </w:rPr>
        <w:lastRenderedPageBreak/>
        <w:t xml:space="preserve">TABLA DATOS SOBRE LAS CONDICIONES DE LOS CONTRATOS DE TRABAJO </w:t>
      </w:r>
    </w:p>
    <w:p w14:paraId="6A9DCAE6" w14:textId="77777777" w:rsidR="00C548B6" w:rsidRPr="00A64A7D" w:rsidRDefault="00C548B6" w:rsidP="00C548B6">
      <w:pPr>
        <w:ind w:left="851" w:right="-314" w:hanging="709"/>
        <w:jc w:val="center"/>
        <w:rPr>
          <w:rFonts w:ascii="Verdana" w:hAnsi="Verdana"/>
          <w:b/>
          <w:sz w:val="19"/>
          <w:szCs w:val="19"/>
          <w:lang w:val="es-ES_tradnl"/>
        </w:rPr>
      </w:pPr>
    </w:p>
    <w:p w14:paraId="427DC467" w14:textId="77777777" w:rsidR="00C548B6" w:rsidRPr="00A64A7D" w:rsidRDefault="00C548B6" w:rsidP="00C548B6">
      <w:pPr>
        <w:ind w:right="-314"/>
        <w:rPr>
          <w:rFonts w:ascii="Verdana" w:hAnsi="Verdana" w:cs="Tahoma"/>
          <w:sz w:val="19"/>
          <w:szCs w:val="19"/>
          <w:lang w:val="es-ES_tradnl"/>
        </w:rPr>
      </w:pPr>
      <w:bookmarkStart w:id="1185" w:name="_Toc507512617"/>
      <w:bookmarkStart w:id="1186" w:name="_Toc507512918"/>
      <w:r w:rsidRPr="00A64A7D">
        <w:rPr>
          <w:rFonts w:ascii="Verdana" w:hAnsi="Verdana" w:cs="Tahoma"/>
          <w:sz w:val="19"/>
          <w:szCs w:val="19"/>
          <w:lang w:val="es-ES_tradnl"/>
        </w:rPr>
        <w:t>Contrato de servicios de (</w:t>
      </w:r>
      <w:r w:rsidRPr="00A64A7D">
        <w:rPr>
          <w:rFonts w:ascii="Verdana" w:hAnsi="Verdana" w:cs="Tahoma"/>
          <w:color w:val="0000FF"/>
          <w:sz w:val="19"/>
          <w:szCs w:val="19"/>
          <w:lang w:val="es-ES_tradnl"/>
        </w:rPr>
        <w:t>indicar objeto del contrato</w:t>
      </w:r>
      <w:r w:rsidRPr="00A64A7D">
        <w:rPr>
          <w:rFonts w:ascii="Verdana" w:hAnsi="Verdana" w:cs="Tahoma"/>
          <w:sz w:val="19"/>
          <w:szCs w:val="19"/>
          <w:lang w:val="es-ES_tradnl"/>
        </w:rPr>
        <w:t>)</w:t>
      </w:r>
    </w:p>
    <w:p w14:paraId="6DE47E01" w14:textId="77777777" w:rsidR="00C548B6" w:rsidRPr="00A64A7D" w:rsidRDefault="00C548B6" w:rsidP="00C548B6">
      <w:pPr>
        <w:ind w:right="-314"/>
        <w:rPr>
          <w:rFonts w:ascii="Verdana" w:hAnsi="Verdana"/>
          <w:b/>
          <w:sz w:val="19"/>
          <w:szCs w:val="19"/>
          <w:lang w:val="es-ES_tradnl"/>
        </w:rPr>
      </w:pPr>
    </w:p>
    <w:tbl>
      <w:tblPr>
        <w:tblW w:w="14283" w:type="dxa"/>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Look w:val="01E0" w:firstRow="1" w:lastRow="1" w:firstColumn="1" w:lastColumn="1" w:noHBand="0" w:noVBand="0"/>
      </w:tblPr>
      <w:tblGrid>
        <w:gridCol w:w="2454"/>
        <w:gridCol w:w="1450"/>
        <w:gridCol w:w="1536"/>
        <w:gridCol w:w="1223"/>
        <w:gridCol w:w="1202"/>
        <w:gridCol w:w="1582"/>
        <w:gridCol w:w="1591"/>
        <w:gridCol w:w="1261"/>
        <w:gridCol w:w="1984"/>
      </w:tblGrid>
      <w:tr w:rsidR="00C548B6" w:rsidRPr="00A64A7D" w14:paraId="6768FDE9" w14:textId="77777777" w:rsidTr="00A12B05">
        <w:tc>
          <w:tcPr>
            <w:tcW w:w="2454" w:type="dxa"/>
            <w:tcBorders>
              <w:top w:val="single" w:sz="4" w:space="0" w:color="auto"/>
              <w:left w:val="single" w:sz="4" w:space="0" w:color="auto"/>
              <w:bottom w:val="single" w:sz="4" w:space="0" w:color="auto"/>
              <w:right w:val="single" w:sz="4" w:space="0" w:color="auto"/>
            </w:tcBorders>
            <w:vAlign w:val="center"/>
            <w:hideMark/>
          </w:tcPr>
          <w:p w14:paraId="71C2DD5A" w14:textId="77777777" w:rsidR="00C548B6" w:rsidRPr="00A64A7D" w:rsidRDefault="00C548B6" w:rsidP="00A12B05">
            <w:pPr>
              <w:ind w:left="-100"/>
              <w:jc w:val="center"/>
              <w:rPr>
                <w:rFonts w:ascii="Verdana" w:hAnsi="Verdana" w:cs="Tahoma"/>
                <w:b/>
                <w:sz w:val="19"/>
                <w:szCs w:val="19"/>
                <w:lang w:val="es-ES_tradnl"/>
              </w:rPr>
            </w:pPr>
            <w:r w:rsidRPr="00A64A7D">
              <w:rPr>
                <w:rFonts w:ascii="Verdana" w:hAnsi="Verdana" w:cs="Tahoma"/>
                <w:b/>
                <w:sz w:val="19"/>
                <w:szCs w:val="19"/>
                <w:lang w:val="es-ES_tradnl"/>
              </w:rPr>
              <w:t>Nombre y apellidos</w:t>
            </w:r>
          </w:p>
        </w:tc>
        <w:tc>
          <w:tcPr>
            <w:tcW w:w="1450" w:type="dxa"/>
            <w:tcBorders>
              <w:top w:val="single" w:sz="4" w:space="0" w:color="auto"/>
              <w:left w:val="single" w:sz="4" w:space="0" w:color="auto"/>
              <w:bottom w:val="single" w:sz="4" w:space="0" w:color="auto"/>
              <w:right w:val="single" w:sz="4" w:space="0" w:color="auto"/>
            </w:tcBorders>
            <w:vAlign w:val="center"/>
            <w:hideMark/>
          </w:tcPr>
          <w:p w14:paraId="5BB2C299" w14:textId="77777777" w:rsidR="00C548B6" w:rsidRPr="00A64A7D" w:rsidRDefault="00C548B6" w:rsidP="00A12B05">
            <w:pPr>
              <w:jc w:val="center"/>
              <w:rPr>
                <w:rFonts w:ascii="Verdana" w:hAnsi="Verdana" w:cs="Tahoma"/>
                <w:b/>
                <w:sz w:val="19"/>
                <w:szCs w:val="19"/>
                <w:lang w:val="es-ES_tradnl"/>
              </w:rPr>
            </w:pPr>
            <w:r w:rsidRPr="00A64A7D">
              <w:rPr>
                <w:rFonts w:ascii="Verdana" w:hAnsi="Verdana" w:cs="Tahoma"/>
                <w:b/>
                <w:sz w:val="19"/>
                <w:szCs w:val="19"/>
                <w:lang w:val="es-ES_tradnl"/>
              </w:rPr>
              <w:t>Convenio colectivo</w:t>
            </w:r>
          </w:p>
        </w:tc>
        <w:tc>
          <w:tcPr>
            <w:tcW w:w="1536" w:type="dxa"/>
            <w:tcBorders>
              <w:top w:val="single" w:sz="4" w:space="0" w:color="auto"/>
              <w:left w:val="single" w:sz="4" w:space="0" w:color="auto"/>
              <w:bottom w:val="single" w:sz="4" w:space="0" w:color="auto"/>
              <w:right w:val="single" w:sz="4" w:space="0" w:color="auto"/>
            </w:tcBorders>
            <w:vAlign w:val="center"/>
            <w:hideMark/>
          </w:tcPr>
          <w:p w14:paraId="73E05FFD" w14:textId="77777777" w:rsidR="00C548B6" w:rsidRPr="00A64A7D" w:rsidRDefault="00C548B6" w:rsidP="00A12B05">
            <w:pPr>
              <w:jc w:val="center"/>
              <w:rPr>
                <w:rFonts w:ascii="Verdana" w:hAnsi="Verdana" w:cs="Tahoma"/>
                <w:b/>
                <w:sz w:val="19"/>
                <w:szCs w:val="19"/>
                <w:lang w:val="es-ES_tradnl"/>
              </w:rPr>
            </w:pPr>
            <w:r w:rsidRPr="00A64A7D">
              <w:rPr>
                <w:rFonts w:ascii="Verdana" w:hAnsi="Verdana" w:cs="Tahoma"/>
                <w:b/>
                <w:sz w:val="19"/>
                <w:szCs w:val="19"/>
                <w:lang w:val="es-ES_tradnl"/>
              </w:rPr>
              <w:t>Categoría profesional</w:t>
            </w:r>
          </w:p>
        </w:tc>
        <w:tc>
          <w:tcPr>
            <w:tcW w:w="1223" w:type="dxa"/>
            <w:tcBorders>
              <w:top w:val="single" w:sz="4" w:space="0" w:color="auto"/>
              <w:left w:val="single" w:sz="4" w:space="0" w:color="auto"/>
              <w:bottom w:val="single" w:sz="4" w:space="0" w:color="auto"/>
              <w:right w:val="single" w:sz="4" w:space="0" w:color="auto"/>
            </w:tcBorders>
            <w:vAlign w:val="center"/>
            <w:hideMark/>
          </w:tcPr>
          <w:p w14:paraId="01CF6925" w14:textId="77777777" w:rsidR="00C548B6" w:rsidRPr="00A64A7D" w:rsidRDefault="00C548B6" w:rsidP="00A12B05">
            <w:pPr>
              <w:jc w:val="center"/>
              <w:rPr>
                <w:rFonts w:ascii="Verdana" w:hAnsi="Verdana" w:cs="Tahoma"/>
                <w:b/>
                <w:sz w:val="19"/>
                <w:szCs w:val="19"/>
                <w:lang w:val="es-ES_tradnl"/>
              </w:rPr>
            </w:pPr>
            <w:r w:rsidRPr="00A64A7D">
              <w:rPr>
                <w:rFonts w:ascii="Verdana" w:hAnsi="Verdana" w:cs="Tahoma"/>
                <w:b/>
                <w:sz w:val="19"/>
                <w:szCs w:val="19"/>
                <w:lang w:val="es-ES_tradnl"/>
              </w:rPr>
              <w:t>Tipo de contrato</w:t>
            </w:r>
          </w:p>
        </w:tc>
        <w:tc>
          <w:tcPr>
            <w:tcW w:w="1202" w:type="dxa"/>
            <w:tcBorders>
              <w:top w:val="single" w:sz="4" w:space="0" w:color="auto"/>
              <w:left w:val="single" w:sz="4" w:space="0" w:color="auto"/>
              <w:bottom w:val="single" w:sz="4" w:space="0" w:color="auto"/>
              <w:right w:val="single" w:sz="4" w:space="0" w:color="auto"/>
            </w:tcBorders>
            <w:vAlign w:val="center"/>
            <w:hideMark/>
          </w:tcPr>
          <w:p w14:paraId="0D016A37" w14:textId="77777777" w:rsidR="00C548B6" w:rsidRPr="00A64A7D" w:rsidRDefault="00C548B6" w:rsidP="00A12B05">
            <w:pPr>
              <w:jc w:val="center"/>
              <w:rPr>
                <w:rFonts w:ascii="Verdana" w:hAnsi="Verdana" w:cs="Tahoma"/>
                <w:b/>
                <w:sz w:val="19"/>
                <w:szCs w:val="19"/>
                <w:lang w:val="es-ES_tradnl"/>
              </w:rPr>
            </w:pPr>
            <w:r w:rsidRPr="00A64A7D">
              <w:rPr>
                <w:rFonts w:ascii="Verdana" w:hAnsi="Verdana" w:cs="Tahoma"/>
                <w:b/>
                <w:sz w:val="19"/>
                <w:szCs w:val="19"/>
                <w:lang w:val="es-ES_tradnl"/>
              </w:rPr>
              <w:t>Jornada</w:t>
            </w:r>
          </w:p>
        </w:tc>
        <w:tc>
          <w:tcPr>
            <w:tcW w:w="1582" w:type="dxa"/>
            <w:tcBorders>
              <w:top w:val="single" w:sz="4" w:space="0" w:color="auto"/>
              <w:left w:val="single" w:sz="4" w:space="0" w:color="auto"/>
              <w:bottom w:val="single" w:sz="4" w:space="0" w:color="auto"/>
              <w:right w:val="single" w:sz="4" w:space="0" w:color="auto"/>
            </w:tcBorders>
            <w:vAlign w:val="center"/>
            <w:hideMark/>
          </w:tcPr>
          <w:p w14:paraId="0A54752F" w14:textId="77777777" w:rsidR="00C548B6" w:rsidRPr="00A64A7D" w:rsidRDefault="00C548B6" w:rsidP="00A12B05">
            <w:pPr>
              <w:jc w:val="center"/>
              <w:rPr>
                <w:rFonts w:ascii="Verdana" w:hAnsi="Verdana" w:cs="Tahoma"/>
                <w:b/>
                <w:sz w:val="19"/>
                <w:szCs w:val="19"/>
                <w:lang w:val="es-ES_tradnl"/>
              </w:rPr>
            </w:pPr>
            <w:r w:rsidRPr="00A64A7D">
              <w:rPr>
                <w:rFonts w:ascii="Verdana" w:hAnsi="Verdana" w:cs="Tahoma"/>
                <w:b/>
                <w:sz w:val="19"/>
                <w:szCs w:val="19"/>
                <w:lang w:val="es-ES_tradnl"/>
              </w:rPr>
              <w:t>Fecha antigüedad</w:t>
            </w:r>
          </w:p>
        </w:tc>
        <w:tc>
          <w:tcPr>
            <w:tcW w:w="1591" w:type="dxa"/>
            <w:tcBorders>
              <w:top w:val="single" w:sz="4" w:space="0" w:color="auto"/>
              <w:left w:val="single" w:sz="4" w:space="0" w:color="auto"/>
              <w:bottom w:val="single" w:sz="4" w:space="0" w:color="auto"/>
              <w:right w:val="single" w:sz="4" w:space="0" w:color="auto"/>
            </w:tcBorders>
            <w:hideMark/>
          </w:tcPr>
          <w:p w14:paraId="65205531" w14:textId="77777777" w:rsidR="00C548B6" w:rsidRPr="00A64A7D" w:rsidRDefault="00C548B6" w:rsidP="00A12B05">
            <w:pPr>
              <w:jc w:val="center"/>
              <w:rPr>
                <w:rFonts w:ascii="Verdana" w:hAnsi="Verdana" w:cs="Tahoma"/>
                <w:b/>
                <w:sz w:val="19"/>
                <w:szCs w:val="19"/>
                <w:lang w:val="es-ES_tradnl"/>
              </w:rPr>
            </w:pPr>
            <w:r w:rsidRPr="00A64A7D">
              <w:rPr>
                <w:rFonts w:ascii="Verdana" w:hAnsi="Verdana" w:cs="Tahoma"/>
                <w:b/>
                <w:sz w:val="19"/>
                <w:szCs w:val="19"/>
                <w:lang w:val="es-ES_tradnl"/>
              </w:rPr>
              <w:t>Fecha vencimiento contrato</w:t>
            </w:r>
          </w:p>
        </w:tc>
        <w:tc>
          <w:tcPr>
            <w:tcW w:w="1261" w:type="dxa"/>
            <w:tcBorders>
              <w:top w:val="single" w:sz="4" w:space="0" w:color="auto"/>
              <w:left w:val="single" w:sz="4" w:space="0" w:color="auto"/>
              <w:bottom w:val="single" w:sz="4" w:space="0" w:color="auto"/>
              <w:right w:val="single" w:sz="4" w:space="0" w:color="auto"/>
            </w:tcBorders>
            <w:hideMark/>
          </w:tcPr>
          <w:p w14:paraId="2471348A" w14:textId="77777777" w:rsidR="00C548B6" w:rsidRPr="00A64A7D" w:rsidRDefault="00C548B6" w:rsidP="00A12B05">
            <w:pPr>
              <w:jc w:val="center"/>
              <w:rPr>
                <w:rFonts w:ascii="Verdana" w:hAnsi="Verdana" w:cs="Tahoma"/>
                <w:b/>
                <w:sz w:val="19"/>
                <w:szCs w:val="19"/>
                <w:lang w:val="es-ES_tradnl"/>
              </w:rPr>
            </w:pPr>
            <w:r w:rsidRPr="00A64A7D">
              <w:rPr>
                <w:rFonts w:ascii="Verdana" w:hAnsi="Verdana" w:cs="Tahoma"/>
                <w:b/>
                <w:sz w:val="19"/>
                <w:szCs w:val="19"/>
                <w:lang w:val="es-ES_tradnl"/>
              </w:rPr>
              <w:t>Salario bruto anual</w:t>
            </w:r>
          </w:p>
        </w:tc>
        <w:tc>
          <w:tcPr>
            <w:tcW w:w="1984" w:type="dxa"/>
            <w:tcBorders>
              <w:top w:val="single" w:sz="4" w:space="0" w:color="auto"/>
              <w:left w:val="single" w:sz="4" w:space="0" w:color="auto"/>
              <w:bottom w:val="single" w:sz="4" w:space="0" w:color="auto"/>
              <w:right w:val="single" w:sz="4" w:space="0" w:color="auto"/>
            </w:tcBorders>
            <w:vAlign w:val="center"/>
            <w:hideMark/>
          </w:tcPr>
          <w:p w14:paraId="25F948C2" w14:textId="77777777" w:rsidR="00C548B6" w:rsidRPr="00A64A7D" w:rsidRDefault="00C548B6" w:rsidP="00A12B05">
            <w:pPr>
              <w:jc w:val="center"/>
              <w:rPr>
                <w:rFonts w:ascii="Verdana" w:hAnsi="Verdana" w:cs="Tahoma"/>
                <w:b/>
                <w:sz w:val="19"/>
                <w:szCs w:val="19"/>
                <w:lang w:val="es-ES_tradnl"/>
              </w:rPr>
            </w:pPr>
            <w:r w:rsidRPr="00A64A7D">
              <w:rPr>
                <w:rFonts w:ascii="Verdana" w:hAnsi="Verdana" w:cs="Tahoma"/>
                <w:b/>
                <w:sz w:val="19"/>
                <w:szCs w:val="19"/>
                <w:lang w:val="es-ES_tradnl"/>
              </w:rPr>
              <w:t>Pactos en vigor</w:t>
            </w:r>
          </w:p>
        </w:tc>
      </w:tr>
      <w:tr w:rsidR="00C548B6" w:rsidRPr="00A64A7D" w14:paraId="216AF81E" w14:textId="77777777" w:rsidTr="00A12B05">
        <w:tc>
          <w:tcPr>
            <w:tcW w:w="2454" w:type="dxa"/>
            <w:tcBorders>
              <w:top w:val="single" w:sz="4" w:space="0" w:color="auto"/>
              <w:left w:val="single" w:sz="4" w:space="0" w:color="auto"/>
              <w:bottom w:val="single" w:sz="4" w:space="0" w:color="auto"/>
              <w:right w:val="single" w:sz="4" w:space="0" w:color="auto"/>
            </w:tcBorders>
          </w:tcPr>
          <w:p w14:paraId="41E1BFC4"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0C86A02B"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23BB3C8F"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610EF07F"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152D1AF8"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7E7065F8"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3904DF0B"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0AED7DE5"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540365F3" w14:textId="77777777" w:rsidR="00C548B6" w:rsidRPr="00A64A7D" w:rsidRDefault="00C548B6" w:rsidP="00A12B05">
            <w:pPr>
              <w:jc w:val="center"/>
              <w:rPr>
                <w:rFonts w:ascii="Verdana" w:hAnsi="Verdana" w:cs="Tahoma"/>
                <w:sz w:val="19"/>
                <w:szCs w:val="19"/>
                <w:lang w:val="es-ES_tradnl"/>
              </w:rPr>
            </w:pPr>
          </w:p>
        </w:tc>
      </w:tr>
      <w:tr w:rsidR="00C548B6" w:rsidRPr="00A64A7D" w14:paraId="2CA4BD3C" w14:textId="77777777" w:rsidTr="00A12B05">
        <w:tc>
          <w:tcPr>
            <w:tcW w:w="2454" w:type="dxa"/>
            <w:tcBorders>
              <w:top w:val="single" w:sz="4" w:space="0" w:color="auto"/>
              <w:left w:val="single" w:sz="4" w:space="0" w:color="auto"/>
              <w:bottom w:val="single" w:sz="4" w:space="0" w:color="auto"/>
              <w:right w:val="single" w:sz="4" w:space="0" w:color="auto"/>
            </w:tcBorders>
          </w:tcPr>
          <w:p w14:paraId="1FBD4C66"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3C28B30E"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0069FD4D"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7D2724F2"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61C15E09"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52416CBD"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32F576F6"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0DE18F37"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213FEE46" w14:textId="77777777" w:rsidR="00C548B6" w:rsidRPr="00A64A7D" w:rsidRDefault="00C548B6" w:rsidP="00A12B05">
            <w:pPr>
              <w:jc w:val="center"/>
              <w:rPr>
                <w:rFonts w:ascii="Verdana" w:hAnsi="Verdana" w:cs="Tahoma"/>
                <w:sz w:val="19"/>
                <w:szCs w:val="19"/>
                <w:lang w:val="es-ES_tradnl"/>
              </w:rPr>
            </w:pPr>
          </w:p>
        </w:tc>
      </w:tr>
      <w:tr w:rsidR="00C548B6" w:rsidRPr="00A64A7D" w14:paraId="0A1F93D4" w14:textId="77777777" w:rsidTr="00A12B05">
        <w:tc>
          <w:tcPr>
            <w:tcW w:w="2454" w:type="dxa"/>
            <w:tcBorders>
              <w:top w:val="single" w:sz="4" w:space="0" w:color="auto"/>
              <w:left w:val="single" w:sz="4" w:space="0" w:color="auto"/>
              <w:bottom w:val="single" w:sz="4" w:space="0" w:color="auto"/>
              <w:right w:val="single" w:sz="4" w:space="0" w:color="auto"/>
            </w:tcBorders>
          </w:tcPr>
          <w:p w14:paraId="46FC7D6A"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5F642472"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1FD71A8F"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1A229E11"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3D16BBE8"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2C3382EE"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4F32C185"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6936FC15"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7D7199A0" w14:textId="77777777" w:rsidR="00C548B6" w:rsidRPr="00A64A7D" w:rsidRDefault="00C548B6" w:rsidP="00A12B05">
            <w:pPr>
              <w:jc w:val="center"/>
              <w:rPr>
                <w:rFonts w:ascii="Verdana" w:hAnsi="Verdana" w:cs="Tahoma"/>
                <w:sz w:val="19"/>
                <w:szCs w:val="19"/>
                <w:lang w:val="es-ES_tradnl"/>
              </w:rPr>
            </w:pPr>
          </w:p>
        </w:tc>
      </w:tr>
      <w:tr w:rsidR="00C548B6" w:rsidRPr="00A64A7D" w14:paraId="160A2109" w14:textId="77777777" w:rsidTr="00A12B05">
        <w:tc>
          <w:tcPr>
            <w:tcW w:w="2454" w:type="dxa"/>
            <w:tcBorders>
              <w:top w:val="single" w:sz="4" w:space="0" w:color="auto"/>
              <w:left w:val="single" w:sz="4" w:space="0" w:color="auto"/>
              <w:bottom w:val="single" w:sz="4" w:space="0" w:color="auto"/>
              <w:right w:val="single" w:sz="4" w:space="0" w:color="auto"/>
            </w:tcBorders>
          </w:tcPr>
          <w:p w14:paraId="7876D380"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019CCB24"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7729DE72"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1C47A85D"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0412BADA"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5D96E01C"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002084BE"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7A911615"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2B091227" w14:textId="77777777" w:rsidR="00C548B6" w:rsidRPr="00A64A7D" w:rsidRDefault="00C548B6" w:rsidP="00A12B05">
            <w:pPr>
              <w:jc w:val="center"/>
              <w:rPr>
                <w:rFonts w:ascii="Verdana" w:hAnsi="Verdana" w:cs="Tahoma"/>
                <w:sz w:val="19"/>
                <w:szCs w:val="19"/>
                <w:lang w:val="es-ES_tradnl"/>
              </w:rPr>
            </w:pPr>
          </w:p>
        </w:tc>
      </w:tr>
      <w:tr w:rsidR="00C548B6" w:rsidRPr="00A64A7D" w14:paraId="0CC6A373" w14:textId="77777777" w:rsidTr="00A12B05">
        <w:tc>
          <w:tcPr>
            <w:tcW w:w="2454" w:type="dxa"/>
            <w:tcBorders>
              <w:top w:val="single" w:sz="4" w:space="0" w:color="auto"/>
              <w:left w:val="single" w:sz="4" w:space="0" w:color="auto"/>
              <w:bottom w:val="single" w:sz="4" w:space="0" w:color="auto"/>
              <w:right w:val="single" w:sz="4" w:space="0" w:color="auto"/>
            </w:tcBorders>
          </w:tcPr>
          <w:p w14:paraId="1DA218F5"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6EA43BCE"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2D972EA5"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1BE53D7F"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4474E48A"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53704CD6"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16408B41"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452B0A77"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1F3D4682" w14:textId="77777777" w:rsidR="00C548B6" w:rsidRPr="00A64A7D" w:rsidRDefault="00C548B6" w:rsidP="00A12B05">
            <w:pPr>
              <w:jc w:val="center"/>
              <w:rPr>
                <w:rFonts w:ascii="Verdana" w:hAnsi="Verdana" w:cs="Tahoma"/>
                <w:sz w:val="19"/>
                <w:szCs w:val="19"/>
                <w:lang w:val="es-ES_tradnl"/>
              </w:rPr>
            </w:pPr>
          </w:p>
        </w:tc>
      </w:tr>
      <w:tr w:rsidR="00C548B6" w:rsidRPr="00A64A7D" w14:paraId="12A7FD81" w14:textId="77777777" w:rsidTr="00A12B05">
        <w:tc>
          <w:tcPr>
            <w:tcW w:w="2454" w:type="dxa"/>
            <w:tcBorders>
              <w:top w:val="single" w:sz="4" w:space="0" w:color="auto"/>
              <w:left w:val="single" w:sz="4" w:space="0" w:color="auto"/>
              <w:bottom w:val="single" w:sz="4" w:space="0" w:color="auto"/>
              <w:right w:val="single" w:sz="4" w:space="0" w:color="auto"/>
            </w:tcBorders>
          </w:tcPr>
          <w:p w14:paraId="3B792B6C"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3283B45D"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01AB1D5E"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1C9260DD"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369ABD3A"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695A3ABA"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458BD78C"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20D8F7DE"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3EA9C99A" w14:textId="77777777" w:rsidR="00C548B6" w:rsidRPr="00A64A7D" w:rsidRDefault="00C548B6" w:rsidP="00A12B05">
            <w:pPr>
              <w:jc w:val="center"/>
              <w:rPr>
                <w:rFonts w:ascii="Verdana" w:hAnsi="Verdana" w:cs="Tahoma"/>
                <w:sz w:val="19"/>
                <w:szCs w:val="19"/>
                <w:lang w:val="es-ES_tradnl"/>
              </w:rPr>
            </w:pPr>
          </w:p>
        </w:tc>
      </w:tr>
      <w:tr w:rsidR="00C548B6" w:rsidRPr="00A64A7D" w14:paraId="2E73DA74" w14:textId="77777777" w:rsidTr="00A12B05">
        <w:tc>
          <w:tcPr>
            <w:tcW w:w="2454" w:type="dxa"/>
            <w:tcBorders>
              <w:top w:val="single" w:sz="4" w:space="0" w:color="auto"/>
              <w:left w:val="single" w:sz="4" w:space="0" w:color="auto"/>
              <w:bottom w:val="single" w:sz="4" w:space="0" w:color="auto"/>
              <w:right w:val="single" w:sz="4" w:space="0" w:color="auto"/>
            </w:tcBorders>
          </w:tcPr>
          <w:p w14:paraId="51B4E832"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243CB80F"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486DCE85"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3798B190"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77E0B4B4"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028163F7"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38E4B6E6"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394969ED"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507187CE" w14:textId="77777777" w:rsidR="00C548B6" w:rsidRPr="00A64A7D" w:rsidRDefault="00C548B6" w:rsidP="00A12B05">
            <w:pPr>
              <w:jc w:val="center"/>
              <w:rPr>
                <w:rFonts w:ascii="Verdana" w:hAnsi="Verdana" w:cs="Tahoma"/>
                <w:sz w:val="19"/>
                <w:szCs w:val="19"/>
                <w:lang w:val="es-ES_tradnl"/>
              </w:rPr>
            </w:pPr>
          </w:p>
        </w:tc>
      </w:tr>
      <w:tr w:rsidR="00C548B6" w:rsidRPr="00A64A7D" w14:paraId="6A3D0253" w14:textId="77777777" w:rsidTr="00A12B05">
        <w:tc>
          <w:tcPr>
            <w:tcW w:w="2454" w:type="dxa"/>
            <w:tcBorders>
              <w:top w:val="single" w:sz="4" w:space="0" w:color="auto"/>
              <w:left w:val="single" w:sz="4" w:space="0" w:color="auto"/>
              <w:bottom w:val="single" w:sz="4" w:space="0" w:color="auto"/>
              <w:right w:val="single" w:sz="4" w:space="0" w:color="auto"/>
            </w:tcBorders>
          </w:tcPr>
          <w:p w14:paraId="2D906E35"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18E0A778"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7D85739E"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03B16A1D"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48409BCC"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71A5C2F7"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7F35601C"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3DB4FF0B"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63A91FFC" w14:textId="77777777" w:rsidR="00C548B6" w:rsidRPr="00A64A7D" w:rsidRDefault="00C548B6" w:rsidP="00A12B05">
            <w:pPr>
              <w:jc w:val="center"/>
              <w:rPr>
                <w:rFonts w:ascii="Verdana" w:hAnsi="Verdana" w:cs="Tahoma"/>
                <w:sz w:val="19"/>
                <w:szCs w:val="19"/>
                <w:lang w:val="es-ES_tradnl"/>
              </w:rPr>
            </w:pPr>
          </w:p>
        </w:tc>
      </w:tr>
      <w:tr w:rsidR="00C548B6" w:rsidRPr="00A64A7D" w14:paraId="163DCC3A" w14:textId="77777777" w:rsidTr="00A12B05">
        <w:tc>
          <w:tcPr>
            <w:tcW w:w="2454" w:type="dxa"/>
            <w:tcBorders>
              <w:top w:val="single" w:sz="4" w:space="0" w:color="auto"/>
              <w:left w:val="single" w:sz="4" w:space="0" w:color="auto"/>
              <w:bottom w:val="single" w:sz="4" w:space="0" w:color="auto"/>
              <w:right w:val="single" w:sz="4" w:space="0" w:color="auto"/>
            </w:tcBorders>
          </w:tcPr>
          <w:p w14:paraId="418F2D0D"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2CC03214"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644DE163"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1ACC6EAE"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2FBEC947"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453C67E2"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396A20B2"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37750D1A"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20848061" w14:textId="77777777" w:rsidR="00C548B6" w:rsidRPr="00A64A7D" w:rsidRDefault="00C548B6" w:rsidP="00A12B05">
            <w:pPr>
              <w:jc w:val="center"/>
              <w:rPr>
                <w:rFonts w:ascii="Verdana" w:hAnsi="Verdana" w:cs="Tahoma"/>
                <w:sz w:val="19"/>
                <w:szCs w:val="19"/>
                <w:lang w:val="es-ES_tradnl"/>
              </w:rPr>
            </w:pPr>
          </w:p>
        </w:tc>
      </w:tr>
      <w:tr w:rsidR="00C548B6" w:rsidRPr="00A64A7D" w14:paraId="21591F53" w14:textId="77777777" w:rsidTr="00A12B05">
        <w:tc>
          <w:tcPr>
            <w:tcW w:w="2454" w:type="dxa"/>
            <w:tcBorders>
              <w:top w:val="single" w:sz="4" w:space="0" w:color="auto"/>
              <w:left w:val="single" w:sz="4" w:space="0" w:color="auto"/>
              <w:bottom w:val="single" w:sz="4" w:space="0" w:color="auto"/>
              <w:right w:val="single" w:sz="4" w:space="0" w:color="auto"/>
            </w:tcBorders>
          </w:tcPr>
          <w:p w14:paraId="5BD08F61"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6B1972EC"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4A5ABD26"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1617268F"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112F07EE"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544FEFFB"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19B644B5"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0076830A"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5D8DBB59" w14:textId="77777777" w:rsidR="00C548B6" w:rsidRPr="00A64A7D" w:rsidRDefault="00C548B6" w:rsidP="00A12B05">
            <w:pPr>
              <w:jc w:val="center"/>
              <w:rPr>
                <w:rFonts w:ascii="Verdana" w:hAnsi="Verdana" w:cs="Tahoma"/>
                <w:sz w:val="19"/>
                <w:szCs w:val="19"/>
                <w:lang w:val="es-ES_tradnl"/>
              </w:rPr>
            </w:pPr>
          </w:p>
        </w:tc>
      </w:tr>
      <w:tr w:rsidR="00C548B6" w:rsidRPr="00A64A7D" w14:paraId="55ABBEA2" w14:textId="77777777" w:rsidTr="00A12B05">
        <w:tc>
          <w:tcPr>
            <w:tcW w:w="2454" w:type="dxa"/>
            <w:tcBorders>
              <w:top w:val="single" w:sz="4" w:space="0" w:color="auto"/>
              <w:left w:val="single" w:sz="4" w:space="0" w:color="auto"/>
              <w:bottom w:val="single" w:sz="4" w:space="0" w:color="auto"/>
              <w:right w:val="single" w:sz="4" w:space="0" w:color="auto"/>
            </w:tcBorders>
          </w:tcPr>
          <w:p w14:paraId="731377DC"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4CEA226A"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4D372123"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56FF1361"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12975E03"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53FE5089"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5E64817E"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50C8A3ED"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3C459D2E" w14:textId="77777777" w:rsidR="00C548B6" w:rsidRPr="00A64A7D" w:rsidRDefault="00C548B6" w:rsidP="00A12B05">
            <w:pPr>
              <w:jc w:val="center"/>
              <w:rPr>
                <w:rFonts w:ascii="Verdana" w:hAnsi="Verdana" w:cs="Tahoma"/>
                <w:sz w:val="19"/>
                <w:szCs w:val="19"/>
                <w:lang w:val="es-ES_tradnl"/>
              </w:rPr>
            </w:pPr>
          </w:p>
        </w:tc>
      </w:tr>
      <w:tr w:rsidR="00C548B6" w:rsidRPr="00A64A7D" w14:paraId="0AA304D5" w14:textId="77777777" w:rsidTr="00A12B05">
        <w:tc>
          <w:tcPr>
            <w:tcW w:w="2454" w:type="dxa"/>
            <w:tcBorders>
              <w:top w:val="single" w:sz="4" w:space="0" w:color="auto"/>
              <w:left w:val="single" w:sz="4" w:space="0" w:color="auto"/>
              <w:bottom w:val="single" w:sz="4" w:space="0" w:color="auto"/>
              <w:right w:val="single" w:sz="4" w:space="0" w:color="auto"/>
            </w:tcBorders>
          </w:tcPr>
          <w:p w14:paraId="38BD2D49"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4C7F1A97"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432C013A"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0A37D6E7"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1B3C24AD"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6D57C2A2"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5AD2AD1F"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5F486A3B"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78204FD1" w14:textId="77777777" w:rsidR="00C548B6" w:rsidRPr="00A64A7D" w:rsidRDefault="00C548B6" w:rsidP="00A12B05">
            <w:pPr>
              <w:jc w:val="center"/>
              <w:rPr>
                <w:rFonts w:ascii="Verdana" w:hAnsi="Verdana" w:cs="Tahoma"/>
                <w:sz w:val="19"/>
                <w:szCs w:val="19"/>
                <w:lang w:val="es-ES_tradnl"/>
              </w:rPr>
            </w:pPr>
          </w:p>
        </w:tc>
      </w:tr>
      <w:tr w:rsidR="00C548B6" w:rsidRPr="00A64A7D" w14:paraId="0F4B8AB7" w14:textId="77777777" w:rsidTr="00A12B05">
        <w:tc>
          <w:tcPr>
            <w:tcW w:w="2454" w:type="dxa"/>
            <w:tcBorders>
              <w:top w:val="single" w:sz="4" w:space="0" w:color="auto"/>
              <w:left w:val="single" w:sz="4" w:space="0" w:color="auto"/>
              <w:bottom w:val="single" w:sz="4" w:space="0" w:color="auto"/>
              <w:right w:val="single" w:sz="4" w:space="0" w:color="auto"/>
            </w:tcBorders>
          </w:tcPr>
          <w:p w14:paraId="2AFD1541" w14:textId="77777777" w:rsidR="00C548B6" w:rsidRPr="00A64A7D" w:rsidRDefault="00C548B6" w:rsidP="00A12B05">
            <w:pPr>
              <w:jc w:val="both"/>
              <w:rPr>
                <w:rFonts w:ascii="Verdana" w:hAnsi="Verdana" w:cs="Tahoma"/>
                <w:sz w:val="19"/>
                <w:szCs w:val="19"/>
                <w:lang w:val="es-ES_tradnl"/>
              </w:rPr>
            </w:pPr>
          </w:p>
        </w:tc>
        <w:tc>
          <w:tcPr>
            <w:tcW w:w="1450" w:type="dxa"/>
            <w:tcBorders>
              <w:top w:val="single" w:sz="4" w:space="0" w:color="auto"/>
              <w:left w:val="single" w:sz="4" w:space="0" w:color="auto"/>
              <w:bottom w:val="single" w:sz="4" w:space="0" w:color="auto"/>
              <w:right w:val="single" w:sz="4" w:space="0" w:color="auto"/>
            </w:tcBorders>
          </w:tcPr>
          <w:p w14:paraId="4A252917" w14:textId="77777777" w:rsidR="00C548B6" w:rsidRPr="00A64A7D" w:rsidRDefault="00C548B6" w:rsidP="00A12B05">
            <w:pPr>
              <w:jc w:val="center"/>
              <w:rPr>
                <w:rFonts w:ascii="Verdana" w:hAnsi="Verdana" w:cs="Tahoma"/>
                <w:sz w:val="19"/>
                <w:szCs w:val="19"/>
                <w:lang w:val="es-ES_tradnl"/>
              </w:rPr>
            </w:pPr>
          </w:p>
        </w:tc>
        <w:tc>
          <w:tcPr>
            <w:tcW w:w="1536" w:type="dxa"/>
            <w:tcBorders>
              <w:top w:val="single" w:sz="4" w:space="0" w:color="auto"/>
              <w:left w:val="single" w:sz="4" w:space="0" w:color="auto"/>
              <w:bottom w:val="single" w:sz="4" w:space="0" w:color="auto"/>
              <w:right w:val="single" w:sz="4" w:space="0" w:color="auto"/>
            </w:tcBorders>
          </w:tcPr>
          <w:p w14:paraId="0EA64654" w14:textId="77777777" w:rsidR="00C548B6" w:rsidRPr="00A64A7D" w:rsidRDefault="00C548B6" w:rsidP="00A12B05">
            <w:pPr>
              <w:jc w:val="center"/>
              <w:rPr>
                <w:rFonts w:ascii="Verdana" w:hAnsi="Verdana" w:cs="Tahoma"/>
                <w:sz w:val="19"/>
                <w:szCs w:val="19"/>
                <w:lang w:val="es-ES_tradnl"/>
              </w:rPr>
            </w:pPr>
          </w:p>
        </w:tc>
        <w:tc>
          <w:tcPr>
            <w:tcW w:w="1223" w:type="dxa"/>
            <w:tcBorders>
              <w:top w:val="single" w:sz="4" w:space="0" w:color="auto"/>
              <w:left w:val="single" w:sz="4" w:space="0" w:color="auto"/>
              <w:bottom w:val="single" w:sz="4" w:space="0" w:color="auto"/>
              <w:right w:val="single" w:sz="4" w:space="0" w:color="auto"/>
            </w:tcBorders>
          </w:tcPr>
          <w:p w14:paraId="1BE4B85E" w14:textId="77777777" w:rsidR="00C548B6" w:rsidRPr="00A64A7D" w:rsidRDefault="00C548B6" w:rsidP="00A12B05">
            <w:pPr>
              <w:jc w:val="center"/>
              <w:rPr>
                <w:rFonts w:ascii="Verdana" w:hAnsi="Verdana" w:cs="Tahoma"/>
                <w:sz w:val="19"/>
                <w:szCs w:val="19"/>
                <w:lang w:val="es-ES_tradnl"/>
              </w:rPr>
            </w:pPr>
          </w:p>
        </w:tc>
        <w:tc>
          <w:tcPr>
            <w:tcW w:w="1202" w:type="dxa"/>
            <w:tcBorders>
              <w:top w:val="single" w:sz="4" w:space="0" w:color="auto"/>
              <w:left w:val="single" w:sz="4" w:space="0" w:color="auto"/>
              <w:bottom w:val="single" w:sz="4" w:space="0" w:color="auto"/>
              <w:right w:val="single" w:sz="4" w:space="0" w:color="auto"/>
            </w:tcBorders>
          </w:tcPr>
          <w:p w14:paraId="3081BC4D" w14:textId="77777777" w:rsidR="00C548B6" w:rsidRPr="00A64A7D" w:rsidRDefault="00C548B6" w:rsidP="00A12B05">
            <w:pPr>
              <w:jc w:val="center"/>
              <w:rPr>
                <w:rFonts w:ascii="Verdana" w:hAnsi="Verdana" w:cs="Tahoma"/>
                <w:sz w:val="19"/>
                <w:szCs w:val="19"/>
                <w:lang w:val="es-ES_tradnl"/>
              </w:rPr>
            </w:pPr>
          </w:p>
        </w:tc>
        <w:tc>
          <w:tcPr>
            <w:tcW w:w="1582" w:type="dxa"/>
            <w:tcBorders>
              <w:top w:val="single" w:sz="4" w:space="0" w:color="auto"/>
              <w:left w:val="single" w:sz="4" w:space="0" w:color="auto"/>
              <w:bottom w:val="single" w:sz="4" w:space="0" w:color="auto"/>
              <w:right w:val="single" w:sz="4" w:space="0" w:color="auto"/>
            </w:tcBorders>
          </w:tcPr>
          <w:p w14:paraId="7C219AC1" w14:textId="77777777" w:rsidR="00C548B6" w:rsidRPr="00A64A7D" w:rsidRDefault="00C548B6" w:rsidP="00A12B05">
            <w:pPr>
              <w:jc w:val="center"/>
              <w:rPr>
                <w:rFonts w:ascii="Verdana" w:hAnsi="Verdana" w:cs="Tahoma"/>
                <w:sz w:val="19"/>
                <w:szCs w:val="19"/>
                <w:lang w:val="es-ES_tradnl"/>
              </w:rPr>
            </w:pPr>
          </w:p>
        </w:tc>
        <w:tc>
          <w:tcPr>
            <w:tcW w:w="1591" w:type="dxa"/>
            <w:tcBorders>
              <w:top w:val="single" w:sz="4" w:space="0" w:color="auto"/>
              <w:left w:val="single" w:sz="4" w:space="0" w:color="auto"/>
              <w:bottom w:val="single" w:sz="4" w:space="0" w:color="auto"/>
              <w:right w:val="single" w:sz="4" w:space="0" w:color="auto"/>
            </w:tcBorders>
          </w:tcPr>
          <w:p w14:paraId="303AD494" w14:textId="77777777" w:rsidR="00C548B6" w:rsidRPr="00A64A7D" w:rsidRDefault="00C548B6" w:rsidP="00A12B05">
            <w:pPr>
              <w:jc w:val="center"/>
              <w:rPr>
                <w:rFonts w:ascii="Verdana" w:hAnsi="Verdana" w:cs="Tahoma"/>
                <w:sz w:val="19"/>
                <w:szCs w:val="19"/>
                <w:lang w:val="es-ES_tradnl"/>
              </w:rPr>
            </w:pPr>
          </w:p>
        </w:tc>
        <w:tc>
          <w:tcPr>
            <w:tcW w:w="1261" w:type="dxa"/>
            <w:tcBorders>
              <w:top w:val="single" w:sz="4" w:space="0" w:color="auto"/>
              <w:left w:val="single" w:sz="4" w:space="0" w:color="auto"/>
              <w:bottom w:val="single" w:sz="4" w:space="0" w:color="auto"/>
              <w:right w:val="single" w:sz="4" w:space="0" w:color="auto"/>
            </w:tcBorders>
          </w:tcPr>
          <w:p w14:paraId="5BF9EBFC" w14:textId="77777777" w:rsidR="00C548B6" w:rsidRPr="00A64A7D" w:rsidRDefault="00C548B6" w:rsidP="00A12B05">
            <w:pPr>
              <w:jc w:val="center"/>
              <w:rPr>
                <w:rFonts w:ascii="Verdana" w:hAnsi="Verdana" w:cs="Tahoma"/>
                <w:sz w:val="19"/>
                <w:szCs w:val="19"/>
                <w:lang w:val="es-ES_tradnl"/>
              </w:rPr>
            </w:pPr>
          </w:p>
        </w:tc>
        <w:tc>
          <w:tcPr>
            <w:tcW w:w="1984" w:type="dxa"/>
            <w:tcBorders>
              <w:top w:val="single" w:sz="4" w:space="0" w:color="auto"/>
              <w:left w:val="single" w:sz="4" w:space="0" w:color="auto"/>
              <w:bottom w:val="single" w:sz="4" w:space="0" w:color="auto"/>
              <w:right w:val="single" w:sz="4" w:space="0" w:color="auto"/>
            </w:tcBorders>
          </w:tcPr>
          <w:p w14:paraId="1DDF018F" w14:textId="77777777" w:rsidR="00C548B6" w:rsidRPr="00A64A7D" w:rsidRDefault="00C548B6" w:rsidP="00A12B05">
            <w:pPr>
              <w:jc w:val="center"/>
              <w:rPr>
                <w:rFonts w:ascii="Verdana" w:hAnsi="Verdana" w:cs="Tahoma"/>
                <w:sz w:val="19"/>
                <w:szCs w:val="19"/>
                <w:lang w:val="es-ES_tradnl"/>
              </w:rPr>
            </w:pPr>
          </w:p>
        </w:tc>
      </w:tr>
    </w:tbl>
    <w:p w14:paraId="6015580F" w14:textId="77777777" w:rsidR="00C548B6" w:rsidRPr="00A64A7D" w:rsidRDefault="00C548B6" w:rsidP="00C548B6">
      <w:pPr>
        <w:spacing w:line="260" w:lineRule="atLeast"/>
        <w:jc w:val="both"/>
        <w:rPr>
          <w:rFonts w:ascii="Verdana" w:hAnsi="Verdana" w:cs="Tahoma"/>
          <w:sz w:val="19"/>
          <w:szCs w:val="19"/>
          <w:lang w:val="es-ES_tradnl"/>
        </w:rPr>
      </w:pPr>
    </w:p>
    <w:p w14:paraId="2DE01F87" w14:textId="77777777" w:rsidR="00C548B6" w:rsidRPr="00A64A7D" w:rsidRDefault="00C548B6" w:rsidP="00C548B6">
      <w:pPr>
        <w:spacing w:line="260" w:lineRule="atLeast"/>
        <w:ind w:right="-314"/>
        <w:jc w:val="both"/>
        <w:rPr>
          <w:rFonts w:ascii="Verdana" w:hAnsi="Verdana" w:cs="Tahoma"/>
          <w:sz w:val="19"/>
          <w:szCs w:val="19"/>
          <w:lang w:val="es-ES_tradnl"/>
        </w:rPr>
      </w:pPr>
      <w:bookmarkStart w:id="1187" w:name="_Toc507512917"/>
      <w:bookmarkStart w:id="1188" w:name="_Toc507512616"/>
      <w:r w:rsidRPr="00A64A7D">
        <w:rPr>
          <w:rFonts w:ascii="Verdana" w:hAnsi="Verdana" w:cs="Tahoma"/>
          <w:sz w:val="19"/>
          <w:szCs w:val="19"/>
          <w:lang w:val="es-ES_tradnl"/>
        </w:rPr>
        <w:t>En............................., a...... de....................de 20....</w:t>
      </w:r>
      <w:bookmarkEnd w:id="1187"/>
      <w:bookmarkEnd w:id="1188"/>
    </w:p>
    <w:p w14:paraId="0A263CFD" w14:textId="77777777" w:rsidR="00C548B6" w:rsidRPr="00A64A7D" w:rsidRDefault="00C548B6" w:rsidP="00C548B6">
      <w:pPr>
        <w:spacing w:line="260" w:lineRule="atLeast"/>
        <w:ind w:right="-314"/>
        <w:jc w:val="both"/>
        <w:rPr>
          <w:rFonts w:ascii="Verdana" w:hAnsi="Verdana" w:cs="Tahoma"/>
          <w:sz w:val="19"/>
          <w:szCs w:val="19"/>
          <w:lang w:val="es-ES_tradnl"/>
        </w:rPr>
      </w:pPr>
    </w:p>
    <w:p w14:paraId="77FE5933" w14:textId="77777777" w:rsidR="00C548B6" w:rsidRPr="00A64A7D" w:rsidRDefault="00C548B6" w:rsidP="00C548B6">
      <w:pPr>
        <w:ind w:right="-314"/>
        <w:rPr>
          <w:rFonts w:ascii="Verdana" w:hAnsi="Verdana" w:cs="Tahoma"/>
          <w:sz w:val="18"/>
          <w:szCs w:val="18"/>
          <w:lang w:val="es-ES_tradnl"/>
        </w:rPr>
      </w:pPr>
      <w:r w:rsidRPr="00A64A7D">
        <w:rPr>
          <w:rFonts w:ascii="Verdana" w:hAnsi="Verdana" w:cs="Tahoma"/>
          <w:sz w:val="18"/>
          <w:szCs w:val="18"/>
          <w:lang w:val="es-ES_tradnl"/>
        </w:rPr>
        <w:t>Firmado:</w:t>
      </w:r>
      <w:bookmarkEnd w:id="1185"/>
      <w:bookmarkEnd w:id="1186"/>
    </w:p>
    <w:p w14:paraId="73B0E891" w14:textId="77777777" w:rsidR="00C548B6" w:rsidRPr="00A64A7D" w:rsidRDefault="00C548B6" w:rsidP="00C548B6">
      <w:pPr>
        <w:ind w:right="-314"/>
        <w:rPr>
          <w:rFonts w:ascii="Verdana" w:hAnsi="Verdana" w:cs="Tahoma"/>
          <w:sz w:val="18"/>
          <w:szCs w:val="18"/>
          <w:lang w:val="es-ES_tradnl"/>
        </w:rPr>
      </w:pPr>
    </w:p>
    <w:p w14:paraId="64D70A5E" w14:textId="77777777" w:rsidR="00C548B6" w:rsidRPr="00A64A7D" w:rsidRDefault="00C548B6" w:rsidP="00C548B6">
      <w:pPr>
        <w:shd w:val="clear" w:color="auto" w:fill="FFFFFF"/>
        <w:ind w:right="-314"/>
        <w:jc w:val="both"/>
        <w:rPr>
          <w:rFonts w:ascii="Verdana" w:hAnsi="Verdana"/>
          <w:b/>
          <w:sz w:val="14"/>
          <w:szCs w:val="14"/>
          <w:lang w:val="es-ES_tradnl"/>
        </w:rPr>
      </w:pPr>
      <w:r w:rsidRPr="00A64A7D">
        <w:rPr>
          <w:rFonts w:ascii="Verdana" w:hAnsi="Verdana"/>
          <w:b/>
          <w:sz w:val="14"/>
          <w:szCs w:val="14"/>
          <w:lang w:val="es-ES_tradnl"/>
        </w:rPr>
        <w:t>Información básica sobre protección de datos personales.</w:t>
      </w:r>
    </w:p>
    <w:p w14:paraId="28B5B68E" w14:textId="77777777" w:rsidR="00C548B6" w:rsidRPr="00A64A7D" w:rsidRDefault="00C548B6" w:rsidP="00C548B6">
      <w:pPr>
        <w:shd w:val="clear" w:color="auto" w:fill="FFFFFF"/>
        <w:ind w:right="-314"/>
        <w:jc w:val="both"/>
        <w:rPr>
          <w:rFonts w:ascii="Verdana" w:hAnsi="Verdana"/>
          <w:b/>
          <w:sz w:val="14"/>
          <w:szCs w:val="14"/>
          <w:lang w:val="es-ES_tradnl"/>
        </w:rPr>
      </w:pPr>
    </w:p>
    <w:p w14:paraId="5E292978" w14:textId="77777777" w:rsidR="00C548B6" w:rsidRPr="00A64A7D" w:rsidRDefault="00C548B6" w:rsidP="00C548B6">
      <w:pPr>
        <w:shd w:val="clear" w:color="auto" w:fill="FFFFFF"/>
        <w:ind w:right="-314"/>
        <w:jc w:val="both"/>
        <w:rPr>
          <w:rFonts w:ascii="Verdana" w:hAnsi="Verdana"/>
          <w:sz w:val="14"/>
          <w:szCs w:val="14"/>
          <w:lang w:val="es-ES_tradnl"/>
        </w:rPr>
      </w:pPr>
      <w:r w:rsidRPr="00A64A7D">
        <w:rPr>
          <w:rFonts w:ascii="Verdana" w:hAnsi="Verdana"/>
          <w:sz w:val="14"/>
          <w:szCs w:val="14"/>
          <w:lang w:val="es-ES_tradnl"/>
        </w:rPr>
        <w:t>En cumplimiento del Reglamento (UE) 2016/679 del Parlamento Europeo y del Consejo, de 27 de abril de 2016, relativo a la protección de las personas físicas en lo que respecta al tratamiento de datos personales y a la libre circulación de estos datos (Reglamento general de protección de datos) y demás normativa vigente en materia de protección de datos se informa que los datos de carácter personal serán incorporados a la actividad de tratamiento denominada «</w:t>
      </w:r>
      <w:r w:rsidRPr="00A64A7D">
        <w:rPr>
          <w:rFonts w:ascii="Verdana" w:hAnsi="Verdana"/>
          <w:b/>
          <w:sz w:val="14"/>
          <w:szCs w:val="14"/>
          <w:lang w:val="es-ES_tradnl"/>
        </w:rPr>
        <w:t>Gestión de la contratación</w:t>
      </w:r>
      <w:r w:rsidRPr="00A64A7D">
        <w:rPr>
          <w:rFonts w:ascii="Verdana" w:hAnsi="Verdana"/>
          <w:sz w:val="14"/>
          <w:szCs w:val="14"/>
          <w:lang w:val="es-ES_tradnl"/>
        </w:rPr>
        <w:t>»:</w:t>
      </w:r>
    </w:p>
    <w:p w14:paraId="6C28D029" w14:textId="77777777" w:rsidR="00C548B6" w:rsidRPr="00A64A7D" w:rsidRDefault="00C548B6" w:rsidP="00C548B6">
      <w:pPr>
        <w:shd w:val="clear" w:color="auto" w:fill="FFFFFF"/>
        <w:tabs>
          <w:tab w:val="left" w:pos="142"/>
        </w:tabs>
        <w:ind w:right="-314"/>
        <w:contextualSpacing/>
        <w:jc w:val="both"/>
        <w:rPr>
          <w:rFonts w:ascii="Verdana" w:hAnsi="Verdana"/>
          <w:sz w:val="14"/>
          <w:szCs w:val="14"/>
          <w:lang w:val="es-ES_tradnl"/>
        </w:rPr>
      </w:pPr>
    </w:p>
    <w:p w14:paraId="74C6A07D" w14:textId="77777777" w:rsidR="00C548B6" w:rsidRPr="00A64A7D" w:rsidRDefault="00C548B6" w:rsidP="00F600EB">
      <w:pPr>
        <w:numPr>
          <w:ilvl w:val="0"/>
          <w:numId w:val="66"/>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 xml:space="preserve">Responsable: </w:t>
      </w:r>
      <w:r w:rsidRPr="00A64A7D">
        <w:rPr>
          <w:rFonts w:ascii="Verdana" w:hAnsi="Verdana"/>
          <w:sz w:val="14"/>
          <w:szCs w:val="14"/>
          <w:lang w:val="es-ES_tradnl"/>
        </w:rPr>
        <w:t>órgano de contratación correspondiente.</w:t>
      </w:r>
    </w:p>
    <w:p w14:paraId="0307D553" w14:textId="77777777" w:rsidR="00C548B6" w:rsidRPr="00A64A7D" w:rsidRDefault="00C548B6" w:rsidP="00F600EB">
      <w:pPr>
        <w:numPr>
          <w:ilvl w:val="0"/>
          <w:numId w:val="66"/>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Finalidad:</w:t>
      </w:r>
      <w:r w:rsidRPr="00A64A7D">
        <w:rPr>
          <w:rFonts w:ascii="Verdana" w:hAnsi="Verdana"/>
          <w:sz w:val="14"/>
          <w:szCs w:val="14"/>
          <w:lang w:val="es-ES_tradnl"/>
        </w:rPr>
        <w:t xml:space="preserve">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5E8F72A5" w14:textId="77777777" w:rsidR="00C548B6" w:rsidRPr="00A64A7D" w:rsidRDefault="00C548B6" w:rsidP="00F600EB">
      <w:pPr>
        <w:numPr>
          <w:ilvl w:val="0"/>
          <w:numId w:val="66"/>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Legitimación:</w:t>
      </w:r>
      <w:r w:rsidRPr="00A64A7D">
        <w:rPr>
          <w:rFonts w:ascii="Verdana" w:hAnsi="Verdana"/>
          <w:sz w:val="14"/>
          <w:szCs w:val="14"/>
          <w:lang w:val="es-ES_tradnl"/>
        </w:rPr>
        <w:t xml:space="preserve"> tratamiento necesario para la ejecución de un contrato en el que la persona interesada es parte y para el cumplimiento de una obligación legal aplicable al órgano </w:t>
      </w:r>
      <w:r w:rsidR="000E694D" w:rsidRPr="00A64A7D">
        <w:rPr>
          <w:rFonts w:ascii="Verdana" w:hAnsi="Verdana"/>
          <w:sz w:val="14"/>
          <w:szCs w:val="14"/>
          <w:lang w:val="es-ES_tradnl"/>
        </w:rPr>
        <w:t>r</w:t>
      </w:r>
      <w:r w:rsidRPr="00A64A7D">
        <w:rPr>
          <w:rFonts w:ascii="Verdana" w:hAnsi="Verdana"/>
          <w:sz w:val="14"/>
          <w:szCs w:val="14"/>
          <w:lang w:val="es-ES_tradnl"/>
        </w:rPr>
        <w:t xml:space="preserve">esponsable del tratamiento. </w:t>
      </w:r>
    </w:p>
    <w:p w14:paraId="402E0533" w14:textId="77777777" w:rsidR="00C548B6" w:rsidRPr="00A64A7D" w:rsidRDefault="00C548B6" w:rsidP="00F600EB">
      <w:pPr>
        <w:numPr>
          <w:ilvl w:val="0"/>
          <w:numId w:val="66"/>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 xml:space="preserve">Destinatarias: </w:t>
      </w:r>
      <w:r w:rsidRPr="00A64A7D">
        <w:rPr>
          <w:rFonts w:ascii="Verdana" w:hAnsi="Verdana"/>
          <w:sz w:val="14"/>
          <w:szCs w:val="14"/>
          <w:lang w:val="es-ES_tradnl"/>
        </w:rPr>
        <w:t>Los datos personales podrán ser facilitados a quien ostente un interés legítimo y a la Hacienda General del País Vasco.</w:t>
      </w:r>
    </w:p>
    <w:p w14:paraId="408A5D87" w14:textId="77777777" w:rsidR="00C548B6" w:rsidRPr="00A64A7D" w:rsidRDefault="00C548B6" w:rsidP="00F600EB">
      <w:pPr>
        <w:numPr>
          <w:ilvl w:val="0"/>
          <w:numId w:val="66"/>
        </w:numPr>
        <w:shd w:val="clear" w:color="auto" w:fill="FFFFFF"/>
        <w:tabs>
          <w:tab w:val="left" w:pos="142"/>
        </w:tabs>
        <w:ind w:right="-314"/>
        <w:contextualSpacing/>
        <w:jc w:val="both"/>
        <w:rPr>
          <w:rFonts w:ascii="Verdana" w:hAnsi="Verdana"/>
          <w:sz w:val="14"/>
          <w:szCs w:val="14"/>
          <w:lang w:val="es-ES_tradnl"/>
        </w:rPr>
      </w:pPr>
      <w:r w:rsidRPr="00A64A7D">
        <w:rPr>
          <w:rFonts w:ascii="Verdana" w:hAnsi="Verdana"/>
          <w:b/>
          <w:sz w:val="14"/>
          <w:szCs w:val="14"/>
          <w:lang w:val="es-ES_tradnl"/>
        </w:rPr>
        <w:t xml:space="preserve">Derechos: </w:t>
      </w:r>
      <w:r w:rsidRPr="00A64A7D">
        <w:rPr>
          <w:rFonts w:ascii="Verdana" w:hAnsi="Verdana"/>
          <w:sz w:val="14"/>
          <w:szCs w:val="14"/>
          <w:lang w:val="es-ES_tradnl"/>
        </w:rPr>
        <w:t>Ud. tiene el derecho de acceso, rectificación y supresión de sus datos, así como de limitación u oposición a su tratamiento.</w:t>
      </w:r>
    </w:p>
    <w:p w14:paraId="1732E261" w14:textId="77777777" w:rsidR="00C548B6" w:rsidRPr="00A64A7D" w:rsidRDefault="00C548B6" w:rsidP="00C548B6">
      <w:pPr>
        <w:shd w:val="clear" w:color="auto" w:fill="FFFFFF"/>
        <w:tabs>
          <w:tab w:val="left" w:pos="142"/>
        </w:tabs>
        <w:ind w:left="141" w:right="-314"/>
        <w:jc w:val="both"/>
        <w:rPr>
          <w:rFonts w:ascii="Verdana" w:hAnsi="Verdana"/>
          <w:sz w:val="14"/>
          <w:szCs w:val="14"/>
          <w:lang w:val="es-ES_tradnl"/>
        </w:rPr>
      </w:pPr>
    </w:p>
    <w:p w14:paraId="16237104" w14:textId="77777777" w:rsidR="00C548B6" w:rsidRPr="00A64A7D" w:rsidRDefault="00C548B6" w:rsidP="00C548B6">
      <w:pPr>
        <w:shd w:val="clear" w:color="auto" w:fill="FFFFFF"/>
        <w:ind w:right="-314"/>
        <w:jc w:val="both"/>
        <w:rPr>
          <w:rFonts w:ascii="Verdana" w:hAnsi="Verdana"/>
          <w:sz w:val="16"/>
          <w:szCs w:val="16"/>
          <w:lang w:val="es-ES_tradnl"/>
        </w:rPr>
      </w:pPr>
      <w:r w:rsidRPr="00A64A7D">
        <w:rPr>
          <w:rFonts w:ascii="Verdana" w:hAnsi="Verdana"/>
          <w:b/>
          <w:sz w:val="16"/>
          <w:szCs w:val="16"/>
          <w:lang w:val="es-ES_tradnl"/>
        </w:rPr>
        <w:t>INFORMACIÓN COMPLETA EN EL ANEXO VII.1 «INFORMACIÓN ADICIONAL SOBRE PROTECCIÓN DE DATOS PERSONALES»</w:t>
      </w:r>
    </w:p>
    <w:p w14:paraId="68B36EC2" w14:textId="77777777" w:rsidR="00C548B6" w:rsidRPr="00A64A7D" w:rsidRDefault="00C548B6" w:rsidP="00C548B6">
      <w:pPr>
        <w:shd w:val="clear" w:color="auto" w:fill="FFFFFF"/>
        <w:tabs>
          <w:tab w:val="left" w:pos="142"/>
        </w:tabs>
        <w:ind w:left="141" w:right="-314" w:hanging="141"/>
        <w:jc w:val="both"/>
        <w:rPr>
          <w:rFonts w:ascii="Verdana" w:hAnsi="Verdana"/>
          <w:b/>
          <w:sz w:val="16"/>
          <w:szCs w:val="16"/>
          <w:lang w:val="es-ES_tradnl"/>
        </w:rPr>
      </w:pPr>
    </w:p>
    <w:p w14:paraId="46ACED2E" w14:textId="77777777" w:rsidR="00C548B6" w:rsidRPr="00A64A7D" w:rsidRDefault="00C548B6" w:rsidP="00C548B6">
      <w:pPr>
        <w:shd w:val="clear" w:color="auto" w:fill="FFFFFF"/>
        <w:tabs>
          <w:tab w:val="left" w:pos="142"/>
        </w:tabs>
        <w:ind w:left="141" w:right="-598" w:hanging="141"/>
        <w:jc w:val="both"/>
        <w:rPr>
          <w:rFonts w:ascii="Verdana" w:eastAsia="Calibri" w:hAnsi="Verdana" w:cs="Arial"/>
          <w:sz w:val="18"/>
          <w:szCs w:val="18"/>
          <w:lang w:val="es-ES_tradnl"/>
        </w:rPr>
        <w:sectPr w:rsidR="00C548B6" w:rsidRPr="00A64A7D" w:rsidSect="00A12B05">
          <w:footnotePr>
            <w:numRestart w:val="eachSect"/>
          </w:footnotePr>
          <w:pgSz w:w="16838" w:h="11906" w:orient="landscape" w:code="9"/>
          <w:pgMar w:top="567" w:right="1276" w:bottom="992" w:left="1134" w:header="284" w:footer="482" w:gutter="0"/>
          <w:cols w:space="708"/>
          <w:docGrid w:linePitch="360"/>
        </w:sectPr>
      </w:pPr>
    </w:p>
    <w:p w14:paraId="7313DC58" w14:textId="7787C1E4" w:rsidR="00C548B6" w:rsidRPr="00A64A7D" w:rsidRDefault="00F47A03" w:rsidP="00FD611A">
      <w:pPr>
        <w:pStyle w:val="Ttulo3"/>
        <w:rPr>
          <w:lang w:val="es-ES_tradnl"/>
        </w:rPr>
      </w:pPr>
      <w:bookmarkStart w:id="1189" w:name="_Toc33530882"/>
      <w:bookmarkStart w:id="1190" w:name="_Toc38387853"/>
      <w:bookmarkStart w:id="1191" w:name="_Toc225761207"/>
      <w:r w:rsidRPr="00A64A7D">
        <w:rPr>
          <w:lang w:val="es-ES_tradnl"/>
        </w:rPr>
        <w:lastRenderedPageBreak/>
        <w:t>ANEXO VII.</w:t>
      </w:r>
      <w:r w:rsidR="00C548B6" w:rsidRPr="00A64A7D">
        <w:rPr>
          <w:lang w:val="es-ES_tradnl"/>
        </w:rPr>
        <w:t>1.-</w:t>
      </w:r>
      <w:r w:rsidR="00C548B6" w:rsidRPr="00A64A7D">
        <w:rPr>
          <w:lang w:val="es-ES_tradnl"/>
        </w:rPr>
        <w:tab/>
        <w:t>INFORMACIÓN ADICIONAL SOBRE PROTECCIÓN DE DATOS PERSONALES</w:t>
      </w:r>
      <w:bookmarkEnd w:id="1189"/>
      <w:bookmarkEnd w:id="1190"/>
      <w:bookmarkEnd w:id="1191"/>
    </w:p>
    <w:p w14:paraId="5BF9059E" w14:textId="77777777" w:rsidR="00C548B6" w:rsidRPr="00A64A7D" w:rsidRDefault="00C548B6" w:rsidP="00C548B6">
      <w:pPr>
        <w:shd w:val="clear" w:color="auto" w:fill="FFFFFF"/>
        <w:ind w:left="1701" w:right="-427"/>
        <w:rPr>
          <w:rFonts w:ascii="Verdana" w:hAnsi="Verdana"/>
          <w:b/>
          <w:sz w:val="19"/>
          <w:szCs w:val="19"/>
          <w:lang w:val="es-ES_tradnl"/>
        </w:rPr>
      </w:pPr>
      <w:r w:rsidRPr="00A64A7D">
        <w:rPr>
          <w:rFonts w:ascii="Verdana" w:hAnsi="Verdana"/>
          <w:b/>
          <w:sz w:val="19"/>
          <w:szCs w:val="19"/>
          <w:lang w:val="es-ES_tradnl"/>
        </w:rPr>
        <w:t>(a entregar a la licitadora a efectos de información en protección de datos)</w:t>
      </w:r>
    </w:p>
    <w:p w14:paraId="7B595CBB" w14:textId="77777777" w:rsidR="00C548B6" w:rsidRPr="00A64A7D" w:rsidRDefault="00C548B6" w:rsidP="00C548B6">
      <w:pPr>
        <w:shd w:val="clear" w:color="auto" w:fill="FFFFFF"/>
        <w:ind w:left="1701" w:right="-427"/>
        <w:rPr>
          <w:rFonts w:ascii="Verdana" w:hAnsi="Verdana"/>
          <w:b/>
          <w:sz w:val="19"/>
          <w:szCs w:val="19"/>
          <w:lang w:val="es-ES_tradnl"/>
        </w:rPr>
      </w:pPr>
    </w:p>
    <w:p w14:paraId="2E476613" w14:textId="77777777" w:rsidR="00C548B6" w:rsidRPr="00A64A7D" w:rsidRDefault="00C548B6" w:rsidP="00F600EB">
      <w:pPr>
        <w:numPr>
          <w:ilvl w:val="0"/>
          <w:numId w:val="49"/>
        </w:numPr>
        <w:spacing w:before="120" w:after="120"/>
        <w:ind w:left="284"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Responsable del tratamiento y datos de contacto:</w:t>
      </w:r>
      <w:r w:rsidRPr="00A64A7D">
        <w:rPr>
          <w:rFonts w:ascii="Verdana" w:hAnsi="Verdana" w:cs="Arial"/>
          <w:sz w:val="19"/>
          <w:szCs w:val="19"/>
          <w:lang w:val="es-ES_tradnl" w:eastAsia="en-US"/>
        </w:rPr>
        <w:t xml:space="preserve"> Órgano de contratación correspondiente, que se puede contactar en la dirección postal … y en el teléfono ….</w:t>
      </w:r>
    </w:p>
    <w:p w14:paraId="0423AF5D" w14:textId="77777777" w:rsidR="00C548B6" w:rsidRPr="00A64A7D" w:rsidRDefault="00C548B6" w:rsidP="00F600EB">
      <w:pPr>
        <w:numPr>
          <w:ilvl w:val="0"/>
          <w:numId w:val="49"/>
        </w:numPr>
        <w:spacing w:before="120" w:after="120"/>
        <w:ind w:left="284" w:right="-427" w:hanging="284"/>
        <w:jc w:val="both"/>
        <w:rPr>
          <w:rFonts w:ascii="Verdana" w:hAnsi="Verdana" w:cs="Arial"/>
          <w:sz w:val="19"/>
          <w:szCs w:val="19"/>
          <w:lang w:val="es-ES_tradnl" w:eastAsia="en-US"/>
        </w:rPr>
      </w:pPr>
      <w:r w:rsidRPr="00A64A7D">
        <w:rPr>
          <w:rFonts w:ascii="Verdana" w:hAnsi="Verdana" w:cs="Arial"/>
          <w:b/>
          <w:bCs/>
          <w:sz w:val="19"/>
          <w:szCs w:val="19"/>
          <w:lang w:val="es-ES_tradnl" w:eastAsia="en-US"/>
        </w:rPr>
        <w:t>Delegada de Protección de Datos y datos de contacto</w:t>
      </w:r>
      <w:r w:rsidRPr="00A64A7D">
        <w:rPr>
          <w:rFonts w:ascii="Verdana" w:hAnsi="Verdana" w:cs="Arial"/>
          <w:sz w:val="19"/>
          <w:szCs w:val="19"/>
          <w:lang w:val="es-ES_tradnl" w:eastAsia="en-US"/>
        </w:rPr>
        <w:t xml:space="preserve">: la Delegada de Protección de Datos de la Administración Pública de la Comunidad Autónoma de Euskadi se puede contactar en la dirección postal C/Donostia-San Sebastián, 1, 01010 Vitoria-Gasteiz, en el teléfono 945018680. Página web </w:t>
      </w:r>
      <w:hyperlink r:id="rId33">
        <w:r w:rsidRPr="00A64A7D">
          <w:rPr>
            <w:rFonts w:ascii="Verdana" w:hAnsi="Verdana" w:cs="Arial"/>
            <w:color w:val="0000FF"/>
            <w:sz w:val="19"/>
            <w:szCs w:val="19"/>
            <w:u w:val="single"/>
            <w:lang w:val="es-ES_tradnl" w:eastAsia="en-US"/>
          </w:rPr>
          <w:t>www.euskadi.eus/proteccion-datos</w:t>
        </w:r>
      </w:hyperlink>
      <w:r w:rsidRPr="00A64A7D">
        <w:rPr>
          <w:rFonts w:ascii="Verdana" w:hAnsi="Verdana" w:cs="Arial"/>
          <w:sz w:val="19"/>
          <w:szCs w:val="19"/>
          <w:lang w:val="es-ES_tradnl" w:eastAsia="en-US"/>
        </w:rPr>
        <w:t xml:space="preserve"> </w:t>
      </w:r>
    </w:p>
    <w:p w14:paraId="680B28B2" w14:textId="77777777" w:rsidR="00C548B6" w:rsidRPr="00A64A7D" w:rsidRDefault="00C548B6" w:rsidP="00F600EB">
      <w:pPr>
        <w:numPr>
          <w:ilvl w:val="0"/>
          <w:numId w:val="49"/>
        </w:numPr>
        <w:spacing w:before="120" w:after="120"/>
        <w:ind w:left="284"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Finalidad del tratamiento</w:t>
      </w:r>
      <w:r w:rsidRPr="00A64A7D">
        <w:rPr>
          <w:rFonts w:ascii="Verdana" w:hAnsi="Verdana" w:cs="Arial"/>
          <w:sz w:val="19"/>
          <w:szCs w:val="19"/>
          <w:lang w:val="es-ES_tradnl" w:eastAsia="en-US"/>
        </w:rPr>
        <w:t>: gestión del procedimiento de contratación pública en todas sus fases, incluyendo la ejecución, las modificaciones, prórrogas, variaciones de plazos o de precio, su importe final, y extinción, así como las decisiones de desistimiento del procedimiento de adjudicación, de no adjudicar o celebrar el contrato y las incidencias imputables a la contratista y que hayan dado lugar a su resolución.</w:t>
      </w:r>
    </w:p>
    <w:p w14:paraId="0F25316C" w14:textId="77777777" w:rsidR="00C548B6" w:rsidRPr="00A64A7D" w:rsidRDefault="00C548B6" w:rsidP="00F600EB">
      <w:pPr>
        <w:numPr>
          <w:ilvl w:val="0"/>
          <w:numId w:val="49"/>
        </w:numPr>
        <w:spacing w:before="120" w:after="120"/>
        <w:ind w:left="284"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Plazo de conservación:</w:t>
      </w:r>
      <w:r w:rsidRPr="00A64A7D">
        <w:rPr>
          <w:rFonts w:ascii="Verdana" w:hAnsi="Verdana"/>
          <w:b/>
          <w:sz w:val="19"/>
          <w:szCs w:val="19"/>
          <w:lang w:val="es-ES_tradnl" w:eastAsia="en-US"/>
        </w:rPr>
        <w:t xml:space="preserve"> </w:t>
      </w:r>
      <w:r w:rsidRPr="00A64A7D">
        <w:rPr>
          <w:rFonts w:ascii="Verdana" w:hAnsi="Verdana" w:cs="Arial"/>
          <w:sz w:val="19"/>
          <w:szCs w:val="19"/>
          <w:lang w:val="es-ES_tradnl" w:eastAsia="en-US"/>
        </w:rPr>
        <w:t>el tiempo necesario para cumplir con la finalidad para la que se han recabado.</w:t>
      </w:r>
    </w:p>
    <w:p w14:paraId="20E5C046" w14:textId="77777777" w:rsidR="00C548B6" w:rsidRPr="00A64A7D" w:rsidRDefault="00C548B6" w:rsidP="00F600EB">
      <w:pPr>
        <w:numPr>
          <w:ilvl w:val="0"/>
          <w:numId w:val="49"/>
        </w:numPr>
        <w:spacing w:before="120" w:after="120"/>
        <w:ind w:left="284"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 xml:space="preserve">Legitimación: </w:t>
      </w:r>
      <w:r w:rsidRPr="00A64A7D">
        <w:rPr>
          <w:rFonts w:ascii="Verdana" w:hAnsi="Verdana" w:cs="Arial"/>
          <w:sz w:val="19"/>
          <w:szCs w:val="19"/>
          <w:lang w:val="es-ES_tradnl" w:eastAsia="en-US"/>
        </w:rPr>
        <w:t>el tratamiento es necesario para la ejecución de un contrato en el que la persona interesada es parte, y también se efectúa en cumplimiento de lo dispuesto en la</w:t>
      </w:r>
      <w:r w:rsidRPr="00A64A7D">
        <w:rPr>
          <w:rFonts w:ascii="Verdana" w:hAnsi="Verdana"/>
          <w:sz w:val="19"/>
          <w:szCs w:val="19"/>
          <w:lang w:val="es-ES_tradnl" w:eastAsia="en-US"/>
        </w:rPr>
        <w:t xml:space="preserve"> </w:t>
      </w:r>
      <w:r w:rsidRPr="00A64A7D">
        <w:rPr>
          <w:rFonts w:ascii="Verdana" w:hAnsi="Verdana" w:cs="Arial"/>
          <w:sz w:val="19"/>
          <w:szCs w:val="19"/>
          <w:lang w:val="es-ES_tradnl" w:eastAsia="en-US"/>
        </w:rPr>
        <w:t>Ley 9/2017, de 8 de noviembre, de Contratos del Sector Público (apartados b) y c), respectivamente, del artículo 6.1 del Reglamento (UE) 2016/679 del Parlamento Europeo y del Consejo de 27 de abril de 2016 relativo a la protección de las personas físicas en lo que respecta al tratamiento de datos personales y a la libre circulación de estos datos y por el que se deroga la Directiva 95/46/CE).</w:t>
      </w:r>
    </w:p>
    <w:p w14:paraId="290DEE36" w14:textId="77777777" w:rsidR="00C548B6" w:rsidRPr="00A64A7D" w:rsidRDefault="00C548B6" w:rsidP="00F600EB">
      <w:pPr>
        <w:numPr>
          <w:ilvl w:val="0"/>
          <w:numId w:val="49"/>
        </w:numPr>
        <w:spacing w:before="120" w:after="120"/>
        <w:ind w:left="284"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Destinatarias:</w:t>
      </w:r>
      <w:r w:rsidRPr="00A64A7D">
        <w:rPr>
          <w:rFonts w:ascii="Verdana" w:hAnsi="Verdana"/>
          <w:b/>
          <w:sz w:val="19"/>
          <w:szCs w:val="19"/>
          <w:lang w:val="es-ES_tradnl" w:eastAsia="en-US"/>
        </w:rPr>
        <w:t xml:space="preserve"> </w:t>
      </w:r>
      <w:r w:rsidRPr="00A64A7D">
        <w:rPr>
          <w:rFonts w:ascii="Verdana" w:hAnsi="Verdana" w:cs="Arial"/>
          <w:sz w:val="19"/>
          <w:szCs w:val="19"/>
          <w:lang w:val="es-ES_tradnl" w:eastAsia="en-US"/>
        </w:rPr>
        <w:t>Los datos personales podrán ser comunicados a las personas que ostenten un interés legítimo y a la Hacienda General del País Vasco.</w:t>
      </w:r>
    </w:p>
    <w:p w14:paraId="16784A9D" w14:textId="77777777" w:rsidR="00C548B6" w:rsidRPr="00A64A7D" w:rsidRDefault="00C548B6" w:rsidP="00F600EB">
      <w:pPr>
        <w:numPr>
          <w:ilvl w:val="0"/>
          <w:numId w:val="49"/>
        </w:numPr>
        <w:spacing w:before="120" w:after="120"/>
        <w:ind w:left="284"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Ejercicio de derechos:</w:t>
      </w:r>
      <w:r w:rsidRPr="00A64A7D">
        <w:rPr>
          <w:rFonts w:ascii="Verdana" w:hAnsi="Verdana"/>
          <w:b/>
          <w:sz w:val="19"/>
          <w:szCs w:val="19"/>
          <w:lang w:val="es-ES_tradnl" w:eastAsia="en-US"/>
        </w:rPr>
        <w:t xml:space="preserve"> </w:t>
      </w:r>
      <w:r w:rsidRPr="00A64A7D">
        <w:rPr>
          <w:rFonts w:ascii="Verdana" w:hAnsi="Verdana" w:cs="Arial"/>
          <w:sz w:val="19"/>
          <w:szCs w:val="19"/>
          <w:lang w:val="es-ES_tradnl" w:eastAsia="en-US"/>
        </w:rPr>
        <w:t>Las personas cuyos datos personales se recaban pueden ejercitar los siguientes derechos:</w:t>
      </w:r>
    </w:p>
    <w:p w14:paraId="1FD316F8" w14:textId="77777777" w:rsidR="00C548B6" w:rsidRPr="00A64A7D" w:rsidRDefault="00C548B6" w:rsidP="00F600EB">
      <w:pPr>
        <w:numPr>
          <w:ilvl w:val="0"/>
          <w:numId w:val="46"/>
        </w:numPr>
        <w:spacing w:before="120" w:after="120"/>
        <w:ind w:left="851"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Acceso:</w:t>
      </w:r>
      <w:r w:rsidRPr="00A64A7D">
        <w:rPr>
          <w:rFonts w:ascii="Verdana" w:hAnsi="Verdana" w:cs="Arial"/>
          <w:sz w:val="19"/>
          <w:szCs w:val="19"/>
          <w:lang w:val="es-ES_tradnl" w:eastAsia="en-US"/>
        </w:rPr>
        <w:t xml:space="preserve"> derecho a obtener, del órgano Responsable del tratamiento, confirmación de si se están tratando o no datos personales que le conciernan y, en tal caso, derecho de acceso a los mismos.</w:t>
      </w:r>
    </w:p>
    <w:p w14:paraId="0024E8D6" w14:textId="77777777" w:rsidR="00C548B6" w:rsidRPr="00A64A7D" w:rsidRDefault="00C548B6" w:rsidP="00F600EB">
      <w:pPr>
        <w:numPr>
          <w:ilvl w:val="0"/>
          <w:numId w:val="46"/>
        </w:numPr>
        <w:spacing w:before="120" w:after="120"/>
        <w:ind w:left="851" w:right="-427" w:hanging="284"/>
        <w:jc w:val="both"/>
        <w:rPr>
          <w:rFonts w:ascii="Verdana" w:hAnsi="Verdana" w:cs="Arial"/>
          <w:sz w:val="19"/>
          <w:szCs w:val="19"/>
          <w:lang w:val="es-ES_tradnl" w:eastAsia="en-US"/>
        </w:rPr>
      </w:pPr>
      <w:r w:rsidRPr="00A64A7D">
        <w:rPr>
          <w:rFonts w:ascii="Verdana" w:hAnsi="Verdana" w:cs="Arial"/>
          <w:b/>
          <w:bCs/>
          <w:sz w:val="19"/>
          <w:szCs w:val="19"/>
          <w:lang w:val="es-ES_tradnl" w:eastAsia="en-US"/>
        </w:rPr>
        <w:t>Rectificación:</w:t>
      </w:r>
      <w:r w:rsidRPr="00A64A7D">
        <w:rPr>
          <w:rFonts w:ascii="Verdana" w:hAnsi="Verdana" w:cs="Arial"/>
          <w:sz w:val="19"/>
          <w:szCs w:val="19"/>
          <w:lang w:val="es-ES_tradnl" w:eastAsia="en-US"/>
        </w:rPr>
        <w:t xml:space="preserve"> derecho a obtener la rectificación de los datos personales inexactos que le conciernan y a que se completen aquellos datos personales que sean incompletos, inclusive mediante una declaración adicional.</w:t>
      </w:r>
    </w:p>
    <w:p w14:paraId="23050AD3" w14:textId="77777777" w:rsidR="00C548B6" w:rsidRPr="00A64A7D" w:rsidRDefault="00C548B6" w:rsidP="00F600EB">
      <w:pPr>
        <w:numPr>
          <w:ilvl w:val="0"/>
          <w:numId w:val="46"/>
        </w:numPr>
        <w:spacing w:before="120" w:after="120"/>
        <w:ind w:left="851"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Supresión (derecho al olvido):</w:t>
      </w:r>
      <w:r w:rsidRPr="00A64A7D">
        <w:rPr>
          <w:rFonts w:ascii="Verdana" w:hAnsi="Verdana" w:cs="Arial"/>
          <w:sz w:val="19"/>
          <w:szCs w:val="19"/>
          <w:lang w:val="es-ES_tradnl" w:eastAsia="en-US"/>
        </w:rPr>
        <w:t xml:space="preserve"> derecho a obtener la supresión de los datos personales que le conciernan, cuando concurra alguna de las circunstancias siguientes:</w:t>
      </w:r>
    </w:p>
    <w:p w14:paraId="137CF329" w14:textId="77777777" w:rsidR="00C548B6" w:rsidRPr="00A64A7D" w:rsidRDefault="00C548B6" w:rsidP="00F600EB">
      <w:pPr>
        <w:numPr>
          <w:ilvl w:val="0"/>
          <w:numId w:val="43"/>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Los datos personales ya no sean necesarios en relación con los fines para los que fueron recogidos o tratados de otro modo;</w:t>
      </w:r>
    </w:p>
    <w:p w14:paraId="3B8917BA" w14:textId="77777777" w:rsidR="00C548B6" w:rsidRPr="00A64A7D" w:rsidRDefault="00C548B6" w:rsidP="00F600EB">
      <w:pPr>
        <w:numPr>
          <w:ilvl w:val="0"/>
          <w:numId w:val="43"/>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la persona interesada retire el consentimiento en que se basa el tratamiento y este no se base en otro fundamento jurídico;</w:t>
      </w:r>
    </w:p>
    <w:p w14:paraId="15601E61" w14:textId="77777777" w:rsidR="00C548B6" w:rsidRPr="00A64A7D" w:rsidRDefault="00C548B6" w:rsidP="00F600EB">
      <w:pPr>
        <w:numPr>
          <w:ilvl w:val="0"/>
          <w:numId w:val="43"/>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la persona interesada se oponga al tratamiento y no prevalezcan otros motivos legítimos para el tratamiento;</w:t>
      </w:r>
    </w:p>
    <w:p w14:paraId="237A209E" w14:textId="77777777" w:rsidR="00C548B6" w:rsidRPr="00A64A7D" w:rsidRDefault="00C548B6" w:rsidP="00F600EB">
      <w:pPr>
        <w:numPr>
          <w:ilvl w:val="0"/>
          <w:numId w:val="43"/>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los datos personales hayan sido tratados ilícitamente;</w:t>
      </w:r>
    </w:p>
    <w:p w14:paraId="1F421BC7" w14:textId="77777777" w:rsidR="00C548B6" w:rsidRPr="00A64A7D" w:rsidRDefault="00C548B6" w:rsidP="00F600EB">
      <w:pPr>
        <w:numPr>
          <w:ilvl w:val="0"/>
          <w:numId w:val="43"/>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los datos personales deban suprimirse para el cumplimiento de una obligación legal;</w:t>
      </w:r>
    </w:p>
    <w:p w14:paraId="4630549E" w14:textId="77777777" w:rsidR="00C548B6" w:rsidRPr="00A64A7D" w:rsidRDefault="00C548B6" w:rsidP="00F600EB">
      <w:pPr>
        <w:numPr>
          <w:ilvl w:val="0"/>
          <w:numId w:val="43"/>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los datos personales se hayan obtenido en relación con la oferta de servicios de la sociedad de la información mencionados en el artículo 8, apartado 1 del Reglamento (UE) 2016/679.</w:t>
      </w:r>
    </w:p>
    <w:p w14:paraId="472B1B7F" w14:textId="77777777" w:rsidR="00C548B6" w:rsidRPr="00A64A7D" w:rsidRDefault="00C548B6" w:rsidP="00F600EB">
      <w:pPr>
        <w:numPr>
          <w:ilvl w:val="0"/>
          <w:numId w:val="43"/>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Derecho a que se elimine cualquier enlace a sus datos personales cuando haya obligación de suprimirlos.</w:t>
      </w:r>
    </w:p>
    <w:p w14:paraId="5BCAB8C4" w14:textId="77777777" w:rsidR="00C548B6" w:rsidRPr="00A64A7D" w:rsidRDefault="00C548B6" w:rsidP="00F600EB">
      <w:pPr>
        <w:numPr>
          <w:ilvl w:val="0"/>
          <w:numId w:val="46"/>
        </w:numPr>
        <w:spacing w:before="120" w:after="120"/>
        <w:ind w:left="851"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Limitación:</w:t>
      </w:r>
      <w:r w:rsidRPr="00A64A7D">
        <w:rPr>
          <w:rFonts w:ascii="Verdana" w:hAnsi="Verdana" w:cs="Arial"/>
          <w:sz w:val="19"/>
          <w:szCs w:val="19"/>
          <w:lang w:val="es-ES_tradnl" w:eastAsia="en-US"/>
        </w:rPr>
        <w:t xml:space="preserve"> derecho a que se limite el tratamiento de sus datos personales en los siguientes supuestos:</w:t>
      </w:r>
    </w:p>
    <w:p w14:paraId="0B1F2B0C" w14:textId="77777777" w:rsidR="00C548B6" w:rsidRPr="00A64A7D" w:rsidRDefault="00C548B6" w:rsidP="00F600EB">
      <w:pPr>
        <w:numPr>
          <w:ilvl w:val="0"/>
          <w:numId w:val="44"/>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cuando se impugne la exactitud de los datos personales, durante un plazo que permita al órgano Responsable verificar la exactitud de los mismos;</w:t>
      </w:r>
    </w:p>
    <w:p w14:paraId="45C317CB" w14:textId="77777777" w:rsidR="00C548B6" w:rsidRPr="00A64A7D" w:rsidRDefault="00C548B6" w:rsidP="00F600EB">
      <w:pPr>
        <w:numPr>
          <w:ilvl w:val="0"/>
          <w:numId w:val="44"/>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el tratamiento sea ilícito y la persona interesada se oponga a la supresión de los datos personales y solicite en su lugar la limitación de su uso;</w:t>
      </w:r>
    </w:p>
    <w:p w14:paraId="68749592" w14:textId="77777777" w:rsidR="00C548B6" w:rsidRPr="00A64A7D" w:rsidRDefault="00C548B6" w:rsidP="00F600EB">
      <w:pPr>
        <w:numPr>
          <w:ilvl w:val="0"/>
          <w:numId w:val="44"/>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lastRenderedPageBreak/>
        <w:t>el órgano Responsable ya no necesite los datos personales para los fines del tratamiento, pero la persona interesada los necesite para la formulación, el ejercicio o la defensa de reclamaciones;</w:t>
      </w:r>
    </w:p>
    <w:p w14:paraId="5B9ADF2C" w14:textId="77777777" w:rsidR="00C548B6" w:rsidRPr="00A64A7D" w:rsidRDefault="00C548B6" w:rsidP="00F600EB">
      <w:pPr>
        <w:numPr>
          <w:ilvl w:val="0"/>
          <w:numId w:val="44"/>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la persona interesada se haya opuesto al tratamiento, mientras se verifica si los motivos legítimos del órgano Responsable prevalecen sobre los de la persona interesada.</w:t>
      </w:r>
    </w:p>
    <w:p w14:paraId="5F7092B8" w14:textId="77777777" w:rsidR="00C548B6" w:rsidRPr="00A64A7D" w:rsidRDefault="00C548B6" w:rsidP="00F600EB">
      <w:pPr>
        <w:numPr>
          <w:ilvl w:val="0"/>
          <w:numId w:val="46"/>
        </w:numPr>
        <w:spacing w:before="120" w:after="120"/>
        <w:ind w:left="851" w:right="-427" w:hanging="284"/>
        <w:jc w:val="both"/>
        <w:rPr>
          <w:rFonts w:ascii="Verdana" w:hAnsi="Verdana" w:cs="Arial"/>
          <w:sz w:val="19"/>
          <w:szCs w:val="19"/>
          <w:lang w:val="es-ES_tradnl" w:eastAsia="en-US"/>
        </w:rPr>
      </w:pPr>
      <w:r w:rsidRPr="00A64A7D">
        <w:rPr>
          <w:rFonts w:ascii="Verdana" w:hAnsi="Verdana" w:cs="Arial"/>
          <w:b/>
          <w:sz w:val="19"/>
          <w:szCs w:val="19"/>
          <w:lang w:val="es-ES_tradnl" w:eastAsia="en-US"/>
        </w:rPr>
        <w:t xml:space="preserve">Oposición: </w:t>
      </w:r>
      <w:r w:rsidRPr="00A64A7D">
        <w:rPr>
          <w:rFonts w:ascii="Verdana" w:hAnsi="Verdana" w:cs="Arial"/>
          <w:sz w:val="19"/>
          <w:szCs w:val="19"/>
          <w:lang w:val="es-ES_tradnl" w:eastAsia="en-US"/>
        </w:rPr>
        <w:t>derecho a oponerse en cualquier momento y por motivos relacionados con su situación particular, a que el responsable del tratamiento realice un tratamiento de los datos personales que le conciernen basado en el ejercicio de una misión de interés público o en el ejercicio de potestades públicas o en el interés legítimo de terceros, incluida la elaboración de perfiles:</w:t>
      </w:r>
    </w:p>
    <w:p w14:paraId="7CB980B8" w14:textId="77777777" w:rsidR="00C548B6" w:rsidRPr="00A64A7D" w:rsidRDefault="00C548B6" w:rsidP="00F600EB">
      <w:pPr>
        <w:numPr>
          <w:ilvl w:val="0"/>
          <w:numId w:val="47"/>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el responsable del tratamiento dejará de tratar los datos salvo que acredite motivos imperiosos que prevalezcan sobre los intereses, derechos y libertades de la persona interesada, o resulten necesarios para la formulación, el ejercicio o la defensa de reclamaciones.</w:t>
      </w:r>
    </w:p>
    <w:p w14:paraId="738C17EA" w14:textId="77777777" w:rsidR="00C548B6" w:rsidRPr="00A64A7D" w:rsidRDefault="00C548B6" w:rsidP="00F600EB">
      <w:pPr>
        <w:numPr>
          <w:ilvl w:val="0"/>
          <w:numId w:val="47"/>
        </w:numPr>
        <w:spacing w:before="120" w:after="120"/>
        <w:ind w:left="141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si se tratan datos con fines de investigación científica o histórica o fines estadísticos de la persona interesada tendrá derecho, por motivos relacionados con su situación particular, a oponerse al tratamiento de datos personales que le conciernan, salvo que sea necesario para el cumplimiento de una misión realizada por razones de interés público.</w:t>
      </w:r>
    </w:p>
    <w:p w14:paraId="607E5CA0" w14:textId="77777777" w:rsidR="00C548B6" w:rsidRPr="00A64A7D" w:rsidRDefault="00C548B6" w:rsidP="00F600EB">
      <w:pPr>
        <w:numPr>
          <w:ilvl w:val="0"/>
          <w:numId w:val="46"/>
        </w:numPr>
        <w:spacing w:before="240" w:after="240"/>
        <w:ind w:left="851" w:right="-427" w:hanging="283"/>
        <w:contextualSpacing/>
        <w:jc w:val="both"/>
        <w:rPr>
          <w:rFonts w:ascii="Verdana" w:hAnsi="Verdana" w:cs="Arial"/>
          <w:sz w:val="19"/>
          <w:szCs w:val="19"/>
          <w:lang w:val="es-ES_tradnl" w:eastAsia="en-US"/>
        </w:rPr>
      </w:pPr>
      <w:r w:rsidRPr="00A64A7D">
        <w:rPr>
          <w:rFonts w:ascii="Verdana" w:hAnsi="Verdana" w:cs="Arial"/>
          <w:b/>
          <w:sz w:val="19"/>
          <w:szCs w:val="19"/>
          <w:lang w:val="es-ES_tradnl" w:eastAsia="en-US"/>
        </w:rPr>
        <w:t xml:space="preserve">Tratamiento automatizado: </w:t>
      </w:r>
      <w:r w:rsidRPr="00A64A7D">
        <w:rPr>
          <w:rFonts w:ascii="Verdana" w:hAnsi="Verdana" w:cs="Arial"/>
          <w:sz w:val="19"/>
          <w:szCs w:val="19"/>
          <w:lang w:val="es-ES_tradnl" w:eastAsia="en-US"/>
        </w:rPr>
        <w:t>derecho, además, a no ser objeto de una decisión basada únicamente en el tratamiento automatizado, incluida la elaboración de perfiles, que produzca efectos jurídicos en la persona cuyos datos personales se recaban o le afecte significativamente de modo similar.</w:t>
      </w:r>
    </w:p>
    <w:p w14:paraId="6AB44043" w14:textId="77777777" w:rsidR="00C548B6" w:rsidRPr="00A64A7D" w:rsidRDefault="00C548B6" w:rsidP="00C548B6">
      <w:pPr>
        <w:spacing w:before="240" w:after="240"/>
        <w:ind w:left="1134" w:right="-427"/>
        <w:contextualSpacing/>
        <w:jc w:val="both"/>
        <w:rPr>
          <w:rFonts w:ascii="Verdana" w:hAnsi="Verdana" w:cs="Arial"/>
          <w:sz w:val="19"/>
          <w:szCs w:val="19"/>
          <w:lang w:val="es-ES_tradnl" w:eastAsia="en-US"/>
        </w:rPr>
      </w:pPr>
    </w:p>
    <w:p w14:paraId="201237E3" w14:textId="77777777" w:rsidR="00C548B6" w:rsidRPr="00A64A7D" w:rsidRDefault="00C548B6" w:rsidP="00F600EB">
      <w:pPr>
        <w:numPr>
          <w:ilvl w:val="0"/>
          <w:numId w:val="49"/>
        </w:numPr>
        <w:spacing w:before="240" w:after="240"/>
        <w:ind w:left="284" w:right="-427" w:hanging="284"/>
        <w:contextualSpacing/>
        <w:jc w:val="both"/>
        <w:rPr>
          <w:rFonts w:ascii="Verdana" w:hAnsi="Verdana" w:cs="Arial"/>
          <w:sz w:val="19"/>
          <w:szCs w:val="19"/>
          <w:lang w:val="es-ES_tradnl" w:eastAsia="en-US"/>
        </w:rPr>
      </w:pPr>
      <w:r w:rsidRPr="00A64A7D">
        <w:rPr>
          <w:rFonts w:ascii="Verdana" w:hAnsi="Verdana" w:cs="Arial"/>
          <w:b/>
          <w:sz w:val="19"/>
          <w:szCs w:val="19"/>
          <w:lang w:val="es-ES_tradnl" w:eastAsia="en-US"/>
        </w:rPr>
        <w:t>Información detallada sobre protección de datos personales</w:t>
      </w:r>
      <w:r w:rsidRPr="00A64A7D">
        <w:rPr>
          <w:rFonts w:ascii="Verdana" w:hAnsi="Verdana" w:cs="Arial"/>
          <w:sz w:val="19"/>
          <w:szCs w:val="19"/>
          <w:lang w:val="es-ES_tradnl" w:eastAsia="en-US"/>
        </w:rPr>
        <w:t xml:space="preserve"> en los siguientes lugares:</w:t>
      </w:r>
    </w:p>
    <w:p w14:paraId="75F6C85E" w14:textId="77777777" w:rsidR="00C548B6" w:rsidRPr="00A64A7D" w:rsidRDefault="00C548B6" w:rsidP="00C548B6">
      <w:pPr>
        <w:spacing w:before="240" w:after="240"/>
        <w:ind w:left="720" w:right="-427"/>
        <w:contextualSpacing/>
        <w:jc w:val="both"/>
        <w:rPr>
          <w:rFonts w:ascii="Verdana" w:hAnsi="Verdana" w:cs="Arial"/>
          <w:sz w:val="19"/>
          <w:szCs w:val="19"/>
          <w:lang w:val="es-ES_tradnl" w:eastAsia="en-US"/>
        </w:rPr>
      </w:pPr>
    </w:p>
    <w:p w14:paraId="1771B43D" w14:textId="77777777" w:rsidR="00C548B6" w:rsidRPr="00A64A7D" w:rsidRDefault="00C548B6" w:rsidP="00F600EB">
      <w:pPr>
        <w:numPr>
          <w:ilvl w:val="0"/>
          <w:numId w:val="48"/>
        </w:numPr>
        <w:spacing w:before="120" w:after="120"/>
        <w:ind w:left="568" w:right="-427" w:hanging="284"/>
        <w:jc w:val="both"/>
        <w:rPr>
          <w:rFonts w:ascii="Verdana" w:hAnsi="Verdana" w:cs="Arial"/>
          <w:sz w:val="19"/>
          <w:szCs w:val="19"/>
          <w:lang w:val="es-ES_tradnl" w:eastAsia="en-US"/>
        </w:rPr>
      </w:pPr>
      <w:r w:rsidRPr="00A64A7D">
        <w:rPr>
          <w:rFonts w:ascii="Verdana" w:hAnsi="Verdana" w:cs="Arial"/>
          <w:sz w:val="19"/>
          <w:szCs w:val="19"/>
          <w:lang w:val="es-ES_tradnl" w:eastAsia="en-US"/>
        </w:rPr>
        <w:t>Nuestra página web (</w:t>
      </w:r>
      <w:hyperlink r:id="rId34" w:history="1">
        <w:r w:rsidRPr="00A64A7D">
          <w:rPr>
            <w:rFonts w:ascii="Verdana" w:hAnsi="Verdana" w:cs="Arial"/>
            <w:color w:val="0000FF"/>
            <w:sz w:val="19"/>
            <w:szCs w:val="19"/>
            <w:u w:val="single"/>
            <w:lang w:val="es-ES_tradnl" w:eastAsia="en-US"/>
          </w:rPr>
          <w:t>www.euskadi.eus/proteccion-datos</w:t>
        </w:r>
      </w:hyperlink>
      <w:r w:rsidRPr="00A64A7D">
        <w:rPr>
          <w:rFonts w:ascii="Verdana" w:hAnsi="Verdana" w:cs="Arial"/>
          <w:color w:val="0000FF"/>
          <w:sz w:val="19"/>
          <w:szCs w:val="19"/>
          <w:u w:val="single"/>
          <w:lang w:val="es-ES_tradnl" w:eastAsia="en-US"/>
        </w:rPr>
        <w:t>.</w:t>
      </w:r>
      <w:r w:rsidRPr="00A64A7D">
        <w:rPr>
          <w:rFonts w:ascii="Verdana" w:hAnsi="Verdana" w:cs="Arial"/>
          <w:sz w:val="19"/>
          <w:szCs w:val="19"/>
          <w:lang w:val="es-ES_tradnl" w:eastAsia="en-US"/>
        </w:rPr>
        <w:t>)</w:t>
      </w:r>
    </w:p>
    <w:p w14:paraId="001C45D5" w14:textId="07C5A8D2" w:rsidR="00C548B6" w:rsidRPr="00A64A7D" w:rsidRDefault="00C548B6" w:rsidP="00F600EB">
      <w:pPr>
        <w:numPr>
          <w:ilvl w:val="0"/>
          <w:numId w:val="48"/>
        </w:numPr>
        <w:spacing w:before="120" w:after="120"/>
        <w:ind w:left="568" w:right="-427" w:hanging="284"/>
        <w:jc w:val="both"/>
        <w:rPr>
          <w:rFonts w:ascii="Verdana" w:hAnsi="Verdana" w:cs="Calibri"/>
          <w:color w:val="000000"/>
          <w:sz w:val="19"/>
          <w:szCs w:val="19"/>
          <w:lang w:val="es-ES_tradnl" w:eastAsia="eu-ES"/>
        </w:rPr>
      </w:pPr>
      <w:r w:rsidRPr="00A64A7D">
        <w:rPr>
          <w:rFonts w:ascii="Verdana" w:hAnsi="Verdana" w:cs="Arial"/>
          <w:sz w:val="19"/>
          <w:szCs w:val="19"/>
          <w:lang w:val="es-ES_tradnl" w:eastAsia="en-US"/>
        </w:rPr>
        <w:t xml:space="preserve">Reglamento General de Protección de Datos (UE) 2016/679 </w:t>
      </w:r>
      <w:r w:rsidR="008B2A77" w:rsidRPr="00A64A7D">
        <w:rPr>
          <w:rFonts w:ascii="Verdana" w:eastAsia="Verdana" w:hAnsi="Verdana" w:cs="Verdana"/>
          <w:sz w:val="19"/>
          <w:szCs w:val="19"/>
          <w:lang w:val="es-ES_tradnl"/>
        </w:rPr>
        <w:t>(</w:t>
      </w:r>
      <w:hyperlink r:id="rId35">
        <w:r w:rsidR="008B2A77" w:rsidRPr="00A64A7D">
          <w:rPr>
            <w:rStyle w:val="Hipervnculo"/>
            <w:rFonts w:ascii="Verdana" w:eastAsia="Verdana" w:hAnsi="Verdana" w:cs="Verdana"/>
            <w:sz w:val="19"/>
            <w:szCs w:val="19"/>
            <w:lang w:val="es-ES_tradnl"/>
          </w:rPr>
          <w:t>https://eur-lex.europa.eu/legal-content/ES/TXT/HTML/?uri=CELEX:32016R0679&amp;from=ES</w:t>
        </w:r>
      </w:hyperlink>
      <w:r w:rsidR="008B2A77" w:rsidRPr="00A64A7D">
        <w:rPr>
          <w:rFonts w:ascii="Verdana" w:eastAsia="Verdana" w:hAnsi="Verdana" w:cs="Verdana"/>
          <w:sz w:val="19"/>
          <w:szCs w:val="19"/>
          <w:lang w:val="es-ES_tradnl"/>
        </w:rPr>
        <w:t>).</w:t>
      </w:r>
    </w:p>
    <w:p w14:paraId="57AF9C4C" w14:textId="77777777" w:rsidR="00C548B6" w:rsidRPr="00A64A7D" w:rsidRDefault="00C548B6" w:rsidP="00F600EB">
      <w:pPr>
        <w:numPr>
          <w:ilvl w:val="0"/>
          <w:numId w:val="48"/>
        </w:numPr>
        <w:spacing w:before="120" w:after="120"/>
        <w:ind w:left="567" w:right="-427" w:hanging="284"/>
        <w:contextualSpacing/>
        <w:jc w:val="both"/>
        <w:rPr>
          <w:rFonts w:ascii="Verdana" w:hAnsi="Verdana" w:cs="Arial"/>
          <w:sz w:val="19"/>
          <w:szCs w:val="19"/>
          <w:lang w:val="es-ES_tradnl" w:eastAsia="en-US"/>
        </w:rPr>
      </w:pPr>
      <w:r w:rsidRPr="00A64A7D">
        <w:rPr>
          <w:rFonts w:ascii="Verdana" w:hAnsi="Verdana" w:cs="Arial"/>
          <w:sz w:val="19"/>
          <w:szCs w:val="19"/>
          <w:lang w:val="es-ES_tradnl" w:eastAsia="en-US"/>
        </w:rPr>
        <w:t>Ley Orgánica 3/2018, de 5 de diciembre, de Protección de Datos Personales y garantía de los derechos digitales</w:t>
      </w:r>
    </w:p>
    <w:p w14:paraId="070BF7FD" w14:textId="77777777" w:rsidR="00C548B6" w:rsidRPr="00A64A7D" w:rsidRDefault="00C548B6" w:rsidP="00C548B6">
      <w:pPr>
        <w:spacing w:before="120" w:after="120"/>
        <w:ind w:left="567" w:right="-427"/>
        <w:rPr>
          <w:rFonts w:ascii="Verdana" w:hAnsi="Verdana" w:cs="Arial"/>
          <w:sz w:val="19"/>
          <w:szCs w:val="19"/>
          <w:lang w:val="es-ES_tradnl" w:eastAsia="en-US"/>
        </w:rPr>
      </w:pPr>
      <w:r w:rsidRPr="00A64A7D">
        <w:rPr>
          <w:lang w:val="es-ES_tradnl"/>
        </w:rPr>
        <w:t>(</w:t>
      </w:r>
      <w:hyperlink r:id="rId36" w:history="1">
        <w:r w:rsidRPr="00A64A7D">
          <w:rPr>
            <w:rFonts w:ascii="Verdana" w:hAnsi="Verdana" w:cs="Arial"/>
            <w:color w:val="0000FF"/>
            <w:sz w:val="19"/>
            <w:szCs w:val="19"/>
            <w:u w:val="single"/>
            <w:lang w:val="es-ES_tradnl" w:eastAsia="en-US"/>
          </w:rPr>
          <w:t>https://www.boe.es/eli/es/lo/2018/12/05/3/con</w:t>
        </w:r>
      </w:hyperlink>
      <w:r w:rsidRPr="00A64A7D">
        <w:rPr>
          <w:rFonts w:ascii="Verdana" w:hAnsi="Verdana" w:cs="Arial"/>
          <w:sz w:val="19"/>
          <w:szCs w:val="19"/>
          <w:u w:val="single"/>
          <w:lang w:val="es-ES_tradnl" w:eastAsia="en-US"/>
        </w:rPr>
        <w:t>).</w:t>
      </w:r>
    </w:p>
    <w:p w14:paraId="713567BE" w14:textId="77777777" w:rsidR="00C548B6" w:rsidRPr="00A64A7D" w:rsidRDefault="00C548B6" w:rsidP="00C548B6">
      <w:pPr>
        <w:spacing w:before="120" w:after="120"/>
        <w:ind w:right="-427"/>
        <w:jc w:val="both"/>
        <w:rPr>
          <w:rFonts w:ascii="Verdana" w:hAnsi="Verdana" w:cs="Arial"/>
          <w:sz w:val="19"/>
          <w:szCs w:val="19"/>
          <w:lang w:val="es-ES_tradnl" w:eastAsia="en-US"/>
        </w:rPr>
      </w:pPr>
      <w:r w:rsidRPr="00A64A7D">
        <w:rPr>
          <w:rFonts w:ascii="Verdana" w:hAnsi="Verdana" w:cs="Arial"/>
          <w:sz w:val="19"/>
          <w:szCs w:val="19"/>
          <w:lang w:val="es-ES_tradnl" w:eastAsia="en-US"/>
        </w:rPr>
        <w:t>La persona o personas cuyos datos personales se recaban</w:t>
      </w:r>
      <w:r w:rsidRPr="00A64A7D">
        <w:rPr>
          <w:rFonts w:ascii="Verdana" w:hAnsi="Verdana"/>
          <w:sz w:val="19"/>
          <w:szCs w:val="19"/>
          <w:lang w:val="es-ES_tradnl" w:eastAsia="en-US"/>
        </w:rPr>
        <w:t xml:space="preserve"> </w:t>
      </w:r>
      <w:r w:rsidRPr="00A64A7D">
        <w:rPr>
          <w:rFonts w:ascii="Verdana" w:hAnsi="Verdana" w:cs="Arial"/>
          <w:sz w:val="19"/>
          <w:szCs w:val="19"/>
          <w:lang w:val="es-ES_tradnl" w:eastAsia="en-US"/>
        </w:rPr>
        <w:t>tiene la posibilidad de ejercitar estos derechos ante el órgano Responsable del tratamiento.</w:t>
      </w:r>
    </w:p>
    <w:p w14:paraId="28D9E520" w14:textId="77777777" w:rsidR="00C548B6" w:rsidRPr="00496740" w:rsidRDefault="00C548B6" w:rsidP="290B4A22">
      <w:pPr>
        <w:ind w:right="-427"/>
        <w:jc w:val="both"/>
        <w:rPr>
          <w:rFonts w:ascii="Verdana" w:hAnsi="Verdana" w:cs="Arial"/>
          <w:sz w:val="19"/>
          <w:szCs w:val="19"/>
          <w:lang w:val="es-ES_tradnl" w:eastAsia="en-US"/>
        </w:rPr>
      </w:pPr>
      <w:r w:rsidRPr="00A64A7D">
        <w:rPr>
          <w:rFonts w:ascii="Verdana" w:hAnsi="Verdana" w:cs="Arial"/>
          <w:sz w:val="19"/>
          <w:szCs w:val="19"/>
          <w:lang w:val="es-ES_tradnl" w:eastAsia="en-US"/>
        </w:rPr>
        <w:t>Por otro lado, la persona o personas cuyos datos personales se recaban</w:t>
      </w:r>
      <w:r w:rsidRPr="00A64A7D">
        <w:rPr>
          <w:rFonts w:ascii="Verdana" w:hAnsi="Verdana"/>
          <w:sz w:val="19"/>
          <w:szCs w:val="19"/>
          <w:lang w:val="es-ES_tradnl" w:eastAsia="en-US"/>
        </w:rPr>
        <w:t xml:space="preserve"> </w:t>
      </w:r>
      <w:r w:rsidRPr="00A64A7D">
        <w:rPr>
          <w:rFonts w:ascii="Verdana" w:hAnsi="Verdana" w:cs="Arial"/>
          <w:sz w:val="19"/>
          <w:szCs w:val="19"/>
          <w:lang w:val="es-ES_tradnl" w:eastAsia="en-US"/>
        </w:rPr>
        <w:t>pueden dirigirse a la Delegada de Protección de Datos, con carácter previo a la presentación de una reclamación, contra el órgano Responsable o la persona Encargada del tratamiento, ante la Agencia Vasca de Protección de Datos, según lo dispuesto en el artículo 37.1 de la Ley Orgánica 3/2018, de 5 de diciembre, de Protección de Datos Personales y garantía de los derechos digitales.</w:t>
      </w:r>
    </w:p>
    <w:p w14:paraId="3BB7C672" w14:textId="53A732EB" w:rsidR="00190E2E" w:rsidRPr="00621A3B" w:rsidRDefault="00190E2E" w:rsidP="00AA7EDE">
      <w:pPr>
        <w:pStyle w:val="Ttulo3"/>
        <w:ind w:left="0" w:firstLine="0"/>
        <w:rPr>
          <w:lang w:val="es-ES_tradnl"/>
        </w:rPr>
      </w:pPr>
    </w:p>
    <w:p w14:paraId="0D5DD3D0" w14:textId="77777777" w:rsidR="001965F6" w:rsidRPr="00621A3B" w:rsidRDefault="001965F6" w:rsidP="001965F6">
      <w:pPr>
        <w:rPr>
          <w:lang w:val="es-ES_tradnl"/>
        </w:rPr>
      </w:pPr>
    </w:p>
    <w:p w14:paraId="58C917F3" w14:textId="25E95E1E" w:rsidR="001965F6" w:rsidRPr="00621A3B" w:rsidRDefault="001965F6" w:rsidP="001965F6">
      <w:pPr>
        <w:rPr>
          <w:lang w:val="es-ES_tradnl"/>
        </w:rPr>
      </w:pPr>
    </w:p>
    <w:sectPr w:rsidR="001965F6" w:rsidRPr="00621A3B" w:rsidSect="00A12B05">
      <w:footnotePr>
        <w:numRestart w:val="eachPage"/>
      </w:footnotePr>
      <w:pgSz w:w="11906" w:h="16838"/>
      <w:pgMar w:top="567" w:right="1276" w:bottom="992" w:left="1134" w:header="283" w:footer="482" w:gutter="0"/>
      <w:cols w:space="708"/>
      <w:docGrid w:linePitch="360"/>
    </w:sectPr>
  </w:body>
</w:document>
</file>

<file path=word/endnotes.xml><?xml version="1.0" encoding="utf-8"?>
<w:endnotes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endnote w:type="separator" w:id="-1">
    <w:p w14:paraId="06344FDE" w14:textId="77777777" w:rsidR="009A0ADC" w:rsidRDefault="009A0ADC">
      <w:r>
        <w:separator/>
      </w:r>
    </w:p>
  </w:endnote>
  <w:endnote w:type="continuationSeparator" w:id="0">
    <w:p w14:paraId="3D302E55" w14:textId="77777777" w:rsidR="009A0ADC" w:rsidRDefault="009A0ADC">
      <w:r>
        <w:continuationSeparator/>
      </w:r>
    </w:p>
  </w:endnote>
  <w:endnote w:type="continuationNotice" w:id="1">
    <w:p w14:paraId="2AFB6920" w14:textId="77777777" w:rsidR="009A0ADC" w:rsidRDefault="009A0ADC"/>
  </w:endnote>
</w:endnotes>
</file>

<file path=word/fontTable.xml><?xml version="1.0" encoding="utf-8"?>
<w:fonts xmlns:mc="http://schemas.openxmlformats.org/markup-compatibility/2006" xmlns:r="http://schemas.openxmlformats.org/officeDocument/2006/relationships"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mc:Ignorable="w14 w15 w16se w16cid w16 w16cex w16sdtdh w16sdtfl w16du">
  <w:font w:name="Verdana">
    <w:panose1 w:val="020B0604030504040204"/>
    <w:charset w:val="00"/>
    <w:family w:val="swiss"/>
    <w:pitch w:val="variable"/>
    <w:sig w:usb0="A00006FF" w:usb1="4000205B" w:usb2="00000010" w:usb3="00000000" w:csb0="0000019F" w:csb1="00000000"/>
  </w:font>
  <w:font w:name="Calibri">
    <w:panose1 w:val="020F0502020204030204"/>
    <w:charset w:val="00"/>
    <w:family w:val="swiss"/>
    <w:pitch w:val="variable"/>
    <w:sig w:usb0="E4002EFF" w:usb1="C200247B" w:usb2="00000009" w:usb3="00000000" w:csb0="000001FF" w:csb1="00000000"/>
  </w:font>
  <w:font w:name="Times New Roman">
    <w:panose1 w:val="02020603050405020304"/>
    <w:charset w:val="00"/>
    <w:family w:val="roman"/>
    <w:pitch w:val="variable"/>
    <w:sig w:usb0="E0002EFF" w:usb1="C000785B" w:usb2="00000009" w:usb3="00000000" w:csb0="000001FF" w:csb1="00000000"/>
  </w:font>
  <w:font w:name="Tahoma">
    <w:panose1 w:val="020B0604030504040204"/>
    <w:charset w:val="00"/>
    <w:family w:val="swiss"/>
    <w:pitch w:val="variable"/>
    <w:sig w:usb0="E1002EFF" w:usb1="C000605B" w:usb2="00000029" w:usb3="00000000" w:csb0="000101FF" w:csb1="00000000"/>
  </w:font>
  <w:font w:name="Courier New">
    <w:panose1 w:val="02070309020205020404"/>
    <w:charset w:val="00"/>
    <w:family w:val="modern"/>
    <w:pitch w:val="fixed"/>
    <w:sig w:usb0="E0002EFF" w:usb1="C0007843" w:usb2="00000009" w:usb3="00000000" w:csb0="000001FF" w:csb1="00000000"/>
  </w:font>
  <w:font w:name="Wingdings">
    <w:panose1 w:val="05000000000000000000"/>
    <w:charset w:val="02"/>
    <w:family w:val="auto"/>
    <w:pitch w:val="variable"/>
    <w:sig w:usb0="00000000" w:usb1="10000000" w:usb2="00000000" w:usb3="00000000" w:csb0="80000000" w:csb1="00000000"/>
  </w:font>
  <w:font w:name="Symbol">
    <w:panose1 w:val="05050102010706020507"/>
    <w:charset w:val="02"/>
    <w:family w:val="roman"/>
    <w:pitch w:val="variable"/>
    <w:sig w:usb0="00000000" w:usb1="10000000" w:usb2="00000000" w:usb3="00000000" w:csb0="80000000" w:csb1="00000000"/>
  </w:font>
  <w:font w:name="Arial">
    <w:panose1 w:val="020B0604020202020204"/>
    <w:charset w:val="00"/>
    <w:family w:val="swiss"/>
    <w:pitch w:val="variable"/>
    <w:sig w:usb0="E0002EFF" w:usb1="C000785B" w:usb2="00000009" w:usb3="00000000" w:csb0="000001FF" w:csb1="00000000"/>
  </w:font>
  <w:font w:name="Georgia">
    <w:panose1 w:val="02040502050405020303"/>
    <w:charset w:val="00"/>
    <w:family w:val="roman"/>
    <w:pitch w:val="variable"/>
    <w:sig w:usb0="00000287" w:usb1="00000000" w:usb2="00000000" w:usb3="00000000" w:csb0="0000009F" w:csb1="00000000"/>
  </w:font>
  <w:font w:name="Friz Quadrata">
    <w:panose1 w:val="00000000000000000000"/>
    <w:charset w:val="00"/>
    <w:family w:val="roman"/>
    <w:notTrueType/>
    <w:pitch w:val="variable"/>
    <w:sig w:usb0="00000003" w:usb1="00000000" w:usb2="00000000" w:usb3="00000000" w:csb0="00000001" w:csb1="00000000"/>
  </w:font>
  <w:font w:name="BatangChe">
    <w:charset w:val="81"/>
    <w:family w:val="modern"/>
    <w:pitch w:val="fixed"/>
    <w:sig w:usb0="B00002AF" w:usb1="69D77CFB" w:usb2="00000030" w:usb3="00000000" w:csb0="0008009F" w:csb1="00000000"/>
  </w:font>
  <w:font w:name="Arial Unicode MS">
    <w:panose1 w:val="020B0604020202020204"/>
    <w:charset w:val="00"/>
    <w:family w:val="roman"/>
    <w:pitch w:val="variable"/>
    <w:sig w:usb0="00000003" w:usb1="00000000" w:usb2="00000000" w:usb3="00000000" w:csb0="00000001" w:csb1="00000000"/>
  </w:font>
  <w:font w:name="Bookman Old Style">
    <w:panose1 w:val="02050604050505020204"/>
    <w:charset w:val="00"/>
    <w:family w:val="roman"/>
    <w:pitch w:val="variable"/>
    <w:sig w:usb0="00000287" w:usb1="00000000" w:usb2="00000000" w:usb3="00000000" w:csb0="0000009F" w:csb1="00000000"/>
  </w:font>
  <w:font w:name="Cambria">
    <w:panose1 w:val="02040503050406030204"/>
    <w:charset w:val="00"/>
    <w:family w:val="roman"/>
    <w:pitch w:val="variable"/>
    <w:sig w:usb0="E00006FF" w:usb1="420024FF" w:usb2="02000000" w:usb3="00000000" w:csb0="0000019F" w:csb1="00000000"/>
  </w:font>
  <w:font w:name="MS Mincho">
    <w:altName w:val="ＭＳ 明朝"/>
    <w:panose1 w:val="02020609040205080304"/>
    <w:charset w:val="80"/>
    <w:family w:val="modern"/>
    <w:pitch w:val="fixed"/>
    <w:sig w:usb0="E00002FF" w:usb1="6AC7FDFB" w:usb2="08000012" w:usb3="00000000" w:csb0="0002009F" w:csb1="00000000"/>
  </w:font>
  <w:font w:name="Calibri Light">
    <w:panose1 w:val="020F0302020204030204"/>
    <w:charset w:val="00"/>
    <w:family w:val="swiss"/>
    <w:pitch w:val="variable"/>
    <w:sig w:usb0="E4002EFF" w:usb1="C200247B" w:usb2="00000009" w:usb3="00000000" w:csb0="000001FF" w:csb1="00000000"/>
  </w:font>
  <w:font w:name="Yu Gothic Light">
    <w:panose1 w:val="020B0300000000000000"/>
    <w:charset w:val="80"/>
    <w:family w:val="swiss"/>
    <w:pitch w:val="variable"/>
    <w:sig w:usb0="E00002FF" w:usb1="2AC7FDFF" w:usb2="00000016" w:usb3="00000000" w:csb0="0002009F" w:csb1="00000000"/>
  </w:font>
  <w:font w:name="Trebuchet MS">
    <w:altName w:val="Trebuchet MS"/>
    <w:panose1 w:val="020B0603020202020204"/>
    <w:charset w:val="00"/>
    <w:family w:val="swiss"/>
    <w:pitch w:val="variable"/>
    <w:sig w:usb0="00000687" w:usb1="00000000" w:usb2="00000000" w:usb3="00000000" w:csb0="0000009F" w:csb1="00000000"/>
  </w:font>
  <w:font w:name="NewsGotT">
    <w:altName w:val="Times New Roman"/>
    <w:panose1 w:val="00000000000000000000"/>
    <w:charset w:val="00"/>
    <w:family w:val="roman"/>
    <w:notTrueType/>
    <w:pitch w:val="default"/>
  </w:font>
  <w:font w:name="Segoe UI">
    <w:panose1 w:val="020B0502040204020203"/>
    <w:charset w:val="00"/>
    <w:family w:val="swiss"/>
    <w:pitch w:val="variable"/>
    <w:sig w:usb0="E4002EFF" w:usb1="C000E47F" w:usb2="00000009" w:usb3="00000000" w:csb0="000001FF" w:csb1="00000000"/>
  </w:font>
  <w:font w:name="Yu Mincho">
    <w:charset w:val="80"/>
    <w:family w:val="roman"/>
    <w:pitch w:val="variable"/>
    <w:sig w:usb0="800002E7" w:usb1="2AC7FCFF" w:usb2="00000012" w:usb3="00000000" w:csb0="0002009F" w:csb1="00000000"/>
  </w:font>
  <w:font w:name="Cambria Math">
    <w:panose1 w:val="02040503050406030204"/>
    <w:charset w:val="00"/>
    <w:family w:val="roman"/>
    <w:pitch w:val="variable"/>
    <w:sig w:usb0="E00006FF" w:usb1="420024FF" w:usb2="02000000" w:usb3="00000000" w:csb0="0000019F" w:csb1="00000000"/>
  </w:font>
  <w:font w:name="sans-serif">
    <w:panose1 w:val="00000000000000000000"/>
    <w:charset w:val="00"/>
    <w:family w:val="decorative"/>
    <w:notTrueType/>
    <w:pitch w:val="variable"/>
    <w:sig w:usb0="00000003" w:usb1="00000000" w:usb2="00000000" w:usb3="00000000" w:csb0="00000001" w:csb1="00000000"/>
  </w:font>
  <w:font w:name="Aptos Narrow">
    <w:charset w:val="00"/>
    <w:family w:val="swiss"/>
    <w:pitch w:val="variable"/>
    <w:sig w:usb0="20000287" w:usb1="00000003" w:usb2="00000000" w:usb3="00000000" w:csb0="0000019F" w:csb1="00000000"/>
  </w:font>
</w:fonts>
</file>

<file path=word/footer1.xml><?xml version="1.0" encoding="utf-8"?>
<w:ft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392721C9" w14:textId="77777777" w:rsidR="00E1662E" w:rsidRDefault="00E1662E" w:rsidP="00280F61">
    <w:pPr>
      <w:pStyle w:val="Piedepgina"/>
      <w:framePr w:wrap="around" w:vAnchor="text" w:hAnchor="margin" w:xAlign="center" w:y="1"/>
      <w:rPr>
        <w:rStyle w:val="Nmerodepgina"/>
      </w:rPr>
    </w:pPr>
    <w:r>
      <w:rPr>
        <w:rStyle w:val="Nmerodepgina"/>
      </w:rPr>
      <w:fldChar w:fldCharType="begin"/>
    </w:r>
    <w:r>
      <w:rPr>
        <w:rStyle w:val="Nmerodepgina"/>
      </w:rPr>
      <w:instrText xml:space="preserve">PAGE  </w:instrText>
    </w:r>
    <w:r>
      <w:rPr>
        <w:rStyle w:val="Nmerodepgina"/>
      </w:rPr>
      <w:fldChar w:fldCharType="end"/>
    </w:r>
  </w:p>
  <w:p w14:paraId="2D47E9B9" w14:textId="77777777" w:rsidR="00E1662E" w:rsidRDefault="00E1662E" w:rsidP="00C1024A">
    <w:pPr>
      <w:pStyle w:val="Piedepgina"/>
      <w:ind w:right="360"/>
    </w:pPr>
  </w:p>
</w:ftr>
</file>

<file path=word/footer2.xml><?xml version="1.0" encoding="utf-8"?>
<w:ft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766D0051" w14:textId="1560FEBB" w:rsidR="00E1662E" w:rsidRPr="00280F61" w:rsidRDefault="00E1662E" w:rsidP="00B5714A">
    <w:pPr>
      <w:pStyle w:val="Piedepgina"/>
      <w:framePr w:wrap="around" w:vAnchor="text" w:hAnchor="page" w:x="5895" w:y="-9"/>
      <w:ind w:right="-2639"/>
      <w:rPr>
        <w:rStyle w:val="Nmerodepgina"/>
        <w:rFonts w:ascii="Verdana" w:hAnsi="Verdana"/>
        <w:sz w:val="16"/>
        <w:szCs w:val="16"/>
      </w:rPr>
    </w:pPr>
    <w:r w:rsidRPr="00280F61">
      <w:rPr>
        <w:rStyle w:val="Nmerodepgina"/>
        <w:rFonts w:ascii="Verdana" w:hAnsi="Verdana"/>
        <w:sz w:val="16"/>
        <w:szCs w:val="16"/>
      </w:rPr>
      <w:fldChar w:fldCharType="begin"/>
    </w:r>
    <w:r w:rsidRPr="00280F61">
      <w:rPr>
        <w:rStyle w:val="Nmerodepgina"/>
        <w:rFonts w:ascii="Verdana" w:hAnsi="Verdana"/>
        <w:sz w:val="16"/>
        <w:szCs w:val="16"/>
      </w:rPr>
      <w:instrText xml:space="preserve">PAGE  </w:instrText>
    </w:r>
    <w:r w:rsidRPr="00280F61">
      <w:rPr>
        <w:rStyle w:val="Nmerodepgina"/>
        <w:rFonts w:ascii="Verdana" w:hAnsi="Verdana"/>
        <w:sz w:val="16"/>
        <w:szCs w:val="16"/>
      </w:rPr>
      <w:fldChar w:fldCharType="separate"/>
    </w:r>
    <w:r w:rsidR="00041A1C">
      <w:rPr>
        <w:rStyle w:val="Nmerodepgina"/>
        <w:rFonts w:ascii="Verdana" w:hAnsi="Verdana"/>
        <w:noProof/>
        <w:sz w:val="16"/>
        <w:szCs w:val="16"/>
      </w:rPr>
      <w:t>8</w:t>
    </w:r>
    <w:r w:rsidRPr="00280F61">
      <w:rPr>
        <w:rStyle w:val="Nmerodepgina"/>
        <w:rFonts w:ascii="Verdana" w:hAnsi="Verdana"/>
        <w:sz w:val="16"/>
        <w:szCs w:val="16"/>
      </w:rPr>
      <w:fldChar w:fldCharType="end"/>
    </w:r>
  </w:p>
  <w:p w14:paraId="4EB2280C" w14:textId="63730093" w:rsidR="00E1662E" w:rsidRPr="00496740" w:rsidRDefault="00E1662E" w:rsidP="00496740">
    <w:pPr>
      <w:pStyle w:val="Piedepgina"/>
      <w:tabs>
        <w:tab w:val="clear" w:pos="4819"/>
        <w:tab w:val="clear" w:pos="9071"/>
        <w:tab w:val="left" w:pos="5325"/>
        <w:tab w:val="left" w:pos="7655"/>
        <w:tab w:val="right" w:pos="14286"/>
      </w:tabs>
      <w:jc w:val="right"/>
      <w:rPr>
        <w:rFonts w:ascii="Verdana" w:hAnsi="Verdana"/>
        <w:color w:val="0000FF"/>
        <w:sz w:val="16"/>
        <w:szCs w:val="16"/>
      </w:rPr>
    </w:pPr>
    <w:r>
      <w:tab/>
    </w:r>
    <w:r w:rsidR="00496740">
      <w:t xml:space="preserve">       </w:t>
    </w:r>
    <w:r w:rsidRPr="00E00F93">
      <w:rPr>
        <w:rFonts w:ascii="Verdana" w:hAnsi="Verdana"/>
        <w:sz w:val="16"/>
        <w:szCs w:val="16"/>
      </w:rPr>
      <w:t>Expte nº:</w:t>
    </w:r>
    <w:r>
      <w:rPr>
        <w:rFonts w:ascii="Verdana" w:hAnsi="Verdana"/>
        <w:sz w:val="16"/>
        <w:szCs w:val="16"/>
      </w:rPr>
      <w:t xml:space="preserve"> </w:t>
    </w:r>
    <w:r w:rsidR="00496740">
      <w:rPr>
        <w:rFonts w:ascii="Verdana" w:hAnsi="Verdana"/>
        <w:color w:val="0000FF"/>
        <w:sz w:val="16"/>
        <w:szCs w:val="16"/>
      </w:rPr>
      <w:t>C02/007/2026</w:t>
    </w:r>
  </w:p>
</w:ftr>
</file>

<file path=word/footer3.xml><?xml version="1.0" encoding="utf-8"?>
<w:ft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5E6542D4" w14:textId="77777777" w:rsidR="00E1662E" w:rsidRDefault="00E1662E" w:rsidP="00FF5D70">
    <w:pPr>
      <w:pStyle w:val="Piedepgina"/>
      <w:tabs>
        <w:tab w:val="clear" w:pos="4819"/>
        <w:tab w:val="clear" w:pos="9071"/>
        <w:tab w:val="left" w:pos="5325"/>
        <w:tab w:val="left" w:pos="7655"/>
        <w:tab w:val="right" w:pos="14286"/>
      </w:tabs>
      <w:rPr>
        <w:rFonts w:ascii="Verdana" w:hAnsi="Verdana"/>
        <w:sz w:val="16"/>
        <w:szCs w:val="16"/>
      </w:rPr>
    </w:pPr>
    <w:r>
      <w:tab/>
    </w:r>
    <w:r>
      <w:tab/>
    </w:r>
  </w:p>
</w:ftr>
</file>

<file path=word/footer4.xml><?xml version="1.0" encoding="utf-8"?>
<w:ft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2F0E6B2C" w14:textId="5A71347F" w:rsidR="00E1662E" w:rsidRPr="00280F61" w:rsidRDefault="00E1662E" w:rsidP="00A12B05">
    <w:pPr>
      <w:pStyle w:val="Piedepgina"/>
      <w:framePr w:wrap="around" w:vAnchor="text" w:hAnchor="page" w:x="5895" w:y="1"/>
      <w:rPr>
        <w:rStyle w:val="Nmerodepgina"/>
        <w:rFonts w:ascii="Verdana" w:hAnsi="Verdana"/>
        <w:sz w:val="16"/>
        <w:szCs w:val="16"/>
      </w:rPr>
    </w:pPr>
    <w:r w:rsidRPr="00280F61">
      <w:rPr>
        <w:rStyle w:val="Nmerodepgina"/>
        <w:rFonts w:ascii="Verdana" w:hAnsi="Verdana"/>
        <w:sz w:val="16"/>
        <w:szCs w:val="16"/>
      </w:rPr>
      <w:fldChar w:fldCharType="begin"/>
    </w:r>
    <w:r w:rsidRPr="00280F61">
      <w:rPr>
        <w:rStyle w:val="Nmerodepgina"/>
        <w:rFonts w:ascii="Verdana" w:hAnsi="Verdana"/>
        <w:sz w:val="16"/>
        <w:szCs w:val="16"/>
      </w:rPr>
      <w:instrText xml:space="preserve">PAGE  </w:instrText>
    </w:r>
    <w:r w:rsidRPr="00280F61">
      <w:rPr>
        <w:rStyle w:val="Nmerodepgina"/>
        <w:rFonts w:ascii="Verdana" w:hAnsi="Verdana"/>
        <w:sz w:val="16"/>
        <w:szCs w:val="16"/>
      </w:rPr>
      <w:fldChar w:fldCharType="separate"/>
    </w:r>
    <w:r w:rsidR="00041A1C">
      <w:rPr>
        <w:rStyle w:val="Nmerodepgina"/>
        <w:rFonts w:ascii="Verdana" w:hAnsi="Verdana"/>
        <w:noProof/>
        <w:sz w:val="16"/>
        <w:szCs w:val="16"/>
      </w:rPr>
      <w:t>5</w:t>
    </w:r>
    <w:r w:rsidRPr="00280F61">
      <w:rPr>
        <w:rStyle w:val="Nmerodepgina"/>
        <w:rFonts w:ascii="Verdana" w:hAnsi="Verdana"/>
        <w:sz w:val="16"/>
        <w:szCs w:val="16"/>
      </w:rPr>
      <w:fldChar w:fldCharType="end"/>
    </w:r>
  </w:p>
  <w:p w14:paraId="573231E0" w14:textId="77777777" w:rsidR="00E1662E" w:rsidRDefault="00E1662E" w:rsidP="00A12B05">
    <w:pPr>
      <w:pStyle w:val="Piedepgina"/>
      <w:tabs>
        <w:tab w:val="clear" w:pos="4819"/>
        <w:tab w:val="clear" w:pos="9071"/>
        <w:tab w:val="left" w:pos="3761"/>
        <w:tab w:val="left" w:pos="5674"/>
        <w:tab w:val="left" w:pos="7655"/>
      </w:tabs>
      <w:rPr>
        <w:rFonts w:ascii="Verdana" w:hAnsi="Verdana"/>
        <w:sz w:val="16"/>
        <w:szCs w:val="16"/>
      </w:rPr>
    </w:pPr>
    <w:r>
      <w:tab/>
    </w:r>
    <w:r>
      <w:tab/>
    </w:r>
    <w:r>
      <w:tab/>
    </w:r>
    <w:r w:rsidRPr="00E00F93">
      <w:rPr>
        <w:rFonts w:ascii="Verdana" w:hAnsi="Verdana"/>
        <w:sz w:val="16"/>
        <w:szCs w:val="16"/>
      </w:rPr>
      <w:t>Expte nº:</w:t>
    </w:r>
    <w:r>
      <w:rPr>
        <w:rFonts w:ascii="Verdana" w:hAnsi="Verdana"/>
        <w:sz w:val="16"/>
        <w:szCs w:val="16"/>
      </w:rPr>
      <w:t xml:space="preserve"> </w:t>
    </w:r>
  </w:p>
</w:ftr>
</file>

<file path=word/footer5.xml><?xml version="1.0" encoding="utf-8"?>
<w:ft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23298E65" w14:textId="3413DB2F" w:rsidR="00A8687F" w:rsidRDefault="00D656CE" w:rsidP="00A8687F">
    <w:pPr>
      <w:pStyle w:val="Piedepgina"/>
    </w:pPr>
    <w:r>
      <w:rPr>
        <w:rFonts w:ascii="Verdana" w:hAnsi="Verdana"/>
        <w:sz w:val="16"/>
        <w:szCs w:val="16"/>
      </w:rPr>
      <w:t xml:space="preserve">                                                                                                                    </w:t>
    </w:r>
  </w:p>
</w:ftr>
</file>

<file path=word/footnotes.xml><?xml version="1.0" encoding="utf-8"?>
<w:footnotes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footnote w:type="separator" w:id="-1">
    <w:p w14:paraId="3C1628DF" w14:textId="77777777" w:rsidR="009A0ADC" w:rsidRDefault="009A0ADC">
      <w:r>
        <w:separator/>
      </w:r>
    </w:p>
  </w:footnote>
  <w:footnote w:type="continuationSeparator" w:id="0">
    <w:p w14:paraId="39FEB8FF" w14:textId="77777777" w:rsidR="009A0ADC" w:rsidRDefault="009A0ADC">
      <w:r>
        <w:continuationSeparator/>
      </w:r>
    </w:p>
  </w:footnote>
  <w:footnote w:type="continuationNotice" w:id="1">
    <w:p w14:paraId="706F3BA7" w14:textId="77777777" w:rsidR="009A0ADC" w:rsidRDefault="009A0ADC"/>
  </w:footnote>
  <w:footnote w:id="2">
    <w:p w14:paraId="0989954E" w14:textId="77777777" w:rsidR="00E1662E" w:rsidRPr="00186F2B" w:rsidRDefault="00E1662E" w:rsidP="00C548B6">
      <w:pPr>
        <w:pStyle w:val="Textonotapie"/>
        <w:tabs>
          <w:tab w:val="left" w:pos="142"/>
        </w:tabs>
        <w:ind w:left="142" w:right="-427" w:hanging="142"/>
        <w:rPr>
          <w:sz w:val="16"/>
          <w:szCs w:val="16"/>
        </w:rPr>
      </w:pPr>
      <w:r w:rsidRPr="00186F2B">
        <w:rPr>
          <w:rStyle w:val="Refdenotaalpie"/>
          <w:sz w:val="16"/>
          <w:szCs w:val="16"/>
        </w:rPr>
        <w:footnoteRef/>
      </w:r>
      <w:r w:rsidRPr="00186F2B">
        <w:rPr>
          <w:sz w:val="16"/>
          <w:szCs w:val="16"/>
        </w:rPr>
        <w:t xml:space="preserve"> </w:t>
      </w:r>
      <w:r w:rsidRPr="00186F2B">
        <w:rPr>
          <w:sz w:val="16"/>
          <w:szCs w:val="16"/>
        </w:rPr>
        <w:tab/>
        <w:t xml:space="preserve">En el caso de que dos o varias </w:t>
      </w:r>
      <w:r w:rsidRPr="00186F2B">
        <w:rPr>
          <w:rFonts w:cs="Arial"/>
          <w:sz w:val="16"/>
          <w:szCs w:val="16"/>
        </w:rPr>
        <w:t xml:space="preserve">operadoras económicas </w:t>
      </w:r>
      <w:r w:rsidRPr="00186F2B">
        <w:rPr>
          <w:sz w:val="16"/>
          <w:szCs w:val="16"/>
        </w:rPr>
        <w:t xml:space="preserve">presenten oferta con el compromiso de constituirse formalmente en UTE si resultan adjudicatarias, esta declaración deberá ser </w:t>
      </w:r>
      <w:r w:rsidRPr="00186F2B">
        <w:rPr>
          <w:sz w:val="16"/>
          <w:szCs w:val="16"/>
          <w:u w:val="single"/>
        </w:rPr>
        <w:t>firmada</w:t>
      </w:r>
      <w:r w:rsidRPr="00186F2B">
        <w:rPr>
          <w:sz w:val="16"/>
          <w:szCs w:val="16"/>
        </w:rPr>
        <w:t xml:space="preserve"> por la representación de todas y cada una de ellas.</w:t>
      </w:r>
    </w:p>
  </w:footnote>
  <w:footnote w:id="3">
    <w:p w14:paraId="7E319152" w14:textId="77777777" w:rsidR="00E1662E" w:rsidRPr="00E15FC1" w:rsidRDefault="00E1662E" w:rsidP="00C548B6">
      <w:pPr>
        <w:pStyle w:val="Textonotapie"/>
        <w:ind w:left="142" w:right="-427" w:hanging="142"/>
        <w:rPr>
          <w:rStyle w:val="Refdenotaalpie"/>
          <w:rFonts w:cs="Arial"/>
          <w:sz w:val="16"/>
          <w:szCs w:val="16"/>
        </w:rPr>
      </w:pPr>
      <w:r w:rsidRPr="00E15FC1">
        <w:rPr>
          <w:rStyle w:val="Refdenotaalpie"/>
          <w:rFonts w:cs="Arial"/>
          <w:sz w:val="16"/>
          <w:szCs w:val="16"/>
        </w:rPr>
        <w:footnoteRef/>
      </w:r>
      <w:r w:rsidRPr="00E15FC1">
        <w:rPr>
          <w:rStyle w:val="Refdenotaalpie"/>
          <w:rFonts w:cs="Arial"/>
          <w:sz w:val="16"/>
          <w:szCs w:val="16"/>
        </w:rPr>
        <w:t xml:space="preserve"> </w:t>
      </w:r>
      <w:r>
        <w:rPr>
          <w:rFonts w:cs="Arial"/>
          <w:sz w:val="16"/>
          <w:szCs w:val="16"/>
        </w:rPr>
        <w:tab/>
      </w:r>
      <w:r w:rsidRPr="00E15FC1">
        <w:rPr>
          <w:rFonts w:cs="Arial"/>
          <w:sz w:val="16"/>
          <w:szCs w:val="16"/>
        </w:rPr>
        <w:t>Deberá reproducirse la información que figure en el apart. I, punto I.1, del anuncio de licitación del DOUE. En caso de contratación conjunta, sírvase indicar los nombres de todas las contratantes.</w:t>
      </w:r>
    </w:p>
  </w:footnote>
  <w:footnote w:id="4">
    <w:p w14:paraId="4EA0FBA3" w14:textId="77777777" w:rsidR="00E1662E" w:rsidRPr="00E15FC1" w:rsidRDefault="00E1662E" w:rsidP="00C548B6">
      <w:pPr>
        <w:pStyle w:val="Textonotapie"/>
        <w:ind w:left="142" w:right="-427" w:hanging="142"/>
        <w:rPr>
          <w:rFonts w:cs="Arial"/>
          <w:sz w:val="16"/>
          <w:szCs w:val="16"/>
        </w:rPr>
      </w:pPr>
      <w:r w:rsidRPr="00E15FC1">
        <w:rPr>
          <w:rStyle w:val="Refdenotaalpie"/>
          <w:rFonts w:cs="Arial"/>
          <w:sz w:val="16"/>
          <w:szCs w:val="16"/>
        </w:rPr>
        <w:footnoteRef/>
      </w:r>
      <w:r w:rsidRPr="00E15FC1">
        <w:rPr>
          <w:rFonts w:cs="Arial"/>
          <w:sz w:val="16"/>
          <w:szCs w:val="16"/>
        </w:rPr>
        <w:t xml:space="preserve"> </w:t>
      </w:r>
      <w:r>
        <w:rPr>
          <w:rFonts w:cs="Arial"/>
          <w:sz w:val="16"/>
          <w:szCs w:val="16"/>
        </w:rPr>
        <w:tab/>
      </w:r>
      <w:r w:rsidRPr="00E15FC1">
        <w:rPr>
          <w:rFonts w:cs="Arial"/>
          <w:sz w:val="16"/>
          <w:szCs w:val="16"/>
        </w:rPr>
        <w:t>Véanse los puntos II. 1.1 y II 1.4 del anuncio de licitación.</w:t>
      </w:r>
    </w:p>
  </w:footnote>
  <w:footnote w:id="5">
    <w:p w14:paraId="10E27801" w14:textId="77777777" w:rsidR="00E1662E" w:rsidRPr="00E15FC1" w:rsidRDefault="00E1662E" w:rsidP="00C548B6">
      <w:pPr>
        <w:pStyle w:val="Textonotapie"/>
        <w:ind w:left="142" w:right="-427" w:hanging="142"/>
        <w:rPr>
          <w:rFonts w:cs="Arial"/>
          <w:sz w:val="16"/>
          <w:szCs w:val="16"/>
        </w:rPr>
      </w:pPr>
      <w:r w:rsidRPr="00E15FC1">
        <w:rPr>
          <w:rStyle w:val="Refdenotaalpie"/>
          <w:rFonts w:cs="Arial"/>
          <w:sz w:val="16"/>
          <w:szCs w:val="16"/>
        </w:rPr>
        <w:footnoteRef/>
      </w:r>
      <w:r w:rsidRPr="00E15FC1">
        <w:rPr>
          <w:rFonts w:cs="Arial"/>
          <w:sz w:val="16"/>
          <w:szCs w:val="16"/>
        </w:rPr>
        <w:t xml:space="preserve"> </w:t>
      </w:r>
      <w:r>
        <w:rPr>
          <w:rFonts w:cs="Arial"/>
          <w:sz w:val="16"/>
          <w:szCs w:val="16"/>
        </w:rPr>
        <w:tab/>
      </w:r>
      <w:r w:rsidRPr="00E15FC1">
        <w:rPr>
          <w:rFonts w:cs="Arial"/>
          <w:sz w:val="16"/>
          <w:szCs w:val="16"/>
        </w:rPr>
        <w:t>Véase el punto II.1.1 del anuncio de licitación del DOUE.</w:t>
      </w:r>
    </w:p>
  </w:footnote>
  <w:footnote w:id="6">
    <w:p w14:paraId="5B228565" w14:textId="77777777" w:rsidR="00E1662E" w:rsidRPr="00E15FC1" w:rsidRDefault="00E1662E" w:rsidP="00C548B6">
      <w:pPr>
        <w:pStyle w:val="Textonotapie"/>
        <w:ind w:left="142" w:right="-427" w:hanging="142"/>
        <w:rPr>
          <w:rFonts w:cs="Arial"/>
          <w:sz w:val="16"/>
          <w:szCs w:val="16"/>
        </w:rPr>
      </w:pPr>
      <w:r w:rsidRPr="00E15FC1">
        <w:rPr>
          <w:rStyle w:val="Refdenotaalpie"/>
          <w:rFonts w:cs="Arial"/>
          <w:sz w:val="16"/>
          <w:szCs w:val="16"/>
        </w:rPr>
        <w:footnoteRef/>
      </w:r>
      <w:r w:rsidRPr="00E15FC1">
        <w:rPr>
          <w:rFonts w:cs="Arial"/>
          <w:sz w:val="16"/>
          <w:szCs w:val="16"/>
        </w:rPr>
        <w:t xml:space="preserve"> </w:t>
      </w:r>
      <w:r>
        <w:rPr>
          <w:rFonts w:cs="Arial"/>
          <w:sz w:val="16"/>
          <w:szCs w:val="16"/>
        </w:rPr>
        <w:tab/>
      </w:r>
      <w:r w:rsidRPr="00E15FC1">
        <w:rPr>
          <w:rFonts w:cs="Arial"/>
          <w:sz w:val="16"/>
          <w:szCs w:val="16"/>
        </w:rPr>
        <w:t>Los ciudadanos y ciudadanas u operadoras económicas españolas deberán indicar su NIF; los ciudadanos y ciudadanas no españoles residentes en España, el NIE; las operadoras económicas pertenecientes a algún Estado miembro de la UE, NIF-IVA o NIF intracomunitario o, en su caso, en número DUNS; las operadoras económicas extranjeras de algún Estado no perteneciente a la UE, deberán aportar el número DUNS.</w:t>
      </w:r>
    </w:p>
  </w:footnote>
  <w:footnote w:id="7">
    <w:p w14:paraId="56645506" w14:textId="77777777" w:rsidR="00E1662E" w:rsidRPr="00E15FC1" w:rsidRDefault="00E1662E" w:rsidP="00C548B6">
      <w:pPr>
        <w:pStyle w:val="Textonotapie"/>
        <w:ind w:left="142" w:right="-427" w:hanging="142"/>
        <w:rPr>
          <w:rFonts w:cs="Arial"/>
          <w:sz w:val="16"/>
          <w:szCs w:val="16"/>
        </w:rPr>
      </w:pPr>
      <w:r w:rsidRPr="00E15FC1">
        <w:rPr>
          <w:rStyle w:val="Refdenotaalpie"/>
          <w:rFonts w:cs="Arial"/>
          <w:sz w:val="16"/>
          <w:szCs w:val="16"/>
        </w:rPr>
        <w:footnoteRef/>
      </w:r>
      <w:r w:rsidRPr="00E15FC1">
        <w:rPr>
          <w:rFonts w:cs="Arial"/>
          <w:sz w:val="16"/>
          <w:szCs w:val="16"/>
        </w:rPr>
        <w:t xml:space="preserve"> </w:t>
      </w:r>
      <w:r>
        <w:rPr>
          <w:rFonts w:cs="Arial"/>
          <w:sz w:val="16"/>
          <w:szCs w:val="16"/>
        </w:rPr>
        <w:tab/>
      </w:r>
      <w:r w:rsidRPr="00E15FC1">
        <w:rPr>
          <w:rFonts w:cs="Arial"/>
          <w:sz w:val="16"/>
          <w:szCs w:val="16"/>
        </w:rPr>
        <w:t>Repítase la información relativa a las personas de contacto tantas veces como sea necesario.</w:t>
      </w:r>
    </w:p>
  </w:footnote>
  <w:footnote w:id="8">
    <w:p w14:paraId="621E9F25" w14:textId="77777777" w:rsidR="00E1662E" w:rsidRPr="00E15FC1" w:rsidRDefault="00E1662E" w:rsidP="00C548B6">
      <w:pPr>
        <w:pStyle w:val="Textonotapie"/>
        <w:ind w:left="142" w:right="-427" w:hanging="142"/>
        <w:rPr>
          <w:rFonts w:cs="Arial"/>
          <w:sz w:val="16"/>
          <w:szCs w:val="16"/>
        </w:rPr>
      </w:pPr>
      <w:r w:rsidRPr="00E15FC1">
        <w:rPr>
          <w:rStyle w:val="Refdenotaalpie"/>
          <w:rFonts w:cs="Arial"/>
          <w:sz w:val="16"/>
          <w:szCs w:val="16"/>
        </w:rPr>
        <w:footnoteRef/>
      </w:r>
      <w:r w:rsidRPr="00E15FC1">
        <w:rPr>
          <w:rFonts w:cs="Arial"/>
          <w:sz w:val="16"/>
          <w:szCs w:val="16"/>
        </w:rPr>
        <w:t xml:space="preserve"> </w:t>
      </w:r>
      <w:r>
        <w:rPr>
          <w:rFonts w:cs="Arial"/>
          <w:sz w:val="16"/>
          <w:szCs w:val="16"/>
        </w:rPr>
        <w:tab/>
      </w:r>
      <w:r w:rsidRPr="00E15FC1">
        <w:rPr>
          <w:rFonts w:cs="Arial"/>
          <w:sz w:val="16"/>
          <w:szCs w:val="16"/>
        </w:rPr>
        <w:t xml:space="preserve">Véase la Recomendación de la Comisión de 6 de mayo de 2003, sobre la definición de microempresa, pequeñas y medianas empresas (DO L 124 de 20.5.2003, p. 36). Este dato se solicita exclusivamente con fines estadísticos. </w:t>
      </w:r>
    </w:p>
    <w:p w14:paraId="4BCC31B9" w14:textId="77777777" w:rsidR="00E1662E" w:rsidRPr="00E15FC1" w:rsidRDefault="00E1662E" w:rsidP="00C548B6">
      <w:pPr>
        <w:kinsoku w:val="0"/>
        <w:overflowPunct w:val="0"/>
        <w:spacing w:before="120"/>
        <w:ind w:right="-427"/>
        <w:jc w:val="both"/>
        <w:rPr>
          <w:rFonts w:ascii="Arial" w:hAnsi="Arial" w:cs="Arial"/>
          <w:sz w:val="16"/>
          <w:szCs w:val="16"/>
        </w:rPr>
      </w:pPr>
      <w:r w:rsidRPr="00E15FC1">
        <w:rPr>
          <w:rFonts w:ascii="Arial" w:hAnsi="Arial" w:cs="Arial"/>
          <w:b/>
          <w:sz w:val="16"/>
          <w:szCs w:val="16"/>
        </w:rPr>
        <w:t xml:space="preserve">Microempresa: </w:t>
      </w:r>
      <w:r w:rsidRPr="00E15FC1">
        <w:rPr>
          <w:rFonts w:ascii="Arial" w:hAnsi="Arial" w:cs="Arial"/>
          <w:sz w:val="16"/>
          <w:szCs w:val="16"/>
        </w:rPr>
        <w:t>operadora económica que cuente con menos de 10 personas empleadas y cuyo volumen de negocios anual o balance total anual no exceda de 2 millones de euros.</w:t>
      </w:r>
    </w:p>
    <w:p w14:paraId="739C5388" w14:textId="77777777" w:rsidR="00E1662E" w:rsidRPr="00E15FC1" w:rsidRDefault="00E1662E" w:rsidP="00C548B6">
      <w:pPr>
        <w:kinsoku w:val="0"/>
        <w:overflowPunct w:val="0"/>
        <w:spacing w:before="120"/>
        <w:ind w:right="-427"/>
        <w:jc w:val="both"/>
        <w:rPr>
          <w:rFonts w:ascii="Arial" w:hAnsi="Arial" w:cs="Arial"/>
          <w:sz w:val="16"/>
          <w:szCs w:val="16"/>
        </w:rPr>
      </w:pPr>
      <w:r w:rsidRPr="00E15FC1">
        <w:rPr>
          <w:rFonts w:ascii="Arial" w:hAnsi="Arial" w:cs="Arial"/>
          <w:b/>
          <w:sz w:val="16"/>
          <w:szCs w:val="16"/>
        </w:rPr>
        <w:t xml:space="preserve">Pequeña empresa: </w:t>
      </w:r>
      <w:r w:rsidRPr="00E15FC1">
        <w:rPr>
          <w:rFonts w:ascii="Arial" w:hAnsi="Arial" w:cs="Arial"/>
          <w:sz w:val="16"/>
          <w:szCs w:val="16"/>
        </w:rPr>
        <w:t>operadora económica que cuente con menos de 50 personas empleadas y cuyo volumen de negocios anual o balance total anual no exceda de 10 millones de euros.</w:t>
      </w:r>
    </w:p>
    <w:p w14:paraId="4F3D73A1" w14:textId="77777777" w:rsidR="00E1662E" w:rsidRPr="00EC77F8" w:rsidRDefault="00E1662E" w:rsidP="00C548B6">
      <w:pPr>
        <w:kinsoku w:val="0"/>
        <w:overflowPunct w:val="0"/>
        <w:spacing w:before="120"/>
        <w:ind w:right="-427"/>
        <w:jc w:val="both"/>
        <w:rPr>
          <w:rFonts w:cs="Arial"/>
          <w:sz w:val="16"/>
          <w:szCs w:val="16"/>
        </w:rPr>
      </w:pPr>
      <w:r w:rsidRPr="00E15FC1">
        <w:rPr>
          <w:rFonts w:ascii="Arial" w:hAnsi="Arial" w:cs="Arial"/>
          <w:b/>
          <w:sz w:val="16"/>
          <w:szCs w:val="16"/>
        </w:rPr>
        <w:t xml:space="preserve">Mediana empresa: </w:t>
      </w:r>
      <w:r w:rsidRPr="00E15FC1">
        <w:rPr>
          <w:rFonts w:ascii="Arial" w:hAnsi="Arial" w:cs="Arial"/>
          <w:sz w:val="16"/>
          <w:szCs w:val="16"/>
        </w:rPr>
        <w:t>operadora económica que no es ni una microempresa ni una pequeña empresa, que cuente con menos de 250 personas empleadas y cuyo volumen de negocios anual no exceda de 50 millones de euros o cuyo balance total anual no exceda de 43 millones de euros.</w:t>
      </w:r>
    </w:p>
  </w:footnote>
  <w:footnote w:id="9">
    <w:p w14:paraId="0389BEA2" w14:textId="77777777" w:rsidR="00E1662E" w:rsidRPr="00E404AC" w:rsidRDefault="00E1662E" w:rsidP="00C548B6">
      <w:pPr>
        <w:pStyle w:val="Textonotapie"/>
        <w:ind w:left="142" w:right="-425" w:hanging="142"/>
        <w:rPr>
          <w:rFonts w:cs="Arial"/>
          <w:sz w:val="16"/>
          <w:szCs w:val="16"/>
        </w:rPr>
      </w:pPr>
      <w:r w:rsidRPr="00E15FC1">
        <w:rPr>
          <w:rStyle w:val="Refdenotaalpie"/>
          <w:rFonts w:cs="Arial"/>
          <w:sz w:val="16"/>
          <w:szCs w:val="16"/>
        </w:rPr>
        <w:footnoteRef/>
      </w:r>
      <w:r w:rsidRPr="00E15FC1">
        <w:rPr>
          <w:rFonts w:cs="Arial"/>
          <w:sz w:val="16"/>
          <w:szCs w:val="16"/>
        </w:rPr>
        <w:t xml:space="preserve"> </w:t>
      </w:r>
      <w:r>
        <w:rPr>
          <w:rFonts w:cs="Arial"/>
          <w:sz w:val="16"/>
          <w:szCs w:val="16"/>
        </w:rPr>
        <w:tab/>
      </w:r>
      <w:r w:rsidRPr="00E404AC">
        <w:rPr>
          <w:rFonts w:cs="Arial"/>
          <w:sz w:val="16"/>
          <w:szCs w:val="16"/>
        </w:rPr>
        <w:t>Véase cláusula 20.7 de cláusulas específicas del contrato y punto III.1.5 del anuncio de licitación del DOUE.</w:t>
      </w:r>
    </w:p>
  </w:footnote>
  <w:footnote w:id="10">
    <w:p w14:paraId="566309D8" w14:textId="77777777" w:rsidR="00E1662E" w:rsidRPr="00E404AC" w:rsidRDefault="00E1662E" w:rsidP="00C548B6">
      <w:pPr>
        <w:pStyle w:val="Textonotapie"/>
        <w:ind w:left="142" w:right="-425" w:hanging="142"/>
        <w:rPr>
          <w:rFonts w:cs="Arial"/>
          <w:sz w:val="16"/>
          <w:szCs w:val="16"/>
        </w:rPr>
      </w:pPr>
      <w:r w:rsidRPr="00E404AC">
        <w:rPr>
          <w:rStyle w:val="Refdenotaalpie"/>
          <w:rFonts w:cs="Arial"/>
          <w:sz w:val="16"/>
          <w:szCs w:val="16"/>
        </w:rPr>
        <w:footnoteRef/>
      </w:r>
      <w:r w:rsidRPr="00E404AC">
        <w:rPr>
          <w:rFonts w:cs="Arial"/>
          <w:sz w:val="16"/>
          <w:szCs w:val="16"/>
        </w:rPr>
        <w:t xml:space="preserve"> </w:t>
      </w:r>
      <w:r>
        <w:rPr>
          <w:rFonts w:cs="Arial"/>
          <w:sz w:val="16"/>
          <w:szCs w:val="16"/>
        </w:rPr>
        <w:tab/>
      </w:r>
      <w:r w:rsidRPr="00E404AC">
        <w:rPr>
          <w:rFonts w:cs="Arial"/>
          <w:sz w:val="16"/>
          <w:szCs w:val="16"/>
        </w:rPr>
        <w:t xml:space="preserve">Véase cláusula 11.5 de condiciones generales. </w:t>
      </w:r>
    </w:p>
  </w:footnote>
  <w:footnote w:id="11">
    <w:p w14:paraId="307D77C4" w14:textId="77777777" w:rsidR="00E1662E" w:rsidRPr="00E404AC" w:rsidRDefault="00E1662E" w:rsidP="00C548B6">
      <w:pPr>
        <w:pStyle w:val="Textonotapie"/>
        <w:ind w:left="142" w:right="-425" w:hanging="142"/>
        <w:rPr>
          <w:rFonts w:cs="Arial"/>
          <w:sz w:val="16"/>
          <w:szCs w:val="16"/>
        </w:rPr>
      </w:pPr>
      <w:r w:rsidRPr="00E404AC">
        <w:rPr>
          <w:rStyle w:val="Refdenotaalpie"/>
          <w:rFonts w:cs="Arial"/>
          <w:sz w:val="16"/>
          <w:szCs w:val="16"/>
        </w:rPr>
        <w:footnoteRef/>
      </w:r>
      <w:r w:rsidRPr="00E404AC">
        <w:rPr>
          <w:rFonts w:cs="Arial"/>
          <w:sz w:val="16"/>
          <w:szCs w:val="16"/>
        </w:rPr>
        <w:t xml:space="preserve"> </w:t>
      </w:r>
      <w:r>
        <w:rPr>
          <w:rFonts w:cs="Arial"/>
          <w:sz w:val="16"/>
          <w:szCs w:val="16"/>
        </w:rPr>
        <w:tab/>
      </w:r>
      <w:r w:rsidRPr="00E404AC">
        <w:rPr>
          <w:rFonts w:cs="Arial"/>
          <w:sz w:val="16"/>
          <w:szCs w:val="16"/>
        </w:rPr>
        <w:t>Las referencias y la clasificación, en su caso, figuran en la certificación</w:t>
      </w:r>
    </w:p>
  </w:footnote>
  <w:footnote w:id="12">
    <w:p w14:paraId="58685AF1" w14:textId="77777777" w:rsidR="00E1662E" w:rsidRPr="00E404AC" w:rsidRDefault="00E1662E" w:rsidP="00C548B6">
      <w:pPr>
        <w:pStyle w:val="Textonotapie"/>
        <w:ind w:left="142" w:right="-425" w:hanging="142"/>
        <w:rPr>
          <w:rFonts w:cs="Arial"/>
          <w:sz w:val="16"/>
          <w:szCs w:val="16"/>
        </w:rPr>
      </w:pPr>
      <w:r w:rsidRPr="00E404AC">
        <w:rPr>
          <w:rStyle w:val="Refdenotaalpie"/>
          <w:rFonts w:cs="Arial"/>
          <w:sz w:val="16"/>
          <w:szCs w:val="16"/>
        </w:rPr>
        <w:footnoteRef/>
      </w:r>
      <w:r w:rsidRPr="00E404AC">
        <w:rPr>
          <w:rFonts w:cs="Arial"/>
          <w:sz w:val="16"/>
          <w:szCs w:val="16"/>
        </w:rPr>
        <w:t xml:space="preserve"> </w:t>
      </w:r>
      <w:r>
        <w:rPr>
          <w:rFonts w:cs="Arial"/>
          <w:sz w:val="16"/>
          <w:szCs w:val="16"/>
        </w:rPr>
        <w:tab/>
      </w:r>
      <w:r w:rsidRPr="00E404AC">
        <w:rPr>
          <w:rFonts w:cs="Arial"/>
          <w:sz w:val="16"/>
          <w:szCs w:val="16"/>
        </w:rPr>
        <w:t>En particular, en el seno de un grupo, consorcio, empresa en participación o similares (UTE).</w:t>
      </w:r>
    </w:p>
  </w:footnote>
  <w:footnote w:id="13">
    <w:p w14:paraId="3675A6FE" w14:textId="77777777" w:rsidR="00E1662E" w:rsidRPr="00EC77F8" w:rsidRDefault="00E1662E" w:rsidP="00C548B6">
      <w:pPr>
        <w:pStyle w:val="Textonotapie"/>
        <w:ind w:left="142" w:right="-425" w:hanging="142"/>
        <w:rPr>
          <w:b/>
          <w:sz w:val="16"/>
          <w:szCs w:val="16"/>
        </w:rPr>
      </w:pPr>
      <w:r w:rsidRPr="00E404AC">
        <w:rPr>
          <w:rStyle w:val="Refdenotaalpie"/>
          <w:rFonts w:cs="Arial"/>
          <w:sz w:val="16"/>
          <w:szCs w:val="16"/>
        </w:rPr>
        <w:footnoteRef/>
      </w:r>
      <w:r w:rsidRPr="00E404AC">
        <w:rPr>
          <w:rFonts w:cs="Arial"/>
          <w:sz w:val="16"/>
          <w:szCs w:val="16"/>
        </w:rPr>
        <w:t xml:space="preserve"> </w:t>
      </w:r>
      <w:r>
        <w:rPr>
          <w:rFonts w:cs="Arial"/>
          <w:sz w:val="16"/>
          <w:szCs w:val="16"/>
        </w:rPr>
        <w:tab/>
      </w:r>
      <w:r w:rsidRPr="00E404AC">
        <w:rPr>
          <w:rFonts w:cs="Arial"/>
          <w:sz w:val="16"/>
          <w:szCs w:val="16"/>
        </w:rPr>
        <w:t>En el caso de que dos o varias operadoras económicas se presenten en agrupación de empresas o bajo el compromiso de constituirse formalmente en UTE si resultan adjudicatarias, deberán presentar un formulario DEUC debidamente cumplimentado y firmado por cada una de las operadoras económicas en el que figuren las partes II, III, IV y V. En caso de que varias operadoras económicas presenten conjuntamente oferta con el compromiso de constituirse formalmente en UTE en caso de resultar adjudicatarias, deberán presentar, además, compromiso de constituirse formalmente en UTE de conformidad con el modelo contenido en el anexo correspondiente del PCAP.</w:t>
      </w:r>
    </w:p>
  </w:footnote>
  <w:footnote w:id="14">
    <w:p w14:paraId="5A943723" w14:textId="77777777" w:rsidR="00E1662E" w:rsidRPr="00FB5AA9" w:rsidRDefault="00E1662E" w:rsidP="00C548B6">
      <w:pPr>
        <w:pStyle w:val="Textonotapie"/>
        <w:ind w:left="142" w:right="-425" w:hanging="142"/>
        <w:rPr>
          <w:rFonts w:cs="Arial"/>
          <w:sz w:val="16"/>
          <w:szCs w:val="16"/>
        </w:rPr>
      </w:pPr>
      <w:r w:rsidRPr="00E15FC1">
        <w:rPr>
          <w:rStyle w:val="Refdenotaalpie"/>
          <w:rFonts w:cs="Arial"/>
          <w:sz w:val="16"/>
          <w:szCs w:val="16"/>
        </w:rPr>
        <w:footnoteRef/>
      </w:r>
      <w:r w:rsidRPr="00E15FC1">
        <w:rPr>
          <w:rFonts w:cs="Arial"/>
          <w:sz w:val="16"/>
          <w:szCs w:val="16"/>
        </w:rPr>
        <w:t xml:space="preserve"> </w:t>
      </w:r>
      <w:r>
        <w:rPr>
          <w:rFonts w:cs="Arial"/>
          <w:sz w:val="16"/>
          <w:szCs w:val="16"/>
        </w:rPr>
        <w:tab/>
      </w:r>
      <w:r w:rsidRPr="00E15FC1">
        <w:rPr>
          <w:rFonts w:cs="Arial"/>
          <w:sz w:val="16"/>
          <w:szCs w:val="16"/>
        </w:rPr>
        <w:t>Entiéndase capacidad como solvencia.</w:t>
      </w:r>
    </w:p>
  </w:footnote>
  <w:footnote w:id="15">
    <w:p w14:paraId="031423E4" w14:textId="77777777" w:rsidR="00E1662E" w:rsidRPr="00FB5AA9" w:rsidRDefault="00E1662E" w:rsidP="00C548B6">
      <w:pPr>
        <w:pStyle w:val="Textonotapie"/>
        <w:ind w:left="142" w:right="-425" w:hanging="142"/>
        <w:rPr>
          <w:sz w:val="16"/>
          <w:szCs w:val="16"/>
          <w:lang w:val="es-ES"/>
        </w:rPr>
      </w:pPr>
      <w:r w:rsidRPr="00FB5AA9">
        <w:rPr>
          <w:rStyle w:val="Refdenotaalpie"/>
          <w:sz w:val="16"/>
          <w:szCs w:val="16"/>
        </w:rPr>
        <w:footnoteRef/>
      </w:r>
      <w:r w:rsidRPr="00FB5AA9">
        <w:rPr>
          <w:sz w:val="16"/>
          <w:szCs w:val="16"/>
        </w:rPr>
        <w:t xml:space="preserve"> </w:t>
      </w:r>
      <w:r>
        <w:rPr>
          <w:sz w:val="16"/>
          <w:szCs w:val="16"/>
        </w:rPr>
        <w:tab/>
      </w:r>
      <w:r w:rsidRPr="00FB5AA9">
        <w:rPr>
          <w:rFonts w:cs="Arial"/>
          <w:sz w:val="16"/>
          <w:szCs w:val="16"/>
        </w:rPr>
        <w:t>Por ejemplo, cuando se trate de organismos técnicos encargados del control de calidad: parte IV, sección C, punto 3.</w:t>
      </w:r>
    </w:p>
  </w:footnote>
  <w:footnote w:id="16">
    <w:p w14:paraId="36B1A411" w14:textId="77777777" w:rsidR="00E1662E" w:rsidRPr="00A51449" w:rsidRDefault="00E1662E" w:rsidP="00C548B6">
      <w:pPr>
        <w:pStyle w:val="Textonotapie"/>
        <w:ind w:left="142" w:right="-425"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A51449">
        <w:rPr>
          <w:sz w:val="16"/>
          <w:szCs w:val="16"/>
        </w:rPr>
        <w:t>Indíquense las subcontratistas solo en el caso de que así se exija en la letra a) de la cláusula 14.2 de cláusulas específicas del contrato. Indíquense los datos requeridos en la cláusula cláusula 13.3.2.1 de condiciones generales.</w:t>
      </w:r>
    </w:p>
  </w:footnote>
  <w:footnote w:id="17">
    <w:p w14:paraId="57EFE988" w14:textId="77777777" w:rsidR="00E1662E" w:rsidRPr="00EC77F8" w:rsidRDefault="00E1662E" w:rsidP="00C548B6">
      <w:pPr>
        <w:pStyle w:val="Textonotapie"/>
        <w:ind w:left="142" w:right="-425" w:hanging="142"/>
        <w:rPr>
          <w:sz w:val="16"/>
          <w:szCs w:val="16"/>
        </w:rPr>
      </w:pPr>
      <w:r w:rsidRPr="00A51449">
        <w:rPr>
          <w:rStyle w:val="Refdenotaalpie"/>
          <w:sz w:val="16"/>
          <w:szCs w:val="16"/>
        </w:rPr>
        <w:footnoteRef/>
      </w:r>
      <w:r w:rsidRPr="00A51449">
        <w:rPr>
          <w:sz w:val="16"/>
          <w:szCs w:val="16"/>
        </w:rPr>
        <w:t xml:space="preserve"> </w:t>
      </w:r>
      <w:r>
        <w:rPr>
          <w:sz w:val="16"/>
          <w:szCs w:val="16"/>
        </w:rPr>
        <w:tab/>
      </w:r>
      <w:r w:rsidRPr="00A51449">
        <w:rPr>
          <w:sz w:val="16"/>
          <w:szCs w:val="16"/>
        </w:rPr>
        <w:t>Tal y como se define en el art</w:t>
      </w:r>
      <w:r w:rsidRPr="00EC77F8">
        <w:rPr>
          <w:sz w:val="16"/>
          <w:szCs w:val="16"/>
        </w:rPr>
        <w:t>. 2 de la Decisión marco 2008/841/JAI del Consejo, de 24 de octubre de 2008, relativa a la lucha contra la delincuencia organizada (DO L 300 de 11.11.2008, p. 42).</w:t>
      </w:r>
    </w:p>
  </w:footnote>
  <w:footnote w:id="18">
    <w:p w14:paraId="29DEF095" w14:textId="77777777" w:rsidR="00E1662E" w:rsidRPr="00A51449" w:rsidRDefault="00E1662E" w:rsidP="00C548B6">
      <w:pPr>
        <w:pStyle w:val="Textonotapie"/>
        <w:ind w:left="142" w:right="-425"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Tal y como se define en el art. 3 del Convenio relativo a la lucha contra los actos de corrupción en los que estén implicados funcionarios de las Comunidades Europeas o de los Estados miembros de la Unión Europea (DO C 195 de 25.6.1997, p. 1) y en el art. 2, apart. 1, de la Decisión marco 2003/568/JAI del Consejo, de 22 de julio de 2003, relativa a la lucha contra la corrupción en el sector privado (DO L 192 de 31.7.2003, p. 54). Este motivo de exclusión abarca también la corrupción tal como se defina en la legislación nacional del poder adjudicador (entidad adjudicadora) o de</w:t>
      </w:r>
      <w:r>
        <w:rPr>
          <w:sz w:val="16"/>
          <w:szCs w:val="16"/>
        </w:rPr>
        <w:t xml:space="preserve"> </w:t>
      </w:r>
      <w:r w:rsidRPr="00EC77F8">
        <w:rPr>
          <w:sz w:val="16"/>
          <w:szCs w:val="16"/>
        </w:rPr>
        <w:t>l</w:t>
      </w:r>
      <w:r w:rsidRPr="001D66A2">
        <w:rPr>
          <w:sz w:val="16"/>
          <w:szCs w:val="16"/>
        </w:rPr>
        <w:t>a</w:t>
      </w:r>
      <w:r w:rsidRPr="00EC77F8">
        <w:rPr>
          <w:sz w:val="16"/>
          <w:szCs w:val="16"/>
        </w:rPr>
        <w:t xml:space="preserve"> operador</w:t>
      </w:r>
      <w:r w:rsidRPr="001D66A2">
        <w:rPr>
          <w:sz w:val="16"/>
          <w:szCs w:val="16"/>
        </w:rPr>
        <w:t>a</w:t>
      </w:r>
      <w:r w:rsidRPr="00EC77F8">
        <w:rPr>
          <w:sz w:val="16"/>
          <w:szCs w:val="16"/>
        </w:rPr>
        <w:t xml:space="preserve"> </w:t>
      </w:r>
      <w:r w:rsidRPr="00A51449">
        <w:rPr>
          <w:sz w:val="16"/>
          <w:szCs w:val="16"/>
        </w:rPr>
        <w:t>económica.</w:t>
      </w:r>
    </w:p>
  </w:footnote>
  <w:footnote w:id="19">
    <w:p w14:paraId="68C0465D" w14:textId="77777777" w:rsidR="00E1662E" w:rsidRPr="00EC77F8" w:rsidRDefault="00E1662E" w:rsidP="00C548B6">
      <w:pPr>
        <w:pStyle w:val="Textonotapie"/>
        <w:ind w:left="142" w:right="-425"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En el sentido del art. 1 del Convenio relativo a la protección de intereses financiero de las Comunidades Europeas (DO C 316 de 27.11.1995, p. 48).</w:t>
      </w:r>
    </w:p>
  </w:footnote>
  <w:footnote w:id="20">
    <w:p w14:paraId="33584D81" w14:textId="77777777" w:rsidR="00E1662E" w:rsidRPr="00EC77F8" w:rsidRDefault="00E1662E" w:rsidP="00C548B6">
      <w:pPr>
        <w:pStyle w:val="Textonotapie"/>
        <w:ind w:left="142" w:right="-425"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 xml:space="preserve">Tal como se definen en la Decisión marco 2002/475/JAI del Consejo, de 13 de junio de 2002, sobre la lucha contra el terrorismo (DO L 164 de 22.6.2002, p. 3). Este motivo de exclusión engloba también la inducción o complicidad para cometer un delito o la tentativa de cometerlo, tal y como se contempla en el art. 4 de la citada Decisión marco. </w:t>
      </w:r>
    </w:p>
  </w:footnote>
  <w:footnote w:id="21">
    <w:p w14:paraId="5DA22108" w14:textId="77777777" w:rsidR="00E1662E" w:rsidRPr="00EC77F8" w:rsidRDefault="00E1662E" w:rsidP="00C548B6">
      <w:pPr>
        <w:pStyle w:val="Textonotapie"/>
        <w:ind w:left="142" w:right="-425" w:hanging="142"/>
        <w:rPr>
          <w:b/>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Tal como se definen en el art. 1 de la Directiva 2005/60/CE del Parlamento Europeo y del Consejo, de 26 de octubre de 2005, relativa a la prevención de la utilización del sistema financiero para el blanqueo de capitales y para la financiación del terrorismo (DO L 309 de 25.11.2005, p. 15).</w:t>
      </w:r>
    </w:p>
  </w:footnote>
  <w:footnote w:id="22">
    <w:p w14:paraId="2FDA2193" w14:textId="77777777" w:rsidR="00E1662E" w:rsidRPr="00023868" w:rsidRDefault="00E1662E" w:rsidP="00C548B6">
      <w:pPr>
        <w:pStyle w:val="Textonotapie"/>
        <w:ind w:left="142" w:right="-425" w:hanging="142"/>
        <w:rPr>
          <w:rFonts w:cs="Arial"/>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 xml:space="preserve">Tal </w:t>
      </w:r>
      <w:r w:rsidRPr="00023868">
        <w:rPr>
          <w:rFonts w:cs="Arial"/>
          <w:sz w:val="16"/>
          <w:szCs w:val="16"/>
        </w:rPr>
        <w:t xml:space="preserve">como se definen en el art. 2 de la Directiva 2011/36/UE del Parlamento Europeo y del Consejo, de 5 de abril de 2011, relativa a la prevención y lucha contra la trata de seres humanos y a la protección de las víctimas y por la que se sustituye la Decisión marco 2002/629/JAI del Consejo (DO L 101 de 15.4.2011, p. 1). </w:t>
      </w:r>
    </w:p>
  </w:footnote>
  <w:footnote w:id="23">
    <w:p w14:paraId="5E46CCEE" w14:textId="77777777" w:rsidR="00E1662E" w:rsidRPr="00023868" w:rsidRDefault="00E1662E" w:rsidP="00C548B6">
      <w:pPr>
        <w:kinsoku w:val="0"/>
        <w:overflowPunct w:val="0"/>
        <w:ind w:left="142" w:right="-425" w:hanging="142"/>
        <w:jc w:val="both"/>
        <w:rPr>
          <w:rFonts w:ascii="Arial" w:hAnsi="Arial" w:cs="Arial"/>
          <w:i/>
          <w:sz w:val="16"/>
          <w:szCs w:val="16"/>
        </w:rPr>
      </w:pPr>
      <w:r w:rsidRPr="00023868">
        <w:rPr>
          <w:rStyle w:val="Refdenotaalpie"/>
          <w:rFonts w:ascii="Arial" w:hAnsi="Arial" w:cs="Arial"/>
          <w:sz w:val="16"/>
          <w:szCs w:val="16"/>
        </w:rPr>
        <w:footnoteRef/>
      </w:r>
      <w:r w:rsidRPr="00023868">
        <w:rPr>
          <w:rFonts w:ascii="Arial" w:hAnsi="Arial" w:cs="Arial"/>
          <w:sz w:val="16"/>
          <w:szCs w:val="16"/>
        </w:rPr>
        <w:t xml:space="preserve"> </w:t>
      </w:r>
      <w:r w:rsidRPr="00023868">
        <w:rPr>
          <w:rFonts w:ascii="Arial" w:hAnsi="Arial" w:cs="Arial"/>
          <w:sz w:val="16"/>
          <w:szCs w:val="16"/>
        </w:rPr>
        <w:tab/>
        <w:t>A estos efectos, la letra a) del apart. 1 del art. 71 LCSP recoge como prohibiciones de contratar “</w:t>
      </w:r>
      <w:r w:rsidRPr="00023868">
        <w:rPr>
          <w:rFonts w:ascii="Arial" w:hAnsi="Arial" w:cs="Arial"/>
          <w:i/>
          <w:sz w:val="16"/>
          <w:szCs w:val="16"/>
        </w:rPr>
        <w:t xml:space="preserve">Haber sido condenadas mediante </w:t>
      </w:r>
      <w:r w:rsidRPr="00023868">
        <w:rPr>
          <w:rFonts w:ascii="Arial" w:hAnsi="Arial" w:cs="Arial"/>
          <w:i/>
          <w:sz w:val="16"/>
          <w:szCs w:val="16"/>
          <w:u w:val="single"/>
        </w:rPr>
        <w:t>sentencia firme</w:t>
      </w:r>
      <w:r w:rsidRPr="00023868">
        <w:rPr>
          <w:rFonts w:ascii="Arial" w:hAnsi="Arial" w:cs="Arial"/>
          <w:i/>
          <w:sz w:val="16"/>
          <w:szCs w:val="16"/>
        </w:rPr>
        <w:t xml:space="preserve"> por delitos de terrorismo, constitución o integración de una organización o grupo criminal, asociación ilícita, financiación ilegal de los partidos políticos, trata de seres humanos, corrupción en los negocios, tráfico de influencias, cohecho, fraudes, delito contra la Hacienda Pública y la Seguridad Social, delitos contra los derechos de los trabajadores, prevaricación, malversación, negociaciones prohibidas a los funcionarios, blanqueo de capitales, delitos relativos a la ordenación del territorio y el urbanismo, la protección del patrimonio histórico y el medio ambiente, o a la pena de inhabilitación especial para el ejercicio de profesión, oficio, industria o comercio. La prohibición de contratar alcanzará a las personas jurídicas que sean declaradas penalmente responsables, y a aquéllas cuyos administradores o representantes, lo sean de hecho o de derecho, vigente su cargo o representación y hasta su cese, se encontraran en la situación mencionada en este apartado”.</w:t>
      </w:r>
    </w:p>
  </w:footnote>
  <w:footnote w:id="24">
    <w:p w14:paraId="5D30C011" w14:textId="77777777" w:rsidR="00E1662E" w:rsidRPr="00EC77F8" w:rsidRDefault="00E1662E" w:rsidP="00C548B6">
      <w:pPr>
        <w:pStyle w:val="Textonotapie"/>
        <w:ind w:left="142" w:right="-425"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Repítase tantas veces como sea necesario.</w:t>
      </w:r>
    </w:p>
  </w:footnote>
  <w:footnote w:id="25">
    <w:p w14:paraId="324544D0" w14:textId="77777777" w:rsidR="00E1662E" w:rsidRPr="00EC77F8" w:rsidRDefault="00E1662E" w:rsidP="00C548B6">
      <w:pPr>
        <w:pStyle w:val="Textonotapie"/>
        <w:ind w:left="142" w:right="-425"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Repítase tantas veces como sea necesario.</w:t>
      </w:r>
    </w:p>
  </w:footnote>
  <w:footnote w:id="26">
    <w:p w14:paraId="266DA3F9" w14:textId="77777777" w:rsidR="00E1662E" w:rsidRPr="00EC77F8" w:rsidRDefault="00E1662E" w:rsidP="00C548B6">
      <w:pPr>
        <w:pStyle w:val="Textonotapie"/>
        <w:ind w:left="142"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Repítase tantas veces como sea necesario.</w:t>
      </w:r>
    </w:p>
  </w:footnote>
  <w:footnote w:id="27">
    <w:p w14:paraId="57385B13" w14:textId="77777777" w:rsidR="00E1662E" w:rsidRPr="00EC77F8" w:rsidRDefault="00E1662E" w:rsidP="00C548B6">
      <w:pPr>
        <w:pStyle w:val="Textonotapie"/>
        <w:ind w:left="142" w:right="-463" w:hanging="142"/>
        <w:rPr>
          <w:b/>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De conformidad con las disposiciones nacionales de aplicación del art. 57, apart. 6, de la Directiva 2014/24/UE.</w:t>
      </w:r>
    </w:p>
  </w:footnote>
  <w:footnote w:id="28">
    <w:p w14:paraId="280ADD04"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La explicación deberá demostrar la idoneidad de las medidas adoptadas teniendo en cuenta el carácter de los delitos cometidos (puntual, reiterado, sistemático, etc</w:t>
      </w:r>
      <w:r>
        <w:rPr>
          <w:sz w:val="16"/>
          <w:szCs w:val="16"/>
        </w:rPr>
        <w:t>.</w:t>
      </w:r>
      <w:r w:rsidRPr="00EC77F8">
        <w:rPr>
          <w:sz w:val="16"/>
          <w:szCs w:val="16"/>
        </w:rPr>
        <w:t>).</w:t>
      </w:r>
    </w:p>
  </w:footnote>
  <w:footnote w:id="29">
    <w:p w14:paraId="43CDB89F" w14:textId="77777777" w:rsidR="00E1662E" w:rsidRPr="00EC77F8" w:rsidRDefault="00E1662E" w:rsidP="00C548B6">
      <w:pPr>
        <w:pStyle w:val="Textonotapie"/>
        <w:ind w:left="142" w:right="-463" w:hanging="142"/>
        <w:rPr>
          <w:i/>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A estos efectos, la letra a) del apart. 1 del art. 71 LCSP recoge como prohibición de contratar “</w:t>
      </w:r>
      <w:r w:rsidRPr="00EC77F8">
        <w:rPr>
          <w:i/>
          <w:sz w:val="16"/>
          <w:szCs w:val="16"/>
        </w:rPr>
        <w:t xml:space="preserve">Haber sido condenadas mediante </w:t>
      </w:r>
      <w:r w:rsidRPr="00EC77F8">
        <w:rPr>
          <w:i/>
          <w:sz w:val="16"/>
          <w:szCs w:val="16"/>
          <w:u w:val="single"/>
        </w:rPr>
        <w:t>sentencia firme</w:t>
      </w:r>
      <w:r w:rsidRPr="00EC77F8">
        <w:rPr>
          <w:i/>
          <w:sz w:val="16"/>
          <w:szCs w:val="16"/>
        </w:rPr>
        <w:t xml:space="preserve"> por (...) delitos contra la Hacienda Pública y la Seguridad Social (...)”</w:t>
      </w:r>
      <w:r w:rsidRPr="00EC77F8">
        <w:rPr>
          <w:sz w:val="16"/>
          <w:szCs w:val="16"/>
        </w:rPr>
        <w:t>; la letra d) del mismo apartado estable como prohibición de contratar “</w:t>
      </w:r>
      <w:r w:rsidRPr="00EC77F8">
        <w:rPr>
          <w:i/>
          <w:sz w:val="16"/>
          <w:szCs w:val="16"/>
        </w:rPr>
        <w:t>No hallarse al corriente en el cumplimiento de las obligaciones tributarias o de Seguridad Social impuestas por las disposiciones vigentes, en los términos que reglamentariamente se determinen</w:t>
      </w:r>
      <w:r w:rsidRPr="00EC77F8">
        <w:rPr>
          <w:sz w:val="16"/>
          <w:szCs w:val="16"/>
        </w:rPr>
        <w:t>”; y la letra f) de dicho apartado “</w:t>
      </w:r>
      <w:r w:rsidRPr="00EC77F8">
        <w:rPr>
          <w:i/>
          <w:sz w:val="16"/>
          <w:szCs w:val="16"/>
        </w:rPr>
        <w:t>estar afectado por una prohibición de contratar impuesta en virtud de sanción administrativa firme, con arreglo a lo previsto en la Ley 38/2003, de 17 de noviembre, General de Subvenciones, o en la Ley 58/2003, de 17 de diciembre, General Tributaria”.</w:t>
      </w:r>
    </w:p>
  </w:footnote>
  <w:footnote w:id="30">
    <w:p w14:paraId="46308141" w14:textId="77777777" w:rsidR="00E1662E" w:rsidRPr="00023868" w:rsidRDefault="00E1662E" w:rsidP="00C548B6">
      <w:pPr>
        <w:pStyle w:val="Textonotapie"/>
        <w:ind w:left="142" w:right="-463" w:hanging="142"/>
        <w:rPr>
          <w:rFonts w:cs="Arial"/>
          <w:sz w:val="16"/>
          <w:szCs w:val="16"/>
        </w:rPr>
      </w:pPr>
      <w:r w:rsidRPr="00EC77F8">
        <w:rPr>
          <w:rStyle w:val="Refdenotaalpie"/>
          <w:sz w:val="16"/>
          <w:szCs w:val="16"/>
        </w:rPr>
        <w:footnoteRef/>
      </w:r>
      <w:r w:rsidRPr="00EC77F8">
        <w:rPr>
          <w:sz w:val="16"/>
          <w:szCs w:val="16"/>
        </w:rPr>
        <w:t xml:space="preserve"> </w:t>
      </w:r>
      <w:r>
        <w:rPr>
          <w:sz w:val="16"/>
          <w:szCs w:val="16"/>
        </w:rPr>
        <w:tab/>
      </w:r>
      <w:r w:rsidRPr="00023868">
        <w:rPr>
          <w:rFonts w:cs="Arial"/>
          <w:sz w:val="16"/>
          <w:szCs w:val="16"/>
        </w:rPr>
        <w:t>Repítase tantas veces como sea necesario.</w:t>
      </w:r>
    </w:p>
  </w:footnote>
  <w:footnote w:id="31">
    <w:p w14:paraId="4DDB7E1E" w14:textId="77777777" w:rsidR="00E1662E" w:rsidRPr="00023868" w:rsidRDefault="00E1662E" w:rsidP="00C548B6">
      <w:pPr>
        <w:pStyle w:val="Textonotapie"/>
        <w:ind w:left="142" w:right="-463" w:hanging="142"/>
        <w:rPr>
          <w:rFonts w:cs="Arial"/>
          <w:sz w:val="16"/>
          <w:szCs w:val="16"/>
        </w:rPr>
      </w:pPr>
      <w:r w:rsidRPr="00023868">
        <w:rPr>
          <w:rStyle w:val="Refdenotaalpie"/>
          <w:rFonts w:cs="Arial"/>
          <w:sz w:val="16"/>
          <w:szCs w:val="16"/>
        </w:rPr>
        <w:footnoteRef/>
      </w:r>
      <w:r w:rsidRPr="00023868">
        <w:rPr>
          <w:rFonts w:cs="Arial"/>
          <w:sz w:val="16"/>
          <w:szCs w:val="16"/>
        </w:rPr>
        <w:t xml:space="preserve"> </w:t>
      </w:r>
      <w:r w:rsidRPr="00023868">
        <w:rPr>
          <w:rFonts w:cs="Arial"/>
          <w:sz w:val="16"/>
          <w:szCs w:val="16"/>
        </w:rPr>
        <w:tab/>
        <w:t xml:space="preserve">Véase el art. 57, apart. 4, de la Directiva 2014/24/UE. No obstante, se debe tener en cuenta que los siguientes motivos de exclusión deberán interpretarse de conformidad con la legislación nacional, tal y como se indicará para cada caso concreto. </w:t>
      </w:r>
    </w:p>
  </w:footnote>
  <w:footnote w:id="32">
    <w:p w14:paraId="78822720" w14:textId="77777777" w:rsidR="00E1662E" w:rsidRPr="00023868" w:rsidRDefault="00E1662E" w:rsidP="00C548B6">
      <w:pPr>
        <w:pStyle w:val="Textonotapie"/>
        <w:ind w:left="142" w:right="-463" w:hanging="142"/>
        <w:rPr>
          <w:rFonts w:cs="Arial"/>
          <w:sz w:val="16"/>
          <w:szCs w:val="16"/>
        </w:rPr>
      </w:pPr>
      <w:r w:rsidRPr="00023868">
        <w:rPr>
          <w:rStyle w:val="Refdenotaalpie"/>
          <w:rFonts w:cs="Arial"/>
          <w:sz w:val="16"/>
          <w:szCs w:val="16"/>
        </w:rPr>
        <w:footnoteRef/>
      </w:r>
      <w:r w:rsidRPr="00023868">
        <w:rPr>
          <w:rFonts w:cs="Arial"/>
          <w:sz w:val="16"/>
          <w:szCs w:val="16"/>
        </w:rPr>
        <w:t xml:space="preserve"> </w:t>
      </w:r>
      <w:r w:rsidRPr="00023868">
        <w:rPr>
          <w:rFonts w:cs="Arial"/>
          <w:sz w:val="16"/>
          <w:szCs w:val="16"/>
        </w:rPr>
        <w:tab/>
        <w:t>Tal y como se contemplan a efectos de la presente contratación en la legislación nacional, en el anuncio pertinente o los pliegos de la contratación o en el art. 18, apart. 2, de la Directiva 2014/24/UE.</w:t>
      </w:r>
    </w:p>
    <w:p w14:paraId="3423FBD9" w14:textId="77777777" w:rsidR="00E1662E" w:rsidRPr="00023868" w:rsidRDefault="00E1662E" w:rsidP="00C548B6">
      <w:pPr>
        <w:pStyle w:val="Textonotapie"/>
        <w:ind w:left="142" w:right="-463"/>
        <w:rPr>
          <w:rFonts w:cs="Arial"/>
          <w:sz w:val="16"/>
          <w:szCs w:val="16"/>
        </w:rPr>
      </w:pPr>
      <w:r w:rsidRPr="00023868">
        <w:rPr>
          <w:rFonts w:cs="Arial"/>
          <w:sz w:val="16"/>
          <w:szCs w:val="16"/>
        </w:rPr>
        <w:t>A estos efectos, la letra b) del apart. 1 del art. 71 LCSP recoge entre las prohibiciones de contratar el h</w:t>
      </w:r>
      <w:r w:rsidRPr="00023868">
        <w:rPr>
          <w:rFonts w:cs="Arial"/>
          <w:sz w:val="16"/>
          <w:szCs w:val="16"/>
          <w:shd w:val="clear" w:color="auto" w:fill="FFFFFF"/>
        </w:rPr>
        <w:t xml:space="preserve">aber sido </w:t>
      </w:r>
      <w:r w:rsidRPr="00023868">
        <w:rPr>
          <w:rFonts w:cs="Arial"/>
          <w:sz w:val="16"/>
          <w:szCs w:val="16"/>
          <w:u w:val="single"/>
          <w:shd w:val="clear" w:color="auto" w:fill="FFFFFF"/>
        </w:rPr>
        <w:t>sancionada con carácter firme</w:t>
      </w:r>
      <w:r w:rsidRPr="00023868">
        <w:rPr>
          <w:rFonts w:cs="Arial"/>
          <w:sz w:val="16"/>
          <w:szCs w:val="16"/>
          <w:shd w:val="clear" w:color="auto" w:fill="FFFFFF"/>
        </w:rPr>
        <w:t xml:space="preserve"> por: </w:t>
      </w:r>
      <w:r w:rsidRPr="00023868">
        <w:rPr>
          <w:rStyle w:val="apple-converted-space"/>
          <w:rFonts w:cs="Arial"/>
          <w:sz w:val="16"/>
          <w:szCs w:val="16"/>
          <w:shd w:val="clear" w:color="auto" w:fill="FFFFFF"/>
        </w:rPr>
        <w:t> </w:t>
      </w:r>
    </w:p>
    <w:p w14:paraId="63818C2C" w14:textId="77777777" w:rsidR="00E1662E" w:rsidRPr="00023868" w:rsidRDefault="00E1662E" w:rsidP="00C548B6">
      <w:pPr>
        <w:numPr>
          <w:ilvl w:val="0"/>
          <w:numId w:val="2"/>
        </w:numPr>
        <w:ind w:left="426" w:right="-463" w:hanging="142"/>
        <w:jc w:val="both"/>
        <w:rPr>
          <w:rFonts w:ascii="Arial" w:hAnsi="Arial" w:cs="Arial"/>
          <w:sz w:val="16"/>
          <w:szCs w:val="16"/>
        </w:rPr>
      </w:pPr>
      <w:r w:rsidRPr="00023868">
        <w:rPr>
          <w:rFonts w:ascii="Arial" w:hAnsi="Arial" w:cs="Arial"/>
          <w:sz w:val="16"/>
          <w:szCs w:val="16"/>
          <w:shd w:val="clear" w:color="auto" w:fill="FFFFFF"/>
        </w:rPr>
        <w:t xml:space="preserve">infracción </w:t>
      </w:r>
      <w:r w:rsidRPr="00023868">
        <w:rPr>
          <w:rFonts w:ascii="Arial" w:hAnsi="Arial" w:cs="Arial"/>
          <w:sz w:val="16"/>
          <w:szCs w:val="16"/>
          <w:u w:val="single"/>
          <w:shd w:val="clear" w:color="auto" w:fill="FFFFFF"/>
        </w:rPr>
        <w:t>muy grave</w:t>
      </w:r>
      <w:r w:rsidRPr="00023868">
        <w:rPr>
          <w:rFonts w:ascii="Arial" w:hAnsi="Arial" w:cs="Arial"/>
          <w:sz w:val="16"/>
          <w:szCs w:val="16"/>
          <w:shd w:val="clear" w:color="auto" w:fill="FFFFFF"/>
        </w:rPr>
        <w:t xml:space="preserve"> en materia laboral o social, de acuerdo con lo dispuesto en el Texto Refundido de la Ley sobre Infracciones y Sanciones en el Orden Social, aprobado por el Real Decreto Legislativo 5/2000, de 4 de agosto, así como por la infracción </w:t>
      </w:r>
      <w:r w:rsidRPr="00023868">
        <w:rPr>
          <w:rFonts w:ascii="Arial" w:hAnsi="Arial" w:cs="Arial"/>
          <w:sz w:val="16"/>
          <w:szCs w:val="16"/>
          <w:u w:val="single"/>
          <w:shd w:val="clear" w:color="auto" w:fill="FFFFFF"/>
        </w:rPr>
        <w:t>grave</w:t>
      </w:r>
      <w:r w:rsidRPr="00023868">
        <w:rPr>
          <w:rFonts w:ascii="Arial" w:hAnsi="Arial" w:cs="Arial"/>
          <w:sz w:val="16"/>
          <w:szCs w:val="16"/>
          <w:shd w:val="clear" w:color="auto" w:fill="FFFFFF"/>
        </w:rPr>
        <w:t xml:space="preserve"> prevista en el art. 22.2 del citado texto.</w:t>
      </w:r>
    </w:p>
    <w:p w14:paraId="7BEB53BD" w14:textId="77777777" w:rsidR="00E1662E" w:rsidRPr="00023868" w:rsidRDefault="00E1662E" w:rsidP="00C548B6">
      <w:pPr>
        <w:numPr>
          <w:ilvl w:val="0"/>
          <w:numId w:val="2"/>
        </w:numPr>
        <w:ind w:left="426" w:right="-463" w:hanging="142"/>
        <w:jc w:val="both"/>
        <w:rPr>
          <w:rFonts w:ascii="Arial" w:hAnsi="Arial" w:cs="Arial"/>
          <w:sz w:val="16"/>
          <w:szCs w:val="16"/>
          <w:shd w:val="clear" w:color="auto" w:fill="FFFFFF"/>
        </w:rPr>
      </w:pPr>
      <w:r w:rsidRPr="00023868">
        <w:rPr>
          <w:rFonts w:ascii="Arial" w:hAnsi="Arial" w:cs="Arial"/>
          <w:sz w:val="16"/>
          <w:szCs w:val="16"/>
          <w:shd w:val="clear" w:color="auto" w:fill="FFFFFF"/>
        </w:rPr>
        <w:t xml:space="preserve">infracción </w:t>
      </w:r>
      <w:r w:rsidRPr="00023868">
        <w:rPr>
          <w:rFonts w:ascii="Arial" w:hAnsi="Arial" w:cs="Arial"/>
          <w:sz w:val="16"/>
          <w:szCs w:val="16"/>
          <w:u w:val="single"/>
          <w:shd w:val="clear" w:color="auto" w:fill="FFFFFF"/>
        </w:rPr>
        <w:t>muy grave</w:t>
      </w:r>
      <w:r w:rsidRPr="00023868">
        <w:rPr>
          <w:rFonts w:ascii="Arial" w:hAnsi="Arial" w:cs="Arial"/>
          <w:sz w:val="16"/>
          <w:szCs w:val="16"/>
          <w:shd w:val="clear" w:color="auto" w:fill="FFFFFF"/>
        </w:rPr>
        <w:t xml:space="preserve"> en materia medioambiental, de acuerdo con lo establecido en la normativa vigente.</w:t>
      </w:r>
    </w:p>
    <w:p w14:paraId="0DF87F1C" w14:textId="77777777" w:rsidR="00E1662E" w:rsidRPr="00023868" w:rsidRDefault="00E1662E" w:rsidP="00C548B6">
      <w:pPr>
        <w:ind w:left="142" w:right="-463"/>
        <w:jc w:val="both"/>
        <w:rPr>
          <w:rFonts w:ascii="Arial" w:hAnsi="Arial" w:cs="Arial"/>
          <w:sz w:val="16"/>
          <w:szCs w:val="16"/>
        </w:rPr>
      </w:pPr>
      <w:r w:rsidRPr="00023868">
        <w:rPr>
          <w:rFonts w:ascii="Arial" w:hAnsi="Arial" w:cs="Arial"/>
          <w:sz w:val="16"/>
          <w:szCs w:val="16"/>
          <w:shd w:val="clear" w:color="auto" w:fill="FFFFFF"/>
        </w:rPr>
        <w:t xml:space="preserve">Y la letra d) del </w:t>
      </w:r>
      <w:r w:rsidRPr="00023868">
        <w:rPr>
          <w:rFonts w:ascii="Arial" w:hAnsi="Arial" w:cs="Arial"/>
          <w:sz w:val="16"/>
          <w:szCs w:val="16"/>
        </w:rPr>
        <w:t xml:space="preserve">apart. 1 del art. 71 LCSP recoge entre las prohibiciones de contratar </w:t>
      </w:r>
      <w:r w:rsidRPr="00023868">
        <w:rPr>
          <w:rFonts w:ascii="Arial" w:hAnsi="Arial" w:cs="Arial"/>
          <w:i/>
          <w:sz w:val="16"/>
          <w:szCs w:val="16"/>
        </w:rPr>
        <w:t>“(…) en el caso de empresas de 50 o más trabajadores, no cumplir el requisito de que al menos el 2 por ciento de sus empleados sean trabajadores con discapacidad, de conformidad con el art. 42 del Real Decreto Legislativo 1/2013, de 29 de noviembre, por el que se aprueba el Texto Refundido de la Ley General de derechos de las personas con discapacidad y de su inclusión social, en las condiciones que reglamentariamente se determinen</w:t>
      </w:r>
      <w:r w:rsidRPr="00023868">
        <w:rPr>
          <w:rFonts w:ascii="Arial" w:hAnsi="Arial" w:cs="Arial"/>
          <w:sz w:val="16"/>
          <w:szCs w:val="16"/>
        </w:rPr>
        <w:t>”.</w:t>
      </w:r>
    </w:p>
  </w:footnote>
  <w:footnote w:id="33">
    <w:p w14:paraId="7A81C606" w14:textId="6E39E072" w:rsidR="00E1662E" w:rsidRPr="00432C72" w:rsidRDefault="00E1662E" w:rsidP="00C548B6">
      <w:pPr>
        <w:pStyle w:val="Textonotapie"/>
        <w:ind w:left="142" w:right="-425" w:hanging="142"/>
        <w:rPr>
          <w:rFonts w:cs="Arial"/>
          <w:i/>
          <w:sz w:val="16"/>
          <w:szCs w:val="16"/>
          <w:lang w:val="es-ES"/>
        </w:rPr>
      </w:pPr>
      <w:r w:rsidRPr="00023868">
        <w:rPr>
          <w:rStyle w:val="Refdenotaalpie"/>
          <w:rFonts w:cs="Arial"/>
          <w:sz w:val="16"/>
          <w:szCs w:val="16"/>
        </w:rPr>
        <w:footnoteRef/>
      </w:r>
      <w:r w:rsidRPr="00023868">
        <w:rPr>
          <w:rFonts w:cs="Arial"/>
          <w:sz w:val="16"/>
          <w:szCs w:val="16"/>
        </w:rPr>
        <w:t xml:space="preserve"> </w:t>
      </w:r>
      <w:r w:rsidRPr="00432C72">
        <w:rPr>
          <w:rFonts w:cs="Arial"/>
          <w:i/>
          <w:sz w:val="16"/>
          <w:szCs w:val="16"/>
          <w:lang w:val="es-ES"/>
        </w:rPr>
        <w:t>Véase la legislación nacional, el anuncio pertinente o los pliegos de la contratación. A estos efectos, la letra c) del apart. 1 del art. 71 LCSP establece como prohibición de contratar con las entidades previstas en el art. 3 LCSP, el “haber solicitado la declaración de concurso voluntario, haber sido declaradas insolventes en cualquier procedimiento, hallarse declaradas en concurso, salvo que en éste haya adquirido eficacia un convenio o se haya iniciado un expediente de acuerdo extrajudicial de pagos, estar sujetos a intervención judicial o haber sido inhabilitados conforme a la Ley 22/2003, de 9 de julio, Concursal, sin que haya concluido el período de inhabilitación fijado en la sentencia de calificación del concurso”</w:t>
      </w:r>
      <w:r>
        <w:rPr>
          <w:rFonts w:cs="Arial"/>
          <w:i/>
          <w:sz w:val="16"/>
          <w:szCs w:val="16"/>
          <w:lang w:val="es-ES"/>
        </w:rPr>
        <w:t>.</w:t>
      </w:r>
    </w:p>
  </w:footnote>
  <w:footnote w:id="34">
    <w:p w14:paraId="240B389D" w14:textId="77777777" w:rsidR="00E1662E" w:rsidRPr="00023868" w:rsidRDefault="00E1662E" w:rsidP="00C548B6">
      <w:pPr>
        <w:pStyle w:val="Textonotapie"/>
        <w:ind w:left="142" w:right="-425" w:hanging="142"/>
        <w:rPr>
          <w:rFonts w:cs="Arial"/>
          <w:sz w:val="16"/>
          <w:szCs w:val="16"/>
        </w:rPr>
      </w:pPr>
      <w:r w:rsidRPr="00023868">
        <w:rPr>
          <w:rStyle w:val="Refdenotaalpie"/>
          <w:rFonts w:cs="Arial"/>
          <w:sz w:val="16"/>
          <w:szCs w:val="16"/>
        </w:rPr>
        <w:footnoteRef/>
      </w:r>
      <w:r w:rsidRPr="00023868">
        <w:rPr>
          <w:rFonts w:cs="Arial"/>
          <w:sz w:val="16"/>
          <w:szCs w:val="16"/>
        </w:rPr>
        <w:t xml:space="preserve"> </w:t>
      </w:r>
      <w:r w:rsidRPr="00023868">
        <w:rPr>
          <w:rFonts w:cs="Arial"/>
          <w:sz w:val="16"/>
          <w:szCs w:val="16"/>
        </w:rPr>
        <w:tab/>
        <w:t xml:space="preserve">No será necesario facilitar esta información si la exclusión de las operadoras económicas en uno de los supuestos contemplados en las letras a) a f) tiene carácter obligatorio en virtud de la legislación nacional aplicable, </w:t>
      </w:r>
      <w:r w:rsidRPr="00023868">
        <w:rPr>
          <w:rFonts w:cs="Arial"/>
          <w:b/>
          <w:sz w:val="16"/>
          <w:szCs w:val="16"/>
        </w:rPr>
        <w:t>sin ninguna excepción</w:t>
      </w:r>
      <w:r w:rsidRPr="00023868">
        <w:rPr>
          <w:rFonts w:cs="Arial"/>
          <w:sz w:val="16"/>
          <w:szCs w:val="16"/>
        </w:rPr>
        <w:t xml:space="preserve"> posible aun en el caso de que la operadora económica esté en condiciones de ejecutar el contrato. Se estará a lo dispuesto en la letra c) del apart. 1 del art. 71 LCSP.</w:t>
      </w:r>
    </w:p>
  </w:footnote>
  <w:footnote w:id="35">
    <w:p w14:paraId="5D879D00" w14:textId="77777777" w:rsidR="00E1662E" w:rsidRPr="00023868" w:rsidRDefault="00E1662E" w:rsidP="00C548B6">
      <w:pPr>
        <w:pStyle w:val="Textonotapie"/>
        <w:ind w:left="142" w:right="-425" w:hanging="142"/>
        <w:rPr>
          <w:rFonts w:cs="Arial"/>
          <w:i/>
          <w:sz w:val="16"/>
          <w:szCs w:val="16"/>
        </w:rPr>
      </w:pPr>
      <w:r w:rsidRPr="00023868">
        <w:rPr>
          <w:rStyle w:val="Refdenotaalpie"/>
          <w:rFonts w:cs="Arial"/>
          <w:sz w:val="16"/>
          <w:szCs w:val="16"/>
        </w:rPr>
        <w:footnoteRef/>
      </w:r>
      <w:r w:rsidRPr="00023868">
        <w:rPr>
          <w:rFonts w:cs="Arial"/>
          <w:sz w:val="16"/>
          <w:szCs w:val="16"/>
        </w:rPr>
        <w:t xml:space="preserve"> </w:t>
      </w:r>
      <w:r w:rsidRPr="00023868">
        <w:rPr>
          <w:rFonts w:cs="Arial"/>
          <w:sz w:val="16"/>
          <w:szCs w:val="16"/>
        </w:rPr>
        <w:tab/>
        <w:t>En su caso, véanse las definiciones en la legislación nacional, el anuncio pertinente o los pliegos de contratación. En este punto se estará a lo dispuesto en la letra b) del apart. 1 del art. 71 LCSP que establece como prohibición de contratar con las entidades previstas en el art. 3 LCSP, el “</w:t>
      </w:r>
      <w:r w:rsidRPr="00023868">
        <w:rPr>
          <w:rFonts w:cs="Arial"/>
          <w:i/>
          <w:sz w:val="16"/>
          <w:szCs w:val="16"/>
        </w:rPr>
        <w:t>haber sido sancionadas con carácter firme por infracción grave en materia profesional,(…)”.</w:t>
      </w:r>
    </w:p>
  </w:footnote>
  <w:footnote w:id="36">
    <w:p w14:paraId="369EEB28" w14:textId="0B9F2756" w:rsidR="00E1662E" w:rsidRPr="00023868" w:rsidRDefault="00E1662E" w:rsidP="00C548B6">
      <w:pPr>
        <w:pStyle w:val="Textonotapie"/>
        <w:ind w:left="142" w:right="-425" w:hanging="142"/>
        <w:rPr>
          <w:rFonts w:cs="Arial"/>
          <w:i/>
          <w:sz w:val="16"/>
          <w:szCs w:val="16"/>
        </w:rPr>
      </w:pPr>
      <w:r w:rsidRPr="00023868">
        <w:rPr>
          <w:rStyle w:val="Refdenotaalpie"/>
          <w:rFonts w:cs="Arial"/>
          <w:sz w:val="16"/>
          <w:szCs w:val="16"/>
        </w:rPr>
        <w:footnoteRef/>
      </w:r>
      <w:r w:rsidRPr="00023868">
        <w:rPr>
          <w:rFonts w:cs="Arial"/>
          <w:sz w:val="16"/>
          <w:szCs w:val="16"/>
        </w:rPr>
        <w:t xml:space="preserve"> </w:t>
      </w:r>
      <w:r w:rsidRPr="00023868">
        <w:rPr>
          <w:rFonts w:cs="Arial"/>
          <w:sz w:val="16"/>
          <w:szCs w:val="16"/>
        </w:rPr>
        <w:tab/>
        <w:t>Según lo señalado en la legislación nacional, el anuncio pertinente o los pliegos de contratación. En este punto se estará a lo dispuesto en la letra b) del apart. 1 del art. 71 LCSP que establece como prohibición de contratar con las entidades previstas en el art. 3 LCSP, el “</w:t>
      </w:r>
      <w:r w:rsidRPr="00023868">
        <w:rPr>
          <w:rFonts w:cs="Arial"/>
          <w:i/>
          <w:sz w:val="16"/>
          <w:szCs w:val="16"/>
        </w:rPr>
        <w:t>haber sido sancionadas con carácter firme por infracción grave en materia (…),de falseamiento de la competencia”.</w:t>
      </w:r>
      <w:r w:rsidRPr="00F8313E">
        <w:rPr>
          <w:rFonts w:cs="Arial"/>
          <w:i/>
          <w:sz w:val="16"/>
          <w:szCs w:val="16"/>
        </w:rPr>
        <w:t xml:space="preserve"> </w:t>
      </w:r>
      <w:r>
        <w:rPr>
          <w:rFonts w:cs="Arial"/>
          <w:i/>
          <w:sz w:val="16"/>
          <w:szCs w:val="16"/>
        </w:rPr>
        <w:t xml:space="preserve">Así como, lo establecido por la Disposición Adicional Sexta de la Ley </w:t>
      </w:r>
      <w:r w:rsidRPr="00C80CF0">
        <w:rPr>
          <w:rFonts w:cs="Arial"/>
          <w:i/>
          <w:sz w:val="16"/>
          <w:szCs w:val="16"/>
        </w:rPr>
        <w:t>2/2023, de 20 de febrero, reguladora de la protección de las personas que informen sobre infracciones normativas y de lucha contra la corrupción.</w:t>
      </w:r>
    </w:p>
  </w:footnote>
  <w:footnote w:id="37">
    <w:p w14:paraId="09B0356D" w14:textId="77777777" w:rsidR="00E1662E" w:rsidRPr="00023868" w:rsidRDefault="00E1662E" w:rsidP="00C548B6">
      <w:pPr>
        <w:ind w:left="142" w:right="-463" w:hanging="142"/>
        <w:jc w:val="both"/>
        <w:rPr>
          <w:rFonts w:ascii="Arial" w:hAnsi="Arial" w:cs="Arial"/>
          <w:sz w:val="16"/>
          <w:szCs w:val="16"/>
        </w:rPr>
      </w:pPr>
      <w:r w:rsidRPr="00023868">
        <w:rPr>
          <w:rStyle w:val="Refdenotaalpie"/>
          <w:rFonts w:ascii="Arial" w:hAnsi="Arial" w:cs="Arial"/>
          <w:sz w:val="16"/>
          <w:szCs w:val="16"/>
        </w:rPr>
        <w:footnoteRef/>
      </w:r>
      <w:r w:rsidRPr="00023868">
        <w:rPr>
          <w:rFonts w:ascii="Arial" w:hAnsi="Arial" w:cs="Arial"/>
          <w:sz w:val="16"/>
          <w:szCs w:val="16"/>
        </w:rPr>
        <w:t xml:space="preserve"> </w:t>
      </w:r>
      <w:r w:rsidRPr="00023868">
        <w:rPr>
          <w:rFonts w:ascii="Arial" w:hAnsi="Arial" w:cs="Arial"/>
          <w:sz w:val="16"/>
          <w:szCs w:val="16"/>
        </w:rPr>
        <w:tab/>
        <w:t>La letra g) del apart. 1 del art. 71 LCSP recoge como prohibición de contratar “</w:t>
      </w:r>
      <w:r w:rsidRPr="00023868">
        <w:rPr>
          <w:rFonts w:ascii="Arial" w:hAnsi="Arial" w:cs="Arial"/>
          <w:i/>
          <w:sz w:val="16"/>
          <w:szCs w:val="16"/>
        </w:rPr>
        <w:t>estar incursa la persona física o los administradores de la persona jurídica en alguno de los supuestos de la Ley 3/2015, de 30 de marzo, reguladora del ejercicio del alto cargo de la Administración General del Estado o las respectivas normas de las Comunidades Autónomas, de la Ley 53/1984, de 26 de diciembre, de Incompatibilidades del Personal al Servicio de las Administraciones Públicas o tratarse de cualquiera de los cargos electivos regulados en la Ley Orgánica 5/1985, de 19 de junio, del Régimen Electoral General, en los términos establecidos en la misma. La prohibición alcanzará a las personas jurídicas en cuyo capital participen, en los términos y cuantías establecidas en la legislación citada, el personal y los altos cargos a que se refiere el párrafo anterior, así como los cargos electos al servicio de las mismas. La prohibición se extiende igualmente, en ambos casos, a los cónyuges, personas vinculadas con análoga relación de convivencia afectiva, ascendientes y descendientes, así como a parientes en segundo grado por consanguineidad o afinidad de las personas a que se refieren los párrafos anteriores, cuando se produzca conflicto de intereses con el titular del órgano de contratación o los titulares de los órganos en que se hubiere delegado la facultad para contratar o los que ejerzan la sustitución del primero</w:t>
      </w:r>
      <w:r w:rsidRPr="00023868">
        <w:rPr>
          <w:rFonts w:ascii="Arial" w:hAnsi="Arial" w:cs="Arial"/>
          <w:sz w:val="16"/>
          <w:szCs w:val="16"/>
        </w:rPr>
        <w:t>” y la letra h) “</w:t>
      </w:r>
      <w:r w:rsidRPr="00023868">
        <w:rPr>
          <w:rFonts w:ascii="Arial" w:hAnsi="Arial" w:cs="Arial"/>
          <w:i/>
          <w:sz w:val="16"/>
          <w:szCs w:val="16"/>
        </w:rPr>
        <w:t>Haber contratado a personas respecto de las que se haya publicado en el “Boletín Oficial del Estado” el incumplimiento a que se refiere el art. 15.1 de la Ley 3/2015, de 30 de marzo, reguladora del ejercicio del alto cargo de la Administración General del Estado o en las respectivas normas de las Comunidades Autónomas, por haber pasado a prestar servicios en empresas o sociedades privadas directamente relacionadas con las competencias del cargo desempeñado durante los dos años siguientes a la fecha de cese en el mismo. La prohibición de contratar se mantendrá durante el tiempo que permanezca dentro de la organización de la empresa la persona contratada con el límite máximo de dos años a contar desde el cese como alto cargo</w:t>
      </w:r>
      <w:r w:rsidRPr="00023868">
        <w:rPr>
          <w:rFonts w:ascii="Arial" w:hAnsi="Arial" w:cs="Arial"/>
          <w:sz w:val="16"/>
          <w:szCs w:val="16"/>
        </w:rPr>
        <w:t>”.</w:t>
      </w:r>
    </w:p>
  </w:footnote>
  <w:footnote w:id="38">
    <w:p w14:paraId="47FE4C8C"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Ver el art. 70.1 LCSP “</w:t>
      </w:r>
      <w:r w:rsidRPr="00EC77F8">
        <w:rPr>
          <w:i/>
          <w:sz w:val="16"/>
          <w:szCs w:val="16"/>
        </w:rPr>
        <w:t>condiciones especiales de compatibilidad</w:t>
      </w:r>
      <w:r w:rsidRPr="00EC77F8">
        <w:rPr>
          <w:sz w:val="16"/>
          <w:szCs w:val="16"/>
        </w:rPr>
        <w:t>”.</w:t>
      </w:r>
    </w:p>
  </w:footnote>
  <w:footnote w:id="39">
    <w:p w14:paraId="01CB6850"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La letra c) del apart. 2 del art. 71 LCSP señala como prohibición de contratar “</w:t>
      </w:r>
      <w:r w:rsidRPr="00EC77F8">
        <w:rPr>
          <w:i/>
          <w:sz w:val="16"/>
          <w:szCs w:val="16"/>
        </w:rPr>
        <w:t>Haber incumplido las cláusulas que son esenciales en el contrato, incluyendo las condiciones especiales de ejecución establecidas de acuerdo con lo señalado en el art. 202, cuando dicho incumplimiento hubiese sido definido en los pliegos o en el contrato como infracción grave, concurriendo dolo, culpa o negligencia en el empresario, y siempre que haya dado lugar a la imposición de penalidades o a la indemnización de daños y perjuicios</w:t>
      </w:r>
      <w:r w:rsidRPr="00EC77F8">
        <w:rPr>
          <w:sz w:val="16"/>
          <w:szCs w:val="16"/>
        </w:rPr>
        <w:t>” y la letra d) de dicho apartado recoge el “</w:t>
      </w:r>
      <w:r w:rsidRPr="00EC77F8">
        <w:rPr>
          <w:i/>
          <w:sz w:val="16"/>
          <w:szCs w:val="16"/>
        </w:rPr>
        <w:t>Haber dado lugar, por causa de la que hubiesen sido declarados culpables, a la resolución firme de cualquier contrato celebrado con una entidad de las comprendidas en el art. 3 de la presente Ley</w:t>
      </w:r>
      <w:r w:rsidRPr="00EC77F8">
        <w:rPr>
          <w:sz w:val="16"/>
          <w:szCs w:val="16"/>
        </w:rPr>
        <w:t>”.</w:t>
      </w:r>
    </w:p>
  </w:footnote>
  <w:footnote w:id="40">
    <w:p w14:paraId="736D632E"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La letra e) del apart. 1 del art. 71 LCSP recoge como prohibición de contratar “</w:t>
      </w:r>
      <w:r w:rsidRPr="00EC77F8">
        <w:rPr>
          <w:i/>
          <w:sz w:val="16"/>
          <w:szCs w:val="16"/>
        </w:rPr>
        <w:t xml:space="preserve">Haber incurrido en falsedad al efectuar la declaración responsable a que se refiere el art. 140 </w:t>
      </w:r>
      <w:r w:rsidRPr="00EC77F8">
        <w:rPr>
          <w:sz w:val="16"/>
          <w:szCs w:val="16"/>
        </w:rPr>
        <w:t xml:space="preserve">(LCSP) </w:t>
      </w:r>
      <w:r w:rsidRPr="00EC77F8">
        <w:rPr>
          <w:i/>
          <w:sz w:val="16"/>
          <w:szCs w:val="16"/>
        </w:rPr>
        <w:t xml:space="preserve">o al facilitar cualesquiera otros datos relativos a su capacidad y solvencia, o haber incumplido, por causa que le sea imputable, la obligación de comunicar la información prevista en el art. 82.4 </w:t>
      </w:r>
      <w:r w:rsidRPr="00EC77F8">
        <w:rPr>
          <w:sz w:val="16"/>
          <w:szCs w:val="16"/>
        </w:rPr>
        <w:t>(en materia de clasificación)</w:t>
      </w:r>
      <w:r w:rsidRPr="00EC77F8">
        <w:rPr>
          <w:i/>
          <w:sz w:val="16"/>
          <w:szCs w:val="16"/>
        </w:rPr>
        <w:t xml:space="preserve"> y en el art. 343.1 (</w:t>
      </w:r>
      <w:r w:rsidRPr="00EC77F8">
        <w:rPr>
          <w:sz w:val="16"/>
          <w:szCs w:val="16"/>
        </w:rPr>
        <w:t>relativa a los registros de licitadores y empresas clasificadas)</w:t>
      </w:r>
      <w:r w:rsidRPr="00EC77F8">
        <w:rPr>
          <w:i/>
          <w:sz w:val="16"/>
          <w:szCs w:val="16"/>
        </w:rPr>
        <w:t xml:space="preserve">”; </w:t>
      </w:r>
      <w:r w:rsidRPr="00EC77F8">
        <w:rPr>
          <w:sz w:val="16"/>
          <w:szCs w:val="16"/>
        </w:rPr>
        <w:t>y las letras a) y b) del apart. 2 del art. 71: “</w:t>
      </w:r>
      <w:r w:rsidRPr="00EC77F8">
        <w:rPr>
          <w:i/>
          <w:sz w:val="16"/>
          <w:szCs w:val="16"/>
        </w:rPr>
        <w:t>Haber retirado indebidamente su proposición o candidatura en un procedimiento de adjudicación, o haber imposibilitado la adjudicación del contrato a su favor por no cumplimentar lo establecido en el apart. 2 del art. 150 dentro del plazo señalado mediando dolo, culpa o negligencia</w:t>
      </w:r>
      <w:r w:rsidRPr="00EC77F8">
        <w:rPr>
          <w:sz w:val="16"/>
          <w:szCs w:val="16"/>
        </w:rPr>
        <w:t>” y “</w:t>
      </w:r>
      <w:r w:rsidRPr="00EC77F8">
        <w:rPr>
          <w:i/>
          <w:sz w:val="16"/>
          <w:szCs w:val="16"/>
        </w:rPr>
        <w:t>Haber dejado de formalizar el contrato, que ha sido adjudicado a su favor, en los plazos previstos en el art. 153 por causa imputable al adjudicatario</w:t>
      </w:r>
      <w:r w:rsidRPr="00EC77F8">
        <w:rPr>
          <w:sz w:val="16"/>
          <w:szCs w:val="16"/>
        </w:rPr>
        <w:t>”.</w:t>
      </w:r>
    </w:p>
  </w:footnote>
  <w:footnote w:id="41">
    <w:p w14:paraId="4682DCAA" w14:textId="77777777" w:rsidR="00E1662E" w:rsidRPr="00EC77F8" w:rsidRDefault="00E1662E" w:rsidP="00C548B6">
      <w:pPr>
        <w:pStyle w:val="Textonotapie"/>
        <w:ind w:left="142" w:right="-463" w:hanging="142"/>
        <w:rPr>
          <w:i/>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Ver la letra e) del apart. 1 del art. 71 LCSP señala como prohibición de contratar.</w:t>
      </w:r>
    </w:p>
  </w:footnote>
  <w:footnote w:id="42">
    <w:p w14:paraId="25584764" w14:textId="77777777" w:rsidR="00E1662E" w:rsidRPr="00EC77F8" w:rsidRDefault="00E1662E" w:rsidP="00C548B6">
      <w:pPr>
        <w:pStyle w:val="Textonotapie"/>
        <w:ind w:left="142" w:right="-425" w:hanging="142"/>
        <w:rPr>
          <w:i/>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La letra f) del apart. 1 del art. 71 LCSP recoge como prohibición de contratar “</w:t>
      </w:r>
      <w:r w:rsidRPr="00EC77F8">
        <w:rPr>
          <w:i/>
          <w:sz w:val="16"/>
          <w:szCs w:val="16"/>
        </w:rPr>
        <w:t>Estar afectado por una prohibición de contratar impuesta en virtud de sanción administrativa firme, con arreglo a lo previsto en la Ley 38/2003, de 17 de noviembre, General de Subvenciones, o en la Ley 58/2003, de 17 de diciembre, General Tributaria”.</w:t>
      </w:r>
    </w:p>
  </w:footnote>
  <w:footnote w:id="43">
    <w:p w14:paraId="46B794CE" w14:textId="77777777" w:rsidR="00E1662E" w:rsidRPr="00EC77F8" w:rsidRDefault="00E1662E" w:rsidP="00C548B6">
      <w:pPr>
        <w:pStyle w:val="Textonotapie"/>
        <w:ind w:left="142" w:right="-425"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Repítase tantas veces como sea necesario.</w:t>
      </w:r>
    </w:p>
  </w:footnote>
  <w:footnote w:id="44">
    <w:p w14:paraId="0BD475A3" w14:textId="77777777" w:rsidR="00E1662E" w:rsidRPr="00EC77F8" w:rsidRDefault="00E1662E" w:rsidP="00C548B6">
      <w:pPr>
        <w:pStyle w:val="Textonotapie"/>
        <w:ind w:left="142" w:right="-425"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Ver los apartados del 1 al 4 de la cláusula 21 de cláusulas específicas del contrato</w:t>
      </w:r>
      <w:r>
        <w:rPr>
          <w:sz w:val="16"/>
          <w:szCs w:val="16"/>
        </w:rPr>
        <w:t>.</w:t>
      </w:r>
    </w:p>
  </w:footnote>
  <w:footnote w:id="45">
    <w:p w14:paraId="70B196AC" w14:textId="77777777" w:rsidR="00E1662E" w:rsidRPr="00EC77F8" w:rsidRDefault="00E1662E" w:rsidP="00C548B6">
      <w:pPr>
        <w:pStyle w:val="Textonotapie"/>
        <w:ind w:left="142" w:right="-425"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 xml:space="preserve">Tal y como se contempla en el anexo XI de la Directiva 2014/24/UE; </w:t>
      </w:r>
      <w:r w:rsidRPr="00482039">
        <w:rPr>
          <w:sz w:val="16"/>
          <w:szCs w:val="16"/>
        </w:rPr>
        <w:t>las operadoras económicas</w:t>
      </w:r>
      <w:r w:rsidRPr="00EC77F8">
        <w:rPr>
          <w:sz w:val="16"/>
          <w:szCs w:val="16"/>
        </w:rPr>
        <w:t xml:space="preserve"> de determinados Estados miembros pueden tener que cumplir otros requisitos establecidos en dicho anexo.</w:t>
      </w:r>
    </w:p>
  </w:footnote>
  <w:footnote w:id="46">
    <w:p w14:paraId="67EE47FB"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Sólo si el anuncio pertinente o la cláusula 21.2 de cláusulas específicas del contrato lo permiten.</w:t>
      </w:r>
    </w:p>
  </w:footnote>
  <w:footnote w:id="47">
    <w:p w14:paraId="3B4C5FFF"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Sólo si el anuncio pertinente o la cláusula 21.2 de cláusulas específicas del contrato lo permiten.</w:t>
      </w:r>
    </w:p>
  </w:footnote>
  <w:footnote w:id="48">
    <w:p w14:paraId="7C0B7E1E"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Por ejemplo, la ratio entre el activo y el pasivo.</w:t>
      </w:r>
    </w:p>
  </w:footnote>
  <w:footnote w:id="49">
    <w:p w14:paraId="5FF245D9"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Por ejemplo, la ratio entre el activo y el pasivo.</w:t>
      </w:r>
    </w:p>
  </w:footnote>
  <w:footnote w:id="50">
    <w:p w14:paraId="6C6E86E5"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Repítase tantas veces como sea necesario.</w:t>
      </w:r>
    </w:p>
  </w:footnote>
  <w:footnote w:id="51">
    <w:p w14:paraId="673A0310"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Ver cláusula 21.2 de cláusulas específicas del contrato.</w:t>
      </w:r>
    </w:p>
  </w:footnote>
  <w:footnote w:id="52">
    <w:p w14:paraId="37947107"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 xml:space="preserve">En otras palabras, deben enumerarse todos </w:t>
      </w:r>
      <w:r w:rsidRPr="00482039">
        <w:rPr>
          <w:sz w:val="16"/>
          <w:szCs w:val="16"/>
        </w:rPr>
        <w:t>las destinatarias y la lista</w:t>
      </w:r>
      <w:r w:rsidRPr="00EC77F8">
        <w:rPr>
          <w:sz w:val="16"/>
          <w:szCs w:val="16"/>
        </w:rPr>
        <w:t xml:space="preserve"> debe incluir los clientes tanto públicos como privados de los suministros o los servicios de que se trate.</w:t>
      </w:r>
    </w:p>
  </w:footnote>
  <w:footnote w:id="53">
    <w:p w14:paraId="54C0E8D1"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Ver cláusula 21.2 de cláusulas específicas del contrato.</w:t>
      </w:r>
    </w:p>
  </w:footnote>
  <w:footnote w:id="54">
    <w:p w14:paraId="07B07A83"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 xml:space="preserve">Cuando se trate de personal técnico u organismos técnicos que no estén integrados directamente en la empresa </w:t>
      </w:r>
      <w:r w:rsidRPr="00482039">
        <w:rPr>
          <w:sz w:val="16"/>
          <w:szCs w:val="16"/>
        </w:rPr>
        <w:t>de la operadora económica pero en cuya capacidad se base este, tal como se indica en la parte II, sección C, deberán</w:t>
      </w:r>
      <w:r w:rsidRPr="00EC77F8">
        <w:rPr>
          <w:sz w:val="16"/>
          <w:szCs w:val="16"/>
        </w:rPr>
        <w:t xml:space="preserve"> cumplimentarse formularios DEUC separados.</w:t>
      </w:r>
    </w:p>
  </w:footnote>
  <w:footnote w:id="55">
    <w:p w14:paraId="1858AC3D"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 xml:space="preserve">La verificación será efectuada por el poder adjudicador o, en su nombre, cuando este así lo autorice, por un organismo del país en el que esté </w:t>
      </w:r>
      <w:r w:rsidRPr="00482039">
        <w:rPr>
          <w:sz w:val="16"/>
          <w:szCs w:val="16"/>
        </w:rPr>
        <w:t>establecido la proveedora de</w:t>
      </w:r>
      <w:r w:rsidRPr="00EC77F8">
        <w:rPr>
          <w:sz w:val="16"/>
          <w:szCs w:val="16"/>
        </w:rPr>
        <w:t xml:space="preserve"> suministros o de servicios.</w:t>
      </w:r>
    </w:p>
  </w:footnote>
  <w:footnote w:id="56">
    <w:p w14:paraId="1CD45FED"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 xml:space="preserve">Téngase en cuenta que, si </w:t>
      </w:r>
      <w:r w:rsidRPr="00482039">
        <w:rPr>
          <w:sz w:val="16"/>
          <w:szCs w:val="16"/>
        </w:rPr>
        <w:t>la operadora económica ha decidido subcontratar una parte del contrato y cuenta con la capacidad de la subcontratista para llevar a cabo esa parte, deber</w:t>
      </w:r>
      <w:r w:rsidRPr="00EC77F8">
        <w:rPr>
          <w:sz w:val="16"/>
          <w:szCs w:val="16"/>
        </w:rPr>
        <w:t xml:space="preserve"> cumplimentar un DEUC separado en relación con dich</w:t>
      </w:r>
      <w:r w:rsidRPr="00F74DA2">
        <w:rPr>
          <w:color w:val="00B050"/>
          <w:sz w:val="16"/>
          <w:szCs w:val="16"/>
        </w:rPr>
        <w:t>a</w:t>
      </w:r>
      <w:r w:rsidRPr="00EC77F8">
        <w:rPr>
          <w:sz w:val="16"/>
          <w:szCs w:val="16"/>
        </w:rPr>
        <w:t xml:space="preserve"> subcontratista (ver la parte II, sección C, más arriba).</w:t>
      </w:r>
    </w:p>
  </w:footnote>
  <w:footnote w:id="57">
    <w:p w14:paraId="1A70D0AE"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Indíquese claramente a qué elemento se refiere la respuesta.</w:t>
      </w:r>
    </w:p>
  </w:footnote>
  <w:footnote w:id="58">
    <w:p w14:paraId="750264EC"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 xml:space="preserve">Siempre y </w:t>
      </w:r>
      <w:r w:rsidRPr="00482039">
        <w:rPr>
          <w:sz w:val="16"/>
          <w:szCs w:val="16"/>
        </w:rPr>
        <w:t>cuando la operadora económica</w:t>
      </w:r>
      <w:r w:rsidRPr="00EC77F8">
        <w:rPr>
          <w:sz w:val="16"/>
          <w:szCs w:val="16"/>
        </w:rPr>
        <w:t xml:space="preserve"> haya facilitado la información necesaria (dirección de la página web, autoridad u organismo expedidor, referencia exacta de la documentación) que permita al poder adjudicador hacerlo. Si fuera preciso, deberá otorgarse el oportuno consentimiento para acceder a dicha base de datos.</w:t>
      </w:r>
    </w:p>
  </w:footnote>
  <w:footnote w:id="59">
    <w:p w14:paraId="77E69709"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Dependiendo de la aplicación a nivel de nacional del art. 59, apart. 5, párrafo segundo, de Directiva 2014/24/UE.</w:t>
      </w:r>
    </w:p>
  </w:footnote>
  <w:footnote w:id="60">
    <w:p w14:paraId="643D2449"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Indíque</w:t>
      </w:r>
      <w:r>
        <w:rPr>
          <w:sz w:val="16"/>
          <w:szCs w:val="16"/>
        </w:rPr>
        <w:t xml:space="preserve"> </w:t>
      </w:r>
      <w:r w:rsidRPr="00EC77F8">
        <w:rPr>
          <w:sz w:val="16"/>
          <w:szCs w:val="16"/>
        </w:rPr>
        <w:t>(n)se la parte/sección/punto(s) pertinente(s)] del presente Documento Europeo Único de Contratación.</w:t>
      </w:r>
    </w:p>
  </w:footnote>
  <w:footnote w:id="61">
    <w:p w14:paraId="18A5F3A4" w14:textId="77777777" w:rsidR="00E1662E" w:rsidRPr="00EC77F8" w:rsidRDefault="00E1662E" w:rsidP="00C548B6">
      <w:pPr>
        <w:pStyle w:val="Textonotapie"/>
        <w:ind w:left="142" w:right="-463" w:hanging="142"/>
        <w:rPr>
          <w:sz w:val="16"/>
          <w:szCs w:val="16"/>
        </w:rPr>
      </w:pPr>
      <w:r w:rsidRPr="00EC77F8">
        <w:rPr>
          <w:rStyle w:val="Refdenotaalpie"/>
          <w:sz w:val="16"/>
          <w:szCs w:val="16"/>
        </w:rPr>
        <w:footnoteRef/>
      </w:r>
      <w:r w:rsidRPr="00EC77F8">
        <w:rPr>
          <w:sz w:val="16"/>
          <w:szCs w:val="16"/>
        </w:rPr>
        <w:t xml:space="preserve"> </w:t>
      </w:r>
      <w:r>
        <w:rPr>
          <w:sz w:val="16"/>
          <w:szCs w:val="16"/>
        </w:rPr>
        <w:tab/>
      </w:r>
      <w:r w:rsidRPr="00EC77F8">
        <w:rPr>
          <w:sz w:val="16"/>
          <w:szCs w:val="16"/>
        </w:rPr>
        <w:t>Indíquese una descripción breve, referencia de publicación en el Diario Oficial de la Unión Europea, número de referencia.</w:t>
      </w:r>
    </w:p>
  </w:footnote>
  <w:footnote w:id="62">
    <w:p w14:paraId="31809C5E" w14:textId="77777777" w:rsidR="00E1662E" w:rsidRPr="00FB0A4A" w:rsidRDefault="00E1662E" w:rsidP="00C548B6">
      <w:pPr>
        <w:pStyle w:val="Textonotapie"/>
        <w:ind w:left="142" w:right="-425" w:hanging="142"/>
        <w:rPr>
          <w:sz w:val="16"/>
          <w:szCs w:val="16"/>
        </w:rPr>
      </w:pPr>
      <w:r w:rsidRPr="000C75AE">
        <w:rPr>
          <w:rStyle w:val="Refdenotaalpie"/>
          <w:sz w:val="16"/>
          <w:szCs w:val="16"/>
        </w:rPr>
        <w:footnoteRef/>
      </w:r>
      <w:r w:rsidRPr="00FB0A4A">
        <w:rPr>
          <w:sz w:val="16"/>
          <w:szCs w:val="16"/>
        </w:rPr>
        <w:t xml:space="preserve"> </w:t>
      </w:r>
      <w:r>
        <w:rPr>
          <w:sz w:val="16"/>
          <w:szCs w:val="16"/>
        </w:rPr>
        <w:tab/>
      </w:r>
      <w:r w:rsidRPr="00FB0A4A">
        <w:rPr>
          <w:sz w:val="16"/>
          <w:szCs w:val="16"/>
        </w:rPr>
        <w:t xml:space="preserve">En el caso de que dos o varias </w:t>
      </w:r>
      <w:r w:rsidRPr="00FB0A4A">
        <w:rPr>
          <w:rFonts w:cs="Arial"/>
          <w:sz w:val="16"/>
          <w:szCs w:val="16"/>
        </w:rPr>
        <w:t xml:space="preserve">operadoras económicas </w:t>
      </w:r>
      <w:r w:rsidRPr="00FB0A4A">
        <w:rPr>
          <w:sz w:val="16"/>
          <w:szCs w:val="16"/>
        </w:rPr>
        <w:t xml:space="preserve">presenten oferta con el compromiso de constituirse formalmente en UTE si resultan adjudicatarias, esta declaración deberá ser </w:t>
      </w:r>
      <w:r w:rsidRPr="00FB0A4A">
        <w:rPr>
          <w:sz w:val="16"/>
          <w:szCs w:val="16"/>
          <w:u w:val="single"/>
        </w:rPr>
        <w:t>firmada</w:t>
      </w:r>
      <w:r w:rsidRPr="00FB0A4A">
        <w:rPr>
          <w:sz w:val="16"/>
          <w:szCs w:val="16"/>
        </w:rPr>
        <w:t xml:space="preserve"> por la representación de todas y cada una de ellas.</w:t>
      </w:r>
    </w:p>
  </w:footnote>
  <w:footnote w:id="63">
    <w:p w14:paraId="7024C899" w14:textId="77777777" w:rsidR="00E1662E" w:rsidRPr="00186F2B" w:rsidRDefault="00E1662E" w:rsidP="00C548B6">
      <w:pPr>
        <w:pStyle w:val="Textonotapie"/>
        <w:ind w:left="142" w:right="-172" w:hanging="142"/>
        <w:rPr>
          <w:rFonts w:ascii="Verdana" w:hAnsi="Verdana"/>
          <w:sz w:val="14"/>
          <w:szCs w:val="14"/>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 xml:space="preserve">En el caso de que dos o varias operadoras económicas presenten oferta con el compromiso de constituirse formalmente en UTE si resultan adjudicatarias, esta declaración deberá ser </w:t>
      </w:r>
      <w:r w:rsidRPr="00B55B80">
        <w:rPr>
          <w:rFonts w:cs="Arial"/>
          <w:sz w:val="16"/>
          <w:szCs w:val="16"/>
          <w:u w:val="single"/>
          <w:lang w:val="es-ES"/>
        </w:rPr>
        <w:t>firmada</w:t>
      </w:r>
      <w:r w:rsidRPr="00B55B80">
        <w:rPr>
          <w:rFonts w:cs="Arial"/>
          <w:sz w:val="16"/>
          <w:szCs w:val="16"/>
          <w:lang w:val="es-ES"/>
        </w:rPr>
        <w:t xml:space="preserve"> por la representación de todas y cada una de ellas.</w:t>
      </w:r>
    </w:p>
  </w:footnote>
  <w:footnote w:id="64">
    <w:p w14:paraId="4E30999B" w14:textId="77777777" w:rsidR="00E1662E" w:rsidRPr="00B55B80" w:rsidRDefault="00E1662E" w:rsidP="00C548B6">
      <w:pPr>
        <w:pStyle w:val="Textonotapie"/>
        <w:ind w:left="142" w:right="-425"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 xml:space="preserve">En el caso de que dos o varias operadoras económicas presenten oferta con el compromiso de constituirse formalmente en UTE si resultan adjudicatarias, esta declaración deberá ser </w:t>
      </w:r>
      <w:r w:rsidRPr="00B55B80">
        <w:rPr>
          <w:rFonts w:cs="Arial"/>
          <w:sz w:val="16"/>
          <w:szCs w:val="16"/>
          <w:u w:val="single"/>
          <w:lang w:val="es-ES"/>
        </w:rPr>
        <w:t>firmada</w:t>
      </w:r>
      <w:r w:rsidRPr="00B55B80">
        <w:rPr>
          <w:rFonts w:cs="Arial"/>
          <w:sz w:val="16"/>
          <w:szCs w:val="16"/>
          <w:lang w:val="es-ES"/>
        </w:rPr>
        <w:t xml:space="preserve"> por la representación de todas y cada una de ellas.</w:t>
      </w:r>
    </w:p>
  </w:footnote>
  <w:footnote w:id="65">
    <w:p w14:paraId="3981AB3F" w14:textId="77777777" w:rsidR="00E1662E" w:rsidRPr="00B55B80" w:rsidRDefault="00E1662E" w:rsidP="00C548B6">
      <w:pPr>
        <w:pStyle w:val="Textonotapie"/>
        <w:ind w:left="142" w:right="-425"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t>I</w:t>
      </w:r>
      <w:r w:rsidRPr="00B55B80">
        <w:rPr>
          <w:rFonts w:cs="Arial"/>
          <w:sz w:val="16"/>
          <w:szCs w:val="16"/>
          <w:lang w:val="es-ES"/>
        </w:rPr>
        <w:t>ndicar elementos confidenciales.</w:t>
      </w:r>
    </w:p>
  </w:footnote>
  <w:footnote w:id="66">
    <w:p w14:paraId="3E9364DB" w14:textId="77777777" w:rsidR="00E1662E" w:rsidRPr="005D5CA8" w:rsidRDefault="00E1662E" w:rsidP="00C548B6">
      <w:pPr>
        <w:ind w:left="142" w:right="-425" w:hanging="142"/>
        <w:jc w:val="both"/>
        <w:rPr>
          <w:rFonts w:ascii="Verdana" w:hAnsi="Verdana"/>
          <w:i/>
          <w:sz w:val="14"/>
          <w:szCs w:val="14"/>
        </w:rPr>
      </w:pPr>
      <w:r w:rsidRPr="00B55B80">
        <w:rPr>
          <w:rStyle w:val="Refdenotaalpie"/>
          <w:rFonts w:ascii="Arial" w:hAnsi="Arial" w:cs="Arial"/>
          <w:sz w:val="16"/>
          <w:szCs w:val="16"/>
        </w:rPr>
        <w:footnoteRef/>
      </w:r>
      <w:r w:rsidRPr="00B55B80">
        <w:rPr>
          <w:rFonts w:ascii="Arial" w:hAnsi="Arial" w:cs="Arial"/>
          <w:sz w:val="16"/>
          <w:szCs w:val="16"/>
        </w:rPr>
        <w:t xml:space="preserve"> </w:t>
      </w:r>
      <w:r>
        <w:rPr>
          <w:rFonts w:ascii="Arial" w:hAnsi="Arial" w:cs="Arial"/>
          <w:sz w:val="16"/>
          <w:szCs w:val="16"/>
        </w:rPr>
        <w:tab/>
      </w:r>
      <w:r w:rsidRPr="00B55B80">
        <w:rPr>
          <w:rFonts w:ascii="Arial" w:hAnsi="Arial" w:cs="Arial"/>
          <w:sz w:val="16"/>
          <w:szCs w:val="16"/>
        </w:rPr>
        <w:t>Ver cláusula 12.3 de condiciones generales</w:t>
      </w:r>
      <w:r w:rsidRPr="00B55B80">
        <w:rPr>
          <w:rFonts w:ascii="Arial" w:hAnsi="Arial" w:cs="Arial"/>
          <w:b/>
          <w:sz w:val="16"/>
          <w:szCs w:val="16"/>
        </w:rPr>
        <w:t>.</w:t>
      </w:r>
    </w:p>
  </w:footnote>
  <w:footnote w:id="67">
    <w:p w14:paraId="3790FEA6" w14:textId="77777777" w:rsidR="00E1662E" w:rsidRPr="00B55B80" w:rsidRDefault="00E1662E" w:rsidP="00C548B6">
      <w:pPr>
        <w:pStyle w:val="Textonotapie"/>
        <w:ind w:left="142" w:right="-427"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 xml:space="preserve">En el caso de que dos o varias operadoras económicas que presenten oferta con el compromiso de constituirse formalmente en UTE si resultan adjudicatarias, esta declaración, según los casos, deberá ser presentada debidamente firmada por cada operadora económica o deberá ser </w:t>
      </w:r>
      <w:r w:rsidRPr="00B55B80">
        <w:rPr>
          <w:rFonts w:cs="Arial"/>
          <w:sz w:val="16"/>
          <w:szCs w:val="16"/>
          <w:u w:val="single"/>
          <w:lang w:val="es-ES"/>
        </w:rPr>
        <w:t>firmada</w:t>
      </w:r>
      <w:r w:rsidRPr="00B55B80">
        <w:rPr>
          <w:rFonts w:cs="Arial"/>
          <w:sz w:val="16"/>
          <w:szCs w:val="16"/>
          <w:lang w:val="es-ES"/>
        </w:rPr>
        <w:t xml:space="preserve"> por la representación de todas y cada una de ellas.</w:t>
      </w:r>
    </w:p>
  </w:footnote>
  <w:footnote w:id="68">
    <w:p w14:paraId="5085FF05" w14:textId="77777777" w:rsidR="00E1662E" w:rsidRPr="00384BE2" w:rsidRDefault="00E1662E" w:rsidP="00C548B6">
      <w:pPr>
        <w:pStyle w:val="Textonotapie"/>
        <w:ind w:left="142" w:right="-427" w:hanging="142"/>
        <w:rPr>
          <w:rFonts w:ascii="Verdana" w:hAnsi="Verdana"/>
          <w:b/>
          <w:sz w:val="14"/>
          <w:szCs w:val="14"/>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Indicar el nombre del convenio colectivo.</w:t>
      </w:r>
    </w:p>
  </w:footnote>
  <w:footnote w:id="69">
    <w:p w14:paraId="3F953F0E" w14:textId="77777777" w:rsidR="00E1662E" w:rsidRPr="00B55B80" w:rsidRDefault="00E1662E" w:rsidP="00C548B6">
      <w:pPr>
        <w:pStyle w:val="Textonotapie"/>
        <w:ind w:left="142" w:right="-425"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Cumplimentar solo en el caso de que operadoras económicas del mismo grupo empresarial vayan a presentar oferta a la presente licitación.</w:t>
      </w:r>
    </w:p>
  </w:footnote>
  <w:footnote w:id="70">
    <w:p w14:paraId="5BA0C690" w14:textId="77777777" w:rsidR="00E1662E" w:rsidRPr="00B55B80" w:rsidRDefault="00E1662E" w:rsidP="00C548B6">
      <w:pPr>
        <w:pStyle w:val="Textonotapie"/>
        <w:ind w:left="142" w:right="-425"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 xml:space="preserve">En el caso de que dos o varias operadoras económicas presenten oferta con el compromiso de constituirse formalmente en UTE si resultan adjudicatarias, deberá </w:t>
      </w:r>
      <w:r w:rsidRPr="00B55B80">
        <w:rPr>
          <w:rFonts w:cs="Arial"/>
          <w:sz w:val="16"/>
          <w:szCs w:val="16"/>
          <w:u w:val="single"/>
          <w:lang w:val="es-ES"/>
        </w:rPr>
        <w:t>aportarse esta declaración firmada</w:t>
      </w:r>
      <w:r w:rsidRPr="00B55B80">
        <w:rPr>
          <w:rFonts w:cs="Arial"/>
          <w:sz w:val="16"/>
          <w:szCs w:val="16"/>
          <w:lang w:val="es-ES"/>
        </w:rPr>
        <w:t xml:space="preserve"> por la representación de aquellas operadoras económicas que estén en el supuesto de la nota de pie anterior (en el caso de que operadoras económicas del mismo grupo empresarial vayan a presentar oferta a la presente licitación con otras operadoras económicas).</w:t>
      </w:r>
    </w:p>
    <w:p w14:paraId="41EE7148" w14:textId="77777777" w:rsidR="00E1662E" w:rsidRPr="00EC77F8" w:rsidRDefault="00E1662E" w:rsidP="00C548B6">
      <w:pPr>
        <w:pStyle w:val="Textonotapie"/>
        <w:ind w:right="-463"/>
        <w:rPr>
          <w:rFonts w:ascii="Verdana" w:hAnsi="Verdana"/>
          <w:sz w:val="16"/>
          <w:szCs w:val="16"/>
          <w:lang w:val="es-ES"/>
        </w:rPr>
      </w:pPr>
    </w:p>
  </w:footnote>
  <w:footnote w:id="71">
    <w:p w14:paraId="737CB15E" w14:textId="77777777" w:rsidR="00E1662E" w:rsidRPr="00B55B80" w:rsidRDefault="00E1662E" w:rsidP="00C548B6">
      <w:pPr>
        <w:pStyle w:val="Textonotapie"/>
        <w:ind w:left="142" w:right="-427"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 xml:space="preserve">En el caso de que dos o varias operadoras económicas presenten oferta con el compromiso de constituirse formalmente en UTE si resultan adjudicatarias, esta declaración deberá ser </w:t>
      </w:r>
      <w:r w:rsidRPr="00B55B80">
        <w:rPr>
          <w:rFonts w:cs="Arial"/>
          <w:sz w:val="16"/>
          <w:szCs w:val="16"/>
          <w:u w:val="single"/>
          <w:lang w:val="es-ES"/>
        </w:rPr>
        <w:t>firmada</w:t>
      </w:r>
      <w:r w:rsidRPr="00B55B80">
        <w:rPr>
          <w:rFonts w:cs="Arial"/>
          <w:sz w:val="16"/>
          <w:szCs w:val="16"/>
          <w:lang w:val="es-ES"/>
        </w:rPr>
        <w:t xml:space="preserve"> por la representación de todas y cada una de ellas.</w:t>
      </w:r>
    </w:p>
  </w:footnote>
  <w:footnote w:id="72">
    <w:p w14:paraId="11AD57AA" w14:textId="77777777" w:rsidR="00E1662E" w:rsidRPr="00B55B80" w:rsidRDefault="00E1662E" w:rsidP="00C548B6">
      <w:pPr>
        <w:pStyle w:val="Textonotapie"/>
        <w:ind w:left="142" w:right="-427"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Indicar el/los lote/s al/a los que presenta oferta.</w:t>
      </w:r>
    </w:p>
  </w:footnote>
  <w:footnote w:id="73">
    <w:p w14:paraId="6F51745A" w14:textId="77777777" w:rsidR="00E1662E" w:rsidRPr="00B55B80" w:rsidRDefault="00E1662E" w:rsidP="00E45BD3">
      <w:pPr>
        <w:pStyle w:val="Textonotapie"/>
        <w:ind w:left="142" w:right="-427"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 xml:space="preserve">En el caso de que dos o varias operadoras económicas presenten oferta con el compromiso de constituirse formalmente en UTE si resultan adjudicatarias, esta declaración deberá ser </w:t>
      </w:r>
      <w:r w:rsidRPr="00B55B80">
        <w:rPr>
          <w:rFonts w:cs="Arial"/>
          <w:sz w:val="16"/>
          <w:szCs w:val="16"/>
          <w:u w:val="single"/>
          <w:lang w:val="es-ES"/>
        </w:rPr>
        <w:t>firmada</w:t>
      </w:r>
      <w:r w:rsidRPr="00B55B80">
        <w:rPr>
          <w:rFonts w:cs="Arial"/>
          <w:sz w:val="16"/>
          <w:szCs w:val="16"/>
          <w:lang w:val="es-ES"/>
        </w:rPr>
        <w:t xml:space="preserve"> por la representación de todas y cada una de ellas.</w:t>
      </w:r>
    </w:p>
  </w:footnote>
  <w:footnote w:id="74">
    <w:p w14:paraId="63FE06D8" w14:textId="77777777" w:rsidR="00E1662E" w:rsidRPr="00B55B80" w:rsidRDefault="00E1662E" w:rsidP="00C548B6">
      <w:pPr>
        <w:pStyle w:val="Textonotapie"/>
        <w:ind w:left="142" w:right="-427" w:hanging="142"/>
        <w:rPr>
          <w:rFonts w:cs="Arial"/>
          <w:sz w:val="16"/>
          <w:szCs w:val="16"/>
          <w:lang w:val="es-ES"/>
        </w:rPr>
      </w:pPr>
      <w:r w:rsidRPr="00B55B80">
        <w:rPr>
          <w:rStyle w:val="Refdenotaalpie"/>
          <w:rFonts w:cs="Arial"/>
          <w:sz w:val="16"/>
          <w:szCs w:val="16"/>
          <w:lang w:val="es-ES"/>
        </w:rPr>
        <w:footnoteRef/>
      </w:r>
      <w:r w:rsidRPr="00B55B80">
        <w:rPr>
          <w:rStyle w:val="Refdenotaalpie"/>
          <w:rFonts w:cs="Arial"/>
          <w:sz w:val="16"/>
          <w:szCs w:val="16"/>
          <w:lang w:val="es-ES"/>
        </w:rPr>
        <w:t xml:space="preserve"> </w:t>
      </w:r>
      <w:r>
        <w:rPr>
          <w:rFonts w:cs="Arial"/>
          <w:sz w:val="16"/>
          <w:szCs w:val="16"/>
          <w:lang w:val="es-ES"/>
        </w:rPr>
        <w:t xml:space="preserve"> </w:t>
      </w:r>
      <w:r>
        <w:rPr>
          <w:rFonts w:cs="Arial"/>
          <w:sz w:val="16"/>
          <w:szCs w:val="16"/>
          <w:lang w:val="es-ES"/>
        </w:rPr>
        <w:tab/>
      </w:r>
      <w:r w:rsidRPr="00B55B80">
        <w:rPr>
          <w:rFonts w:cs="Arial"/>
          <w:sz w:val="16"/>
          <w:szCs w:val="16"/>
          <w:lang w:val="es-ES"/>
        </w:rPr>
        <w:t>Deben firmarse todas las páginas en las que figuren precios.</w:t>
      </w:r>
    </w:p>
  </w:footnote>
  <w:footnote w:id="75">
    <w:p w14:paraId="235979F1" w14:textId="77777777" w:rsidR="00E1662E" w:rsidRPr="00EC77F8" w:rsidRDefault="00E1662E" w:rsidP="00C548B6">
      <w:pPr>
        <w:pStyle w:val="Textonotapie"/>
        <w:ind w:left="142" w:right="-427" w:hanging="142"/>
        <w:rPr>
          <w:rFonts w:ascii="Verdana" w:hAnsi="Verdana"/>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 xml:space="preserve">En el caso de que varias operadoras económicas presenten oferta con el compromiso de constituirse formalmente en UTE si resultan adjudicatarias debe </w:t>
      </w:r>
      <w:r w:rsidRPr="00B55B80">
        <w:rPr>
          <w:rFonts w:cs="Arial"/>
          <w:sz w:val="16"/>
          <w:szCs w:val="16"/>
          <w:u w:val="single"/>
          <w:lang w:val="es-ES"/>
        </w:rPr>
        <w:t>firmar</w:t>
      </w:r>
      <w:r w:rsidRPr="00B55B80">
        <w:rPr>
          <w:rFonts w:cs="Arial"/>
          <w:sz w:val="16"/>
          <w:szCs w:val="16"/>
          <w:lang w:val="es-ES"/>
        </w:rPr>
        <w:t xml:space="preserve"> la representación de todas las operadoras económicas que formen parte.</w:t>
      </w:r>
    </w:p>
  </w:footnote>
  <w:footnote w:id="76">
    <w:p w14:paraId="156C2B14" w14:textId="59478608" w:rsidR="002700E8" w:rsidRPr="0030333B" w:rsidRDefault="002700E8" w:rsidP="0030333B">
      <w:pPr>
        <w:pStyle w:val="Textonotapie"/>
        <w:ind w:right="-463"/>
        <w:rPr>
          <w:rFonts w:ascii="Verdana" w:hAnsi="Verdana"/>
          <w:b/>
          <w:sz w:val="16"/>
          <w:szCs w:val="16"/>
          <w:lang w:val="es-ES"/>
        </w:rPr>
      </w:pPr>
      <w:r w:rsidRPr="002C3E72">
        <w:rPr>
          <w:rStyle w:val="Refdenotaalpie"/>
          <w:rFonts w:ascii="Verdana" w:hAnsi="Verdana"/>
          <w:sz w:val="16"/>
          <w:szCs w:val="16"/>
          <w:lang w:val="es-ES"/>
        </w:rPr>
        <w:footnoteRef/>
      </w:r>
      <w:r w:rsidRPr="002C3E72">
        <w:rPr>
          <w:rFonts w:ascii="Verdana" w:hAnsi="Verdana"/>
          <w:sz w:val="16"/>
          <w:szCs w:val="16"/>
          <w:lang w:val="es-ES"/>
        </w:rPr>
        <w:t xml:space="preserve"> </w:t>
      </w:r>
      <w:r w:rsidRPr="002C3E72">
        <w:rPr>
          <w:rFonts w:ascii="Verdana" w:hAnsi="Verdana"/>
          <w:b/>
          <w:sz w:val="16"/>
          <w:szCs w:val="16"/>
          <w:lang w:val="es-ES"/>
        </w:rPr>
        <w:t xml:space="preserve">En el caso de que varios operadores económicos presenten oferta con el compromiso de constituirse formalmente en UTE si resultan adjudicatarios deben </w:t>
      </w:r>
      <w:r w:rsidRPr="002C3E72">
        <w:rPr>
          <w:rFonts w:ascii="Verdana" w:hAnsi="Verdana"/>
          <w:b/>
          <w:sz w:val="16"/>
          <w:szCs w:val="16"/>
          <w:u w:val="single"/>
          <w:lang w:val="es-ES"/>
        </w:rPr>
        <w:t>firmar</w:t>
      </w:r>
      <w:r w:rsidRPr="002C3E72">
        <w:rPr>
          <w:rFonts w:ascii="Verdana" w:hAnsi="Verdana"/>
          <w:b/>
          <w:sz w:val="16"/>
          <w:szCs w:val="16"/>
          <w:lang w:val="es-ES"/>
        </w:rPr>
        <w:t xml:space="preserve"> los representantes de todos los operadores económicos que formen parte.</w:t>
      </w:r>
    </w:p>
  </w:footnote>
  <w:footnote w:id="77">
    <w:p w14:paraId="3AA7D47D" w14:textId="77777777" w:rsidR="00E1662E" w:rsidRPr="00B55B80" w:rsidRDefault="00E1662E" w:rsidP="00C548B6">
      <w:pPr>
        <w:pStyle w:val="Textonotapie"/>
        <w:ind w:left="142" w:right="-427"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 xml:space="preserve">En el caso de que dos o varias operadoras económicas presenten oferta con el compromiso de constituirse formalmente en UTE si resultan adjudicatarias, esta declaración deberá ser </w:t>
      </w:r>
      <w:r w:rsidRPr="00B55B80">
        <w:rPr>
          <w:rFonts w:cs="Arial"/>
          <w:sz w:val="16"/>
          <w:szCs w:val="16"/>
          <w:u w:val="single"/>
          <w:lang w:val="es-ES"/>
        </w:rPr>
        <w:t>firmada</w:t>
      </w:r>
      <w:r w:rsidRPr="00B55B80">
        <w:rPr>
          <w:rFonts w:cs="Arial"/>
          <w:sz w:val="16"/>
          <w:szCs w:val="16"/>
          <w:lang w:val="es-ES"/>
        </w:rPr>
        <w:t xml:space="preserve"> por la representación de todas y cada una de ellas.</w:t>
      </w:r>
    </w:p>
  </w:footnote>
  <w:footnote w:id="78">
    <w:p w14:paraId="538F9341" w14:textId="77777777" w:rsidR="00E1662E" w:rsidRPr="005D5CA8" w:rsidRDefault="00E1662E" w:rsidP="00C548B6">
      <w:pPr>
        <w:pStyle w:val="Textonotapie"/>
        <w:ind w:left="142" w:right="-427" w:hanging="142"/>
        <w:rPr>
          <w:rFonts w:ascii="Verdana" w:hAnsi="Verdana"/>
          <w:sz w:val="14"/>
          <w:szCs w:val="14"/>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S</w:t>
      </w:r>
      <w:r>
        <w:rPr>
          <w:rFonts w:cs="Arial"/>
          <w:sz w:val="16"/>
          <w:szCs w:val="16"/>
          <w:lang w:val="es-ES"/>
        </w:rPr>
        <w:t>ó</w:t>
      </w:r>
      <w:r w:rsidRPr="00B55B80">
        <w:rPr>
          <w:rFonts w:cs="Arial"/>
          <w:sz w:val="16"/>
          <w:szCs w:val="16"/>
          <w:lang w:val="es-ES"/>
        </w:rPr>
        <w:t>lo en el caso previsto en el tercer párrafo del apartado 1 del art. 75 LCSP.</w:t>
      </w:r>
    </w:p>
  </w:footnote>
  <w:footnote w:id="79">
    <w:p w14:paraId="46110845" w14:textId="77777777" w:rsidR="00E1662E" w:rsidRPr="00B55B80" w:rsidRDefault="00E1662E" w:rsidP="00C548B6">
      <w:pPr>
        <w:pStyle w:val="Textonotapie"/>
        <w:ind w:left="142" w:right="-427" w:hanging="142"/>
        <w:rPr>
          <w:rFonts w:cs="Arial"/>
          <w:sz w:val="16"/>
          <w:szCs w:val="16"/>
          <w:lang w:val="es-ES"/>
        </w:rPr>
      </w:pPr>
      <w:r w:rsidRPr="00B55B80">
        <w:rPr>
          <w:rStyle w:val="Refdenotaalpie"/>
          <w:rFonts w:cs="Arial"/>
          <w:sz w:val="16"/>
          <w:szCs w:val="16"/>
          <w:lang w:val="es-ES"/>
        </w:rPr>
        <w:footnoteRef/>
      </w:r>
      <w:r w:rsidRPr="00B55B80">
        <w:rPr>
          <w:rFonts w:cs="Arial"/>
          <w:sz w:val="16"/>
          <w:szCs w:val="16"/>
          <w:lang w:val="es-ES"/>
        </w:rPr>
        <w:t xml:space="preserve"> </w:t>
      </w:r>
      <w:r>
        <w:rPr>
          <w:rFonts w:cs="Arial"/>
          <w:sz w:val="16"/>
          <w:szCs w:val="16"/>
          <w:lang w:val="es-ES"/>
        </w:rPr>
        <w:tab/>
      </w:r>
      <w:r w:rsidRPr="00B55B80">
        <w:rPr>
          <w:rFonts w:cs="Arial"/>
          <w:sz w:val="16"/>
          <w:szCs w:val="16"/>
          <w:lang w:val="es-ES"/>
        </w:rPr>
        <w:t xml:space="preserve">En el caso de que dos o varias operadoras económicas presenten oferta con el compromiso de constituirse formalmente en UTE si resultan adjudicatarias, esta declaración deberá ser </w:t>
      </w:r>
      <w:r w:rsidRPr="00B55B80">
        <w:rPr>
          <w:rFonts w:cs="Arial"/>
          <w:sz w:val="16"/>
          <w:szCs w:val="16"/>
          <w:u w:val="single"/>
          <w:lang w:val="es-ES"/>
        </w:rPr>
        <w:t>presentada</w:t>
      </w:r>
      <w:r w:rsidRPr="00B55B80">
        <w:rPr>
          <w:rFonts w:cs="Arial"/>
          <w:sz w:val="16"/>
          <w:szCs w:val="16"/>
          <w:lang w:val="es-ES"/>
        </w:rPr>
        <w:t xml:space="preserve"> por la representación de todas y cada una de ellas.</w:t>
      </w:r>
    </w:p>
  </w:footnote>
  <w:footnote w:id="80">
    <w:p w14:paraId="26504387" w14:textId="77777777" w:rsidR="00E1662E" w:rsidRDefault="00E1662E" w:rsidP="00DF3847">
      <w:pPr>
        <w:pStyle w:val="Textonotapie"/>
      </w:pPr>
      <w:r>
        <w:rPr>
          <w:rStyle w:val="Refdenotaalpie"/>
        </w:rPr>
        <w:footnoteRef/>
      </w:r>
      <w:r>
        <w:t xml:space="preserve"> </w:t>
      </w:r>
      <w:r w:rsidRPr="00B55B80">
        <w:rPr>
          <w:rFonts w:cs="Arial"/>
          <w:sz w:val="16"/>
          <w:szCs w:val="16"/>
          <w:lang w:val="es-ES"/>
        </w:rPr>
        <w:t xml:space="preserve">En el caso de que dos o varias operadoras económicas presenten oferta con el compromiso de constituirse formalmente en UTE si resultan adjudicatarias, esta declaración deberá ser </w:t>
      </w:r>
      <w:r w:rsidRPr="00B55B80">
        <w:rPr>
          <w:rFonts w:cs="Arial"/>
          <w:sz w:val="16"/>
          <w:szCs w:val="16"/>
          <w:u w:val="single"/>
          <w:lang w:val="es-ES"/>
        </w:rPr>
        <w:t>firmada</w:t>
      </w:r>
      <w:r w:rsidRPr="00B55B80">
        <w:rPr>
          <w:rFonts w:cs="Arial"/>
          <w:sz w:val="16"/>
          <w:szCs w:val="16"/>
          <w:lang w:val="es-ES"/>
        </w:rPr>
        <w:t xml:space="preserve"> por la representación de todas y cada una de ellas.</w:t>
      </w:r>
    </w:p>
  </w:footnote>
</w:footnotes>
</file>

<file path=word/header1.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0D0347FD" w14:textId="77777777" w:rsidR="00E1662E" w:rsidRDefault="00E1662E" w:rsidP="0051608C">
    <w:pPr>
      <w:pStyle w:val="Encabezado"/>
      <w:tabs>
        <w:tab w:val="clear" w:pos="4819"/>
        <w:tab w:val="left" w:pos="195"/>
        <w:tab w:val="right" w:pos="9921"/>
      </w:tabs>
      <w:ind w:left="-100"/>
      <w:jc w:val="center"/>
      <w:rPr>
        <w:rFonts w:ascii="Arial" w:hAnsi="Arial"/>
        <w:noProof/>
        <w:sz w:val="16"/>
      </w:rPr>
    </w:pPr>
    <w:r>
      <w:rPr>
        <w:noProof/>
        <w:lang w:eastAsia="es-ES"/>
      </w:rPr>
      <w:drawing>
        <wp:anchor distT="0" distB="0" distL="114300" distR="114300" simplePos="0" relativeHeight="251658240" behindDoc="0" locked="0" layoutInCell="1" allowOverlap="1" wp14:anchorId="4919274C" wp14:editId="65057017">
          <wp:simplePos x="0" y="0"/>
          <wp:positionH relativeFrom="column">
            <wp:posOffset>-317500</wp:posOffset>
          </wp:positionH>
          <wp:positionV relativeFrom="paragraph">
            <wp:posOffset>17145</wp:posOffset>
          </wp:positionV>
          <wp:extent cx="825500" cy="499745"/>
          <wp:effectExtent l="0" t="0" r="0" b="0"/>
          <wp:wrapSquare wrapText="bothSides"/>
          <wp:docPr id="18" name="Imagen 22"/>
          <wp:cNvGraphicFramePr>
            <a:graphicFrameLocks xmlns:a="http://schemas.openxmlformats.org/drawingml/2006/main" noChangeAspect="1"/>
          </wp:cNvGraphicFramePr>
          <a:graphic xmlns:a="http://schemas.openxmlformats.org/drawingml/2006/main">
            <a:graphicData uri="http://schemas.openxmlformats.org/drawingml/2006/picture">
              <pic:pic xmlns:pic="http://schemas.openxmlformats.org/drawingml/2006/picture">
                <pic:nvPicPr>
                  <pic:cNvPr id="0" name="Imagen 8"/>
                  <pic:cNvPicPr>
                    <a:picLocks noChangeAspect="1" noChangeArrowheads="1"/>
                  </pic:cNvPicPr>
                </pic:nvPicPr>
                <pic:blipFill>
                  <a:blip r:embed="rId1">
                    <a:extLst>
                      <a:ext uri="{28A0092B-C50C-407E-A947-70E740481C1C}">
                        <a14:useLocalDpi xmlns:a14="http://schemas.microsoft.com/office/drawing/2010/main" val="0"/>
                      </a:ext>
                    </a:extLst>
                  </a:blip>
                  <a:srcRect/>
                  <a:stretch>
                    <a:fillRect/>
                  </a:stretch>
                </pic:blipFill>
                <pic:spPr bwMode="auto">
                  <a:xfrm>
                    <a:off x="0" y="0"/>
                    <a:ext cx="825500" cy="499745"/>
                  </a:xfrm>
                  <a:prstGeom prst="rect">
                    <a:avLst/>
                  </a:prstGeom>
                  <a:noFill/>
                </pic:spPr>
              </pic:pic>
            </a:graphicData>
          </a:graphic>
          <wp14:sizeRelH relativeFrom="page">
            <wp14:pctWidth>0</wp14:pctWidth>
          </wp14:sizeRelH>
          <wp14:sizeRelV relativeFrom="page">
            <wp14:pctHeight>0</wp14:pctHeight>
          </wp14:sizeRelV>
        </wp:anchor>
      </w:drawing>
    </w:r>
    <w:r w:rsidRPr="00AA2988">
      <w:rPr>
        <w:rFonts w:ascii="Arial" w:hAnsi="Arial"/>
        <w:noProof/>
        <w:sz w:val="16"/>
      </w:rPr>
      <w:object w:dxaOrig="18028" w:dyaOrig="2235" w14:anchorId="69EE8704">
        <v:shapetype id="_x0000_t75" coordsize="21600,21600" o:spt="75" o:preferrelative="t" path="m@4@5l@4@11@9@11@9@5xe" filled="f" stroked="f">
          <v:stroke joinstyle="miter"/>
          <v:formulas>
            <v:f eqn="if lineDrawn pixelLineWidth 0"/>
            <v:f eqn="sum @0 1 0"/>
            <v:f eqn="sum 0 0 @1"/>
            <v:f eqn="prod @2 1 2"/>
            <v:f eqn="prod @3 21600 pixelWidth"/>
            <v:f eqn="prod @3 21600 pixelHeight"/>
            <v:f eqn="sum @0 0 1"/>
            <v:f eqn="prod @6 1 2"/>
            <v:f eqn="prod @7 21600 pixelWidth"/>
            <v:f eqn="sum @8 21600 0"/>
            <v:f eqn="prod @7 21600 pixelHeight"/>
            <v:f eqn="sum @10 21600 0"/>
          </v:formulas>
          <v:path o:extrusionok="f" gradientshapeok="t" o:connecttype="rect"/>
          <o:lock v:ext="edit" aspectratio="t"/>
        </v:shapetype>
        <v:shape id="_x0000_i1025" type="#_x0000_t75" style="width:188.25pt;height:20.25pt" fillcolor="window">
          <v:imagedata r:id="rId2" o:title=""/>
        </v:shape>
        <o:OLEObject Type="Embed" ProgID="MSPhotoEd.3" ShapeID="_x0000_i1025" DrawAspect="Content" ObjectID="_1839756224" r:id="rId3"/>
      </w:object>
    </w:r>
  </w:p>
  <w:p w14:paraId="71F65BC1" w14:textId="77777777" w:rsidR="00E1662E" w:rsidRPr="00B5714A" w:rsidRDefault="00E1662E" w:rsidP="00B67DEE">
    <w:pPr>
      <w:pStyle w:val="Encabezado"/>
      <w:tabs>
        <w:tab w:val="clear" w:pos="4819"/>
        <w:tab w:val="clear" w:pos="9071"/>
        <w:tab w:val="left" w:pos="195"/>
        <w:tab w:val="right" w:pos="9498"/>
        <w:tab w:val="right" w:pos="9781"/>
      </w:tabs>
      <w:ind w:left="-100" w:right="566"/>
      <w:jc w:val="center"/>
      <w:rPr>
        <w:rFonts w:ascii="Arial" w:hAnsi="Arial"/>
        <w:noProof/>
        <w:sz w:val="14"/>
        <w:szCs w:val="14"/>
      </w:rPr>
    </w:pPr>
  </w:p>
  <w:p w14:paraId="132AE870" w14:textId="77777777" w:rsidR="00E1662E" w:rsidRDefault="00E1662E" w:rsidP="00B67DEE">
    <w:pPr>
      <w:pStyle w:val="Encabezado"/>
      <w:tabs>
        <w:tab w:val="clear" w:pos="4819"/>
        <w:tab w:val="clear" w:pos="9071"/>
        <w:tab w:val="left" w:pos="195"/>
        <w:tab w:val="right" w:pos="8505"/>
        <w:tab w:val="right" w:pos="9498"/>
        <w:tab w:val="right" w:pos="9781"/>
      </w:tabs>
      <w:ind w:left="2040" w:right="29"/>
      <w:jc w:val="right"/>
      <w:rPr>
        <w:rFonts w:ascii="Verdana" w:hAnsi="Verdana"/>
        <w:i/>
        <w:sz w:val="14"/>
        <w:szCs w:val="14"/>
      </w:rPr>
    </w:pPr>
    <w:r>
      <w:rPr>
        <w:rFonts w:ascii="Verdana" w:hAnsi="Verdana"/>
        <w:i/>
        <w:sz w:val="14"/>
        <w:szCs w:val="14"/>
      </w:rPr>
      <w:t xml:space="preserve"> </w:t>
    </w:r>
    <w:r w:rsidRPr="00E44C5F">
      <w:rPr>
        <w:rFonts w:ascii="Verdana" w:hAnsi="Verdana"/>
        <w:i/>
        <w:sz w:val="14"/>
        <w:szCs w:val="14"/>
      </w:rPr>
      <w:t>Pliego de cláusulas adminis</w:t>
    </w:r>
    <w:r>
      <w:rPr>
        <w:rFonts w:ascii="Verdana" w:hAnsi="Verdana"/>
        <w:i/>
        <w:sz w:val="14"/>
        <w:szCs w:val="14"/>
      </w:rPr>
      <w:t>trativas particulares de contrato de servicios</w:t>
    </w:r>
  </w:p>
  <w:p w14:paraId="7023C4C3" w14:textId="77777777" w:rsidR="00E1662E" w:rsidRDefault="00E1662E" w:rsidP="00B67DEE">
    <w:pPr>
      <w:pStyle w:val="Encabezado"/>
      <w:tabs>
        <w:tab w:val="clear" w:pos="4819"/>
        <w:tab w:val="clear" w:pos="9071"/>
        <w:tab w:val="left" w:pos="195"/>
        <w:tab w:val="right" w:pos="8505"/>
        <w:tab w:val="right" w:pos="9498"/>
        <w:tab w:val="right" w:pos="9781"/>
      </w:tabs>
      <w:ind w:left="2040" w:right="29"/>
      <w:jc w:val="right"/>
      <w:rPr>
        <w:rFonts w:ascii="Verdana" w:hAnsi="Verdana"/>
        <w:i/>
        <w:sz w:val="14"/>
        <w:szCs w:val="14"/>
      </w:rPr>
    </w:pPr>
    <w:r>
      <w:rPr>
        <w:rFonts w:ascii="Verdana" w:hAnsi="Verdana"/>
        <w:i/>
        <w:sz w:val="14"/>
        <w:szCs w:val="14"/>
      </w:rPr>
      <w:t>Procedimiento abierto</w:t>
    </w:r>
  </w:p>
  <w:p w14:paraId="27404FE6" w14:textId="77777777" w:rsidR="00E1662E" w:rsidRDefault="00E1662E" w:rsidP="0051608C">
    <w:pPr>
      <w:pStyle w:val="Encabezado"/>
      <w:tabs>
        <w:tab w:val="clear" w:pos="4819"/>
        <w:tab w:val="left" w:pos="195"/>
        <w:tab w:val="right" w:pos="9921"/>
      </w:tabs>
      <w:ind w:left="2040"/>
      <w:jc w:val="right"/>
      <w:rPr>
        <w:rFonts w:ascii="Verdana" w:hAnsi="Verdana"/>
        <w:i/>
        <w:sz w:val="14"/>
        <w:szCs w:val="14"/>
      </w:rPr>
    </w:pPr>
  </w:p>
</w:hdr>
</file>

<file path=word/header2.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485F8A93" w14:textId="77777777" w:rsidR="00E1662E" w:rsidRDefault="00E1662E" w:rsidP="005A6D2E">
    <w:pPr>
      <w:pStyle w:val="Encabezado"/>
      <w:tabs>
        <w:tab w:val="clear" w:pos="4819"/>
        <w:tab w:val="left" w:pos="195"/>
        <w:tab w:val="right" w:pos="9921"/>
      </w:tabs>
      <w:ind w:left="-100"/>
      <w:jc w:val="center"/>
      <w:rPr>
        <w:rFonts w:ascii="Arial" w:hAnsi="Arial"/>
        <w:noProof/>
        <w:sz w:val="16"/>
      </w:rPr>
    </w:pPr>
    <w:r>
      <w:rPr>
        <w:noProof/>
        <w:lang w:eastAsia="es-ES"/>
      </w:rPr>
      <w:drawing>
        <wp:anchor distT="0" distB="0" distL="114300" distR="114300" simplePos="0" relativeHeight="251658242" behindDoc="0" locked="0" layoutInCell="1" allowOverlap="1" wp14:anchorId="1CAA0843" wp14:editId="420BA704">
          <wp:simplePos x="0" y="0"/>
          <wp:positionH relativeFrom="column">
            <wp:posOffset>-57150</wp:posOffset>
          </wp:positionH>
          <wp:positionV relativeFrom="paragraph">
            <wp:posOffset>168910</wp:posOffset>
          </wp:positionV>
          <wp:extent cx="825500" cy="499745"/>
          <wp:effectExtent l="0" t="0" r="0" b="0"/>
          <wp:wrapSquare wrapText="bothSides"/>
          <wp:docPr id="19" name="Imagen 3"/>
          <wp:cNvGraphicFramePr>
            <a:graphicFrameLocks xmlns:a="http://schemas.openxmlformats.org/drawingml/2006/main" noChangeAspect="1"/>
          </wp:cNvGraphicFramePr>
          <a:graphic xmlns:a="http://schemas.openxmlformats.org/drawingml/2006/main">
            <a:graphicData uri="http://schemas.openxmlformats.org/drawingml/2006/picture">
              <pic:pic xmlns:pic="http://schemas.openxmlformats.org/drawingml/2006/picture">
                <pic:nvPicPr>
                  <pic:cNvPr id="0" name="Imagen 8"/>
                  <pic:cNvPicPr>
                    <a:picLocks noChangeAspect="1" noChangeArrowheads="1"/>
                  </pic:cNvPicPr>
                </pic:nvPicPr>
                <pic:blipFill>
                  <a:blip r:embed="rId1">
                    <a:extLst>
                      <a:ext uri="{28A0092B-C50C-407E-A947-70E740481C1C}">
                        <a14:useLocalDpi xmlns:a14="http://schemas.microsoft.com/office/drawing/2010/main" val="0"/>
                      </a:ext>
                    </a:extLst>
                  </a:blip>
                  <a:srcRect/>
                  <a:stretch>
                    <a:fillRect/>
                  </a:stretch>
                </pic:blipFill>
                <pic:spPr bwMode="auto">
                  <a:xfrm>
                    <a:off x="0" y="0"/>
                    <a:ext cx="825500" cy="499745"/>
                  </a:xfrm>
                  <a:prstGeom prst="rect">
                    <a:avLst/>
                  </a:prstGeom>
                  <a:noFill/>
                </pic:spPr>
              </pic:pic>
            </a:graphicData>
          </a:graphic>
          <wp14:sizeRelH relativeFrom="page">
            <wp14:pctWidth>0</wp14:pctWidth>
          </wp14:sizeRelH>
          <wp14:sizeRelV relativeFrom="page">
            <wp14:pctHeight>0</wp14:pctHeight>
          </wp14:sizeRelV>
        </wp:anchor>
      </w:drawing>
    </w:r>
    <w:r w:rsidRPr="00AA2988">
      <w:rPr>
        <w:rFonts w:ascii="Arial" w:hAnsi="Arial"/>
        <w:noProof/>
        <w:sz w:val="16"/>
      </w:rPr>
      <w:object w:dxaOrig="18028" w:dyaOrig="2235" w14:anchorId="23D50342">
        <v:shapetype id="_x0000_t75" coordsize="21600,21600" o:spt="75" o:preferrelative="t" path="m@4@5l@4@11@9@11@9@5xe" filled="f" stroked="f">
          <v:stroke joinstyle="miter"/>
          <v:formulas>
            <v:f eqn="if lineDrawn pixelLineWidth 0"/>
            <v:f eqn="sum @0 1 0"/>
            <v:f eqn="sum 0 0 @1"/>
            <v:f eqn="prod @2 1 2"/>
            <v:f eqn="prod @3 21600 pixelWidth"/>
            <v:f eqn="prod @3 21600 pixelHeight"/>
            <v:f eqn="sum @0 0 1"/>
            <v:f eqn="prod @6 1 2"/>
            <v:f eqn="prod @7 21600 pixelWidth"/>
            <v:f eqn="sum @8 21600 0"/>
            <v:f eqn="prod @7 21600 pixelHeight"/>
            <v:f eqn="sum @10 21600 0"/>
          </v:formulas>
          <v:path o:extrusionok="f" gradientshapeok="t" o:connecttype="rect"/>
          <o:lock v:ext="edit" aspectratio="t"/>
        </v:shapetype>
        <v:shape id="_x0000_i1026" type="#_x0000_t75" style="width:173.25pt;height:20.25pt" fillcolor="window">
          <v:imagedata r:id="rId2" o:title=""/>
        </v:shape>
        <o:OLEObject Type="Embed" ProgID="MSPhotoEd.3" ShapeID="_x0000_i1026" DrawAspect="Content" ObjectID="_1839756225" r:id="rId3"/>
      </w:object>
    </w:r>
  </w:p>
  <w:p w14:paraId="719A8E22" w14:textId="77777777" w:rsidR="00E1662E" w:rsidRDefault="00E1662E" w:rsidP="005A6D2E">
    <w:pPr>
      <w:pStyle w:val="Encabezado"/>
      <w:tabs>
        <w:tab w:val="clear" w:pos="4819"/>
        <w:tab w:val="left" w:pos="195"/>
        <w:tab w:val="right" w:pos="9921"/>
      </w:tabs>
      <w:ind w:left="2040" w:right="-427"/>
      <w:jc w:val="right"/>
      <w:rPr>
        <w:rFonts w:ascii="Verdana" w:hAnsi="Verdana"/>
        <w:i/>
        <w:sz w:val="14"/>
        <w:szCs w:val="14"/>
      </w:rPr>
    </w:pPr>
    <w:r>
      <w:rPr>
        <w:rFonts w:ascii="Verdana" w:hAnsi="Verdana"/>
        <w:i/>
        <w:sz w:val="14"/>
        <w:szCs w:val="14"/>
      </w:rPr>
      <w:t xml:space="preserve"> </w:t>
    </w:r>
    <w:r w:rsidRPr="00E44C5F">
      <w:rPr>
        <w:rFonts w:ascii="Verdana" w:hAnsi="Verdana"/>
        <w:i/>
        <w:sz w:val="14"/>
        <w:szCs w:val="14"/>
      </w:rPr>
      <w:t>Pliego de cláusulas adminis</w:t>
    </w:r>
    <w:r>
      <w:rPr>
        <w:rFonts w:ascii="Verdana" w:hAnsi="Verdana"/>
        <w:i/>
        <w:sz w:val="14"/>
        <w:szCs w:val="14"/>
      </w:rPr>
      <w:t>trativas particulares de contrato de servicios</w:t>
    </w:r>
  </w:p>
  <w:p w14:paraId="514BAE8E" w14:textId="77777777" w:rsidR="00E1662E" w:rsidRDefault="00E1662E" w:rsidP="005A6D2E">
    <w:pPr>
      <w:pStyle w:val="Encabezado"/>
      <w:tabs>
        <w:tab w:val="clear" w:pos="4819"/>
        <w:tab w:val="left" w:pos="195"/>
        <w:tab w:val="right" w:pos="9921"/>
      </w:tabs>
      <w:ind w:left="2040" w:right="-427"/>
      <w:jc w:val="right"/>
      <w:rPr>
        <w:rFonts w:ascii="Verdana" w:hAnsi="Verdana"/>
        <w:i/>
        <w:sz w:val="14"/>
        <w:szCs w:val="14"/>
      </w:rPr>
    </w:pPr>
    <w:r>
      <w:rPr>
        <w:rFonts w:ascii="Verdana" w:hAnsi="Verdana"/>
        <w:i/>
        <w:sz w:val="14"/>
        <w:szCs w:val="14"/>
      </w:rPr>
      <w:t>Procedimiento abierto</w:t>
    </w:r>
  </w:p>
  <w:p w14:paraId="5F744F55" w14:textId="77777777" w:rsidR="00E1662E" w:rsidRDefault="00E1662E" w:rsidP="005A6D2E">
    <w:pPr>
      <w:pStyle w:val="Encabezado"/>
      <w:tabs>
        <w:tab w:val="clear" w:pos="4819"/>
        <w:tab w:val="left" w:pos="195"/>
        <w:tab w:val="right" w:pos="9921"/>
      </w:tabs>
      <w:ind w:left="2040"/>
      <w:jc w:val="right"/>
      <w:rPr>
        <w:rFonts w:ascii="Verdana" w:hAnsi="Verdana"/>
        <w:i/>
        <w:sz w:val="14"/>
        <w:szCs w:val="14"/>
      </w:rPr>
    </w:pPr>
  </w:p>
  <w:p w14:paraId="0C14503D" w14:textId="77777777" w:rsidR="00E1662E" w:rsidRDefault="00E1662E" w:rsidP="005A6D2E">
    <w:pPr>
      <w:pStyle w:val="Encabezado"/>
      <w:tabs>
        <w:tab w:val="clear" w:pos="4819"/>
        <w:tab w:val="left" w:pos="195"/>
        <w:tab w:val="right" w:pos="9921"/>
      </w:tabs>
      <w:ind w:left="2040"/>
      <w:jc w:val="right"/>
      <w:rPr>
        <w:rFonts w:ascii="Verdana" w:hAnsi="Verdana"/>
        <w:i/>
        <w:sz w:val="14"/>
        <w:szCs w:val="14"/>
      </w:rPr>
    </w:pPr>
  </w:p>
</w:hdr>
</file>

<file path=word/header3.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730791F4" w14:textId="77777777" w:rsidR="00E1662E" w:rsidRDefault="00E1662E" w:rsidP="00A12B05">
    <w:pPr>
      <w:pStyle w:val="Encabezado"/>
      <w:tabs>
        <w:tab w:val="clear" w:pos="4819"/>
        <w:tab w:val="left" w:pos="195"/>
        <w:tab w:val="right" w:pos="9921"/>
      </w:tabs>
      <w:ind w:left="-100"/>
      <w:jc w:val="center"/>
      <w:rPr>
        <w:rFonts w:ascii="Arial" w:hAnsi="Arial"/>
        <w:noProof/>
        <w:sz w:val="16"/>
      </w:rPr>
    </w:pPr>
    <w:r>
      <w:rPr>
        <w:noProof/>
        <w:lang w:eastAsia="es-ES"/>
      </w:rPr>
      <w:drawing>
        <wp:anchor distT="0" distB="0" distL="114300" distR="114300" simplePos="0" relativeHeight="251658241" behindDoc="0" locked="0" layoutInCell="1" allowOverlap="1" wp14:anchorId="10A7997B" wp14:editId="08B7C16E">
          <wp:simplePos x="0" y="0"/>
          <wp:positionH relativeFrom="column">
            <wp:posOffset>-317500</wp:posOffset>
          </wp:positionH>
          <wp:positionV relativeFrom="paragraph">
            <wp:posOffset>17145</wp:posOffset>
          </wp:positionV>
          <wp:extent cx="825500" cy="499745"/>
          <wp:effectExtent l="0" t="0" r="0" b="0"/>
          <wp:wrapSquare wrapText="bothSides"/>
          <wp:docPr id="13" name="Imagen 5"/>
          <wp:cNvGraphicFramePr>
            <a:graphicFrameLocks xmlns:a="http://schemas.openxmlformats.org/drawingml/2006/main" noChangeAspect="1"/>
          </wp:cNvGraphicFramePr>
          <a:graphic xmlns:a="http://schemas.openxmlformats.org/drawingml/2006/main">
            <a:graphicData uri="http://schemas.openxmlformats.org/drawingml/2006/picture">
              <pic:pic xmlns:pic="http://schemas.openxmlformats.org/drawingml/2006/picture">
                <pic:nvPicPr>
                  <pic:cNvPr id="0" name="Imagen 8"/>
                  <pic:cNvPicPr>
                    <a:picLocks noChangeAspect="1" noChangeArrowheads="1"/>
                  </pic:cNvPicPr>
                </pic:nvPicPr>
                <pic:blipFill>
                  <a:blip r:embed="rId1">
                    <a:extLst>
                      <a:ext uri="{28A0092B-C50C-407E-A947-70E740481C1C}">
                        <a14:useLocalDpi xmlns:a14="http://schemas.microsoft.com/office/drawing/2010/main" val="0"/>
                      </a:ext>
                    </a:extLst>
                  </a:blip>
                  <a:srcRect/>
                  <a:stretch>
                    <a:fillRect/>
                  </a:stretch>
                </pic:blipFill>
                <pic:spPr bwMode="auto">
                  <a:xfrm>
                    <a:off x="0" y="0"/>
                    <a:ext cx="825500" cy="499745"/>
                  </a:xfrm>
                  <a:prstGeom prst="rect">
                    <a:avLst/>
                  </a:prstGeom>
                  <a:noFill/>
                </pic:spPr>
              </pic:pic>
            </a:graphicData>
          </a:graphic>
          <wp14:sizeRelH relativeFrom="page">
            <wp14:pctWidth>0</wp14:pctWidth>
          </wp14:sizeRelH>
          <wp14:sizeRelV relativeFrom="page">
            <wp14:pctHeight>0</wp14:pctHeight>
          </wp14:sizeRelV>
        </wp:anchor>
      </w:drawing>
    </w:r>
    <w:r w:rsidRPr="00AA2988">
      <w:rPr>
        <w:rFonts w:ascii="Arial" w:hAnsi="Arial"/>
        <w:noProof/>
        <w:sz w:val="16"/>
      </w:rPr>
      <w:object w:dxaOrig="18028" w:dyaOrig="2235" w14:anchorId="2F1C9A62">
        <v:shapetype id="_x0000_t75" coordsize="21600,21600" o:spt="75" o:preferrelative="t" path="m@4@5l@4@11@9@11@9@5xe" filled="f" stroked="f">
          <v:stroke joinstyle="miter"/>
          <v:formulas>
            <v:f eqn="if lineDrawn pixelLineWidth 0"/>
            <v:f eqn="sum @0 1 0"/>
            <v:f eqn="sum 0 0 @1"/>
            <v:f eqn="prod @2 1 2"/>
            <v:f eqn="prod @3 21600 pixelWidth"/>
            <v:f eqn="prod @3 21600 pixelHeight"/>
            <v:f eqn="sum @0 0 1"/>
            <v:f eqn="prod @6 1 2"/>
            <v:f eqn="prod @7 21600 pixelWidth"/>
            <v:f eqn="sum @8 21600 0"/>
            <v:f eqn="prod @7 21600 pixelHeight"/>
            <v:f eqn="sum @10 21600 0"/>
          </v:formulas>
          <v:path o:extrusionok="f" gradientshapeok="t" o:connecttype="rect"/>
          <o:lock v:ext="edit" aspectratio="t"/>
        </v:shapetype>
        <v:shape id="_x0000_i1027" type="#_x0000_t75" style="width:174.75pt;height:21.75pt" fillcolor="window">
          <v:imagedata r:id="rId2" o:title=""/>
        </v:shape>
        <o:OLEObject Type="Embed" ProgID="MSPhotoEd.3" ShapeID="_x0000_i1027" DrawAspect="Content" ObjectID="_1839756226" r:id="rId3"/>
      </w:object>
    </w:r>
  </w:p>
  <w:p w14:paraId="076E1FD6" w14:textId="77777777" w:rsidR="00E1662E" w:rsidRDefault="00E1662E" w:rsidP="00A12B05">
    <w:pPr>
      <w:pStyle w:val="Encabezado"/>
      <w:tabs>
        <w:tab w:val="clear" w:pos="4819"/>
        <w:tab w:val="left" w:pos="195"/>
        <w:tab w:val="right" w:pos="9921"/>
      </w:tabs>
      <w:ind w:left="-100"/>
      <w:jc w:val="center"/>
      <w:rPr>
        <w:rFonts w:ascii="Arial" w:hAnsi="Arial"/>
        <w:noProof/>
        <w:sz w:val="16"/>
      </w:rPr>
    </w:pPr>
  </w:p>
  <w:p w14:paraId="26C8066C" w14:textId="77777777" w:rsidR="00E1662E" w:rsidRDefault="00E1662E" w:rsidP="00497112">
    <w:pPr>
      <w:pStyle w:val="Encabezado"/>
      <w:tabs>
        <w:tab w:val="clear" w:pos="4819"/>
        <w:tab w:val="left" w:pos="195"/>
        <w:tab w:val="right" w:pos="9921"/>
      </w:tabs>
      <w:ind w:left="2040" w:right="-427"/>
      <w:jc w:val="right"/>
      <w:rPr>
        <w:rFonts w:ascii="Verdana" w:hAnsi="Verdana"/>
        <w:i/>
        <w:sz w:val="14"/>
        <w:szCs w:val="14"/>
      </w:rPr>
    </w:pPr>
    <w:r>
      <w:rPr>
        <w:rFonts w:ascii="Verdana" w:hAnsi="Verdana"/>
        <w:i/>
        <w:sz w:val="14"/>
        <w:szCs w:val="14"/>
      </w:rPr>
      <w:t xml:space="preserve"> </w:t>
    </w:r>
    <w:r w:rsidRPr="00E44C5F">
      <w:rPr>
        <w:rFonts w:ascii="Verdana" w:hAnsi="Verdana"/>
        <w:i/>
        <w:sz w:val="14"/>
        <w:szCs w:val="14"/>
      </w:rPr>
      <w:t>Pliego de cláusulas adminis</w:t>
    </w:r>
    <w:r>
      <w:rPr>
        <w:rFonts w:ascii="Verdana" w:hAnsi="Verdana"/>
        <w:i/>
        <w:sz w:val="14"/>
        <w:szCs w:val="14"/>
      </w:rPr>
      <w:t>trativas particulares de contrato de servicios</w:t>
    </w:r>
  </w:p>
  <w:p w14:paraId="62AB211E" w14:textId="77777777" w:rsidR="00E1662E" w:rsidRDefault="00E1662E" w:rsidP="00497112">
    <w:pPr>
      <w:pStyle w:val="Encabezado"/>
      <w:tabs>
        <w:tab w:val="clear" w:pos="4819"/>
        <w:tab w:val="left" w:pos="195"/>
        <w:tab w:val="right" w:pos="9921"/>
      </w:tabs>
      <w:ind w:left="2040" w:right="-427"/>
      <w:jc w:val="right"/>
      <w:rPr>
        <w:rFonts w:ascii="Verdana" w:hAnsi="Verdana"/>
        <w:i/>
        <w:sz w:val="14"/>
        <w:szCs w:val="14"/>
      </w:rPr>
    </w:pPr>
    <w:r>
      <w:rPr>
        <w:rFonts w:ascii="Verdana" w:hAnsi="Verdana"/>
        <w:i/>
        <w:sz w:val="14"/>
        <w:szCs w:val="14"/>
      </w:rPr>
      <w:t>Procedimiento abierto</w:t>
    </w:r>
  </w:p>
  <w:p w14:paraId="5A226B77" w14:textId="77777777" w:rsidR="00E1662E" w:rsidRDefault="00E1662E" w:rsidP="0051608C">
    <w:pPr>
      <w:pStyle w:val="Encabezado"/>
      <w:tabs>
        <w:tab w:val="clear" w:pos="4819"/>
        <w:tab w:val="left" w:pos="195"/>
        <w:tab w:val="right" w:pos="9921"/>
      </w:tabs>
      <w:ind w:left="2040"/>
      <w:jc w:val="right"/>
      <w:rPr>
        <w:rFonts w:ascii="Verdana" w:hAnsi="Verdana"/>
        <w:i/>
        <w:sz w:val="14"/>
        <w:szCs w:val="14"/>
      </w:rPr>
    </w:pPr>
  </w:p>
  <w:p w14:paraId="75819FD3" w14:textId="77777777" w:rsidR="00E1662E" w:rsidRDefault="00E1662E" w:rsidP="0051608C">
    <w:pPr>
      <w:pStyle w:val="Encabezado"/>
      <w:tabs>
        <w:tab w:val="clear" w:pos="4819"/>
        <w:tab w:val="left" w:pos="195"/>
        <w:tab w:val="right" w:pos="9921"/>
      </w:tabs>
      <w:ind w:left="2040"/>
      <w:jc w:val="right"/>
      <w:rPr>
        <w:rFonts w:ascii="Verdana" w:hAnsi="Verdana"/>
        <w:i/>
        <w:sz w:val="14"/>
        <w:szCs w:val="14"/>
      </w:rPr>
    </w:pPr>
  </w:p>
</w:hdr>
</file>

<file path=word/header4.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3951EEAF" w14:textId="77777777" w:rsidR="00D656CE" w:rsidRDefault="00D656CE">
    <w:pPr>
      <w:pStyle w:val="Encabezado"/>
    </w:pPr>
  </w:p>
</w:hdr>
</file>

<file path=word/header5.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521C9C5B" w14:textId="3F763A25" w:rsidR="00D656CE" w:rsidRDefault="00D656CE">
    <w:pPr>
      <w:pStyle w:val="Encabezado"/>
      <w:jc w:val="center"/>
    </w:pPr>
    <w:r w:rsidRPr="00AA2988">
      <w:rPr>
        <w:rFonts w:ascii="Arial" w:hAnsi="Arial"/>
        <w:noProof/>
        <w:sz w:val="16"/>
      </w:rPr>
      <w:object w:dxaOrig="3770" w:dyaOrig="470" w14:anchorId="113F028F">
        <v:shapetype id="_x0000_t75" coordsize="21600,21600" o:spt="75" o:preferrelative="t" path="m@4@5l@4@11@9@11@9@5xe" filled="f" stroked="f">
          <v:stroke joinstyle="miter"/>
          <v:formulas>
            <v:f eqn="if lineDrawn pixelLineWidth 0"/>
            <v:f eqn="sum @0 1 0"/>
            <v:f eqn="sum 0 0 @1"/>
            <v:f eqn="prod @2 1 2"/>
            <v:f eqn="prod @3 21600 pixelWidth"/>
            <v:f eqn="prod @3 21600 pixelHeight"/>
            <v:f eqn="sum @0 0 1"/>
            <v:f eqn="prod @6 1 2"/>
            <v:f eqn="prod @7 21600 pixelWidth"/>
            <v:f eqn="sum @8 21600 0"/>
            <v:f eqn="prod @7 21600 pixelHeight"/>
            <v:f eqn="sum @10 21600 0"/>
          </v:formulas>
          <v:path o:extrusionok="f" gradientshapeok="t" o:connecttype="rect"/>
          <o:lock v:ext="edit" aspectratio="t"/>
        </v:shapetype>
        <v:shape id="_x0000_i1028" type="#_x0000_t75" style="width:188.25pt;height:23.25pt" fillcolor="window"/>
        <o:OLEObject Type="Embed" ProgID="MSPhotoEd.3" ShapeID="_x0000_i1028" DrawAspect="Content" ObjectID="_1839756227" r:id="rId1"/>
      </w:object>
    </w:r>
  </w:p>
</w:hdr>
</file>

<file path=word/header6.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328FED96" w14:textId="77777777" w:rsidR="00D656CE" w:rsidRDefault="00D656CE">
    <w:pPr>
      <w:pStyle w:val="Encabezado"/>
    </w:pPr>
  </w:p>
</w:hdr>
</file>

<file path=word/header7.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08373ACD" w14:textId="77777777" w:rsidR="00E1662E" w:rsidRDefault="00E1662E">
    <w:pPr>
      <w:pStyle w:val="Encabezado"/>
    </w:pPr>
  </w:p>
</w:hdr>
</file>

<file path=word/header8.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6ACB47AA" w14:textId="77777777" w:rsidR="00E1662E" w:rsidRDefault="00E1662E">
    <w:pPr>
      <w:pStyle w:val="Encabezado"/>
    </w:pPr>
  </w:p>
</w:hdr>
</file>

<file path=word/header9.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7B4F50E4" w14:textId="77777777" w:rsidR="00E1662E" w:rsidRDefault="00E1662E">
    <w:pPr>
      <w:pStyle w:val="Encabezado"/>
    </w:pPr>
  </w:p>
</w:hdr>
</file>

<file path=word/header10.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07509D0B" w14:textId="77777777" w:rsidR="00E1662E" w:rsidRDefault="00E1662E">
    <w:pPr>
      <w:pStyle w:val="Encabezado"/>
    </w:pPr>
  </w:p>
</w:hdr>
</file>

<file path=word/numbering.xml><?xml version="1.0" encoding="utf-8"?>
<w:numbering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abstractNum w:abstractNumId="0" w15:restartNumberingAfterBreak="0">
    <w:nsid w:val="00000056"/>
    <w:multiLevelType w:val="singleLevel"/>
    <w:tmpl w:val="FABCBD70"/>
    <w:name w:val="WW8Num86"/>
    <w:lvl w:ilvl="0">
      <w:start w:val="1"/>
      <w:numFmt w:val="decimal"/>
      <w:lvlText w:val="%1."/>
      <w:lvlJc w:val="left"/>
      <w:pPr>
        <w:tabs>
          <w:tab w:val="num" w:pos="0"/>
        </w:tabs>
        <w:ind w:left="720" w:hanging="360"/>
      </w:pPr>
      <w:rPr>
        <w:rFonts w:ascii="Verdana" w:eastAsia="Calibri" w:hAnsi="Verdana" w:cs="Verdana" w:hint="default"/>
        <w:b/>
        <w:i w:val="0"/>
        <w:sz w:val="14"/>
        <w:szCs w:val="20"/>
      </w:rPr>
    </w:lvl>
  </w:abstractNum>
  <w:abstractNum w:abstractNumId="1" w15:restartNumberingAfterBreak="0">
    <w:nsid w:val="00D216EB"/>
    <w:multiLevelType w:val="hybridMultilevel"/>
    <w:tmpl w:val="8D707FD2"/>
    <w:lvl w:ilvl="0" w:tplc="4B264CEC">
      <w:start w:val="10"/>
      <w:numFmt w:val="bullet"/>
      <w:lvlText w:val="-"/>
      <w:lvlJc w:val="left"/>
      <w:pPr>
        <w:ind w:left="1080" w:hanging="360"/>
      </w:pPr>
      <w:rPr>
        <w:rFonts w:ascii="Verdana" w:eastAsia="Times New Roman" w:hAnsi="Verdana" w:cs="Tahoma" w:hint="default"/>
      </w:rPr>
    </w:lvl>
    <w:lvl w:ilvl="1" w:tplc="0C0A0003">
      <w:start w:val="1"/>
      <w:numFmt w:val="bullet"/>
      <w:lvlText w:val="o"/>
      <w:lvlJc w:val="left"/>
      <w:pPr>
        <w:ind w:left="1800" w:hanging="360"/>
      </w:pPr>
      <w:rPr>
        <w:rFonts w:ascii="Courier New" w:hAnsi="Courier New" w:cs="Courier New" w:hint="default"/>
      </w:rPr>
    </w:lvl>
    <w:lvl w:ilvl="2" w:tplc="0C0A0005" w:tentative="1">
      <w:start w:val="1"/>
      <w:numFmt w:val="bullet"/>
      <w:lvlText w:val=""/>
      <w:lvlJc w:val="left"/>
      <w:pPr>
        <w:ind w:left="2520" w:hanging="360"/>
      </w:pPr>
      <w:rPr>
        <w:rFonts w:ascii="Wingdings" w:hAnsi="Wingdings" w:hint="default"/>
      </w:rPr>
    </w:lvl>
    <w:lvl w:ilvl="3" w:tplc="0C0A0001" w:tentative="1">
      <w:start w:val="1"/>
      <w:numFmt w:val="bullet"/>
      <w:lvlText w:val=""/>
      <w:lvlJc w:val="left"/>
      <w:pPr>
        <w:ind w:left="3240" w:hanging="360"/>
      </w:pPr>
      <w:rPr>
        <w:rFonts w:ascii="Symbol" w:hAnsi="Symbol" w:hint="default"/>
      </w:rPr>
    </w:lvl>
    <w:lvl w:ilvl="4" w:tplc="0C0A0003" w:tentative="1">
      <w:start w:val="1"/>
      <w:numFmt w:val="bullet"/>
      <w:lvlText w:val="o"/>
      <w:lvlJc w:val="left"/>
      <w:pPr>
        <w:ind w:left="3960" w:hanging="360"/>
      </w:pPr>
      <w:rPr>
        <w:rFonts w:ascii="Courier New" w:hAnsi="Courier New" w:cs="Courier New" w:hint="default"/>
      </w:rPr>
    </w:lvl>
    <w:lvl w:ilvl="5" w:tplc="0C0A0005" w:tentative="1">
      <w:start w:val="1"/>
      <w:numFmt w:val="bullet"/>
      <w:lvlText w:val=""/>
      <w:lvlJc w:val="left"/>
      <w:pPr>
        <w:ind w:left="4680" w:hanging="360"/>
      </w:pPr>
      <w:rPr>
        <w:rFonts w:ascii="Wingdings" w:hAnsi="Wingdings" w:hint="default"/>
      </w:rPr>
    </w:lvl>
    <w:lvl w:ilvl="6" w:tplc="0C0A0001" w:tentative="1">
      <w:start w:val="1"/>
      <w:numFmt w:val="bullet"/>
      <w:lvlText w:val=""/>
      <w:lvlJc w:val="left"/>
      <w:pPr>
        <w:ind w:left="5400" w:hanging="360"/>
      </w:pPr>
      <w:rPr>
        <w:rFonts w:ascii="Symbol" w:hAnsi="Symbol" w:hint="default"/>
      </w:rPr>
    </w:lvl>
    <w:lvl w:ilvl="7" w:tplc="0C0A0003" w:tentative="1">
      <w:start w:val="1"/>
      <w:numFmt w:val="bullet"/>
      <w:lvlText w:val="o"/>
      <w:lvlJc w:val="left"/>
      <w:pPr>
        <w:ind w:left="6120" w:hanging="360"/>
      </w:pPr>
      <w:rPr>
        <w:rFonts w:ascii="Courier New" w:hAnsi="Courier New" w:cs="Courier New" w:hint="default"/>
      </w:rPr>
    </w:lvl>
    <w:lvl w:ilvl="8" w:tplc="0C0A0005" w:tentative="1">
      <w:start w:val="1"/>
      <w:numFmt w:val="bullet"/>
      <w:lvlText w:val=""/>
      <w:lvlJc w:val="left"/>
      <w:pPr>
        <w:ind w:left="6840" w:hanging="360"/>
      </w:pPr>
      <w:rPr>
        <w:rFonts w:ascii="Wingdings" w:hAnsi="Wingdings" w:hint="default"/>
      </w:rPr>
    </w:lvl>
  </w:abstractNum>
  <w:abstractNum w:abstractNumId="2" w15:restartNumberingAfterBreak="0">
    <w:nsid w:val="01000F32"/>
    <w:multiLevelType w:val="hybridMultilevel"/>
    <w:tmpl w:val="24D09B14"/>
    <w:styleLink w:val="Estilo241"/>
    <w:lvl w:ilvl="0" w:tplc="C010B08E">
      <w:start w:val="1"/>
      <w:numFmt w:val="lowerLetter"/>
      <w:lvlText w:val="%1)"/>
      <w:lvlJc w:val="left"/>
      <w:pPr>
        <w:ind w:left="1383" w:hanging="360"/>
      </w:pPr>
      <w:rPr>
        <w:b/>
      </w:rPr>
    </w:lvl>
    <w:lvl w:ilvl="1" w:tplc="0C0A0019" w:tentative="1">
      <w:start w:val="1"/>
      <w:numFmt w:val="lowerLetter"/>
      <w:lvlText w:val="%2."/>
      <w:lvlJc w:val="left"/>
      <w:pPr>
        <w:ind w:left="2103" w:hanging="360"/>
      </w:pPr>
    </w:lvl>
    <w:lvl w:ilvl="2" w:tplc="0C0A001B" w:tentative="1">
      <w:start w:val="1"/>
      <w:numFmt w:val="lowerRoman"/>
      <w:lvlText w:val="%3."/>
      <w:lvlJc w:val="right"/>
      <w:pPr>
        <w:ind w:left="2823" w:hanging="180"/>
      </w:pPr>
    </w:lvl>
    <w:lvl w:ilvl="3" w:tplc="0C0A000F" w:tentative="1">
      <w:start w:val="1"/>
      <w:numFmt w:val="decimal"/>
      <w:lvlText w:val="%4."/>
      <w:lvlJc w:val="left"/>
      <w:pPr>
        <w:ind w:left="3543" w:hanging="360"/>
      </w:pPr>
    </w:lvl>
    <w:lvl w:ilvl="4" w:tplc="0C0A0019" w:tentative="1">
      <w:start w:val="1"/>
      <w:numFmt w:val="lowerLetter"/>
      <w:lvlText w:val="%5."/>
      <w:lvlJc w:val="left"/>
      <w:pPr>
        <w:ind w:left="4263" w:hanging="360"/>
      </w:pPr>
    </w:lvl>
    <w:lvl w:ilvl="5" w:tplc="0C0A001B" w:tentative="1">
      <w:start w:val="1"/>
      <w:numFmt w:val="lowerRoman"/>
      <w:lvlText w:val="%6."/>
      <w:lvlJc w:val="right"/>
      <w:pPr>
        <w:ind w:left="4983" w:hanging="180"/>
      </w:pPr>
    </w:lvl>
    <w:lvl w:ilvl="6" w:tplc="0C0A000F" w:tentative="1">
      <w:start w:val="1"/>
      <w:numFmt w:val="decimal"/>
      <w:lvlText w:val="%7."/>
      <w:lvlJc w:val="left"/>
      <w:pPr>
        <w:ind w:left="5703" w:hanging="360"/>
      </w:pPr>
    </w:lvl>
    <w:lvl w:ilvl="7" w:tplc="0C0A0019" w:tentative="1">
      <w:start w:val="1"/>
      <w:numFmt w:val="lowerLetter"/>
      <w:lvlText w:val="%8."/>
      <w:lvlJc w:val="left"/>
      <w:pPr>
        <w:ind w:left="6423" w:hanging="360"/>
      </w:pPr>
    </w:lvl>
    <w:lvl w:ilvl="8" w:tplc="0C0A001B" w:tentative="1">
      <w:start w:val="1"/>
      <w:numFmt w:val="lowerRoman"/>
      <w:lvlText w:val="%9."/>
      <w:lvlJc w:val="right"/>
      <w:pPr>
        <w:ind w:left="7143" w:hanging="180"/>
      </w:pPr>
    </w:lvl>
  </w:abstractNum>
  <w:abstractNum w:abstractNumId="3" w15:restartNumberingAfterBreak="0">
    <w:nsid w:val="017F12E8"/>
    <w:multiLevelType w:val="hybridMultilevel"/>
    <w:tmpl w:val="0CE8964A"/>
    <w:styleLink w:val="Estilo27"/>
    <w:lvl w:ilvl="0" w:tplc="A1EC8DF0">
      <w:start w:val="1"/>
      <w:numFmt w:val="bullet"/>
      <w:lvlText w:val="-"/>
      <w:lvlJc w:val="left"/>
      <w:pPr>
        <w:tabs>
          <w:tab w:val="num" w:pos="1380"/>
        </w:tabs>
        <w:ind w:left="1380" w:hanging="360"/>
      </w:pPr>
      <w:rPr>
        <w:rFonts w:ascii="Verdana" w:eastAsia="Calibri" w:hAnsi="Verdana" w:cs="Arial" w:hint="default"/>
        <w:b/>
      </w:rPr>
    </w:lvl>
    <w:lvl w:ilvl="1" w:tplc="0C0A0003" w:tentative="1">
      <w:start w:val="1"/>
      <w:numFmt w:val="bullet"/>
      <w:lvlText w:val="o"/>
      <w:lvlJc w:val="left"/>
      <w:pPr>
        <w:tabs>
          <w:tab w:val="num" w:pos="2100"/>
        </w:tabs>
        <w:ind w:left="2100" w:hanging="360"/>
      </w:pPr>
      <w:rPr>
        <w:rFonts w:ascii="Courier New" w:hAnsi="Courier New" w:cs="Courier New" w:hint="default"/>
      </w:rPr>
    </w:lvl>
    <w:lvl w:ilvl="2" w:tplc="0C0A0005" w:tentative="1">
      <w:start w:val="1"/>
      <w:numFmt w:val="bullet"/>
      <w:lvlText w:val=""/>
      <w:lvlJc w:val="left"/>
      <w:pPr>
        <w:tabs>
          <w:tab w:val="num" w:pos="2820"/>
        </w:tabs>
        <w:ind w:left="2820" w:hanging="360"/>
      </w:pPr>
      <w:rPr>
        <w:rFonts w:ascii="Wingdings" w:hAnsi="Wingdings" w:hint="default"/>
      </w:rPr>
    </w:lvl>
    <w:lvl w:ilvl="3" w:tplc="0C0A0001" w:tentative="1">
      <w:start w:val="1"/>
      <w:numFmt w:val="bullet"/>
      <w:lvlText w:val=""/>
      <w:lvlJc w:val="left"/>
      <w:pPr>
        <w:tabs>
          <w:tab w:val="num" w:pos="3540"/>
        </w:tabs>
        <w:ind w:left="3540" w:hanging="360"/>
      </w:pPr>
      <w:rPr>
        <w:rFonts w:ascii="Symbol" w:hAnsi="Symbol" w:hint="default"/>
      </w:rPr>
    </w:lvl>
    <w:lvl w:ilvl="4" w:tplc="0C0A0003" w:tentative="1">
      <w:start w:val="1"/>
      <w:numFmt w:val="bullet"/>
      <w:lvlText w:val="o"/>
      <w:lvlJc w:val="left"/>
      <w:pPr>
        <w:tabs>
          <w:tab w:val="num" w:pos="4260"/>
        </w:tabs>
        <w:ind w:left="4260" w:hanging="360"/>
      </w:pPr>
      <w:rPr>
        <w:rFonts w:ascii="Courier New" w:hAnsi="Courier New" w:cs="Courier New" w:hint="default"/>
      </w:rPr>
    </w:lvl>
    <w:lvl w:ilvl="5" w:tplc="0C0A0005" w:tentative="1">
      <w:start w:val="1"/>
      <w:numFmt w:val="bullet"/>
      <w:lvlText w:val=""/>
      <w:lvlJc w:val="left"/>
      <w:pPr>
        <w:tabs>
          <w:tab w:val="num" w:pos="4980"/>
        </w:tabs>
        <w:ind w:left="4980" w:hanging="360"/>
      </w:pPr>
      <w:rPr>
        <w:rFonts w:ascii="Wingdings" w:hAnsi="Wingdings" w:hint="default"/>
      </w:rPr>
    </w:lvl>
    <w:lvl w:ilvl="6" w:tplc="0C0A0001" w:tentative="1">
      <w:start w:val="1"/>
      <w:numFmt w:val="bullet"/>
      <w:lvlText w:val=""/>
      <w:lvlJc w:val="left"/>
      <w:pPr>
        <w:tabs>
          <w:tab w:val="num" w:pos="5700"/>
        </w:tabs>
        <w:ind w:left="5700" w:hanging="360"/>
      </w:pPr>
      <w:rPr>
        <w:rFonts w:ascii="Symbol" w:hAnsi="Symbol" w:hint="default"/>
      </w:rPr>
    </w:lvl>
    <w:lvl w:ilvl="7" w:tplc="0C0A0003" w:tentative="1">
      <w:start w:val="1"/>
      <w:numFmt w:val="bullet"/>
      <w:lvlText w:val="o"/>
      <w:lvlJc w:val="left"/>
      <w:pPr>
        <w:tabs>
          <w:tab w:val="num" w:pos="6420"/>
        </w:tabs>
        <w:ind w:left="6420" w:hanging="360"/>
      </w:pPr>
      <w:rPr>
        <w:rFonts w:ascii="Courier New" w:hAnsi="Courier New" w:cs="Courier New" w:hint="default"/>
      </w:rPr>
    </w:lvl>
    <w:lvl w:ilvl="8" w:tplc="0C0A0005" w:tentative="1">
      <w:start w:val="1"/>
      <w:numFmt w:val="bullet"/>
      <w:lvlText w:val=""/>
      <w:lvlJc w:val="left"/>
      <w:pPr>
        <w:tabs>
          <w:tab w:val="num" w:pos="7140"/>
        </w:tabs>
        <w:ind w:left="7140" w:hanging="360"/>
      </w:pPr>
      <w:rPr>
        <w:rFonts w:ascii="Wingdings" w:hAnsi="Wingdings" w:hint="default"/>
      </w:rPr>
    </w:lvl>
  </w:abstractNum>
  <w:abstractNum w:abstractNumId="4" w15:restartNumberingAfterBreak="0">
    <w:nsid w:val="01BF206C"/>
    <w:multiLevelType w:val="hybridMultilevel"/>
    <w:tmpl w:val="F20A28B8"/>
    <w:styleLink w:val="Estilo34"/>
    <w:lvl w:ilvl="0" w:tplc="0C0A0009">
      <w:start w:val="1"/>
      <w:numFmt w:val="bullet"/>
      <w:lvlText w:val=""/>
      <w:lvlJc w:val="left"/>
      <w:pPr>
        <w:tabs>
          <w:tab w:val="num" w:pos="420"/>
        </w:tabs>
        <w:ind w:left="420" w:hanging="360"/>
      </w:pPr>
      <w:rPr>
        <w:rFonts w:ascii="Wingdings" w:hAnsi="Wingdings" w:hint="default"/>
      </w:rPr>
    </w:lvl>
    <w:lvl w:ilvl="1" w:tplc="0C0A0003" w:tentative="1">
      <w:start w:val="1"/>
      <w:numFmt w:val="bullet"/>
      <w:lvlText w:val="o"/>
      <w:lvlJc w:val="left"/>
      <w:pPr>
        <w:tabs>
          <w:tab w:val="num" w:pos="1140"/>
        </w:tabs>
        <w:ind w:left="1140" w:hanging="360"/>
      </w:pPr>
      <w:rPr>
        <w:rFonts w:ascii="Courier New" w:hAnsi="Courier New" w:cs="Courier New" w:hint="default"/>
      </w:rPr>
    </w:lvl>
    <w:lvl w:ilvl="2" w:tplc="0C0A0005" w:tentative="1">
      <w:start w:val="1"/>
      <w:numFmt w:val="bullet"/>
      <w:lvlText w:val=""/>
      <w:lvlJc w:val="left"/>
      <w:pPr>
        <w:tabs>
          <w:tab w:val="num" w:pos="1860"/>
        </w:tabs>
        <w:ind w:left="1860" w:hanging="360"/>
      </w:pPr>
      <w:rPr>
        <w:rFonts w:ascii="Wingdings" w:hAnsi="Wingdings" w:hint="default"/>
      </w:rPr>
    </w:lvl>
    <w:lvl w:ilvl="3" w:tplc="0C0A0001" w:tentative="1">
      <w:start w:val="1"/>
      <w:numFmt w:val="bullet"/>
      <w:lvlText w:val=""/>
      <w:lvlJc w:val="left"/>
      <w:pPr>
        <w:tabs>
          <w:tab w:val="num" w:pos="2580"/>
        </w:tabs>
        <w:ind w:left="2580" w:hanging="360"/>
      </w:pPr>
      <w:rPr>
        <w:rFonts w:ascii="Symbol" w:hAnsi="Symbol" w:hint="default"/>
      </w:rPr>
    </w:lvl>
    <w:lvl w:ilvl="4" w:tplc="0C0A0003" w:tentative="1">
      <w:start w:val="1"/>
      <w:numFmt w:val="bullet"/>
      <w:lvlText w:val="o"/>
      <w:lvlJc w:val="left"/>
      <w:pPr>
        <w:tabs>
          <w:tab w:val="num" w:pos="3300"/>
        </w:tabs>
        <w:ind w:left="3300" w:hanging="360"/>
      </w:pPr>
      <w:rPr>
        <w:rFonts w:ascii="Courier New" w:hAnsi="Courier New" w:cs="Courier New" w:hint="default"/>
      </w:rPr>
    </w:lvl>
    <w:lvl w:ilvl="5" w:tplc="0C0A0005" w:tentative="1">
      <w:start w:val="1"/>
      <w:numFmt w:val="bullet"/>
      <w:lvlText w:val=""/>
      <w:lvlJc w:val="left"/>
      <w:pPr>
        <w:tabs>
          <w:tab w:val="num" w:pos="4020"/>
        </w:tabs>
        <w:ind w:left="4020" w:hanging="360"/>
      </w:pPr>
      <w:rPr>
        <w:rFonts w:ascii="Wingdings" w:hAnsi="Wingdings" w:hint="default"/>
      </w:rPr>
    </w:lvl>
    <w:lvl w:ilvl="6" w:tplc="0C0A0001" w:tentative="1">
      <w:start w:val="1"/>
      <w:numFmt w:val="bullet"/>
      <w:lvlText w:val=""/>
      <w:lvlJc w:val="left"/>
      <w:pPr>
        <w:tabs>
          <w:tab w:val="num" w:pos="4740"/>
        </w:tabs>
        <w:ind w:left="4740" w:hanging="360"/>
      </w:pPr>
      <w:rPr>
        <w:rFonts w:ascii="Symbol" w:hAnsi="Symbol" w:hint="default"/>
      </w:rPr>
    </w:lvl>
    <w:lvl w:ilvl="7" w:tplc="0C0A0003" w:tentative="1">
      <w:start w:val="1"/>
      <w:numFmt w:val="bullet"/>
      <w:lvlText w:val="o"/>
      <w:lvlJc w:val="left"/>
      <w:pPr>
        <w:tabs>
          <w:tab w:val="num" w:pos="5460"/>
        </w:tabs>
        <w:ind w:left="5460" w:hanging="360"/>
      </w:pPr>
      <w:rPr>
        <w:rFonts w:ascii="Courier New" w:hAnsi="Courier New" w:cs="Courier New" w:hint="default"/>
      </w:rPr>
    </w:lvl>
    <w:lvl w:ilvl="8" w:tplc="0C0A0005" w:tentative="1">
      <w:start w:val="1"/>
      <w:numFmt w:val="bullet"/>
      <w:lvlText w:val=""/>
      <w:lvlJc w:val="left"/>
      <w:pPr>
        <w:tabs>
          <w:tab w:val="num" w:pos="6180"/>
        </w:tabs>
        <w:ind w:left="6180" w:hanging="360"/>
      </w:pPr>
      <w:rPr>
        <w:rFonts w:ascii="Wingdings" w:hAnsi="Wingdings" w:hint="default"/>
      </w:rPr>
    </w:lvl>
  </w:abstractNum>
  <w:abstractNum w:abstractNumId="5" w15:restartNumberingAfterBreak="0">
    <w:nsid w:val="01C63586"/>
    <w:multiLevelType w:val="hybridMultilevel"/>
    <w:tmpl w:val="846E0A34"/>
    <w:lvl w:ilvl="0" w:tplc="D37A8290">
      <w:start w:val="1"/>
      <w:numFmt w:val="decimal"/>
      <w:lvlText w:val="%1."/>
      <w:lvlJc w:val="left"/>
      <w:pPr>
        <w:ind w:left="1353" w:hanging="360"/>
      </w:pPr>
      <w:rPr>
        <w:rFonts w:hint="default"/>
        <w:b/>
        <w:bCs/>
      </w:rPr>
    </w:lvl>
    <w:lvl w:ilvl="1" w:tplc="0C0A0019" w:tentative="1">
      <w:start w:val="1"/>
      <w:numFmt w:val="lowerLetter"/>
      <w:lvlText w:val="%2."/>
      <w:lvlJc w:val="left"/>
      <w:pPr>
        <w:ind w:left="2214" w:hanging="360"/>
      </w:pPr>
    </w:lvl>
    <w:lvl w:ilvl="2" w:tplc="0C0A001B" w:tentative="1">
      <w:start w:val="1"/>
      <w:numFmt w:val="lowerRoman"/>
      <w:lvlText w:val="%3."/>
      <w:lvlJc w:val="right"/>
      <w:pPr>
        <w:ind w:left="2934" w:hanging="180"/>
      </w:pPr>
    </w:lvl>
    <w:lvl w:ilvl="3" w:tplc="0C0A000F">
      <w:start w:val="1"/>
      <w:numFmt w:val="decimal"/>
      <w:lvlText w:val="%4."/>
      <w:lvlJc w:val="left"/>
      <w:pPr>
        <w:ind w:left="3654" w:hanging="360"/>
      </w:pPr>
    </w:lvl>
    <w:lvl w:ilvl="4" w:tplc="0C0A0019" w:tentative="1">
      <w:start w:val="1"/>
      <w:numFmt w:val="lowerLetter"/>
      <w:lvlText w:val="%5."/>
      <w:lvlJc w:val="left"/>
      <w:pPr>
        <w:ind w:left="4374" w:hanging="360"/>
      </w:pPr>
    </w:lvl>
    <w:lvl w:ilvl="5" w:tplc="0C0A001B" w:tentative="1">
      <w:start w:val="1"/>
      <w:numFmt w:val="lowerRoman"/>
      <w:lvlText w:val="%6."/>
      <w:lvlJc w:val="right"/>
      <w:pPr>
        <w:ind w:left="5094" w:hanging="180"/>
      </w:pPr>
    </w:lvl>
    <w:lvl w:ilvl="6" w:tplc="0C0A000F" w:tentative="1">
      <w:start w:val="1"/>
      <w:numFmt w:val="decimal"/>
      <w:lvlText w:val="%7."/>
      <w:lvlJc w:val="left"/>
      <w:pPr>
        <w:ind w:left="5814" w:hanging="360"/>
      </w:pPr>
    </w:lvl>
    <w:lvl w:ilvl="7" w:tplc="0C0A0019" w:tentative="1">
      <w:start w:val="1"/>
      <w:numFmt w:val="lowerLetter"/>
      <w:lvlText w:val="%8."/>
      <w:lvlJc w:val="left"/>
      <w:pPr>
        <w:ind w:left="6534" w:hanging="360"/>
      </w:pPr>
    </w:lvl>
    <w:lvl w:ilvl="8" w:tplc="0C0A001B" w:tentative="1">
      <w:start w:val="1"/>
      <w:numFmt w:val="lowerRoman"/>
      <w:lvlText w:val="%9."/>
      <w:lvlJc w:val="right"/>
      <w:pPr>
        <w:ind w:left="7254" w:hanging="180"/>
      </w:pPr>
    </w:lvl>
  </w:abstractNum>
  <w:abstractNum w:abstractNumId="6" w15:restartNumberingAfterBreak="0">
    <w:nsid w:val="02187621"/>
    <w:multiLevelType w:val="hybridMultilevel"/>
    <w:tmpl w:val="396C5910"/>
    <w:lvl w:ilvl="0" w:tplc="0C0A0017">
      <w:start w:val="1"/>
      <w:numFmt w:val="lowerLetter"/>
      <w:lvlText w:val="%1)"/>
      <w:lvlJc w:val="left"/>
      <w:pPr>
        <w:ind w:left="720" w:hanging="360"/>
      </w:pPr>
      <w:rPr>
        <w:rFonts w:hint="default"/>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7" w15:restartNumberingAfterBreak="0">
    <w:nsid w:val="04F968E0"/>
    <w:multiLevelType w:val="hybridMultilevel"/>
    <w:tmpl w:val="56B6F410"/>
    <w:styleLink w:val="Estilo2111"/>
    <w:lvl w:ilvl="0" w:tplc="911A244C">
      <w:start w:val="1"/>
      <w:numFmt w:val="bullet"/>
      <w:lvlText w:val=""/>
      <w:lvlJc w:val="left"/>
      <w:pPr>
        <w:ind w:left="1778" w:hanging="360"/>
      </w:pPr>
      <w:rPr>
        <w:rFonts w:ascii="Symbol" w:hAnsi="Symbol" w:hint="default"/>
        <w:color w:val="auto"/>
      </w:rPr>
    </w:lvl>
    <w:lvl w:ilvl="1" w:tplc="0C0A0003">
      <w:start w:val="1"/>
      <w:numFmt w:val="bullet"/>
      <w:lvlText w:val="o"/>
      <w:lvlJc w:val="left"/>
      <w:pPr>
        <w:ind w:left="2498" w:hanging="360"/>
      </w:pPr>
      <w:rPr>
        <w:rFonts w:ascii="Courier New" w:hAnsi="Courier New" w:cs="Courier New" w:hint="default"/>
      </w:rPr>
    </w:lvl>
    <w:lvl w:ilvl="2" w:tplc="0C0A0005">
      <w:start w:val="1"/>
      <w:numFmt w:val="bullet"/>
      <w:lvlText w:val=""/>
      <w:lvlJc w:val="left"/>
      <w:pPr>
        <w:ind w:left="3218" w:hanging="360"/>
      </w:pPr>
      <w:rPr>
        <w:rFonts w:ascii="Wingdings" w:hAnsi="Wingdings" w:hint="default"/>
      </w:rPr>
    </w:lvl>
    <w:lvl w:ilvl="3" w:tplc="05C4B02C">
      <w:start w:val="35"/>
      <w:numFmt w:val="bullet"/>
      <w:lvlText w:val="-"/>
      <w:lvlJc w:val="left"/>
      <w:pPr>
        <w:ind w:left="3938" w:hanging="360"/>
      </w:pPr>
      <w:rPr>
        <w:rFonts w:ascii="Tahoma" w:eastAsia="Times New Roman" w:hAnsi="Tahoma" w:cs="Tahoma" w:hint="default"/>
      </w:rPr>
    </w:lvl>
    <w:lvl w:ilvl="4" w:tplc="0C0A0003">
      <w:start w:val="1"/>
      <w:numFmt w:val="bullet"/>
      <w:lvlText w:val="o"/>
      <w:lvlJc w:val="left"/>
      <w:pPr>
        <w:ind w:left="4658" w:hanging="360"/>
      </w:pPr>
      <w:rPr>
        <w:rFonts w:ascii="Courier New" w:hAnsi="Courier New" w:cs="Courier New" w:hint="default"/>
      </w:rPr>
    </w:lvl>
    <w:lvl w:ilvl="5" w:tplc="0C0A0005" w:tentative="1">
      <w:start w:val="1"/>
      <w:numFmt w:val="bullet"/>
      <w:lvlText w:val=""/>
      <w:lvlJc w:val="left"/>
      <w:pPr>
        <w:ind w:left="5378" w:hanging="360"/>
      </w:pPr>
      <w:rPr>
        <w:rFonts w:ascii="Wingdings" w:hAnsi="Wingdings" w:hint="default"/>
      </w:rPr>
    </w:lvl>
    <w:lvl w:ilvl="6" w:tplc="0C0A0001" w:tentative="1">
      <w:start w:val="1"/>
      <w:numFmt w:val="bullet"/>
      <w:lvlText w:val=""/>
      <w:lvlJc w:val="left"/>
      <w:pPr>
        <w:ind w:left="6098" w:hanging="360"/>
      </w:pPr>
      <w:rPr>
        <w:rFonts w:ascii="Symbol" w:hAnsi="Symbol" w:hint="default"/>
      </w:rPr>
    </w:lvl>
    <w:lvl w:ilvl="7" w:tplc="0C0A0003" w:tentative="1">
      <w:start w:val="1"/>
      <w:numFmt w:val="bullet"/>
      <w:lvlText w:val="o"/>
      <w:lvlJc w:val="left"/>
      <w:pPr>
        <w:ind w:left="6818" w:hanging="360"/>
      </w:pPr>
      <w:rPr>
        <w:rFonts w:ascii="Courier New" w:hAnsi="Courier New" w:cs="Courier New" w:hint="default"/>
      </w:rPr>
    </w:lvl>
    <w:lvl w:ilvl="8" w:tplc="0C0A0005" w:tentative="1">
      <w:start w:val="1"/>
      <w:numFmt w:val="bullet"/>
      <w:lvlText w:val=""/>
      <w:lvlJc w:val="left"/>
      <w:pPr>
        <w:ind w:left="7538" w:hanging="360"/>
      </w:pPr>
      <w:rPr>
        <w:rFonts w:ascii="Wingdings" w:hAnsi="Wingdings" w:hint="default"/>
      </w:rPr>
    </w:lvl>
  </w:abstractNum>
  <w:abstractNum w:abstractNumId="8" w15:restartNumberingAfterBreak="0">
    <w:nsid w:val="05732D67"/>
    <w:multiLevelType w:val="hybridMultilevel"/>
    <w:tmpl w:val="04F6D2DA"/>
    <w:lvl w:ilvl="0" w:tplc="05C4B02C">
      <w:start w:val="35"/>
      <w:numFmt w:val="bullet"/>
      <w:lvlText w:val="-"/>
      <w:lvlJc w:val="left"/>
      <w:pPr>
        <w:ind w:left="1720" w:hanging="360"/>
      </w:pPr>
      <w:rPr>
        <w:rFonts w:ascii="Tahoma" w:eastAsia="Times New Roman" w:hAnsi="Tahoma" w:cs="Tahoma" w:hint="default"/>
      </w:rPr>
    </w:lvl>
    <w:lvl w:ilvl="1" w:tplc="0C0A0003" w:tentative="1">
      <w:start w:val="1"/>
      <w:numFmt w:val="bullet"/>
      <w:lvlText w:val="o"/>
      <w:lvlJc w:val="left"/>
      <w:pPr>
        <w:ind w:left="2440" w:hanging="360"/>
      </w:pPr>
      <w:rPr>
        <w:rFonts w:ascii="Courier New" w:hAnsi="Courier New" w:cs="Courier New" w:hint="default"/>
      </w:rPr>
    </w:lvl>
    <w:lvl w:ilvl="2" w:tplc="0C0A0005" w:tentative="1">
      <w:start w:val="1"/>
      <w:numFmt w:val="bullet"/>
      <w:lvlText w:val=""/>
      <w:lvlJc w:val="left"/>
      <w:pPr>
        <w:ind w:left="3160" w:hanging="360"/>
      </w:pPr>
      <w:rPr>
        <w:rFonts w:ascii="Wingdings" w:hAnsi="Wingdings" w:hint="default"/>
      </w:rPr>
    </w:lvl>
    <w:lvl w:ilvl="3" w:tplc="0C0A0001" w:tentative="1">
      <w:start w:val="1"/>
      <w:numFmt w:val="bullet"/>
      <w:lvlText w:val=""/>
      <w:lvlJc w:val="left"/>
      <w:pPr>
        <w:ind w:left="3880" w:hanging="360"/>
      </w:pPr>
      <w:rPr>
        <w:rFonts w:ascii="Symbol" w:hAnsi="Symbol" w:hint="default"/>
      </w:rPr>
    </w:lvl>
    <w:lvl w:ilvl="4" w:tplc="0C0A0003" w:tentative="1">
      <w:start w:val="1"/>
      <w:numFmt w:val="bullet"/>
      <w:lvlText w:val="o"/>
      <w:lvlJc w:val="left"/>
      <w:pPr>
        <w:ind w:left="4600" w:hanging="360"/>
      </w:pPr>
      <w:rPr>
        <w:rFonts w:ascii="Courier New" w:hAnsi="Courier New" w:cs="Courier New" w:hint="default"/>
      </w:rPr>
    </w:lvl>
    <w:lvl w:ilvl="5" w:tplc="0C0A0005" w:tentative="1">
      <w:start w:val="1"/>
      <w:numFmt w:val="bullet"/>
      <w:lvlText w:val=""/>
      <w:lvlJc w:val="left"/>
      <w:pPr>
        <w:ind w:left="5320" w:hanging="360"/>
      </w:pPr>
      <w:rPr>
        <w:rFonts w:ascii="Wingdings" w:hAnsi="Wingdings" w:hint="default"/>
      </w:rPr>
    </w:lvl>
    <w:lvl w:ilvl="6" w:tplc="0C0A0001" w:tentative="1">
      <w:start w:val="1"/>
      <w:numFmt w:val="bullet"/>
      <w:lvlText w:val=""/>
      <w:lvlJc w:val="left"/>
      <w:pPr>
        <w:ind w:left="6040" w:hanging="360"/>
      </w:pPr>
      <w:rPr>
        <w:rFonts w:ascii="Symbol" w:hAnsi="Symbol" w:hint="default"/>
      </w:rPr>
    </w:lvl>
    <w:lvl w:ilvl="7" w:tplc="0C0A0003" w:tentative="1">
      <w:start w:val="1"/>
      <w:numFmt w:val="bullet"/>
      <w:lvlText w:val="o"/>
      <w:lvlJc w:val="left"/>
      <w:pPr>
        <w:ind w:left="6760" w:hanging="360"/>
      </w:pPr>
      <w:rPr>
        <w:rFonts w:ascii="Courier New" w:hAnsi="Courier New" w:cs="Courier New" w:hint="default"/>
      </w:rPr>
    </w:lvl>
    <w:lvl w:ilvl="8" w:tplc="0C0A0005" w:tentative="1">
      <w:start w:val="1"/>
      <w:numFmt w:val="bullet"/>
      <w:lvlText w:val=""/>
      <w:lvlJc w:val="left"/>
      <w:pPr>
        <w:ind w:left="7480" w:hanging="360"/>
      </w:pPr>
      <w:rPr>
        <w:rFonts w:ascii="Wingdings" w:hAnsi="Wingdings" w:hint="default"/>
      </w:rPr>
    </w:lvl>
  </w:abstractNum>
  <w:abstractNum w:abstractNumId="9" w15:restartNumberingAfterBreak="0">
    <w:nsid w:val="057D2D64"/>
    <w:multiLevelType w:val="hybridMultilevel"/>
    <w:tmpl w:val="1B169F02"/>
    <w:lvl w:ilvl="0" w:tplc="8BDA9E88">
      <w:start w:val="1"/>
      <w:numFmt w:val="decimal"/>
      <w:lvlText w:val="%1."/>
      <w:lvlJc w:val="left"/>
      <w:pPr>
        <w:ind w:left="928" w:hanging="360"/>
      </w:pPr>
      <w:rPr>
        <w:rFonts w:hint="default"/>
        <w:b/>
        <w:i w:val="0"/>
        <w:sz w:val="19"/>
        <w:szCs w:val="19"/>
      </w:rPr>
    </w:lvl>
    <w:lvl w:ilvl="1" w:tplc="0C0A0019" w:tentative="1">
      <w:start w:val="1"/>
      <w:numFmt w:val="lowerLetter"/>
      <w:lvlText w:val="%2."/>
      <w:lvlJc w:val="left"/>
      <w:pPr>
        <w:ind w:left="1648" w:hanging="360"/>
      </w:pPr>
    </w:lvl>
    <w:lvl w:ilvl="2" w:tplc="0C0A001B" w:tentative="1">
      <w:start w:val="1"/>
      <w:numFmt w:val="lowerRoman"/>
      <w:lvlText w:val="%3."/>
      <w:lvlJc w:val="right"/>
      <w:pPr>
        <w:ind w:left="2368" w:hanging="180"/>
      </w:pPr>
    </w:lvl>
    <w:lvl w:ilvl="3" w:tplc="0C0A000F" w:tentative="1">
      <w:start w:val="1"/>
      <w:numFmt w:val="decimal"/>
      <w:lvlText w:val="%4."/>
      <w:lvlJc w:val="left"/>
      <w:pPr>
        <w:ind w:left="3088" w:hanging="360"/>
      </w:pPr>
    </w:lvl>
    <w:lvl w:ilvl="4" w:tplc="0C0A0019" w:tentative="1">
      <w:start w:val="1"/>
      <w:numFmt w:val="lowerLetter"/>
      <w:lvlText w:val="%5."/>
      <w:lvlJc w:val="left"/>
      <w:pPr>
        <w:ind w:left="3808" w:hanging="360"/>
      </w:pPr>
    </w:lvl>
    <w:lvl w:ilvl="5" w:tplc="0C0A001B" w:tentative="1">
      <w:start w:val="1"/>
      <w:numFmt w:val="lowerRoman"/>
      <w:lvlText w:val="%6."/>
      <w:lvlJc w:val="right"/>
      <w:pPr>
        <w:ind w:left="4528" w:hanging="180"/>
      </w:pPr>
    </w:lvl>
    <w:lvl w:ilvl="6" w:tplc="0C0A000F" w:tentative="1">
      <w:start w:val="1"/>
      <w:numFmt w:val="decimal"/>
      <w:lvlText w:val="%7."/>
      <w:lvlJc w:val="left"/>
      <w:pPr>
        <w:ind w:left="5248" w:hanging="360"/>
      </w:pPr>
    </w:lvl>
    <w:lvl w:ilvl="7" w:tplc="0C0A0019" w:tentative="1">
      <w:start w:val="1"/>
      <w:numFmt w:val="lowerLetter"/>
      <w:lvlText w:val="%8."/>
      <w:lvlJc w:val="left"/>
      <w:pPr>
        <w:ind w:left="5968" w:hanging="360"/>
      </w:pPr>
    </w:lvl>
    <w:lvl w:ilvl="8" w:tplc="0C0A001B" w:tentative="1">
      <w:start w:val="1"/>
      <w:numFmt w:val="lowerRoman"/>
      <w:lvlText w:val="%9."/>
      <w:lvlJc w:val="right"/>
      <w:pPr>
        <w:ind w:left="6688" w:hanging="180"/>
      </w:pPr>
    </w:lvl>
  </w:abstractNum>
  <w:abstractNum w:abstractNumId="10" w15:restartNumberingAfterBreak="0">
    <w:nsid w:val="07AA4838"/>
    <w:multiLevelType w:val="multilevel"/>
    <w:tmpl w:val="8C7E1F7A"/>
    <w:styleLink w:val="Estilo2"/>
    <w:lvl w:ilvl="0">
      <w:start w:val="1"/>
      <w:numFmt w:val="decimal"/>
      <w:lvlText w:val="%1."/>
      <w:lvlJc w:val="left"/>
      <w:pPr>
        <w:tabs>
          <w:tab w:val="num" w:pos="870"/>
        </w:tabs>
        <w:ind w:left="964" w:hanging="454"/>
      </w:pPr>
      <w:rPr>
        <w:rFonts w:ascii="Verdana" w:hAnsi="Verdana" w:hint="default"/>
        <w:b w:val="0"/>
        <w:i w:val="0"/>
        <w:sz w:val="20"/>
        <w:szCs w:val="20"/>
      </w:rPr>
    </w:lvl>
    <w:lvl w:ilvl="1">
      <w:start w:val="1"/>
      <w:numFmt w:val="decimal"/>
      <w:lvlText w:val="%1.%2."/>
      <w:lvlJc w:val="left"/>
      <w:pPr>
        <w:tabs>
          <w:tab w:val="num" w:pos="1304"/>
        </w:tabs>
        <w:ind w:left="1928" w:hanging="907"/>
      </w:pPr>
      <w:rPr>
        <w:rFonts w:ascii="Verdana" w:hAnsi="Verdana" w:hint="default"/>
        <w:b w:val="0"/>
        <w:i w:val="0"/>
        <w:color w:val="auto"/>
        <w:sz w:val="20"/>
        <w:szCs w:val="20"/>
      </w:rPr>
    </w:lvl>
    <w:lvl w:ilvl="2">
      <w:start w:val="1"/>
      <w:numFmt w:val="decimal"/>
      <w:lvlText w:val="%1.%2.%3."/>
      <w:lvlJc w:val="left"/>
      <w:pPr>
        <w:tabs>
          <w:tab w:val="num" w:pos="1950"/>
        </w:tabs>
        <w:ind w:left="1734" w:hanging="504"/>
      </w:pPr>
      <w:rPr>
        <w:rFonts w:ascii="Verdana" w:hAnsi="Verdana" w:hint="default"/>
        <w:b/>
        <w:i w:val="0"/>
        <w:sz w:val="20"/>
        <w:szCs w:val="20"/>
      </w:rPr>
    </w:lvl>
    <w:lvl w:ilvl="3">
      <w:start w:val="1"/>
      <w:numFmt w:val="decimal"/>
      <w:lvlText w:val="%1.%2.%3.%4."/>
      <w:lvlJc w:val="left"/>
      <w:pPr>
        <w:tabs>
          <w:tab w:val="num" w:pos="2670"/>
        </w:tabs>
        <w:ind w:left="2238" w:hanging="648"/>
      </w:pPr>
      <w:rPr>
        <w:rFonts w:hint="default"/>
      </w:rPr>
    </w:lvl>
    <w:lvl w:ilvl="4">
      <w:start w:val="1"/>
      <w:numFmt w:val="decimal"/>
      <w:lvlText w:val="%1.%2.%3.%4.%5."/>
      <w:lvlJc w:val="left"/>
      <w:pPr>
        <w:tabs>
          <w:tab w:val="num" w:pos="3390"/>
        </w:tabs>
        <w:ind w:left="2742" w:hanging="792"/>
      </w:pPr>
      <w:rPr>
        <w:rFonts w:hint="default"/>
      </w:rPr>
    </w:lvl>
    <w:lvl w:ilvl="5">
      <w:start w:val="1"/>
      <w:numFmt w:val="decimal"/>
      <w:lvlText w:val="%1.%2.%3.%4.%5.%6."/>
      <w:lvlJc w:val="left"/>
      <w:pPr>
        <w:tabs>
          <w:tab w:val="num" w:pos="3750"/>
        </w:tabs>
        <w:ind w:left="3246" w:hanging="936"/>
      </w:pPr>
      <w:rPr>
        <w:rFonts w:hint="default"/>
      </w:rPr>
    </w:lvl>
    <w:lvl w:ilvl="6">
      <w:start w:val="1"/>
      <w:numFmt w:val="decimal"/>
      <w:lvlText w:val="%1.%2.%3.%4.%5.%6.%7."/>
      <w:lvlJc w:val="left"/>
      <w:pPr>
        <w:tabs>
          <w:tab w:val="num" w:pos="4470"/>
        </w:tabs>
        <w:ind w:left="3750" w:hanging="1080"/>
      </w:pPr>
      <w:rPr>
        <w:rFonts w:hint="default"/>
      </w:rPr>
    </w:lvl>
    <w:lvl w:ilvl="7">
      <w:start w:val="1"/>
      <w:numFmt w:val="decimal"/>
      <w:lvlText w:val="%1.%2.%3.%4.%5.%6.%7.%8."/>
      <w:lvlJc w:val="left"/>
      <w:pPr>
        <w:tabs>
          <w:tab w:val="num" w:pos="5190"/>
        </w:tabs>
        <w:ind w:left="4254" w:hanging="1224"/>
      </w:pPr>
      <w:rPr>
        <w:rFonts w:hint="default"/>
      </w:rPr>
    </w:lvl>
    <w:lvl w:ilvl="8">
      <w:start w:val="1"/>
      <w:numFmt w:val="decimal"/>
      <w:lvlText w:val="%1.%2.%3.%4.%5.%6.%7.%8.%9."/>
      <w:lvlJc w:val="left"/>
      <w:pPr>
        <w:tabs>
          <w:tab w:val="num" w:pos="5550"/>
        </w:tabs>
        <w:ind w:left="4830" w:hanging="1440"/>
      </w:pPr>
      <w:rPr>
        <w:rFonts w:hint="default"/>
      </w:rPr>
    </w:lvl>
  </w:abstractNum>
  <w:abstractNum w:abstractNumId="11" w15:restartNumberingAfterBreak="0">
    <w:nsid w:val="080963FD"/>
    <w:multiLevelType w:val="hybridMultilevel"/>
    <w:tmpl w:val="116CB442"/>
    <w:lvl w:ilvl="0" w:tplc="C364755C">
      <w:start w:val="1"/>
      <w:numFmt w:val="lowerLetter"/>
      <w:lvlText w:val="%1)"/>
      <w:lvlJc w:val="left"/>
      <w:pPr>
        <w:tabs>
          <w:tab w:val="num" w:pos="1797"/>
        </w:tabs>
        <w:ind w:left="1797" w:hanging="397"/>
      </w:pPr>
      <w:rPr>
        <w:rFonts w:hint="default"/>
        <w:b/>
        <w:i w:val="0"/>
        <w:sz w:val="18"/>
        <w:szCs w:val="18"/>
      </w:rPr>
    </w:lvl>
    <w:lvl w:ilvl="1" w:tplc="0C0A0019">
      <w:start w:val="1"/>
      <w:numFmt w:val="lowerLetter"/>
      <w:lvlText w:val="%2."/>
      <w:lvlJc w:val="left"/>
      <w:pPr>
        <w:tabs>
          <w:tab w:val="num" w:pos="2840"/>
        </w:tabs>
        <w:ind w:left="2840" w:hanging="360"/>
      </w:pPr>
    </w:lvl>
    <w:lvl w:ilvl="2" w:tplc="0C0A001B" w:tentative="1">
      <w:start w:val="1"/>
      <w:numFmt w:val="lowerRoman"/>
      <w:lvlText w:val="%3."/>
      <w:lvlJc w:val="right"/>
      <w:pPr>
        <w:tabs>
          <w:tab w:val="num" w:pos="3560"/>
        </w:tabs>
        <w:ind w:left="3560" w:hanging="180"/>
      </w:pPr>
    </w:lvl>
    <w:lvl w:ilvl="3" w:tplc="0C0A000F" w:tentative="1">
      <w:start w:val="1"/>
      <w:numFmt w:val="decimal"/>
      <w:lvlText w:val="%4."/>
      <w:lvlJc w:val="left"/>
      <w:pPr>
        <w:tabs>
          <w:tab w:val="num" w:pos="4280"/>
        </w:tabs>
        <w:ind w:left="4280" w:hanging="360"/>
      </w:pPr>
    </w:lvl>
    <w:lvl w:ilvl="4" w:tplc="0C0A0019" w:tentative="1">
      <w:start w:val="1"/>
      <w:numFmt w:val="lowerLetter"/>
      <w:lvlText w:val="%5."/>
      <w:lvlJc w:val="left"/>
      <w:pPr>
        <w:tabs>
          <w:tab w:val="num" w:pos="5000"/>
        </w:tabs>
        <w:ind w:left="5000" w:hanging="360"/>
      </w:pPr>
    </w:lvl>
    <w:lvl w:ilvl="5" w:tplc="0C0A001B" w:tentative="1">
      <w:start w:val="1"/>
      <w:numFmt w:val="lowerRoman"/>
      <w:lvlText w:val="%6."/>
      <w:lvlJc w:val="right"/>
      <w:pPr>
        <w:tabs>
          <w:tab w:val="num" w:pos="5720"/>
        </w:tabs>
        <w:ind w:left="5720" w:hanging="180"/>
      </w:pPr>
    </w:lvl>
    <w:lvl w:ilvl="6" w:tplc="0C0A000F" w:tentative="1">
      <w:start w:val="1"/>
      <w:numFmt w:val="decimal"/>
      <w:lvlText w:val="%7."/>
      <w:lvlJc w:val="left"/>
      <w:pPr>
        <w:tabs>
          <w:tab w:val="num" w:pos="6440"/>
        </w:tabs>
        <w:ind w:left="6440" w:hanging="360"/>
      </w:pPr>
    </w:lvl>
    <w:lvl w:ilvl="7" w:tplc="0C0A0019" w:tentative="1">
      <w:start w:val="1"/>
      <w:numFmt w:val="lowerLetter"/>
      <w:lvlText w:val="%8."/>
      <w:lvlJc w:val="left"/>
      <w:pPr>
        <w:tabs>
          <w:tab w:val="num" w:pos="7160"/>
        </w:tabs>
        <w:ind w:left="7160" w:hanging="360"/>
      </w:pPr>
    </w:lvl>
    <w:lvl w:ilvl="8" w:tplc="0C0A001B" w:tentative="1">
      <w:start w:val="1"/>
      <w:numFmt w:val="lowerRoman"/>
      <w:lvlText w:val="%9."/>
      <w:lvlJc w:val="right"/>
      <w:pPr>
        <w:tabs>
          <w:tab w:val="num" w:pos="7880"/>
        </w:tabs>
        <w:ind w:left="7880" w:hanging="180"/>
      </w:pPr>
    </w:lvl>
  </w:abstractNum>
  <w:abstractNum w:abstractNumId="12" w15:restartNumberingAfterBreak="0">
    <w:nsid w:val="09B81238"/>
    <w:multiLevelType w:val="hybridMultilevel"/>
    <w:tmpl w:val="D0D87D44"/>
    <w:lvl w:ilvl="0" w:tplc="F882271A">
      <w:start w:val="1"/>
      <w:numFmt w:val="lowerLetter"/>
      <w:lvlText w:val="%1)"/>
      <w:lvlJc w:val="left"/>
      <w:pPr>
        <w:ind w:left="928" w:hanging="360"/>
      </w:pPr>
      <w:rPr>
        <w:rFonts w:hint="default"/>
        <w:b/>
      </w:rPr>
    </w:lvl>
    <w:lvl w:ilvl="1" w:tplc="0C0A0019" w:tentative="1">
      <w:start w:val="1"/>
      <w:numFmt w:val="lowerLetter"/>
      <w:lvlText w:val="%2."/>
      <w:lvlJc w:val="left"/>
      <w:pPr>
        <w:ind w:left="1648" w:hanging="360"/>
      </w:pPr>
    </w:lvl>
    <w:lvl w:ilvl="2" w:tplc="0C0A001B" w:tentative="1">
      <w:start w:val="1"/>
      <w:numFmt w:val="lowerRoman"/>
      <w:lvlText w:val="%3."/>
      <w:lvlJc w:val="right"/>
      <w:pPr>
        <w:ind w:left="2368" w:hanging="180"/>
      </w:pPr>
    </w:lvl>
    <w:lvl w:ilvl="3" w:tplc="0C0A000F" w:tentative="1">
      <w:start w:val="1"/>
      <w:numFmt w:val="decimal"/>
      <w:lvlText w:val="%4."/>
      <w:lvlJc w:val="left"/>
      <w:pPr>
        <w:ind w:left="3088" w:hanging="360"/>
      </w:pPr>
    </w:lvl>
    <w:lvl w:ilvl="4" w:tplc="0C0A0019" w:tentative="1">
      <w:start w:val="1"/>
      <w:numFmt w:val="lowerLetter"/>
      <w:lvlText w:val="%5."/>
      <w:lvlJc w:val="left"/>
      <w:pPr>
        <w:ind w:left="3808" w:hanging="360"/>
      </w:pPr>
    </w:lvl>
    <w:lvl w:ilvl="5" w:tplc="0C0A001B" w:tentative="1">
      <w:start w:val="1"/>
      <w:numFmt w:val="lowerRoman"/>
      <w:lvlText w:val="%6."/>
      <w:lvlJc w:val="right"/>
      <w:pPr>
        <w:ind w:left="4528" w:hanging="180"/>
      </w:pPr>
    </w:lvl>
    <w:lvl w:ilvl="6" w:tplc="0C0A000F" w:tentative="1">
      <w:start w:val="1"/>
      <w:numFmt w:val="decimal"/>
      <w:lvlText w:val="%7."/>
      <w:lvlJc w:val="left"/>
      <w:pPr>
        <w:ind w:left="5248" w:hanging="360"/>
      </w:pPr>
    </w:lvl>
    <w:lvl w:ilvl="7" w:tplc="0C0A0019" w:tentative="1">
      <w:start w:val="1"/>
      <w:numFmt w:val="lowerLetter"/>
      <w:lvlText w:val="%8."/>
      <w:lvlJc w:val="left"/>
      <w:pPr>
        <w:ind w:left="5968" w:hanging="360"/>
      </w:pPr>
    </w:lvl>
    <w:lvl w:ilvl="8" w:tplc="0C0A001B" w:tentative="1">
      <w:start w:val="1"/>
      <w:numFmt w:val="lowerRoman"/>
      <w:lvlText w:val="%9."/>
      <w:lvlJc w:val="right"/>
      <w:pPr>
        <w:ind w:left="6688" w:hanging="180"/>
      </w:pPr>
    </w:lvl>
  </w:abstractNum>
  <w:abstractNum w:abstractNumId="13" w15:restartNumberingAfterBreak="0">
    <w:nsid w:val="0A6324E0"/>
    <w:multiLevelType w:val="hybridMultilevel"/>
    <w:tmpl w:val="A3BC126A"/>
    <w:lvl w:ilvl="0" w:tplc="0C0A0001">
      <w:start w:val="1"/>
      <w:numFmt w:val="bullet"/>
      <w:lvlText w:val=""/>
      <w:lvlJc w:val="left"/>
      <w:pPr>
        <w:ind w:left="2138" w:hanging="360"/>
      </w:pPr>
      <w:rPr>
        <w:rFonts w:ascii="Symbol" w:hAnsi="Symbol" w:hint="default"/>
      </w:rPr>
    </w:lvl>
    <w:lvl w:ilvl="1" w:tplc="0C0A0003" w:tentative="1">
      <w:start w:val="1"/>
      <w:numFmt w:val="bullet"/>
      <w:lvlText w:val="o"/>
      <w:lvlJc w:val="left"/>
      <w:pPr>
        <w:ind w:left="2858" w:hanging="360"/>
      </w:pPr>
      <w:rPr>
        <w:rFonts w:ascii="Courier New" w:hAnsi="Courier New" w:cs="Courier New" w:hint="default"/>
      </w:rPr>
    </w:lvl>
    <w:lvl w:ilvl="2" w:tplc="0C0A0005" w:tentative="1">
      <w:start w:val="1"/>
      <w:numFmt w:val="bullet"/>
      <w:lvlText w:val=""/>
      <w:lvlJc w:val="left"/>
      <w:pPr>
        <w:ind w:left="3578" w:hanging="360"/>
      </w:pPr>
      <w:rPr>
        <w:rFonts w:ascii="Wingdings" w:hAnsi="Wingdings" w:hint="default"/>
      </w:rPr>
    </w:lvl>
    <w:lvl w:ilvl="3" w:tplc="0C0A0001" w:tentative="1">
      <w:start w:val="1"/>
      <w:numFmt w:val="bullet"/>
      <w:lvlText w:val=""/>
      <w:lvlJc w:val="left"/>
      <w:pPr>
        <w:ind w:left="4298" w:hanging="360"/>
      </w:pPr>
      <w:rPr>
        <w:rFonts w:ascii="Symbol" w:hAnsi="Symbol" w:hint="default"/>
      </w:rPr>
    </w:lvl>
    <w:lvl w:ilvl="4" w:tplc="0C0A0003" w:tentative="1">
      <w:start w:val="1"/>
      <w:numFmt w:val="bullet"/>
      <w:lvlText w:val="o"/>
      <w:lvlJc w:val="left"/>
      <w:pPr>
        <w:ind w:left="5018" w:hanging="360"/>
      </w:pPr>
      <w:rPr>
        <w:rFonts w:ascii="Courier New" w:hAnsi="Courier New" w:cs="Courier New" w:hint="default"/>
      </w:rPr>
    </w:lvl>
    <w:lvl w:ilvl="5" w:tplc="0C0A0005" w:tentative="1">
      <w:start w:val="1"/>
      <w:numFmt w:val="bullet"/>
      <w:lvlText w:val=""/>
      <w:lvlJc w:val="left"/>
      <w:pPr>
        <w:ind w:left="5738" w:hanging="360"/>
      </w:pPr>
      <w:rPr>
        <w:rFonts w:ascii="Wingdings" w:hAnsi="Wingdings" w:hint="default"/>
      </w:rPr>
    </w:lvl>
    <w:lvl w:ilvl="6" w:tplc="0C0A0001" w:tentative="1">
      <w:start w:val="1"/>
      <w:numFmt w:val="bullet"/>
      <w:lvlText w:val=""/>
      <w:lvlJc w:val="left"/>
      <w:pPr>
        <w:ind w:left="6458" w:hanging="360"/>
      </w:pPr>
      <w:rPr>
        <w:rFonts w:ascii="Symbol" w:hAnsi="Symbol" w:hint="default"/>
      </w:rPr>
    </w:lvl>
    <w:lvl w:ilvl="7" w:tplc="0C0A0003" w:tentative="1">
      <w:start w:val="1"/>
      <w:numFmt w:val="bullet"/>
      <w:lvlText w:val="o"/>
      <w:lvlJc w:val="left"/>
      <w:pPr>
        <w:ind w:left="7178" w:hanging="360"/>
      </w:pPr>
      <w:rPr>
        <w:rFonts w:ascii="Courier New" w:hAnsi="Courier New" w:cs="Courier New" w:hint="default"/>
      </w:rPr>
    </w:lvl>
    <w:lvl w:ilvl="8" w:tplc="0C0A0005" w:tentative="1">
      <w:start w:val="1"/>
      <w:numFmt w:val="bullet"/>
      <w:lvlText w:val=""/>
      <w:lvlJc w:val="left"/>
      <w:pPr>
        <w:ind w:left="7898" w:hanging="360"/>
      </w:pPr>
      <w:rPr>
        <w:rFonts w:ascii="Wingdings" w:hAnsi="Wingdings" w:hint="default"/>
      </w:rPr>
    </w:lvl>
  </w:abstractNum>
  <w:abstractNum w:abstractNumId="14" w15:restartNumberingAfterBreak="0">
    <w:nsid w:val="0A661ED8"/>
    <w:multiLevelType w:val="hybridMultilevel"/>
    <w:tmpl w:val="E4A4E440"/>
    <w:styleLink w:val="BOPV-1132"/>
    <w:lvl w:ilvl="0" w:tplc="F68E6DE8">
      <w:start w:val="1"/>
      <w:numFmt w:val="lowerLetter"/>
      <w:lvlText w:val="%1)"/>
      <w:lvlJc w:val="left"/>
      <w:pPr>
        <w:ind w:left="1353" w:hanging="360"/>
      </w:pPr>
      <w:rPr>
        <w:rFonts w:ascii="Verdana" w:hAnsi="Verdana" w:hint="default"/>
        <w:b/>
        <w:color w:val="auto"/>
        <w:sz w:val="19"/>
        <w:szCs w:val="19"/>
      </w:rPr>
    </w:lvl>
    <w:lvl w:ilvl="1" w:tplc="E55CBBF4" w:tentative="1">
      <w:start w:val="1"/>
      <w:numFmt w:val="lowerLetter"/>
      <w:lvlText w:val="%2."/>
      <w:lvlJc w:val="left"/>
      <w:pPr>
        <w:ind w:left="2210" w:hanging="360"/>
      </w:pPr>
    </w:lvl>
    <w:lvl w:ilvl="2" w:tplc="1816487E" w:tentative="1">
      <w:start w:val="1"/>
      <w:numFmt w:val="lowerRoman"/>
      <w:lvlText w:val="%3."/>
      <w:lvlJc w:val="right"/>
      <w:pPr>
        <w:ind w:left="2930" w:hanging="180"/>
      </w:pPr>
    </w:lvl>
    <w:lvl w:ilvl="3" w:tplc="8982C890" w:tentative="1">
      <w:start w:val="1"/>
      <w:numFmt w:val="decimal"/>
      <w:lvlText w:val="%4."/>
      <w:lvlJc w:val="left"/>
      <w:pPr>
        <w:ind w:left="3650" w:hanging="360"/>
      </w:pPr>
    </w:lvl>
    <w:lvl w:ilvl="4" w:tplc="E606FBA0" w:tentative="1">
      <w:start w:val="1"/>
      <w:numFmt w:val="lowerLetter"/>
      <w:lvlText w:val="%5."/>
      <w:lvlJc w:val="left"/>
      <w:pPr>
        <w:ind w:left="4370" w:hanging="360"/>
      </w:pPr>
    </w:lvl>
    <w:lvl w:ilvl="5" w:tplc="D29EA6A8" w:tentative="1">
      <w:start w:val="1"/>
      <w:numFmt w:val="lowerRoman"/>
      <w:lvlText w:val="%6."/>
      <w:lvlJc w:val="right"/>
      <w:pPr>
        <w:ind w:left="5090" w:hanging="180"/>
      </w:pPr>
    </w:lvl>
    <w:lvl w:ilvl="6" w:tplc="1F5C610C" w:tentative="1">
      <w:start w:val="1"/>
      <w:numFmt w:val="decimal"/>
      <w:lvlText w:val="%7."/>
      <w:lvlJc w:val="left"/>
      <w:pPr>
        <w:ind w:left="5810" w:hanging="360"/>
      </w:pPr>
    </w:lvl>
    <w:lvl w:ilvl="7" w:tplc="64883D3A" w:tentative="1">
      <w:start w:val="1"/>
      <w:numFmt w:val="lowerLetter"/>
      <w:lvlText w:val="%8."/>
      <w:lvlJc w:val="left"/>
      <w:pPr>
        <w:ind w:left="6530" w:hanging="360"/>
      </w:pPr>
    </w:lvl>
    <w:lvl w:ilvl="8" w:tplc="2752DF22" w:tentative="1">
      <w:start w:val="1"/>
      <w:numFmt w:val="lowerRoman"/>
      <w:lvlText w:val="%9."/>
      <w:lvlJc w:val="right"/>
      <w:pPr>
        <w:ind w:left="7250" w:hanging="180"/>
      </w:pPr>
    </w:lvl>
  </w:abstractNum>
  <w:abstractNum w:abstractNumId="15" w15:restartNumberingAfterBreak="0">
    <w:nsid w:val="0BAA3AC2"/>
    <w:multiLevelType w:val="multilevel"/>
    <w:tmpl w:val="ED86DD82"/>
    <w:styleLink w:val="Estilo52"/>
    <w:lvl w:ilvl="0">
      <w:start w:val="1"/>
      <w:numFmt w:val="decimal"/>
      <w:lvlText w:val="%1."/>
      <w:lvlJc w:val="left"/>
      <w:pPr>
        <w:ind w:left="360" w:hanging="360"/>
      </w:pPr>
      <w:rPr>
        <w:rFonts w:hint="default"/>
      </w:rPr>
    </w:lvl>
    <w:lvl w:ilvl="1">
      <w:start w:val="1"/>
      <w:numFmt w:val="decimal"/>
      <w:pStyle w:val="ESQUEMA2"/>
      <w:lvlText w:val="%1.%2.-"/>
      <w:lvlJc w:val="left"/>
      <w:pPr>
        <w:ind w:left="792" w:hanging="432"/>
      </w:pPr>
      <w:rPr>
        <w:rFonts w:ascii="Verdana" w:hAnsi="Verdana" w:hint="default"/>
        <w:b/>
        <w:i w:val="0"/>
        <w:sz w:val="20"/>
      </w:rPr>
    </w:lvl>
    <w:lvl w:ilvl="2">
      <w:start w:val="1"/>
      <w:numFmt w:val="decimal"/>
      <w:lvlText w:val="%1.%2.%3."/>
      <w:lvlJc w:val="left"/>
      <w:pPr>
        <w:ind w:left="1224" w:hanging="504"/>
      </w:pPr>
      <w:rPr>
        <w:rFonts w:hint="default"/>
      </w:rPr>
    </w:lvl>
    <w:lvl w:ilvl="3">
      <w:start w:val="1"/>
      <w:numFmt w:val="decimal"/>
      <w:lvlText w:val="%1.%2.%3.%4."/>
      <w:lvlJc w:val="left"/>
      <w:pPr>
        <w:ind w:left="1728" w:hanging="648"/>
      </w:pPr>
      <w:rPr>
        <w:rFonts w:hint="default"/>
      </w:rPr>
    </w:lvl>
    <w:lvl w:ilvl="4">
      <w:start w:val="1"/>
      <w:numFmt w:val="decimal"/>
      <w:lvlText w:val="%1.%2.%3.%4.%5."/>
      <w:lvlJc w:val="left"/>
      <w:pPr>
        <w:ind w:left="2232" w:hanging="792"/>
      </w:pPr>
      <w:rPr>
        <w:rFonts w:hint="default"/>
      </w:rPr>
    </w:lvl>
    <w:lvl w:ilvl="5">
      <w:start w:val="1"/>
      <w:numFmt w:val="decimal"/>
      <w:lvlText w:val="%1.%2.%3.%4.%5.%6."/>
      <w:lvlJc w:val="left"/>
      <w:pPr>
        <w:ind w:left="2736" w:hanging="936"/>
      </w:pPr>
      <w:rPr>
        <w:rFonts w:hint="default"/>
      </w:rPr>
    </w:lvl>
    <w:lvl w:ilvl="6">
      <w:start w:val="1"/>
      <w:numFmt w:val="decimal"/>
      <w:lvlText w:val="%1.%2.%3.%4.%5.%6.%7."/>
      <w:lvlJc w:val="left"/>
      <w:pPr>
        <w:ind w:left="3240" w:hanging="1080"/>
      </w:pPr>
      <w:rPr>
        <w:rFonts w:hint="default"/>
      </w:rPr>
    </w:lvl>
    <w:lvl w:ilvl="7">
      <w:start w:val="1"/>
      <w:numFmt w:val="decimal"/>
      <w:lvlText w:val="%1.%2.%3.%4.%5.%6.%7.%8."/>
      <w:lvlJc w:val="left"/>
      <w:pPr>
        <w:ind w:left="3744" w:hanging="1224"/>
      </w:pPr>
      <w:rPr>
        <w:rFonts w:hint="default"/>
      </w:rPr>
    </w:lvl>
    <w:lvl w:ilvl="8">
      <w:start w:val="1"/>
      <w:numFmt w:val="decimal"/>
      <w:lvlText w:val="%1.%2.%3.%4.%5.%6.%7.%8.%9."/>
      <w:lvlJc w:val="left"/>
      <w:pPr>
        <w:ind w:left="4320" w:hanging="1440"/>
      </w:pPr>
      <w:rPr>
        <w:rFonts w:hint="default"/>
      </w:rPr>
    </w:lvl>
  </w:abstractNum>
  <w:abstractNum w:abstractNumId="16" w15:restartNumberingAfterBreak="0">
    <w:nsid w:val="0BE639D4"/>
    <w:multiLevelType w:val="multilevel"/>
    <w:tmpl w:val="DE46A5CA"/>
    <w:styleLink w:val="BOPV-1114"/>
    <w:lvl w:ilvl="0">
      <w:start w:val="1"/>
      <w:numFmt w:val="decimal"/>
      <w:lvlText w:val="%1."/>
      <w:lvlJc w:val="left"/>
      <w:pPr>
        <w:tabs>
          <w:tab w:val="num" w:pos="360"/>
        </w:tabs>
        <w:ind w:left="360" w:hanging="360"/>
      </w:pPr>
      <w:rPr>
        <w:rFonts w:hint="default"/>
        <w:b/>
      </w:rPr>
    </w:lvl>
    <w:lvl w:ilvl="1">
      <w:start w:val="1"/>
      <w:numFmt w:val="decimal"/>
      <w:lvlText w:val="%1.%2."/>
      <w:lvlJc w:val="left"/>
      <w:pPr>
        <w:tabs>
          <w:tab w:val="num" w:pos="858"/>
        </w:tabs>
        <w:ind w:left="858" w:hanging="432"/>
      </w:pPr>
      <w:rPr>
        <w:rFonts w:hint="default"/>
        <w:b w:val="0"/>
      </w:rPr>
    </w:lvl>
    <w:lvl w:ilvl="2">
      <w:start w:val="1"/>
      <w:numFmt w:val="decimal"/>
      <w:lvlText w:val="%1.%2.%3."/>
      <w:lvlJc w:val="left"/>
      <w:pPr>
        <w:tabs>
          <w:tab w:val="num" w:pos="1021"/>
        </w:tabs>
        <w:ind w:left="1361" w:hanging="624"/>
      </w:pPr>
      <w:rPr>
        <w:rFonts w:hint="default"/>
        <w:color w:val="auto"/>
      </w:rPr>
    </w:lvl>
    <w:lvl w:ilvl="3">
      <w:start w:val="1"/>
      <w:numFmt w:val="decimal"/>
      <w:lvlText w:val="%1.%2.%3.%4."/>
      <w:lvlJc w:val="left"/>
      <w:pPr>
        <w:tabs>
          <w:tab w:val="num" w:pos="1728"/>
        </w:tabs>
        <w:ind w:left="1728" w:hanging="648"/>
      </w:pPr>
      <w:rPr>
        <w:rFonts w:hint="default"/>
      </w:rPr>
    </w:lvl>
    <w:lvl w:ilvl="4">
      <w:start w:val="1"/>
      <w:numFmt w:val="decimal"/>
      <w:lvlText w:val="%1.%2.%3.%4.%5."/>
      <w:lvlJc w:val="left"/>
      <w:pPr>
        <w:tabs>
          <w:tab w:val="num" w:pos="2232"/>
        </w:tabs>
        <w:ind w:left="2232" w:hanging="792"/>
      </w:pPr>
      <w:rPr>
        <w:rFonts w:hint="default"/>
      </w:rPr>
    </w:lvl>
    <w:lvl w:ilvl="5">
      <w:start w:val="1"/>
      <w:numFmt w:val="decimal"/>
      <w:lvlText w:val="%1.%2.%3.%4.%5.%6."/>
      <w:lvlJc w:val="left"/>
      <w:pPr>
        <w:tabs>
          <w:tab w:val="num" w:pos="2736"/>
        </w:tabs>
        <w:ind w:left="2736" w:hanging="936"/>
      </w:pPr>
      <w:rPr>
        <w:rFonts w:hint="default"/>
      </w:rPr>
    </w:lvl>
    <w:lvl w:ilvl="6">
      <w:start w:val="1"/>
      <w:numFmt w:val="decimal"/>
      <w:lvlText w:val="%1.%2.%3.%4.%5.%6.%7."/>
      <w:lvlJc w:val="left"/>
      <w:pPr>
        <w:tabs>
          <w:tab w:val="num" w:pos="3240"/>
        </w:tabs>
        <w:ind w:left="3240" w:hanging="1080"/>
      </w:pPr>
      <w:rPr>
        <w:rFonts w:hint="default"/>
      </w:rPr>
    </w:lvl>
    <w:lvl w:ilvl="7">
      <w:start w:val="1"/>
      <w:numFmt w:val="decimal"/>
      <w:lvlText w:val="%1.%2.%3.%4.%5.%6.%7.%8."/>
      <w:lvlJc w:val="left"/>
      <w:pPr>
        <w:tabs>
          <w:tab w:val="num" w:pos="3744"/>
        </w:tabs>
        <w:ind w:left="3744" w:hanging="1224"/>
      </w:pPr>
      <w:rPr>
        <w:rFonts w:hint="default"/>
      </w:rPr>
    </w:lvl>
    <w:lvl w:ilvl="8">
      <w:start w:val="1"/>
      <w:numFmt w:val="decimal"/>
      <w:lvlText w:val="%1.%2.%3.%4.%5.%6.%7.%8.%9."/>
      <w:lvlJc w:val="left"/>
      <w:pPr>
        <w:tabs>
          <w:tab w:val="num" w:pos="4320"/>
        </w:tabs>
        <w:ind w:left="4320" w:hanging="1440"/>
      </w:pPr>
      <w:rPr>
        <w:rFonts w:hint="default"/>
      </w:rPr>
    </w:lvl>
  </w:abstractNum>
  <w:abstractNum w:abstractNumId="17" w15:restartNumberingAfterBreak="0">
    <w:nsid w:val="0BED41C2"/>
    <w:multiLevelType w:val="hybridMultilevel"/>
    <w:tmpl w:val="A336C06C"/>
    <w:lvl w:ilvl="0" w:tplc="0C0A0017">
      <w:start w:val="1"/>
      <w:numFmt w:val="lowerLetter"/>
      <w:lvlText w:val="%1)"/>
      <w:lvlJc w:val="left"/>
      <w:pPr>
        <w:ind w:left="1440" w:hanging="360"/>
      </w:pPr>
    </w:lvl>
    <w:lvl w:ilvl="1" w:tplc="0C0A0019">
      <w:start w:val="1"/>
      <w:numFmt w:val="lowerLetter"/>
      <w:lvlText w:val="%2."/>
      <w:lvlJc w:val="left"/>
      <w:pPr>
        <w:ind w:left="1211" w:hanging="360"/>
      </w:pPr>
    </w:lvl>
    <w:lvl w:ilvl="2" w:tplc="7F3EE95C">
      <w:start w:val="2"/>
      <w:numFmt w:val="upperLetter"/>
      <w:lvlText w:val="%3)"/>
      <w:lvlJc w:val="left"/>
      <w:pPr>
        <w:ind w:left="3060" w:hanging="360"/>
      </w:pPr>
      <w:rPr>
        <w:rFonts w:hint="default"/>
      </w:rPr>
    </w:lvl>
    <w:lvl w:ilvl="3" w:tplc="0C0A000F" w:tentative="1">
      <w:start w:val="1"/>
      <w:numFmt w:val="decimal"/>
      <w:lvlText w:val="%4."/>
      <w:lvlJc w:val="left"/>
      <w:pPr>
        <w:ind w:left="3600" w:hanging="360"/>
      </w:pPr>
    </w:lvl>
    <w:lvl w:ilvl="4" w:tplc="0C0A0019" w:tentative="1">
      <w:start w:val="1"/>
      <w:numFmt w:val="lowerLetter"/>
      <w:lvlText w:val="%5."/>
      <w:lvlJc w:val="left"/>
      <w:pPr>
        <w:ind w:left="4320" w:hanging="360"/>
      </w:pPr>
    </w:lvl>
    <w:lvl w:ilvl="5" w:tplc="0C0A001B" w:tentative="1">
      <w:start w:val="1"/>
      <w:numFmt w:val="lowerRoman"/>
      <w:lvlText w:val="%6."/>
      <w:lvlJc w:val="right"/>
      <w:pPr>
        <w:ind w:left="5040" w:hanging="180"/>
      </w:pPr>
    </w:lvl>
    <w:lvl w:ilvl="6" w:tplc="0C0A000F" w:tentative="1">
      <w:start w:val="1"/>
      <w:numFmt w:val="decimal"/>
      <w:lvlText w:val="%7."/>
      <w:lvlJc w:val="left"/>
      <w:pPr>
        <w:ind w:left="5760" w:hanging="360"/>
      </w:pPr>
    </w:lvl>
    <w:lvl w:ilvl="7" w:tplc="0C0A0019" w:tentative="1">
      <w:start w:val="1"/>
      <w:numFmt w:val="lowerLetter"/>
      <w:lvlText w:val="%8."/>
      <w:lvlJc w:val="left"/>
      <w:pPr>
        <w:ind w:left="6480" w:hanging="360"/>
      </w:pPr>
    </w:lvl>
    <w:lvl w:ilvl="8" w:tplc="0C0A001B" w:tentative="1">
      <w:start w:val="1"/>
      <w:numFmt w:val="lowerRoman"/>
      <w:lvlText w:val="%9."/>
      <w:lvlJc w:val="right"/>
      <w:pPr>
        <w:ind w:left="7200" w:hanging="180"/>
      </w:pPr>
    </w:lvl>
  </w:abstractNum>
  <w:abstractNum w:abstractNumId="18" w15:restartNumberingAfterBreak="0">
    <w:nsid w:val="0CBF1CA7"/>
    <w:multiLevelType w:val="hybridMultilevel"/>
    <w:tmpl w:val="B284E116"/>
    <w:styleLink w:val="Estilo2112"/>
    <w:lvl w:ilvl="0" w:tplc="0C0A0017">
      <w:start w:val="1"/>
      <w:numFmt w:val="lowerLetter"/>
      <w:lvlText w:val="%1)"/>
      <w:lvlJc w:val="left"/>
      <w:pPr>
        <w:ind w:left="720" w:hanging="360"/>
      </w:pPr>
      <w:rPr>
        <w:rFonts w:hint="default"/>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9" w15:restartNumberingAfterBreak="0">
    <w:nsid w:val="0DB2233F"/>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20" w15:restartNumberingAfterBreak="0">
    <w:nsid w:val="0DEC5379"/>
    <w:multiLevelType w:val="hybridMultilevel"/>
    <w:tmpl w:val="44AC030E"/>
    <w:lvl w:ilvl="0" w:tplc="0C0A0001">
      <w:start w:val="1"/>
      <w:numFmt w:val="bullet"/>
      <w:lvlText w:val=""/>
      <w:lvlJc w:val="left"/>
      <w:pPr>
        <w:ind w:left="2137" w:hanging="360"/>
      </w:pPr>
      <w:rPr>
        <w:rFonts w:ascii="Symbol" w:hAnsi="Symbol" w:hint="default"/>
      </w:rPr>
    </w:lvl>
    <w:lvl w:ilvl="1" w:tplc="0C0A0003" w:tentative="1">
      <w:start w:val="1"/>
      <w:numFmt w:val="bullet"/>
      <w:lvlText w:val="o"/>
      <w:lvlJc w:val="left"/>
      <w:pPr>
        <w:ind w:left="2857" w:hanging="360"/>
      </w:pPr>
      <w:rPr>
        <w:rFonts w:ascii="Courier New" w:hAnsi="Courier New" w:cs="Courier New" w:hint="default"/>
      </w:rPr>
    </w:lvl>
    <w:lvl w:ilvl="2" w:tplc="0C0A0005" w:tentative="1">
      <w:start w:val="1"/>
      <w:numFmt w:val="bullet"/>
      <w:lvlText w:val=""/>
      <w:lvlJc w:val="left"/>
      <w:pPr>
        <w:ind w:left="3577" w:hanging="360"/>
      </w:pPr>
      <w:rPr>
        <w:rFonts w:ascii="Wingdings" w:hAnsi="Wingdings" w:hint="default"/>
      </w:rPr>
    </w:lvl>
    <w:lvl w:ilvl="3" w:tplc="0C0A0001" w:tentative="1">
      <w:start w:val="1"/>
      <w:numFmt w:val="bullet"/>
      <w:lvlText w:val=""/>
      <w:lvlJc w:val="left"/>
      <w:pPr>
        <w:ind w:left="4297" w:hanging="360"/>
      </w:pPr>
      <w:rPr>
        <w:rFonts w:ascii="Symbol" w:hAnsi="Symbol" w:hint="default"/>
      </w:rPr>
    </w:lvl>
    <w:lvl w:ilvl="4" w:tplc="0C0A0003" w:tentative="1">
      <w:start w:val="1"/>
      <w:numFmt w:val="bullet"/>
      <w:lvlText w:val="o"/>
      <w:lvlJc w:val="left"/>
      <w:pPr>
        <w:ind w:left="5017" w:hanging="360"/>
      </w:pPr>
      <w:rPr>
        <w:rFonts w:ascii="Courier New" w:hAnsi="Courier New" w:cs="Courier New" w:hint="default"/>
      </w:rPr>
    </w:lvl>
    <w:lvl w:ilvl="5" w:tplc="0C0A0005" w:tentative="1">
      <w:start w:val="1"/>
      <w:numFmt w:val="bullet"/>
      <w:lvlText w:val=""/>
      <w:lvlJc w:val="left"/>
      <w:pPr>
        <w:ind w:left="5737" w:hanging="360"/>
      </w:pPr>
      <w:rPr>
        <w:rFonts w:ascii="Wingdings" w:hAnsi="Wingdings" w:hint="default"/>
      </w:rPr>
    </w:lvl>
    <w:lvl w:ilvl="6" w:tplc="0C0A0001" w:tentative="1">
      <w:start w:val="1"/>
      <w:numFmt w:val="bullet"/>
      <w:lvlText w:val=""/>
      <w:lvlJc w:val="left"/>
      <w:pPr>
        <w:ind w:left="6457" w:hanging="360"/>
      </w:pPr>
      <w:rPr>
        <w:rFonts w:ascii="Symbol" w:hAnsi="Symbol" w:hint="default"/>
      </w:rPr>
    </w:lvl>
    <w:lvl w:ilvl="7" w:tplc="0C0A0003" w:tentative="1">
      <w:start w:val="1"/>
      <w:numFmt w:val="bullet"/>
      <w:lvlText w:val="o"/>
      <w:lvlJc w:val="left"/>
      <w:pPr>
        <w:ind w:left="7177" w:hanging="360"/>
      </w:pPr>
      <w:rPr>
        <w:rFonts w:ascii="Courier New" w:hAnsi="Courier New" w:cs="Courier New" w:hint="default"/>
      </w:rPr>
    </w:lvl>
    <w:lvl w:ilvl="8" w:tplc="0C0A0005" w:tentative="1">
      <w:start w:val="1"/>
      <w:numFmt w:val="bullet"/>
      <w:lvlText w:val=""/>
      <w:lvlJc w:val="left"/>
      <w:pPr>
        <w:ind w:left="7897" w:hanging="360"/>
      </w:pPr>
      <w:rPr>
        <w:rFonts w:ascii="Wingdings" w:hAnsi="Wingdings" w:hint="default"/>
      </w:rPr>
    </w:lvl>
  </w:abstractNum>
  <w:abstractNum w:abstractNumId="21" w15:restartNumberingAfterBreak="0">
    <w:nsid w:val="0E02067D"/>
    <w:multiLevelType w:val="hybridMultilevel"/>
    <w:tmpl w:val="D0EEF8D2"/>
    <w:lvl w:ilvl="0" w:tplc="0C0A0001">
      <w:start w:val="1"/>
      <w:numFmt w:val="bullet"/>
      <w:lvlText w:val=""/>
      <w:lvlJc w:val="left"/>
      <w:pPr>
        <w:ind w:left="1260" w:hanging="360"/>
      </w:pPr>
      <w:rPr>
        <w:rFonts w:ascii="Symbol" w:hAnsi="Symbol" w:hint="default"/>
      </w:rPr>
    </w:lvl>
    <w:lvl w:ilvl="1" w:tplc="042D0003">
      <w:start w:val="1"/>
      <w:numFmt w:val="bullet"/>
      <w:lvlText w:val="o"/>
      <w:lvlJc w:val="left"/>
      <w:pPr>
        <w:ind w:left="1980" w:hanging="360"/>
      </w:pPr>
      <w:rPr>
        <w:rFonts w:ascii="Courier New" w:hAnsi="Courier New" w:cs="Courier New" w:hint="default"/>
      </w:rPr>
    </w:lvl>
    <w:lvl w:ilvl="2" w:tplc="042D0005" w:tentative="1">
      <w:start w:val="1"/>
      <w:numFmt w:val="bullet"/>
      <w:lvlText w:val=""/>
      <w:lvlJc w:val="left"/>
      <w:pPr>
        <w:ind w:left="2700" w:hanging="360"/>
      </w:pPr>
      <w:rPr>
        <w:rFonts w:ascii="Wingdings" w:hAnsi="Wingdings" w:hint="default"/>
      </w:rPr>
    </w:lvl>
    <w:lvl w:ilvl="3" w:tplc="042D0001" w:tentative="1">
      <w:start w:val="1"/>
      <w:numFmt w:val="bullet"/>
      <w:lvlText w:val=""/>
      <w:lvlJc w:val="left"/>
      <w:pPr>
        <w:ind w:left="3420" w:hanging="360"/>
      </w:pPr>
      <w:rPr>
        <w:rFonts w:ascii="Symbol" w:hAnsi="Symbol" w:hint="default"/>
      </w:rPr>
    </w:lvl>
    <w:lvl w:ilvl="4" w:tplc="042D0003" w:tentative="1">
      <w:start w:val="1"/>
      <w:numFmt w:val="bullet"/>
      <w:lvlText w:val="o"/>
      <w:lvlJc w:val="left"/>
      <w:pPr>
        <w:ind w:left="4140" w:hanging="360"/>
      </w:pPr>
      <w:rPr>
        <w:rFonts w:ascii="Courier New" w:hAnsi="Courier New" w:cs="Courier New" w:hint="default"/>
      </w:rPr>
    </w:lvl>
    <w:lvl w:ilvl="5" w:tplc="042D0005" w:tentative="1">
      <w:start w:val="1"/>
      <w:numFmt w:val="bullet"/>
      <w:lvlText w:val=""/>
      <w:lvlJc w:val="left"/>
      <w:pPr>
        <w:ind w:left="4860" w:hanging="360"/>
      </w:pPr>
      <w:rPr>
        <w:rFonts w:ascii="Wingdings" w:hAnsi="Wingdings" w:hint="default"/>
      </w:rPr>
    </w:lvl>
    <w:lvl w:ilvl="6" w:tplc="042D0001" w:tentative="1">
      <w:start w:val="1"/>
      <w:numFmt w:val="bullet"/>
      <w:lvlText w:val=""/>
      <w:lvlJc w:val="left"/>
      <w:pPr>
        <w:ind w:left="5580" w:hanging="360"/>
      </w:pPr>
      <w:rPr>
        <w:rFonts w:ascii="Symbol" w:hAnsi="Symbol" w:hint="default"/>
      </w:rPr>
    </w:lvl>
    <w:lvl w:ilvl="7" w:tplc="042D0003" w:tentative="1">
      <w:start w:val="1"/>
      <w:numFmt w:val="bullet"/>
      <w:lvlText w:val="o"/>
      <w:lvlJc w:val="left"/>
      <w:pPr>
        <w:ind w:left="6300" w:hanging="360"/>
      </w:pPr>
      <w:rPr>
        <w:rFonts w:ascii="Courier New" w:hAnsi="Courier New" w:cs="Courier New" w:hint="default"/>
      </w:rPr>
    </w:lvl>
    <w:lvl w:ilvl="8" w:tplc="042D0005" w:tentative="1">
      <w:start w:val="1"/>
      <w:numFmt w:val="bullet"/>
      <w:lvlText w:val=""/>
      <w:lvlJc w:val="left"/>
      <w:pPr>
        <w:ind w:left="7020" w:hanging="360"/>
      </w:pPr>
      <w:rPr>
        <w:rFonts w:ascii="Wingdings" w:hAnsi="Wingdings" w:hint="default"/>
      </w:rPr>
    </w:lvl>
  </w:abstractNum>
  <w:abstractNum w:abstractNumId="22" w15:restartNumberingAfterBreak="0">
    <w:nsid w:val="0FC40116"/>
    <w:multiLevelType w:val="hybridMultilevel"/>
    <w:tmpl w:val="C8586546"/>
    <w:lvl w:ilvl="0" w:tplc="B254C21E">
      <w:start w:val="1"/>
      <w:numFmt w:val="decimal"/>
      <w:lvlText w:val="%1."/>
      <w:lvlJc w:val="left"/>
      <w:pPr>
        <w:ind w:left="1212" w:hanging="360"/>
      </w:pPr>
      <w:rPr>
        <w:rFonts w:hint="default"/>
        <w:b/>
        <w:i w:val="0"/>
        <w:sz w:val="19"/>
        <w:szCs w:val="19"/>
      </w:rPr>
    </w:lvl>
    <w:lvl w:ilvl="1" w:tplc="0C0A0019" w:tentative="1">
      <w:start w:val="1"/>
      <w:numFmt w:val="lowerLetter"/>
      <w:lvlText w:val="%2."/>
      <w:lvlJc w:val="left"/>
      <w:pPr>
        <w:ind w:left="1932" w:hanging="360"/>
      </w:pPr>
    </w:lvl>
    <w:lvl w:ilvl="2" w:tplc="0C0A001B" w:tentative="1">
      <w:start w:val="1"/>
      <w:numFmt w:val="lowerRoman"/>
      <w:lvlText w:val="%3."/>
      <w:lvlJc w:val="right"/>
      <w:pPr>
        <w:ind w:left="2652" w:hanging="180"/>
      </w:pPr>
    </w:lvl>
    <w:lvl w:ilvl="3" w:tplc="0C0A000F" w:tentative="1">
      <w:start w:val="1"/>
      <w:numFmt w:val="decimal"/>
      <w:lvlText w:val="%4."/>
      <w:lvlJc w:val="left"/>
      <w:pPr>
        <w:ind w:left="3372" w:hanging="360"/>
      </w:pPr>
    </w:lvl>
    <w:lvl w:ilvl="4" w:tplc="0C0A0019" w:tentative="1">
      <w:start w:val="1"/>
      <w:numFmt w:val="lowerLetter"/>
      <w:lvlText w:val="%5."/>
      <w:lvlJc w:val="left"/>
      <w:pPr>
        <w:ind w:left="4092" w:hanging="360"/>
      </w:pPr>
    </w:lvl>
    <w:lvl w:ilvl="5" w:tplc="0C0A001B" w:tentative="1">
      <w:start w:val="1"/>
      <w:numFmt w:val="lowerRoman"/>
      <w:lvlText w:val="%6."/>
      <w:lvlJc w:val="right"/>
      <w:pPr>
        <w:ind w:left="4812" w:hanging="180"/>
      </w:pPr>
    </w:lvl>
    <w:lvl w:ilvl="6" w:tplc="0C0A000F" w:tentative="1">
      <w:start w:val="1"/>
      <w:numFmt w:val="decimal"/>
      <w:lvlText w:val="%7."/>
      <w:lvlJc w:val="left"/>
      <w:pPr>
        <w:ind w:left="5532" w:hanging="360"/>
      </w:pPr>
    </w:lvl>
    <w:lvl w:ilvl="7" w:tplc="0C0A0019" w:tentative="1">
      <w:start w:val="1"/>
      <w:numFmt w:val="lowerLetter"/>
      <w:lvlText w:val="%8."/>
      <w:lvlJc w:val="left"/>
      <w:pPr>
        <w:ind w:left="6252" w:hanging="360"/>
      </w:pPr>
    </w:lvl>
    <w:lvl w:ilvl="8" w:tplc="0C0A001B" w:tentative="1">
      <w:start w:val="1"/>
      <w:numFmt w:val="lowerRoman"/>
      <w:lvlText w:val="%9."/>
      <w:lvlJc w:val="right"/>
      <w:pPr>
        <w:ind w:left="6972" w:hanging="180"/>
      </w:pPr>
    </w:lvl>
  </w:abstractNum>
  <w:abstractNum w:abstractNumId="23" w15:restartNumberingAfterBreak="0">
    <w:nsid w:val="0FCA66D2"/>
    <w:multiLevelType w:val="hybridMultilevel"/>
    <w:tmpl w:val="83249B0C"/>
    <w:lvl w:ilvl="0" w:tplc="5B2653BA">
      <w:start w:val="1"/>
      <w:numFmt w:val="upperRoman"/>
      <w:lvlText w:val="%1.-"/>
      <w:lvlJc w:val="left"/>
      <w:pPr>
        <w:tabs>
          <w:tab w:val="num" w:pos="360"/>
        </w:tabs>
        <w:ind w:left="360" w:hanging="360"/>
      </w:pPr>
      <w:rPr>
        <w:rFonts w:ascii="Verdana" w:hAnsi="Verdana" w:hint="default"/>
        <w:b/>
        <w:i w:val="0"/>
        <w:sz w:val="20"/>
        <w:szCs w:val="20"/>
      </w:rPr>
    </w:lvl>
    <w:lvl w:ilvl="1" w:tplc="0C0A0019" w:tentative="1">
      <w:start w:val="1"/>
      <w:numFmt w:val="lowerLetter"/>
      <w:lvlText w:val="%2."/>
      <w:lvlJc w:val="left"/>
      <w:pPr>
        <w:tabs>
          <w:tab w:val="num" w:pos="15"/>
        </w:tabs>
        <w:ind w:left="15" w:hanging="360"/>
      </w:pPr>
    </w:lvl>
    <w:lvl w:ilvl="2" w:tplc="0C0A001B" w:tentative="1">
      <w:start w:val="1"/>
      <w:numFmt w:val="lowerRoman"/>
      <w:lvlText w:val="%3."/>
      <w:lvlJc w:val="right"/>
      <w:pPr>
        <w:tabs>
          <w:tab w:val="num" w:pos="735"/>
        </w:tabs>
        <w:ind w:left="735" w:hanging="180"/>
      </w:pPr>
    </w:lvl>
    <w:lvl w:ilvl="3" w:tplc="0C0A000F" w:tentative="1">
      <w:start w:val="1"/>
      <w:numFmt w:val="decimal"/>
      <w:lvlText w:val="%4."/>
      <w:lvlJc w:val="left"/>
      <w:pPr>
        <w:tabs>
          <w:tab w:val="num" w:pos="1455"/>
        </w:tabs>
        <w:ind w:left="1455" w:hanging="360"/>
      </w:pPr>
    </w:lvl>
    <w:lvl w:ilvl="4" w:tplc="0C0A0019" w:tentative="1">
      <w:start w:val="1"/>
      <w:numFmt w:val="lowerLetter"/>
      <w:lvlText w:val="%5."/>
      <w:lvlJc w:val="left"/>
      <w:pPr>
        <w:tabs>
          <w:tab w:val="num" w:pos="2175"/>
        </w:tabs>
        <w:ind w:left="2175" w:hanging="360"/>
      </w:pPr>
    </w:lvl>
    <w:lvl w:ilvl="5" w:tplc="0C0A001B" w:tentative="1">
      <w:start w:val="1"/>
      <w:numFmt w:val="lowerRoman"/>
      <w:lvlText w:val="%6."/>
      <w:lvlJc w:val="right"/>
      <w:pPr>
        <w:tabs>
          <w:tab w:val="num" w:pos="2895"/>
        </w:tabs>
        <w:ind w:left="2895" w:hanging="180"/>
      </w:pPr>
    </w:lvl>
    <w:lvl w:ilvl="6" w:tplc="0C0A000F" w:tentative="1">
      <w:start w:val="1"/>
      <w:numFmt w:val="decimal"/>
      <w:lvlText w:val="%7."/>
      <w:lvlJc w:val="left"/>
      <w:pPr>
        <w:tabs>
          <w:tab w:val="num" w:pos="3615"/>
        </w:tabs>
        <w:ind w:left="3615" w:hanging="360"/>
      </w:pPr>
    </w:lvl>
    <w:lvl w:ilvl="7" w:tplc="0C0A0019" w:tentative="1">
      <w:start w:val="1"/>
      <w:numFmt w:val="lowerLetter"/>
      <w:lvlText w:val="%8."/>
      <w:lvlJc w:val="left"/>
      <w:pPr>
        <w:tabs>
          <w:tab w:val="num" w:pos="4335"/>
        </w:tabs>
        <w:ind w:left="4335" w:hanging="360"/>
      </w:pPr>
    </w:lvl>
    <w:lvl w:ilvl="8" w:tplc="0C0A001B" w:tentative="1">
      <w:start w:val="1"/>
      <w:numFmt w:val="lowerRoman"/>
      <w:lvlText w:val="%9."/>
      <w:lvlJc w:val="right"/>
      <w:pPr>
        <w:tabs>
          <w:tab w:val="num" w:pos="5055"/>
        </w:tabs>
        <w:ind w:left="5055" w:hanging="180"/>
      </w:pPr>
    </w:lvl>
  </w:abstractNum>
  <w:abstractNum w:abstractNumId="24" w15:restartNumberingAfterBreak="0">
    <w:nsid w:val="0FFA09C8"/>
    <w:multiLevelType w:val="hybridMultilevel"/>
    <w:tmpl w:val="C096F0A0"/>
    <w:lvl w:ilvl="0" w:tplc="DE563F0C">
      <w:start w:val="1"/>
      <w:numFmt w:val="decimal"/>
      <w:lvlText w:val="%1."/>
      <w:lvlJc w:val="left"/>
      <w:pPr>
        <w:ind w:left="720" w:hanging="360"/>
      </w:pPr>
      <w:rPr>
        <w:b/>
      </w:rPr>
    </w:lvl>
    <w:lvl w:ilvl="1" w:tplc="E7FC5E18">
      <w:numFmt w:val="bullet"/>
      <w:lvlText w:val="•"/>
      <w:lvlJc w:val="left"/>
      <w:pPr>
        <w:ind w:left="1770" w:hanging="690"/>
      </w:pPr>
      <w:rPr>
        <w:rFonts w:ascii="Arial" w:eastAsia="Times New Roman" w:hAnsi="Arial" w:cs="Arial" w:hint="default"/>
      </w:rPr>
    </w:lvl>
    <w:lvl w:ilvl="2" w:tplc="042D001B" w:tentative="1">
      <w:start w:val="1"/>
      <w:numFmt w:val="lowerRoman"/>
      <w:lvlText w:val="%3."/>
      <w:lvlJc w:val="right"/>
      <w:pPr>
        <w:ind w:left="2160" w:hanging="180"/>
      </w:pPr>
    </w:lvl>
    <w:lvl w:ilvl="3" w:tplc="042D000F" w:tentative="1">
      <w:start w:val="1"/>
      <w:numFmt w:val="decimal"/>
      <w:lvlText w:val="%4."/>
      <w:lvlJc w:val="left"/>
      <w:pPr>
        <w:ind w:left="2880" w:hanging="360"/>
      </w:pPr>
    </w:lvl>
    <w:lvl w:ilvl="4" w:tplc="042D0019" w:tentative="1">
      <w:start w:val="1"/>
      <w:numFmt w:val="lowerLetter"/>
      <w:lvlText w:val="%5."/>
      <w:lvlJc w:val="left"/>
      <w:pPr>
        <w:ind w:left="3600" w:hanging="360"/>
      </w:pPr>
    </w:lvl>
    <w:lvl w:ilvl="5" w:tplc="042D001B" w:tentative="1">
      <w:start w:val="1"/>
      <w:numFmt w:val="lowerRoman"/>
      <w:lvlText w:val="%6."/>
      <w:lvlJc w:val="right"/>
      <w:pPr>
        <w:ind w:left="4320" w:hanging="180"/>
      </w:pPr>
    </w:lvl>
    <w:lvl w:ilvl="6" w:tplc="042D000F" w:tentative="1">
      <w:start w:val="1"/>
      <w:numFmt w:val="decimal"/>
      <w:lvlText w:val="%7."/>
      <w:lvlJc w:val="left"/>
      <w:pPr>
        <w:ind w:left="5040" w:hanging="360"/>
      </w:pPr>
    </w:lvl>
    <w:lvl w:ilvl="7" w:tplc="042D0019" w:tentative="1">
      <w:start w:val="1"/>
      <w:numFmt w:val="lowerLetter"/>
      <w:lvlText w:val="%8."/>
      <w:lvlJc w:val="left"/>
      <w:pPr>
        <w:ind w:left="5760" w:hanging="360"/>
      </w:pPr>
    </w:lvl>
    <w:lvl w:ilvl="8" w:tplc="042D001B" w:tentative="1">
      <w:start w:val="1"/>
      <w:numFmt w:val="lowerRoman"/>
      <w:lvlText w:val="%9."/>
      <w:lvlJc w:val="right"/>
      <w:pPr>
        <w:ind w:left="6480" w:hanging="180"/>
      </w:pPr>
    </w:lvl>
  </w:abstractNum>
  <w:abstractNum w:abstractNumId="25" w15:restartNumberingAfterBreak="0">
    <w:nsid w:val="10A00668"/>
    <w:multiLevelType w:val="hybridMultilevel"/>
    <w:tmpl w:val="A8741A78"/>
    <w:styleLink w:val="BOPV-111"/>
    <w:lvl w:ilvl="0" w:tplc="C922D398">
      <w:start w:val="1"/>
      <w:numFmt w:val="lowerLetter"/>
      <w:lvlText w:val="%1)"/>
      <w:lvlJc w:val="left"/>
      <w:pPr>
        <w:ind w:left="700" w:hanging="360"/>
      </w:pPr>
      <w:rPr>
        <w:rFonts w:hint="default"/>
      </w:rPr>
    </w:lvl>
    <w:lvl w:ilvl="1" w:tplc="0C0A0003" w:tentative="1">
      <w:start w:val="1"/>
      <w:numFmt w:val="lowerLetter"/>
      <w:lvlText w:val="%2."/>
      <w:lvlJc w:val="left"/>
      <w:pPr>
        <w:tabs>
          <w:tab w:val="num" w:pos="1420"/>
        </w:tabs>
        <w:ind w:left="1420" w:hanging="360"/>
      </w:pPr>
    </w:lvl>
    <w:lvl w:ilvl="2" w:tplc="0C0A0005" w:tentative="1">
      <w:start w:val="1"/>
      <w:numFmt w:val="lowerRoman"/>
      <w:lvlText w:val="%3."/>
      <w:lvlJc w:val="right"/>
      <w:pPr>
        <w:tabs>
          <w:tab w:val="num" w:pos="2140"/>
        </w:tabs>
        <w:ind w:left="2140" w:hanging="180"/>
      </w:pPr>
    </w:lvl>
    <w:lvl w:ilvl="3" w:tplc="0C0A0001" w:tentative="1">
      <w:start w:val="1"/>
      <w:numFmt w:val="decimal"/>
      <w:lvlText w:val="%4."/>
      <w:lvlJc w:val="left"/>
      <w:pPr>
        <w:tabs>
          <w:tab w:val="num" w:pos="2860"/>
        </w:tabs>
        <w:ind w:left="2860" w:hanging="360"/>
      </w:pPr>
    </w:lvl>
    <w:lvl w:ilvl="4" w:tplc="0C0A0003" w:tentative="1">
      <w:start w:val="1"/>
      <w:numFmt w:val="lowerLetter"/>
      <w:lvlText w:val="%5."/>
      <w:lvlJc w:val="left"/>
      <w:pPr>
        <w:tabs>
          <w:tab w:val="num" w:pos="3580"/>
        </w:tabs>
        <w:ind w:left="3580" w:hanging="360"/>
      </w:pPr>
    </w:lvl>
    <w:lvl w:ilvl="5" w:tplc="0C0A0005" w:tentative="1">
      <w:start w:val="1"/>
      <w:numFmt w:val="lowerRoman"/>
      <w:lvlText w:val="%6."/>
      <w:lvlJc w:val="right"/>
      <w:pPr>
        <w:tabs>
          <w:tab w:val="num" w:pos="4300"/>
        </w:tabs>
        <w:ind w:left="4300" w:hanging="180"/>
      </w:pPr>
    </w:lvl>
    <w:lvl w:ilvl="6" w:tplc="0C0A0001" w:tentative="1">
      <w:start w:val="1"/>
      <w:numFmt w:val="decimal"/>
      <w:lvlText w:val="%7."/>
      <w:lvlJc w:val="left"/>
      <w:pPr>
        <w:tabs>
          <w:tab w:val="num" w:pos="5020"/>
        </w:tabs>
        <w:ind w:left="5020" w:hanging="360"/>
      </w:pPr>
    </w:lvl>
    <w:lvl w:ilvl="7" w:tplc="0C0A0003" w:tentative="1">
      <w:start w:val="1"/>
      <w:numFmt w:val="lowerLetter"/>
      <w:lvlText w:val="%8."/>
      <w:lvlJc w:val="left"/>
      <w:pPr>
        <w:tabs>
          <w:tab w:val="num" w:pos="5740"/>
        </w:tabs>
        <w:ind w:left="5740" w:hanging="360"/>
      </w:pPr>
    </w:lvl>
    <w:lvl w:ilvl="8" w:tplc="0C0A0005" w:tentative="1">
      <w:start w:val="1"/>
      <w:numFmt w:val="lowerRoman"/>
      <w:lvlText w:val="%9."/>
      <w:lvlJc w:val="right"/>
      <w:pPr>
        <w:tabs>
          <w:tab w:val="num" w:pos="6460"/>
        </w:tabs>
        <w:ind w:left="6460" w:hanging="180"/>
      </w:pPr>
    </w:lvl>
  </w:abstractNum>
  <w:abstractNum w:abstractNumId="26" w15:restartNumberingAfterBreak="0">
    <w:nsid w:val="112021E6"/>
    <w:multiLevelType w:val="hybridMultilevel"/>
    <w:tmpl w:val="E848C63C"/>
    <w:lvl w:ilvl="0" w:tplc="9302380A">
      <w:start w:val="1"/>
      <w:numFmt w:val="decimal"/>
      <w:lvlText w:val="%1."/>
      <w:lvlJc w:val="left"/>
      <w:pPr>
        <w:ind w:left="1854" w:hanging="360"/>
      </w:pPr>
      <w:rPr>
        <w:b/>
      </w:rPr>
    </w:lvl>
    <w:lvl w:ilvl="1" w:tplc="042D0019" w:tentative="1">
      <w:start w:val="1"/>
      <w:numFmt w:val="lowerLetter"/>
      <w:lvlText w:val="%2."/>
      <w:lvlJc w:val="left"/>
      <w:pPr>
        <w:ind w:left="2574" w:hanging="360"/>
      </w:pPr>
    </w:lvl>
    <w:lvl w:ilvl="2" w:tplc="042D001B" w:tentative="1">
      <w:start w:val="1"/>
      <w:numFmt w:val="lowerRoman"/>
      <w:lvlText w:val="%3."/>
      <w:lvlJc w:val="right"/>
      <w:pPr>
        <w:ind w:left="3294" w:hanging="180"/>
      </w:pPr>
    </w:lvl>
    <w:lvl w:ilvl="3" w:tplc="042D000F" w:tentative="1">
      <w:start w:val="1"/>
      <w:numFmt w:val="decimal"/>
      <w:lvlText w:val="%4."/>
      <w:lvlJc w:val="left"/>
      <w:pPr>
        <w:ind w:left="4014" w:hanging="360"/>
      </w:pPr>
    </w:lvl>
    <w:lvl w:ilvl="4" w:tplc="042D0019" w:tentative="1">
      <w:start w:val="1"/>
      <w:numFmt w:val="lowerLetter"/>
      <w:lvlText w:val="%5."/>
      <w:lvlJc w:val="left"/>
      <w:pPr>
        <w:ind w:left="4734" w:hanging="360"/>
      </w:pPr>
    </w:lvl>
    <w:lvl w:ilvl="5" w:tplc="042D001B" w:tentative="1">
      <w:start w:val="1"/>
      <w:numFmt w:val="lowerRoman"/>
      <w:lvlText w:val="%6."/>
      <w:lvlJc w:val="right"/>
      <w:pPr>
        <w:ind w:left="5454" w:hanging="180"/>
      </w:pPr>
    </w:lvl>
    <w:lvl w:ilvl="6" w:tplc="042D000F" w:tentative="1">
      <w:start w:val="1"/>
      <w:numFmt w:val="decimal"/>
      <w:lvlText w:val="%7."/>
      <w:lvlJc w:val="left"/>
      <w:pPr>
        <w:ind w:left="6174" w:hanging="360"/>
      </w:pPr>
    </w:lvl>
    <w:lvl w:ilvl="7" w:tplc="042D0019" w:tentative="1">
      <w:start w:val="1"/>
      <w:numFmt w:val="lowerLetter"/>
      <w:lvlText w:val="%8."/>
      <w:lvlJc w:val="left"/>
      <w:pPr>
        <w:ind w:left="6894" w:hanging="360"/>
      </w:pPr>
    </w:lvl>
    <w:lvl w:ilvl="8" w:tplc="042D001B" w:tentative="1">
      <w:start w:val="1"/>
      <w:numFmt w:val="lowerRoman"/>
      <w:lvlText w:val="%9."/>
      <w:lvlJc w:val="right"/>
      <w:pPr>
        <w:ind w:left="7614" w:hanging="180"/>
      </w:pPr>
    </w:lvl>
  </w:abstractNum>
  <w:abstractNum w:abstractNumId="27" w15:restartNumberingAfterBreak="0">
    <w:nsid w:val="12730A9A"/>
    <w:multiLevelType w:val="multilevel"/>
    <w:tmpl w:val="611A7E02"/>
    <w:styleLink w:val="BOPV-132"/>
    <w:lvl w:ilvl="0">
      <w:start w:val="1"/>
      <w:numFmt w:val="decimal"/>
      <w:lvlText w:val="%1)"/>
      <w:lvlJc w:val="left"/>
      <w:pPr>
        <w:ind w:left="1930" w:hanging="360"/>
      </w:pPr>
      <w:rPr>
        <w:rFonts w:ascii="Verdana" w:hAnsi="Verdana" w:hint="default"/>
        <w:b w:val="0"/>
        <w:color w:val="auto"/>
        <w:spacing w:val="-20"/>
        <w:sz w:val="20"/>
        <w:szCs w:val="20"/>
      </w:rPr>
    </w:lvl>
    <w:lvl w:ilvl="1">
      <w:start w:val="1"/>
      <w:numFmt w:val="lowerLetter"/>
      <w:lvlText w:val="%2."/>
      <w:lvlJc w:val="left"/>
      <w:pPr>
        <w:tabs>
          <w:tab w:val="num" w:pos="1599"/>
        </w:tabs>
        <w:ind w:left="1599" w:hanging="360"/>
      </w:pPr>
    </w:lvl>
    <w:lvl w:ilvl="2">
      <w:start w:val="1"/>
      <w:numFmt w:val="lowerRoman"/>
      <w:lvlText w:val="%3."/>
      <w:lvlJc w:val="right"/>
      <w:pPr>
        <w:tabs>
          <w:tab w:val="num" w:pos="2319"/>
        </w:tabs>
        <w:ind w:left="2319" w:hanging="180"/>
      </w:pPr>
    </w:lvl>
    <w:lvl w:ilvl="3">
      <w:start w:val="1"/>
      <w:numFmt w:val="decimal"/>
      <w:lvlText w:val="%4."/>
      <w:lvlJc w:val="left"/>
      <w:pPr>
        <w:tabs>
          <w:tab w:val="num" w:pos="3039"/>
        </w:tabs>
        <w:ind w:left="3039" w:hanging="360"/>
      </w:pPr>
    </w:lvl>
    <w:lvl w:ilvl="4">
      <w:start w:val="1"/>
      <w:numFmt w:val="lowerLetter"/>
      <w:lvlText w:val="%5."/>
      <w:lvlJc w:val="left"/>
      <w:pPr>
        <w:tabs>
          <w:tab w:val="num" w:pos="3759"/>
        </w:tabs>
        <w:ind w:left="3759" w:hanging="360"/>
      </w:pPr>
    </w:lvl>
    <w:lvl w:ilvl="5">
      <w:start w:val="1"/>
      <w:numFmt w:val="lowerRoman"/>
      <w:lvlText w:val="%6."/>
      <w:lvlJc w:val="right"/>
      <w:pPr>
        <w:tabs>
          <w:tab w:val="num" w:pos="4479"/>
        </w:tabs>
        <w:ind w:left="4479" w:hanging="180"/>
      </w:pPr>
    </w:lvl>
    <w:lvl w:ilvl="6">
      <w:start w:val="1"/>
      <w:numFmt w:val="decimal"/>
      <w:lvlText w:val="%7."/>
      <w:lvlJc w:val="left"/>
      <w:pPr>
        <w:tabs>
          <w:tab w:val="num" w:pos="5199"/>
        </w:tabs>
        <w:ind w:left="5199" w:hanging="360"/>
      </w:pPr>
    </w:lvl>
    <w:lvl w:ilvl="7">
      <w:start w:val="1"/>
      <w:numFmt w:val="lowerLetter"/>
      <w:lvlText w:val="%8."/>
      <w:lvlJc w:val="left"/>
      <w:pPr>
        <w:tabs>
          <w:tab w:val="num" w:pos="5919"/>
        </w:tabs>
        <w:ind w:left="5919" w:hanging="360"/>
      </w:pPr>
    </w:lvl>
    <w:lvl w:ilvl="8">
      <w:start w:val="1"/>
      <w:numFmt w:val="lowerRoman"/>
      <w:lvlText w:val="%9."/>
      <w:lvlJc w:val="right"/>
      <w:pPr>
        <w:tabs>
          <w:tab w:val="num" w:pos="6639"/>
        </w:tabs>
        <w:ind w:left="6639" w:hanging="180"/>
      </w:pPr>
    </w:lvl>
  </w:abstractNum>
  <w:abstractNum w:abstractNumId="28" w15:restartNumberingAfterBreak="0">
    <w:nsid w:val="129876D0"/>
    <w:multiLevelType w:val="hybridMultilevel"/>
    <w:tmpl w:val="119E35DC"/>
    <w:lvl w:ilvl="0" w:tplc="7F7E9D46">
      <w:start w:val="1"/>
      <w:numFmt w:val="decimal"/>
      <w:lvlText w:val="%1."/>
      <w:lvlJc w:val="left"/>
      <w:pPr>
        <w:ind w:left="720" w:hanging="360"/>
      </w:pPr>
      <w:rPr>
        <w:b/>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29" w15:restartNumberingAfterBreak="0">
    <w:nsid w:val="12E21F37"/>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30" w15:restartNumberingAfterBreak="0">
    <w:nsid w:val="135D1CC6"/>
    <w:multiLevelType w:val="hybridMultilevel"/>
    <w:tmpl w:val="E7C87D1C"/>
    <w:lvl w:ilvl="0" w:tplc="3796C4D6">
      <w:start w:val="1"/>
      <w:numFmt w:val="decimal"/>
      <w:lvlText w:val="%1."/>
      <w:lvlJc w:val="left"/>
      <w:pPr>
        <w:ind w:left="928" w:hanging="360"/>
      </w:pPr>
      <w:rPr>
        <w:rFonts w:hint="default"/>
        <w:b/>
        <w:i w:val="0"/>
        <w:sz w:val="19"/>
        <w:szCs w:val="19"/>
      </w:rPr>
    </w:lvl>
    <w:lvl w:ilvl="1" w:tplc="0C0A0019" w:tentative="1">
      <w:start w:val="1"/>
      <w:numFmt w:val="lowerLetter"/>
      <w:lvlText w:val="%2."/>
      <w:lvlJc w:val="left"/>
      <w:pPr>
        <w:ind w:left="1648" w:hanging="360"/>
      </w:pPr>
    </w:lvl>
    <w:lvl w:ilvl="2" w:tplc="0C0A001B" w:tentative="1">
      <w:start w:val="1"/>
      <w:numFmt w:val="lowerRoman"/>
      <w:lvlText w:val="%3."/>
      <w:lvlJc w:val="right"/>
      <w:pPr>
        <w:ind w:left="2368" w:hanging="180"/>
      </w:pPr>
    </w:lvl>
    <w:lvl w:ilvl="3" w:tplc="0C0A000F" w:tentative="1">
      <w:start w:val="1"/>
      <w:numFmt w:val="decimal"/>
      <w:lvlText w:val="%4."/>
      <w:lvlJc w:val="left"/>
      <w:pPr>
        <w:ind w:left="3088" w:hanging="360"/>
      </w:pPr>
    </w:lvl>
    <w:lvl w:ilvl="4" w:tplc="0C0A0019" w:tentative="1">
      <w:start w:val="1"/>
      <w:numFmt w:val="lowerLetter"/>
      <w:lvlText w:val="%5."/>
      <w:lvlJc w:val="left"/>
      <w:pPr>
        <w:ind w:left="3808" w:hanging="360"/>
      </w:pPr>
    </w:lvl>
    <w:lvl w:ilvl="5" w:tplc="0C0A001B" w:tentative="1">
      <w:start w:val="1"/>
      <w:numFmt w:val="lowerRoman"/>
      <w:lvlText w:val="%6."/>
      <w:lvlJc w:val="right"/>
      <w:pPr>
        <w:ind w:left="4528" w:hanging="180"/>
      </w:pPr>
    </w:lvl>
    <w:lvl w:ilvl="6" w:tplc="0C0A000F" w:tentative="1">
      <w:start w:val="1"/>
      <w:numFmt w:val="decimal"/>
      <w:lvlText w:val="%7."/>
      <w:lvlJc w:val="left"/>
      <w:pPr>
        <w:ind w:left="5248" w:hanging="360"/>
      </w:pPr>
    </w:lvl>
    <w:lvl w:ilvl="7" w:tplc="0C0A0019" w:tentative="1">
      <w:start w:val="1"/>
      <w:numFmt w:val="lowerLetter"/>
      <w:lvlText w:val="%8."/>
      <w:lvlJc w:val="left"/>
      <w:pPr>
        <w:ind w:left="5968" w:hanging="360"/>
      </w:pPr>
    </w:lvl>
    <w:lvl w:ilvl="8" w:tplc="0C0A001B" w:tentative="1">
      <w:start w:val="1"/>
      <w:numFmt w:val="lowerRoman"/>
      <w:lvlText w:val="%9."/>
      <w:lvlJc w:val="right"/>
      <w:pPr>
        <w:ind w:left="6688" w:hanging="180"/>
      </w:pPr>
    </w:lvl>
  </w:abstractNum>
  <w:abstractNum w:abstractNumId="31" w15:restartNumberingAfterBreak="0">
    <w:nsid w:val="14424CDB"/>
    <w:multiLevelType w:val="hybridMultilevel"/>
    <w:tmpl w:val="45122E76"/>
    <w:lvl w:ilvl="0" w:tplc="C35416BC">
      <w:start w:val="1"/>
      <w:numFmt w:val="lowerLetter"/>
      <w:lvlText w:val="%1)"/>
      <w:lvlJc w:val="left"/>
      <w:pPr>
        <w:ind w:left="2997" w:hanging="360"/>
      </w:pPr>
      <w:rPr>
        <w:b/>
      </w:rPr>
    </w:lvl>
    <w:lvl w:ilvl="1" w:tplc="0C0A0019" w:tentative="1">
      <w:start w:val="1"/>
      <w:numFmt w:val="lowerLetter"/>
      <w:lvlText w:val="%2."/>
      <w:lvlJc w:val="left"/>
      <w:pPr>
        <w:ind w:left="3717" w:hanging="360"/>
      </w:pPr>
    </w:lvl>
    <w:lvl w:ilvl="2" w:tplc="0C0A001B" w:tentative="1">
      <w:start w:val="1"/>
      <w:numFmt w:val="lowerRoman"/>
      <w:lvlText w:val="%3."/>
      <w:lvlJc w:val="right"/>
      <w:pPr>
        <w:ind w:left="4437" w:hanging="180"/>
      </w:pPr>
    </w:lvl>
    <w:lvl w:ilvl="3" w:tplc="0C0A000F" w:tentative="1">
      <w:start w:val="1"/>
      <w:numFmt w:val="decimal"/>
      <w:lvlText w:val="%4."/>
      <w:lvlJc w:val="left"/>
      <w:pPr>
        <w:ind w:left="5157" w:hanging="360"/>
      </w:pPr>
    </w:lvl>
    <w:lvl w:ilvl="4" w:tplc="0C0A0019" w:tentative="1">
      <w:start w:val="1"/>
      <w:numFmt w:val="lowerLetter"/>
      <w:lvlText w:val="%5."/>
      <w:lvlJc w:val="left"/>
      <w:pPr>
        <w:ind w:left="5877" w:hanging="360"/>
      </w:pPr>
    </w:lvl>
    <w:lvl w:ilvl="5" w:tplc="0C0A001B" w:tentative="1">
      <w:start w:val="1"/>
      <w:numFmt w:val="lowerRoman"/>
      <w:lvlText w:val="%6."/>
      <w:lvlJc w:val="right"/>
      <w:pPr>
        <w:ind w:left="6597" w:hanging="180"/>
      </w:pPr>
    </w:lvl>
    <w:lvl w:ilvl="6" w:tplc="0C0A000F" w:tentative="1">
      <w:start w:val="1"/>
      <w:numFmt w:val="decimal"/>
      <w:lvlText w:val="%7."/>
      <w:lvlJc w:val="left"/>
      <w:pPr>
        <w:ind w:left="7317" w:hanging="360"/>
      </w:pPr>
    </w:lvl>
    <w:lvl w:ilvl="7" w:tplc="0C0A0019" w:tentative="1">
      <w:start w:val="1"/>
      <w:numFmt w:val="lowerLetter"/>
      <w:lvlText w:val="%8."/>
      <w:lvlJc w:val="left"/>
      <w:pPr>
        <w:ind w:left="8037" w:hanging="360"/>
      </w:pPr>
    </w:lvl>
    <w:lvl w:ilvl="8" w:tplc="0C0A001B" w:tentative="1">
      <w:start w:val="1"/>
      <w:numFmt w:val="lowerRoman"/>
      <w:lvlText w:val="%9."/>
      <w:lvlJc w:val="right"/>
      <w:pPr>
        <w:ind w:left="8757" w:hanging="180"/>
      </w:pPr>
    </w:lvl>
  </w:abstractNum>
  <w:abstractNum w:abstractNumId="32" w15:restartNumberingAfterBreak="0">
    <w:nsid w:val="1462324E"/>
    <w:multiLevelType w:val="hybridMultilevel"/>
    <w:tmpl w:val="31CE2394"/>
    <w:lvl w:ilvl="0" w:tplc="042D0001">
      <w:start w:val="1"/>
      <w:numFmt w:val="bullet"/>
      <w:lvlText w:val=""/>
      <w:lvlJc w:val="left"/>
      <w:pPr>
        <w:ind w:left="1440" w:hanging="360"/>
      </w:pPr>
      <w:rPr>
        <w:rFonts w:ascii="Symbol" w:hAnsi="Symbol" w:hint="default"/>
      </w:rPr>
    </w:lvl>
    <w:lvl w:ilvl="1" w:tplc="042D0003" w:tentative="1">
      <w:start w:val="1"/>
      <w:numFmt w:val="bullet"/>
      <w:lvlText w:val="o"/>
      <w:lvlJc w:val="left"/>
      <w:pPr>
        <w:ind w:left="2160" w:hanging="360"/>
      </w:pPr>
      <w:rPr>
        <w:rFonts w:ascii="Courier New" w:hAnsi="Courier New" w:cs="Courier New" w:hint="default"/>
      </w:rPr>
    </w:lvl>
    <w:lvl w:ilvl="2" w:tplc="042D0005" w:tentative="1">
      <w:start w:val="1"/>
      <w:numFmt w:val="bullet"/>
      <w:lvlText w:val=""/>
      <w:lvlJc w:val="left"/>
      <w:pPr>
        <w:ind w:left="2880" w:hanging="360"/>
      </w:pPr>
      <w:rPr>
        <w:rFonts w:ascii="Wingdings" w:hAnsi="Wingdings" w:hint="default"/>
      </w:rPr>
    </w:lvl>
    <w:lvl w:ilvl="3" w:tplc="042D0001" w:tentative="1">
      <w:start w:val="1"/>
      <w:numFmt w:val="bullet"/>
      <w:lvlText w:val=""/>
      <w:lvlJc w:val="left"/>
      <w:pPr>
        <w:ind w:left="3600" w:hanging="360"/>
      </w:pPr>
      <w:rPr>
        <w:rFonts w:ascii="Symbol" w:hAnsi="Symbol" w:hint="default"/>
      </w:rPr>
    </w:lvl>
    <w:lvl w:ilvl="4" w:tplc="042D0003" w:tentative="1">
      <w:start w:val="1"/>
      <w:numFmt w:val="bullet"/>
      <w:lvlText w:val="o"/>
      <w:lvlJc w:val="left"/>
      <w:pPr>
        <w:ind w:left="4320" w:hanging="360"/>
      </w:pPr>
      <w:rPr>
        <w:rFonts w:ascii="Courier New" w:hAnsi="Courier New" w:cs="Courier New" w:hint="default"/>
      </w:rPr>
    </w:lvl>
    <w:lvl w:ilvl="5" w:tplc="042D0005" w:tentative="1">
      <w:start w:val="1"/>
      <w:numFmt w:val="bullet"/>
      <w:lvlText w:val=""/>
      <w:lvlJc w:val="left"/>
      <w:pPr>
        <w:ind w:left="5040" w:hanging="360"/>
      </w:pPr>
      <w:rPr>
        <w:rFonts w:ascii="Wingdings" w:hAnsi="Wingdings" w:hint="default"/>
      </w:rPr>
    </w:lvl>
    <w:lvl w:ilvl="6" w:tplc="042D0001" w:tentative="1">
      <w:start w:val="1"/>
      <w:numFmt w:val="bullet"/>
      <w:lvlText w:val=""/>
      <w:lvlJc w:val="left"/>
      <w:pPr>
        <w:ind w:left="5760" w:hanging="360"/>
      </w:pPr>
      <w:rPr>
        <w:rFonts w:ascii="Symbol" w:hAnsi="Symbol" w:hint="default"/>
      </w:rPr>
    </w:lvl>
    <w:lvl w:ilvl="7" w:tplc="042D0003" w:tentative="1">
      <w:start w:val="1"/>
      <w:numFmt w:val="bullet"/>
      <w:lvlText w:val="o"/>
      <w:lvlJc w:val="left"/>
      <w:pPr>
        <w:ind w:left="6480" w:hanging="360"/>
      </w:pPr>
      <w:rPr>
        <w:rFonts w:ascii="Courier New" w:hAnsi="Courier New" w:cs="Courier New" w:hint="default"/>
      </w:rPr>
    </w:lvl>
    <w:lvl w:ilvl="8" w:tplc="042D0005" w:tentative="1">
      <w:start w:val="1"/>
      <w:numFmt w:val="bullet"/>
      <w:lvlText w:val=""/>
      <w:lvlJc w:val="left"/>
      <w:pPr>
        <w:ind w:left="7200" w:hanging="360"/>
      </w:pPr>
      <w:rPr>
        <w:rFonts w:ascii="Wingdings" w:hAnsi="Wingdings" w:hint="default"/>
      </w:rPr>
    </w:lvl>
  </w:abstractNum>
  <w:abstractNum w:abstractNumId="33" w15:restartNumberingAfterBreak="0">
    <w:nsid w:val="1A346FA5"/>
    <w:multiLevelType w:val="hybridMultilevel"/>
    <w:tmpl w:val="A07A0508"/>
    <w:lvl w:ilvl="0" w:tplc="2FAC3E84">
      <w:start w:val="1"/>
      <w:numFmt w:val="lowerLetter"/>
      <w:lvlText w:val="%1)"/>
      <w:lvlJc w:val="left"/>
      <w:pPr>
        <w:ind w:left="720" w:hanging="360"/>
      </w:pPr>
      <w:rPr>
        <w:b/>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34" w15:restartNumberingAfterBreak="0">
    <w:nsid w:val="1AE85D93"/>
    <w:multiLevelType w:val="hybridMultilevel"/>
    <w:tmpl w:val="838ADA6E"/>
    <w:lvl w:ilvl="0" w:tplc="2F460CF4">
      <w:start w:val="1"/>
      <w:numFmt w:val="decimal"/>
      <w:lvlText w:val="%1."/>
      <w:lvlJc w:val="left"/>
      <w:pPr>
        <w:tabs>
          <w:tab w:val="num" w:pos="1797"/>
        </w:tabs>
        <w:ind w:left="1797" w:hanging="397"/>
      </w:pPr>
      <w:rPr>
        <w:rFonts w:hint="default"/>
        <w:b/>
        <w:i w:val="0"/>
        <w:sz w:val="19"/>
        <w:szCs w:val="19"/>
      </w:rPr>
    </w:lvl>
    <w:lvl w:ilvl="1" w:tplc="0C0A0019">
      <w:start w:val="1"/>
      <w:numFmt w:val="lowerLetter"/>
      <w:lvlText w:val="%2."/>
      <w:lvlJc w:val="left"/>
      <w:pPr>
        <w:tabs>
          <w:tab w:val="num" w:pos="2840"/>
        </w:tabs>
        <w:ind w:left="2840" w:hanging="360"/>
      </w:pPr>
    </w:lvl>
    <w:lvl w:ilvl="2" w:tplc="0C0A001B" w:tentative="1">
      <w:start w:val="1"/>
      <w:numFmt w:val="lowerRoman"/>
      <w:lvlText w:val="%3."/>
      <w:lvlJc w:val="right"/>
      <w:pPr>
        <w:tabs>
          <w:tab w:val="num" w:pos="3560"/>
        </w:tabs>
        <w:ind w:left="3560" w:hanging="180"/>
      </w:pPr>
    </w:lvl>
    <w:lvl w:ilvl="3" w:tplc="0C0A000F" w:tentative="1">
      <w:start w:val="1"/>
      <w:numFmt w:val="decimal"/>
      <w:lvlText w:val="%4."/>
      <w:lvlJc w:val="left"/>
      <w:pPr>
        <w:tabs>
          <w:tab w:val="num" w:pos="4280"/>
        </w:tabs>
        <w:ind w:left="4280" w:hanging="360"/>
      </w:pPr>
    </w:lvl>
    <w:lvl w:ilvl="4" w:tplc="0C0A0019" w:tentative="1">
      <w:start w:val="1"/>
      <w:numFmt w:val="lowerLetter"/>
      <w:lvlText w:val="%5."/>
      <w:lvlJc w:val="left"/>
      <w:pPr>
        <w:tabs>
          <w:tab w:val="num" w:pos="5000"/>
        </w:tabs>
        <w:ind w:left="5000" w:hanging="360"/>
      </w:pPr>
    </w:lvl>
    <w:lvl w:ilvl="5" w:tplc="0C0A001B" w:tentative="1">
      <w:start w:val="1"/>
      <w:numFmt w:val="lowerRoman"/>
      <w:lvlText w:val="%6."/>
      <w:lvlJc w:val="right"/>
      <w:pPr>
        <w:tabs>
          <w:tab w:val="num" w:pos="5720"/>
        </w:tabs>
        <w:ind w:left="5720" w:hanging="180"/>
      </w:pPr>
    </w:lvl>
    <w:lvl w:ilvl="6" w:tplc="0C0A000F" w:tentative="1">
      <w:start w:val="1"/>
      <w:numFmt w:val="decimal"/>
      <w:lvlText w:val="%7."/>
      <w:lvlJc w:val="left"/>
      <w:pPr>
        <w:tabs>
          <w:tab w:val="num" w:pos="6440"/>
        </w:tabs>
        <w:ind w:left="6440" w:hanging="360"/>
      </w:pPr>
    </w:lvl>
    <w:lvl w:ilvl="7" w:tplc="0C0A0019" w:tentative="1">
      <w:start w:val="1"/>
      <w:numFmt w:val="lowerLetter"/>
      <w:lvlText w:val="%8."/>
      <w:lvlJc w:val="left"/>
      <w:pPr>
        <w:tabs>
          <w:tab w:val="num" w:pos="7160"/>
        </w:tabs>
        <w:ind w:left="7160" w:hanging="360"/>
      </w:pPr>
    </w:lvl>
    <w:lvl w:ilvl="8" w:tplc="0C0A001B" w:tentative="1">
      <w:start w:val="1"/>
      <w:numFmt w:val="lowerRoman"/>
      <w:lvlText w:val="%9."/>
      <w:lvlJc w:val="right"/>
      <w:pPr>
        <w:tabs>
          <w:tab w:val="num" w:pos="7880"/>
        </w:tabs>
        <w:ind w:left="7880" w:hanging="180"/>
      </w:pPr>
    </w:lvl>
  </w:abstractNum>
  <w:abstractNum w:abstractNumId="35" w15:restartNumberingAfterBreak="0">
    <w:nsid w:val="1B221EB3"/>
    <w:multiLevelType w:val="hybridMultilevel"/>
    <w:tmpl w:val="C3AE72D0"/>
    <w:lvl w:ilvl="0" w:tplc="FFFFFFFF">
      <w:start w:val="1"/>
      <w:numFmt w:val="lowerLetter"/>
      <w:lvlText w:val="%1)"/>
      <w:lvlJc w:val="left"/>
      <w:pPr>
        <w:ind w:left="1004" w:hanging="360"/>
      </w:pPr>
      <w:rPr>
        <w:rFonts w:ascii="Verdana" w:hAnsi="Verdana" w:hint="default"/>
        <w:b/>
        <w:color w:val="auto"/>
        <w:sz w:val="20"/>
        <w:szCs w:val="20"/>
      </w:rPr>
    </w:lvl>
    <w:lvl w:ilvl="1" w:tplc="FFFFFFFF">
      <w:start w:val="1"/>
      <w:numFmt w:val="lowerLetter"/>
      <w:lvlText w:val="%2."/>
      <w:lvlJc w:val="left"/>
      <w:pPr>
        <w:ind w:left="1724" w:hanging="360"/>
      </w:pPr>
    </w:lvl>
    <w:lvl w:ilvl="2" w:tplc="FFFFFFFF">
      <w:start w:val="1"/>
      <w:numFmt w:val="lowerRoman"/>
      <w:lvlText w:val="%3."/>
      <w:lvlJc w:val="right"/>
      <w:pPr>
        <w:ind w:left="2444" w:hanging="180"/>
      </w:pPr>
    </w:lvl>
    <w:lvl w:ilvl="3" w:tplc="FFFFFFFF" w:tentative="1">
      <w:start w:val="1"/>
      <w:numFmt w:val="decimal"/>
      <w:lvlText w:val="%4."/>
      <w:lvlJc w:val="left"/>
      <w:pPr>
        <w:ind w:left="3164" w:hanging="360"/>
      </w:pPr>
    </w:lvl>
    <w:lvl w:ilvl="4" w:tplc="FFFFFFFF" w:tentative="1">
      <w:start w:val="1"/>
      <w:numFmt w:val="lowerLetter"/>
      <w:lvlText w:val="%5."/>
      <w:lvlJc w:val="left"/>
      <w:pPr>
        <w:ind w:left="3884" w:hanging="360"/>
      </w:pPr>
    </w:lvl>
    <w:lvl w:ilvl="5" w:tplc="FFFFFFFF" w:tentative="1">
      <w:start w:val="1"/>
      <w:numFmt w:val="lowerRoman"/>
      <w:lvlText w:val="%6."/>
      <w:lvlJc w:val="right"/>
      <w:pPr>
        <w:ind w:left="4604" w:hanging="180"/>
      </w:pPr>
    </w:lvl>
    <w:lvl w:ilvl="6" w:tplc="FFFFFFFF" w:tentative="1">
      <w:start w:val="1"/>
      <w:numFmt w:val="decimal"/>
      <w:lvlText w:val="%7."/>
      <w:lvlJc w:val="left"/>
      <w:pPr>
        <w:ind w:left="5324" w:hanging="360"/>
      </w:pPr>
    </w:lvl>
    <w:lvl w:ilvl="7" w:tplc="FFFFFFFF" w:tentative="1">
      <w:start w:val="1"/>
      <w:numFmt w:val="lowerLetter"/>
      <w:lvlText w:val="%8."/>
      <w:lvlJc w:val="left"/>
      <w:pPr>
        <w:ind w:left="6044" w:hanging="360"/>
      </w:pPr>
    </w:lvl>
    <w:lvl w:ilvl="8" w:tplc="FFFFFFFF" w:tentative="1">
      <w:start w:val="1"/>
      <w:numFmt w:val="lowerRoman"/>
      <w:lvlText w:val="%9."/>
      <w:lvlJc w:val="right"/>
      <w:pPr>
        <w:ind w:left="6764" w:hanging="180"/>
      </w:pPr>
    </w:lvl>
  </w:abstractNum>
  <w:abstractNum w:abstractNumId="36" w15:restartNumberingAfterBreak="0">
    <w:nsid w:val="1C6343F6"/>
    <w:multiLevelType w:val="hybridMultilevel"/>
    <w:tmpl w:val="21ECE6C6"/>
    <w:lvl w:ilvl="0" w:tplc="C360EFA8">
      <w:start w:val="1"/>
      <w:numFmt w:val="lowerLetter"/>
      <w:lvlText w:val="%1)"/>
      <w:lvlJc w:val="left"/>
      <w:pPr>
        <w:ind w:left="720" w:hanging="360"/>
      </w:pPr>
      <w:rPr>
        <w:b/>
      </w:rPr>
    </w:lvl>
    <w:lvl w:ilvl="1" w:tplc="0C0A0019">
      <w:start w:val="1"/>
      <w:numFmt w:val="lowerLetter"/>
      <w:lvlText w:val="%2."/>
      <w:lvlJc w:val="left"/>
      <w:pPr>
        <w:ind w:left="1440" w:hanging="360"/>
      </w:pPr>
    </w:lvl>
    <w:lvl w:ilvl="2" w:tplc="0C0A001B">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37" w15:restartNumberingAfterBreak="0">
    <w:nsid w:val="1CBD271A"/>
    <w:multiLevelType w:val="hybridMultilevel"/>
    <w:tmpl w:val="C9426BAC"/>
    <w:styleLink w:val="BOPV-11122"/>
    <w:lvl w:ilvl="0" w:tplc="0C0A0017">
      <w:start w:val="1"/>
      <w:numFmt w:val="decimal"/>
      <w:lvlText w:val="%1.-"/>
      <w:lvlJc w:val="left"/>
      <w:pPr>
        <w:tabs>
          <w:tab w:val="num" w:pos="360"/>
        </w:tabs>
        <w:ind w:left="360" w:hanging="360"/>
      </w:pPr>
      <w:rPr>
        <w:rFonts w:ascii="Verdana" w:hAnsi="Verdana" w:hint="default"/>
        <w:sz w:val="20"/>
        <w:szCs w:val="20"/>
      </w:rPr>
    </w:lvl>
    <w:lvl w:ilvl="1" w:tplc="0C0A0019" w:tentative="1">
      <w:start w:val="1"/>
      <w:numFmt w:val="lowerLetter"/>
      <w:lvlText w:val="%2."/>
      <w:lvlJc w:val="left"/>
      <w:pPr>
        <w:tabs>
          <w:tab w:val="num" w:pos="-608"/>
        </w:tabs>
        <w:ind w:left="-608" w:hanging="360"/>
      </w:pPr>
    </w:lvl>
    <w:lvl w:ilvl="2" w:tplc="0C0A001B" w:tentative="1">
      <w:start w:val="1"/>
      <w:numFmt w:val="lowerRoman"/>
      <w:lvlText w:val="%3."/>
      <w:lvlJc w:val="right"/>
      <w:pPr>
        <w:tabs>
          <w:tab w:val="num" w:pos="112"/>
        </w:tabs>
        <w:ind w:left="112" w:hanging="180"/>
      </w:pPr>
    </w:lvl>
    <w:lvl w:ilvl="3" w:tplc="0C0A000F" w:tentative="1">
      <w:start w:val="1"/>
      <w:numFmt w:val="decimal"/>
      <w:lvlText w:val="%4."/>
      <w:lvlJc w:val="left"/>
      <w:pPr>
        <w:tabs>
          <w:tab w:val="num" w:pos="832"/>
        </w:tabs>
        <w:ind w:left="832" w:hanging="360"/>
      </w:pPr>
    </w:lvl>
    <w:lvl w:ilvl="4" w:tplc="0C0A0019" w:tentative="1">
      <w:start w:val="1"/>
      <w:numFmt w:val="lowerLetter"/>
      <w:lvlText w:val="%5."/>
      <w:lvlJc w:val="left"/>
      <w:pPr>
        <w:tabs>
          <w:tab w:val="num" w:pos="1552"/>
        </w:tabs>
        <w:ind w:left="1552" w:hanging="360"/>
      </w:pPr>
    </w:lvl>
    <w:lvl w:ilvl="5" w:tplc="0C0A001B" w:tentative="1">
      <w:start w:val="1"/>
      <w:numFmt w:val="lowerRoman"/>
      <w:lvlText w:val="%6."/>
      <w:lvlJc w:val="right"/>
      <w:pPr>
        <w:tabs>
          <w:tab w:val="num" w:pos="2272"/>
        </w:tabs>
        <w:ind w:left="2272" w:hanging="180"/>
      </w:pPr>
    </w:lvl>
    <w:lvl w:ilvl="6" w:tplc="0C0A000F" w:tentative="1">
      <w:start w:val="1"/>
      <w:numFmt w:val="decimal"/>
      <w:lvlText w:val="%7."/>
      <w:lvlJc w:val="left"/>
      <w:pPr>
        <w:tabs>
          <w:tab w:val="num" w:pos="2992"/>
        </w:tabs>
        <w:ind w:left="2992" w:hanging="360"/>
      </w:pPr>
    </w:lvl>
    <w:lvl w:ilvl="7" w:tplc="0C0A0019" w:tentative="1">
      <w:start w:val="1"/>
      <w:numFmt w:val="lowerLetter"/>
      <w:lvlText w:val="%8."/>
      <w:lvlJc w:val="left"/>
      <w:pPr>
        <w:tabs>
          <w:tab w:val="num" w:pos="3712"/>
        </w:tabs>
        <w:ind w:left="3712" w:hanging="360"/>
      </w:pPr>
    </w:lvl>
    <w:lvl w:ilvl="8" w:tplc="0C0A001B" w:tentative="1">
      <w:start w:val="1"/>
      <w:numFmt w:val="lowerRoman"/>
      <w:lvlText w:val="%9."/>
      <w:lvlJc w:val="right"/>
      <w:pPr>
        <w:tabs>
          <w:tab w:val="num" w:pos="4432"/>
        </w:tabs>
        <w:ind w:left="4432" w:hanging="180"/>
      </w:pPr>
    </w:lvl>
  </w:abstractNum>
  <w:abstractNum w:abstractNumId="38" w15:restartNumberingAfterBreak="0">
    <w:nsid w:val="1D736B80"/>
    <w:multiLevelType w:val="hybridMultilevel"/>
    <w:tmpl w:val="7438EFBA"/>
    <w:styleLink w:val="Estilo252"/>
    <w:lvl w:ilvl="0" w:tplc="0C0A0001">
      <w:start w:val="1"/>
      <w:numFmt w:val="bullet"/>
      <w:lvlText w:val=""/>
      <w:lvlJc w:val="left"/>
      <w:pPr>
        <w:ind w:left="928" w:hanging="360"/>
      </w:pPr>
      <w:rPr>
        <w:rFonts w:ascii="Symbol" w:hAnsi="Symbol" w:hint="default"/>
      </w:rPr>
    </w:lvl>
    <w:lvl w:ilvl="1" w:tplc="0C0A0003" w:tentative="1">
      <w:start w:val="1"/>
      <w:numFmt w:val="bullet"/>
      <w:lvlText w:val="o"/>
      <w:lvlJc w:val="left"/>
      <w:pPr>
        <w:ind w:left="1648" w:hanging="360"/>
      </w:pPr>
      <w:rPr>
        <w:rFonts w:ascii="Courier New" w:hAnsi="Courier New" w:cs="Courier New" w:hint="default"/>
      </w:rPr>
    </w:lvl>
    <w:lvl w:ilvl="2" w:tplc="0C0A0005" w:tentative="1">
      <w:start w:val="1"/>
      <w:numFmt w:val="bullet"/>
      <w:lvlText w:val=""/>
      <w:lvlJc w:val="left"/>
      <w:pPr>
        <w:ind w:left="2368" w:hanging="360"/>
      </w:pPr>
      <w:rPr>
        <w:rFonts w:ascii="Wingdings" w:hAnsi="Wingdings" w:hint="default"/>
      </w:rPr>
    </w:lvl>
    <w:lvl w:ilvl="3" w:tplc="0C0A0001" w:tentative="1">
      <w:start w:val="1"/>
      <w:numFmt w:val="bullet"/>
      <w:lvlText w:val=""/>
      <w:lvlJc w:val="left"/>
      <w:pPr>
        <w:ind w:left="3088" w:hanging="360"/>
      </w:pPr>
      <w:rPr>
        <w:rFonts w:ascii="Symbol" w:hAnsi="Symbol" w:hint="default"/>
      </w:rPr>
    </w:lvl>
    <w:lvl w:ilvl="4" w:tplc="0C0A0003" w:tentative="1">
      <w:start w:val="1"/>
      <w:numFmt w:val="bullet"/>
      <w:lvlText w:val="o"/>
      <w:lvlJc w:val="left"/>
      <w:pPr>
        <w:ind w:left="3808" w:hanging="360"/>
      </w:pPr>
      <w:rPr>
        <w:rFonts w:ascii="Courier New" w:hAnsi="Courier New" w:cs="Courier New" w:hint="default"/>
      </w:rPr>
    </w:lvl>
    <w:lvl w:ilvl="5" w:tplc="0C0A0005" w:tentative="1">
      <w:start w:val="1"/>
      <w:numFmt w:val="bullet"/>
      <w:lvlText w:val=""/>
      <w:lvlJc w:val="left"/>
      <w:pPr>
        <w:ind w:left="4528" w:hanging="360"/>
      </w:pPr>
      <w:rPr>
        <w:rFonts w:ascii="Wingdings" w:hAnsi="Wingdings" w:hint="default"/>
      </w:rPr>
    </w:lvl>
    <w:lvl w:ilvl="6" w:tplc="0C0A0001" w:tentative="1">
      <w:start w:val="1"/>
      <w:numFmt w:val="bullet"/>
      <w:lvlText w:val=""/>
      <w:lvlJc w:val="left"/>
      <w:pPr>
        <w:ind w:left="5248" w:hanging="360"/>
      </w:pPr>
      <w:rPr>
        <w:rFonts w:ascii="Symbol" w:hAnsi="Symbol" w:hint="default"/>
      </w:rPr>
    </w:lvl>
    <w:lvl w:ilvl="7" w:tplc="0C0A0003" w:tentative="1">
      <w:start w:val="1"/>
      <w:numFmt w:val="bullet"/>
      <w:lvlText w:val="o"/>
      <w:lvlJc w:val="left"/>
      <w:pPr>
        <w:ind w:left="5968" w:hanging="360"/>
      </w:pPr>
      <w:rPr>
        <w:rFonts w:ascii="Courier New" w:hAnsi="Courier New" w:cs="Courier New" w:hint="default"/>
      </w:rPr>
    </w:lvl>
    <w:lvl w:ilvl="8" w:tplc="0C0A0005" w:tentative="1">
      <w:start w:val="1"/>
      <w:numFmt w:val="bullet"/>
      <w:lvlText w:val=""/>
      <w:lvlJc w:val="left"/>
      <w:pPr>
        <w:ind w:left="6688" w:hanging="360"/>
      </w:pPr>
      <w:rPr>
        <w:rFonts w:ascii="Wingdings" w:hAnsi="Wingdings" w:hint="default"/>
      </w:rPr>
    </w:lvl>
  </w:abstractNum>
  <w:abstractNum w:abstractNumId="39" w15:restartNumberingAfterBreak="0">
    <w:nsid w:val="1F942481"/>
    <w:multiLevelType w:val="hybridMultilevel"/>
    <w:tmpl w:val="2A207794"/>
    <w:lvl w:ilvl="0" w:tplc="05C4B02C">
      <w:start w:val="35"/>
      <w:numFmt w:val="bullet"/>
      <w:lvlText w:val="-"/>
      <w:lvlJc w:val="left"/>
      <w:pPr>
        <w:ind w:left="720" w:hanging="360"/>
      </w:pPr>
      <w:rPr>
        <w:rFonts w:ascii="Tahoma" w:eastAsia="Times New Roman" w:hAnsi="Tahoma" w:cs="Tahoma" w:hint="default"/>
      </w:rPr>
    </w:lvl>
    <w:lvl w:ilvl="1" w:tplc="0C0A0003" w:tentative="1">
      <w:start w:val="1"/>
      <w:numFmt w:val="bullet"/>
      <w:lvlText w:val="o"/>
      <w:lvlJc w:val="left"/>
      <w:pPr>
        <w:ind w:left="1440" w:hanging="360"/>
      </w:pPr>
      <w:rPr>
        <w:rFonts w:ascii="Courier New" w:hAnsi="Courier New" w:cs="Courier New" w:hint="default"/>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40" w15:restartNumberingAfterBreak="0">
    <w:nsid w:val="1FA408BD"/>
    <w:multiLevelType w:val="hybridMultilevel"/>
    <w:tmpl w:val="3704E298"/>
    <w:styleLink w:val="BOPV-131"/>
    <w:lvl w:ilvl="0" w:tplc="6F0A7366">
      <w:start w:val="1"/>
      <w:numFmt w:val="lowerLetter"/>
      <w:lvlText w:val="%1)"/>
      <w:lvlJc w:val="left"/>
      <w:pPr>
        <w:ind w:left="720" w:hanging="360"/>
      </w:pPr>
      <w:rPr>
        <w:b w:val="0"/>
        <w:color w:val="auto"/>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41" w15:restartNumberingAfterBreak="0">
    <w:nsid w:val="1FE4362F"/>
    <w:multiLevelType w:val="hybridMultilevel"/>
    <w:tmpl w:val="188E7A22"/>
    <w:styleLink w:val="BOPV-115"/>
    <w:lvl w:ilvl="0" w:tplc="E5E29074">
      <w:start w:val="1"/>
      <w:numFmt w:val="lowerLetter"/>
      <w:lvlText w:val="%1)"/>
      <w:lvlJc w:val="left"/>
      <w:pPr>
        <w:ind w:left="360" w:hanging="360"/>
      </w:pPr>
      <w:rPr>
        <w:rFonts w:ascii="Verdana" w:hAnsi="Verdana" w:hint="default"/>
        <w:b w:val="0"/>
        <w:sz w:val="20"/>
      </w:rPr>
    </w:lvl>
    <w:lvl w:ilvl="1" w:tplc="0C0A0019" w:tentative="1">
      <w:start w:val="1"/>
      <w:numFmt w:val="lowerLetter"/>
      <w:lvlText w:val="%2."/>
      <w:lvlJc w:val="left"/>
      <w:pPr>
        <w:ind w:left="1080" w:hanging="360"/>
      </w:pPr>
    </w:lvl>
    <w:lvl w:ilvl="2" w:tplc="0C0A001B" w:tentative="1">
      <w:start w:val="1"/>
      <w:numFmt w:val="lowerRoman"/>
      <w:lvlText w:val="%3."/>
      <w:lvlJc w:val="right"/>
      <w:pPr>
        <w:ind w:left="1800" w:hanging="180"/>
      </w:pPr>
    </w:lvl>
    <w:lvl w:ilvl="3" w:tplc="0C0A000F" w:tentative="1">
      <w:start w:val="1"/>
      <w:numFmt w:val="decimal"/>
      <w:lvlText w:val="%4."/>
      <w:lvlJc w:val="left"/>
      <w:pPr>
        <w:ind w:left="2520" w:hanging="360"/>
      </w:pPr>
    </w:lvl>
    <w:lvl w:ilvl="4" w:tplc="0C0A0019" w:tentative="1">
      <w:start w:val="1"/>
      <w:numFmt w:val="lowerLetter"/>
      <w:lvlText w:val="%5."/>
      <w:lvlJc w:val="left"/>
      <w:pPr>
        <w:ind w:left="3240" w:hanging="360"/>
      </w:pPr>
    </w:lvl>
    <w:lvl w:ilvl="5" w:tplc="0C0A001B" w:tentative="1">
      <w:start w:val="1"/>
      <w:numFmt w:val="lowerRoman"/>
      <w:lvlText w:val="%6."/>
      <w:lvlJc w:val="right"/>
      <w:pPr>
        <w:ind w:left="3960" w:hanging="180"/>
      </w:pPr>
    </w:lvl>
    <w:lvl w:ilvl="6" w:tplc="0C0A000F" w:tentative="1">
      <w:start w:val="1"/>
      <w:numFmt w:val="decimal"/>
      <w:lvlText w:val="%7."/>
      <w:lvlJc w:val="left"/>
      <w:pPr>
        <w:ind w:left="4680" w:hanging="360"/>
      </w:pPr>
    </w:lvl>
    <w:lvl w:ilvl="7" w:tplc="0C0A0019" w:tentative="1">
      <w:start w:val="1"/>
      <w:numFmt w:val="lowerLetter"/>
      <w:lvlText w:val="%8."/>
      <w:lvlJc w:val="left"/>
      <w:pPr>
        <w:ind w:left="5400" w:hanging="360"/>
      </w:pPr>
    </w:lvl>
    <w:lvl w:ilvl="8" w:tplc="0C0A001B" w:tentative="1">
      <w:start w:val="1"/>
      <w:numFmt w:val="lowerRoman"/>
      <w:lvlText w:val="%9."/>
      <w:lvlJc w:val="right"/>
      <w:pPr>
        <w:ind w:left="6120" w:hanging="180"/>
      </w:pPr>
    </w:lvl>
  </w:abstractNum>
  <w:abstractNum w:abstractNumId="42" w15:restartNumberingAfterBreak="0">
    <w:nsid w:val="20DE25D0"/>
    <w:multiLevelType w:val="multilevel"/>
    <w:tmpl w:val="8B5CC6EA"/>
    <w:lvl w:ilvl="0">
      <w:start w:val="1"/>
      <w:numFmt w:val="bullet"/>
      <w:lvlText w:val=""/>
      <w:lvlJc w:val="left"/>
      <w:pPr>
        <w:tabs>
          <w:tab w:val="num" w:pos="720"/>
        </w:tabs>
        <w:ind w:left="720" w:hanging="360"/>
      </w:pPr>
      <w:rPr>
        <w:rFonts w:ascii="Symbol" w:hAnsi="Symbol" w:hint="default"/>
        <w:sz w:val="20"/>
      </w:rPr>
    </w:lvl>
    <w:lvl w:ilvl="1" w:tentative="1">
      <w:start w:val="1"/>
      <w:numFmt w:val="bullet"/>
      <w:lvlText w:val="o"/>
      <w:lvlJc w:val="left"/>
      <w:pPr>
        <w:tabs>
          <w:tab w:val="num" w:pos="1440"/>
        </w:tabs>
        <w:ind w:left="1440" w:hanging="360"/>
      </w:pPr>
      <w:rPr>
        <w:rFonts w:ascii="Courier New" w:hAnsi="Courier New" w:hint="default"/>
        <w:sz w:val="20"/>
      </w:rPr>
    </w:lvl>
    <w:lvl w:ilvl="2" w:tentative="1">
      <w:start w:val="1"/>
      <w:numFmt w:val="bullet"/>
      <w:lvlText w:val=""/>
      <w:lvlJc w:val="left"/>
      <w:pPr>
        <w:tabs>
          <w:tab w:val="num" w:pos="2160"/>
        </w:tabs>
        <w:ind w:left="2160" w:hanging="360"/>
      </w:pPr>
      <w:rPr>
        <w:rFonts w:ascii="Wingdings" w:hAnsi="Wingdings" w:hint="default"/>
        <w:sz w:val="20"/>
      </w:rPr>
    </w:lvl>
    <w:lvl w:ilvl="3" w:tentative="1">
      <w:start w:val="1"/>
      <w:numFmt w:val="bullet"/>
      <w:lvlText w:val=""/>
      <w:lvlJc w:val="left"/>
      <w:pPr>
        <w:tabs>
          <w:tab w:val="num" w:pos="2880"/>
        </w:tabs>
        <w:ind w:left="2880" w:hanging="360"/>
      </w:pPr>
      <w:rPr>
        <w:rFonts w:ascii="Wingdings" w:hAnsi="Wingdings" w:hint="default"/>
        <w:sz w:val="20"/>
      </w:rPr>
    </w:lvl>
    <w:lvl w:ilvl="4" w:tentative="1">
      <w:start w:val="1"/>
      <w:numFmt w:val="bullet"/>
      <w:lvlText w:val=""/>
      <w:lvlJc w:val="left"/>
      <w:pPr>
        <w:tabs>
          <w:tab w:val="num" w:pos="3600"/>
        </w:tabs>
        <w:ind w:left="3600" w:hanging="360"/>
      </w:pPr>
      <w:rPr>
        <w:rFonts w:ascii="Wingdings" w:hAnsi="Wingdings" w:hint="default"/>
        <w:sz w:val="20"/>
      </w:rPr>
    </w:lvl>
    <w:lvl w:ilvl="5" w:tentative="1">
      <w:start w:val="1"/>
      <w:numFmt w:val="bullet"/>
      <w:lvlText w:val=""/>
      <w:lvlJc w:val="left"/>
      <w:pPr>
        <w:tabs>
          <w:tab w:val="num" w:pos="4320"/>
        </w:tabs>
        <w:ind w:left="4320" w:hanging="360"/>
      </w:pPr>
      <w:rPr>
        <w:rFonts w:ascii="Wingdings" w:hAnsi="Wingdings" w:hint="default"/>
        <w:sz w:val="20"/>
      </w:rPr>
    </w:lvl>
    <w:lvl w:ilvl="6" w:tentative="1">
      <w:start w:val="1"/>
      <w:numFmt w:val="bullet"/>
      <w:lvlText w:val=""/>
      <w:lvlJc w:val="left"/>
      <w:pPr>
        <w:tabs>
          <w:tab w:val="num" w:pos="5040"/>
        </w:tabs>
        <w:ind w:left="5040" w:hanging="360"/>
      </w:pPr>
      <w:rPr>
        <w:rFonts w:ascii="Wingdings" w:hAnsi="Wingdings" w:hint="default"/>
        <w:sz w:val="20"/>
      </w:rPr>
    </w:lvl>
    <w:lvl w:ilvl="7" w:tentative="1">
      <w:start w:val="1"/>
      <w:numFmt w:val="bullet"/>
      <w:lvlText w:val=""/>
      <w:lvlJc w:val="left"/>
      <w:pPr>
        <w:tabs>
          <w:tab w:val="num" w:pos="5760"/>
        </w:tabs>
        <w:ind w:left="5760" w:hanging="360"/>
      </w:pPr>
      <w:rPr>
        <w:rFonts w:ascii="Wingdings" w:hAnsi="Wingdings" w:hint="default"/>
        <w:sz w:val="20"/>
      </w:rPr>
    </w:lvl>
    <w:lvl w:ilvl="8" w:tentative="1">
      <w:start w:val="1"/>
      <w:numFmt w:val="bullet"/>
      <w:lvlText w:val=""/>
      <w:lvlJc w:val="left"/>
      <w:pPr>
        <w:tabs>
          <w:tab w:val="num" w:pos="6480"/>
        </w:tabs>
        <w:ind w:left="6480" w:hanging="360"/>
      </w:pPr>
      <w:rPr>
        <w:rFonts w:ascii="Wingdings" w:hAnsi="Wingdings" w:hint="default"/>
        <w:sz w:val="20"/>
      </w:rPr>
    </w:lvl>
  </w:abstractNum>
  <w:abstractNum w:abstractNumId="43" w15:restartNumberingAfterBreak="0">
    <w:nsid w:val="21585F1B"/>
    <w:multiLevelType w:val="hybridMultilevel"/>
    <w:tmpl w:val="25EC2212"/>
    <w:lvl w:ilvl="0" w:tplc="74A0A5D8">
      <w:start w:val="1"/>
      <w:numFmt w:val="decimal"/>
      <w:lvlText w:val="%1."/>
      <w:lvlJc w:val="left"/>
      <w:pPr>
        <w:ind w:left="1496" w:hanging="360"/>
      </w:pPr>
      <w:rPr>
        <w:rFonts w:hint="default"/>
        <w:b/>
        <w:i w:val="0"/>
        <w:sz w:val="19"/>
        <w:szCs w:val="19"/>
      </w:rPr>
    </w:lvl>
    <w:lvl w:ilvl="1" w:tplc="0C0A0019" w:tentative="1">
      <w:start w:val="1"/>
      <w:numFmt w:val="lowerLetter"/>
      <w:lvlText w:val="%2."/>
      <w:lvlJc w:val="left"/>
      <w:pPr>
        <w:ind w:left="2216" w:hanging="360"/>
      </w:pPr>
    </w:lvl>
    <w:lvl w:ilvl="2" w:tplc="0C0A001B" w:tentative="1">
      <w:start w:val="1"/>
      <w:numFmt w:val="lowerRoman"/>
      <w:lvlText w:val="%3."/>
      <w:lvlJc w:val="right"/>
      <w:pPr>
        <w:ind w:left="2936" w:hanging="180"/>
      </w:pPr>
    </w:lvl>
    <w:lvl w:ilvl="3" w:tplc="0C0A000F" w:tentative="1">
      <w:start w:val="1"/>
      <w:numFmt w:val="decimal"/>
      <w:lvlText w:val="%4."/>
      <w:lvlJc w:val="left"/>
      <w:pPr>
        <w:ind w:left="3656" w:hanging="360"/>
      </w:pPr>
    </w:lvl>
    <w:lvl w:ilvl="4" w:tplc="0C0A0019" w:tentative="1">
      <w:start w:val="1"/>
      <w:numFmt w:val="lowerLetter"/>
      <w:lvlText w:val="%5."/>
      <w:lvlJc w:val="left"/>
      <w:pPr>
        <w:ind w:left="4376" w:hanging="360"/>
      </w:pPr>
    </w:lvl>
    <w:lvl w:ilvl="5" w:tplc="0C0A001B" w:tentative="1">
      <w:start w:val="1"/>
      <w:numFmt w:val="lowerRoman"/>
      <w:lvlText w:val="%6."/>
      <w:lvlJc w:val="right"/>
      <w:pPr>
        <w:ind w:left="5096" w:hanging="180"/>
      </w:pPr>
    </w:lvl>
    <w:lvl w:ilvl="6" w:tplc="0C0A000F" w:tentative="1">
      <w:start w:val="1"/>
      <w:numFmt w:val="decimal"/>
      <w:lvlText w:val="%7."/>
      <w:lvlJc w:val="left"/>
      <w:pPr>
        <w:ind w:left="5816" w:hanging="360"/>
      </w:pPr>
    </w:lvl>
    <w:lvl w:ilvl="7" w:tplc="0C0A0019" w:tentative="1">
      <w:start w:val="1"/>
      <w:numFmt w:val="lowerLetter"/>
      <w:lvlText w:val="%8."/>
      <w:lvlJc w:val="left"/>
      <w:pPr>
        <w:ind w:left="6536" w:hanging="360"/>
      </w:pPr>
    </w:lvl>
    <w:lvl w:ilvl="8" w:tplc="0C0A001B" w:tentative="1">
      <w:start w:val="1"/>
      <w:numFmt w:val="lowerRoman"/>
      <w:lvlText w:val="%9."/>
      <w:lvlJc w:val="right"/>
      <w:pPr>
        <w:ind w:left="7256" w:hanging="180"/>
      </w:pPr>
    </w:lvl>
  </w:abstractNum>
  <w:abstractNum w:abstractNumId="44" w15:restartNumberingAfterBreak="0">
    <w:nsid w:val="216022A2"/>
    <w:multiLevelType w:val="hybridMultilevel"/>
    <w:tmpl w:val="90D0292C"/>
    <w:lvl w:ilvl="0" w:tplc="0C0A0001">
      <w:start w:val="1"/>
      <w:numFmt w:val="bullet"/>
      <w:lvlText w:val=""/>
      <w:lvlJc w:val="left"/>
      <w:pPr>
        <w:ind w:left="720" w:hanging="360"/>
      </w:pPr>
      <w:rPr>
        <w:rFonts w:ascii="Symbol" w:hAnsi="Symbol" w:hint="default"/>
      </w:rPr>
    </w:lvl>
    <w:lvl w:ilvl="1" w:tplc="0C0A0003" w:tentative="1">
      <w:start w:val="1"/>
      <w:numFmt w:val="bullet"/>
      <w:lvlText w:val="o"/>
      <w:lvlJc w:val="left"/>
      <w:pPr>
        <w:ind w:left="1440" w:hanging="360"/>
      </w:pPr>
      <w:rPr>
        <w:rFonts w:ascii="Courier New" w:hAnsi="Courier New" w:cs="Courier New" w:hint="default"/>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45" w15:restartNumberingAfterBreak="0">
    <w:nsid w:val="218776A4"/>
    <w:multiLevelType w:val="hybridMultilevel"/>
    <w:tmpl w:val="40AC784C"/>
    <w:lvl w:ilvl="0" w:tplc="5D6ED614">
      <w:start w:val="1"/>
      <w:numFmt w:val="upperLetter"/>
      <w:lvlText w:val="%1)"/>
      <w:lvlJc w:val="left"/>
      <w:pPr>
        <w:ind w:left="720" w:hanging="360"/>
      </w:pPr>
      <w:rPr>
        <w:rFonts w:hint="default"/>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46" w15:restartNumberingAfterBreak="0">
    <w:nsid w:val="22D043A5"/>
    <w:multiLevelType w:val="hybridMultilevel"/>
    <w:tmpl w:val="5CAA70AE"/>
    <w:lvl w:ilvl="0" w:tplc="0C0A000F">
      <w:start w:val="1"/>
      <w:numFmt w:val="decimal"/>
      <w:lvlText w:val="%1."/>
      <w:lvlJc w:val="left"/>
      <w:pPr>
        <w:ind w:left="720" w:hanging="360"/>
      </w:pPr>
      <w:rPr>
        <w:rFonts w:hint="default"/>
      </w:rPr>
    </w:lvl>
    <w:lvl w:ilvl="1" w:tplc="2E92EC7C">
      <w:start w:val="1"/>
      <w:numFmt w:val="lowerLetter"/>
      <w:lvlText w:val="%2)"/>
      <w:lvlJc w:val="left"/>
      <w:pPr>
        <w:ind w:left="1440" w:hanging="360"/>
      </w:pPr>
      <w:rPr>
        <w:rFonts w:hint="default"/>
      </w:r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47" w15:restartNumberingAfterBreak="0">
    <w:nsid w:val="244C3E02"/>
    <w:multiLevelType w:val="hybridMultilevel"/>
    <w:tmpl w:val="3E12B3C0"/>
    <w:styleLink w:val="BOPV-123"/>
    <w:lvl w:ilvl="0" w:tplc="69CAD1C8">
      <w:start w:val="1"/>
      <w:numFmt w:val="lowerLetter"/>
      <w:lvlText w:val="%1)"/>
      <w:lvlJc w:val="left"/>
      <w:pPr>
        <w:ind w:left="2804" w:hanging="360"/>
      </w:pPr>
      <w:rPr>
        <w:b/>
        <w:color w:val="auto"/>
      </w:rPr>
    </w:lvl>
    <w:lvl w:ilvl="1" w:tplc="0C0A0011" w:tentative="1">
      <w:start w:val="1"/>
      <w:numFmt w:val="lowerLetter"/>
      <w:lvlText w:val="%2."/>
      <w:lvlJc w:val="left"/>
      <w:pPr>
        <w:ind w:left="3524" w:hanging="360"/>
      </w:pPr>
    </w:lvl>
    <w:lvl w:ilvl="2" w:tplc="0C0A001B" w:tentative="1">
      <w:start w:val="1"/>
      <w:numFmt w:val="lowerRoman"/>
      <w:lvlText w:val="%3."/>
      <w:lvlJc w:val="right"/>
      <w:pPr>
        <w:ind w:left="4244" w:hanging="180"/>
      </w:pPr>
    </w:lvl>
    <w:lvl w:ilvl="3" w:tplc="6290BB00" w:tentative="1">
      <w:start w:val="1"/>
      <w:numFmt w:val="decimal"/>
      <w:lvlText w:val="%4."/>
      <w:lvlJc w:val="left"/>
      <w:pPr>
        <w:ind w:left="4964" w:hanging="360"/>
      </w:pPr>
    </w:lvl>
    <w:lvl w:ilvl="4" w:tplc="0C0A0019" w:tentative="1">
      <w:start w:val="1"/>
      <w:numFmt w:val="lowerLetter"/>
      <w:lvlText w:val="%5."/>
      <w:lvlJc w:val="left"/>
      <w:pPr>
        <w:ind w:left="5684" w:hanging="360"/>
      </w:pPr>
    </w:lvl>
    <w:lvl w:ilvl="5" w:tplc="0C0A001B" w:tentative="1">
      <w:start w:val="1"/>
      <w:numFmt w:val="lowerRoman"/>
      <w:lvlText w:val="%6."/>
      <w:lvlJc w:val="right"/>
      <w:pPr>
        <w:ind w:left="6404" w:hanging="180"/>
      </w:pPr>
    </w:lvl>
    <w:lvl w:ilvl="6" w:tplc="0C0A000F" w:tentative="1">
      <w:start w:val="1"/>
      <w:numFmt w:val="decimal"/>
      <w:lvlText w:val="%7."/>
      <w:lvlJc w:val="left"/>
      <w:pPr>
        <w:ind w:left="7124" w:hanging="360"/>
      </w:pPr>
    </w:lvl>
    <w:lvl w:ilvl="7" w:tplc="0C0A0019" w:tentative="1">
      <w:start w:val="1"/>
      <w:numFmt w:val="lowerLetter"/>
      <w:lvlText w:val="%8."/>
      <w:lvlJc w:val="left"/>
      <w:pPr>
        <w:ind w:left="7844" w:hanging="360"/>
      </w:pPr>
    </w:lvl>
    <w:lvl w:ilvl="8" w:tplc="0C0A001B" w:tentative="1">
      <w:start w:val="1"/>
      <w:numFmt w:val="lowerRoman"/>
      <w:lvlText w:val="%9."/>
      <w:lvlJc w:val="right"/>
      <w:pPr>
        <w:ind w:left="8564" w:hanging="180"/>
      </w:pPr>
    </w:lvl>
  </w:abstractNum>
  <w:abstractNum w:abstractNumId="48" w15:restartNumberingAfterBreak="0">
    <w:nsid w:val="24F50069"/>
    <w:multiLevelType w:val="hybridMultilevel"/>
    <w:tmpl w:val="3F3E8296"/>
    <w:styleLink w:val="BOPV-122"/>
    <w:lvl w:ilvl="0" w:tplc="5DBC70B0">
      <w:start w:val="1"/>
      <w:numFmt w:val="lowerLetter"/>
      <w:lvlText w:val="%1)"/>
      <w:lvlJc w:val="left"/>
      <w:pPr>
        <w:ind w:left="720" w:hanging="360"/>
      </w:p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49" w15:restartNumberingAfterBreak="0">
    <w:nsid w:val="25AF5764"/>
    <w:multiLevelType w:val="hybridMultilevel"/>
    <w:tmpl w:val="2B4A42A4"/>
    <w:lvl w:ilvl="0" w:tplc="05C4B02C">
      <w:start w:val="35"/>
      <w:numFmt w:val="bullet"/>
      <w:lvlText w:val="-"/>
      <w:lvlJc w:val="left"/>
      <w:pPr>
        <w:ind w:left="1777" w:hanging="360"/>
      </w:pPr>
      <w:rPr>
        <w:rFonts w:ascii="Tahoma" w:eastAsia="Times New Roman" w:hAnsi="Tahoma" w:cs="Tahoma" w:hint="default"/>
      </w:rPr>
    </w:lvl>
    <w:lvl w:ilvl="1" w:tplc="0C0A0003" w:tentative="1">
      <w:start w:val="1"/>
      <w:numFmt w:val="bullet"/>
      <w:lvlText w:val="o"/>
      <w:lvlJc w:val="left"/>
      <w:pPr>
        <w:ind w:left="1724" w:hanging="360"/>
      </w:pPr>
      <w:rPr>
        <w:rFonts w:ascii="Courier New" w:hAnsi="Courier New" w:cs="Courier New" w:hint="default"/>
      </w:rPr>
    </w:lvl>
    <w:lvl w:ilvl="2" w:tplc="0C0A0005" w:tentative="1">
      <w:start w:val="1"/>
      <w:numFmt w:val="bullet"/>
      <w:lvlText w:val=""/>
      <w:lvlJc w:val="left"/>
      <w:pPr>
        <w:ind w:left="2444" w:hanging="360"/>
      </w:pPr>
      <w:rPr>
        <w:rFonts w:ascii="Wingdings" w:hAnsi="Wingdings" w:hint="default"/>
      </w:rPr>
    </w:lvl>
    <w:lvl w:ilvl="3" w:tplc="05C4B02C">
      <w:start w:val="35"/>
      <w:numFmt w:val="bullet"/>
      <w:lvlText w:val="-"/>
      <w:lvlJc w:val="left"/>
      <w:pPr>
        <w:ind w:left="3164" w:hanging="360"/>
      </w:pPr>
      <w:rPr>
        <w:rFonts w:ascii="Tahoma" w:eastAsia="Times New Roman" w:hAnsi="Tahoma" w:cs="Tahoma" w:hint="default"/>
      </w:rPr>
    </w:lvl>
    <w:lvl w:ilvl="4" w:tplc="0C0A0003" w:tentative="1">
      <w:start w:val="1"/>
      <w:numFmt w:val="bullet"/>
      <w:lvlText w:val="o"/>
      <w:lvlJc w:val="left"/>
      <w:pPr>
        <w:ind w:left="3884" w:hanging="360"/>
      </w:pPr>
      <w:rPr>
        <w:rFonts w:ascii="Courier New" w:hAnsi="Courier New" w:cs="Courier New" w:hint="default"/>
      </w:rPr>
    </w:lvl>
    <w:lvl w:ilvl="5" w:tplc="0C0A0005" w:tentative="1">
      <w:start w:val="1"/>
      <w:numFmt w:val="bullet"/>
      <w:lvlText w:val=""/>
      <w:lvlJc w:val="left"/>
      <w:pPr>
        <w:ind w:left="4604" w:hanging="360"/>
      </w:pPr>
      <w:rPr>
        <w:rFonts w:ascii="Wingdings" w:hAnsi="Wingdings" w:hint="default"/>
      </w:rPr>
    </w:lvl>
    <w:lvl w:ilvl="6" w:tplc="0C0A0001" w:tentative="1">
      <w:start w:val="1"/>
      <w:numFmt w:val="bullet"/>
      <w:lvlText w:val=""/>
      <w:lvlJc w:val="left"/>
      <w:pPr>
        <w:ind w:left="5324" w:hanging="360"/>
      </w:pPr>
      <w:rPr>
        <w:rFonts w:ascii="Symbol" w:hAnsi="Symbol" w:hint="default"/>
      </w:rPr>
    </w:lvl>
    <w:lvl w:ilvl="7" w:tplc="0C0A0003" w:tentative="1">
      <w:start w:val="1"/>
      <w:numFmt w:val="bullet"/>
      <w:lvlText w:val="o"/>
      <w:lvlJc w:val="left"/>
      <w:pPr>
        <w:ind w:left="6044" w:hanging="360"/>
      </w:pPr>
      <w:rPr>
        <w:rFonts w:ascii="Courier New" w:hAnsi="Courier New" w:cs="Courier New" w:hint="default"/>
      </w:rPr>
    </w:lvl>
    <w:lvl w:ilvl="8" w:tplc="0C0A0005" w:tentative="1">
      <w:start w:val="1"/>
      <w:numFmt w:val="bullet"/>
      <w:lvlText w:val=""/>
      <w:lvlJc w:val="left"/>
      <w:pPr>
        <w:ind w:left="6764" w:hanging="360"/>
      </w:pPr>
      <w:rPr>
        <w:rFonts w:ascii="Wingdings" w:hAnsi="Wingdings" w:hint="default"/>
      </w:rPr>
    </w:lvl>
  </w:abstractNum>
  <w:abstractNum w:abstractNumId="50" w15:restartNumberingAfterBreak="0">
    <w:nsid w:val="26653C09"/>
    <w:multiLevelType w:val="hybridMultilevel"/>
    <w:tmpl w:val="C9426BAC"/>
    <w:lvl w:ilvl="0" w:tplc="0C0A0017">
      <w:start w:val="1"/>
      <w:numFmt w:val="decimal"/>
      <w:lvlText w:val="%1.-"/>
      <w:lvlJc w:val="left"/>
      <w:pPr>
        <w:tabs>
          <w:tab w:val="num" w:pos="870"/>
        </w:tabs>
        <w:ind w:left="870" w:hanging="360"/>
      </w:pPr>
      <w:rPr>
        <w:rFonts w:ascii="Verdana" w:hAnsi="Verdana" w:hint="default"/>
        <w:sz w:val="20"/>
        <w:szCs w:val="20"/>
      </w:rPr>
    </w:lvl>
    <w:lvl w:ilvl="1" w:tplc="0C0A0019" w:tentative="1">
      <w:start w:val="1"/>
      <w:numFmt w:val="lowerLetter"/>
      <w:lvlText w:val="%2."/>
      <w:lvlJc w:val="left"/>
      <w:pPr>
        <w:tabs>
          <w:tab w:val="num" w:pos="-98"/>
        </w:tabs>
        <w:ind w:left="-98" w:hanging="360"/>
      </w:pPr>
    </w:lvl>
    <w:lvl w:ilvl="2" w:tplc="0C0A001B" w:tentative="1">
      <w:start w:val="1"/>
      <w:numFmt w:val="lowerRoman"/>
      <w:lvlText w:val="%3."/>
      <w:lvlJc w:val="right"/>
      <w:pPr>
        <w:tabs>
          <w:tab w:val="num" w:pos="622"/>
        </w:tabs>
        <w:ind w:left="622" w:hanging="180"/>
      </w:pPr>
    </w:lvl>
    <w:lvl w:ilvl="3" w:tplc="0C0A000F" w:tentative="1">
      <w:start w:val="1"/>
      <w:numFmt w:val="decimal"/>
      <w:lvlText w:val="%4."/>
      <w:lvlJc w:val="left"/>
      <w:pPr>
        <w:tabs>
          <w:tab w:val="num" w:pos="1342"/>
        </w:tabs>
        <w:ind w:left="1342" w:hanging="360"/>
      </w:pPr>
    </w:lvl>
    <w:lvl w:ilvl="4" w:tplc="0C0A0019" w:tentative="1">
      <w:start w:val="1"/>
      <w:numFmt w:val="lowerLetter"/>
      <w:lvlText w:val="%5."/>
      <w:lvlJc w:val="left"/>
      <w:pPr>
        <w:tabs>
          <w:tab w:val="num" w:pos="2062"/>
        </w:tabs>
        <w:ind w:left="2062" w:hanging="360"/>
      </w:pPr>
    </w:lvl>
    <w:lvl w:ilvl="5" w:tplc="0C0A001B" w:tentative="1">
      <w:start w:val="1"/>
      <w:numFmt w:val="lowerRoman"/>
      <w:lvlText w:val="%6."/>
      <w:lvlJc w:val="right"/>
      <w:pPr>
        <w:tabs>
          <w:tab w:val="num" w:pos="2782"/>
        </w:tabs>
        <w:ind w:left="2782" w:hanging="180"/>
      </w:pPr>
    </w:lvl>
    <w:lvl w:ilvl="6" w:tplc="0C0A000F" w:tentative="1">
      <w:start w:val="1"/>
      <w:numFmt w:val="decimal"/>
      <w:lvlText w:val="%7."/>
      <w:lvlJc w:val="left"/>
      <w:pPr>
        <w:tabs>
          <w:tab w:val="num" w:pos="3502"/>
        </w:tabs>
        <w:ind w:left="3502" w:hanging="360"/>
      </w:pPr>
    </w:lvl>
    <w:lvl w:ilvl="7" w:tplc="0C0A0019" w:tentative="1">
      <w:start w:val="1"/>
      <w:numFmt w:val="lowerLetter"/>
      <w:lvlText w:val="%8."/>
      <w:lvlJc w:val="left"/>
      <w:pPr>
        <w:tabs>
          <w:tab w:val="num" w:pos="4222"/>
        </w:tabs>
        <w:ind w:left="4222" w:hanging="360"/>
      </w:pPr>
    </w:lvl>
    <w:lvl w:ilvl="8" w:tplc="0C0A001B" w:tentative="1">
      <w:start w:val="1"/>
      <w:numFmt w:val="lowerRoman"/>
      <w:lvlText w:val="%9."/>
      <w:lvlJc w:val="right"/>
      <w:pPr>
        <w:tabs>
          <w:tab w:val="num" w:pos="4942"/>
        </w:tabs>
        <w:ind w:left="4942" w:hanging="180"/>
      </w:pPr>
    </w:lvl>
  </w:abstractNum>
  <w:abstractNum w:abstractNumId="51" w15:restartNumberingAfterBreak="0">
    <w:nsid w:val="27E8192C"/>
    <w:multiLevelType w:val="hybridMultilevel"/>
    <w:tmpl w:val="C3484C9A"/>
    <w:lvl w:ilvl="0" w:tplc="0C0A0001">
      <w:start w:val="1"/>
      <w:numFmt w:val="bullet"/>
      <w:lvlText w:val=""/>
      <w:lvlJc w:val="left"/>
      <w:pPr>
        <w:ind w:left="1854" w:hanging="360"/>
      </w:pPr>
      <w:rPr>
        <w:rFonts w:ascii="Symbol" w:hAnsi="Symbol" w:hint="default"/>
      </w:rPr>
    </w:lvl>
    <w:lvl w:ilvl="1" w:tplc="0C0A0003" w:tentative="1">
      <w:start w:val="1"/>
      <w:numFmt w:val="bullet"/>
      <w:lvlText w:val="o"/>
      <w:lvlJc w:val="left"/>
      <w:pPr>
        <w:ind w:left="2574" w:hanging="360"/>
      </w:pPr>
      <w:rPr>
        <w:rFonts w:ascii="Courier New" w:hAnsi="Courier New" w:cs="Courier New" w:hint="default"/>
      </w:rPr>
    </w:lvl>
    <w:lvl w:ilvl="2" w:tplc="0C0A0005" w:tentative="1">
      <w:start w:val="1"/>
      <w:numFmt w:val="bullet"/>
      <w:lvlText w:val=""/>
      <w:lvlJc w:val="left"/>
      <w:pPr>
        <w:ind w:left="3294" w:hanging="360"/>
      </w:pPr>
      <w:rPr>
        <w:rFonts w:ascii="Wingdings" w:hAnsi="Wingdings" w:hint="default"/>
      </w:rPr>
    </w:lvl>
    <w:lvl w:ilvl="3" w:tplc="0C0A0001" w:tentative="1">
      <w:start w:val="1"/>
      <w:numFmt w:val="bullet"/>
      <w:lvlText w:val=""/>
      <w:lvlJc w:val="left"/>
      <w:pPr>
        <w:ind w:left="4014" w:hanging="360"/>
      </w:pPr>
      <w:rPr>
        <w:rFonts w:ascii="Symbol" w:hAnsi="Symbol" w:hint="default"/>
      </w:rPr>
    </w:lvl>
    <w:lvl w:ilvl="4" w:tplc="0C0A0003" w:tentative="1">
      <w:start w:val="1"/>
      <w:numFmt w:val="bullet"/>
      <w:lvlText w:val="o"/>
      <w:lvlJc w:val="left"/>
      <w:pPr>
        <w:ind w:left="4734" w:hanging="360"/>
      </w:pPr>
      <w:rPr>
        <w:rFonts w:ascii="Courier New" w:hAnsi="Courier New" w:cs="Courier New" w:hint="default"/>
      </w:rPr>
    </w:lvl>
    <w:lvl w:ilvl="5" w:tplc="0C0A0005" w:tentative="1">
      <w:start w:val="1"/>
      <w:numFmt w:val="bullet"/>
      <w:lvlText w:val=""/>
      <w:lvlJc w:val="left"/>
      <w:pPr>
        <w:ind w:left="5454" w:hanging="360"/>
      </w:pPr>
      <w:rPr>
        <w:rFonts w:ascii="Wingdings" w:hAnsi="Wingdings" w:hint="default"/>
      </w:rPr>
    </w:lvl>
    <w:lvl w:ilvl="6" w:tplc="0C0A0001" w:tentative="1">
      <w:start w:val="1"/>
      <w:numFmt w:val="bullet"/>
      <w:lvlText w:val=""/>
      <w:lvlJc w:val="left"/>
      <w:pPr>
        <w:ind w:left="6174" w:hanging="360"/>
      </w:pPr>
      <w:rPr>
        <w:rFonts w:ascii="Symbol" w:hAnsi="Symbol" w:hint="default"/>
      </w:rPr>
    </w:lvl>
    <w:lvl w:ilvl="7" w:tplc="0C0A0003" w:tentative="1">
      <w:start w:val="1"/>
      <w:numFmt w:val="bullet"/>
      <w:lvlText w:val="o"/>
      <w:lvlJc w:val="left"/>
      <w:pPr>
        <w:ind w:left="6894" w:hanging="360"/>
      </w:pPr>
      <w:rPr>
        <w:rFonts w:ascii="Courier New" w:hAnsi="Courier New" w:cs="Courier New" w:hint="default"/>
      </w:rPr>
    </w:lvl>
    <w:lvl w:ilvl="8" w:tplc="0C0A0005" w:tentative="1">
      <w:start w:val="1"/>
      <w:numFmt w:val="bullet"/>
      <w:lvlText w:val=""/>
      <w:lvlJc w:val="left"/>
      <w:pPr>
        <w:ind w:left="7614" w:hanging="360"/>
      </w:pPr>
      <w:rPr>
        <w:rFonts w:ascii="Wingdings" w:hAnsi="Wingdings" w:hint="default"/>
      </w:rPr>
    </w:lvl>
  </w:abstractNum>
  <w:abstractNum w:abstractNumId="52" w15:restartNumberingAfterBreak="0">
    <w:nsid w:val="28115242"/>
    <w:multiLevelType w:val="hybridMultilevel"/>
    <w:tmpl w:val="BF825E4A"/>
    <w:lvl w:ilvl="0" w:tplc="D3805D9C">
      <w:start w:val="1"/>
      <w:numFmt w:val="decimal"/>
      <w:lvlText w:val="%1."/>
      <w:lvlJc w:val="left"/>
      <w:pPr>
        <w:ind w:left="1440" w:hanging="360"/>
      </w:pPr>
      <w:rPr>
        <w:b/>
      </w:rPr>
    </w:lvl>
    <w:lvl w:ilvl="1" w:tplc="042D0019" w:tentative="1">
      <w:start w:val="1"/>
      <w:numFmt w:val="lowerLetter"/>
      <w:lvlText w:val="%2."/>
      <w:lvlJc w:val="left"/>
      <w:pPr>
        <w:ind w:left="2160" w:hanging="360"/>
      </w:pPr>
    </w:lvl>
    <w:lvl w:ilvl="2" w:tplc="042D001B" w:tentative="1">
      <w:start w:val="1"/>
      <w:numFmt w:val="lowerRoman"/>
      <w:lvlText w:val="%3."/>
      <w:lvlJc w:val="right"/>
      <w:pPr>
        <w:ind w:left="2880" w:hanging="180"/>
      </w:pPr>
    </w:lvl>
    <w:lvl w:ilvl="3" w:tplc="042D000F" w:tentative="1">
      <w:start w:val="1"/>
      <w:numFmt w:val="decimal"/>
      <w:lvlText w:val="%4."/>
      <w:lvlJc w:val="left"/>
      <w:pPr>
        <w:ind w:left="3600" w:hanging="360"/>
      </w:pPr>
    </w:lvl>
    <w:lvl w:ilvl="4" w:tplc="042D0019" w:tentative="1">
      <w:start w:val="1"/>
      <w:numFmt w:val="lowerLetter"/>
      <w:lvlText w:val="%5."/>
      <w:lvlJc w:val="left"/>
      <w:pPr>
        <w:ind w:left="4320" w:hanging="360"/>
      </w:pPr>
    </w:lvl>
    <w:lvl w:ilvl="5" w:tplc="042D001B" w:tentative="1">
      <w:start w:val="1"/>
      <w:numFmt w:val="lowerRoman"/>
      <w:lvlText w:val="%6."/>
      <w:lvlJc w:val="right"/>
      <w:pPr>
        <w:ind w:left="5040" w:hanging="180"/>
      </w:pPr>
    </w:lvl>
    <w:lvl w:ilvl="6" w:tplc="042D000F" w:tentative="1">
      <w:start w:val="1"/>
      <w:numFmt w:val="decimal"/>
      <w:lvlText w:val="%7."/>
      <w:lvlJc w:val="left"/>
      <w:pPr>
        <w:ind w:left="5760" w:hanging="360"/>
      </w:pPr>
    </w:lvl>
    <w:lvl w:ilvl="7" w:tplc="042D0019" w:tentative="1">
      <w:start w:val="1"/>
      <w:numFmt w:val="lowerLetter"/>
      <w:lvlText w:val="%8."/>
      <w:lvlJc w:val="left"/>
      <w:pPr>
        <w:ind w:left="6480" w:hanging="360"/>
      </w:pPr>
    </w:lvl>
    <w:lvl w:ilvl="8" w:tplc="042D001B" w:tentative="1">
      <w:start w:val="1"/>
      <w:numFmt w:val="lowerRoman"/>
      <w:lvlText w:val="%9."/>
      <w:lvlJc w:val="right"/>
      <w:pPr>
        <w:ind w:left="7200" w:hanging="180"/>
      </w:pPr>
    </w:lvl>
  </w:abstractNum>
  <w:abstractNum w:abstractNumId="53" w15:restartNumberingAfterBreak="0">
    <w:nsid w:val="28673816"/>
    <w:multiLevelType w:val="hybridMultilevel"/>
    <w:tmpl w:val="B808987E"/>
    <w:styleLink w:val="BOPV-1211"/>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54" w15:restartNumberingAfterBreak="0">
    <w:nsid w:val="28F33C2B"/>
    <w:multiLevelType w:val="hybridMultilevel"/>
    <w:tmpl w:val="A86605D4"/>
    <w:lvl w:ilvl="0" w:tplc="0C0A0001">
      <w:start w:val="1"/>
      <w:numFmt w:val="bullet"/>
      <w:lvlText w:val=""/>
      <w:lvlJc w:val="left"/>
      <w:pPr>
        <w:ind w:left="720" w:hanging="360"/>
      </w:pPr>
      <w:rPr>
        <w:rFonts w:ascii="Symbol" w:hAnsi="Symbol" w:hint="default"/>
      </w:rPr>
    </w:lvl>
    <w:lvl w:ilvl="1" w:tplc="0C0A0003" w:tentative="1">
      <w:start w:val="1"/>
      <w:numFmt w:val="bullet"/>
      <w:lvlText w:val="o"/>
      <w:lvlJc w:val="left"/>
      <w:pPr>
        <w:ind w:left="1440" w:hanging="360"/>
      </w:pPr>
      <w:rPr>
        <w:rFonts w:ascii="Courier New" w:hAnsi="Courier New" w:cs="Courier New" w:hint="default"/>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55" w15:restartNumberingAfterBreak="0">
    <w:nsid w:val="29FB2E34"/>
    <w:multiLevelType w:val="multilevel"/>
    <w:tmpl w:val="1526992E"/>
    <w:styleLink w:val="Estilo3112"/>
    <w:lvl w:ilvl="0">
      <w:start w:val="1"/>
      <w:numFmt w:val="decimal"/>
      <w:lvlText w:val="%1.-"/>
      <w:lvlJc w:val="left"/>
      <w:pPr>
        <w:tabs>
          <w:tab w:val="num" w:pos="194"/>
        </w:tabs>
        <w:ind w:left="194" w:hanging="360"/>
      </w:pPr>
      <w:rPr>
        <w:rFonts w:ascii="Verdana" w:hAnsi="Verdana" w:hint="default"/>
        <w:b/>
        <w:i w:val="0"/>
        <w:strike w:val="0"/>
        <w:color w:val="auto"/>
        <w:sz w:val="18"/>
        <w:szCs w:val="18"/>
      </w:rPr>
    </w:lvl>
    <w:lvl w:ilvl="1">
      <w:start w:val="1"/>
      <w:numFmt w:val="decimal"/>
      <w:lvlText w:val="%1.%2."/>
      <w:lvlJc w:val="left"/>
      <w:pPr>
        <w:tabs>
          <w:tab w:val="num" w:pos="696"/>
        </w:tabs>
        <w:ind w:left="696" w:hanging="720"/>
      </w:pPr>
      <w:rPr>
        <w:rFonts w:ascii="Verdana" w:hAnsi="Verdana" w:hint="default"/>
        <w:b/>
        <w:i w:val="0"/>
        <w:color w:val="auto"/>
        <w:sz w:val="18"/>
        <w:szCs w:val="18"/>
      </w:rPr>
    </w:lvl>
    <w:lvl w:ilvl="2">
      <w:start w:val="1"/>
      <w:numFmt w:val="decimal"/>
      <w:lvlText w:val="%1.%2.%3."/>
      <w:lvlJc w:val="left"/>
      <w:pPr>
        <w:tabs>
          <w:tab w:val="num" w:pos="1198"/>
        </w:tabs>
        <w:ind w:left="1198" w:hanging="1080"/>
      </w:pPr>
      <w:rPr>
        <w:rFonts w:hint="default"/>
      </w:rPr>
    </w:lvl>
    <w:lvl w:ilvl="3">
      <w:start w:val="1"/>
      <w:numFmt w:val="decimal"/>
      <w:lvlText w:val="%1.%2.%3.%4."/>
      <w:lvlJc w:val="left"/>
      <w:pPr>
        <w:tabs>
          <w:tab w:val="num" w:pos="1340"/>
        </w:tabs>
        <w:ind w:left="1340" w:hanging="1080"/>
      </w:pPr>
      <w:rPr>
        <w:rFonts w:hint="default"/>
      </w:rPr>
    </w:lvl>
    <w:lvl w:ilvl="4">
      <w:start w:val="1"/>
      <w:numFmt w:val="decimal"/>
      <w:lvlText w:val="%1.%2.%3.%4.%5."/>
      <w:lvlJc w:val="left"/>
      <w:pPr>
        <w:tabs>
          <w:tab w:val="num" w:pos="1842"/>
        </w:tabs>
        <w:ind w:left="1842" w:hanging="1440"/>
      </w:pPr>
      <w:rPr>
        <w:rFonts w:hint="default"/>
      </w:rPr>
    </w:lvl>
    <w:lvl w:ilvl="5">
      <w:start w:val="1"/>
      <w:numFmt w:val="decimal"/>
      <w:lvlText w:val="%1.%2.%3.%4.%5.%6."/>
      <w:lvlJc w:val="left"/>
      <w:pPr>
        <w:tabs>
          <w:tab w:val="num" w:pos="2344"/>
        </w:tabs>
        <w:ind w:left="2344" w:hanging="1800"/>
      </w:pPr>
      <w:rPr>
        <w:rFonts w:hint="default"/>
      </w:rPr>
    </w:lvl>
    <w:lvl w:ilvl="6">
      <w:start w:val="1"/>
      <w:numFmt w:val="decimal"/>
      <w:lvlText w:val="%1.%2.%3.%4.%5.%6.%7."/>
      <w:lvlJc w:val="left"/>
      <w:pPr>
        <w:tabs>
          <w:tab w:val="num" w:pos="2486"/>
        </w:tabs>
        <w:ind w:left="2486" w:hanging="1800"/>
      </w:pPr>
      <w:rPr>
        <w:rFonts w:hint="default"/>
      </w:rPr>
    </w:lvl>
    <w:lvl w:ilvl="7">
      <w:start w:val="1"/>
      <w:numFmt w:val="decimal"/>
      <w:lvlText w:val="%1.%2.%3.%4.%5.%6.%7.%8."/>
      <w:lvlJc w:val="left"/>
      <w:pPr>
        <w:tabs>
          <w:tab w:val="num" w:pos="2988"/>
        </w:tabs>
        <w:ind w:left="2988" w:hanging="2160"/>
      </w:pPr>
      <w:rPr>
        <w:rFonts w:hint="default"/>
      </w:rPr>
    </w:lvl>
    <w:lvl w:ilvl="8">
      <w:start w:val="1"/>
      <w:numFmt w:val="decimal"/>
      <w:lvlText w:val="%1.%2.%3.%4.%5.%6.%7.%8.%9."/>
      <w:lvlJc w:val="left"/>
      <w:pPr>
        <w:tabs>
          <w:tab w:val="num" w:pos="3490"/>
        </w:tabs>
        <w:ind w:left="3490" w:hanging="2520"/>
      </w:pPr>
      <w:rPr>
        <w:rFonts w:hint="default"/>
      </w:rPr>
    </w:lvl>
  </w:abstractNum>
  <w:abstractNum w:abstractNumId="56" w15:restartNumberingAfterBreak="0">
    <w:nsid w:val="2B2B499E"/>
    <w:multiLevelType w:val="hybridMultilevel"/>
    <w:tmpl w:val="1B6C7B70"/>
    <w:lvl w:ilvl="0" w:tplc="ACACEC58">
      <w:start w:val="1"/>
      <w:numFmt w:val="bullet"/>
      <w:lvlText w:val=""/>
      <w:lvlJc w:val="left"/>
      <w:pPr>
        <w:ind w:left="1855" w:hanging="360"/>
      </w:pPr>
      <w:rPr>
        <w:rFonts w:ascii="Symbol" w:hAnsi="Symbol" w:hint="default"/>
        <w:color w:val="auto"/>
      </w:rPr>
    </w:lvl>
    <w:lvl w:ilvl="1" w:tplc="0C0A0003" w:tentative="1">
      <w:start w:val="1"/>
      <w:numFmt w:val="bullet"/>
      <w:lvlText w:val="o"/>
      <w:lvlJc w:val="left"/>
      <w:pPr>
        <w:ind w:left="2575" w:hanging="360"/>
      </w:pPr>
      <w:rPr>
        <w:rFonts w:ascii="Courier New" w:hAnsi="Courier New" w:cs="Courier New" w:hint="default"/>
      </w:rPr>
    </w:lvl>
    <w:lvl w:ilvl="2" w:tplc="0C0A0005" w:tentative="1">
      <w:start w:val="1"/>
      <w:numFmt w:val="bullet"/>
      <w:lvlText w:val=""/>
      <w:lvlJc w:val="left"/>
      <w:pPr>
        <w:ind w:left="3295" w:hanging="360"/>
      </w:pPr>
      <w:rPr>
        <w:rFonts w:ascii="Wingdings" w:hAnsi="Wingdings" w:hint="default"/>
      </w:rPr>
    </w:lvl>
    <w:lvl w:ilvl="3" w:tplc="0C0A0001" w:tentative="1">
      <w:start w:val="1"/>
      <w:numFmt w:val="bullet"/>
      <w:lvlText w:val=""/>
      <w:lvlJc w:val="left"/>
      <w:pPr>
        <w:ind w:left="4015" w:hanging="360"/>
      </w:pPr>
      <w:rPr>
        <w:rFonts w:ascii="Symbol" w:hAnsi="Symbol" w:hint="default"/>
      </w:rPr>
    </w:lvl>
    <w:lvl w:ilvl="4" w:tplc="0C0A0003" w:tentative="1">
      <w:start w:val="1"/>
      <w:numFmt w:val="bullet"/>
      <w:lvlText w:val="o"/>
      <w:lvlJc w:val="left"/>
      <w:pPr>
        <w:ind w:left="4735" w:hanging="360"/>
      </w:pPr>
      <w:rPr>
        <w:rFonts w:ascii="Courier New" w:hAnsi="Courier New" w:cs="Courier New" w:hint="default"/>
      </w:rPr>
    </w:lvl>
    <w:lvl w:ilvl="5" w:tplc="0C0A0005" w:tentative="1">
      <w:start w:val="1"/>
      <w:numFmt w:val="bullet"/>
      <w:lvlText w:val=""/>
      <w:lvlJc w:val="left"/>
      <w:pPr>
        <w:ind w:left="5455" w:hanging="360"/>
      </w:pPr>
      <w:rPr>
        <w:rFonts w:ascii="Wingdings" w:hAnsi="Wingdings" w:hint="default"/>
      </w:rPr>
    </w:lvl>
    <w:lvl w:ilvl="6" w:tplc="0C0A0001" w:tentative="1">
      <w:start w:val="1"/>
      <w:numFmt w:val="bullet"/>
      <w:lvlText w:val=""/>
      <w:lvlJc w:val="left"/>
      <w:pPr>
        <w:ind w:left="6175" w:hanging="360"/>
      </w:pPr>
      <w:rPr>
        <w:rFonts w:ascii="Symbol" w:hAnsi="Symbol" w:hint="default"/>
      </w:rPr>
    </w:lvl>
    <w:lvl w:ilvl="7" w:tplc="0C0A0003" w:tentative="1">
      <w:start w:val="1"/>
      <w:numFmt w:val="bullet"/>
      <w:lvlText w:val="o"/>
      <w:lvlJc w:val="left"/>
      <w:pPr>
        <w:ind w:left="6895" w:hanging="360"/>
      </w:pPr>
      <w:rPr>
        <w:rFonts w:ascii="Courier New" w:hAnsi="Courier New" w:cs="Courier New" w:hint="default"/>
      </w:rPr>
    </w:lvl>
    <w:lvl w:ilvl="8" w:tplc="0C0A0005" w:tentative="1">
      <w:start w:val="1"/>
      <w:numFmt w:val="bullet"/>
      <w:lvlText w:val=""/>
      <w:lvlJc w:val="left"/>
      <w:pPr>
        <w:ind w:left="7615" w:hanging="360"/>
      </w:pPr>
      <w:rPr>
        <w:rFonts w:ascii="Wingdings" w:hAnsi="Wingdings" w:hint="default"/>
      </w:rPr>
    </w:lvl>
  </w:abstractNum>
  <w:abstractNum w:abstractNumId="57" w15:restartNumberingAfterBreak="0">
    <w:nsid w:val="2B604ED2"/>
    <w:multiLevelType w:val="hybridMultilevel"/>
    <w:tmpl w:val="34368A5E"/>
    <w:lvl w:ilvl="0" w:tplc="042D0001">
      <w:start w:val="1"/>
      <w:numFmt w:val="bullet"/>
      <w:lvlText w:val=""/>
      <w:lvlJc w:val="left"/>
      <w:pPr>
        <w:ind w:left="2160" w:hanging="360"/>
      </w:pPr>
      <w:rPr>
        <w:rFonts w:ascii="Symbol" w:hAnsi="Symbol" w:hint="default"/>
      </w:rPr>
    </w:lvl>
    <w:lvl w:ilvl="1" w:tplc="042D0003" w:tentative="1">
      <w:start w:val="1"/>
      <w:numFmt w:val="bullet"/>
      <w:lvlText w:val="o"/>
      <w:lvlJc w:val="left"/>
      <w:pPr>
        <w:ind w:left="2880" w:hanging="360"/>
      </w:pPr>
      <w:rPr>
        <w:rFonts w:ascii="Courier New" w:hAnsi="Courier New" w:cs="Courier New" w:hint="default"/>
      </w:rPr>
    </w:lvl>
    <w:lvl w:ilvl="2" w:tplc="042D0005" w:tentative="1">
      <w:start w:val="1"/>
      <w:numFmt w:val="bullet"/>
      <w:lvlText w:val=""/>
      <w:lvlJc w:val="left"/>
      <w:pPr>
        <w:ind w:left="3600" w:hanging="360"/>
      </w:pPr>
      <w:rPr>
        <w:rFonts w:ascii="Wingdings" w:hAnsi="Wingdings" w:hint="default"/>
      </w:rPr>
    </w:lvl>
    <w:lvl w:ilvl="3" w:tplc="042D0001" w:tentative="1">
      <w:start w:val="1"/>
      <w:numFmt w:val="bullet"/>
      <w:lvlText w:val=""/>
      <w:lvlJc w:val="left"/>
      <w:pPr>
        <w:ind w:left="4320" w:hanging="360"/>
      </w:pPr>
      <w:rPr>
        <w:rFonts w:ascii="Symbol" w:hAnsi="Symbol" w:hint="default"/>
      </w:rPr>
    </w:lvl>
    <w:lvl w:ilvl="4" w:tplc="042D0003" w:tentative="1">
      <w:start w:val="1"/>
      <w:numFmt w:val="bullet"/>
      <w:lvlText w:val="o"/>
      <w:lvlJc w:val="left"/>
      <w:pPr>
        <w:ind w:left="5040" w:hanging="360"/>
      </w:pPr>
      <w:rPr>
        <w:rFonts w:ascii="Courier New" w:hAnsi="Courier New" w:cs="Courier New" w:hint="default"/>
      </w:rPr>
    </w:lvl>
    <w:lvl w:ilvl="5" w:tplc="042D0005" w:tentative="1">
      <w:start w:val="1"/>
      <w:numFmt w:val="bullet"/>
      <w:lvlText w:val=""/>
      <w:lvlJc w:val="left"/>
      <w:pPr>
        <w:ind w:left="5760" w:hanging="360"/>
      </w:pPr>
      <w:rPr>
        <w:rFonts w:ascii="Wingdings" w:hAnsi="Wingdings" w:hint="default"/>
      </w:rPr>
    </w:lvl>
    <w:lvl w:ilvl="6" w:tplc="042D0001" w:tentative="1">
      <w:start w:val="1"/>
      <w:numFmt w:val="bullet"/>
      <w:lvlText w:val=""/>
      <w:lvlJc w:val="left"/>
      <w:pPr>
        <w:ind w:left="6480" w:hanging="360"/>
      </w:pPr>
      <w:rPr>
        <w:rFonts w:ascii="Symbol" w:hAnsi="Symbol" w:hint="default"/>
      </w:rPr>
    </w:lvl>
    <w:lvl w:ilvl="7" w:tplc="042D0003" w:tentative="1">
      <w:start w:val="1"/>
      <w:numFmt w:val="bullet"/>
      <w:lvlText w:val="o"/>
      <w:lvlJc w:val="left"/>
      <w:pPr>
        <w:ind w:left="7200" w:hanging="360"/>
      </w:pPr>
      <w:rPr>
        <w:rFonts w:ascii="Courier New" w:hAnsi="Courier New" w:cs="Courier New" w:hint="default"/>
      </w:rPr>
    </w:lvl>
    <w:lvl w:ilvl="8" w:tplc="042D0005" w:tentative="1">
      <w:start w:val="1"/>
      <w:numFmt w:val="bullet"/>
      <w:lvlText w:val=""/>
      <w:lvlJc w:val="left"/>
      <w:pPr>
        <w:ind w:left="7920" w:hanging="360"/>
      </w:pPr>
      <w:rPr>
        <w:rFonts w:ascii="Wingdings" w:hAnsi="Wingdings" w:hint="default"/>
      </w:rPr>
    </w:lvl>
  </w:abstractNum>
  <w:abstractNum w:abstractNumId="58" w15:restartNumberingAfterBreak="0">
    <w:nsid w:val="2BB91EE1"/>
    <w:multiLevelType w:val="hybridMultilevel"/>
    <w:tmpl w:val="C256D38C"/>
    <w:styleLink w:val="Estilo212"/>
    <w:lvl w:ilvl="0" w:tplc="2A3CCEB2">
      <w:start w:val="1"/>
      <w:numFmt w:val="lowerLetter"/>
      <w:lvlText w:val="%1)"/>
      <w:lvlJc w:val="left"/>
      <w:pPr>
        <w:ind w:left="1211" w:hanging="360"/>
      </w:pPr>
    </w:lvl>
    <w:lvl w:ilvl="1" w:tplc="0C0A0019" w:tentative="1">
      <w:start w:val="1"/>
      <w:numFmt w:val="lowerLetter"/>
      <w:lvlText w:val="%2."/>
      <w:lvlJc w:val="left"/>
      <w:pPr>
        <w:ind w:left="1931" w:hanging="360"/>
      </w:pPr>
    </w:lvl>
    <w:lvl w:ilvl="2" w:tplc="0C0A001B" w:tentative="1">
      <w:start w:val="1"/>
      <w:numFmt w:val="lowerRoman"/>
      <w:lvlText w:val="%3."/>
      <w:lvlJc w:val="right"/>
      <w:pPr>
        <w:ind w:left="2651" w:hanging="180"/>
      </w:pPr>
    </w:lvl>
    <w:lvl w:ilvl="3" w:tplc="0C0A000F" w:tentative="1">
      <w:start w:val="1"/>
      <w:numFmt w:val="decimal"/>
      <w:lvlText w:val="%4."/>
      <w:lvlJc w:val="left"/>
      <w:pPr>
        <w:ind w:left="3371" w:hanging="360"/>
      </w:pPr>
    </w:lvl>
    <w:lvl w:ilvl="4" w:tplc="0C0A0019" w:tentative="1">
      <w:start w:val="1"/>
      <w:numFmt w:val="lowerLetter"/>
      <w:lvlText w:val="%5."/>
      <w:lvlJc w:val="left"/>
      <w:pPr>
        <w:ind w:left="4091" w:hanging="360"/>
      </w:pPr>
    </w:lvl>
    <w:lvl w:ilvl="5" w:tplc="0C0A001B" w:tentative="1">
      <w:start w:val="1"/>
      <w:numFmt w:val="lowerRoman"/>
      <w:lvlText w:val="%6."/>
      <w:lvlJc w:val="right"/>
      <w:pPr>
        <w:ind w:left="4811" w:hanging="180"/>
      </w:pPr>
    </w:lvl>
    <w:lvl w:ilvl="6" w:tplc="0C0A000F" w:tentative="1">
      <w:start w:val="1"/>
      <w:numFmt w:val="decimal"/>
      <w:lvlText w:val="%7."/>
      <w:lvlJc w:val="left"/>
      <w:pPr>
        <w:ind w:left="5531" w:hanging="360"/>
      </w:pPr>
    </w:lvl>
    <w:lvl w:ilvl="7" w:tplc="0C0A0019" w:tentative="1">
      <w:start w:val="1"/>
      <w:numFmt w:val="lowerLetter"/>
      <w:lvlText w:val="%8."/>
      <w:lvlJc w:val="left"/>
      <w:pPr>
        <w:ind w:left="6251" w:hanging="360"/>
      </w:pPr>
    </w:lvl>
    <w:lvl w:ilvl="8" w:tplc="0C0A001B" w:tentative="1">
      <w:start w:val="1"/>
      <w:numFmt w:val="lowerRoman"/>
      <w:lvlText w:val="%9."/>
      <w:lvlJc w:val="right"/>
      <w:pPr>
        <w:ind w:left="6971" w:hanging="180"/>
      </w:pPr>
    </w:lvl>
  </w:abstractNum>
  <w:abstractNum w:abstractNumId="59" w15:restartNumberingAfterBreak="0">
    <w:nsid w:val="2C1B4FC5"/>
    <w:multiLevelType w:val="hybridMultilevel"/>
    <w:tmpl w:val="FAE4C414"/>
    <w:lvl w:ilvl="0" w:tplc="0C0A000F">
      <w:start w:val="1"/>
      <w:numFmt w:val="decimal"/>
      <w:lvlText w:val="%1."/>
      <w:lvlJc w:val="left"/>
      <w:pPr>
        <w:ind w:left="2292" w:hanging="360"/>
      </w:pPr>
      <w:rPr>
        <w:b/>
      </w:rPr>
    </w:lvl>
    <w:lvl w:ilvl="1" w:tplc="0C0A0019" w:tentative="1">
      <w:start w:val="1"/>
      <w:numFmt w:val="lowerLetter"/>
      <w:lvlText w:val="%2."/>
      <w:lvlJc w:val="left"/>
      <w:pPr>
        <w:ind w:left="3012" w:hanging="360"/>
      </w:pPr>
    </w:lvl>
    <w:lvl w:ilvl="2" w:tplc="0C0A001B" w:tentative="1">
      <w:start w:val="1"/>
      <w:numFmt w:val="lowerRoman"/>
      <w:lvlText w:val="%3."/>
      <w:lvlJc w:val="right"/>
      <w:pPr>
        <w:ind w:left="3732" w:hanging="180"/>
      </w:pPr>
    </w:lvl>
    <w:lvl w:ilvl="3" w:tplc="0C0A000F" w:tentative="1">
      <w:start w:val="1"/>
      <w:numFmt w:val="decimal"/>
      <w:lvlText w:val="%4."/>
      <w:lvlJc w:val="left"/>
      <w:pPr>
        <w:ind w:left="4452" w:hanging="360"/>
      </w:pPr>
    </w:lvl>
    <w:lvl w:ilvl="4" w:tplc="0C0A0019" w:tentative="1">
      <w:start w:val="1"/>
      <w:numFmt w:val="lowerLetter"/>
      <w:lvlText w:val="%5."/>
      <w:lvlJc w:val="left"/>
      <w:pPr>
        <w:ind w:left="5172" w:hanging="360"/>
      </w:pPr>
    </w:lvl>
    <w:lvl w:ilvl="5" w:tplc="0C0A001B" w:tentative="1">
      <w:start w:val="1"/>
      <w:numFmt w:val="lowerRoman"/>
      <w:lvlText w:val="%6."/>
      <w:lvlJc w:val="right"/>
      <w:pPr>
        <w:ind w:left="5892" w:hanging="180"/>
      </w:pPr>
    </w:lvl>
    <w:lvl w:ilvl="6" w:tplc="0C0A000F" w:tentative="1">
      <w:start w:val="1"/>
      <w:numFmt w:val="decimal"/>
      <w:lvlText w:val="%7."/>
      <w:lvlJc w:val="left"/>
      <w:pPr>
        <w:ind w:left="6612" w:hanging="360"/>
      </w:pPr>
    </w:lvl>
    <w:lvl w:ilvl="7" w:tplc="0C0A0019" w:tentative="1">
      <w:start w:val="1"/>
      <w:numFmt w:val="lowerLetter"/>
      <w:lvlText w:val="%8."/>
      <w:lvlJc w:val="left"/>
      <w:pPr>
        <w:ind w:left="7332" w:hanging="360"/>
      </w:pPr>
    </w:lvl>
    <w:lvl w:ilvl="8" w:tplc="0C0A001B" w:tentative="1">
      <w:start w:val="1"/>
      <w:numFmt w:val="lowerRoman"/>
      <w:lvlText w:val="%9."/>
      <w:lvlJc w:val="right"/>
      <w:pPr>
        <w:ind w:left="8052" w:hanging="180"/>
      </w:pPr>
    </w:lvl>
  </w:abstractNum>
  <w:abstractNum w:abstractNumId="60" w15:restartNumberingAfterBreak="0">
    <w:nsid w:val="2C586B07"/>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61" w15:restartNumberingAfterBreak="0">
    <w:nsid w:val="2CBD77F6"/>
    <w:multiLevelType w:val="hybridMultilevel"/>
    <w:tmpl w:val="F8FEBFB8"/>
    <w:styleLink w:val="Estilo231"/>
    <w:lvl w:ilvl="0" w:tplc="76A4D06C">
      <w:start w:val="8"/>
      <w:numFmt w:val="bullet"/>
      <w:lvlText w:val="-"/>
      <w:lvlJc w:val="left"/>
      <w:pPr>
        <w:ind w:left="1637" w:hanging="360"/>
      </w:pPr>
      <w:rPr>
        <w:rFonts w:ascii="Verdana" w:eastAsia="Times New Roman" w:hAnsi="Verdana" w:cs="Times New Roman" w:hint="default"/>
      </w:rPr>
    </w:lvl>
    <w:lvl w:ilvl="1" w:tplc="0C0A0003">
      <w:start w:val="1"/>
      <w:numFmt w:val="bullet"/>
      <w:lvlText w:val="o"/>
      <w:lvlJc w:val="left"/>
      <w:pPr>
        <w:ind w:left="1440" w:hanging="360"/>
      </w:pPr>
      <w:rPr>
        <w:rFonts w:ascii="Courier New" w:hAnsi="Courier New" w:cs="Courier New" w:hint="default"/>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62" w15:restartNumberingAfterBreak="0">
    <w:nsid w:val="2DB24445"/>
    <w:multiLevelType w:val="hybridMultilevel"/>
    <w:tmpl w:val="B06829D4"/>
    <w:styleLink w:val="BOPV-11112"/>
    <w:lvl w:ilvl="0" w:tplc="B06829D4">
      <w:start w:val="1"/>
      <w:numFmt w:val="lowerLetter"/>
      <w:lvlText w:val="%1)"/>
      <w:lvlJc w:val="left"/>
      <w:pPr>
        <w:ind w:left="1288" w:hanging="360"/>
      </w:pPr>
      <w:rPr>
        <w:b/>
      </w:rPr>
    </w:lvl>
    <w:lvl w:ilvl="1" w:tplc="0C0A0019">
      <w:start w:val="1"/>
      <w:numFmt w:val="lowerLetter"/>
      <w:lvlText w:val="%2."/>
      <w:lvlJc w:val="left"/>
      <w:pPr>
        <w:ind w:left="2008" w:hanging="360"/>
      </w:pPr>
    </w:lvl>
    <w:lvl w:ilvl="2" w:tplc="0C0A001B" w:tentative="1">
      <w:start w:val="1"/>
      <w:numFmt w:val="lowerRoman"/>
      <w:lvlText w:val="%3."/>
      <w:lvlJc w:val="right"/>
      <w:pPr>
        <w:ind w:left="2728" w:hanging="180"/>
      </w:pPr>
    </w:lvl>
    <w:lvl w:ilvl="3" w:tplc="0C0A000F" w:tentative="1">
      <w:start w:val="1"/>
      <w:numFmt w:val="decimal"/>
      <w:lvlText w:val="%4."/>
      <w:lvlJc w:val="left"/>
      <w:pPr>
        <w:ind w:left="3448" w:hanging="360"/>
      </w:pPr>
    </w:lvl>
    <w:lvl w:ilvl="4" w:tplc="0C0A0019" w:tentative="1">
      <w:start w:val="1"/>
      <w:numFmt w:val="lowerLetter"/>
      <w:lvlText w:val="%5."/>
      <w:lvlJc w:val="left"/>
      <w:pPr>
        <w:ind w:left="4168" w:hanging="360"/>
      </w:pPr>
    </w:lvl>
    <w:lvl w:ilvl="5" w:tplc="0C0A001B" w:tentative="1">
      <w:start w:val="1"/>
      <w:numFmt w:val="lowerRoman"/>
      <w:lvlText w:val="%6."/>
      <w:lvlJc w:val="right"/>
      <w:pPr>
        <w:ind w:left="4888" w:hanging="180"/>
      </w:pPr>
    </w:lvl>
    <w:lvl w:ilvl="6" w:tplc="0C0A000F" w:tentative="1">
      <w:start w:val="1"/>
      <w:numFmt w:val="decimal"/>
      <w:lvlText w:val="%7."/>
      <w:lvlJc w:val="left"/>
      <w:pPr>
        <w:ind w:left="5608" w:hanging="360"/>
      </w:pPr>
    </w:lvl>
    <w:lvl w:ilvl="7" w:tplc="0C0A0019" w:tentative="1">
      <w:start w:val="1"/>
      <w:numFmt w:val="lowerLetter"/>
      <w:lvlText w:val="%8."/>
      <w:lvlJc w:val="left"/>
      <w:pPr>
        <w:ind w:left="6328" w:hanging="360"/>
      </w:pPr>
    </w:lvl>
    <w:lvl w:ilvl="8" w:tplc="0C0A001B" w:tentative="1">
      <w:start w:val="1"/>
      <w:numFmt w:val="lowerRoman"/>
      <w:lvlText w:val="%9."/>
      <w:lvlJc w:val="right"/>
      <w:pPr>
        <w:ind w:left="7048" w:hanging="180"/>
      </w:pPr>
    </w:lvl>
  </w:abstractNum>
  <w:abstractNum w:abstractNumId="63" w15:restartNumberingAfterBreak="0">
    <w:nsid w:val="2E2E51F8"/>
    <w:multiLevelType w:val="hybridMultilevel"/>
    <w:tmpl w:val="2BE6A296"/>
    <w:lvl w:ilvl="0" w:tplc="CCB4D3E6">
      <w:start w:val="1"/>
      <w:numFmt w:val="lowerLetter"/>
      <w:lvlText w:val="%1)"/>
      <w:lvlJc w:val="left"/>
      <w:pPr>
        <w:ind w:left="1440" w:hanging="360"/>
      </w:pPr>
      <w:rPr>
        <w:b/>
      </w:rPr>
    </w:lvl>
    <w:lvl w:ilvl="1" w:tplc="042D0019" w:tentative="1">
      <w:start w:val="1"/>
      <w:numFmt w:val="lowerLetter"/>
      <w:lvlText w:val="%2."/>
      <w:lvlJc w:val="left"/>
      <w:pPr>
        <w:ind w:left="2160" w:hanging="360"/>
      </w:pPr>
    </w:lvl>
    <w:lvl w:ilvl="2" w:tplc="042D001B" w:tentative="1">
      <w:start w:val="1"/>
      <w:numFmt w:val="lowerRoman"/>
      <w:lvlText w:val="%3."/>
      <w:lvlJc w:val="right"/>
      <w:pPr>
        <w:ind w:left="2880" w:hanging="180"/>
      </w:pPr>
    </w:lvl>
    <w:lvl w:ilvl="3" w:tplc="042D000F" w:tentative="1">
      <w:start w:val="1"/>
      <w:numFmt w:val="decimal"/>
      <w:lvlText w:val="%4."/>
      <w:lvlJc w:val="left"/>
      <w:pPr>
        <w:ind w:left="3600" w:hanging="360"/>
      </w:pPr>
    </w:lvl>
    <w:lvl w:ilvl="4" w:tplc="042D0019" w:tentative="1">
      <w:start w:val="1"/>
      <w:numFmt w:val="lowerLetter"/>
      <w:lvlText w:val="%5."/>
      <w:lvlJc w:val="left"/>
      <w:pPr>
        <w:ind w:left="4320" w:hanging="360"/>
      </w:pPr>
    </w:lvl>
    <w:lvl w:ilvl="5" w:tplc="042D001B" w:tentative="1">
      <w:start w:val="1"/>
      <w:numFmt w:val="lowerRoman"/>
      <w:lvlText w:val="%6."/>
      <w:lvlJc w:val="right"/>
      <w:pPr>
        <w:ind w:left="5040" w:hanging="180"/>
      </w:pPr>
    </w:lvl>
    <w:lvl w:ilvl="6" w:tplc="042D000F" w:tentative="1">
      <w:start w:val="1"/>
      <w:numFmt w:val="decimal"/>
      <w:lvlText w:val="%7."/>
      <w:lvlJc w:val="left"/>
      <w:pPr>
        <w:ind w:left="5760" w:hanging="360"/>
      </w:pPr>
    </w:lvl>
    <w:lvl w:ilvl="7" w:tplc="042D0019" w:tentative="1">
      <w:start w:val="1"/>
      <w:numFmt w:val="lowerLetter"/>
      <w:lvlText w:val="%8."/>
      <w:lvlJc w:val="left"/>
      <w:pPr>
        <w:ind w:left="6480" w:hanging="360"/>
      </w:pPr>
    </w:lvl>
    <w:lvl w:ilvl="8" w:tplc="042D001B" w:tentative="1">
      <w:start w:val="1"/>
      <w:numFmt w:val="lowerRoman"/>
      <w:lvlText w:val="%9."/>
      <w:lvlJc w:val="right"/>
      <w:pPr>
        <w:ind w:left="7200" w:hanging="180"/>
      </w:pPr>
    </w:lvl>
  </w:abstractNum>
  <w:abstractNum w:abstractNumId="64" w15:restartNumberingAfterBreak="0">
    <w:nsid w:val="2E3B3A72"/>
    <w:multiLevelType w:val="hybridMultilevel"/>
    <w:tmpl w:val="43B4B868"/>
    <w:lvl w:ilvl="0" w:tplc="F5DCBF98">
      <w:start w:val="1"/>
      <w:numFmt w:val="bullet"/>
      <w:lvlText w:val=""/>
      <w:lvlJc w:val="left"/>
      <w:pPr>
        <w:tabs>
          <w:tab w:val="num" w:pos="1390"/>
        </w:tabs>
        <w:ind w:left="1390" w:hanging="397"/>
      </w:pPr>
      <w:rPr>
        <w:rFonts w:ascii="Symbol" w:hAnsi="Symbol" w:hint="default"/>
        <w:b/>
        <w:i w:val="0"/>
        <w:color w:val="auto"/>
        <w:sz w:val="18"/>
        <w:szCs w:val="18"/>
      </w:rPr>
    </w:lvl>
    <w:lvl w:ilvl="1" w:tplc="0C0A0019">
      <w:start w:val="1"/>
      <w:numFmt w:val="lowerLetter"/>
      <w:lvlText w:val="%2."/>
      <w:lvlJc w:val="left"/>
      <w:pPr>
        <w:tabs>
          <w:tab w:val="num" w:pos="2840"/>
        </w:tabs>
        <w:ind w:left="2840" w:hanging="360"/>
      </w:pPr>
    </w:lvl>
    <w:lvl w:ilvl="2" w:tplc="0C0A001B">
      <w:start w:val="1"/>
      <w:numFmt w:val="lowerRoman"/>
      <w:lvlText w:val="%3."/>
      <w:lvlJc w:val="right"/>
      <w:pPr>
        <w:tabs>
          <w:tab w:val="num" w:pos="3560"/>
        </w:tabs>
        <w:ind w:left="3560" w:hanging="180"/>
      </w:pPr>
    </w:lvl>
    <w:lvl w:ilvl="3" w:tplc="0C0A000F" w:tentative="1">
      <w:start w:val="1"/>
      <w:numFmt w:val="decimal"/>
      <w:lvlText w:val="%4."/>
      <w:lvlJc w:val="left"/>
      <w:pPr>
        <w:tabs>
          <w:tab w:val="num" w:pos="4280"/>
        </w:tabs>
        <w:ind w:left="4280" w:hanging="360"/>
      </w:pPr>
    </w:lvl>
    <w:lvl w:ilvl="4" w:tplc="0C0A0019" w:tentative="1">
      <w:start w:val="1"/>
      <w:numFmt w:val="lowerLetter"/>
      <w:lvlText w:val="%5."/>
      <w:lvlJc w:val="left"/>
      <w:pPr>
        <w:tabs>
          <w:tab w:val="num" w:pos="5000"/>
        </w:tabs>
        <w:ind w:left="5000" w:hanging="360"/>
      </w:pPr>
    </w:lvl>
    <w:lvl w:ilvl="5" w:tplc="0C0A001B" w:tentative="1">
      <w:start w:val="1"/>
      <w:numFmt w:val="lowerRoman"/>
      <w:lvlText w:val="%6."/>
      <w:lvlJc w:val="right"/>
      <w:pPr>
        <w:tabs>
          <w:tab w:val="num" w:pos="5720"/>
        </w:tabs>
        <w:ind w:left="5720" w:hanging="180"/>
      </w:pPr>
    </w:lvl>
    <w:lvl w:ilvl="6" w:tplc="0C0A000F" w:tentative="1">
      <w:start w:val="1"/>
      <w:numFmt w:val="decimal"/>
      <w:lvlText w:val="%7."/>
      <w:lvlJc w:val="left"/>
      <w:pPr>
        <w:tabs>
          <w:tab w:val="num" w:pos="6440"/>
        </w:tabs>
        <w:ind w:left="6440" w:hanging="360"/>
      </w:pPr>
    </w:lvl>
    <w:lvl w:ilvl="7" w:tplc="0C0A0019" w:tentative="1">
      <w:start w:val="1"/>
      <w:numFmt w:val="lowerLetter"/>
      <w:lvlText w:val="%8."/>
      <w:lvlJc w:val="left"/>
      <w:pPr>
        <w:tabs>
          <w:tab w:val="num" w:pos="7160"/>
        </w:tabs>
        <w:ind w:left="7160" w:hanging="360"/>
      </w:pPr>
    </w:lvl>
    <w:lvl w:ilvl="8" w:tplc="0C0A001B" w:tentative="1">
      <w:start w:val="1"/>
      <w:numFmt w:val="lowerRoman"/>
      <w:lvlText w:val="%9."/>
      <w:lvlJc w:val="right"/>
      <w:pPr>
        <w:tabs>
          <w:tab w:val="num" w:pos="7880"/>
        </w:tabs>
        <w:ind w:left="7880" w:hanging="180"/>
      </w:pPr>
    </w:lvl>
  </w:abstractNum>
  <w:abstractNum w:abstractNumId="65" w15:restartNumberingAfterBreak="0">
    <w:nsid w:val="2EF65274"/>
    <w:multiLevelType w:val="hybridMultilevel"/>
    <w:tmpl w:val="D3D8915E"/>
    <w:lvl w:ilvl="0" w:tplc="5B2653BA">
      <w:start w:val="1"/>
      <w:numFmt w:val="upperRoman"/>
      <w:lvlText w:val="%1.-"/>
      <w:lvlJc w:val="left"/>
      <w:pPr>
        <w:tabs>
          <w:tab w:val="num" w:pos="360"/>
        </w:tabs>
        <w:ind w:left="360" w:hanging="360"/>
      </w:pPr>
      <w:rPr>
        <w:rFonts w:ascii="Verdana" w:hAnsi="Verdana" w:hint="default"/>
        <w:b/>
        <w:i w:val="0"/>
        <w:sz w:val="20"/>
        <w:szCs w:val="20"/>
      </w:rPr>
    </w:lvl>
    <w:lvl w:ilvl="1" w:tplc="0C0A0019">
      <w:start w:val="1"/>
      <w:numFmt w:val="lowerLetter"/>
      <w:lvlText w:val="%2."/>
      <w:lvlJc w:val="left"/>
      <w:pPr>
        <w:tabs>
          <w:tab w:val="num" w:pos="15"/>
        </w:tabs>
        <w:ind w:left="15" w:hanging="360"/>
      </w:pPr>
    </w:lvl>
    <w:lvl w:ilvl="2" w:tplc="0C0A001B" w:tentative="1">
      <w:start w:val="1"/>
      <w:numFmt w:val="lowerRoman"/>
      <w:lvlText w:val="%3."/>
      <w:lvlJc w:val="right"/>
      <w:pPr>
        <w:tabs>
          <w:tab w:val="num" w:pos="735"/>
        </w:tabs>
        <w:ind w:left="735" w:hanging="180"/>
      </w:pPr>
    </w:lvl>
    <w:lvl w:ilvl="3" w:tplc="0C0A000F" w:tentative="1">
      <w:start w:val="1"/>
      <w:numFmt w:val="decimal"/>
      <w:lvlText w:val="%4."/>
      <w:lvlJc w:val="left"/>
      <w:pPr>
        <w:tabs>
          <w:tab w:val="num" w:pos="1455"/>
        </w:tabs>
        <w:ind w:left="1455" w:hanging="360"/>
      </w:pPr>
    </w:lvl>
    <w:lvl w:ilvl="4" w:tplc="0C0A0019" w:tentative="1">
      <w:start w:val="1"/>
      <w:numFmt w:val="lowerLetter"/>
      <w:lvlText w:val="%5."/>
      <w:lvlJc w:val="left"/>
      <w:pPr>
        <w:tabs>
          <w:tab w:val="num" w:pos="2175"/>
        </w:tabs>
        <w:ind w:left="2175" w:hanging="360"/>
      </w:pPr>
    </w:lvl>
    <w:lvl w:ilvl="5" w:tplc="0C0A001B" w:tentative="1">
      <w:start w:val="1"/>
      <w:numFmt w:val="lowerRoman"/>
      <w:lvlText w:val="%6."/>
      <w:lvlJc w:val="right"/>
      <w:pPr>
        <w:tabs>
          <w:tab w:val="num" w:pos="2895"/>
        </w:tabs>
        <w:ind w:left="2895" w:hanging="180"/>
      </w:pPr>
    </w:lvl>
    <w:lvl w:ilvl="6" w:tplc="0C0A000F" w:tentative="1">
      <w:start w:val="1"/>
      <w:numFmt w:val="decimal"/>
      <w:lvlText w:val="%7."/>
      <w:lvlJc w:val="left"/>
      <w:pPr>
        <w:tabs>
          <w:tab w:val="num" w:pos="3615"/>
        </w:tabs>
        <w:ind w:left="3615" w:hanging="360"/>
      </w:pPr>
    </w:lvl>
    <w:lvl w:ilvl="7" w:tplc="0C0A0019" w:tentative="1">
      <w:start w:val="1"/>
      <w:numFmt w:val="lowerLetter"/>
      <w:lvlText w:val="%8."/>
      <w:lvlJc w:val="left"/>
      <w:pPr>
        <w:tabs>
          <w:tab w:val="num" w:pos="4335"/>
        </w:tabs>
        <w:ind w:left="4335" w:hanging="360"/>
      </w:pPr>
    </w:lvl>
    <w:lvl w:ilvl="8" w:tplc="0C0A001B" w:tentative="1">
      <w:start w:val="1"/>
      <w:numFmt w:val="lowerRoman"/>
      <w:lvlText w:val="%9."/>
      <w:lvlJc w:val="right"/>
      <w:pPr>
        <w:tabs>
          <w:tab w:val="num" w:pos="5055"/>
        </w:tabs>
        <w:ind w:left="5055" w:hanging="180"/>
      </w:pPr>
    </w:lvl>
  </w:abstractNum>
  <w:abstractNum w:abstractNumId="66" w15:restartNumberingAfterBreak="0">
    <w:nsid w:val="30C361D4"/>
    <w:multiLevelType w:val="hybridMultilevel"/>
    <w:tmpl w:val="A44096DC"/>
    <w:lvl w:ilvl="0" w:tplc="2FAC3E84">
      <w:start w:val="1"/>
      <w:numFmt w:val="lowerLetter"/>
      <w:lvlText w:val="%1)"/>
      <w:lvlJc w:val="left"/>
      <w:pPr>
        <w:ind w:left="1212" w:hanging="360"/>
      </w:pPr>
      <w:rPr>
        <w:b/>
      </w:rPr>
    </w:lvl>
    <w:lvl w:ilvl="1" w:tplc="0C0A0019" w:tentative="1">
      <w:start w:val="1"/>
      <w:numFmt w:val="lowerLetter"/>
      <w:lvlText w:val="%2."/>
      <w:lvlJc w:val="left"/>
      <w:pPr>
        <w:ind w:left="1932" w:hanging="360"/>
      </w:pPr>
    </w:lvl>
    <w:lvl w:ilvl="2" w:tplc="0C0A001B" w:tentative="1">
      <w:start w:val="1"/>
      <w:numFmt w:val="lowerRoman"/>
      <w:lvlText w:val="%3."/>
      <w:lvlJc w:val="right"/>
      <w:pPr>
        <w:ind w:left="2652" w:hanging="180"/>
      </w:pPr>
    </w:lvl>
    <w:lvl w:ilvl="3" w:tplc="0C0A000F" w:tentative="1">
      <w:start w:val="1"/>
      <w:numFmt w:val="decimal"/>
      <w:lvlText w:val="%4."/>
      <w:lvlJc w:val="left"/>
      <w:pPr>
        <w:ind w:left="3372" w:hanging="360"/>
      </w:pPr>
    </w:lvl>
    <w:lvl w:ilvl="4" w:tplc="0C0A0019" w:tentative="1">
      <w:start w:val="1"/>
      <w:numFmt w:val="lowerLetter"/>
      <w:lvlText w:val="%5."/>
      <w:lvlJc w:val="left"/>
      <w:pPr>
        <w:ind w:left="4092" w:hanging="360"/>
      </w:pPr>
    </w:lvl>
    <w:lvl w:ilvl="5" w:tplc="0C0A001B" w:tentative="1">
      <w:start w:val="1"/>
      <w:numFmt w:val="lowerRoman"/>
      <w:lvlText w:val="%6."/>
      <w:lvlJc w:val="right"/>
      <w:pPr>
        <w:ind w:left="4812" w:hanging="180"/>
      </w:pPr>
    </w:lvl>
    <w:lvl w:ilvl="6" w:tplc="0C0A000F" w:tentative="1">
      <w:start w:val="1"/>
      <w:numFmt w:val="decimal"/>
      <w:lvlText w:val="%7."/>
      <w:lvlJc w:val="left"/>
      <w:pPr>
        <w:ind w:left="5532" w:hanging="360"/>
      </w:pPr>
    </w:lvl>
    <w:lvl w:ilvl="7" w:tplc="0C0A0019" w:tentative="1">
      <w:start w:val="1"/>
      <w:numFmt w:val="lowerLetter"/>
      <w:lvlText w:val="%8."/>
      <w:lvlJc w:val="left"/>
      <w:pPr>
        <w:ind w:left="6252" w:hanging="360"/>
      </w:pPr>
    </w:lvl>
    <w:lvl w:ilvl="8" w:tplc="0C0A001B" w:tentative="1">
      <w:start w:val="1"/>
      <w:numFmt w:val="lowerRoman"/>
      <w:lvlText w:val="%9."/>
      <w:lvlJc w:val="right"/>
      <w:pPr>
        <w:ind w:left="6972" w:hanging="180"/>
      </w:pPr>
    </w:lvl>
  </w:abstractNum>
  <w:abstractNum w:abstractNumId="67" w15:restartNumberingAfterBreak="0">
    <w:nsid w:val="31A70557"/>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68" w15:restartNumberingAfterBreak="0">
    <w:nsid w:val="31BB1624"/>
    <w:multiLevelType w:val="hybridMultilevel"/>
    <w:tmpl w:val="BE126ED2"/>
    <w:lvl w:ilvl="0" w:tplc="C7F23A9A">
      <w:start w:val="1"/>
      <w:numFmt w:val="decimal"/>
      <w:lvlText w:val="%1."/>
      <w:lvlJc w:val="left"/>
      <w:pPr>
        <w:ind w:left="720" w:hanging="360"/>
      </w:pPr>
      <w:rPr>
        <w:b/>
      </w:rPr>
    </w:lvl>
    <w:lvl w:ilvl="1" w:tplc="042D0019" w:tentative="1">
      <w:start w:val="1"/>
      <w:numFmt w:val="lowerLetter"/>
      <w:lvlText w:val="%2."/>
      <w:lvlJc w:val="left"/>
      <w:pPr>
        <w:ind w:left="1440" w:hanging="360"/>
      </w:pPr>
    </w:lvl>
    <w:lvl w:ilvl="2" w:tplc="042D001B" w:tentative="1">
      <w:start w:val="1"/>
      <w:numFmt w:val="lowerRoman"/>
      <w:lvlText w:val="%3."/>
      <w:lvlJc w:val="right"/>
      <w:pPr>
        <w:ind w:left="2160" w:hanging="180"/>
      </w:pPr>
    </w:lvl>
    <w:lvl w:ilvl="3" w:tplc="042D000F" w:tentative="1">
      <w:start w:val="1"/>
      <w:numFmt w:val="decimal"/>
      <w:lvlText w:val="%4."/>
      <w:lvlJc w:val="left"/>
      <w:pPr>
        <w:ind w:left="2880" w:hanging="360"/>
      </w:pPr>
    </w:lvl>
    <w:lvl w:ilvl="4" w:tplc="042D0019" w:tentative="1">
      <w:start w:val="1"/>
      <w:numFmt w:val="lowerLetter"/>
      <w:lvlText w:val="%5."/>
      <w:lvlJc w:val="left"/>
      <w:pPr>
        <w:ind w:left="3600" w:hanging="360"/>
      </w:pPr>
    </w:lvl>
    <w:lvl w:ilvl="5" w:tplc="042D001B" w:tentative="1">
      <w:start w:val="1"/>
      <w:numFmt w:val="lowerRoman"/>
      <w:lvlText w:val="%6."/>
      <w:lvlJc w:val="right"/>
      <w:pPr>
        <w:ind w:left="4320" w:hanging="180"/>
      </w:pPr>
    </w:lvl>
    <w:lvl w:ilvl="6" w:tplc="042D000F" w:tentative="1">
      <w:start w:val="1"/>
      <w:numFmt w:val="decimal"/>
      <w:lvlText w:val="%7."/>
      <w:lvlJc w:val="left"/>
      <w:pPr>
        <w:ind w:left="5040" w:hanging="360"/>
      </w:pPr>
    </w:lvl>
    <w:lvl w:ilvl="7" w:tplc="042D0019" w:tentative="1">
      <w:start w:val="1"/>
      <w:numFmt w:val="lowerLetter"/>
      <w:lvlText w:val="%8."/>
      <w:lvlJc w:val="left"/>
      <w:pPr>
        <w:ind w:left="5760" w:hanging="360"/>
      </w:pPr>
    </w:lvl>
    <w:lvl w:ilvl="8" w:tplc="042D001B" w:tentative="1">
      <w:start w:val="1"/>
      <w:numFmt w:val="lowerRoman"/>
      <w:lvlText w:val="%9."/>
      <w:lvlJc w:val="right"/>
      <w:pPr>
        <w:ind w:left="6480" w:hanging="180"/>
      </w:pPr>
    </w:lvl>
  </w:abstractNum>
  <w:abstractNum w:abstractNumId="69" w15:restartNumberingAfterBreak="0">
    <w:nsid w:val="322A2C8F"/>
    <w:multiLevelType w:val="hybridMultilevel"/>
    <w:tmpl w:val="47142418"/>
    <w:lvl w:ilvl="0" w:tplc="2FAC3E84">
      <w:start w:val="1"/>
      <w:numFmt w:val="lowerLetter"/>
      <w:lvlText w:val="%1)"/>
      <w:lvlJc w:val="left"/>
      <w:pPr>
        <w:ind w:left="1211" w:hanging="360"/>
      </w:pPr>
      <w:rPr>
        <w:b/>
      </w:rPr>
    </w:lvl>
    <w:lvl w:ilvl="1" w:tplc="0C0A0019" w:tentative="1">
      <w:start w:val="1"/>
      <w:numFmt w:val="lowerLetter"/>
      <w:lvlText w:val="%2."/>
      <w:lvlJc w:val="left"/>
      <w:pPr>
        <w:ind w:left="1931" w:hanging="360"/>
      </w:pPr>
    </w:lvl>
    <w:lvl w:ilvl="2" w:tplc="0C0A001B" w:tentative="1">
      <w:start w:val="1"/>
      <w:numFmt w:val="lowerRoman"/>
      <w:lvlText w:val="%3."/>
      <w:lvlJc w:val="right"/>
      <w:pPr>
        <w:ind w:left="2651" w:hanging="180"/>
      </w:pPr>
    </w:lvl>
    <w:lvl w:ilvl="3" w:tplc="0C0A000F" w:tentative="1">
      <w:start w:val="1"/>
      <w:numFmt w:val="decimal"/>
      <w:lvlText w:val="%4."/>
      <w:lvlJc w:val="left"/>
      <w:pPr>
        <w:ind w:left="3371" w:hanging="360"/>
      </w:pPr>
    </w:lvl>
    <w:lvl w:ilvl="4" w:tplc="0C0A0019" w:tentative="1">
      <w:start w:val="1"/>
      <w:numFmt w:val="lowerLetter"/>
      <w:lvlText w:val="%5."/>
      <w:lvlJc w:val="left"/>
      <w:pPr>
        <w:ind w:left="4091" w:hanging="360"/>
      </w:pPr>
    </w:lvl>
    <w:lvl w:ilvl="5" w:tplc="0C0A001B" w:tentative="1">
      <w:start w:val="1"/>
      <w:numFmt w:val="lowerRoman"/>
      <w:lvlText w:val="%6."/>
      <w:lvlJc w:val="right"/>
      <w:pPr>
        <w:ind w:left="4811" w:hanging="180"/>
      </w:pPr>
    </w:lvl>
    <w:lvl w:ilvl="6" w:tplc="0C0A000F" w:tentative="1">
      <w:start w:val="1"/>
      <w:numFmt w:val="decimal"/>
      <w:lvlText w:val="%7."/>
      <w:lvlJc w:val="left"/>
      <w:pPr>
        <w:ind w:left="5531" w:hanging="360"/>
      </w:pPr>
    </w:lvl>
    <w:lvl w:ilvl="7" w:tplc="0C0A0019" w:tentative="1">
      <w:start w:val="1"/>
      <w:numFmt w:val="lowerLetter"/>
      <w:lvlText w:val="%8."/>
      <w:lvlJc w:val="left"/>
      <w:pPr>
        <w:ind w:left="6251" w:hanging="360"/>
      </w:pPr>
    </w:lvl>
    <w:lvl w:ilvl="8" w:tplc="0C0A001B" w:tentative="1">
      <w:start w:val="1"/>
      <w:numFmt w:val="lowerRoman"/>
      <w:lvlText w:val="%9."/>
      <w:lvlJc w:val="right"/>
      <w:pPr>
        <w:ind w:left="6971" w:hanging="180"/>
      </w:pPr>
    </w:lvl>
  </w:abstractNum>
  <w:abstractNum w:abstractNumId="70" w15:restartNumberingAfterBreak="0">
    <w:nsid w:val="32437745"/>
    <w:multiLevelType w:val="hybridMultilevel"/>
    <w:tmpl w:val="9E6C229E"/>
    <w:lvl w:ilvl="0" w:tplc="37307F56">
      <w:start w:val="5"/>
      <w:numFmt w:val="bullet"/>
      <w:lvlText w:val="-"/>
      <w:lvlJc w:val="left"/>
      <w:pPr>
        <w:ind w:left="785" w:hanging="360"/>
      </w:pPr>
      <w:rPr>
        <w:rFonts w:ascii="Georgia" w:eastAsia="Times New Roman" w:hAnsi="Georgia" w:cs="Times New Roman" w:hint="default"/>
        <w:i w:val="0"/>
      </w:rPr>
    </w:lvl>
    <w:lvl w:ilvl="1" w:tplc="040A0003">
      <w:start w:val="1"/>
      <w:numFmt w:val="bullet"/>
      <w:lvlText w:val="o"/>
      <w:lvlJc w:val="left"/>
      <w:pPr>
        <w:ind w:left="1505" w:hanging="360"/>
      </w:pPr>
      <w:rPr>
        <w:rFonts w:ascii="Courier New" w:hAnsi="Courier New" w:cs="Courier New" w:hint="default"/>
      </w:rPr>
    </w:lvl>
    <w:lvl w:ilvl="2" w:tplc="040A0005" w:tentative="1">
      <w:start w:val="1"/>
      <w:numFmt w:val="bullet"/>
      <w:lvlText w:val=""/>
      <w:lvlJc w:val="left"/>
      <w:pPr>
        <w:ind w:left="2225" w:hanging="360"/>
      </w:pPr>
      <w:rPr>
        <w:rFonts w:ascii="Wingdings" w:hAnsi="Wingdings" w:hint="default"/>
      </w:rPr>
    </w:lvl>
    <w:lvl w:ilvl="3" w:tplc="040A0001" w:tentative="1">
      <w:start w:val="1"/>
      <w:numFmt w:val="bullet"/>
      <w:lvlText w:val=""/>
      <w:lvlJc w:val="left"/>
      <w:pPr>
        <w:ind w:left="2945" w:hanging="360"/>
      </w:pPr>
      <w:rPr>
        <w:rFonts w:ascii="Symbol" w:hAnsi="Symbol" w:hint="default"/>
      </w:rPr>
    </w:lvl>
    <w:lvl w:ilvl="4" w:tplc="040A0003" w:tentative="1">
      <w:start w:val="1"/>
      <w:numFmt w:val="bullet"/>
      <w:lvlText w:val="o"/>
      <w:lvlJc w:val="left"/>
      <w:pPr>
        <w:ind w:left="3665" w:hanging="360"/>
      </w:pPr>
      <w:rPr>
        <w:rFonts w:ascii="Courier New" w:hAnsi="Courier New" w:cs="Courier New" w:hint="default"/>
      </w:rPr>
    </w:lvl>
    <w:lvl w:ilvl="5" w:tplc="040A0005" w:tentative="1">
      <w:start w:val="1"/>
      <w:numFmt w:val="bullet"/>
      <w:lvlText w:val=""/>
      <w:lvlJc w:val="left"/>
      <w:pPr>
        <w:ind w:left="4385" w:hanging="360"/>
      </w:pPr>
      <w:rPr>
        <w:rFonts w:ascii="Wingdings" w:hAnsi="Wingdings" w:hint="default"/>
      </w:rPr>
    </w:lvl>
    <w:lvl w:ilvl="6" w:tplc="040A0001" w:tentative="1">
      <w:start w:val="1"/>
      <w:numFmt w:val="bullet"/>
      <w:lvlText w:val=""/>
      <w:lvlJc w:val="left"/>
      <w:pPr>
        <w:ind w:left="5105" w:hanging="360"/>
      </w:pPr>
      <w:rPr>
        <w:rFonts w:ascii="Symbol" w:hAnsi="Symbol" w:hint="default"/>
      </w:rPr>
    </w:lvl>
    <w:lvl w:ilvl="7" w:tplc="040A0003" w:tentative="1">
      <w:start w:val="1"/>
      <w:numFmt w:val="bullet"/>
      <w:lvlText w:val="o"/>
      <w:lvlJc w:val="left"/>
      <w:pPr>
        <w:ind w:left="5825" w:hanging="360"/>
      </w:pPr>
      <w:rPr>
        <w:rFonts w:ascii="Courier New" w:hAnsi="Courier New" w:cs="Courier New" w:hint="default"/>
      </w:rPr>
    </w:lvl>
    <w:lvl w:ilvl="8" w:tplc="040A0005" w:tentative="1">
      <w:start w:val="1"/>
      <w:numFmt w:val="bullet"/>
      <w:lvlText w:val=""/>
      <w:lvlJc w:val="left"/>
      <w:pPr>
        <w:ind w:left="6545" w:hanging="360"/>
      </w:pPr>
      <w:rPr>
        <w:rFonts w:ascii="Wingdings" w:hAnsi="Wingdings" w:hint="default"/>
      </w:rPr>
    </w:lvl>
  </w:abstractNum>
  <w:abstractNum w:abstractNumId="71" w15:restartNumberingAfterBreak="0">
    <w:nsid w:val="324C3AC8"/>
    <w:multiLevelType w:val="multilevel"/>
    <w:tmpl w:val="88C68494"/>
    <w:styleLink w:val="BOPV-11211"/>
    <w:lvl w:ilvl="0">
      <w:start w:val="1"/>
      <w:numFmt w:val="lowerLetter"/>
      <w:lvlText w:val="%1)"/>
      <w:lvlJc w:val="left"/>
      <w:pPr>
        <w:ind w:left="2204" w:hanging="360"/>
      </w:pPr>
      <w:rPr>
        <w:rFonts w:ascii="Verdana" w:hAnsi="Verdana" w:hint="default"/>
        <w:b w:val="0"/>
        <w:color w:val="auto"/>
        <w:sz w:val="18"/>
        <w:szCs w:val="20"/>
      </w:rPr>
    </w:lvl>
    <w:lvl w:ilvl="1">
      <w:start w:val="1"/>
      <w:numFmt w:val="lowerLetter"/>
      <w:lvlText w:val="%2."/>
      <w:lvlJc w:val="left"/>
      <w:pPr>
        <w:ind w:left="1440" w:hanging="360"/>
      </w:pPr>
    </w:lvl>
    <w:lvl w:ilvl="2">
      <w:start w:val="1"/>
      <w:numFmt w:val="lowerRoman"/>
      <w:lvlText w:val="%3."/>
      <w:lvlJc w:val="right"/>
      <w:pPr>
        <w:ind w:left="2160" w:hanging="180"/>
      </w:pPr>
    </w:lvl>
    <w:lvl w:ilvl="3">
      <w:start w:val="1"/>
      <w:numFmt w:val="decimal"/>
      <w:lvlText w:val="%4."/>
      <w:lvlJc w:val="left"/>
      <w:pPr>
        <w:ind w:left="2880" w:hanging="360"/>
      </w:pPr>
    </w:lvl>
    <w:lvl w:ilvl="4">
      <w:start w:val="1"/>
      <w:numFmt w:val="lowerLetter"/>
      <w:lvlText w:val="%5."/>
      <w:lvlJc w:val="left"/>
      <w:pPr>
        <w:ind w:left="3600" w:hanging="360"/>
      </w:pPr>
    </w:lvl>
    <w:lvl w:ilvl="5">
      <w:start w:val="1"/>
      <w:numFmt w:val="lowerRoman"/>
      <w:lvlText w:val="%6."/>
      <w:lvlJc w:val="right"/>
      <w:pPr>
        <w:ind w:left="4320" w:hanging="180"/>
      </w:pPr>
    </w:lvl>
    <w:lvl w:ilvl="6">
      <w:start w:val="1"/>
      <w:numFmt w:val="decimal"/>
      <w:lvlText w:val="%7."/>
      <w:lvlJc w:val="left"/>
      <w:pPr>
        <w:ind w:left="5040" w:hanging="360"/>
      </w:pPr>
    </w:lvl>
    <w:lvl w:ilvl="7">
      <w:start w:val="1"/>
      <w:numFmt w:val="lowerLetter"/>
      <w:lvlText w:val="%8."/>
      <w:lvlJc w:val="left"/>
      <w:pPr>
        <w:ind w:left="5760" w:hanging="360"/>
      </w:pPr>
    </w:lvl>
    <w:lvl w:ilvl="8">
      <w:start w:val="1"/>
      <w:numFmt w:val="lowerRoman"/>
      <w:lvlText w:val="%9."/>
      <w:lvlJc w:val="right"/>
      <w:pPr>
        <w:ind w:left="6480" w:hanging="180"/>
      </w:pPr>
    </w:lvl>
  </w:abstractNum>
  <w:abstractNum w:abstractNumId="72" w15:restartNumberingAfterBreak="0">
    <w:nsid w:val="340559AD"/>
    <w:multiLevelType w:val="hybridMultilevel"/>
    <w:tmpl w:val="88E40404"/>
    <w:lvl w:ilvl="0" w:tplc="042D0017">
      <w:start w:val="1"/>
      <w:numFmt w:val="lowerLetter"/>
      <w:lvlText w:val="%1)"/>
      <w:lvlJc w:val="left"/>
      <w:pPr>
        <w:ind w:left="720" w:hanging="360"/>
      </w:pPr>
      <w:rPr>
        <w:rFonts w:hint="default"/>
      </w:rPr>
    </w:lvl>
    <w:lvl w:ilvl="1" w:tplc="042D0019" w:tentative="1">
      <w:start w:val="1"/>
      <w:numFmt w:val="lowerLetter"/>
      <w:lvlText w:val="%2."/>
      <w:lvlJc w:val="left"/>
      <w:pPr>
        <w:ind w:left="1440" w:hanging="360"/>
      </w:pPr>
    </w:lvl>
    <w:lvl w:ilvl="2" w:tplc="042D001B" w:tentative="1">
      <w:start w:val="1"/>
      <w:numFmt w:val="lowerRoman"/>
      <w:lvlText w:val="%3."/>
      <w:lvlJc w:val="right"/>
      <w:pPr>
        <w:ind w:left="2160" w:hanging="180"/>
      </w:pPr>
    </w:lvl>
    <w:lvl w:ilvl="3" w:tplc="042D000F" w:tentative="1">
      <w:start w:val="1"/>
      <w:numFmt w:val="decimal"/>
      <w:lvlText w:val="%4."/>
      <w:lvlJc w:val="left"/>
      <w:pPr>
        <w:ind w:left="2880" w:hanging="360"/>
      </w:pPr>
    </w:lvl>
    <w:lvl w:ilvl="4" w:tplc="042D0019" w:tentative="1">
      <w:start w:val="1"/>
      <w:numFmt w:val="lowerLetter"/>
      <w:lvlText w:val="%5."/>
      <w:lvlJc w:val="left"/>
      <w:pPr>
        <w:ind w:left="3600" w:hanging="360"/>
      </w:pPr>
    </w:lvl>
    <w:lvl w:ilvl="5" w:tplc="042D001B" w:tentative="1">
      <w:start w:val="1"/>
      <w:numFmt w:val="lowerRoman"/>
      <w:lvlText w:val="%6."/>
      <w:lvlJc w:val="right"/>
      <w:pPr>
        <w:ind w:left="4320" w:hanging="180"/>
      </w:pPr>
    </w:lvl>
    <w:lvl w:ilvl="6" w:tplc="042D000F" w:tentative="1">
      <w:start w:val="1"/>
      <w:numFmt w:val="decimal"/>
      <w:lvlText w:val="%7."/>
      <w:lvlJc w:val="left"/>
      <w:pPr>
        <w:ind w:left="5040" w:hanging="360"/>
      </w:pPr>
    </w:lvl>
    <w:lvl w:ilvl="7" w:tplc="042D0019" w:tentative="1">
      <w:start w:val="1"/>
      <w:numFmt w:val="lowerLetter"/>
      <w:lvlText w:val="%8."/>
      <w:lvlJc w:val="left"/>
      <w:pPr>
        <w:ind w:left="5760" w:hanging="360"/>
      </w:pPr>
    </w:lvl>
    <w:lvl w:ilvl="8" w:tplc="042D001B" w:tentative="1">
      <w:start w:val="1"/>
      <w:numFmt w:val="lowerRoman"/>
      <w:lvlText w:val="%9."/>
      <w:lvlJc w:val="right"/>
      <w:pPr>
        <w:ind w:left="6480" w:hanging="180"/>
      </w:pPr>
    </w:lvl>
  </w:abstractNum>
  <w:abstractNum w:abstractNumId="73" w15:restartNumberingAfterBreak="0">
    <w:nsid w:val="34E16577"/>
    <w:multiLevelType w:val="hybridMultilevel"/>
    <w:tmpl w:val="5F7C926E"/>
    <w:lvl w:ilvl="0" w:tplc="01C89CAA">
      <w:start w:val="1"/>
      <w:numFmt w:val="upperRoman"/>
      <w:lvlText w:val="%1.-"/>
      <w:lvlJc w:val="left"/>
      <w:pPr>
        <w:tabs>
          <w:tab w:val="num" w:pos="360"/>
        </w:tabs>
        <w:ind w:left="360" w:hanging="360"/>
      </w:pPr>
      <w:rPr>
        <w:rFonts w:ascii="Verdana" w:hAnsi="Verdana" w:hint="default"/>
        <w:b/>
        <w:i w:val="0"/>
        <w:color w:val="auto"/>
        <w:sz w:val="20"/>
        <w:szCs w:val="20"/>
      </w:rPr>
    </w:lvl>
    <w:lvl w:ilvl="1" w:tplc="0C0A0019" w:tentative="1">
      <w:start w:val="1"/>
      <w:numFmt w:val="lowerLetter"/>
      <w:lvlText w:val="%2."/>
      <w:lvlJc w:val="left"/>
      <w:pPr>
        <w:tabs>
          <w:tab w:val="num" w:pos="15"/>
        </w:tabs>
        <w:ind w:left="15" w:hanging="360"/>
      </w:pPr>
    </w:lvl>
    <w:lvl w:ilvl="2" w:tplc="0C0A001B" w:tentative="1">
      <w:start w:val="1"/>
      <w:numFmt w:val="lowerRoman"/>
      <w:lvlText w:val="%3."/>
      <w:lvlJc w:val="right"/>
      <w:pPr>
        <w:tabs>
          <w:tab w:val="num" w:pos="735"/>
        </w:tabs>
        <w:ind w:left="735" w:hanging="180"/>
      </w:pPr>
    </w:lvl>
    <w:lvl w:ilvl="3" w:tplc="0C0A000F" w:tentative="1">
      <w:start w:val="1"/>
      <w:numFmt w:val="decimal"/>
      <w:lvlText w:val="%4."/>
      <w:lvlJc w:val="left"/>
      <w:pPr>
        <w:tabs>
          <w:tab w:val="num" w:pos="1455"/>
        </w:tabs>
        <w:ind w:left="1455" w:hanging="360"/>
      </w:pPr>
    </w:lvl>
    <w:lvl w:ilvl="4" w:tplc="0C0A0019" w:tentative="1">
      <w:start w:val="1"/>
      <w:numFmt w:val="lowerLetter"/>
      <w:lvlText w:val="%5."/>
      <w:lvlJc w:val="left"/>
      <w:pPr>
        <w:tabs>
          <w:tab w:val="num" w:pos="2175"/>
        </w:tabs>
        <w:ind w:left="2175" w:hanging="360"/>
      </w:pPr>
    </w:lvl>
    <w:lvl w:ilvl="5" w:tplc="0C0A001B" w:tentative="1">
      <w:start w:val="1"/>
      <w:numFmt w:val="lowerRoman"/>
      <w:lvlText w:val="%6."/>
      <w:lvlJc w:val="right"/>
      <w:pPr>
        <w:tabs>
          <w:tab w:val="num" w:pos="2895"/>
        </w:tabs>
        <w:ind w:left="2895" w:hanging="180"/>
      </w:pPr>
    </w:lvl>
    <w:lvl w:ilvl="6" w:tplc="0C0A000F" w:tentative="1">
      <w:start w:val="1"/>
      <w:numFmt w:val="decimal"/>
      <w:lvlText w:val="%7."/>
      <w:lvlJc w:val="left"/>
      <w:pPr>
        <w:tabs>
          <w:tab w:val="num" w:pos="3615"/>
        </w:tabs>
        <w:ind w:left="3615" w:hanging="360"/>
      </w:pPr>
    </w:lvl>
    <w:lvl w:ilvl="7" w:tplc="0C0A0019" w:tentative="1">
      <w:start w:val="1"/>
      <w:numFmt w:val="lowerLetter"/>
      <w:lvlText w:val="%8."/>
      <w:lvlJc w:val="left"/>
      <w:pPr>
        <w:tabs>
          <w:tab w:val="num" w:pos="4335"/>
        </w:tabs>
        <w:ind w:left="4335" w:hanging="360"/>
      </w:pPr>
    </w:lvl>
    <w:lvl w:ilvl="8" w:tplc="0C0A001B" w:tentative="1">
      <w:start w:val="1"/>
      <w:numFmt w:val="lowerRoman"/>
      <w:lvlText w:val="%9."/>
      <w:lvlJc w:val="right"/>
      <w:pPr>
        <w:tabs>
          <w:tab w:val="num" w:pos="5055"/>
        </w:tabs>
        <w:ind w:left="5055" w:hanging="180"/>
      </w:pPr>
    </w:lvl>
  </w:abstractNum>
  <w:abstractNum w:abstractNumId="74" w15:restartNumberingAfterBreak="0">
    <w:nsid w:val="35722030"/>
    <w:multiLevelType w:val="multilevel"/>
    <w:tmpl w:val="3710D95E"/>
    <w:lvl w:ilvl="0">
      <w:start w:val="1"/>
      <w:numFmt w:val="decimal"/>
      <w:lvlText w:val="%1."/>
      <w:lvlJc w:val="left"/>
      <w:pPr>
        <w:tabs>
          <w:tab w:val="num" w:pos="1636"/>
        </w:tabs>
        <w:ind w:left="1636" w:hanging="360"/>
      </w:pPr>
    </w:lvl>
    <w:lvl w:ilvl="1" w:tentative="1">
      <w:start w:val="1"/>
      <w:numFmt w:val="decimal"/>
      <w:lvlText w:val="%2."/>
      <w:lvlJc w:val="left"/>
      <w:pPr>
        <w:tabs>
          <w:tab w:val="num" w:pos="2356"/>
        </w:tabs>
        <w:ind w:left="2356" w:hanging="360"/>
      </w:pPr>
    </w:lvl>
    <w:lvl w:ilvl="2" w:tentative="1">
      <w:start w:val="1"/>
      <w:numFmt w:val="decimal"/>
      <w:lvlText w:val="%3."/>
      <w:lvlJc w:val="left"/>
      <w:pPr>
        <w:tabs>
          <w:tab w:val="num" w:pos="3076"/>
        </w:tabs>
        <w:ind w:left="3076" w:hanging="360"/>
      </w:pPr>
    </w:lvl>
    <w:lvl w:ilvl="3" w:tentative="1">
      <w:start w:val="1"/>
      <w:numFmt w:val="decimal"/>
      <w:lvlText w:val="%4."/>
      <w:lvlJc w:val="left"/>
      <w:pPr>
        <w:tabs>
          <w:tab w:val="num" w:pos="3796"/>
        </w:tabs>
        <w:ind w:left="3796" w:hanging="360"/>
      </w:pPr>
    </w:lvl>
    <w:lvl w:ilvl="4" w:tentative="1">
      <w:start w:val="1"/>
      <w:numFmt w:val="decimal"/>
      <w:lvlText w:val="%5."/>
      <w:lvlJc w:val="left"/>
      <w:pPr>
        <w:tabs>
          <w:tab w:val="num" w:pos="4516"/>
        </w:tabs>
        <w:ind w:left="4516" w:hanging="360"/>
      </w:pPr>
    </w:lvl>
    <w:lvl w:ilvl="5" w:tentative="1">
      <w:start w:val="1"/>
      <w:numFmt w:val="decimal"/>
      <w:lvlText w:val="%6."/>
      <w:lvlJc w:val="left"/>
      <w:pPr>
        <w:tabs>
          <w:tab w:val="num" w:pos="5236"/>
        </w:tabs>
        <w:ind w:left="5236" w:hanging="360"/>
      </w:pPr>
    </w:lvl>
    <w:lvl w:ilvl="6" w:tentative="1">
      <w:start w:val="1"/>
      <w:numFmt w:val="decimal"/>
      <w:lvlText w:val="%7."/>
      <w:lvlJc w:val="left"/>
      <w:pPr>
        <w:tabs>
          <w:tab w:val="num" w:pos="5956"/>
        </w:tabs>
        <w:ind w:left="5956" w:hanging="360"/>
      </w:pPr>
    </w:lvl>
    <w:lvl w:ilvl="7" w:tentative="1">
      <w:start w:val="1"/>
      <w:numFmt w:val="decimal"/>
      <w:lvlText w:val="%8."/>
      <w:lvlJc w:val="left"/>
      <w:pPr>
        <w:tabs>
          <w:tab w:val="num" w:pos="6676"/>
        </w:tabs>
        <w:ind w:left="6676" w:hanging="360"/>
      </w:pPr>
    </w:lvl>
    <w:lvl w:ilvl="8" w:tentative="1">
      <w:start w:val="1"/>
      <w:numFmt w:val="decimal"/>
      <w:lvlText w:val="%9."/>
      <w:lvlJc w:val="left"/>
      <w:pPr>
        <w:tabs>
          <w:tab w:val="num" w:pos="7396"/>
        </w:tabs>
        <w:ind w:left="7396" w:hanging="360"/>
      </w:pPr>
    </w:lvl>
  </w:abstractNum>
  <w:abstractNum w:abstractNumId="75" w15:restartNumberingAfterBreak="0">
    <w:nsid w:val="37420D79"/>
    <w:multiLevelType w:val="hybridMultilevel"/>
    <w:tmpl w:val="3E10502C"/>
    <w:lvl w:ilvl="0" w:tplc="0C0A000F">
      <w:start w:val="1"/>
      <w:numFmt w:val="decimal"/>
      <w:lvlText w:val="%1."/>
      <w:lvlJc w:val="left"/>
      <w:pPr>
        <w:ind w:left="501" w:hanging="360"/>
      </w:pPr>
      <w:rPr>
        <w:rFonts w:hint="default"/>
      </w:rPr>
    </w:lvl>
    <w:lvl w:ilvl="1" w:tplc="0C0A0019">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76" w15:restartNumberingAfterBreak="0">
    <w:nsid w:val="38107F3E"/>
    <w:multiLevelType w:val="multilevel"/>
    <w:tmpl w:val="1C6CC060"/>
    <w:styleLink w:val="BOPV-124"/>
    <w:lvl w:ilvl="0">
      <w:start w:val="1"/>
      <w:numFmt w:val="decimal"/>
      <w:pStyle w:val="Parrafonumerado"/>
      <w:lvlText w:val="%1."/>
      <w:lvlJc w:val="left"/>
      <w:pPr>
        <w:tabs>
          <w:tab w:val="num" w:pos="454"/>
        </w:tabs>
        <w:ind w:left="454" w:hanging="454"/>
      </w:pPr>
      <w:rPr>
        <w:rFonts w:ascii="Friz Quadrata" w:hAnsi="Friz Quadrata" w:hint="default"/>
        <w:sz w:val="19"/>
        <w:szCs w:val="19"/>
      </w:rPr>
    </w:lvl>
    <w:lvl w:ilvl="1">
      <w:start w:val="1"/>
      <w:numFmt w:val="lowerLetter"/>
      <w:pStyle w:val="Letraindentada"/>
      <w:lvlText w:val="%2)"/>
      <w:lvlJc w:val="left"/>
      <w:pPr>
        <w:tabs>
          <w:tab w:val="num" w:pos="792"/>
        </w:tabs>
        <w:ind w:left="792" w:hanging="432"/>
      </w:pPr>
      <w:rPr>
        <w:rFonts w:ascii="Friz Quadrata" w:hAnsi="Friz Quadrata" w:hint="default"/>
        <w:sz w:val="22"/>
        <w:szCs w:val="22"/>
      </w:rPr>
    </w:lvl>
    <w:lvl w:ilvl="2">
      <w:start w:val="1"/>
      <w:numFmt w:val="none"/>
      <w:lvlRestart w:val="0"/>
      <w:pStyle w:val="guion"/>
      <w:lvlText w:val="-"/>
      <w:lvlJc w:val="left"/>
      <w:pPr>
        <w:tabs>
          <w:tab w:val="num" w:pos="1171"/>
        </w:tabs>
        <w:ind w:left="1171" w:hanging="284"/>
      </w:pPr>
      <w:rPr>
        <w:rFonts w:hint="default"/>
      </w:rPr>
    </w:lvl>
    <w:lvl w:ilvl="3">
      <w:start w:val="1"/>
      <w:numFmt w:val="decimal"/>
      <w:lvlText w:val="%1.%2.%3.%4."/>
      <w:lvlJc w:val="left"/>
      <w:pPr>
        <w:tabs>
          <w:tab w:val="num" w:pos="1800"/>
        </w:tabs>
        <w:ind w:left="1728" w:hanging="648"/>
      </w:pPr>
      <w:rPr>
        <w:rFonts w:hint="default"/>
      </w:rPr>
    </w:lvl>
    <w:lvl w:ilvl="4">
      <w:start w:val="1"/>
      <w:numFmt w:val="decimal"/>
      <w:lvlText w:val="%1.%2.%3.%4.%5."/>
      <w:lvlJc w:val="left"/>
      <w:pPr>
        <w:tabs>
          <w:tab w:val="num" w:pos="2520"/>
        </w:tabs>
        <w:ind w:left="2232" w:hanging="792"/>
      </w:pPr>
      <w:rPr>
        <w:rFonts w:hint="default"/>
      </w:rPr>
    </w:lvl>
    <w:lvl w:ilvl="5">
      <w:start w:val="1"/>
      <w:numFmt w:val="decimal"/>
      <w:lvlText w:val="%1.%2.%3.%4.%5.%6."/>
      <w:lvlJc w:val="left"/>
      <w:pPr>
        <w:tabs>
          <w:tab w:val="num" w:pos="2880"/>
        </w:tabs>
        <w:ind w:left="2736" w:hanging="936"/>
      </w:pPr>
      <w:rPr>
        <w:rFonts w:hint="default"/>
      </w:rPr>
    </w:lvl>
    <w:lvl w:ilvl="6">
      <w:start w:val="1"/>
      <w:numFmt w:val="decimal"/>
      <w:lvlText w:val="%1.%2.%3.%4.%5.%6.%7."/>
      <w:lvlJc w:val="left"/>
      <w:pPr>
        <w:tabs>
          <w:tab w:val="num" w:pos="3600"/>
        </w:tabs>
        <w:ind w:left="3240" w:hanging="1080"/>
      </w:pPr>
      <w:rPr>
        <w:rFonts w:hint="default"/>
      </w:rPr>
    </w:lvl>
    <w:lvl w:ilvl="7">
      <w:start w:val="1"/>
      <w:numFmt w:val="decimal"/>
      <w:lvlText w:val="%1.%2.%3.%4.%5.%6.%7.%8."/>
      <w:lvlJc w:val="left"/>
      <w:pPr>
        <w:tabs>
          <w:tab w:val="num" w:pos="3960"/>
        </w:tabs>
        <w:ind w:left="3744" w:hanging="1224"/>
      </w:pPr>
      <w:rPr>
        <w:rFonts w:hint="default"/>
      </w:rPr>
    </w:lvl>
    <w:lvl w:ilvl="8">
      <w:start w:val="1"/>
      <w:numFmt w:val="decimal"/>
      <w:lvlText w:val="%1.%2.%3.%4.%5.%6.%7.%8.%9."/>
      <w:lvlJc w:val="left"/>
      <w:pPr>
        <w:tabs>
          <w:tab w:val="num" w:pos="4680"/>
        </w:tabs>
        <w:ind w:left="4320" w:hanging="1440"/>
      </w:pPr>
      <w:rPr>
        <w:rFonts w:hint="default"/>
      </w:rPr>
    </w:lvl>
  </w:abstractNum>
  <w:abstractNum w:abstractNumId="77" w15:restartNumberingAfterBreak="0">
    <w:nsid w:val="38F97735"/>
    <w:multiLevelType w:val="hybridMultilevel"/>
    <w:tmpl w:val="2F36889E"/>
    <w:lvl w:ilvl="0" w:tplc="C944B38A">
      <w:numFmt w:val="bullet"/>
      <w:lvlText w:val=""/>
      <w:lvlJc w:val="left"/>
      <w:pPr>
        <w:tabs>
          <w:tab w:val="num" w:pos="1390"/>
        </w:tabs>
        <w:ind w:left="1390" w:hanging="397"/>
      </w:pPr>
      <w:rPr>
        <w:rFonts w:ascii="Symbol" w:eastAsia="Times New Roman" w:hAnsi="Symbol" w:cs="Times New Roman" w:hint="default"/>
      </w:rPr>
    </w:lvl>
    <w:lvl w:ilvl="1" w:tplc="0C0A0003">
      <w:start w:val="1"/>
      <w:numFmt w:val="bullet"/>
      <w:lvlText w:val="o"/>
      <w:lvlJc w:val="left"/>
      <w:pPr>
        <w:tabs>
          <w:tab w:val="num" w:pos="2179"/>
        </w:tabs>
        <w:ind w:left="2179" w:hanging="360"/>
      </w:pPr>
      <w:rPr>
        <w:rFonts w:ascii="Courier New" w:hAnsi="Courier New" w:cs="Courier New" w:hint="default"/>
      </w:rPr>
    </w:lvl>
    <w:lvl w:ilvl="2" w:tplc="0C0A0005">
      <w:start w:val="1"/>
      <w:numFmt w:val="bullet"/>
      <w:lvlText w:val=""/>
      <w:lvlJc w:val="left"/>
      <w:pPr>
        <w:tabs>
          <w:tab w:val="num" w:pos="2899"/>
        </w:tabs>
        <w:ind w:left="2899" w:hanging="360"/>
      </w:pPr>
      <w:rPr>
        <w:rFonts w:ascii="Wingdings" w:hAnsi="Wingdings" w:hint="default"/>
      </w:rPr>
    </w:lvl>
    <w:lvl w:ilvl="3" w:tplc="0C0A0001" w:tentative="1">
      <w:start w:val="1"/>
      <w:numFmt w:val="bullet"/>
      <w:lvlText w:val=""/>
      <w:lvlJc w:val="left"/>
      <w:pPr>
        <w:tabs>
          <w:tab w:val="num" w:pos="3619"/>
        </w:tabs>
        <w:ind w:left="3619" w:hanging="360"/>
      </w:pPr>
      <w:rPr>
        <w:rFonts w:ascii="Symbol" w:hAnsi="Symbol" w:hint="default"/>
      </w:rPr>
    </w:lvl>
    <w:lvl w:ilvl="4" w:tplc="0C0A0003" w:tentative="1">
      <w:start w:val="1"/>
      <w:numFmt w:val="bullet"/>
      <w:lvlText w:val="o"/>
      <w:lvlJc w:val="left"/>
      <w:pPr>
        <w:tabs>
          <w:tab w:val="num" w:pos="4339"/>
        </w:tabs>
        <w:ind w:left="4339" w:hanging="360"/>
      </w:pPr>
      <w:rPr>
        <w:rFonts w:ascii="Courier New" w:hAnsi="Courier New" w:cs="Courier New" w:hint="default"/>
      </w:rPr>
    </w:lvl>
    <w:lvl w:ilvl="5" w:tplc="0C0A0005" w:tentative="1">
      <w:start w:val="1"/>
      <w:numFmt w:val="bullet"/>
      <w:lvlText w:val=""/>
      <w:lvlJc w:val="left"/>
      <w:pPr>
        <w:tabs>
          <w:tab w:val="num" w:pos="5059"/>
        </w:tabs>
        <w:ind w:left="5059" w:hanging="360"/>
      </w:pPr>
      <w:rPr>
        <w:rFonts w:ascii="Wingdings" w:hAnsi="Wingdings" w:hint="default"/>
      </w:rPr>
    </w:lvl>
    <w:lvl w:ilvl="6" w:tplc="0C0A0001" w:tentative="1">
      <w:start w:val="1"/>
      <w:numFmt w:val="bullet"/>
      <w:lvlText w:val=""/>
      <w:lvlJc w:val="left"/>
      <w:pPr>
        <w:tabs>
          <w:tab w:val="num" w:pos="5779"/>
        </w:tabs>
        <w:ind w:left="5779" w:hanging="360"/>
      </w:pPr>
      <w:rPr>
        <w:rFonts w:ascii="Symbol" w:hAnsi="Symbol" w:hint="default"/>
      </w:rPr>
    </w:lvl>
    <w:lvl w:ilvl="7" w:tplc="0C0A0003" w:tentative="1">
      <w:start w:val="1"/>
      <w:numFmt w:val="bullet"/>
      <w:lvlText w:val="o"/>
      <w:lvlJc w:val="left"/>
      <w:pPr>
        <w:tabs>
          <w:tab w:val="num" w:pos="6499"/>
        </w:tabs>
        <w:ind w:left="6499" w:hanging="360"/>
      </w:pPr>
      <w:rPr>
        <w:rFonts w:ascii="Courier New" w:hAnsi="Courier New" w:cs="Courier New" w:hint="default"/>
      </w:rPr>
    </w:lvl>
    <w:lvl w:ilvl="8" w:tplc="0C0A0005" w:tentative="1">
      <w:start w:val="1"/>
      <w:numFmt w:val="bullet"/>
      <w:lvlText w:val=""/>
      <w:lvlJc w:val="left"/>
      <w:pPr>
        <w:tabs>
          <w:tab w:val="num" w:pos="7219"/>
        </w:tabs>
        <w:ind w:left="7219" w:hanging="360"/>
      </w:pPr>
      <w:rPr>
        <w:rFonts w:ascii="Wingdings" w:hAnsi="Wingdings" w:hint="default"/>
      </w:rPr>
    </w:lvl>
  </w:abstractNum>
  <w:abstractNum w:abstractNumId="78" w15:restartNumberingAfterBreak="0">
    <w:nsid w:val="39B34305"/>
    <w:multiLevelType w:val="hybridMultilevel"/>
    <w:tmpl w:val="98FC8DCC"/>
    <w:styleLink w:val="BOPV-1121"/>
    <w:lvl w:ilvl="0" w:tplc="99DAB410">
      <w:numFmt w:val="bullet"/>
      <w:lvlText w:val="-"/>
      <w:lvlJc w:val="left"/>
      <w:pPr>
        <w:ind w:left="2736" w:hanging="360"/>
      </w:pPr>
      <w:rPr>
        <w:rFonts w:ascii="Calibri" w:eastAsia="Calibri" w:hAnsi="Calibri" w:cs="Calibri" w:hint="default"/>
      </w:rPr>
    </w:lvl>
    <w:lvl w:ilvl="1" w:tplc="0C0A0003">
      <w:start w:val="1"/>
      <w:numFmt w:val="bullet"/>
      <w:lvlText w:val="o"/>
      <w:lvlJc w:val="left"/>
      <w:pPr>
        <w:ind w:left="3456" w:hanging="360"/>
      </w:pPr>
      <w:rPr>
        <w:rFonts w:ascii="Courier New" w:hAnsi="Courier New" w:cs="Courier New" w:hint="default"/>
      </w:rPr>
    </w:lvl>
    <w:lvl w:ilvl="2" w:tplc="0C0A0005">
      <w:start w:val="1"/>
      <w:numFmt w:val="bullet"/>
      <w:lvlText w:val=""/>
      <w:lvlJc w:val="left"/>
      <w:pPr>
        <w:ind w:left="4176" w:hanging="360"/>
      </w:pPr>
      <w:rPr>
        <w:rFonts w:ascii="Wingdings" w:hAnsi="Wingdings" w:hint="default"/>
      </w:rPr>
    </w:lvl>
    <w:lvl w:ilvl="3" w:tplc="0C0A0001">
      <w:start w:val="1"/>
      <w:numFmt w:val="bullet"/>
      <w:lvlText w:val=""/>
      <w:lvlJc w:val="left"/>
      <w:pPr>
        <w:ind w:left="4896" w:hanging="360"/>
      </w:pPr>
      <w:rPr>
        <w:rFonts w:ascii="Symbol" w:hAnsi="Symbol" w:hint="default"/>
      </w:rPr>
    </w:lvl>
    <w:lvl w:ilvl="4" w:tplc="0C0A0003" w:tentative="1">
      <w:start w:val="1"/>
      <w:numFmt w:val="bullet"/>
      <w:lvlText w:val="o"/>
      <w:lvlJc w:val="left"/>
      <w:pPr>
        <w:ind w:left="5616" w:hanging="360"/>
      </w:pPr>
      <w:rPr>
        <w:rFonts w:ascii="Courier New" w:hAnsi="Courier New" w:cs="Courier New" w:hint="default"/>
      </w:rPr>
    </w:lvl>
    <w:lvl w:ilvl="5" w:tplc="0C0A0005" w:tentative="1">
      <w:start w:val="1"/>
      <w:numFmt w:val="bullet"/>
      <w:lvlText w:val=""/>
      <w:lvlJc w:val="left"/>
      <w:pPr>
        <w:ind w:left="6336" w:hanging="360"/>
      </w:pPr>
      <w:rPr>
        <w:rFonts w:ascii="Wingdings" w:hAnsi="Wingdings" w:hint="default"/>
      </w:rPr>
    </w:lvl>
    <w:lvl w:ilvl="6" w:tplc="0C0A0001" w:tentative="1">
      <w:start w:val="1"/>
      <w:numFmt w:val="bullet"/>
      <w:lvlText w:val=""/>
      <w:lvlJc w:val="left"/>
      <w:pPr>
        <w:ind w:left="7056" w:hanging="360"/>
      </w:pPr>
      <w:rPr>
        <w:rFonts w:ascii="Symbol" w:hAnsi="Symbol" w:hint="default"/>
      </w:rPr>
    </w:lvl>
    <w:lvl w:ilvl="7" w:tplc="0C0A0003" w:tentative="1">
      <w:start w:val="1"/>
      <w:numFmt w:val="bullet"/>
      <w:lvlText w:val="o"/>
      <w:lvlJc w:val="left"/>
      <w:pPr>
        <w:ind w:left="7776" w:hanging="360"/>
      </w:pPr>
      <w:rPr>
        <w:rFonts w:ascii="Courier New" w:hAnsi="Courier New" w:cs="Courier New" w:hint="default"/>
      </w:rPr>
    </w:lvl>
    <w:lvl w:ilvl="8" w:tplc="0C0A0005" w:tentative="1">
      <w:start w:val="1"/>
      <w:numFmt w:val="bullet"/>
      <w:lvlText w:val=""/>
      <w:lvlJc w:val="left"/>
      <w:pPr>
        <w:ind w:left="8496" w:hanging="360"/>
      </w:pPr>
      <w:rPr>
        <w:rFonts w:ascii="Wingdings" w:hAnsi="Wingdings" w:hint="default"/>
      </w:rPr>
    </w:lvl>
  </w:abstractNum>
  <w:abstractNum w:abstractNumId="79" w15:restartNumberingAfterBreak="0">
    <w:nsid w:val="3AA2268E"/>
    <w:multiLevelType w:val="hybridMultilevel"/>
    <w:tmpl w:val="8BD27DE6"/>
    <w:lvl w:ilvl="0" w:tplc="042D0001">
      <w:start w:val="1"/>
      <w:numFmt w:val="bullet"/>
      <w:lvlText w:val=""/>
      <w:lvlJc w:val="left"/>
      <w:pPr>
        <w:ind w:left="1211" w:hanging="360"/>
      </w:pPr>
      <w:rPr>
        <w:rFonts w:ascii="Symbol" w:hAnsi="Symbol" w:hint="default"/>
      </w:rPr>
    </w:lvl>
    <w:lvl w:ilvl="1" w:tplc="042D0003" w:tentative="1">
      <w:start w:val="1"/>
      <w:numFmt w:val="bullet"/>
      <w:lvlText w:val="o"/>
      <w:lvlJc w:val="left"/>
      <w:pPr>
        <w:ind w:left="1931" w:hanging="360"/>
      </w:pPr>
      <w:rPr>
        <w:rFonts w:ascii="Courier New" w:hAnsi="Courier New" w:cs="Courier New" w:hint="default"/>
      </w:rPr>
    </w:lvl>
    <w:lvl w:ilvl="2" w:tplc="042D0005" w:tentative="1">
      <w:start w:val="1"/>
      <w:numFmt w:val="bullet"/>
      <w:lvlText w:val=""/>
      <w:lvlJc w:val="left"/>
      <w:pPr>
        <w:ind w:left="2651" w:hanging="360"/>
      </w:pPr>
      <w:rPr>
        <w:rFonts w:ascii="Wingdings" w:hAnsi="Wingdings" w:hint="default"/>
      </w:rPr>
    </w:lvl>
    <w:lvl w:ilvl="3" w:tplc="042D0001" w:tentative="1">
      <w:start w:val="1"/>
      <w:numFmt w:val="bullet"/>
      <w:lvlText w:val=""/>
      <w:lvlJc w:val="left"/>
      <w:pPr>
        <w:ind w:left="3371" w:hanging="360"/>
      </w:pPr>
      <w:rPr>
        <w:rFonts w:ascii="Symbol" w:hAnsi="Symbol" w:hint="default"/>
      </w:rPr>
    </w:lvl>
    <w:lvl w:ilvl="4" w:tplc="042D0003" w:tentative="1">
      <w:start w:val="1"/>
      <w:numFmt w:val="bullet"/>
      <w:lvlText w:val="o"/>
      <w:lvlJc w:val="left"/>
      <w:pPr>
        <w:ind w:left="4091" w:hanging="360"/>
      </w:pPr>
      <w:rPr>
        <w:rFonts w:ascii="Courier New" w:hAnsi="Courier New" w:cs="Courier New" w:hint="default"/>
      </w:rPr>
    </w:lvl>
    <w:lvl w:ilvl="5" w:tplc="042D0005" w:tentative="1">
      <w:start w:val="1"/>
      <w:numFmt w:val="bullet"/>
      <w:lvlText w:val=""/>
      <w:lvlJc w:val="left"/>
      <w:pPr>
        <w:ind w:left="4811" w:hanging="360"/>
      </w:pPr>
      <w:rPr>
        <w:rFonts w:ascii="Wingdings" w:hAnsi="Wingdings" w:hint="default"/>
      </w:rPr>
    </w:lvl>
    <w:lvl w:ilvl="6" w:tplc="042D0001" w:tentative="1">
      <w:start w:val="1"/>
      <w:numFmt w:val="bullet"/>
      <w:lvlText w:val=""/>
      <w:lvlJc w:val="left"/>
      <w:pPr>
        <w:ind w:left="5531" w:hanging="360"/>
      </w:pPr>
      <w:rPr>
        <w:rFonts w:ascii="Symbol" w:hAnsi="Symbol" w:hint="default"/>
      </w:rPr>
    </w:lvl>
    <w:lvl w:ilvl="7" w:tplc="042D0003" w:tentative="1">
      <w:start w:val="1"/>
      <w:numFmt w:val="bullet"/>
      <w:lvlText w:val="o"/>
      <w:lvlJc w:val="left"/>
      <w:pPr>
        <w:ind w:left="6251" w:hanging="360"/>
      </w:pPr>
      <w:rPr>
        <w:rFonts w:ascii="Courier New" w:hAnsi="Courier New" w:cs="Courier New" w:hint="default"/>
      </w:rPr>
    </w:lvl>
    <w:lvl w:ilvl="8" w:tplc="042D0005" w:tentative="1">
      <w:start w:val="1"/>
      <w:numFmt w:val="bullet"/>
      <w:lvlText w:val=""/>
      <w:lvlJc w:val="left"/>
      <w:pPr>
        <w:ind w:left="6971" w:hanging="360"/>
      </w:pPr>
      <w:rPr>
        <w:rFonts w:ascii="Wingdings" w:hAnsi="Wingdings" w:hint="default"/>
      </w:rPr>
    </w:lvl>
  </w:abstractNum>
  <w:abstractNum w:abstractNumId="80" w15:restartNumberingAfterBreak="0">
    <w:nsid w:val="3AEE7E6B"/>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81" w15:restartNumberingAfterBreak="0">
    <w:nsid w:val="3BB37372"/>
    <w:multiLevelType w:val="hybridMultilevel"/>
    <w:tmpl w:val="4ED6F688"/>
    <w:lvl w:ilvl="0" w:tplc="042D0001">
      <w:start w:val="1"/>
      <w:numFmt w:val="bullet"/>
      <w:lvlText w:val=""/>
      <w:lvlJc w:val="left"/>
      <w:pPr>
        <w:ind w:left="720" w:hanging="360"/>
      </w:pPr>
      <w:rPr>
        <w:rFonts w:ascii="Symbol" w:hAnsi="Symbol" w:hint="default"/>
      </w:rPr>
    </w:lvl>
    <w:lvl w:ilvl="1" w:tplc="042D0003" w:tentative="1">
      <w:start w:val="1"/>
      <w:numFmt w:val="bullet"/>
      <w:lvlText w:val="o"/>
      <w:lvlJc w:val="left"/>
      <w:pPr>
        <w:ind w:left="1440" w:hanging="360"/>
      </w:pPr>
      <w:rPr>
        <w:rFonts w:ascii="Courier New" w:hAnsi="Courier New" w:cs="Courier New" w:hint="default"/>
      </w:rPr>
    </w:lvl>
    <w:lvl w:ilvl="2" w:tplc="042D0005" w:tentative="1">
      <w:start w:val="1"/>
      <w:numFmt w:val="bullet"/>
      <w:lvlText w:val=""/>
      <w:lvlJc w:val="left"/>
      <w:pPr>
        <w:ind w:left="2160" w:hanging="360"/>
      </w:pPr>
      <w:rPr>
        <w:rFonts w:ascii="Wingdings" w:hAnsi="Wingdings" w:hint="default"/>
      </w:rPr>
    </w:lvl>
    <w:lvl w:ilvl="3" w:tplc="042D0001" w:tentative="1">
      <w:start w:val="1"/>
      <w:numFmt w:val="bullet"/>
      <w:lvlText w:val=""/>
      <w:lvlJc w:val="left"/>
      <w:pPr>
        <w:ind w:left="2880" w:hanging="360"/>
      </w:pPr>
      <w:rPr>
        <w:rFonts w:ascii="Symbol" w:hAnsi="Symbol" w:hint="default"/>
      </w:rPr>
    </w:lvl>
    <w:lvl w:ilvl="4" w:tplc="042D0003" w:tentative="1">
      <w:start w:val="1"/>
      <w:numFmt w:val="bullet"/>
      <w:lvlText w:val="o"/>
      <w:lvlJc w:val="left"/>
      <w:pPr>
        <w:ind w:left="3600" w:hanging="360"/>
      </w:pPr>
      <w:rPr>
        <w:rFonts w:ascii="Courier New" w:hAnsi="Courier New" w:cs="Courier New" w:hint="default"/>
      </w:rPr>
    </w:lvl>
    <w:lvl w:ilvl="5" w:tplc="042D0005" w:tentative="1">
      <w:start w:val="1"/>
      <w:numFmt w:val="bullet"/>
      <w:lvlText w:val=""/>
      <w:lvlJc w:val="left"/>
      <w:pPr>
        <w:ind w:left="4320" w:hanging="360"/>
      </w:pPr>
      <w:rPr>
        <w:rFonts w:ascii="Wingdings" w:hAnsi="Wingdings" w:hint="default"/>
      </w:rPr>
    </w:lvl>
    <w:lvl w:ilvl="6" w:tplc="042D0001" w:tentative="1">
      <w:start w:val="1"/>
      <w:numFmt w:val="bullet"/>
      <w:lvlText w:val=""/>
      <w:lvlJc w:val="left"/>
      <w:pPr>
        <w:ind w:left="5040" w:hanging="360"/>
      </w:pPr>
      <w:rPr>
        <w:rFonts w:ascii="Symbol" w:hAnsi="Symbol" w:hint="default"/>
      </w:rPr>
    </w:lvl>
    <w:lvl w:ilvl="7" w:tplc="042D0003" w:tentative="1">
      <w:start w:val="1"/>
      <w:numFmt w:val="bullet"/>
      <w:lvlText w:val="o"/>
      <w:lvlJc w:val="left"/>
      <w:pPr>
        <w:ind w:left="5760" w:hanging="360"/>
      </w:pPr>
      <w:rPr>
        <w:rFonts w:ascii="Courier New" w:hAnsi="Courier New" w:cs="Courier New" w:hint="default"/>
      </w:rPr>
    </w:lvl>
    <w:lvl w:ilvl="8" w:tplc="042D0005" w:tentative="1">
      <w:start w:val="1"/>
      <w:numFmt w:val="bullet"/>
      <w:lvlText w:val=""/>
      <w:lvlJc w:val="left"/>
      <w:pPr>
        <w:ind w:left="6480" w:hanging="360"/>
      </w:pPr>
      <w:rPr>
        <w:rFonts w:ascii="Wingdings" w:hAnsi="Wingdings" w:hint="default"/>
      </w:rPr>
    </w:lvl>
  </w:abstractNum>
  <w:abstractNum w:abstractNumId="82" w15:restartNumberingAfterBreak="0">
    <w:nsid w:val="3BEC142A"/>
    <w:multiLevelType w:val="hybridMultilevel"/>
    <w:tmpl w:val="5EF42BC4"/>
    <w:lvl w:ilvl="0" w:tplc="2FAC3E84">
      <w:start w:val="1"/>
      <w:numFmt w:val="lowerLetter"/>
      <w:lvlText w:val="%1)"/>
      <w:lvlJc w:val="left"/>
      <w:pPr>
        <w:ind w:left="720" w:hanging="360"/>
      </w:pPr>
      <w:rPr>
        <w:b/>
      </w:rPr>
    </w:lvl>
    <w:lvl w:ilvl="1" w:tplc="0C0A0019">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83" w15:restartNumberingAfterBreak="0">
    <w:nsid w:val="3C037B1D"/>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84" w15:restartNumberingAfterBreak="0">
    <w:nsid w:val="3CBE7E16"/>
    <w:multiLevelType w:val="hybridMultilevel"/>
    <w:tmpl w:val="1C9C0134"/>
    <w:lvl w:ilvl="0" w:tplc="099047DC">
      <w:start w:val="1"/>
      <w:numFmt w:val="lowerLetter"/>
      <w:lvlText w:val="%1)"/>
      <w:lvlJc w:val="left"/>
      <w:pPr>
        <w:ind w:left="720" w:hanging="360"/>
      </w:pPr>
      <w:rPr>
        <w:rFonts w:hint="default"/>
        <w:b/>
        <w:i w:val="0"/>
        <w:strike w:val="0"/>
        <w:color w:val="auto"/>
      </w:rPr>
    </w:lvl>
    <w:lvl w:ilvl="1" w:tplc="97BA47C8">
      <w:start w:val="1"/>
      <w:numFmt w:val="decimal"/>
      <w:lvlText w:val="%2."/>
      <w:lvlJc w:val="left"/>
      <w:pPr>
        <w:ind w:left="1440" w:hanging="360"/>
      </w:pPr>
      <w:rPr>
        <w:rFonts w:hint="default"/>
      </w:rPr>
    </w:lvl>
    <w:lvl w:ilvl="2" w:tplc="042D0005" w:tentative="1">
      <w:start w:val="1"/>
      <w:numFmt w:val="bullet"/>
      <w:lvlText w:val=""/>
      <w:lvlJc w:val="left"/>
      <w:pPr>
        <w:ind w:left="2160" w:hanging="360"/>
      </w:pPr>
      <w:rPr>
        <w:rFonts w:ascii="Wingdings" w:hAnsi="Wingdings" w:hint="default"/>
      </w:rPr>
    </w:lvl>
    <w:lvl w:ilvl="3" w:tplc="042D0001" w:tentative="1">
      <w:start w:val="1"/>
      <w:numFmt w:val="bullet"/>
      <w:lvlText w:val=""/>
      <w:lvlJc w:val="left"/>
      <w:pPr>
        <w:ind w:left="2880" w:hanging="360"/>
      </w:pPr>
      <w:rPr>
        <w:rFonts w:ascii="Symbol" w:hAnsi="Symbol" w:hint="default"/>
      </w:rPr>
    </w:lvl>
    <w:lvl w:ilvl="4" w:tplc="042D0003" w:tentative="1">
      <w:start w:val="1"/>
      <w:numFmt w:val="bullet"/>
      <w:lvlText w:val="o"/>
      <w:lvlJc w:val="left"/>
      <w:pPr>
        <w:ind w:left="3600" w:hanging="360"/>
      </w:pPr>
      <w:rPr>
        <w:rFonts w:ascii="Courier New" w:hAnsi="Courier New" w:cs="Courier New" w:hint="default"/>
      </w:rPr>
    </w:lvl>
    <w:lvl w:ilvl="5" w:tplc="042D0005" w:tentative="1">
      <w:start w:val="1"/>
      <w:numFmt w:val="bullet"/>
      <w:lvlText w:val=""/>
      <w:lvlJc w:val="left"/>
      <w:pPr>
        <w:ind w:left="4320" w:hanging="360"/>
      </w:pPr>
      <w:rPr>
        <w:rFonts w:ascii="Wingdings" w:hAnsi="Wingdings" w:hint="default"/>
      </w:rPr>
    </w:lvl>
    <w:lvl w:ilvl="6" w:tplc="042D0001" w:tentative="1">
      <w:start w:val="1"/>
      <w:numFmt w:val="bullet"/>
      <w:lvlText w:val=""/>
      <w:lvlJc w:val="left"/>
      <w:pPr>
        <w:ind w:left="5040" w:hanging="360"/>
      </w:pPr>
      <w:rPr>
        <w:rFonts w:ascii="Symbol" w:hAnsi="Symbol" w:hint="default"/>
      </w:rPr>
    </w:lvl>
    <w:lvl w:ilvl="7" w:tplc="042D0003" w:tentative="1">
      <w:start w:val="1"/>
      <w:numFmt w:val="bullet"/>
      <w:lvlText w:val="o"/>
      <w:lvlJc w:val="left"/>
      <w:pPr>
        <w:ind w:left="5760" w:hanging="360"/>
      </w:pPr>
      <w:rPr>
        <w:rFonts w:ascii="Courier New" w:hAnsi="Courier New" w:cs="Courier New" w:hint="default"/>
      </w:rPr>
    </w:lvl>
    <w:lvl w:ilvl="8" w:tplc="042D0005" w:tentative="1">
      <w:start w:val="1"/>
      <w:numFmt w:val="bullet"/>
      <w:lvlText w:val=""/>
      <w:lvlJc w:val="left"/>
      <w:pPr>
        <w:ind w:left="6480" w:hanging="360"/>
      </w:pPr>
      <w:rPr>
        <w:rFonts w:ascii="Wingdings" w:hAnsi="Wingdings" w:hint="default"/>
      </w:rPr>
    </w:lvl>
  </w:abstractNum>
  <w:abstractNum w:abstractNumId="85" w15:restartNumberingAfterBreak="0">
    <w:nsid w:val="3DF468AF"/>
    <w:multiLevelType w:val="hybridMultilevel"/>
    <w:tmpl w:val="C35A0A3C"/>
    <w:lvl w:ilvl="0" w:tplc="FB8CCB94">
      <w:start w:val="1"/>
      <w:numFmt w:val="bullet"/>
      <w:lvlText w:val=""/>
      <w:lvlJc w:val="left"/>
      <w:pPr>
        <w:ind w:left="2421" w:hanging="360"/>
      </w:pPr>
      <w:rPr>
        <w:rFonts w:ascii="Symbol" w:hAnsi="Symbol" w:hint="default"/>
        <w:color w:val="auto"/>
      </w:rPr>
    </w:lvl>
    <w:lvl w:ilvl="1" w:tplc="0C0A0003" w:tentative="1">
      <w:start w:val="1"/>
      <w:numFmt w:val="bullet"/>
      <w:lvlText w:val="o"/>
      <w:lvlJc w:val="left"/>
      <w:pPr>
        <w:ind w:left="3141" w:hanging="360"/>
      </w:pPr>
      <w:rPr>
        <w:rFonts w:ascii="Courier New" w:hAnsi="Courier New" w:cs="Courier New" w:hint="default"/>
      </w:rPr>
    </w:lvl>
    <w:lvl w:ilvl="2" w:tplc="0C0A0005" w:tentative="1">
      <w:start w:val="1"/>
      <w:numFmt w:val="bullet"/>
      <w:lvlText w:val=""/>
      <w:lvlJc w:val="left"/>
      <w:pPr>
        <w:ind w:left="3861" w:hanging="360"/>
      </w:pPr>
      <w:rPr>
        <w:rFonts w:ascii="Wingdings" w:hAnsi="Wingdings" w:hint="default"/>
      </w:rPr>
    </w:lvl>
    <w:lvl w:ilvl="3" w:tplc="0C0A0001" w:tentative="1">
      <w:start w:val="1"/>
      <w:numFmt w:val="bullet"/>
      <w:lvlText w:val=""/>
      <w:lvlJc w:val="left"/>
      <w:pPr>
        <w:ind w:left="4581" w:hanging="360"/>
      </w:pPr>
      <w:rPr>
        <w:rFonts w:ascii="Symbol" w:hAnsi="Symbol" w:hint="default"/>
      </w:rPr>
    </w:lvl>
    <w:lvl w:ilvl="4" w:tplc="0C0A0003" w:tentative="1">
      <w:start w:val="1"/>
      <w:numFmt w:val="bullet"/>
      <w:lvlText w:val="o"/>
      <w:lvlJc w:val="left"/>
      <w:pPr>
        <w:ind w:left="5301" w:hanging="360"/>
      </w:pPr>
      <w:rPr>
        <w:rFonts w:ascii="Courier New" w:hAnsi="Courier New" w:cs="Courier New" w:hint="default"/>
      </w:rPr>
    </w:lvl>
    <w:lvl w:ilvl="5" w:tplc="0C0A0005" w:tentative="1">
      <w:start w:val="1"/>
      <w:numFmt w:val="bullet"/>
      <w:lvlText w:val=""/>
      <w:lvlJc w:val="left"/>
      <w:pPr>
        <w:ind w:left="6021" w:hanging="360"/>
      </w:pPr>
      <w:rPr>
        <w:rFonts w:ascii="Wingdings" w:hAnsi="Wingdings" w:hint="default"/>
      </w:rPr>
    </w:lvl>
    <w:lvl w:ilvl="6" w:tplc="0C0A0001" w:tentative="1">
      <w:start w:val="1"/>
      <w:numFmt w:val="bullet"/>
      <w:lvlText w:val=""/>
      <w:lvlJc w:val="left"/>
      <w:pPr>
        <w:ind w:left="6741" w:hanging="360"/>
      </w:pPr>
      <w:rPr>
        <w:rFonts w:ascii="Symbol" w:hAnsi="Symbol" w:hint="default"/>
      </w:rPr>
    </w:lvl>
    <w:lvl w:ilvl="7" w:tplc="0C0A0003" w:tentative="1">
      <w:start w:val="1"/>
      <w:numFmt w:val="bullet"/>
      <w:lvlText w:val="o"/>
      <w:lvlJc w:val="left"/>
      <w:pPr>
        <w:ind w:left="7461" w:hanging="360"/>
      </w:pPr>
      <w:rPr>
        <w:rFonts w:ascii="Courier New" w:hAnsi="Courier New" w:cs="Courier New" w:hint="default"/>
      </w:rPr>
    </w:lvl>
    <w:lvl w:ilvl="8" w:tplc="0C0A0005" w:tentative="1">
      <w:start w:val="1"/>
      <w:numFmt w:val="bullet"/>
      <w:lvlText w:val=""/>
      <w:lvlJc w:val="left"/>
      <w:pPr>
        <w:ind w:left="8181" w:hanging="360"/>
      </w:pPr>
      <w:rPr>
        <w:rFonts w:ascii="Wingdings" w:hAnsi="Wingdings" w:hint="default"/>
      </w:rPr>
    </w:lvl>
  </w:abstractNum>
  <w:abstractNum w:abstractNumId="86" w15:restartNumberingAfterBreak="0">
    <w:nsid w:val="3EA16956"/>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87" w15:restartNumberingAfterBreak="0">
    <w:nsid w:val="3FB6726B"/>
    <w:multiLevelType w:val="hybridMultilevel"/>
    <w:tmpl w:val="F716900C"/>
    <w:lvl w:ilvl="0" w:tplc="4E8CA76E">
      <w:start w:val="1"/>
      <w:numFmt w:val="decimal"/>
      <w:lvlText w:val="(%1)"/>
      <w:lvlJc w:val="left"/>
      <w:pPr>
        <w:ind w:left="720" w:hanging="360"/>
      </w:pPr>
      <w:rPr>
        <w:rFonts w:hint="default"/>
      </w:rPr>
    </w:lvl>
    <w:lvl w:ilvl="1" w:tplc="0C0A0019">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88" w15:restartNumberingAfterBreak="0">
    <w:nsid w:val="3FF00B5E"/>
    <w:multiLevelType w:val="hybridMultilevel"/>
    <w:tmpl w:val="E12AA0EA"/>
    <w:lvl w:ilvl="0" w:tplc="2F460CF4">
      <w:start w:val="1"/>
      <w:numFmt w:val="decimal"/>
      <w:lvlText w:val="%1."/>
      <w:lvlJc w:val="left"/>
      <w:pPr>
        <w:ind w:left="1009" w:hanging="360"/>
      </w:pPr>
      <w:rPr>
        <w:rFonts w:hint="default"/>
        <w:b/>
        <w:i w:val="0"/>
        <w:sz w:val="19"/>
        <w:szCs w:val="19"/>
      </w:rPr>
    </w:lvl>
    <w:lvl w:ilvl="1" w:tplc="0C0A0019" w:tentative="1">
      <w:start w:val="1"/>
      <w:numFmt w:val="lowerLetter"/>
      <w:lvlText w:val="%2."/>
      <w:lvlJc w:val="left"/>
      <w:pPr>
        <w:ind w:left="1729" w:hanging="360"/>
      </w:pPr>
    </w:lvl>
    <w:lvl w:ilvl="2" w:tplc="0C0A001B" w:tentative="1">
      <w:start w:val="1"/>
      <w:numFmt w:val="lowerRoman"/>
      <w:lvlText w:val="%3."/>
      <w:lvlJc w:val="right"/>
      <w:pPr>
        <w:ind w:left="2449" w:hanging="180"/>
      </w:pPr>
    </w:lvl>
    <w:lvl w:ilvl="3" w:tplc="0C0A000F" w:tentative="1">
      <w:start w:val="1"/>
      <w:numFmt w:val="decimal"/>
      <w:lvlText w:val="%4."/>
      <w:lvlJc w:val="left"/>
      <w:pPr>
        <w:ind w:left="3169" w:hanging="360"/>
      </w:pPr>
    </w:lvl>
    <w:lvl w:ilvl="4" w:tplc="0C0A0019" w:tentative="1">
      <w:start w:val="1"/>
      <w:numFmt w:val="lowerLetter"/>
      <w:lvlText w:val="%5."/>
      <w:lvlJc w:val="left"/>
      <w:pPr>
        <w:ind w:left="3889" w:hanging="360"/>
      </w:pPr>
    </w:lvl>
    <w:lvl w:ilvl="5" w:tplc="0C0A001B" w:tentative="1">
      <w:start w:val="1"/>
      <w:numFmt w:val="lowerRoman"/>
      <w:lvlText w:val="%6."/>
      <w:lvlJc w:val="right"/>
      <w:pPr>
        <w:ind w:left="4609" w:hanging="180"/>
      </w:pPr>
    </w:lvl>
    <w:lvl w:ilvl="6" w:tplc="0C0A000F" w:tentative="1">
      <w:start w:val="1"/>
      <w:numFmt w:val="decimal"/>
      <w:lvlText w:val="%7."/>
      <w:lvlJc w:val="left"/>
      <w:pPr>
        <w:ind w:left="5329" w:hanging="360"/>
      </w:pPr>
    </w:lvl>
    <w:lvl w:ilvl="7" w:tplc="0C0A0019" w:tentative="1">
      <w:start w:val="1"/>
      <w:numFmt w:val="lowerLetter"/>
      <w:lvlText w:val="%8."/>
      <w:lvlJc w:val="left"/>
      <w:pPr>
        <w:ind w:left="6049" w:hanging="360"/>
      </w:pPr>
    </w:lvl>
    <w:lvl w:ilvl="8" w:tplc="0C0A001B" w:tentative="1">
      <w:start w:val="1"/>
      <w:numFmt w:val="lowerRoman"/>
      <w:lvlText w:val="%9."/>
      <w:lvlJc w:val="right"/>
      <w:pPr>
        <w:ind w:left="6769" w:hanging="180"/>
      </w:pPr>
    </w:lvl>
  </w:abstractNum>
  <w:abstractNum w:abstractNumId="89" w15:restartNumberingAfterBreak="0">
    <w:nsid w:val="40552BC8"/>
    <w:multiLevelType w:val="hybridMultilevel"/>
    <w:tmpl w:val="6DA25F4C"/>
    <w:lvl w:ilvl="0" w:tplc="C22CB392">
      <w:start w:val="1"/>
      <w:numFmt w:val="upperRoman"/>
      <w:lvlText w:val="%1."/>
      <w:lvlJc w:val="left"/>
      <w:pPr>
        <w:tabs>
          <w:tab w:val="num" w:pos="2740"/>
        </w:tabs>
        <w:ind w:left="2740" w:hanging="720"/>
      </w:pPr>
      <w:rPr>
        <w:rFonts w:ascii="Verdana" w:hAnsi="Verdana" w:hint="default"/>
      </w:rPr>
    </w:lvl>
    <w:lvl w:ilvl="1" w:tplc="0C0A0019">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90" w15:restartNumberingAfterBreak="0">
    <w:nsid w:val="41884EEC"/>
    <w:multiLevelType w:val="hybridMultilevel"/>
    <w:tmpl w:val="EAC648E0"/>
    <w:lvl w:ilvl="0" w:tplc="231090AC">
      <w:start w:val="1"/>
      <w:numFmt w:val="lowerLetter"/>
      <w:lvlText w:val="%1)"/>
      <w:lvlJc w:val="left"/>
      <w:pPr>
        <w:tabs>
          <w:tab w:val="num" w:pos="1247"/>
        </w:tabs>
        <w:ind w:left="1264" w:hanging="377"/>
      </w:pPr>
      <w:rPr>
        <w:rFonts w:ascii="Verdana" w:hAnsi="Verdana" w:hint="default"/>
        <w:b/>
        <w:i w:val="0"/>
        <w:sz w:val="19"/>
        <w:szCs w:val="19"/>
      </w:rPr>
    </w:lvl>
    <w:lvl w:ilvl="1" w:tplc="0C0A0019" w:tentative="1">
      <w:start w:val="1"/>
      <w:numFmt w:val="lowerLetter"/>
      <w:lvlText w:val="%2."/>
      <w:lvlJc w:val="left"/>
      <w:pPr>
        <w:ind w:left="1967" w:hanging="360"/>
      </w:pPr>
    </w:lvl>
    <w:lvl w:ilvl="2" w:tplc="0C0A001B" w:tentative="1">
      <w:start w:val="1"/>
      <w:numFmt w:val="lowerRoman"/>
      <w:lvlText w:val="%3."/>
      <w:lvlJc w:val="right"/>
      <w:pPr>
        <w:ind w:left="2687" w:hanging="180"/>
      </w:pPr>
    </w:lvl>
    <w:lvl w:ilvl="3" w:tplc="0C0A000F" w:tentative="1">
      <w:start w:val="1"/>
      <w:numFmt w:val="decimal"/>
      <w:lvlText w:val="%4."/>
      <w:lvlJc w:val="left"/>
      <w:pPr>
        <w:ind w:left="3407" w:hanging="360"/>
      </w:pPr>
    </w:lvl>
    <w:lvl w:ilvl="4" w:tplc="0C0A0019" w:tentative="1">
      <w:start w:val="1"/>
      <w:numFmt w:val="lowerLetter"/>
      <w:lvlText w:val="%5."/>
      <w:lvlJc w:val="left"/>
      <w:pPr>
        <w:ind w:left="4127" w:hanging="360"/>
      </w:pPr>
    </w:lvl>
    <w:lvl w:ilvl="5" w:tplc="0C0A001B" w:tentative="1">
      <w:start w:val="1"/>
      <w:numFmt w:val="lowerRoman"/>
      <w:lvlText w:val="%6."/>
      <w:lvlJc w:val="right"/>
      <w:pPr>
        <w:ind w:left="4847" w:hanging="180"/>
      </w:pPr>
    </w:lvl>
    <w:lvl w:ilvl="6" w:tplc="0C0A000F" w:tentative="1">
      <w:start w:val="1"/>
      <w:numFmt w:val="decimal"/>
      <w:lvlText w:val="%7."/>
      <w:lvlJc w:val="left"/>
      <w:pPr>
        <w:ind w:left="5567" w:hanging="360"/>
      </w:pPr>
    </w:lvl>
    <w:lvl w:ilvl="7" w:tplc="0C0A0019" w:tentative="1">
      <w:start w:val="1"/>
      <w:numFmt w:val="lowerLetter"/>
      <w:lvlText w:val="%8."/>
      <w:lvlJc w:val="left"/>
      <w:pPr>
        <w:ind w:left="6287" w:hanging="360"/>
      </w:pPr>
    </w:lvl>
    <w:lvl w:ilvl="8" w:tplc="0C0A001B" w:tentative="1">
      <w:start w:val="1"/>
      <w:numFmt w:val="lowerRoman"/>
      <w:lvlText w:val="%9."/>
      <w:lvlJc w:val="right"/>
      <w:pPr>
        <w:ind w:left="7007" w:hanging="180"/>
      </w:pPr>
    </w:lvl>
  </w:abstractNum>
  <w:abstractNum w:abstractNumId="91" w15:restartNumberingAfterBreak="0">
    <w:nsid w:val="41D264F0"/>
    <w:multiLevelType w:val="hybridMultilevel"/>
    <w:tmpl w:val="B656A918"/>
    <w:lvl w:ilvl="0" w:tplc="2FAC3E84">
      <w:start w:val="1"/>
      <w:numFmt w:val="lowerLetter"/>
      <w:lvlText w:val="%1)"/>
      <w:lvlJc w:val="left"/>
      <w:pPr>
        <w:ind w:left="720" w:hanging="360"/>
      </w:pPr>
      <w:rPr>
        <w:b/>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92" w15:restartNumberingAfterBreak="0">
    <w:nsid w:val="42255706"/>
    <w:multiLevelType w:val="hybridMultilevel"/>
    <w:tmpl w:val="1D5CDAD4"/>
    <w:styleLink w:val="Estilo3111"/>
    <w:lvl w:ilvl="0" w:tplc="A894B6A6">
      <w:start w:val="1"/>
      <w:numFmt w:val="lowerLetter"/>
      <w:lvlText w:val="%1)"/>
      <w:lvlJc w:val="left"/>
      <w:pPr>
        <w:ind w:left="1422" w:hanging="570"/>
      </w:pPr>
      <w:rPr>
        <w:rFonts w:hint="default"/>
      </w:rPr>
    </w:lvl>
    <w:lvl w:ilvl="1" w:tplc="0C0A0019" w:tentative="1">
      <w:start w:val="1"/>
      <w:numFmt w:val="lowerLetter"/>
      <w:lvlText w:val="%2."/>
      <w:lvlJc w:val="left"/>
      <w:pPr>
        <w:ind w:left="1932" w:hanging="360"/>
      </w:pPr>
    </w:lvl>
    <w:lvl w:ilvl="2" w:tplc="0C0A001B" w:tentative="1">
      <w:start w:val="1"/>
      <w:numFmt w:val="lowerRoman"/>
      <w:lvlText w:val="%3."/>
      <w:lvlJc w:val="right"/>
      <w:pPr>
        <w:ind w:left="2652" w:hanging="180"/>
      </w:pPr>
    </w:lvl>
    <w:lvl w:ilvl="3" w:tplc="0C0A000F" w:tentative="1">
      <w:start w:val="1"/>
      <w:numFmt w:val="decimal"/>
      <w:lvlText w:val="%4."/>
      <w:lvlJc w:val="left"/>
      <w:pPr>
        <w:ind w:left="3372" w:hanging="360"/>
      </w:pPr>
    </w:lvl>
    <w:lvl w:ilvl="4" w:tplc="0C0A0019" w:tentative="1">
      <w:start w:val="1"/>
      <w:numFmt w:val="lowerLetter"/>
      <w:lvlText w:val="%5."/>
      <w:lvlJc w:val="left"/>
      <w:pPr>
        <w:ind w:left="4092" w:hanging="360"/>
      </w:pPr>
    </w:lvl>
    <w:lvl w:ilvl="5" w:tplc="0C0A001B" w:tentative="1">
      <w:start w:val="1"/>
      <w:numFmt w:val="lowerRoman"/>
      <w:lvlText w:val="%6."/>
      <w:lvlJc w:val="right"/>
      <w:pPr>
        <w:ind w:left="4812" w:hanging="180"/>
      </w:pPr>
    </w:lvl>
    <w:lvl w:ilvl="6" w:tplc="0C0A000F" w:tentative="1">
      <w:start w:val="1"/>
      <w:numFmt w:val="decimal"/>
      <w:lvlText w:val="%7."/>
      <w:lvlJc w:val="left"/>
      <w:pPr>
        <w:ind w:left="5532" w:hanging="360"/>
      </w:pPr>
    </w:lvl>
    <w:lvl w:ilvl="7" w:tplc="0C0A0019" w:tentative="1">
      <w:start w:val="1"/>
      <w:numFmt w:val="lowerLetter"/>
      <w:lvlText w:val="%8."/>
      <w:lvlJc w:val="left"/>
      <w:pPr>
        <w:ind w:left="6252" w:hanging="360"/>
      </w:pPr>
    </w:lvl>
    <w:lvl w:ilvl="8" w:tplc="0C0A001B" w:tentative="1">
      <w:start w:val="1"/>
      <w:numFmt w:val="lowerRoman"/>
      <w:lvlText w:val="%9."/>
      <w:lvlJc w:val="right"/>
      <w:pPr>
        <w:ind w:left="6972" w:hanging="180"/>
      </w:pPr>
    </w:lvl>
  </w:abstractNum>
  <w:abstractNum w:abstractNumId="93" w15:restartNumberingAfterBreak="0">
    <w:nsid w:val="4367778A"/>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94" w15:restartNumberingAfterBreak="0">
    <w:nsid w:val="436C3AFD"/>
    <w:multiLevelType w:val="hybridMultilevel"/>
    <w:tmpl w:val="9A423C26"/>
    <w:lvl w:ilvl="0" w:tplc="0C0A0001">
      <w:start w:val="1"/>
      <w:numFmt w:val="bullet"/>
      <w:lvlText w:val=""/>
      <w:lvlJc w:val="left"/>
      <w:pPr>
        <w:ind w:left="2422" w:hanging="360"/>
      </w:pPr>
      <w:rPr>
        <w:rFonts w:ascii="Symbol" w:hAnsi="Symbol" w:hint="default"/>
      </w:rPr>
    </w:lvl>
    <w:lvl w:ilvl="1" w:tplc="0C0A0003" w:tentative="1">
      <w:start w:val="1"/>
      <w:numFmt w:val="bullet"/>
      <w:lvlText w:val="o"/>
      <w:lvlJc w:val="left"/>
      <w:pPr>
        <w:ind w:left="3142" w:hanging="360"/>
      </w:pPr>
      <w:rPr>
        <w:rFonts w:ascii="Courier New" w:hAnsi="Courier New" w:cs="Courier New" w:hint="default"/>
      </w:rPr>
    </w:lvl>
    <w:lvl w:ilvl="2" w:tplc="0C0A0005" w:tentative="1">
      <w:start w:val="1"/>
      <w:numFmt w:val="bullet"/>
      <w:lvlText w:val=""/>
      <w:lvlJc w:val="left"/>
      <w:pPr>
        <w:ind w:left="3862" w:hanging="360"/>
      </w:pPr>
      <w:rPr>
        <w:rFonts w:ascii="Wingdings" w:hAnsi="Wingdings" w:hint="default"/>
      </w:rPr>
    </w:lvl>
    <w:lvl w:ilvl="3" w:tplc="0C0A0001" w:tentative="1">
      <w:start w:val="1"/>
      <w:numFmt w:val="bullet"/>
      <w:lvlText w:val=""/>
      <w:lvlJc w:val="left"/>
      <w:pPr>
        <w:ind w:left="4582" w:hanging="360"/>
      </w:pPr>
      <w:rPr>
        <w:rFonts w:ascii="Symbol" w:hAnsi="Symbol" w:hint="default"/>
      </w:rPr>
    </w:lvl>
    <w:lvl w:ilvl="4" w:tplc="0C0A0003" w:tentative="1">
      <w:start w:val="1"/>
      <w:numFmt w:val="bullet"/>
      <w:lvlText w:val="o"/>
      <w:lvlJc w:val="left"/>
      <w:pPr>
        <w:ind w:left="5302" w:hanging="360"/>
      </w:pPr>
      <w:rPr>
        <w:rFonts w:ascii="Courier New" w:hAnsi="Courier New" w:cs="Courier New" w:hint="default"/>
      </w:rPr>
    </w:lvl>
    <w:lvl w:ilvl="5" w:tplc="0C0A0005" w:tentative="1">
      <w:start w:val="1"/>
      <w:numFmt w:val="bullet"/>
      <w:lvlText w:val=""/>
      <w:lvlJc w:val="left"/>
      <w:pPr>
        <w:ind w:left="6022" w:hanging="360"/>
      </w:pPr>
      <w:rPr>
        <w:rFonts w:ascii="Wingdings" w:hAnsi="Wingdings" w:hint="default"/>
      </w:rPr>
    </w:lvl>
    <w:lvl w:ilvl="6" w:tplc="0C0A0001" w:tentative="1">
      <w:start w:val="1"/>
      <w:numFmt w:val="bullet"/>
      <w:lvlText w:val=""/>
      <w:lvlJc w:val="left"/>
      <w:pPr>
        <w:ind w:left="6742" w:hanging="360"/>
      </w:pPr>
      <w:rPr>
        <w:rFonts w:ascii="Symbol" w:hAnsi="Symbol" w:hint="default"/>
      </w:rPr>
    </w:lvl>
    <w:lvl w:ilvl="7" w:tplc="0C0A0003" w:tentative="1">
      <w:start w:val="1"/>
      <w:numFmt w:val="bullet"/>
      <w:lvlText w:val="o"/>
      <w:lvlJc w:val="left"/>
      <w:pPr>
        <w:ind w:left="7462" w:hanging="360"/>
      </w:pPr>
      <w:rPr>
        <w:rFonts w:ascii="Courier New" w:hAnsi="Courier New" w:cs="Courier New" w:hint="default"/>
      </w:rPr>
    </w:lvl>
    <w:lvl w:ilvl="8" w:tplc="0C0A0005" w:tentative="1">
      <w:start w:val="1"/>
      <w:numFmt w:val="bullet"/>
      <w:lvlText w:val=""/>
      <w:lvlJc w:val="left"/>
      <w:pPr>
        <w:ind w:left="8182" w:hanging="360"/>
      </w:pPr>
      <w:rPr>
        <w:rFonts w:ascii="Wingdings" w:hAnsi="Wingdings" w:hint="default"/>
      </w:rPr>
    </w:lvl>
  </w:abstractNum>
  <w:abstractNum w:abstractNumId="95" w15:restartNumberingAfterBreak="0">
    <w:nsid w:val="443A1983"/>
    <w:multiLevelType w:val="hybridMultilevel"/>
    <w:tmpl w:val="517093E2"/>
    <w:lvl w:ilvl="0" w:tplc="2FAC3E84">
      <w:start w:val="1"/>
      <w:numFmt w:val="lowerLetter"/>
      <w:lvlText w:val="%1)"/>
      <w:lvlJc w:val="left"/>
      <w:pPr>
        <w:ind w:left="1080" w:hanging="360"/>
      </w:pPr>
      <w:rPr>
        <w:b/>
      </w:rPr>
    </w:lvl>
    <w:lvl w:ilvl="1" w:tplc="0C0A0019" w:tentative="1">
      <w:start w:val="1"/>
      <w:numFmt w:val="lowerLetter"/>
      <w:lvlText w:val="%2."/>
      <w:lvlJc w:val="left"/>
      <w:pPr>
        <w:ind w:left="1800" w:hanging="360"/>
      </w:pPr>
    </w:lvl>
    <w:lvl w:ilvl="2" w:tplc="0C0A001B" w:tentative="1">
      <w:start w:val="1"/>
      <w:numFmt w:val="lowerRoman"/>
      <w:lvlText w:val="%3."/>
      <w:lvlJc w:val="right"/>
      <w:pPr>
        <w:ind w:left="2520" w:hanging="180"/>
      </w:pPr>
    </w:lvl>
    <w:lvl w:ilvl="3" w:tplc="0C0A000F" w:tentative="1">
      <w:start w:val="1"/>
      <w:numFmt w:val="decimal"/>
      <w:lvlText w:val="%4."/>
      <w:lvlJc w:val="left"/>
      <w:pPr>
        <w:ind w:left="3240" w:hanging="360"/>
      </w:pPr>
    </w:lvl>
    <w:lvl w:ilvl="4" w:tplc="0C0A0019" w:tentative="1">
      <w:start w:val="1"/>
      <w:numFmt w:val="lowerLetter"/>
      <w:lvlText w:val="%5."/>
      <w:lvlJc w:val="left"/>
      <w:pPr>
        <w:ind w:left="3960" w:hanging="360"/>
      </w:pPr>
    </w:lvl>
    <w:lvl w:ilvl="5" w:tplc="0C0A001B" w:tentative="1">
      <w:start w:val="1"/>
      <w:numFmt w:val="lowerRoman"/>
      <w:lvlText w:val="%6."/>
      <w:lvlJc w:val="right"/>
      <w:pPr>
        <w:ind w:left="4680" w:hanging="180"/>
      </w:pPr>
    </w:lvl>
    <w:lvl w:ilvl="6" w:tplc="0C0A000F" w:tentative="1">
      <w:start w:val="1"/>
      <w:numFmt w:val="decimal"/>
      <w:lvlText w:val="%7."/>
      <w:lvlJc w:val="left"/>
      <w:pPr>
        <w:ind w:left="5400" w:hanging="360"/>
      </w:pPr>
    </w:lvl>
    <w:lvl w:ilvl="7" w:tplc="0C0A0019" w:tentative="1">
      <w:start w:val="1"/>
      <w:numFmt w:val="lowerLetter"/>
      <w:lvlText w:val="%8."/>
      <w:lvlJc w:val="left"/>
      <w:pPr>
        <w:ind w:left="6120" w:hanging="360"/>
      </w:pPr>
    </w:lvl>
    <w:lvl w:ilvl="8" w:tplc="0C0A001B" w:tentative="1">
      <w:start w:val="1"/>
      <w:numFmt w:val="lowerRoman"/>
      <w:lvlText w:val="%9."/>
      <w:lvlJc w:val="right"/>
      <w:pPr>
        <w:ind w:left="6840" w:hanging="180"/>
      </w:pPr>
    </w:lvl>
  </w:abstractNum>
  <w:abstractNum w:abstractNumId="96" w15:restartNumberingAfterBreak="0">
    <w:nsid w:val="44BE5D7D"/>
    <w:multiLevelType w:val="multilevel"/>
    <w:tmpl w:val="151AC540"/>
    <w:styleLink w:val="Estilo42"/>
    <w:lvl w:ilvl="0">
      <w:start w:val="1"/>
      <w:numFmt w:val="decimal"/>
      <w:pStyle w:val="ESQUEMA1"/>
      <w:lvlText w:val="%1.-"/>
      <w:lvlJc w:val="left"/>
      <w:pPr>
        <w:ind w:left="360" w:hanging="360"/>
      </w:pPr>
      <w:rPr>
        <w:rFonts w:ascii="Verdana" w:hAnsi="Verdana" w:hint="default"/>
        <w:b/>
        <w:i w:val="0"/>
        <w:color w:val="000000"/>
        <w:sz w:val="20"/>
      </w:rPr>
    </w:lvl>
    <w:lvl w:ilvl="1">
      <w:start w:val="1"/>
      <w:numFmt w:val="decimal"/>
      <w:lvlText w:val="%1.%2."/>
      <w:lvlJc w:val="left"/>
      <w:pPr>
        <w:ind w:left="792" w:hanging="432"/>
      </w:pPr>
      <w:rPr>
        <w:rFonts w:hint="default"/>
      </w:rPr>
    </w:lvl>
    <w:lvl w:ilvl="2">
      <w:start w:val="1"/>
      <w:numFmt w:val="decimal"/>
      <w:lvlText w:val="%1.%2.%3."/>
      <w:lvlJc w:val="left"/>
      <w:pPr>
        <w:ind w:left="1224" w:hanging="504"/>
      </w:pPr>
      <w:rPr>
        <w:rFonts w:hint="default"/>
      </w:rPr>
    </w:lvl>
    <w:lvl w:ilvl="3">
      <w:start w:val="1"/>
      <w:numFmt w:val="decimal"/>
      <w:lvlText w:val="%1.%2.%3.%4."/>
      <w:lvlJc w:val="left"/>
      <w:pPr>
        <w:ind w:left="1728" w:hanging="648"/>
      </w:pPr>
      <w:rPr>
        <w:rFonts w:hint="default"/>
      </w:rPr>
    </w:lvl>
    <w:lvl w:ilvl="4">
      <w:start w:val="1"/>
      <w:numFmt w:val="decimal"/>
      <w:lvlText w:val="%1.%2.%3.%4.%5."/>
      <w:lvlJc w:val="left"/>
      <w:pPr>
        <w:ind w:left="2232" w:hanging="792"/>
      </w:pPr>
      <w:rPr>
        <w:rFonts w:hint="default"/>
      </w:rPr>
    </w:lvl>
    <w:lvl w:ilvl="5">
      <w:start w:val="1"/>
      <w:numFmt w:val="decimal"/>
      <w:lvlText w:val="%1.%2.%3.%4.%5.%6."/>
      <w:lvlJc w:val="left"/>
      <w:pPr>
        <w:ind w:left="2736" w:hanging="936"/>
      </w:pPr>
      <w:rPr>
        <w:rFonts w:hint="default"/>
      </w:rPr>
    </w:lvl>
    <w:lvl w:ilvl="6">
      <w:start w:val="1"/>
      <w:numFmt w:val="decimal"/>
      <w:lvlText w:val="%1.%2.%3.%4.%5.%6.%7."/>
      <w:lvlJc w:val="left"/>
      <w:pPr>
        <w:ind w:left="3240" w:hanging="1080"/>
      </w:pPr>
      <w:rPr>
        <w:rFonts w:hint="default"/>
      </w:rPr>
    </w:lvl>
    <w:lvl w:ilvl="7">
      <w:start w:val="1"/>
      <w:numFmt w:val="decimal"/>
      <w:lvlText w:val="%1.%2.%3.%4.%5.%6.%7.%8."/>
      <w:lvlJc w:val="left"/>
      <w:pPr>
        <w:ind w:left="3744" w:hanging="1224"/>
      </w:pPr>
      <w:rPr>
        <w:rFonts w:hint="default"/>
      </w:rPr>
    </w:lvl>
    <w:lvl w:ilvl="8">
      <w:start w:val="1"/>
      <w:numFmt w:val="decimal"/>
      <w:lvlText w:val="%1.%2.%3.%4.%5.%6.%7.%8.%9."/>
      <w:lvlJc w:val="left"/>
      <w:pPr>
        <w:ind w:left="4320" w:hanging="1440"/>
      </w:pPr>
      <w:rPr>
        <w:rFonts w:hint="default"/>
      </w:rPr>
    </w:lvl>
  </w:abstractNum>
  <w:abstractNum w:abstractNumId="97" w15:restartNumberingAfterBreak="0">
    <w:nsid w:val="44FD5617"/>
    <w:multiLevelType w:val="hybridMultilevel"/>
    <w:tmpl w:val="E3584B64"/>
    <w:styleLink w:val="BOPV-1122"/>
    <w:lvl w:ilvl="0" w:tplc="0C0A0001">
      <w:start w:val="1"/>
      <w:numFmt w:val="bullet"/>
      <w:lvlText w:val=""/>
      <w:lvlJc w:val="left"/>
      <w:pPr>
        <w:ind w:left="720" w:hanging="360"/>
      </w:pPr>
      <w:rPr>
        <w:rFonts w:ascii="Symbol" w:hAnsi="Symbol" w:hint="default"/>
      </w:rPr>
    </w:lvl>
    <w:lvl w:ilvl="1" w:tplc="B6C05BEC">
      <w:start w:val="1"/>
      <w:numFmt w:val="lowerLetter"/>
      <w:lvlText w:val="%2)"/>
      <w:lvlJc w:val="left"/>
      <w:pPr>
        <w:ind w:left="1440" w:hanging="360"/>
      </w:pPr>
      <w:rPr>
        <w:rFonts w:hint="default"/>
      </w:r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98" w15:restartNumberingAfterBreak="0">
    <w:nsid w:val="45923A3B"/>
    <w:multiLevelType w:val="hybridMultilevel"/>
    <w:tmpl w:val="3878C668"/>
    <w:lvl w:ilvl="0" w:tplc="099047DC">
      <w:start w:val="1"/>
      <w:numFmt w:val="lowerLetter"/>
      <w:lvlText w:val="%1)"/>
      <w:lvlJc w:val="left"/>
      <w:pPr>
        <w:ind w:left="1360" w:hanging="360"/>
      </w:pPr>
      <w:rPr>
        <w:b/>
        <w:strike w:val="0"/>
        <w:color w:val="auto"/>
      </w:rPr>
    </w:lvl>
    <w:lvl w:ilvl="1" w:tplc="0C0A0019">
      <w:start w:val="1"/>
      <w:numFmt w:val="lowerLetter"/>
      <w:lvlText w:val="%2."/>
      <w:lvlJc w:val="left"/>
      <w:pPr>
        <w:ind w:left="2080" w:hanging="360"/>
      </w:pPr>
    </w:lvl>
    <w:lvl w:ilvl="2" w:tplc="0C0A001B">
      <w:start w:val="1"/>
      <w:numFmt w:val="lowerRoman"/>
      <w:lvlText w:val="%3."/>
      <w:lvlJc w:val="right"/>
      <w:pPr>
        <w:ind w:left="2800" w:hanging="180"/>
      </w:pPr>
    </w:lvl>
    <w:lvl w:ilvl="3" w:tplc="0C0A000F" w:tentative="1">
      <w:start w:val="1"/>
      <w:numFmt w:val="decimal"/>
      <w:lvlText w:val="%4."/>
      <w:lvlJc w:val="left"/>
      <w:pPr>
        <w:ind w:left="3520" w:hanging="360"/>
      </w:pPr>
    </w:lvl>
    <w:lvl w:ilvl="4" w:tplc="0C0A0019" w:tentative="1">
      <w:start w:val="1"/>
      <w:numFmt w:val="lowerLetter"/>
      <w:lvlText w:val="%5."/>
      <w:lvlJc w:val="left"/>
      <w:pPr>
        <w:ind w:left="4240" w:hanging="360"/>
      </w:pPr>
    </w:lvl>
    <w:lvl w:ilvl="5" w:tplc="0C0A001B" w:tentative="1">
      <w:start w:val="1"/>
      <w:numFmt w:val="lowerRoman"/>
      <w:lvlText w:val="%6."/>
      <w:lvlJc w:val="right"/>
      <w:pPr>
        <w:ind w:left="4960" w:hanging="180"/>
      </w:pPr>
    </w:lvl>
    <w:lvl w:ilvl="6" w:tplc="0C0A000F" w:tentative="1">
      <w:start w:val="1"/>
      <w:numFmt w:val="decimal"/>
      <w:lvlText w:val="%7."/>
      <w:lvlJc w:val="left"/>
      <w:pPr>
        <w:ind w:left="5680" w:hanging="360"/>
      </w:pPr>
    </w:lvl>
    <w:lvl w:ilvl="7" w:tplc="0C0A0019" w:tentative="1">
      <w:start w:val="1"/>
      <w:numFmt w:val="lowerLetter"/>
      <w:lvlText w:val="%8."/>
      <w:lvlJc w:val="left"/>
      <w:pPr>
        <w:ind w:left="6400" w:hanging="360"/>
      </w:pPr>
    </w:lvl>
    <w:lvl w:ilvl="8" w:tplc="0C0A001B" w:tentative="1">
      <w:start w:val="1"/>
      <w:numFmt w:val="lowerRoman"/>
      <w:lvlText w:val="%9."/>
      <w:lvlJc w:val="right"/>
      <w:pPr>
        <w:ind w:left="7120" w:hanging="180"/>
      </w:pPr>
    </w:lvl>
  </w:abstractNum>
  <w:abstractNum w:abstractNumId="99" w15:restartNumberingAfterBreak="0">
    <w:nsid w:val="4665653F"/>
    <w:multiLevelType w:val="hybridMultilevel"/>
    <w:tmpl w:val="CBE0F034"/>
    <w:lvl w:ilvl="0" w:tplc="B622D3DE">
      <w:start w:val="1"/>
      <w:numFmt w:val="lowerLetter"/>
      <w:lvlText w:val="%1)"/>
      <w:lvlJc w:val="left"/>
      <w:pPr>
        <w:ind w:left="928" w:hanging="360"/>
      </w:pPr>
      <w:rPr>
        <w:b/>
      </w:rPr>
    </w:lvl>
    <w:lvl w:ilvl="1" w:tplc="0C0A0019" w:tentative="1">
      <w:start w:val="1"/>
      <w:numFmt w:val="lowerLetter"/>
      <w:lvlText w:val="%2."/>
      <w:lvlJc w:val="left"/>
      <w:pPr>
        <w:ind w:left="1648" w:hanging="360"/>
      </w:pPr>
    </w:lvl>
    <w:lvl w:ilvl="2" w:tplc="0C0A001B" w:tentative="1">
      <w:start w:val="1"/>
      <w:numFmt w:val="lowerRoman"/>
      <w:lvlText w:val="%3."/>
      <w:lvlJc w:val="right"/>
      <w:pPr>
        <w:ind w:left="2368" w:hanging="180"/>
      </w:pPr>
    </w:lvl>
    <w:lvl w:ilvl="3" w:tplc="0C0A000F" w:tentative="1">
      <w:start w:val="1"/>
      <w:numFmt w:val="decimal"/>
      <w:lvlText w:val="%4."/>
      <w:lvlJc w:val="left"/>
      <w:pPr>
        <w:ind w:left="3088" w:hanging="360"/>
      </w:pPr>
    </w:lvl>
    <w:lvl w:ilvl="4" w:tplc="0C0A0019" w:tentative="1">
      <w:start w:val="1"/>
      <w:numFmt w:val="lowerLetter"/>
      <w:lvlText w:val="%5."/>
      <w:lvlJc w:val="left"/>
      <w:pPr>
        <w:ind w:left="3808" w:hanging="360"/>
      </w:pPr>
    </w:lvl>
    <w:lvl w:ilvl="5" w:tplc="0C0A001B" w:tentative="1">
      <w:start w:val="1"/>
      <w:numFmt w:val="lowerRoman"/>
      <w:lvlText w:val="%6."/>
      <w:lvlJc w:val="right"/>
      <w:pPr>
        <w:ind w:left="4528" w:hanging="180"/>
      </w:pPr>
    </w:lvl>
    <w:lvl w:ilvl="6" w:tplc="0C0A000F" w:tentative="1">
      <w:start w:val="1"/>
      <w:numFmt w:val="decimal"/>
      <w:lvlText w:val="%7."/>
      <w:lvlJc w:val="left"/>
      <w:pPr>
        <w:ind w:left="5248" w:hanging="360"/>
      </w:pPr>
    </w:lvl>
    <w:lvl w:ilvl="7" w:tplc="0C0A0019" w:tentative="1">
      <w:start w:val="1"/>
      <w:numFmt w:val="lowerLetter"/>
      <w:lvlText w:val="%8."/>
      <w:lvlJc w:val="left"/>
      <w:pPr>
        <w:ind w:left="5968" w:hanging="360"/>
      </w:pPr>
    </w:lvl>
    <w:lvl w:ilvl="8" w:tplc="0C0A001B" w:tentative="1">
      <w:start w:val="1"/>
      <w:numFmt w:val="lowerRoman"/>
      <w:lvlText w:val="%9."/>
      <w:lvlJc w:val="right"/>
      <w:pPr>
        <w:ind w:left="6688" w:hanging="180"/>
      </w:pPr>
    </w:lvl>
  </w:abstractNum>
  <w:abstractNum w:abstractNumId="100" w15:restartNumberingAfterBreak="0">
    <w:nsid w:val="46794854"/>
    <w:multiLevelType w:val="hybridMultilevel"/>
    <w:tmpl w:val="21A28E76"/>
    <w:styleLink w:val="Estilo251"/>
    <w:lvl w:ilvl="0" w:tplc="27040C9E">
      <w:start w:val="1"/>
      <w:numFmt w:val="decimal"/>
      <w:lvlText w:val="%1.-"/>
      <w:lvlJc w:val="left"/>
      <w:pPr>
        <w:ind w:left="1496" w:hanging="360"/>
      </w:pPr>
      <w:rPr>
        <w:rFonts w:hint="default"/>
        <w:b/>
      </w:rPr>
    </w:lvl>
    <w:lvl w:ilvl="1" w:tplc="0C0A0019" w:tentative="1">
      <w:start w:val="1"/>
      <w:numFmt w:val="lowerLetter"/>
      <w:lvlText w:val="%2."/>
      <w:lvlJc w:val="left"/>
      <w:pPr>
        <w:ind w:left="2216" w:hanging="360"/>
      </w:pPr>
    </w:lvl>
    <w:lvl w:ilvl="2" w:tplc="0C0A001B" w:tentative="1">
      <w:start w:val="1"/>
      <w:numFmt w:val="lowerRoman"/>
      <w:lvlText w:val="%3."/>
      <w:lvlJc w:val="right"/>
      <w:pPr>
        <w:ind w:left="2936" w:hanging="180"/>
      </w:pPr>
    </w:lvl>
    <w:lvl w:ilvl="3" w:tplc="0C0A000F" w:tentative="1">
      <w:start w:val="1"/>
      <w:numFmt w:val="decimal"/>
      <w:lvlText w:val="%4."/>
      <w:lvlJc w:val="left"/>
      <w:pPr>
        <w:ind w:left="3656" w:hanging="360"/>
      </w:pPr>
    </w:lvl>
    <w:lvl w:ilvl="4" w:tplc="0C0A0019" w:tentative="1">
      <w:start w:val="1"/>
      <w:numFmt w:val="lowerLetter"/>
      <w:lvlText w:val="%5."/>
      <w:lvlJc w:val="left"/>
      <w:pPr>
        <w:ind w:left="4376" w:hanging="360"/>
      </w:pPr>
    </w:lvl>
    <w:lvl w:ilvl="5" w:tplc="0C0A001B" w:tentative="1">
      <w:start w:val="1"/>
      <w:numFmt w:val="lowerRoman"/>
      <w:lvlText w:val="%6."/>
      <w:lvlJc w:val="right"/>
      <w:pPr>
        <w:ind w:left="5096" w:hanging="180"/>
      </w:pPr>
    </w:lvl>
    <w:lvl w:ilvl="6" w:tplc="0C0A000F" w:tentative="1">
      <w:start w:val="1"/>
      <w:numFmt w:val="decimal"/>
      <w:lvlText w:val="%7."/>
      <w:lvlJc w:val="left"/>
      <w:pPr>
        <w:ind w:left="5816" w:hanging="360"/>
      </w:pPr>
    </w:lvl>
    <w:lvl w:ilvl="7" w:tplc="0C0A0019" w:tentative="1">
      <w:start w:val="1"/>
      <w:numFmt w:val="lowerLetter"/>
      <w:lvlText w:val="%8."/>
      <w:lvlJc w:val="left"/>
      <w:pPr>
        <w:ind w:left="6536" w:hanging="360"/>
      </w:pPr>
    </w:lvl>
    <w:lvl w:ilvl="8" w:tplc="0C0A001B" w:tentative="1">
      <w:start w:val="1"/>
      <w:numFmt w:val="lowerRoman"/>
      <w:lvlText w:val="%9."/>
      <w:lvlJc w:val="right"/>
      <w:pPr>
        <w:ind w:left="7256" w:hanging="180"/>
      </w:pPr>
    </w:lvl>
  </w:abstractNum>
  <w:abstractNum w:abstractNumId="101" w15:restartNumberingAfterBreak="0">
    <w:nsid w:val="474264F7"/>
    <w:multiLevelType w:val="hybridMultilevel"/>
    <w:tmpl w:val="5F7C926E"/>
    <w:lvl w:ilvl="0" w:tplc="01C89CAA">
      <w:start w:val="1"/>
      <w:numFmt w:val="upperRoman"/>
      <w:lvlText w:val="%1.-"/>
      <w:lvlJc w:val="left"/>
      <w:pPr>
        <w:tabs>
          <w:tab w:val="num" w:pos="360"/>
        </w:tabs>
        <w:ind w:left="360" w:hanging="360"/>
      </w:pPr>
      <w:rPr>
        <w:rFonts w:ascii="Verdana" w:hAnsi="Verdana" w:hint="default"/>
        <w:b/>
        <w:i w:val="0"/>
        <w:color w:val="auto"/>
        <w:sz w:val="20"/>
        <w:szCs w:val="20"/>
      </w:rPr>
    </w:lvl>
    <w:lvl w:ilvl="1" w:tplc="0C0A0019">
      <w:start w:val="1"/>
      <w:numFmt w:val="lowerLetter"/>
      <w:lvlText w:val="%2."/>
      <w:lvlJc w:val="left"/>
      <w:pPr>
        <w:tabs>
          <w:tab w:val="num" w:pos="15"/>
        </w:tabs>
        <w:ind w:left="15" w:hanging="360"/>
      </w:pPr>
    </w:lvl>
    <w:lvl w:ilvl="2" w:tplc="0C0A001B" w:tentative="1">
      <w:start w:val="1"/>
      <w:numFmt w:val="lowerRoman"/>
      <w:lvlText w:val="%3."/>
      <w:lvlJc w:val="right"/>
      <w:pPr>
        <w:tabs>
          <w:tab w:val="num" w:pos="735"/>
        </w:tabs>
        <w:ind w:left="735" w:hanging="180"/>
      </w:pPr>
    </w:lvl>
    <w:lvl w:ilvl="3" w:tplc="0C0A000F" w:tentative="1">
      <w:start w:val="1"/>
      <w:numFmt w:val="decimal"/>
      <w:lvlText w:val="%4."/>
      <w:lvlJc w:val="left"/>
      <w:pPr>
        <w:tabs>
          <w:tab w:val="num" w:pos="1455"/>
        </w:tabs>
        <w:ind w:left="1455" w:hanging="360"/>
      </w:pPr>
    </w:lvl>
    <w:lvl w:ilvl="4" w:tplc="0C0A0019" w:tentative="1">
      <w:start w:val="1"/>
      <w:numFmt w:val="lowerLetter"/>
      <w:lvlText w:val="%5."/>
      <w:lvlJc w:val="left"/>
      <w:pPr>
        <w:tabs>
          <w:tab w:val="num" w:pos="2175"/>
        </w:tabs>
        <w:ind w:left="2175" w:hanging="360"/>
      </w:pPr>
    </w:lvl>
    <w:lvl w:ilvl="5" w:tplc="0C0A001B" w:tentative="1">
      <w:start w:val="1"/>
      <w:numFmt w:val="lowerRoman"/>
      <w:lvlText w:val="%6."/>
      <w:lvlJc w:val="right"/>
      <w:pPr>
        <w:tabs>
          <w:tab w:val="num" w:pos="2895"/>
        </w:tabs>
        <w:ind w:left="2895" w:hanging="180"/>
      </w:pPr>
    </w:lvl>
    <w:lvl w:ilvl="6" w:tplc="0C0A000F" w:tentative="1">
      <w:start w:val="1"/>
      <w:numFmt w:val="decimal"/>
      <w:lvlText w:val="%7."/>
      <w:lvlJc w:val="left"/>
      <w:pPr>
        <w:tabs>
          <w:tab w:val="num" w:pos="3615"/>
        </w:tabs>
        <w:ind w:left="3615" w:hanging="360"/>
      </w:pPr>
    </w:lvl>
    <w:lvl w:ilvl="7" w:tplc="0C0A0019" w:tentative="1">
      <w:start w:val="1"/>
      <w:numFmt w:val="lowerLetter"/>
      <w:lvlText w:val="%8."/>
      <w:lvlJc w:val="left"/>
      <w:pPr>
        <w:tabs>
          <w:tab w:val="num" w:pos="4335"/>
        </w:tabs>
        <w:ind w:left="4335" w:hanging="360"/>
      </w:pPr>
    </w:lvl>
    <w:lvl w:ilvl="8" w:tplc="0C0A001B" w:tentative="1">
      <w:start w:val="1"/>
      <w:numFmt w:val="lowerRoman"/>
      <w:lvlText w:val="%9."/>
      <w:lvlJc w:val="right"/>
      <w:pPr>
        <w:tabs>
          <w:tab w:val="num" w:pos="5055"/>
        </w:tabs>
        <w:ind w:left="5055" w:hanging="180"/>
      </w:pPr>
    </w:lvl>
  </w:abstractNum>
  <w:abstractNum w:abstractNumId="102" w15:restartNumberingAfterBreak="0">
    <w:nsid w:val="47E3151A"/>
    <w:multiLevelType w:val="hybridMultilevel"/>
    <w:tmpl w:val="C278EC64"/>
    <w:styleLink w:val="BOPV-16"/>
    <w:lvl w:ilvl="0" w:tplc="5B2ACF9C">
      <w:start w:val="1"/>
      <w:numFmt w:val="decimal"/>
      <w:lvlText w:val="%1.-"/>
      <w:lvlJc w:val="left"/>
      <w:pPr>
        <w:ind w:left="992" w:hanging="360"/>
      </w:pPr>
      <w:rPr>
        <w:rFonts w:ascii="Verdana" w:hAnsi="Verdana" w:hint="default"/>
        <w:b/>
        <w:sz w:val="20"/>
      </w:rPr>
    </w:lvl>
    <w:lvl w:ilvl="1" w:tplc="0C0A0019" w:tentative="1">
      <w:start w:val="1"/>
      <w:numFmt w:val="lowerLetter"/>
      <w:lvlText w:val="%2."/>
      <w:lvlJc w:val="left"/>
      <w:pPr>
        <w:ind w:left="1712" w:hanging="360"/>
      </w:pPr>
    </w:lvl>
    <w:lvl w:ilvl="2" w:tplc="0C0A001B" w:tentative="1">
      <w:start w:val="1"/>
      <w:numFmt w:val="lowerRoman"/>
      <w:lvlText w:val="%3."/>
      <w:lvlJc w:val="right"/>
      <w:pPr>
        <w:ind w:left="2432" w:hanging="180"/>
      </w:pPr>
    </w:lvl>
    <w:lvl w:ilvl="3" w:tplc="0C0A000F" w:tentative="1">
      <w:start w:val="1"/>
      <w:numFmt w:val="decimal"/>
      <w:lvlText w:val="%4."/>
      <w:lvlJc w:val="left"/>
      <w:pPr>
        <w:ind w:left="3152" w:hanging="360"/>
      </w:pPr>
    </w:lvl>
    <w:lvl w:ilvl="4" w:tplc="0C0A0019" w:tentative="1">
      <w:start w:val="1"/>
      <w:numFmt w:val="lowerLetter"/>
      <w:lvlText w:val="%5."/>
      <w:lvlJc w:val="left"/>
      <w:pPr>
        <w:ind w:left="3872" w:hanging="360"/>
      </w:pPr>
    </w:lvl>
    <w:lvl w:ilvl="5" w:tplc="0C0A001B" w:tentative="1">
      <w:start w:val="1"/>
      <w:numFmt w:val="lowerRoman"/>
      <w:lvlText w:val="%6."/>
      <w:lvlJc w:val="right"/>
      <w:pPr>
        <w:ind w:left="4592" w:hanging="180"/>
      </w:pPr>
    </w:lvl>
    <w:lvl w:ilvl="6" w:tplc="0C0A000F" w:tentative="1">
      <w:start w:val="1"/>
      <w:numFmt w:val="decimal"/>
      <w:lvlText w:val="%7."/>
      <w:lvlJc w:val="left"/>
      <w:pPr>
        <w:ind w:left="5312" w:hanging="360"/>
      </w:pPr>
    </w:lvl>
    <w:lvl w:ilvl="7" w:tplc="0C0A0019" w:tentative="1">
      <w:start w:val="1"/>
      <w:numFmt w:val="lowerLetter"/>
      <w:lvlText w:val="%8."/>
      <w:lvlJc w:val="left"/>
      <w:pPr>
        <w:ind w:left="6032" w:hanging="360"/>
      </w:pPr>
    </w:lvl>
    <w:lvl w:ilvl="8" w:tplc="0C0A001B" w:tentative="1">
      <w:start w:val="1"/>
      <w:numFmt w:val="lowerRoman"/>
      <w:lvlText w:val="%9."/>
      <w:lvlJc w:val="right"/>
      <w:pPr>
        <w:ind w:left="6752" w:hanging="180"/>
      </w:pPr>
    </w:lvl>
  </w:abstractNum>
  <w:abstractNum w:abstractNumId="103" w15:restartNumberingAfterBreak="0">
    <w:nsid w:val="47E60416"/>
    <w:multiLevelType w:val="multilevel"/>
    <w:tmpl w:val="61EE3B20"/>
    <w:lvl w:ilvl="0">
      <w:start w:val="1"/>
      <w:numFmt w:val="decimal"/>
      <w:lvlText w:val="%1."/>
      <w:lvlJc w:val="left"/>
      <w:pPr>
        <w:tabs>
          <w:tab w:val="num" w:pos="720"/>
        </w:tabs>
        <w:ind w:left="720" w:hanging="360"/>
      </w:pPr>
      <w:rPr>
        <w:rFonts w:ascii="Verdana" w:eastAsia="Times New Roman" w:hAnsi="Verdana" w:cs="Tahoma"/>
      </w:rPr>
    </w:lvl>
    <w:lvl w:ilvl="1">
      <w:start w:val="1"/>
      <w:numFmt w:val="bullet"/>
      <w:lvlText w:val="o"/>
      <w:lvlJc w:val="left"/>
      <w:pPr>
        <w:tabs>
          <w:tab w:val="num" w:pos="2770"/>
        </w:tabs>
        <w:ind w:left="2770" w:hanging="360"/>
      </w:pPr>
      <w:rPr>
        <w:rFonts w:ascii="Courier New" w:hAnsi="Courier New" w:hint="default"/>
        <w:sz w:val="20"/>
      </w:rPr>
    </w:lvl>
    <w:lvl w:ilvl="2" w:tentative="1">
      <w:start w:val="1"/>
      <w:numFmt w:val="decimal"/>
      <w:lvlText w:val="%3."/>
      <w:lvlJc w:val="left"/>
      <w:pPr>
        <w:tabs>
          <w:tab w:val="num" w:pos="2160"/>
        </w:tabs>
        <w:ind w:left="2160" w:hanging="360"/>
      </w:pPr>
    </w:lvl>
    <w:lvl w:ilvl="3" w:tentative="1">
      <w:start w:val="1"/>
      <w:numFmt w:val="decimal"/>
      <w:lvlText w:val="%4."/>
      <w:lvlJc w:val="left"/>
      <w:pPr>
        <w:tabs>
          <w:tab w:val="num" w:pos="2880"/>
        </w:tabs>
        <w:ind w:left="2880" w:hanging="360"/>
      </w:pPr>
    </w:lvl>
    <w:lvl w:ilvl="4" w:tentative="1">
      <w:start w:val="1"/>
      <w:numFmt w:val="decimal"/>
      <w:lvlText w:val="%5."/>
      <w:lvlJc w:val="left"/>
      <w:pPr>
        <w:tabs>
          <w:tab w:val="num" w:pos="3600"/>
        </w:tabs>
        <w:ind w:left="3600" w:hanging="360"/>
      </w:pPr>
    </w:lvl>
    <w:lvl w:ilvl="5" w:tentative="1">
      <w:start w:val="1"/>
      <w:numFmt w:val="decimal"/>
      <w:lvlText w:val="%6."/>
      <w:lvlJc w:val="left"/>
      <w:pPr>
        <w:tabs>
          <w:tab w:val="num" w:pos="4320"/>
        </w:tabs>
        <w:ind w:left="4320" w:hanging="360"/>
      </w:pPr>
    </w:lvl>
    <w:lvl w:ilvl="6" w:tentative="1">
      <w:start w:val="1"/>
      <w:numFmt w:val="decimal"/>
      <w:lvlText w:val="%7."/>
      <w:lvlJc w:val="left"/>
      <w:pPr>
        <w:tabs>
          <w:tab w:val="num" w:pos="5040"/>
        </w:tabs>
        <w:ind w:left="5040" w:hanging="360"/>
      </w:pPr>
    </w:lvl>
    <w:lvl w:ilvl="7" w:tentative="1">
      <w:start w:val="1"/>
      <w:numFmt w:val="decimal"/>
      <w:lvlText w:val="%8."/>
      <w:lvlJc w:val="left"/>
      <w:pPr>
        <w:tabs>
          <w:tab w:val="num" w:pos="5760"/>
        </w:tabs>
        <w:ind w:left="5760" w:hanging="360"/>
      </w:pPr>
    </w:lvl>
    <w:lvl w:ilvl="8" w:tentative="1">
      <w:start w:val="1"/>
      <w:numFmt w:val="decimal"/>
      <w:lvlText w:val="%9."/>
      <w:lvlJc w:val="left"/>
      <w:pPr>
        <w:tabs>
          <w:tab w:val="num" w:pos="6480"/>
        </w:tabs>
        <w:ind w:left="6480" w:hanging="360"/>
      </w:pPr>
    </w:lvl>
  </w:abstractNum>
  <w:abstractNum w:abstractNumId="104" w15:restartNumberingAfterBreak="0">
    <w:nsid w:val="496F5D45"/>
    <w:multiLevelType w:val="hybridMultilevel"/>
    <w:tmpl w:val="E7BA75C0"/>
    <w:lvl w:ilvl="0" w:tplc="2FAC3E84">
      <w:start w:val="1"/>
      <w:numFmt w:val="lowerLetter"/>
      <w:lvlText w:val="%1)"/>
      <w:lvlJc w:val="left"/>
      <w:pPr>
        <w:ind w:left="720" w:hanging="360"/>
      </w:pPr>
      <w:rPr>
        <w:b/>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05" w15:restartNumberingAfterBreak="0">
    <w:nsid w:val="4D853AE7"/>
    <w:multiLevelType w:val="hybridMultilevel"/>
    <w:tmpl w:val="DC36BC44"/>
    <w:lvl w:ilvl="0" w:tplc="5B2653BA">
      <w:start w:val="1"/>
      <w:numFmt w:val="upperRoman"/>
      <w:lvlText w:val="%1.-"/>
      <w:lvlJc w:val="left"/>
      <w:pPr>
        <w:tabs>
          <w:tab w:val="num" w:pos="1785"/>
        </w:tabs>
        <w:ind w:left="1785" w:hanging="360"/>
      </w:pPr>
      <w:rPr>
        <w:rFonts w:ascii="Verdana" w:hAnsi="Verdana" w:hint="default"/>
        <w:b/>
        <w:i w:val="0"/>
        <w:sz w:val="20"/>
        <w:szCs w:val="20"/>
      </w:rPr>
    </w:lvl>
    <w:lvl w:ilvl="1" w:tplc="0C0A0019" w:tentative="1">
      <w:start w:val="1"/>
      <w:numFmt w:val="lowerLetter"/>
      <w:lvlText w:val="%2."/>
      <w:lvlJc w:val="left"/>
      <w:pPr>
        <w:tabs>
          <w:tab w:val="num" w:pos="1440"/>
        </w:tabs>
        <w:ind w:left="1440" w:hanging="360"/>
      </w:pPr>
    </w:lvl>
    <w:lvl w:ilvl="2" w:tplc="0C0A001B" w:tentative="1">
      <w:start w:val="1"/>
      <w:numFmt w:val="lowerRoman"/>
      <w:lvlText w:val="%3."/>
      <w:lvlJc w:val="right"/>
      <w:pPr>
        <w:tabs>
          <w:tab w:val="num" w:pos="2160"/>
        </w:tabs>
        <w:ind w:left="2160" w:hanging="180"/>
      </w:pPr>
    </w:lvl>
    <w:lvl w:ilvl="3" w:tplc="0C0A000F" w:tentative="1">
      <w:start w:val="1"/>
      <w:numFmt w:val="decimal"/>
      <w:lvlText w:val="%4."/>
      <w:lvlJc w:val="left"/>
      <w:pPr>
        <w:tabs>
          <w:tab w:val="num" w:pos="2880"/>
        </w:tabs>
        <w:ind w:left="2880" w:hanging="360"/>
      </w:pPr>
    </w:lvl>
    <w:lvl w:ilvl="4" w:tplc="0C0A0019" w:tentative="1">
      <w:start w:val="1"/>
      <w:numFmt w:val="lowerLetter"/>
      <w:lvlText w:val="%5."/>
      <w:lvlJc w:val="left"/>
      <w:pPr>
        <w:tabs>
          <w:tab w:val="num" w:pos="3600"/>
        </w:tabs>
        <w:ind w:left="3600" w:hanging="360"/>
      </w:pPr>
    </w:lvl>
    <w:lvl w:ilvl="5" w:tplc="0C0A001B" w:tentative="1">
      <w:start w:val="1"/>
      <w:numFmt w:val="lowerRoman"/>
      <w:lvlText w:val="%6."/>
      <w:lvlJc w:val="right"/>
      <w:pPr>
        <w:tabs>
          <w:tab w:val="num" w:pos="4320"/>
        </w:tabs>
        <w:ind w:left="4320" w:hanging="180"/>
      </w:pPr>
    </w:lvl>
    <w:lvl w:ilvl="6" w:tplc="0C0A000F" w:tentative="1">
      <w:start w:val="1"/>
      <w:numFmt w:val="decimal"/>
      <w:lvlText w:val="%7."/>
      <w:lvlJc w:val="left"/>
      <w:pPr>
        <w:tabs>
          <w:tab w:val="num" w:pos="5040"/>
        </w:tabs>
        <w:ind w:left="5040" w:hanging="360"/>
      </w:pPr>
    </w:lvl>
    <w:lvl w:ilvl="7" w:tplc="0C0A0019" w:tentative="1">
      <w:start w:val="1"/>
      <w:numFmt w:val="lowerLetter"/>
      <w:lvlText w:val="%8."/>
      <w:lvlJc w:val="left"/>
      <w:pPr>
        <w:tabs>
          <w:tab w:val="num" w:pos="5760"/>
        </w:tabs>
        <w:ind w:left="5760" w:hanging="360"/>
      </w:pPr>
    </w:lvl>
    <w:lvl w:ilvl="8" w:tplc="0C0A001B" w:tentative="1">
      <w:start w:val="1"/>
      <w:numFmt w:val="lowerRoman"/>
      <w:lvlText w:val="%9."/>
      <w:lvlJc w:val="right"/>
      <w:pPr>
        <w:tabs>
          <w:tab w:val="num" w:pos="6480"/>
        </w:tabs>
        <w:ind w:left="6480" w:hanging="180"/>
      </w:pPr>
    </w:lvl>
  </w:abstractNum>
  <w:abstractNum w:abstractNumId="106" w15:restartNumberingAfterBreak="0">
    <w:nsid w:val="4DBC70B4"/>
    <w:multiLevelType w:val="hybridMultilevel"/>
    <w:tmpl w:val="EF644F24"/>
    <w:lvl w:ilvl="0" w:tplc="C944B38A">
      <w:numFmt w:val="bullet"/>
      <w:lvlText w:val=""/>
      <w:lvlJc w:val="left"/>
      <w:pPr>
        <w:tabs>
          <w:tab w:val="num" w:pos="4137"/>
        </w:tabs>
        <w:ind w:left="4137" w:hanging="397"/>
      </w:pPr>
      <w:rPr>
        <w:rFonts w:ascii="Symbol" w:eastAsia="Times New Roman" w:hAnsi="Symbol" w:cs="Times New Roman" w:hint="default"/>
      </w:rPr>
    </w:lvl>
    <w:lvl w:ilvl="1" w:tplc="0C0A0003">
      <w:start w:val="1"/>
      <w:numFmt w:val="bullet"/>
      <w:lvlText w:val="o"/>
      <w:lvlJc w:val="left"/>
      <w:pPr>
        <w:tabs>
          <w:tab w:val="num" w:pos="4726"/>
        </w:tabs>
        <w:ind w:left="4726" w:hanging="360"/>
      </w:pPr>
      <w:rPr>
        <w:rFonts w:ascii="Courier New" w:hAnsi="Courier New" w:cs="Courier New" w:hint="default"/>
      </w:rPr>
    </w:lvl>
    <w:lvl w:ilvl="2" w:tplc="0C0A0005" w:tentative="1">
      <w:start w:val="1"/>
      <w:numFmt w:val="bullet"/>
      <w:lvlText w:val=""/>
      <w:lvlJc w:val="left"/>
      <w:pPr>
        <w:tabs>
          <w:tab w:val="num" w:pos="5446"/>
        </w:tabs>
        <w:ind w:left="5446" w:hanging="360"/>
      </w:pPr>
      <w:rPr>
        <w:rFonts w:ascii="Wingdings" w:hAnsi="Wingdings" w:hint="default"/>
      </w:rPr>
    </w:lvl>
    <w:lvl w:ilvl="3" w:tplc="0C0A0001" w:tentative="1">
      <w:start w:val="1"/>
      <w:numFmt w:val="bullet"/>
      <w:lvlText w:val=""/>
      <w:lvlJc w:val="left"/>
      <w:pPr>
        <w:tabs>
          <w:tab w:val="num" w:pos="6166"/>
        </w:tabs>
        <w:ind w:left="6166" w:hanging="360"/>
      </w:pPr>
      <w:rPr>
        <w:rFonts w:ascii="Symbol" w:hAnsi="Symbol" w:hint="default"/>
      </w:rPr>
    </w:lvl>
    <w:lvl w:ilvl="4" w:tplc="0C0A0003" w:tentative="1">
      <w:start w:val="1"/>
      <w:numFmt w:val="bullet"/>
      <w:lvlText w:val="o"/>
      <w:lvlJc w:val="left"/>
      <w:pPr>
        <w:tabs>
          <w:tab w:val="num" w:pos="6886"/>
        </w:tabs>
        <w:ind w:left="6886" w:hanging="360"/>
      </w:pPr>
      <w:rPr>
        <w:rFonts w:ascii="Courier New" w:hAnsi="Courier New" w:cs="Courier New" w:hint="default"/>
      </w:rPr>
    </w:lvl>
    <w:lvl w:ilvl="5" w:tplc="0C0A0005" w:tentative="1">
      <w:start w:val="1"/>
      <w:numFmt w:val="bullet"/>
      <w:lvlText w:val=""/>
      <w:lvlJc w:val="left"/>
      <w:pPr>
        <w:tabs>
          <w:tab w:val="num" w:pos="7606"/>
        </w:tabs>
        <w:ind w:left="7606" w:hanging="360"/>
      </w:pPr>
      <w:rPr>
        <w:rFonts w:ascii="Wingdings" w:hAnsi="Wingdings" w:hint="default"/>
      </w:rPr>
    </w:lvl>
    <w:lvl w:ilvl="6" w:tplc="0C0A0001" w:tentative="1">
      <w:start w:val="1"/>
      <w:numFmt w:val="bullet"/>
      <w:lvlText w:val=""/>
      <w:lvlJc w:val="left"/>
      <w:pPr>
        <w:tabs>
          <w:tab w:val="num" w:pos="8326"/>
        </w:tabs>
        <w:ind w:left="8326" w:hanging="360"/>
      </w:pPr>
      <w:rPr>
        <w:rFonts w:ascii="Symbol" w:hAnsi="Symbol" w:hint="default"/>
      </w:rPr>
    </w:lvl>
    <w:lvl w:ilvl="7" w:tplc="0C0A0003" w:tentative="1">
      <w:start w:val="1"/>
      <w:numFmt w:val="bullet"/>
      <w:lvlText w:val="o"/>
      <w:lvlJc w:val="left"/>
      <w:pPr>
        <w:tabs>
          <w:tab w:val="num" w:pos="9046"/>
        </w:tabs>
        <w:ind w:left="9046" w:hanging="360"/>
      </w:pPr>
      <w:rPr>
        <w:rFonts w:ascii="Courier New" w:hAnsi="Courier New" w:cs="Courier New" w:hint="default"/>
      </w:rPr>
    </w:lvl>
    <w:lvl w:ilvl="8" w:tplc="0C0A0005" w:tentative="1">
      <w:start w:val="1"/>
      <w:numFmt w:val="bullet"/>
      <w:lvlText w:val=""/>
      <w:lvlJc w:val="left"/>
      <w:pPr>
        <w:tabs>
          <w:tab w:val="num" w:pos="9766"/>
        </w:tabs>
        <w:ind w:left="9766" w:hanging="360"/>
      </w:pPr>
      <w:rPr>
        <w:rFonts w:ascii="Wingdings" w:hAnsi="Wingdings" w:hint="default"/>
      </w:rPr>
    </w:lvl>
  </w:abstractNum>
  <w:abstractNum w:abstractNumId="107" w15:restartNumberingAfterBreak="0">
    <w:nsid w:val="4DE80926"/>
    <w:multiLevelType w:val="hybridMultilevel"/>
    <w:tmpl w:val="46E0737C"/>
    <w:lvl w:ilvl="0" w:tplc="2FAC3E84">
      <w:start w:val="1"/>
      <w:numFmt w:val="lowerLetter"/>
      <w:lvlText w:val="%1)"/>
      <w:lvlJc w:val="left"/>
      <w:pPr>
        <w:ind w:left="2064" w:hanging="360"/>
      </w:pPr>
      <w:rPr>
        <w:b/>
      </w:rPr>
    </w:lvl>
    <w:lvl w:ilvl="1" w:tplc="0C0A0019" w:tentative="1">
      <w:start w:val="1"/>
      <w:numFmt w:val="lowerLetter"/>
      <w:lvlText w:val="%2."/>
      <w:lvlJc w:val="left"/>
      <w:pPr>
        <w:ind w:left="2784" w:hanging="360"/>
      </w:pPr>
    </w:lvl>
    <w:lvl w:ilvl="2" w:tplc="0C0A001B" w:tentative="1">
      <w:start w:val="1"/>
      <w:numFmt w:val="lowerRoman"/>
      <w:lvlText w:val="%3."/>
      <w:lvlJc w:val="right"/>
      <w:pPr>
        <w:ind w:left="3504" w:hanging="180"/>
      </w:pPr>
    </w:lvl>
    <w:lvl w:ilvl="3" w:tplc="0C0A000F" w:tentative="1">
      <w:start w:val="1"/>
      <w:numFmt w:val="decimal"/>
      <w:lvlText w:val="%4."/>
      <w:lvlJc w:val="left"/>
      <w:pPr>
        <w:ind w:left="4224" w:hanging="360"/>
      </w:pPr>
    </w:lvl>
    <w:lvl w:ilvl="4" w:tplc="0C0A0019" w:tentative="1">
      <w:start w:val="1"/>
      <w:numFmt w:val="lowerLetter"/>
      <w:lvlText w:val="%5."/>
      <w:lvlJc w:val="left"/>
      <w:pPr>
        <w:ind w:left="4944" w:hanging="360"/>
      </w:pPr>
    </w:lvl>
    <w:lvl w:ilvl="5" w:tplc="0C0A001B" w:tentative="1">
      <w:start w:val="1"/>
      <w:numFmt w:val="lowerRoman"/>
      <w:lvlText w:val="%6."/>
      <w:lvlJc w:val="right"/>
      <w:pPr>
        <w:ind w:left="5664" w:hanging="180"/>
      </w:pPr>
    </w:lvl>
    <w:lvl w:ilvl="6" w:tplc="0C0A000F" w:tentative="1">
      <w:start w:val="1"/>
      <w:numFmt w:val="decimal"/>
      <w:lvlText w:val="%7."/>
      <w:lvlJc w:val="left"/>
      <w:pPr>
        <w:ind w:left="6384" w:hanging="360"/>
      </w:pPr>
    </w:lvl>
    <w:lvl w:ilvl="7" w:tplc="0C0A0019" w:tentative="1">
      <w:start w:val="1"/>
      <w:numFmt w:val="lowerLetter"/>
      <w:lvlText w:val="%8."/>
      <w:lvlJc w:val="left"/>
      <w:pPr>
        <w:ind w:left="7104" w:hanging="360"/>
      </w:pPr>
    </w:lvl>
    <w:lvl w:ilvl="8" w:tplc="0C0A001B" w:tentative="1">
      <w:start w:val="1"/>
      <w:numFmt w:val="lowerRoman"/>
      <w:lvlText w:val="%9."/>
      <w:lvlJc w:val="right"/>
      <w:pPr>
        <w:ind w:left="7824" w:hanging="180"/>
      </w:pPr>
    </w:lvl>
  </w:abstractNum>
  <w:abstractNum w:abstractNumId="108" w15:restartNumberingAfterBreak="0">
    <w:nsid w:val="4E8D361A"/>
    <w:multiLevelType w:val="hybridMultilevel"/>
    <w:tmpl w:val="6B122752"/>
    <w:lvl w:ilvl="0" w:tplc="042D0001">
      <w:start w:val="1"/>
      <w:numFmt w:val="bullet"/>
      <w:lvlText w:val=""/>
      <w:lvlJc w:val="left"/>
      <w:pPr>
        <w:ind w:left="2110" w:hanging="360"/>
      </w:pPr>
      <w:rPr>
        <w:rFonts w:ascii="Symbol" w:hAnsi="Symbol" w:hint="default"/>
      </w:rPr>
    </w:lvl>
    <w:lvl w:ilvl="1" w:tplc="042D0003" w:tentative="1">
      <w:start w:val="1"/>
      <w:numFmt w:val="bullet"/>
      <w:lvlText w:val="o"/>
      <w:lvlJc w:val="left"/>
      <w:pPr>
        <w:ind w:left="2830" w:hanging="360"/>
      </w:pPr>
      <w:rPr>
        <w:rFonts w:ascii="Courier New" w:hAnsi="Courier New" w:cs="Courier New" w:hint="default"/>
      </w:rPr>
    </w:lvl>
    <w:lvl w:ilvl="2" w:tplc="042D0005" w:tentative="1">
      <w:start w:val="1"/>
      <w:numFmt w:val="bullet"/>
      <w:lvlText w:val=""/>
      <w:lvlJc w:val="left"/>
      <w:pPr>
        <w:ind w:left="3550" w:hanging="360"/>
      </w:pPr>
      <w:rPr>
        <w:rFonts w:ascii="Wingdings" w:hAnsi="Wingdings" w:hint="default"/>
      </w:rPr>
    </w:lvl>
    <w:lvl w:ilvl="3" w:tplc="042D0001" w:tentative="1">
      <w:start w:val="1"/>
      <w:numFmt w:val="bullet"/>
      <w:lvlText w:val=""/>
      <w:lvlJc w:val="left"/>
      <w:pPr>
        <w:ind w:left="4270" w:hanging="360"/>
      </w:pPr>
      <w:rPr>
        <w:rFonts w:ascii="Symbol" w:hAnsi="Symbol" w:hint="default"/>
      </w:rPr>
    </w:lvl>
    <w:lvl w:ilvl="4" w:tplc="042D0003" w:tentative="1">
      <w:start w:val="1"/>
      <w:numFmt w:val="bullet"/>
      <w:lvlText w:val="o"/>
      <w:lvlJc w:val="left"/>
      <w:pPr>
        <w:ind w:left="4990" w:hanging="360"/>
      </w:pPr>
      <w:rPr>
        <w:rFonts w:ascii="Courier New" w:hAnsi="Courier New" w:cs="Courier New" w:hint="default"/>
      </w:rPr>
    </w:lvl>
    <w:lvl w:ilvl="5" w:tplc="042D0005" w:tentative="1">
      <w:start w:val="1"/>
      <w:numFmt w:val="bullet"/>
      <w:lvlText w:val=""/>
      <w:lvlJc w:val="left"/>
      <w:pPr>
        <w:ind w:left="5710" w:hanging="360"/>
      </w:pPr>
      <w:rPr>
        <w:rFonts w:ascii="Wingdings" w:hAnsi="Wingdings" w:hint="default"/>
      </w:rPr>
    </w:lvl>
    <w:lvl w:ilvl="6" w:tplc="042D0001" w:tentative="1">
      <w:start w:val="1"/>
      <w:numFmt w:val="bullet"/>
      <w:lvlText w:val=""/>
      <w:lvlJc w:val="left"/>
      <w:pPr>
        <w:ind w:left="6430" w:hanging="360"/>
      </w:pPr>
      <w:rPr>
        <w:rFonts w:ascii="Symbol" w:hAnsi="Symbol" w:hint="default"/>
      </w:rPr>
    </w:lvl>
    <w:lvl w:ilvl="7" w:tplc="042D0003" w:tentative="1">
      <w:start w:val="1"/>
      <w:numFmt w:val="bullet"/>
      <w:lvlText w:val="o"/>
      <w:lvlJc w:val="left"/>
      <w:pPr>
        <w:ind w:left="7150" w:hanging="360"/>
      </w:pPr>
      <w:rPr>
        <w:rFonts w:ascii="Courier New" w:hAnsi="Courier New" w:cs="Courier New" w:hint="default"/>
      </w:rPr>
    </w:lvl>
    <w:lvl w:ilvl="8" w:tplc="042D0005" w:tentative="1">
      <w:start w:val="1"/>
      <w:numFmt w:val="bullet"/>
      <w:lvlText w:val=""/>
      <w:lvlJc w:val="left"/>
      <w:pPr>
        <w:ind w:left="7870" w:hanging="360"/>
      </w:pPr>
      <w:rPr>
        <w:rFonts w:ascii="Wingdings" w:hAnsi="Wingdings" w:hint="default"/>
      </w:rPr>
    </w:lvl>
  </w:abstractNum>
  <w:abstractNum w:abstractNumId="109" w15:restartNumberingAfterBreak="0">
    <w:nsid w:val="4F4311CB"/>
    <w:multiLevelType w:val="hybridMultilevel"/>
    <w:tmpl w:val="C3AE72D0"/>
    <w:lvl w:ilvl="0" w:tplc="1158BC18">
      <w:start w:val="1"/>
      <w:numFmt w:val="lowerLetter"/>
      <w:lvlText w:val="%1)"/>
      <w:lvlJc w:val="left"/>
      <w:pPr>
        <w:ind w:left="1004" w:hanging="360"/>
      </w:pPr>
      <w:rPr>
        <w:rFonts w:ascii="Verdana" w:hAnsi="Verdana" w:hint="default"/>
        <w:b/>
        <w:color w:val="auto"/>
        <w:sz w:val="20"/>
        <w:szCs w:val="20"/>
      </w:rPr>
    </w:lvl>
    <w:lvl w:ilvl="1" w:tplc="0C0A0019">
      <w:start w:val="1"/>
      <w:numFmt w:val="lowerLetter"/>
      <w:lvlText w:val="%2."/>
      <w:lvlJc w:val="left"/>
      <w:pPr>
        <w:ind w:left="1724" w:hanging="360"/>
      </w:pPr>
    </w:lvl>
    <w:lvl w:ilvl="2" w:tplc="0C0A001B">
      <w:start w:val="1"/>
      <w:numFmt w:val="lowerRoman"/>
      <w:lvlText w:val="%3."/>
      <w:lvlJc w:val="right"/>
      <w:pPr>
        <w:ind w:left="2444" w:hanging="180"/>
      </w:pPr>
    </w:lvl>
    <w:lvl w:ilvl="3" w:tplc="0C0A000F" w:tentative="1">
      <w:start w:val="1"/>
      <w:numFmt w:val="decimal"/>
      <w:lvlText w:val="%4."/>
      <w:lvlJc w:val="left"/>
      <w:pPr>
        <w:ind w:left="3164" w:hanging="360"/>
      </w:pPr>
    </w:lvl>
    <w:lvl w:ilvl="4" w:tplc="0C0A0019" w:tentative="1">
      <w:start w:val="1"/>
      <w:numFmt w:val="lowerLetter"/>
      <w:lvlText w:val="%5."/>
      <w:lvlJc w:val="left"/>
      <w:pPr>
        <w:ind w:left="3884" w:hanging="360"/>
      </w:pPr>
    </w:lvl>
    <w:lvl w:ilvl="5" w:tplc="0C0A001B" w:tentative="1">
      <w:start w:val="1"/>
      <w:numFmt w:val="lowerRoman"/>
      <w:lvlText w:val="%6."/>
      <w:lvlJc w:val="right"/>
      <w:pPr>
        <w:ind w:left="4604" w:hanging="180"/>
      </w:pPr>
    </w:lvl>
    <w:lvl w:ilvl="6" w:tplc="0C0A000F" w:tentative="1">
      <w:start w:val="1"/>
      <w:numFmt w:val="decimal"/>
      <w:lvlText w:val="%7."/>
      <w:lvlJc w:val="left"/>
      <w:pPr>
        <w:ind w:left="5324" w:hanging="360"/>
      </w:pPr>
    </w:lvl>
    <w:lvl w:ilvl="7" w:tplc="0C0A0019" w:tentative="1">
      <w:start w:val="1"/>
      <w:numFmt w:val="lowerLetter"/>
      <w:lvlText w:val="%8."/>
      <w:lvlJc w:val="left"/>
      <w:pPr>
        <w:ind w:left="6044" w:hanging="360"/>
      </w:pPr>
    </w:lvl>
    <w:lvl w:ilvl="8" w:tplc="0C0A001B" w:tentative="1">
      <w:start w:val="1"/>
      <w:numFmt w:val="lowerRoman"/>
      <w:lvlText w:val="%9."/>
      <w:lvlJc w:val="right"/>
      <w:pPr>
        <w:ind w:left="6764" w:hanging="180"/>
      </w:pPr>
    </w:lvl>
  </w:abstractNum>
  <w:abstractNum w:abstractNumId="110" w15:restartNumberingAfterBreak="0">
    <w:nsid w:val="50576ED2"/>
    <w:multiLevelType w:val="hybridMultilevel"/>
    <w:tmpl w:val="32D6AC6A"/>
    <w:lvl w:ilvl="0" w:tplc="D62CE08C">
      <w:start w:val="1"/>
      <w:numFmt w:val="bullet"/>
      <w:lvlText w:val=""/>
      <w:lvlJc w:val="left"/>
      <w:pPr>
        <w:ind w:left="2008" w:hanging="360"/>
      </w:pPr>
      <w:rPr>
        <w:rFonts w:ascii="Symbol" w:hAnsi="Symbol" w:hint="default"/>
        <w:color w:val="auto"/>
      </w:rPr>
    </w:lvl>
    <w:lvl w:ilvl="1" w:tplc="0C0A0003" w:tentative="1">
      <w:start w:val="1"/>
      <w:numFmt w:val="bullet"/>
      <w:lvlText w:val="o"/>
      <w:lvlJc w:val="left"/>
      <w:pPr>
        <w:ind w:left="2728" w:hanging="360"/>
      </w:pPr>
      <w:rPr>
        <w:rFonts w:ascii="Courier New" w:hAnsi="Courier New" w:cs="Courier New" w:hint="default"/>
      </w:rPr>
    </w:lvl>
    <w:lvl w:ilvl="2" w:tplc="0C0A0005" w:tentative="1">
      <w:start w:val="1"/>
      <w:numFmt w:val="bullet"/>
      <w:lvlText w:val=""/>
      <w:lvlJc w:val="left"/>
      <w:pPr>
        <w:ind w:left="3448" w:hanging="360"/>
      </w:pPr>
      <w:rPr>
        <w:rFonts w:ascii="Wingdings" w:hAnsi="Wingdings" w:hint="default"/>
      </w:rPr>
    </w:lvl>
    <w:lvl w:ilvl="3" w:tplc="0C0A0001" w:tentative="1">
      <w:start w:val="1"/>
      <w:numFmt w:val="bullet"/>
      <w:lvlText w:val=""/>
      <w:lvlJc w:val="left"/>
      <w:pPr>
        <w:ind w:left="4168" w:hanging="360"/>
      </w:pPr>
      <w:rPr>
        <w:rFonts w:ascii="Symbol" w:hAnsi="Symbol" w:hint="default"/>
      </w:rPr>
    </w:lvl>
    <w:lvl w:ilvl="4" w:tplc="0C0A0003" w:tentative="1">
      <w:start w:val="1"/>
      <w:numFmt w:val="bullet"/>
      <w:lvlText w:val="o"/>
      <w:lvlJc w:val="left"/>
      <w:pPr>
        <w:ind w:left="4888" w:hanging="360"/>
      </w:pPr>
      <w:rPr>
        <w:rFonts w:ascii="Courier New" w:hAnsi="Courier New" w:cs="Courier New" w:hint="default"/>
      </w:rPr>
    </w:lvl>
    <w:lvl w:ilvl="5" w:tplc="0C0A0005" w:tentative="1">
      <w:start w:val="1"/>
      <w:numFmt w:val="bullet"/>
      <w:lvlText w:val=""/>
      <w:lvlJc w:val="left"/>
      <w:pPr>
        <w:ind w:left="5608" w:hanging="360"/>
      </w:pPr>
      <w:rPr>
        <w:rFonts w:ascii="Wingdings" w:hAnsi="Wingdings" w:hint="default"/>
      </w:rPr>
    </w:lvl>
    <w:lvl w:ilvl="6" w:tplc="0C0A0001" w:tentative="1">
      <w:start w:val="1"/>
      <w:numFmt w:val="bullet"/>
      <w:lvlText w:val=""/>
      <w:lvlJc w:val="left"/>
      <w:pPr>
        <w:ind w:left="6328" w:hanging="360"/>
      </w:pPr>
      <w:rPr>
        <w:rFonts w:ascii="Symbol" w:hAnsi="Symbol" w:hint="default"/>
      </w:rPr>
    </w:lvl>
    <w:lvl w:ilvl="7" w:tplc="0C0A0003" w:tentative="1">
      <w:start w:val="1"/>
      <w:numFmt w:val="bullet"/>
      <w:lvlText w:val="o"/>
      <w:lvlJc w:val="left"/>
      <w:pPr>
        <w:ind w:left="7048" w:hanging="360"/>
      </w:pPr>
      <w:rPr>
        <w:rFonts w:ascii="Courier New" w:hAnsi="Courier New" w:cs="Courier New" w:hint="default"/>
      </w:rPr>
    </w:lvl>
    <w:lvl w:ilvl="8" w:tplc="0C0A0005" w:tentative="1">
      <w:start w:val="1"/>
      <w:numFmt w:val="bullet"/>
      <w:lvlText w:val=""/>
      <w:lvlJc w:val="left"/>
      <w:pPr>
        <w:ind w:left="7768" w:hanging="360"/>
      </w:pPr>
      <w:rPr>
        <w:rFonts w:ascii="Wingdings" w:hAnsi="Wingdings" w:hint="default"/>
      </w:rPr>
    </w:lvl>
  </w:abstractNum>
  <w:abstractNum w:abstractNumId="111" w15:restartNumberingAfterBreak="0">
    <w:nsid w:val="522408F7"/>
    <w:multiLevelType w:val="hybridMultilevel"/>
    <w:tmpl w:val="8F342D40"/>
    <w:lvl w:ilvl="0" w:tplc="C9485C44">
      <w:start w:val="1"/>
      <w:numFmt w:val="decimal"/>
      <w:lvlText w:val="%1."/>
      <w:lvlJc w:val="left"/>
      <w:pPr>
        <w:ind w:left="720" w:hanging="360"/>
      </w:pPr>
      <w:rPr>
        <w:rFonts w:hint="default"/>
        <w:b/>
        <w:sz w:val="12"/>
        <w:szCs w:val="12"/>
      </w:rPr>
    </w:lvl>
    <w:lvl w:ilvl="1" w:tplc="042D0019">
      <w:start w:val="1"/>
      <w:numFmt w:val="lowerLetter"/>
      <w:lvlText w:val="%2."/>
      <w:lvlJc w:val="left"/>
      <w:pPr>
        <w:ind w:left="1440" w:hanging="360"/>
      </w:pPr>
    </w:lvl>
    <w:lvl w:ilvl="2" w:tplc="042D001B" w:tentative="1">
      <w:start w:val="1"/>
      <w:numFmt w:val="lowerRoman"/>
      <w:lvlText w:val="%3."/>
      <w:lvlJc w:val="right"/>
      <w:pPr>
        <w:ind w:left="2160" w:hanging="180"/>
      </w:pPr>
    </w:lvl>
    <w:lvl w:ilvl="3" w:tplc="042D000F" w:tentative="1">
      <w:start w:val="1"/>
      <w:numFmt w:val="decimal"/>
      <w:lvlText w:val="%4."/>
      <w:lvlJc w:val="left"/>
      <w:pPr>
        <w:ind w:left="2880" w:hanging="360"/>
      </w:pPr>
    </w:lvl>
    <w:lvl w:ilvl="4" w:tplc="042D0019" w:tentative="1">
      <w:start w:val="1"/>
      <w:numFmt w:val="lowerLetter"/>
      <w:lvlText w:val="%5."/>
      <w:lvlJc w:val="left"/>
      <w:pPr>
        <w:ind w:left="3600" w:hanging="360"/>
      </w:pPr>
    </w:lvl>
    <w:lvl w:ilvl="5" w:tplc="042D001B" w:tentative="1">
      <w:start w:val="1"/>
      <w:numFmt w:val="lowerRoman"/>
      <w:lvlText w:val="%6."/>
      <w:lvlJc w:val="right"/>
      <w:pPr>
        <w:ind w:left="4320" w:hanging="180"/>
      </w:pPr>
    </w:lvl>
    <w:lvl w:ilvl="6" w:tplc="042D000F" w:tentative="1">
      <w:start w:val="1"/>
      <w:numFmt w:val="decimal"/>
      <w:lvlText w:val="%7."/>
      <w:lvlJc w:val="left"/>
      <w:pPr>
        <w:ind w:left="5040" w:hanging="360"/>
      </w:pPr>
    </w:lvl>
    <w:lvl w:ilvl="7" w:tplc="042D0019" w:tentative="1">
      <w:start w:val="1"/>
      <w:numFmt w:val="lowerLetter"/>
      <w:lvlText w:val="%8."/>
      <w:lvlJc w:val="left"/>
      <w:pPr>
        <w:ind w:left="5760" w:hanging="360"/>
      </w:pPr>
    </w:lvl>
    <w:lvl w:ilvl="8" w:tplc="042D001B" w:tentative="1">
      <w:start w:val="1"/>
      <w:numFmt w:val="lowerRoman"/>
      <w:lvlText w:val="%9."/>
      <w:lvlJc w:val="right"/>
      <w:pPr>
        <w:ind w:left="6480" w:hanging="180"/>
      </w:pPr>
    </w:lvl>
  </w:abstractNum>
  <w:abstractNum w:abstractNumId="112" w15:restartNumberingAfterBreak="0">
    <w:nsid w:val="53F639DB"/>
    <w:multiLevelType w:val="hybridMultilevel"/>
    <w:tmpl w:val="049C1602"/>
    <w:lvl w:ilvl="0" w:tplc="8B62B2E2">
      <w:start w:val="1"/>
      <w:numFmt w:val="lowerLetter"/>
      <w:lvlText w:val="%1)"/>
      <w:lvlJc w:val="left"/>
      <w:pPr>
        <w:ind w:left="1760" w:hanging="360"/>
      </w:pPr>
      <w:rPr>
        <w:rFonts w:hint="default"/>
        <w:b/>
      </w:rPr>
    </w:lvl>
    <w:lvl w:ilvl="1" w:tplc="0C0A0019" w:tentative="1">
      <w:start w:val="1"/>
      <w:numFmt w:val="lowerLetter"/>
      <w:lvlText w:val="%2."/>
      <w:lvlJc w:val="left"/>
      <w:pPr>
        <w:ind w:left="420" w:hanging="360"/>
      </w:pPr>
    </w:lvl>
    <w:lvl w:ilvl="2" w:tplc="0C0A001B">
      <w:start w:val="1"/>
      <w:numFmt w:val="lowerRoman"/>
      <w:lvlText w:val="%3."/>
      <w:lvlJc w:val="right"/>
      <w:pPr>
        <w:ind w:left="1140" w:hanging="180"/>
      </w:pPr>
    </w:lvl>
    <w:lvl w:ilvl="3" w:tplc="0C0A000F" w:tentative="1">
      <w:start w:val="1"/>
      <w:numFmt w:val="decimal"/>
      <w:lvlText w:val="%4."/>
      <w:lvlJc w:val="left"/>
      <w:pPr>
        <w:ind w:left="1860" w:hanging="360"/>
      </w:pPr>
    </w:lvl>
    <w:lvl w:ilvl="4" w:tplc="0C0A0019" w:tentative="1">
      <w:start w:val="1"/>
      <w:numFmt w:val="lowerLetter"/>
      <w:lvlText w:val="%5."/>
      <w:lvlJc w:val="left"/>
      <w:pPr>
        <w:ind w:left="2580" w:hanging="360"/>
      </w:pPr>
    </w:lvl>
    <w:lvl w:ilvl="5" w:tplc="0C0A001B" w:tentative="1">
      <w:start w:val="1"/>
      <w:numFmt w:val="lowerRoman"/>
      <w:lvlText w:val="%6."/>
      <w:lvlJc w:val="right"/>
      <w:pPr>
        <w:ind w:left="3300" w:hanging="180"/>
      </w:pPr>
    </w:lvl>
    <w:lvl w:ilvl="6" w:tplc="0C0A000F" w:tentative="1">
      <w:start w:val="1"/>
      <w:numFmt w:val="decimal"/>
      <w:lvlText w:val="%7."/>
      <w:lvlJc w:val="left"/>
      <w:pPr>
        <w:ind w:left="4020" w:hanging="360"/>
      </w:pPr>
    </w:lvl>
    <w:lvl w:ilvl="7" w:tplc="0C0A0019" w:tentative="1">
      <w:start w:val="1"/>
      <w:numFmt w:val="lowerLetter"/>
      <w:lvlText w:val="%8."/>
      <w:lvlJc w:val="left"/>
      <w:pPr>
        <w:ind w:left="4740" w:hanging="360"/>
      </w:pPr>
    </w:lvl>
    <w:lvl w:ilvl="8" w:tplc="0C0A001B" w:tentative="1">
      <w:start w:val="1"/>
      <w:numFmt w:val="lowerRoman"/>
      <w:lvlText w:val="%9."/>
      <w:lvlJc w:val="right"/>
      <w:pPr>
        <w:ind w:left="5460" w:hanging="180"/>
      </w:pPr>
    </w:lvl>
  </w:abstractNum>
  <w:abstractNum w:abstractNumId="113" w15:restartNumberingAfterBreak="0">
    <w:nsid w:val="53F7642D"/>
    <w:multiLevelType w:val="hybridMultilevel"/>
    <w:tmpl w:val="B5DC4302"/>
    <w:lvl w:ilvl="0" w:tplc="2FAC3E84">
      <w:start w:val="1"/>
      <w:numFmt w:val="lowerLetter"/>
      <w:lvlText w:val="%1)"/>
      <w:lvlJc w:val="left"/>
      <w:pPr>
        <w:ind w:left="1780" w:hanging="360"/>
      </w:pPr>
      <w:rPr>
        <w:b/>
      </w:rPr>
    </w:lvl>
    <w:lvl w:ilvl="1" w:tplc="0C0A0019" w:tentative="1">
      <w:start w:val="1"/>
      <w:numFmt w:val="lowerLetter"/>
      <w:lvlText w:val="%2."/>
      <w:lvlJc w:val="left"/>
      <w:pPr>
        <w:ind w:left="2500" w:hanging="360"/>
      </w:pPr>
    </w:lvl>
    <w:lvl w:ilvl="2" w:tplc="0C0A001B" w:tentative="1">
      <w:start w:val="1"/>
      <w:numFmt w:val="lowerRoman"/>
      <w:lvlText w:val="%3."/>
      <w:lvlJc w:val="right"/>
      <w:pPr>
        <w:ind w:left="3220" w:hanging="180"/>
      </w:pPr>
    </w:lvl>
    <w:lvl w:ilvl="3" w:tplc="0C0A000F" w:tentative="1">
      <w:start w:val="1"/>
      <w:numFmt w:val="decimal"/>
      <w:lvlText w:val="%4."/>
      <w:lvlJc w:val="left"/>
      <w:pPr>
        <w:ind w:left="3940" w:hanging="360"/>
      </w:pPr>
    </w:lvl>
    <w:lvl w:ilvl="4" w:tplc="0C0A0019" w:tentative="1">
      <w:start w:val="1"/>
      <w:numFmt w:val="lowerLetter"/>
      <w:lvlText w:val="%5."/>
      <w:lvlJc w:val="left"/>
      <w:pPr>
        <w:ind w:left="4660" w:hanging="360"/>
      </w:pPr>
    </w:lvl>
    <w:lvl w:ilvl="5" w:tplc="0C0A001B" w:tentative="1">
      <w:start w:val="1"/>
      <w:numFmt w:val="lowerRoman"/>
      <w:lvlText w:val="%6."/>
      <w:lvlJc w:val="right"/>
      <w:pPr>
        <w:ind w:left="5380" w:hanging="180"/>
      </w:pPr>
    </w:lvl>
    <w:lvl w:ilvl="6" w:tplc="0C0A000F" w:tentative="1">
      <w:start w:val="1"/>
      <w:numFmt w:val="decimal"/>
      <w:lvlText w:val="%7."/>
      <w:lvlJc w:val="left"/>
      <w:pPr>
        <w:ind w:left="6100" w:hanging="360"/>
      </w:pPr>
    </w:lvl>
    <w:lvl w:ilvl="7" w:tplc="0C0A0019" w:tentative="1">
      <w:start w:val="1"/>
      <w:numFmt w:val="lowerLetter"/>
      <w:lvlText w:val="%8."/>
      <w:lvlJc w:val="left"/>
      <w:pPr>
        <w:ind w:left="6820" w:hanging="360"/>
      </w:pPr>
    </w:lvl>
    <w:lvl w:ilvl="8" w:tplc="0C0A001B" w:tentative="1">
      <w:start w:val="1"/>
      <w:numFmt w:val="lowerRoman"/>
      <w:lvlText w:val="%9."/>
      <w:lvlJc w:val="right"/>
      <w:pPr>
        <w:ind w:left="7540" w:hanging="180"/>
      </w:pPr>
    </w:lvl>
  </w:abstractNum>
  <w:abstractNum w:abstractNumId="114" w15:restartNumberingAfterBreak="0">
    <w:nsid w:val="552C5323"/>
    <w:multiLevelType w:val="multilevel"/>
    <w:tmpl w:val="D494DEE0"/>
    <w:styleLink w:val="Estilo3"/>
    <w:lvl w:ilvl="0">
      <w:start w:val="1"/>
      <w:numFmt w:val="decimal"/>
      <w:lvlText w:val="%1."/>
      <w:lvlJc w:val="left"/>
      <w:pPr>
        <w:ind w:left="360" w:hanging="360"/>
      </w:pPr>
      <w:rPr>
        <w:rFonts w:ascii="Verdana" w:hAnsi="Verdana" w:hint="default"/>
        <w:sz w:val="20"/>
      </w:rPr>
    </w:lvl>
    <w:lvl w:ilvl="1">
      <w:start w:val="1"/>
      <w:numFmt w:val="decimal"/>
      <w:lvlText w:val="%1.%2."/>
      <w:lvlJc w:val="left"/>
      <w:pPr>
        <w:ind w:left="1191" w:hanging="831"/>
      </w:pPr>
      <w:rPr>
        <w:rFonts w:ascii="Verdana" w:hAnsi="Verdana" w:hint="default"/>
        <w:sz w:val="20"/>
      </w:rPr>
    </w:lvl>
    <w:lvl w:ilvl="2">
      <w:start w:val="1"/>
      <w:numFmt w:val="lowerRoman"/>
      <w:lvlText w:val="%3)"/>
      <w:lvlJc w:val="left"/>
      <w:pPr>
        <w:ind w:left="1080" w:hanging="360"/>
      </w:pPr>
      <w:rPr>
        <w:rFonts w:hint="default"/>
      </w:rPr>
    </w:lvl>
    <w:lvl w:ilvl="3">
      <w:start w:val="1"/>
      <w:numFmt w:val="decimal"/>
      <w:lvlText w:val="(%4)"/>
      <w:lvlJc w:val="left"/>
      <w:pPr>
        <w:ind w:left="1440" w:hanging="360"/>
      </w:pPr>
      <w:rPr>
        <w:rFonts w:hint="default"/>
      </w:rPr>
    </w:lvl>
    <w:lvl w:ilvl="4">
      <w:start w:val="1"/>
      <w:numFmt w:val="lowerLetter"/>
      <w:lvlText w:val="(%5)"/>
      <w:lvlJc w:val="left"/>
      <w:pPr>
        <w:ind w:left="1800" w:hanging="360"/>
      </w:pPr>
      <w:rPr>
        <w:rFonts w:hint="default"/>
      </w:rPr>
    </w:lvl>
    <w:lvl w:ilvl="5">
      <w:start w:val="1"/>
      <w:numFmt w:val="lowerRoman"/>
      <w:lvlText w:val="(%6)"/>
      <w:lvlJc w:val="left"/>
      <w:pPr>
        <w:ind w:left="2160" w:hanging="360"/>
      </w:pPr>
      <w:rPr>
        <w:rFonts w:hint="default"/>
      </w:rPr>
    </w:lvl>
    <w:lvl w:ilvl="6">
      <w:start w:val="1"/>
      <w:numFmt w:val="decimal"/>
      <w:lvlText w:val="%7."/>
      <w:lvlJc w:val="left"/>
      <w:pPr>
        <w:ind w:left="2520" w:hanging="360"/>
      </w:pPr>
      <w:rPr>
        <w:rFonts w:hint="default"/>
      </w:rPr>
    </w:lvl>
    <w:lvl w:ilvl="7">
      <w:start w:val="1"/>
      <w:numFmt w:val="lowerLetter"/>
      <w:lvlText w:val="%8."/>
      <w:lvlJc w:val="left"/>
      <w:pPr>
        <w:ind w:left="2880" w:hanging="360"/>
      </w:pPr>
      <w:rPr>
        <w:rFonts w:hint="default"/>
      </w:rPr>
    </w:lvl>
    <w:lvl w:ilvl="8">
      <w:start w:val="1"/>
      <w:numFmt w:val="lowerRoman"/>
      <w:lvlText w:val="%9."/>
      <w:lvlJc w:val="left"/>
      <w:pPr>
        <w:ind w:left="3240" w:hanging="360"/>
      </w:pPr>
      <w:rPr>
        <w:rFonts w:hint="default"/>
      </w:rPr>
    </w:lvl>
  </w:abstractNum>
  <w:abstractNum w:abstractNumId="115" w15:restartNumberingAfterBreak="0">
    <w:nsid w:val="553652D9"/>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16" w15:restartNumberingAfterBreak="0">
    <w:nsid w:val="557243C5"/>
    <w:multiLevelType w:val="multilevel"/>
    <w:tmpl w:val="590EDCEC"/>
    <w:lvl w:ilvl="0">
      <w:start w:val="1"/>
      <w:numFmt w:val="bullet"/>
      <w:lvlText w:val=""/>
      <w:lvlJc w:val="left"/>
      <w:pPr>
        <w:tabs>
          <w:tab w:val="num" w:pos="720"/>
        </w:tabs>
        <w:ind w:left="720" w:hanging="360"/>
      </w:pPr>
      <w:rPr>
        <w:rFonts w:ascii="Symbol" w:hAnsi="Symbol" w:hint="default"/>
        <w:sz w:val="20"/>
      </w:rPr>
    </w:lvl>
    <w:lvl w:ilvl="1">
      <w:start w:val="1"/>
      <w:numFmt w:val="bullet"/>
      <w:lvlText w:val="o"/>
      <w:lvlJc w:val="left"/>
      <w:pPr>
        <w:tabs>
          <w:tab w:val="num" w:pos="1440"/>
        </w:tabs>
        <w:ind w:left="1440" w:hanging="360"/>
      </w:pPr>
      <w:rPr>
        <w:rFonts w:ascii="Courier New" w:hAnsi="Courier New" w:hint="default"/>
        <w:sz w:val="20"/>
      </w:rPr>
    </w:lvl>
    <w:lvl w:ilvl="2" w:tentative="1">
      <w:start w:val="1"/>
      <w:numFmt w:val="bullet"/>
      <w:lvlText w:val=""/>
      <w:lvlJc w:val="left"/>
      <w:pPr>
        <w:tabs>
          <w:tab w:val="num" w:pos="2160"/>
        </w:tabs>
        <w:ind w:left="2160" w:hanging="360"/>
      </w:pPr>
      <w:rPr>
        <w:rFonts w:ascii="Wingdings" w:hAnsi="Wingdings" w:hint="default"/>
        <w:sz w:val="20"/>
      </w:rPr>
    </w:lvl>
    <w:lvl w:ilvl="3" w:tentative="1">
      <w:start w:val="1"/>
      <w:numFmt w:val="bullet"/>
      <w:lvlText w:val=""/>
      <w:lvlJc w:val="left"/>
      <w:pPr>
        <w:tabs>
          <w:tab w:val="num" w:pos="2880"/>
        </w:tabs>
        <w:ind w:left="2880" w:hanging="360"/>
      </w:pPr>
      <w:rPr>
        <w:rFonts w:ascii="Wingdings" w:hAnsi="Wingdings" w:hint="default"/>
        <w:sz w:val="20"/>
      </w:rPr>
    </w:lvl>
    <w:lvl w:ilvl="4" w:tentative="1">
      <w:start w:val="1"/>
      <w:numFmt w:val="bullet"/>
      <w:lvlText w:val=""/>
      <w:lvlJc w:val="left"/>
      <w:pPr>
        <w:tabs>
          <w:tab w:val="num" w:pos="3600"/>
        </w:tabs>
        <w:ind w:left="3600" w:hanging="360"/>
      </w:pPr>
      <w:rPr>
        <w:rFonts w:ascii="Wingdings" w:hAnsi="Wingdings" w:hint="default"/>
        <w:sz w:val="20"/>
      </w:rPr>
    </w:lvl>
    <w:lvl w:ilvl="5" w:tentative="1">
      <w:start w:val="1"/>
      <w:numFmt w:val="bullet"/>
      <w:lvlText w:val=""/>
      <w:lvlJc w:val="left"/>
      <w:pPr>
        <w:tabs>
          <w:tab w:val="num" w:pos="4320"/>
        </w:tabs>
        <w:ind w:left="4320" w:hanging="360"/>
      </w:pPr>
      <w:rPr>
        <w:rFonts w:ascii="Wingdings" w:hAnsi="Wingdings" w:hint="default"/>
        <w:sz w:val="20"/>
      </w:rPr>
    </w:lvl>
    <w:lvl w:ilvl="6" w:tentative="1">
      <w:start w:val="1"/>
      <w:numFmt w:val="bullet"/>
      <w:lvlText w:val=""/>
      <w:lvlJc w:val="left"/>
      <w:pPr>
        <w:tabs>
          <w:tab w:val="num" w:pos="5040"/>
        </w:tabs>
        <w:ind w:left="5040" w:hanging="360"/>
      </w:pPr>
      <w:rPr>
        <w:rFonts w:ascii="Wingdings" w:hAnsi="Wingdings" w:hint="default"/>
        <w:sz w:val="20"/>
      </w:rPr>
    </w:lvl>
    <w:lvl w:ilvl="7" w:tentative="1">
      <w:start w:val="1"/>
      <w:numFmt w:val="bullet"/>
      <w:lvlText w:val=""/>
      <w:lvlJc w:val="left"/>
      <w:pPr>
        <w:tabs>
          <w:tab w:val="num" w:pos="5760"/>
        </w:tabs>
        <w:ind w:left="5760" w:hanging="360"/>
      </w:pPr>
      <w:rPr>
        <w:rFonts w:ascii="Wingdings" w:hAnsi="Wingdings" w:hint="default"/>
        <w:sz w:val="20"/>
      </w:rPr>
    </w:lvl>
    <w:lvl w:ilvl="8" w:tentative="1">
      <w:start w:val="1"/>
      <w:numFmt w:val="bullet"/>
      <w:lvlText w:val=""/>
      <w:lvlJc w:val="left"/>
      <w:pPr>
        <w:tabs>
          <w:tab w:val="num" w:pos="6480"/>
        </w:tabs>
        <w:ind w:left="6480" w:hanging="360"/>
      </w:pPr>
      <w:rPr>
        <w:rFonts w:ascii="Wingdings" w:hAnsi="Wingdings" w:hint="default"/>
        <w:sz w:val="20"/>
      </w:rPr>
    </w:lvl>
  </w:abstractNum>
  <w:abstractNum w:abstractNumId="117" w15:restartNumberingAfterBreak="0">
    <w:nsid w:val="56734DA1"/>
    <w:multiLevelType w:val="hybridMultilevel"/>
    <w:tmpl w:val="C07CFD14"/>
    <w:styleLink w:val="Estilo242"/>
    <w:lvl w:ilvl="0" w:tplc="7E2848C0">
      <w:start w:val="1"/>
      <w:numFmt w:val="lowerLetter"/>
      <w:lvlText w:val="%1)"/>
      <w:lvlJc w:val="left"/>
      <w:pPr>
        <w:tabs>
          <w:tab w:val="num" w:pos="1780"/>
        </w:tabs>
        <w:ind w:left="1780" w:hanging="360"/>
      </w:pPr>
      <w:rPr>
        <w:rFonts w:ascii="Verdana" w:hAnsi="Verdana" w:hint="default"/>
        <w:color w:val="auto"/>
        <w:sz w:val="18"/>
        <w:szCs w:val="18"/>
      </w:rPr>
    </w:lvl>
    <w:lvl w:ilvl="1" w:tplc="0C0A0019" w:tentative="1">
      <w:start w:val="1"/>
      <w:numFmt w:val="lowerLetter"/>
      <w:lvlText w:val="%2."/>
      <w:lvlJc w:val="left"/>
      <w:pPr>
        <w:ind w:left="2260" w:hanging="360"/>
      </w:pPr>
    </w:lvl>
    <w:lvl w:ilvl="2" w:tplc="0C0A001B" w:tentative="1">
      <w:start w:val="1"/>
      <w:numFmt w:val="lowerRoman"/>
      <w:lvlText w:val="%3."/>
      <w:lvlJc w:val="right"/>
      <w:pPr>
        <w:ind w:left="2980" w:hanging="180"/>
      </w:pPr>
    </w:lvl>
    <w:lvl w:ilvl="3" w:tplc="0C0A000F" w:tentative="1">
      <w:start w:val="1"/>
      <w:numFmt w:val="decimal"/>
      <w:lvlText w:val="%4."/>
      <w:lvlJc w:val="left"/>
      <w:pPr>
        <w:ind w:left="3700" w:hanging="360"/>
      </w:pPr>
    </w:lvl>
    <w:lvl w:ilvl="4" w:tplc="0C0A0019" w:tentative="1">
      <w:start w:val="1"/>
      <w:numFmt w:val="lowerLetter"/>
      <w:lvlText w:val="%5."/>
      <w:lvlJc w:val="left"/>
      <w:pPr>
        <w:ind w:left="4420" w:hanging="360"/>
      </w:pPr>
    </w:lvl>
    <w:lvl w:ilvl="5" w:tplc="0C0A001B" w:tentative="1">
      <w:start w:val="1"/>
      <w:numFmt w:val="lowerRoman"/>
      <w:lvlText w:val="%6."/>
      <w:lvlJc w:val="right"/>
      <w:pPr>
        <w:ind w:left="5140" w:hanging="180"/>
      </w:pPr>
    </w:lvl>
    <w:lvl w:ilvl="6" w:tplc="0C0A000F" w:tentative="1">
      <w:start w:val="1"/>
      <w:numFmt w:val="decimal"/>
      <w:lvlText w:val="%7."/>
      <w:lvlJc w:val="left"/>
      <w:pPr>
        <w:ind w:left="5860" w:hanging="360"/>
      </w:pPr>
    </w:lvl>
    <w:lvl w:ilvl="7" w:tplc="0C0A0019" w:tentative="1">
      <w:start w:val="1"/>
      <w:numFmt w:val="lowerLetter"/>
      <w:lvlText w:val="%8."/>
      <w:lvlJc w:val="left"/>
      <w:pPr>
        <w:ind w:left="6580" w:hanging="360"/>
      </w:pPr>
    </w:lvl>
    <w:lvl w:ilvl="8" w:tplc="0C0A001B" w:tentative="1">
      <w:start w:val="1"/>
      <w:numFmt w:val="lowerRoman"/>
      <w:lvlText w:val="%9."/>
      <w:lvlJc w:val="right"/>
      <w:pPr>
        <w:ind w:left="7300" w:hanging="180"/>
      </w:pPr>
    </w:lvl>
  </w:abstractNum>
  <w:abstractNum w:abstractNumId="118" w15:restartNumberingAfterBreak="0">
    <w:nsid w:val="569B50B8"/>
    <w:multiLevelType w:val="hybridMultilevel"/>
    <w:tmpl w:val="7B84E3FC"/>
    <w:lvl w:ilvl="0" w:tplc="2FAC3E84">
      <w:start w:val="1"/>
      <w:numFmt w:val="lowerLetter"/>
      <w:lvlText w:val="%1)"/>
      <w:lvlJc w:val="left"/>
      <w:pPr>
        <w:ind w:left="1572" w:hanging="360"/>
      </w:pPr>
      <w:rPr>
        <w:b/>
      </w:rPr>
    </w:lvl>
    <w:lvl w:ilvl="1" w:tplc="0C0A0019" w:tentative="1">
      <w:start w:val="1"/>
      <w:numFmt w:val="lowerLetter"/>
      <w:lvlText w:val="%2."/>
      <w:lvlJc w:val="left"/>
      <w:pPr>
        <w:ind w:left="2292" w:hanging="360"/>
      </w:pPr>
    </w:lvl>
    <w:lvl w:ilvl="2" w:tplc="0C0A001B" w:tentative="1">
      <w:start w:val="1"/>
      <w:numFmt w:val="lowerRoman"/>
      <w:lvlText w:val="%3."/>
      <w:lvlJc w:val="right"/>
      <w:pPr>
        <w:ind w:left="3012" w:hanging="180"/>
      </w:pPr>
    </w:lvl>
    <w:lvl w:ilvl="3" w:tplc="0C0A000F" w:tentative="1">
      <w:start w:val="1"/>
      <w:numFmt w:val="decimal"/>
      <w:lvlText w:val="%4."/>
      <w:lvlJc w:val="left"/>
      <w:pPr>
        <w:ind w:left="3732" w:hanging="360"/>
      </w:pPr>
    </w:lvl>
    <w:lvl w:ilvl="4" w:tplc="0C0A0019" w:tentative="1">
      <w:start w:val="1"/>
      <w:numFmt w:val="lowerLetter"/>
      <w:lvlText w:val="%5."/>
      <w:lvlJc w:val="left"/>
      <w:pPr>
        <w:ind w:left="4452" w:hanging="360"/>
      </w:pPr>
    </w:lvl>
    <w:lvl w:ilvl="5" w:tplc="0C0A001B" w:tentative="1">
      <w:start w:val="1"/>
      <w:numFmt w:val="lowerRoman"/>
      <w:lvlText w:val="%6."/>
      <w:lvlJc w:val="right"/>
      <w:pPr>
        <w:ind w:left="5172" w:hanging="180"/>
      </w:pPr>
    </w:lvl>
    <w:lvl w:ilvl="6" w:tplc="0C0A000F" w:tentative="1">
      <w:start w:val="1"/>
      <w:numFmt w:val="decimal"/>
      <w:lvlText w:val="%7."/>
      <w:lvlJc w:val="left"/>
      <w:pPr>
        <w:ind w:left="5892" w:hanging="360"/>
      </w:pPr>
    </w:lvl>
    <w:lvl w:ilvl="7" w:tplc="0C0A0019" w:tentative="1">
      <w:start w:val="1"/>
      <w:numFmt w:val="lowerLetter"/>
      <w:lvlText w:val="%8."/>
      <w:lvlJc w:val="left"/>
      <w:pPr>
        <w:ind w:left="6612" w:hanging="360"/>
      </w:pPr>
    </w:lvl>
    <w:lvl w:ilvl="8" w:tplc="0C0A001B" w:tentative="1">
      <w:start w:val="1"/>
      <w:numFmt w:val="lowerRoman"/>
      <w:lvlText w:val="%9."/>
      <w:lvlJc w:val="right"/>
      <w:pPr>
        <w:ind w:left="7332" w:hanging="180"/>
      </w:pPr>
    </w:lvl>
  </w:abstractNum>
  <w:abstractNum w:abstractNumId="119" w15:restartNumberingAfterBreak="0">
    <w:nsid w:val="56B92F09"/>
    <w:multiLevelType w:val="hybridMultilevel"/>
    <w:tmpl w:val="31A04DF2"/>
    <w:lvl w:ilvl="0" w:tplc="A0186ABA">
      <w:start w:val="1"/>
      <w:numFmt w:val="decimal"/>
      <w:lvlText w:val="%1."/>
      <w:lvlJc w:val="left"/>
      <w:pPr>
        <w:ind w:left="1212" w:hanging="360"/>
      </w:pPr>
      <w:rPr>
        <w:rFonts w:ascii="Verdana" w:hAnsi="Verdana" w:hint="default"/>
        <w:b/>
        <w:i w:val="0"/>
        <w:sz w:val="19"/>
        <w:szCs w:val="19"/>
      </w:rPr>
    </w:lvl>
    <w:lvl w:ilvl="1" w:tplc="0C0A0019" w:tentative="1">
      <w:start w:val="1"/>
      <w:numFmt w:val="lowerLetter"/>
      <w:lvlText w:val="%2."/>
      <w:lvlJc w:val="left"/>
      <w:pPr>
        <w:ind w:left="1932" w:hanging="360"/>
      </w:pPr>
    </w:lvl>
    <w:lvl w:ilvl="2" w:tplc="0C0A001B" w:tentative="1">
      <w:start w:val="1"/>
      <w:numFmt w:val="lowerRoman"/>
      <w:lvlText w:val="%3."/>
      <w:lvlJc w:val="right"/>
      <w:pPr>
        <w:ind w:left="2652" w:hanging="180"/>
      </w:pPr>
    </w:lvl>
    <w:lvl w:ilvl="3" w:tplc="0C0A000F" w:tentative="1">
      <w:start w:val="1"/>
      <w:numFmt w:val="decimal"/>
      <w:lvlText w:val="%4."/>
      <w:lvlJc w:val="left"/>
      <w:pPr>
        <w:ind w:left="3372" w:hanging="360"/>
      </w:pPr>
    </w:lvl>
    <w:lvl w:ilvl="4" w:tplc="0C0A0019" w:tentative="1">
      <w:start w:val="1"/>
      <w:numFmt w:val="lowerLetter"/>
      <w:lvlText w:val="%5."/>
      <w:lvlJc w:val="left"/>
      <w:pPr>
        <w:ind w:left="4092" w:hanging="360"/>
      </w:pPr>
    </w:lvl>
    <w:lvl w:ilvl="5" w:tplc="0C0A001B" w:tentative="1">
      <w:start w:val="1"/>
      <w:numFmt w:val="lowerRoman"/>
      <w:lvlText w:val="%6."/>
      <w:lvlJc w:val="right"/>
      <w:pPr>
        <w:ind w:left="4812" w:hanging="180"/>
      </w:pPr>
    </w:lvl>
    <w:lvl w:ilvl="6" w:tplc="0C0A000F" w:tentative="1">
      <w:start w:val="1"/>
      <w:numFmt w:val="decimal"/>
      <w:lvlText w:val="%7."/>
      <w:lvlJc w:val="left"/>
      <w:pPr>
        <w:ind w:left="5532" w:hanging="360"/>
      </w:pPr>
    </w:lvl>
    <w:lvl w:ilvl="7" w:tplc="0C0A0019" w:tentative="1">
      <w:start w:val="1"/>
      <w:numFmt w:val="lowerLetter"/>
      <w:lvlText w:val="%8."/>
      <w:lvlJc w:val="left"/>
      <w:pPr>
        <w:ind w:left="6252" w:hanging="360"/>
      </w:pPr>
    </w:lvl>
    <w:lvl w:ilvl="8" w:tplc="0C0A001B" w:tentative="1">
      <w:start w:val="1"/>
      <w:numFmt w:val="lowerRoman"/>
      <w:lvlText w:val="%9."/>
      <w:lvlJc w:val="right"/>
      <w:pPr>
        <w:ind w:left="6972" w:hanging="180"/>
      </w:pPr>
    </w:lvl>
  </w:abstractNum>
  <w:abstractNum w:abstractNumId="120" w15:restartNumberingAfterBreak="0">
    <w:nsid w:val="57633332"/>
    <w:multiLevelType w:val="hybridMultilevel"/>
    <w:tmpl w:val="BAC48A16"/>
    <w:lvl w:ilvl="0" w:tplc="D1B6E418">
      <w:start w:val="1"/>
      <w:numFmt w:val="decimal"/>
      <w:lvlText w:val="%1."/>
      <w:lvlJc w:val="left"/>
      <w:pPr>
        <w:ind w:left="1496" w:hanging="360"/>
      </w:pPr>
      <w:rPr>
        <w:rFonts w:ascii="Verdana" w:hAnsi="Verdana" w:hint="default"/>
        <w:b/>
        <w:i w:val="0"/>
        <w:sz w:val="19"/>
        <w:szCs w:val="19"/>
      </w:rPr>
    </w:lvl>
    <w:lvl w:ilvl="1" w:tplc="0C0A0019" w:tentative="1">
      <w:start w:val="1"/>
      <w:numFmt w:val="lowerLetter"/>
      <w:lvlText w:val="%2."/>
      <w:lvlJc w:val="left"/>
      <w:pPr>
        <w:ind w:left="2216" w:hanging="360"/>
      </w:pPr>
    </w:lvl>
    <w:lvl w:ilvl="2" w:tplc="0C0A001B" w:tentative="1">
      <w:start w:val="1"/>
      <w:numFmt w:val="lowerRoman"/>
      <w:lvlText w:val="%3."/>
      <w:lvlJc w:val="right"/>
      <w:pPr>
        <w:ind w:left="2936" w:hanging="180"/>
      </w:pPr>
    </w:lvl>
    <w:lvl w:ilvl="3" w:tplc="0C0A000F" w:tentative="1">
      <w:start w:val="1"/>
      <w:numFmt w:val="decimal"/>
      <w:lvlText w:val="%4."/>
      <w:lvlJc w:val="left"/>
      <w:pPr>
        <w:ind w:left="3656" w:hanging="360"/>
      </w:pPr>
    </w:lvl>
    <w:lvl w:ilvl="4" w:tplc="0C0A0019" w:tentative="1">
      <w:start w:val="1"/>
      <w:numFmt w:val="lowerLetter"/>
      <w:lvlText w:val="%5."/>
      <w:lvlJc w:val="left"/>
      <w:pPr>
        <w:ind w:left="4376" w:hanging="360"/>
      </w:pPr>
    </w:lvl>
    <w:lvl w:ilvl="5" w:tplc="0C0A001B" w:tentative="1">
      <w:start w:val="1"/>
      <w:numFmt w:val="lowerRoman"/>
      <w:lvlText w:val="%6."/>
      <w:lvlJc w:val="right"/>
      <w:pPr>
        <w:ind w:left="5096" w:hanging="180"/>
      </w:pPr>
    </w:lvl>
    <w:lvl w:ilvl="6" w:tplc="0C0A000F" w:tentative="1">
      <w:start w:val="1"/>
      <w:numFmt w:val="decimal"/>
      <w:lvlText w:val="%7."/>
      <w:lvlJc w:val="left"/>
      <w:pPr>
        <w:ind w:left="5816" w:hanging="360"/>
      </w:pPr>
    </w:lvl>
    <w:lvl w:ilvl="7" w:tplc="0C0A0019" w:tentative="1">
      <w:start w:val="1"/>
      <w:numFmt w:val="lowerLetter"/>
      <w:lvlText w:val="%8."/>
      <w:lvlJc w:val="left"/>
      <w:pPr>
        <w:ind w:left="6536" w:hanging="360"/>
      </w:pPr>
    </w:lvl>
    <w:lvl w:ilvl="8" w:tplc="0C0A001B" w:tentative="1">
      <w:start w:val="1"/>
      <w:numFmt w:val="lowerRoman"/>
      <w:lvlText w:val="%9."/>
      <w:lvlJc w:val="right"/>
      <w:pPr>
        <w:ind w:left="7256" w:hanging="180"/>
      </w:pPr>
    </w:lvl>
  </w:abstractNum>
  <w:abstractNum w:abstractNumId="121" w15:restartNumberingAfterBreak="0">
    <w:nsid w:val="57687250"/>
    <w:multiLevelType w:val="hybridMultilevel"/>
    <w:tmpl w:val="6D1E9D02"/>
    <w:styleLink w:val="BOPV-12"/>
    <w:lvl w:ilvl="0" w:tplc="E57ED730">
      <w:start w:val="1"/>
      <w:numFmt w:val="lowerLetter"/>
      <w:lvlText w:val="%1)"/>
      <w:lvlJc w:val="left"/>
      <w:pPr>
        <w:ind w:left="1779" w:hanging="360"/>
      </w:pPr>
    </w:lvl>
    <w:lvl w:ilvl="1" w:tplc="0C0A0019" w:tentative="1">
      <w:start w:val="1"/>
      <w:numFmt w:val="lowerLetter"/>
      <w:lvlText w:val="%2."/>
      <w:lvlJc w:val="left"/>
      <w:pPr>
        <w:ind w:left="2636" w:hanging="360"/>
      </w:pPr>
    </w:lvl>
    <w:lvl w:ilvl="2" w:tplc="0C0A001B" w:tentative="1">
      <w:start w:val="1"/>
      <w:numFmt w:val="lowerRoman"/>
      <w:lvlText w:val="%3."/>
      <w:lvlJc w:val="right"/>
      <w:pPr>
        <w:ind w:left="3356" w:hanging="180"/>
      </w:pPr>
    </w:lvl>
    <w:lvl w:ilvl="3" w:tplc="0C0A000F" w:tentative="1">
      <w:start w:val="1"/>
      <w:numFmt w:val="decimal"/>
      <w:lvlText w:val="%4."/>
      <w:lvlJc w:val="left"/>
      <w:pPr>
        <w:ind w:left="4076" w:hanging="360"/>
      </w:pPr>
    </w:lvl>
    <w:lvl w:ilvl="4" w:tplc="0C0A0019" w:tentative="1">
      <w:start w:val="1"/>
      <w:numFmt w:val="lowerLetter"/>
      <w:lvlText w:val="%5."/>
      <w:lvlJc w:val="left"/>
      <w:pPr>
        <w:ind w:left="4796" w:hanging="360"/>
      </w:pPr>
    </w:lvl>
    <w:lvl w:ilvl="5" w:tplc="0C0A001B" w:tentative="1">
      <w:start w:val="1"/>
      <w:numFmt w:val="lowerRoman"/>
      <w:lvlText w:val="%6."/>
      <w:lvlJc w:val="right"/>
      <w:pPr>
        <w:ind w:left="5516" w:hanging="180"/>
      </w:pPr>
    </w:lvl>
    <w:lvl w:ilvl="6" w:tplc="0C0A000F" w:tentative="1">
      <w:start w:val="1"/>
      <w:numFmt w:val="decimal"/>
      <w:lvlText w:val="%7."/>
      <w:lvlJc w:val="left"/>
      <w:pPr>
        <w:ind w:left="6236" w:hanging="360"/>
      </w:pPr>
    </w:lvl>
    <w:lvl w:ilvl="7" w:tplc="0C0A0019" w:tentative="1">
      <w:start w:val="1"/>
      <w:numFmt w:val="lowerLetter"/>
      <w:lvlText w:val="%8."/>
      <w:lvlJc w:val="left"/>
      <w:pPr>
        <w:ind w:left="6956" w:hanging="360"/>
      </w:pPr>
    </w:lvl>
    <w:lvl w:ilvl="8" w:tplc="0C0A001B" w:tentative="1">
      <w:start w:val="1"/>
      <w:numFmt w:val="lowerRoman"/>
      <w:lvlText w:val="%9."/>
      <w:lvlJc w:val="right"/>
      <w:pPr>
        <w:ind w:left="7676" w:hanging="180"/>
      </w:pPr>
    </w:lvl>
  </w:abstractNum>
  <w:abstractNum w:abstractNumId="122" w15:restartNumberingAfterBreak="0">
    <w:nsid w:val="57CD1E0C"/>
    <w:multiLevelType w:val="hybridMultilevel"/>
    <w:tmpl w:val="FD30D890"/>
    <w:lvl w:ilvl="0" w:tplc="9C306390">
      <w:start w:val="23"/>
      <w:numFmt w:val="bullet"/>
      <w:lvlText w:val="-"/>
      <w:lvlJc w:val="left"/>
      <w:pPr>
        <w:tabs>
          <w:tab w:val="num" w:pos="720"/>
        </w:tabs>
        <w:ind w:left="720" w:hanging="360"/>
      </w:pPr>
      <w:rPr>
        <w:rFonts w:ascii="Verdana" w:eastAsia="BatangChe" w:hAnsi="Verdana" w:cs="Times New Roman" w:hint="default"/>
      </w:rPr>
    </w:lvl>
    <w:lvl w:ilvl="1" w:tplc="0C0A0003" w:tentative="1">
      <w:start w:val="1"/>
      <w:numFmt w:val="bullet"/>
      <w:lvlText w:val="o"/>
      <w:lvlJc w:val="left"/>
      <w:pPr>
        <w:tabs>
          <w:tab w:val="num" w:pos="1440"/>
        </w:tabs>
        <w:ind w:left="1440" w:hanging="360"/>
      </w:pPr>
      <w:rPr>
        <w:rFonts w:ascii="Courier New" w:hAnsi="Courier New" w:cs="Courier New" w:hint="default"/>
      </w:rPr>
    </w:lvl>
    <w:lvl w:ilvl="2" w:tplc="0C0A0005" w:tentative="1">
      <w:start w:val="1"/>
      <w:numFmt w:val="bullet"/>
      <w:lvlText w:val=""/>
      <w:lvlJc w:val="left"/>
      <w:pPr>
        <w:tabs>
          <w:tab w:val="num" w:pos="2160"/>
        </w:tabs>
        <w:ind w:left="2160" w:hanging="360"/>
      </w:pPr>
      <w:rPr>
        <w:rFonts w:ascii="Wingdings" w:hAnsi="Wingdings" w:hint="default"/>
      </w:rPr>
    </w:lvl>
    <w:lvl w:ilvl="3" w:tplc="0C0A0001" w:tentative="1">
      <w:start w:val="1"/>
      <w:numFmt w:val="bullet"/>
      <w:lvlText w:val=""/>
      <w:lvlJc w:val="left"/>
      <w:pPr>
        <w:tabs>
          <w:tab w:val="num" w:pos="2880"/>
        </w:tabs>
        <w:ind w:left="2880" w:hanging="360"/>
      </w:pPr>
      <w:rPr>
        <w:rFonts w:ascii="Symbol" w:hAnsi="Symbol" w:hint="default"/>
      </w:rPr>
    </w:lvl>
    <w:lvl w:ilvl="4" w:tplc="0C0A0003" w:tentative="1">
      <w:start w:val="1"/>
      <w:numFmt w:val="bullet"/>
      <w:lvlText w:val="o"/>
      <w:lvlJc w:val="left"/>
      <w:pPr>
        <w:tabs>
          <w:tab w:val="num" w:pos="3600"/>
        </w:tabs>
        <w:ind w:left="3600" w:hanging="360"/>
      </w:pPr>
      <w:rPr>
        <w:rFonts w:ascii="Courier New" w:hAnsi="Courier New" w:cs="Courier New" w:hint="default"/>
      </w:rPr>
    </w:lvl>
    <w:lvl w:ilvl="5" w:tplc="0C0A0005" w:tentative="1">
      <w:start w:val="1"/>
      <w:numFmt w:val="bullet"/>
      <w:lvlText w:val=""/>
      <w:lvlJc w:val="left"/>
      <w:pPr>
        <w:tabs>
          <w:tab w:val="num" w:pos="4320"/>
        </w:tabs>
        <w:ind w:left="4320" w:hanging="360"/>
      </w:pPr>
      <w:rPr>
        <w:rFonts w:ascii="Wingdings" w:hAnsi="Wingdings" w:hint="default"/>
      </w:rPr>
    </w:lvl>
    <w:lvl w:ilvl="6" w:tplc="0C0A0001" w:tentative="1">
      <w:start w:val="1"/>
      <w:numFmt w:val="bullet"/>
      <w:lvlText w:val=""/>
      <w:lvlJc w:val="left"/>
      <w:pPr>
        <w:tabs>
          <w:tab w:val="num" w:pos="5040"/>
        </w:tabs>
        <w:ind w:left="5040" w:hanging="360"/>
      </w:pPr>
      <w:rPr>
        <w:rFonts w:ascii="Symbol" w:hAnsi="Symbol" w:hint="default"/>
      </w:rPr>
    </w:lvl>
    <w:lvl w:ilvl="7" w:tplc="0C0A0003" w:tentative="1">
      <w:start w:val="1"/>
      <w:numFmt w:val="bullet"/>
      <w:lvlText w:val="o"/>
      <w:lvlJc w:val="left"/>
      <w:pPr>
        <w:tabs>
          <w:tab w:val="num" w:pos="5760"/>
        </w:tabs>
        <w:ind w:left="5760" w:hanging="360"/>
      </w:pPr>
      <w:rPr>
        <w:rFonts w:ascii="Courier New" w:hAnsi="Courier New" w:cs="Courier New" w:hint="default"/>
      </w:rPr>
    </w:lvl>
    <w:lvl w:ilvl="8" w:tplc="0C0A0005" w:tentative="1">
      <w:start w:val="1"/>
      <w:numFmt w:val="bullet"/>
      <w:lvlText w:val=""/>
      <w:lvlJc w:val="left"/>
      <w:pPr>
        <w:tabs>
          <w:tab w:val="num" w:pos="6480"/>
        </w:tabs>
        <w:ind w:left="6480" w:hanging="360"/>
      </w:pPr>
      <w:rPr>
        <w:rFonts w:ascii="Wingdings" w:hAnsi="Wingdings" w:hint="default"/>
      </w:rPr>
    </w:lvl>
  </w:abstractNum>
  <w:abstractNum w:abstractNumId="123" w15:restartNumberingAfterBreak="0">
    <w:nsid w:val="591F3FB9"/>
    <w:multiLevelType w:val="hybridMultilevel"/>
    <w:tmpl w:val="ACAA6238"/>
    <w:lvl w:ilvl="0" w:tplc="042D0001">
      <w:start w:val="1"/>
      <w:numFmt w:val="bullet"/>
      <w:lvlText w:val=""/>
      <w:lvlJc w:val="left"/>
      <w:pPr>
        <w:ind w:left="720" w:hanging="360"/>
      </w:pPr>
      <w:rPr>
        <w:rFonts w:ascii="Symbol" w:hAnsi="Symbol" w:hint="default"/>
      </w:rPr>
    </w:lvl>
    <w:lvl w:ilvl="1" w:tplc="042D0003" w:tentative="1">
      <w:start w:val="1"/>
      <w:numFmt w:val="bullet"/>
      <w:lvlText w:val="o"/>
      <w:lvlJc w:val="left"/>
      <w:pPr>
        <w:ind w:left="1440" w:hanging="360"/>
      </w:pPr>
      <w:rPr>
        <w:rFonts w:ascii="Courier New" w:hAnsi="Courier New" w:cs="Courier New" w:hint="default"/>
      </w:rPr>
    </w:lvl>
    <w:lvl w:ilvl="2" w:tplc="042D0005" w:tentative="1">
      <w:start w:val="1"/>
      <w:numFmt w:val="bullet"/>
      <w:lvlText w:val=""/>
      <w:lvlJc w:val="left"/>
      <w:pPr>
        <w:ind w:left="2160" w:hanging="360"/>
      </w:pPr>
      <w:rPr>
        <w:rFonts w:ascii="Wingdings" w:hAnsi="Wingdings" w:hint="default"/>
      </w:rPr>
    </w:lvl>
    <w:lvl w:ilvl="3" w:tplc="042D0001" w:tentative="1">
      <w:start w:val="1"/>
      <w:numFmt w:val="bullet"/>
      <w:lvlText w:val=""/>
      <w:lvlJc w:val="left"/>
      <w:pPr>
        <w:ind w:left="2880" w:hanging="360"/>
      </w:pPr>
      <w:rPr>
        <w:rFonts w:ascii="Symbol" w:hAnsi="Symbol" w:hint="default"/>
      </w:rPr>
    </w:lvl>
    <w:lvl w:ilvl="4" w:tplc="042D0003" w:tentative="1">
      <w:start w:val="1"/>
      <w:numFmt w:val="bullet"/>
      <w:lvlText w:val="o"/>
      <w:lvlJc w:val="left"/>
      <w:pPr>
        <w:ind w:left="3600" w:hanging="360"/>
      </w:pPr>
      <w:rPr>
        <w:rFonts w:ascii="Courier New" w:hAnsi="Courier New" w:cs="Courier New" w:hint="default"/>
      </w:rPr>
    </w:lvl>
    <w:lvl w:ilvl="5" w:tplc="042D0005" w:tentative="1">
      <w:start w:val="1"/>
      <w:numFmt w:val="bullet"/>
      <w:lvlText w:val=""/>
      <w:lvlJc w:val="left"/>
      <w:pPr>
        <w:ind w:left="4320" w:hanging="360"/>
      </w:pPr>
      <w:rPr>
        <w:rFonts w:ascii="Wingdings" w:hAnsi="Wingdings" w:hint="default"/>
      </w:rPr>
    </w:lvl>
    <w:lvl w:ilvl="6" w:tplc="042D0001" w:tentative="1">
      <w:start w:val="1"/>
      <w:numFmt w:val="bullet"/>
      <w:lvlText w:val=""/>
      <w:lvlJc w:val="left"/>
      <w:pPr>
        <w:ind w:left="5040" w:hanging="360"/>
      </w:pPr>
      <w:rPr>
        <w:rFonts w:ascii="Symbol" w:hAnsi="Symbol" w:hint="default"/>
      </w:rPr>
    </w:lvl>
    <w:lvl w:ilvl="7" w:tplc="042D0003" w:tentative="1">
      <w:start w:val="1"/>
      <w:numFmt w:val="bullet"/>
      <w:lvlText w:val="o"/>
      <w:lvlJc w:val="left"/>
      <w:pPr>
        <w:ind w:left="5760" w:hanging="360"/>
      </w:pPr>
      <w:rPr>
        <w:rFonts w:ascii="Courier New" w:hAnsi="Courier New" w:cs="Courier New" w:hint="default"/>
      </w:rPr>
    </w:lvl>
    <w:lvl w:ilvl="8" w:tplc="042D0005" w:tentative="1">
      <w:start w:val="1"/>
      <w:numFmt w:val="bullet"/>
      <w:lvlText w:val=""/>
      <w:lvlJc w:val="left"/>
      <w:pPr>
        <w:ind w:left="6480" w:hanging="360"/>
      </w:pPr>
      <w:rPr>
        <w:rFonts w:ascii="Wingdings" w:hAnsi="Wingdings" w:hint="default"/>
      </w:rPr>
    </w:lvl>
  </w:abstractNum>
  <w:abstractNum w:abstractNumId="124" w15:restartNumberingAfterBreak="0">
    <w:nsid w:val="5951507D"/>
    <w:multiLevelType w:val="hybridMultilevel"/>
    <w:tmpl w:val="B808987E"/>
    <w:styleLink w:val="BOPV-11113"/>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25" w15:restartNumberingAfterBreak="0">
    <w:nsid w:val="59556CBA"/>
    <w:multiLevelType w:val="hybridMultilevel"/>
    <w:tmpl w:val="13DAE61E"/>
    <w:styleLink w:val="BOPV-111111"/>
    <w:lvl w:ilvl="0" w:tplc="0C0A0001">
      <w:start w:val="1"/>
      <w:numFmt w:val="bullet"/>
      <w:lvlText w:val=""/>
      <w:lvlJc w:val="left"/>
      <w:pPr>
        <w:ind w:left="1287" w:hanging="360"/>
      </w:pPr>
      <w:rPr>
        <w:rFonts w:ascii="Symbol" w:hAnsi="Symbol" w:hint="default"/>
      </w:rPr>
    </w:lvl>
    <w:lvl w:ilvl="1" w:tplc="0C0A0003">
      <w:start w:val="1"/>
      <w:numFmt w:val="bullet"/>
      <w:lvlText w:val="o"/>
      <w:lvlJc w:val="left"/>
      <w:pPr>
        <w:ind w:left="2007" w:hanging="360"/>
      </w:pPr>
      <w:rPr>
        <w:rFonts w:ascii="Courier New" w:hAnsi="Courier New" w:cs="Courier New" w:hint="default"/>
      </w:rPr>
    </w:lvl>
    <w:lvl w:ilvl="2" w:tplc="0C0A0005" w:tentative="1">
      <w:start w:val="1"/>
      <w:numFmt w:val="bullet"/>
      <w:lvlText w:val=""/>
      <w:lvlJc w:val="left"/>
      <w:pPr>
        <w:ind w:left="2727" w:hanging="360"/>
      </w:pPr>
      <w:rPr>
        <w:rFonts w:ascii="Wingdings" w:hAnsi="Wingdings" w:hint="default"/>
      </w:rPr>
    </w:lvl>
    <w:lvl w:ilvl="3" w:tplc="0C0A0001" w:tentative="1">
      <w:start w:val="1"/>
      <w:numFmt w:val="bullet"/>
      <w:lvlText w:val=""/>
      <w:lvlJc w:val="left"/>
      <w:pPr>
        <w:ind w:left="3447" w:hanging="360"/>
      </w:pPr>
      <w:rPr>
        <w:rFonts w:ascii="Symbol" w:hAnsi="Symbol" w:hint="default"/>
      </w:rPr>
    </w:lvl>
    <w:lvl w:ilvl="4" w:tplc="0C0A0003" w:tentative="1">
      <w:start w:val="1"/>
      <w:numFmt w:val="bullet"/>
      <w:lvlText w:val="o"/>
      <w:lvlJc w:val="left"/>
      <w:pPr>
        <w:ind w:left="4167" w:hanging="360"/>
      </w:pPr>
      <w:rPr>
        <w:rFonts w:ascii="Courier New" w:hAnsi="Courier New" w:cs="Courier New" w:hint="default"/>
      </w:rPr>
    </w:lvl>
    <w:lvl w:ilvl="5" w:tplc="0C0A0005" w:tentative="1">
      <w:start w:val="1"/>
      <w:numFmt w:val="bullet"/>
      <w:lvlText w:val=""/>
      <w:lvlJc w:val="left"/>
      <w:pPr>
        <w:ind w:left="4887" w:hanging="360"/>
      </w:pPr>
      <w:rPr>
        <w:rFonts w:ascii="Wingdings" w:hAnsi="Wingdings" w:hint="default"/>
      </w:rPr>
    </w:lvl>
    <w:lvl w:ilvl="6" w:tplc="0C0A0001" w:tentative="1">
      <w:start w:val="1"/>
      <w:numFmt w:val="bullet"/>
      <w:lvlText w:val=""/>
      <w:lvlJc w:val="left"/>
      <w:pPr>
        <w:ind w:left="5607" w:hanging="360"/>
      </w:pPr>
      <w:rPr>
        <w:rFonts w:ascii="Symbol" w:hAnsi="Symbol" w:hint="default"/>
      </w:rPr>
    </w:lvl>
    <w:lvl w:ilvl="7" w:tplc="0C0A0003" w:tentative="1">
      <w:start w:val="1"/>
      <w:numFmt w:val="bullet"/>
      <w:lvlText w:val="o"/>
      <w:lvlJc w:val="left"/>
      <w:pPr>
        <w:ind w:left="6327" w:hanging="360"/>
      </w:pPr>
      <w:rPr>
        <w:rFonts w:ascii="Courier New" w:hAnsi="Courier New" w:cs="Courier New" w:hint="default"/>
      </w:rPr>
    </w:lvl>
    <w:lvl w:ilvl="8" w:tplc="0C0A0005" w:tentative="1">
      <w:start w:val="1"/>
      <w:numFmt w:val="bullet"/>
      <w:lvlText w:val=""/>
      <w:lvlJc w:val="left"/>
      <w:pPr>
        <w:ind w:left="7047" w:hanging="360"/>
      </w:pPr>
      <w:rPr>
        <w:rFonts w:ascii="Wingdings" w:hAnsi="Wingdings" w:hint="default"/>
      </w:rPr>
    </w:lvl>
  </w:abstractNum>
  <w:abstractNum w:abstractNumId="126" w15:restartNumberingAfterBreak="0">
    <w:nsid w:val="5A3200E5"/>
    <w:multiLevelType w:val="hybridMultilevel"/>
    <w:tmpl w:val="126ABA28"/>
    <w:styleLink w:val="Estilo33"/>
    <w:lvl w:ilvl="0" w:tplc="5C64E89E">
      <w:start w:val="1"/>
      <w:numFmt w:val="bullet"/>
      <w:lvlText w:val=""/>
      <w:lvlJc w:val="left"/>
      <w:pPr>
        <w:ind w:left="1484" w:hanging="360"/>
      </w:pPr>
      <w:rPr>
        <w:rFonts w:ascii="Symbol" w:hAnsi="Symbol" w:hint="default"/>
        <w:color w:val="auto"/>
      </w:rPr>
    </w:lvl>
    <w:lvl w:ilvl="1" w:tplc="0C0A0003" w:tentative="1">
      <w:start w:val="1"/>
      <w:numFmt w:val="bullet"/>
      <w:lvlText w:val="o"/>
      <w:lvlJc w:val="left"/>
      <w:pPr>
        <w:ind w:left="2204" w:hanging="360"/>
      </w:pPr>
      <w:rPr>
        <w:rFonts w:ascii="Courier New" w:hAnsi="Courier New" w:cs="Courier New" w:hint="default"/>
      </w:rPr>
    </w:lvl>
    <w:lvl w:ilvl="2" w:tplc="0C0A0005" w:tentative="1">
      <w:start w:val="1"/>
      <w:numFmt w:val="bullet"/>
      <w:lvlText w:val=""/>
      <w:lvlJc w:val="left"/>
      <w:pPr>
        <w:ind w:left="2924" w:hanging="360"/>
      </w:pPr>
      <w:rPr>
        <w:rFonts w:ascii="Wingdings" w:hAnsi="Wingdings" w:hint="default"/>
      </w:rPr>
    </w:lvl>
    <w:lvl w:ilvl="3" w:tplc="0C0A0001" w:tentative="1">
      <w:start w:val="1"/>
      <w:numFmt w:val="bullet"/>
      <w:lvlText w:val=""/>
      <w:lvlJc w:val="left"/>
      <w:pPr>
        <w:ind w:left="3644" w:hanging="360"/>
      </w:pPr>
      <w:rPr>
        <w:rFonts w:ascii="Symbol" w:hAnsi="Symbol" w:hint="default"/>
      </w:rPr>
    </w:lvl>
    <w:lvl w:ilvl="4" w:tplc="0C0A0003" w:tentative="1">
      <w:start w:val="1"/>
      <w:numFmt w:val="bullet"/>
      <w:lvlText w:val="o"/>
      <w:lvlJc w:val="left"/>
      <w:pPr>
        <w:ind w:left="4364" w:hanging="360"/>
      </w:pPr>
      <w:rPr>
        <w:rFonts w:ascii="Courier New" w:hAnsi="Courier New" w:cs="Courier New" w:hint="default"/>
      </w:rPr>
    </w:lvl>
    <w:lvl w:ilvl="5" w:tplc="0C0A0005" w:tentative="1">
      <w:start w:val="1"/>
      <w:numFmt w:val="bullet"/>
      <w:lvlText w:val=""/>
      <w:lvlJc w:val="left"/>
      <w:pPr>
        <w:ind w:left="5084" w:hanging="360"/>
      </w:pPr>
      <w:rPr>
        <w:rFonts w:ascii="Wingdings" w:hAnsi="Wingdings" w:hint="default"/>
      </w:rPr>
    </w:lvl>
    <w:lvl w:ilvl="6" w:tplc="0C0A0001" w:tentative="1">
      <w:start w:val="1"/>
      <w:numFmt w:val="bullet"/>
      <w:lvlText w:val=""/>
      <w:lvlJc w:val="left"/>
      <w:pPr>
        <w:ind w:left="5804" w:hanging="360"/>
      </w:pPr>
      <w:rPr>
        <w:rFonts w:ascii="Symbol" w:hAnsi="Symbol" w:hint="default"/>
      </w:rPr>
    </w:lvl>
    <w:lvl w:ilvl="7" w:tplc="0C0A0003" w:tentative="1">
      <w:start w:val="1"/>
      <w:numFmt w:val="bullet"/>
      <w:lvlText w:val="o"/>
      <w:lvlJc w:val="left"/>
      <w:pPr>
        <w:ind w:left="6524" w:hanging="360"/>
      </w:pPr>
      <w:rPr>
        <w:rFonts w:ascii="Courier New" w:hAnsi="Courier New" w:cs="Courier New" w:hint="default"/>
      </w:rPr>
    </w:lvl>
    <w:lvl w:ilvl="8" w:tplc="0C0A0005" w:tentative="1">
      <w:start w:val="1"/>
      <w:numFmt w:val="bullet"/>
      <w:lvlText w:val=""/>
      <w:lvlJc w:val="left"/>
      <w:pPr>
        <w:ind w:left="7244" w:hanging="360"/>
      </w:pPr>
      <w:rPr>
        <w:rFonts w:ascii="Wingdings" w:hAnsi="Wingdings" w:hint="default"/>
      </w:rPr>
    </w:lvl>
  </w:abstractNum>
  <w:abstractNum w:abstractNumId="127" w15:restartNumberingAfterBreak="0">
    <w:nsid w:val="5B510CA0"/>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28" w15:restartNumberingAfterBreak="0">
    <w:nsid w:val="5B99410C"/>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29" w15:restartNumberingAfterBreak="0">
    <w:nsid w:val="5BDC6123"/>
    <w:multiLevelType w:val="hybridMultilevel"/>
    <w:tmpl w:val="89FC13B2"/>
    <w:lvl w:ilvl="0" w:tplc="F6DAC880">
      <w:start w:val="1"/>
      <w:numFmt w:val="decimal"/>
      <w:lvlText w:val="%1."/>
      <w:lvlJc w:val="left"/>
      <w:pPr>
        <w:ind w:left="1854" w:hanging="360"/>
      </w:pPr>
      <w:rPr>
        <w:b/>
      </w:rPr>
    </w:lvl>
    <w:lvl w:ilvl="1" w:tplc="0C0A0019" w:tentative="1">
      <w:start w:val="1"/>
      <w:numFmt w:val="lowerLetter"/>
      <w:lvlText w:val="%2."/>
      <w:lvlJc w:val="left"/>
      <w:pPr>
        <w:ind w:left="2574" w:hanging="360"/>
      </w:pPr>
    </w:lvl>
    <w:lvl w:ilvl="2" w:tplc="0C0A001B" w:tentative="1">
      <w:start w:val="1"/>
      <w:numFmt w:val="lowerRoman"/>
      <w:lvlText w:val="%3."/>
      <w:lvlJc w:val="right"/>
      <w:pPr>
        <w:ind w:left="3294" w:hanging="180"/>
      </w:pPr>
    </w:lvl>
    <w:lvl w:ilvl="3" w:tplc="0C0A000F" w:tentative="1">
      <w:start w:val="1"/>
      <w:numFmt w:val="decimal"/>
      <w:lvlText w:val="%4."/>
      <w:lvlJc w:val="left"/>
      <w:pPr>
        <w:ind w:left="4014" w:hanging="360"/>
      </w:pPr>
    </w:lvl>
    <w:lvl w:ilvl="4" w:tplc="0C0A0019" w:tentative="1">
      <w:start w:val="1"/>
      <w:numFmt w:val="lowerLetter"/>
      <w:lvlText w:val="%5."/>
      <w:lvlJc w:val="left"/>
      <w:pPr>
        <w:ind w:left="4734" w:hanging="360"/>
      </w:pPr>
    </w:lvl>
    <w:lvl w:ilvl="5" w:tplc="0C0A001B" w:tentative="1">
      <w:start w:val="1"/>
      <w:numFmt w:val="lowerRoman"/>
      <w:lvlText w:val="%6."/>
      <w:lvlJc w:val="right"/>
      <w:pPr>
        <w:ind w:left="5454" w:hanging="180"/>
      </w:pPr>
    </w:lvl>
    <w:lvl w:ilvl="6" w:tplc="0C0A000F" w:tentative="1">
      <w:start w:val="1"/>
      <w:numFmt w:val="decimal"/>
      <w:lvlText w:val="%7."/>
      <w:lvlJc w:val="left"/>
      <w:pPr>
        <w:ind w:left="6174" w:hanging="360"/>
      </w:pPr>
    </w:lvl>
    <w:lvl w:ilvl="7" w:tplc="0C0A0019" w:tentative="1">
      <w:start w:val="1"/>
      <w:numFmt w:val="lowerLetter"/>
      <w:lvlText w:val="%8."/>
      <w:lvlJc w:val="left"/>
      <w:pPr>
        <w:ind w:left="6894" w:hanging="360"/>
      </w:pPr>
    </w:lvl>
    <w:lvl w:ilvl="8" w:tplc="0C0A001B" w:tentative="1">
      <w:start w:val="1"/>
      <w:numFmt w:val="lowerRoman"/>
      <w:lvlText w:val="%9."/>
      <w:lvlJc w:val="right"/>
      <w:pPr>
        <w:ind w:left="7614" w:hanging="180"/>
      </w:pPr>
    </w:lvl>
  </w:abstractNum>
  <w:abstractNum w:abstractNumId="130" w15:restartNumberingAfterBreak="0">
    <w:nsid w:val="5C0B5322"/>
    <w:multiLevelType w:val="hybridMultilevel"/>
    <w:tmpl w:val="B120AABA"/>
    <w:lvl w:ilvl="0" w:tplc="44D4EF48">
      <w:start w:val="1"/>
      <w:numFmt w:val="lowerLetter"/>
      <w:lvlText w:val="%1)"/>
      <w:lvlJc w:val="left"/>
      <w:pPr>
        <w:ind w:left="720" w:hanging="360"/>
      </w:pPr>
      <w:rPr>
        <w:b/>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31" w15:restartNumberingAfterBreak="0">
    <w:nsid w:val="5C7071B3"/>
    <w:multiLevelType w:val="multilevel"/>
    <w:tmpl w:val="D17E6A24"/>
    <w:styleLink w:val="BOPV-11212"/>
    <w:lvl w:ilvl="0">
      <w:start w:val="1"/>
      <w:numFmt w:val="decimal"/>
      <w:lvlText w:val="%1.-"/>
      <w:lvlJc w:val="left"/>
      <w:pPr>
        <w:tabs>
          <w:tab w:val="num" w:pos="0"/>
        </w:tabs>
        <w:ind w:left="360" w:hanging="360"/>
      </w:pPr>
      <w:rPr>
        <w:rFonts w:ascii="Times New Roman" w:hAnsi="Times New Roman"/>
        <w:color w:val="auto"/>
        <w:sz w:val="21"/>
        <w:szCs w:val="21"/>
        <w:u w:val="none"/>
        <w:effect w:val="none"/>
      </w:rPr>
    </w:lvl>
    <w:lvl w:ilvl="1">
      <w:start w:val="1"/>
      <w:numFmt w:val="decimal"/>
      <w:lvlText w:val="%1.%2.-"/>
      <w:lvlJc w:val="left"/>
      <w:pPr>
        <w:tabs>
          <w:tab w:val="num" w:pos="0"/>
        </w:tabs>
        <w:ind w:left="942" w:hanging="432"/>
      </w:pPr>
      <w:rPr>
        <w:rFonts w:ascii="Times New Roman" w:hAnsi="Times New Roman" w:hint="default"/>
        <w:b w:val="0"/>
        <w:sz w:val="20"/>
      </w:rPr>
    </w:lvl>
    <w:lvl w:ilvl="2">
      <w:start w:val="1"/>
      <w:numFmt w:val="decimal"/>
      <w:lvlText w:val="%1.%2.%3.-"/>
      <w:lvlJc w:val="left"/>
      <w:pPr>
        <w:tabs>
          <w:tab w:val="num" w:pos="0"/>
        </w:tabs>
        <w:ind w:left="1524" w:hanging="504"/>
      </w:pPr>
      <w:rPr>
        <w:rFonts w:ascii="Times New Roman" w:hAnsi="Times New Roman" w:hint="default"/>
      </w:rPr>
    </w:lvl>
    <w:lvl w:ilvl="3">
      <w:start w:val="1"/>
      <w:numFmt w:val="decimal"/>
      <w:lvlText w:val="%1.%2.%3.%4.-"/>
      <w:lvlJc w:val="left"/>
      <w:pPr>
        <w:tabs>
          <w:tab w:val="num" w:pos="0"/>
        </w:tabs>
        <w:ind w:left="2688" w:hanging="648"/>
      </w:pPr>
      <w:rPr>
        <w:rFonts w:ascii="Times New Roman" w:hAnsi="Times New Roman" w:hint="default"/>
        <w:sz w:val="21"/>
      </w:rPr>
    </w:lvl>
    <w:lvl w:ilvl="4">
      <w:start w:val="1"/>
      <w:numFmt w:val="decimal"/>
      <w:lvlText w:val="%1.%2.%3.%4.%5.-"/>
      <w:lvlJc w:val="left"/>
      <w:pPr>
        <w:tabs>
          <w:tab w:val="num" w:pos="0"/>
        </w:tabs>
        <w:ind w:left="3852" w:hanging="792"/>
      </w:pPr>
      <w:rPr>
        <w:rFonts w:ascii="Times New Roman" w:hAnsi="Times New Roman" w:hint="default"/>
        <w:sz w:val="21"/>
      </w:rPr>
    </w:lvl>
    <w:lvl w:ilvl="5">
      <w:start w:val="1"/>
      <w:numFmt w:val="decimal"/>
      <w:lvlText w:val="%1.%2.%3.%4.%5.%6.-"/>
      <w:lvlJc w:val="left"/>
      <w:pPr>
        <w:tabs>
          <w:tab w:val="num" w:pos="0"/>
        </w:tabs>
        <w:ind w:left="5016" w:hanging="936"/>
      </w:pPr>
      <w:rPr>
        <w:rFonts w:ascii="Times New Roman" w:hAnsi="Times New Roman" w:hint="default"/>
        <w:sz w:val="21"/>
      </w:rPr>
    </w:lvl>
    <w:lvl w:ilvl="6">
      <w:start w:val="1"/>
      <w:numFmt w:val="decimal"/>
      <w:lvlText w:val="%1.%2.%3.%4.%5.%6.%7.-"/>
      <w:lvlJc w:val="left"/>
      <w:pPr>
        <w:tabs>
          <w:tab w:val="num" w:pos="0"/>
        </w:tabs>
        <w:ind w:left="6690" w:hanging="1080"/>
      </w:pPr>
      <w:rPr>
        <w:rFonts w:ascii="Times New Roman" w:hAnsi="Times New Roman" w:hint="default"/>
        <w:sz w:val="21"/>
      </w:rPr>
    </w:lvl>
    <w:lvl w:ilvl="7">
      <w:start w:val="1"/>
      <w:numFmt w:val="decimal"/>
      <w:lvlText w:val="%1.%2.%3.%4.%5.%6.%7.%8.-"/>
      <w:lvlJc w:val="left"/>
      <w:pPr>
        <w:tabs>
          <w:tab w:val="num" w:pos="0"/>
        </w:tabs>
        <w:ind w:left="8364" w:hanging="1224"/>
      </w:pPr>
      <w:rPr>
        <w:rFonts w:ascii="Times New Roman" w:hAnsi="Times New Roman" w:hint="default"/>
        <w:sz w:val="21"/>
      </w:rPr>
    </w:lvl>
    <w:lvl w:ilvl="8">
      <w:start w:val="1"/>
      <w:numFmt w:val="decimal"/>
      <w:lvlText w:val="%1.%2.%3.%4.%5.%6.%7.%8.%9.-"/>
      <w:lvlJc w:val="left"/>
      <w:pPr>
        <w:tabs>
          <w:tab w:val="num" w:pos="0"/>
        </w:tabs>
        <w:ind w:left="10110" w:hanging="1440"/>
      </w:pPr>
      <w:rPr>
        <w:rFonts w:ascii="Times New Roman" w:hAnsi="Times New Roman" w:hint="default"/>
        <w:sz w:val="21"/>
      </w:rPr>
    </w:lvl>
  </w:abstractNum>
  <w:abstractNum w:abstractNumId="132" w15:restartNumberingAfterBreak="0">
    <w:nsid w:val="5CFD1D1C"/>
    <w:multiLevelType w:val="hybridMultilevel"/>
    <w:tmpl w:val="AC363160"/>
    <w:lvl w:ilvl="0" w:tplc="900A386C">
      <w:start w:val="1"/>
      <w:numFmt w:val="lowerLetter"/>
      <w:lvlText w:val="%1)"/>
      <w:lvlJc w:val="left"/>
      <w:pPr>
        <w:ind w:left="1353" w:hanging="360"/>
      </w:pPr>
      <w:rPr>
        <w:b/>
      </w:rPr>
    </w:lvl>
    <w:lvl w:ilvl="1" w:tplc="0C0A0019">
      <w:start w:val="1"/>
      <w:numFmt w:val="lowerLetter"/>
      <w:lvlText w:val="%2."/>
      <w:lvlJc w:val="left"/>
      <w:pPr>
        <w:ind w:left="2073" w:hanging="360"/>
      </w:pPr>
    </w:lvl>
    <w:lvl w:ilvl="2" w:tplc="0C0A001B" w:tentative="1">
      <w:start w:val="1"/>
      <w:numFmt w:val="lowerRoman"/>
      <w:lvlText w:val="%3."/>
      <w:lvlJc w:val="right"/>
      <w:pPr>
        <w:ind w:left="2793" w:hanging="180"/>
      </w:pPr>
    </w:lvl>
    <w:lvl w:ilvl="3" w:tplc="0C0A000F" w:tentative="1">
      <w:start w:val="1"/>
      <w:numFmt w:val="decimal"/>
      <w:lvlText w:val="%4."/>
      <w:lvlJc w:val="left"/>
      <w:pPr>
        <w:ind w:left="3513" w:hanging="360"/>
      </w:pPr>
    </w:lvl>
    <w:lvl w:ilvl="4" w:tplc="0C0A0019" w:tentative="1">
      <w:start w:val="1"/>
      <w:numFmt w:val="lowerLetter"/>
      <w:lvlText w:val="%5."/>
      <w:lvlJc w:val="left"/>
      <w:pPr>
        <w:ind w:left="4233" w:hanging="360"/>
      </w:pPr>
    </w:lvl>
    <w:lvl w:ilvl="5" w:tplc="0C0A001B" w:tentative="1">
      <w:start w:val="1"/>
      <w:numFmt w:val="lowerRoman"/>
      <w:lvlText w:val="%6."/>
      <w:lvlJc w:val="right"/>
      <w:pPr>
        <w:ind w:left="4953" w:hanging="180"/>
      </w:pPr>
    </w:lvl>
    <w:lvl w:ilvl="6" w:tplc="0C0A000F" w:tentative="1">
      <w:start w:val="1"/>
      <w:numFmt w:val="decimal"/>
      <w:lvlText w:val="%7."/>
      <w:lvlJc w:val="left"/>
      <w:pPr>
        <w:ind w:left="5673" w:hanging="360"/>
      </w:pPr>
    </w:lvl>
    <w:lvl w:ilvl="7" w:tplc="0C0A0019" w:tentative="1">
      <w:start w:val="1"/>
      <w:numFmt w:val="lowerLetter"/>
      <w:lvlText w:val="%8."/>
      <w:lvlJc w:val="left"/>
      <w:pPr>
        <w:ind w:left="6393" w:hanging="360"/>
      </w:pPr>
    </w:lvl>
    <w:lvl w:ilvl="8" w:tplc="0C0A001B" w:tentative="1">
      <w:start w:val="1"/>
      <w:numFmt w:val="lowerRoman"/>
      <w:lvlText w:val="%9."/>
      <w:lvlJc w:val="right"/>
      <w:pPr>
        <w:ind w:left="7113" w:hanging="180"/>
      </w:pPr>
    </w:lvl>
  </w:abstractNum>
  <w:abstractNum w:abstractNumId="133" w15:restartNumberingAfterBreak="0">
    <w:nsid w:val="5E233261"/>
    <w:multiLevelType w:val="hybridMultilevel"/>
    <w:tmpl w:val="60B0B61E"/>
    <w:styleLink w:val="Estilo222"/>
    <w:lvl w:ilvl="0" w:tplc="0AE8B880">
      <w:start w:val="1"/>
      <w:numFmt w:val="lowerLetter"/>
      <w:lvlText w:val="%1)"/>
      <w:lvlJc w:val="left"/>
      <w:pPr>
        <w:ind w:left="2264" w:hanging="360"/>
      </w:pPr>
      <w:rPr>
        <w:b/>
        <w:color w:val="auto"/>
      </w:rPr>
    </w:lvl>
    <w:lvl w:ilvl="1" w:tplc="042D0003" w:tentative="1">
      <w:start w:val="1"/>
      <w:numFmt w:val="lowerLetter"/>
      <w:lvlText w:val="%2."/>
      <w:lvlJc w:val="left"/>
      <w:pPr>
        <w:ind w:left="2984" w:hanging="360"/>
      </w:pPr>
    </w:lvl>
    <w:lvl w:ilvl="2" w:tplc="042D0005" w:tentative="1">
      <w:start w:val="1"/>
      <w:numFmt w:val="lowerRoman"/>
      <w:lvlText w:val="%3."/>
      <w:lvlJc w:val="right"/>
      <w:pPr>
        <w:ind w:left="3704" w:hanging="180"/>
      </w:pPr>
    </w:lvl>
    <w:lvl w:ilvl="3" w:tplc="042D0001" w:tentative="1">
      <w:start w:val="1"/>
      <w:numFmt w:val="decimal"/>
      <w:lvlText w:val="%4."/>
      <w:lvlJc w:val="left"/>
      <w:pPr>
        <w:ind w:left="4424" w:hanging="360"/>
      </w:pPr>
    </w:lvl>
    <w:lvl w:ilvl="4" w:tplc="042D0003" w:tentative="1">
      <w:start w:val="1"/>
      <w:numFmt w:val="lowerLetter"/>
      <w:lvlText w:val="%5."/>
      <w:lvlJc w:val="left"/>
      <w:pPr>
        <w:ind w:left="5144" w:hanging="360"/>
      </w:pPr>
    </w:lvl>
    <w:lvl w:ilvl="5" w:tplc="042D0005" w:tentative="1">
      <w:start w:val="1"/>
      <w:numFmt w:val="lowerRoman"/>
      <w:lvlText w:val="%6."/>
      <w:lvlJc w:val="right"/>
      <w:pPr>
        <w:ind w:left="5864" w:hanging="180"/>
      </w:pPr>
    </w:lvl>
    <w:lvl w:ilvl="6" w:tplc="042D0001" w:tentative="1">
      <w:start w:val="1"/>
      <w:numFmt w:val="decimal"/>
      <w:lvlText w:val="%7."/>
      <w:lvlJc w:val="left"/>
      <w:pPr>
        <w:ind w:left="6584" w:hanging="360"/>
      </w:pPr>
    </w:lvl>
    <w:lvl w:ilvl="7" w:tplc="042D0003" w:tentative="1">
      <w:start w:val="1"/>
      <w:numFmt w:val="lowerLetter"/>
      <w:lvlText w:val="%8."/>
      <w:lvlJc w:val="left"/>
      <w:pPr>
        <w:ind w:left="7304" w:hanging="360"/>
      </w:pPr>
    </w:lvl>
    <w:lvl w:ilvl="8" w:tplc="042D0005" w:tentative="1">
      <w:start w:val="1"/>
      <w:numFmt w:val="lowerRoman"/>
      <w:lvlText w:val="%9."/>
      <w:lvlJc w:val="right"/>
      <w:pPr>
        <w:ind w:left="8024" w:hanging="180"/>
      </w:pPr>
    </w:lvl>
  </w:abstractNum>
  <w:abstractNum w:abstractNumId="134" w15:restartNumberingAfterBreak="0">
    <w:nsid w:val="5EEB29B5"/>
    <w:multiLevelType w:val="hybridMultilevel"/>
    <w:tmpl w:val="9DA69B42"/>
    <w:lvl w:ilvl="0" w:tplc="2FAC3E84">
      <w:start w:val="1"/>
      <w:numFmt w:val="lowerLetter"/>
      <w:lvlText w:val="%1)"/>
      <w:lvlJc w:val="left"/>
      <w:pPr>
        <w:ind w:left="1212" w:hanging="360"/>
      </w:pPr>
      <w:rPr>
        <w:b/>
      </w:rPr>
    </w:lvl>
    <w:lvl w:ilvl="1" w:tplc="0C0A0019" w:tentative="1">
      <w:start w:val="1"/>
      <w:numFmt w:val="lowerLetter"/>
      <w:lvlText w:val="%2."/>
      <w:lvlJc w:val="left"/>
      <w:pPr>
        <w:ind w:left="1932" w:hanging="360"/>
      </w:pPr>
    </w:lvl>
    <w:lvl w:ilvl="2" w:tplc="0C0A001B" w:tentative="1">
      <w:start w:val="1"/>
      <w:numFmt w:val="lowerRoman"/>
      <w:lvlText w:val="%3."/>
      <w:lvlJc w:val="right"/>
      <w:pPr>
        <w:ind w:left="2652" w:hanging="180"/>
      </w:pPr>
    </w:lvl>
    <w:lvl w:ilvl="3" w:tplc="0C0A000F" w:tentative="1">
      <w:start w:val="1"/>
      <w:numFmt w:val="decimal"/>
      <w:lvlText w:val="%4."/>
      <w:lvlJc w:val="left"/>
      <w:pPr>
        <w:ind w:left="3372" w:hanging="360"/>
      </w:pPr>
    </w:lvl>
    <w:lvl w:ilvl="4" w:tplc="0C0A0019" w:tentative="1">
      <w:start w:val="1"/>
      <w:numFmt w:val="lowerLetter"/>
      <w:lvlText w:val="%5."/>
      <w:lvlJc w:val="left"/>
      <w:pPr>
        <w:ind w:left="4092" w:hanging="360"/>
      </w:pPr>
    </w:lvl>
    <w:lvl w:ilvl="5" w:tplc="0C0A001B" w:tentative="1">
      <w:start w:val="1"/>
      <w:numFmt w:val="lowerRoman"/>
      <w:lvlText w:val="%6."/>
      <w:lvlJc w:val="right"/>
      <w:pPr>
        <w:ind w:left="4812" w:hanging="180"/>
      </w:pPr>
    </w:lvl>
    <w:lvl w:ilvl="6" w:tplc="0C0A000F" w:tentative="1">
      <w:start w:val="1"/>
      <w:numFmt w:val="decimal"/>
      <w:lvlText w:val="%7."/>
      <w:lvlJc w:val="left"/>
      <w:pPr>
        <w:ind w:left="5532" w:hanging="360"/>
      </w:pPr>
    </w:lvl>
    <w:lvl w:ilvl="7" w:tplc="0C0A0019" w:tentative="1">
      <w:start w:val="1"/>
      <w:numFmt w:val="lowerLetter"/>
      <w:lvlText w:val="%8."/>
      <w:lvlJc w:val="left"/>
      <w:pPr>
        <w:ind w:left="6252" w:hanging="360"/>
      </w:pPr>
    </w:lvl>
    <w:lvl w:ilvl="8" w:tplc="0C0A001B" w:tentative="1">
      <w:start w:val="1"/>
      <w:numFmt w:val="lowerRoman"/>
      <w:lvlText w:val="%9."/>
      <w:lvlJc w:val="right"/>
      <w:pPr>
        <w:ind w:left="6972" w:hanging="180"/>
      </w:pPr>
    </w:lvl>
  </w:abstractNum>
  <w:abstractNum w:abstractNumId="135" w15:restartNumberingAfterBreak="0">
    <w:nsid w:val="6008706D"/>
    <w:multiLevelType w:val="hybridMultilevel"/>
    <w:tmpl w:val="BB68F334"/>
    <w:lvl w:ilvl="0" w:tplc="C6A2A866">
      <w:start w:val="5"/>
      <w:numFmt w:val="bullet"/>
      <w:lvlText w:val="-"/>
      <w:lvlJc w:val="left"/>
      <w:pPr>
        <w:ind w:left="870" w:hanging="360"/>
      </w:pPr>
      <w:rPr>
        <w:rFonts w:ascii="Verdana" w:eastAsia="Times New Roman" w:hAnsi="Verdana" w:cs="Arial" w:hint="default"/>
      </w:rPr>
    </w:lvl>
    <w:lvl w:ilvl="1" w:tplc="0C0A0003" w:tentative="1">
      <w:start w:val="1"/>
      <w:numFmt w:val="bullet"/>
      <w:lvlText w:val="o"/>
      <w:lvlJc w:val="left"/>
      <w:pPr>
        <w:ind w:left="1590" w:hanging="360"/>
      </w:pPr>
      <w:rPr>
        <w:rFonts w:ascii="Courier New" w:hAnsi="Courier New" w:cs="Courier New" w:hint="default"/>
      </w:rPr>
    </w:lvl>
    <w:lvl w:ilvl="2" w:tplc="0C0A0005" w:tentative="1">
      <w:start w:val="1"/>
      <w:numFmt w:val="bullet"/>
      <w:lvlText w:val=""/>
      <w:lvlJc w:val="left"/>
      <w:pPr>
        <w:ind w:left="2310" w:hanging="360"/>
      </w:pPr>
      <w:rPr>
        <w:rFonts w:ascii="Wingdings" w:hAnsi="Wingdings" w:hint="default"/>
      </w:rPr>
    </w:lvl>
    <w:lvl w:ilvl="3" w:tplc="0C0A0001" w:tentative="1">
      <w:start w:val="1"/>
      <w:numFmt w:val="bullet"/>
      <w:lvlText w:val=""/>
      <w:lvlJc w:val="left"/>
      <w:pPr>
        <w:ind w:left="3030" w:hanging="360"/>
      </w:pPr>
      <w:rPr>
        <w:rFonts w:ascii="Symbol" w:hAnsi="Symbol" w:hint="default"/>
      </w:rPr>
    </w:lvl>
    <w:lvl w:ilvl="4" w:tplc="0C0A0003" w:tentative="1">
      <w:start w:val="1"/>
      <w:numFmt w:val="bullet"/>
      <w:lvlText w:val="o"/>
      <w:lvlJc w:val="left"/>
      <w:pPr>
        <w:ind w:left="3750" w:hanging="360"/>
      </w:pPr>
      <w:rPr>
        <w:rFonts w:ascii="Courier New" w:hAnsi="Courier New" w:cs="Courier New" w:hint="default"/>
      </w:rPr>
    </w:lvl>
    <w:lvl w:ilvl="5" w:tplc="0C0A0005" w:tentative="1">
      <w:start w:val="1"/>
      <w:numFmt w:val="bullet"/>
      <w:lvlText w:val=""/>
      <w:lvlJc w:val="left"/>
      <w:pPr>
        <w:ind w:left="4470" w:hanging="360"/>
      </w:pPr>
      <w:rPr>
        <w:rFonts w:ascii="Wingdings" w:hAnsi="Wingdings" w:hint="default"/>
      </w:rPr>
    </w:lvl>
    <w:lvl w:ilvl="6" w:tplc="0C0A0001" w:tentative="1">
      <w:start w:val="1"/>
      <w:numFmt w:val="bullet"/>
      <w:lvlText w:val=""/>
      <w:lvlJc w:val="left"/>
      <w:pPr>
        <w:ind w:left="5190" w:hanging="360"/>
      </w:pPr>
      <w:rPr>
        <w:rFonts w:ascii="Symbol" w:hAnsi="Symbol" w:hint="default"/>
      </w:rPr>
    </w:lvl>
    <w:lvl w:ilvl="7" w:tplc="0C0A0003" w:tentative="1">
      <w:start w:val="1"/>
      <w:numFmt w:val="bullet"/>
      <w:lvlText w:val="o"/>
      <w:lvlJc w:val="left"/>
      <w:pPr>
        <w:ind w:left="5910" w:hanging="360"/>
      </w:pPr>
      <w:rPr>
        <w:rFonts w:ascii="Courier New" w:hAnsi="Courier New" w:cs="Courier New" w:hint="default"/>
      </w:rPr>
    </w:lvl>
    <w:lvl w:ilvl="8" w:tplc="0C0A0005" w:tentative="1">
      <w:start w:val="1"/>
      <w:numFmt w:val="bullet"/>
      <w:lvlText w:val=""/>
      <w:lvlJc w:val="left"/>
      <w:pPr>
        <w:ind w:left="6630" w:hanging="360"/>
      </w:pPr>
      <w:rPr>
        <w:rFonts w:ascii="Wingdings" w:hAnsi="Wingdings" w:hint="default"/>
      </w:rPr>
    </w:lvl>
  </w:abstractNum>
  <w:abstractNum w:abstractNumId="136" w15:restartNumberingAfterBreak="0">
    <w:nsid w:val="603E0284"/>
    <w:multiLevelType w:val="hybridMultilevel"/>
    <w:tmpl w:val="5386D46C"/>
    <w:lvl w:ilvl="0" w:tplc="9C306390">
      <w:start w:val="23"/>
      <w:numFmt w:val="bullet"/>
      <w:lvlText w:val="-"/>
      <w:lvlJc w:val="left"/>
      <w:pPr>
        <w:ind w:left="720" w:hanging="360"/>
      </w:pPr>
      <w:rPr>
        <w:rFonts w:ascii="Verdana" w:eastAsia="BatangChe" w:hAnsi="Verdana" w:cs="Times New Roman" w:hint="default"/>
      </w:rPr>
    </w:lvl>
    <w:lvl w:ilvl="1" w:tplc="0C0A0003" w:tentative="1">
      <w:start w:val="1"/>
      <w:numFmt w:val="bullet"/>
      <w:lvlText w:val="o"/>
      <w:lvlJc w:val="left"/>
      <w:pPr>
        <w:ind w:left="1440" w:hanging="360"/>
      </w:pPr>
      <w:rPr>
        <w:rFonts w:ascii="Courier New" w:hAnsi="Courier New" w:cs="Courier New" w:hint="default"/>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137" w15:restartNumberingAfterBreak="0">
    <w:nsid w:val="60641EBD"/>
    <w:multiLevelType w:val="hybridMultilevel"/>
    <w:tmpl w:val="E2EAB900"/>
    <w:lvl w:ilvl="0" w:tplc="E08C1A96">
      <w:start w:val="1"/>
      <w:numFmt w:val="bullet"/>
      <w:lvlText w:val=""/>
      <w:lvlJc w:val="left"/>
      <w:pPr>
        <w:ind w:left="720" w:hanging="360"/>
      </w:pPr>
      <w:rPr>
        <w:rFonts w:ascii="Symbol" w:hAnsi="Symbol" w:hint="default"/>
        <w:color w:val="auto"/>
      </w:rPr>
    </w:lvl>
    <w:lvl w:ilvl="1" w:tplc="E08C1A96">
      <w:start w:val="1"/>
      <w:numFmt w:val="bullet"/>
      <w:lvlText w:val=""/>
      <w:lvlJc w:val="left"/>
      <w:pPr>
        <w:ind w:left="1440" w:hanging="360"/>
      </w:pPr>
      <w:rPr>
        <w:rFonts w:ascii="Symbol" w:hAnsi="Symbol" w:hint="default"/>
        <w:color w:val="auto"/>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138" w15:restartNumberingAfterBreak="0">
    <w:nsid w:val="60C248D6"/>
    <w:multiLevelType w:val="hybridMultilevel"/>
    <w:tmpl w:val="484E5E3E"/>
    <w:styleLink w:val="Estilo211"/>
    <w:lvl w:ilvl="0" w:tplc="F258A5C8">
      <w:start w:val="1"/>
      <w:numFmt w:val="lowerLetter"/>
      <w:lvlText w:val="%1)"/>
      <w:lvlJc w:val="left"/>
      <w:pPr>
        <w:ind w:left="1140" w:hanging="360"/>
      </w:pPr>
      <w:rPr>
        <w:rFonts w:ascii="Verdana" w:hAnsi="Verdana" w:hint="default"/>
        <w:b w:val="0"/>
        <w:spacing w:val="12"/>
        <w:sz w:val="18"/>
        <w:szCs w:val="18"/>
      </w:rPr>
    </w:lvl>
    <w:lvl w:ilvl="1" w:tplc="0C0A0003" w:tentative="1">
      <w:start w:val="1"/>
      <w:numFmt w:val="bullet"/>
      <w:lvlText w:val="o"/>
      <w:lvlJc w:val="left"/>
      <w:pPr>
        <w:ind w:left="1860" w:hanging="360"/>
      </w:pPr>
      <w:rPr>
        <w:rFonts w:ascii="Courier New" w:hAnsi="Courier New" w:cs="Courier New" w:hint="default"/>
      </w:rPr>
    </w:lvl>
    <w:lvl w:ilvl="2" w:tplc="0C0A0005" w:tentative="1">
      <w:start w:val="1"/>
      <w:numFmt w:val="bullet"/>
      <w:lvlText w:val=""/>
      <w:lvlJc w:val="left"/>
      <w:pPr>
        <w:ind w:left="2580" w:hanging="360"/>
      </w:pPr>
      <w:rPr>
        <w:rFonts w:ascii="Wingdings" w:hAnsi="Wingdings" w:hint="default"/>
      </w:rPr>
    </w:lvl>
    <w:lvl w:ilvl="3" w:tplc="0C0A0001" w:tentative="1">
      <w:start w:val="1"/>
      <w:numFmt w:val="bullet"/>
      <w:lvlText w:val=""/>
      <w:lvlJc w:val="left"/>
      <w:pPr>
        <w:ind w:left="3300" w:hanging="360"/>
      </w:pPr>
      <w:rPr>
        <w:rFonts w:ascii="Symbol" w:hAnsi="Symbol" w:hint="default"/>
      </w:rPr>
    </w:lvl>
    <w:lvl w:ilvl="4" w:tplc="0C0A0003" w:tentative="1">
      <w:start w:val="1"/>
      <w:numFmt w:val="bullet"/>
      <w:lvlText w:val="o"/>
      <w:lvlJc w:val="left"/>
      <w:pPr>
        <w:ind w:left="4020" w:hanging="360"/>
      </w:pPr>
      <w:rPr>
        <w:rFonts w:ascii="Courier New" w:hAnsi="Courier New" w:cs="Courier New" w:hint="default"/>
      </w:rPr>
    </w:lvl>
    <w:lvl w:ilvl="5" w:tplc="0C0A0005" w:tentative="1">
      <w:start w:val="1"/>
      <w:numFmt w:val="bullet"/>
      <w:lvlText w:val=""/>
      <w:lvlJc w:val="left"/>
      <w:pPr>
        <w:ind w:left="4740" w:hanging="360"/>
      </w:pPr>
      <w:rPr>
        <w:rFonts w:ascii="Wingdings" w:hAnsi="Wingdings" w:hint="default"/>
      </w:rPr>
    </w:lvl>
    <w:lvl w:ilvl="6" w:tplc="0C0A0001" w:tentative="1">
      <w:start w:val="1"/>
      <w:numFmt w:val="bullet"/>
      <w:lvlText w:val=""/>
      <w:lvlJc w:val="left"/>
      <w:pPr>
        <w:ind w:left="5460" w:hanging="360"/>
      </w:pPr>
      <w:rPr>
        <w:rFonts w:ascii="Symbol" w:hAnsi="Symbol" w:hint="default"/>
      </w:rPr>
    </w:lvl>
    <w:lvl w:ilvl="7" w:tplc="0C0A0003" w:tentative="1">
      <w:start w:val="1"/>
      <w:numFmt w:val="bullet"/>
      <w:lvlText w:val="o"/>
      <w:lvlJc w:val="left"/>
      <w:pPr>
        <w:ind w:left="6180" w:hanging="360"/>
      </w:pPr>
      <w:rPr>
        <w:rFonts w:ascii="Courier New" w:hAnsi="Courier New" w:cs="Courier New" w:hint="default"/>
      </w:rPr>
    </w:lvl>
    <w:lvl w:ilvl="8" w:tplc="0C0A0005" w:tentative="1">
      <w:start w:val="1"/>
      <w:numFmt w:val="bullet"/>
      <w:lvlText w:val=""/>
      <w:lvlJc w:val="left"/>
      <w:pPr>
        <w:ind w:left="6900" w:hanging="360"/>
      </w:pPr>
      <w:rPr>
        <w:rFonts w:ascii="Wingdings" w:hAnsi="Wingdings" w:hint="default"/>
      </w:rPr>
    </w:lvl>
  </w:abstractNum>
  <w:abstractNum w:abstractNumId="139" w15:restartNumberingAfterBreak="0">
    <w:nsid w:val="610E2691"/>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40" w15:restartNumberingAfterBreak="0">
    <w:nsid w:val="62DC6C50"/>
    <w:multiLevelType w:val="hybridMultilevel"/>
    <w:tmpl w:val="30B84E4C"/>
    <w:lvl w:ilvl="0" w:tplc="0C0A0001">
      <w:start w:val="1"/>
      <w:numFmt w:val="bullet"/>
      <w:lvlText w:val=""/>
      <w:lvlJc w:val="left"/>
      <w:pPr>
        <w:ind w:left="478" w:hanging="360"/>
      </w:pPr>
      <w:rPr>
        <w:rFonts w:ascii="Symbol" w:hAnsi="Symbol" w:hint="default"/>
      </w:rPr>
    </w:lvl>
    <w:lvl w:ilvl="1" w:tplc="16E4A650">
      <w:start w:val="1"/>
      <w:numFmt w:val="bullet"/>
      <w:lvlText w:val=""/>
      <w:lvlJc w:val="left"/>
      <w:pPr>
        <w:ind w:left="928" w:hanging="360"/>
      </w:pPr>
      <w:rPr>
        <w:rFonts w:ascii="Symbol" w:hAnsi="Symbol" w:hint="default"/>
        <w:color w:val="0000FF"/>
      </w:rPr>
    </w:lvl>
    <w:lvl w:ilvl="2" w:tplc="040A0005">
      <w:start w:val="1"/>
      <w:numFmt w:val="bullet"/>
      <w:lvlText w:val=""/>
      <w:lvlJc w:val="left"/>
      <w:pPr>
        <w:ind w:left="1918" w:hanging="360"/>
      </w:pPr>
      <w:rPr>
        <w:rFonts w:ascii="Wingdings" w:hAnsi="Wingdings" w:hint="default"/>
      </w:rPr>
    </w:lvl>
    <w:lvl w:ilvl="3" w:tplc="0C0A0003">
      <w:start w:val="1"/>
      <w:numFmt w:val="bullet"/>
      <w:lvlText w:val="o"/>
      <w:lvlJc w:val="left"/>
      <w:pPr>
        <w:ind w:left="2638" w:hanging="360"/>
      </w:pPr>
      <w:rPr>
        <w:rFonts w:ascii="Courier New" w:hAnsi="Courier New" w:cs="Courier New" w:hint="default"/>
      </w:rPr>
    </w:lvl>
    <w:lvl w:ilvl="4" w:tplc="040A0003" w:tentative="1">
      <w:start w:val="1"/>
      <w:numFmt w:val="bullet"/>
      <w:lvlText w:val="o"/>
      <w:lvlJc w:val="left"/>
      <w:pPr>
        <w:ind w:left="3358" w:hanging="360"/>
      </w:pPr>
      <w:rPr>
        <w:rFonts w:ascii="Courier New" w:hAnsi="Courier New" w:cs="Courier New" w:hint="default"/>
      </w:rPr>
    </w:lvl>
    <w:lvl w:ilvl="5" w:tplc="040A0005" w:tentative="1">
      <w:start w:val="1"/>
      <w:numFmt w:val="bullet"/>
      <w:lvlText w:val=""/>
      <w:lvlJc w:val="left"/>
      <w:pPr>
        <w:ind w:left="4078" w:hanging="360"/>
      </w:pPr>
      <w:rPr>
        <w:rFonts w:ascii="Wingdings" w:hAnsi="Wingdings" w:hint="default"/>
      </w:rPr>
    </w:lvl>
    <w:lvl w:ilvl="6" w:tplc="040A0001" w:tentative="1">
      <w:start w:val="1"/>
      <w:numFmt w:val="bullet"/>
      <w:lvlText w:val=""/>
      <w:lvlJc w:val="left"/>
      <w:pPr>
        <w:ind w:left="4798" w:hanging="360"/>
      </w:pPr>
      <w:rPr>
        <w:rFonts w:ascii="Symbol" w:hAnsi="Symbol" w:hint="default"/>
      </w:rPr>
    </w:lvl>
    <w:lvl w:ilvl="7" w:tplc="040A0003" w:tentative="1">
      <w:start w:val="1"/>
      <w:numFmt w:val="bullet"/>
      <w:lvlText w:val="o"/>
      <w:lvlJc w:val="left"/>
      <w:pPr>
        <w:ind w:left="5518" w:hanging="360"/>
      </w:pPr>
      <w:rPr>
        <w:rFonts w:ascii="Courier New" w:hAnsi="Courier New" w:cs="Courier New" w:hint="default"/>
      </w:rPr>
    </w:lvl>
    <w:lvl w:ilvl="8" w:tplc="040A0005" w:tentative="1">
      <w:start w:val="1"/>
      <w:numFmt w:val="bullet"/>
      <w:lvlText w:val=""/>
      <w:lvlJc w:val="left"/>
      <w:pPr>
        <w:ind w:left="6238" w:hanging="360"/>
      </w:pPr>
      <w:rPr>
        <w:rFonts w:ascii="Wingdings" w:hAnsi="Wingdings" w:hint="default"/>
      </w:rPr>
    </w:lvl>
  </w:abstractNum>
  <w:abstractNum w:abstractNumId="141" w15:restartNumberingAfterBreak="0">
    <w:nsid w:val="63C30730"/>
    <w:multiLevelType w:val="hybridMultilevel"/>
    <w:tmpl w:val="517093E2"/>
    <w:lvl w:ilvl="0" w:tplc="2FAC3E84">
      <w:start w:val="1"/>
      <w:numFmt w:val="lowerLetter"/>
      <w:lvlText w:val="%1)"/>
      <w:lvlJc w:val="left"/>
      <w:pPr>
        <w:ind w:left="720" w:hanging="360"/>
      </w:pPr>
      <w:rPr>
        <w:b/>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42" w15:restartNumberingAfterBreak="0">
    <w:nsid w:val="64CF19AC"/>
    <w:multiLevelType w:val="hybridMultilevel"/>
    <w:tmpl w:val="78D2AED0"/>
    <w:lvl w:ilvl="0" w:tplc="0116E5D6">
      <w:start w:val="1"/>
      <w:numFmt w:val="decimal"/>
      <w:lvlText w:val="%1."/>
      <w:lvlJc w:val="left"/>
      <w:pPr>
        <w:ind w:left="1353" w:hanging="360"/>
      </w:pPr>
      <w:rPr>
        <w:rFonts w:ascii="Verdana" w:hAnsi="Verdana" w:hint="default"/>
        <w:b/>
        <w:i w:val="0"/>
        <w:sz w:val="19"/>
        <w:szCs w:val="19"/>
      </w:rPr>
    </w:lvl>
    <w:lvl w:ilvl="1" w:tplc="0C0A0019" w:tentative="1">
      <w:start w:val="1"/>
      <w:numFmt w:val="lowerLetter"/>
      <w:lvlText w:val="%2."/>
      <w:lvlJc w:val="left"/>
      <w:pPr>
        <w:ind w:left="2073" w:hanging="360"/>
      </w:pPr>
    </w:lvl>
    <w:lvl w:ilvl="2" w:tplc="0C0A001B" w:tentative="1">
      <w:start w:val="1"/>
      <w:numFmt w:val="lowerRoman"/>
      <w:lvlText w:val="%3."/>
      <w:lvlJc w:val="right"/>
      <w:pPr>
        <w:ind w:left="2793" w:hanging="180"/>
      </w:pPr>
    </w:lvl>
    <w:lvl w:ilvl="3" w:tplc="0C0A000F" w:tentative="1">
      <w:start w:val="1"/>
      <w:numFmt w:val="decimal"/>
      <w:lvlText w:val="%4."/>
      <w:lvlJc w:val="left"/>
      <w:pPr>
        <w:ind w:left="3513" w:hanging="360"/>
      </w:pPr>
    </w:lvl>
    <w:lvl w:ilvl="4" w:tplc="0C0A0019" w:tentative="1">
      <w:start w:val="1"/>
      <w:numFmt w:val="lowerLetter"/>
      <w:lvlText w:val="%5."/>
      <w:lvlJc w:val="left"/>
      <w:pPr>
        <w:ind w:left="4233" w:hanging="360"/>
      </w:pPr>
    </w:lvl>
    <w:lvl w:ilvl="5" w:tplc="0C0A001B" w:tentative="1">
      <w:start w:val="1"/>
      <w:numFmt w:val="lowerRoman"/>
      <w:lvlText w:val="%6."/>
      <w:lvlJc w:val="right"/>
      <w:pPr>
        <w:ind w:left="4953" w:hanging="180"/>
      </w:pPr>
    </w:lvl>
    <w:lvl w:ilvl="6" w:tplc="0C0A000F" w:tentative="1">
      <w:start w:val="1"/>
      <w:numFmt w:val="decimal"/>
      <w:lvlText w:val="%7."/>
      <w:lvlJc w:val="left"/>
      <w:pPr>
        <w:ind w:left="5673" w:hanging="360"/>
      </w:pPr>
    </w:lvl>
    <w:lvl w:ilvl="7" w:tplc="0C0A0019" w:tentative="1">
      <w:start w:val="1"/>
      <w:numFmt w:val="lowerLetter"/>
      <w:lvlText w:val="%8."/>
      <w:lvlJc w:val="left"/>
      <w:pPr>
        <w:ind w:left="6393" w:hanging="360"/>
      </w:pPr>
    </w:lvl>
    <w:lvl w:ilvl="8" w:tplc="0C0A001B" w:tentative="1">
      <w:start w:val="1"/>
      <w:numFmt w:val="lowerRoman"/>
      <w:lvlText w:val="%9."/>
      <w:lvlJc w:val="right"/>
      <w:pPr>
        <w:ind w:left="7113" w:hanging="180"/>
      </w:pPr>
    </w:lvl>
  </w:abstractNum>
  <w:abstractNum w:abstractNumId="143" w15:restartNumberingAfterBreak="0">
    <w:nsid w:val="655B2C1F"/>
    <w:multiLevelType w:val="hybridMultilevel"/>
    <w:tmpl w:val="F058F252"/>
    <w:lvl w:ilvl="0" w:tplc="E2A69780">
      <w:start w:val="1"/>
      <w:numFmt w:val="decimal"/>
      <w:lvlText w:val="%1."/>
      <w:lvlJc w:val="left"/>
      <w:pPr>
        <w:ind w:left="1440" w:hanging="360"/>
      </w:pPr>
      <w:rPr>
        <w:b/>
      </w:rPr>
    </w:lvl>
    <w:lvl w:ilvl="1" w:tplc="042D0019" w:tentative="1">
      <w:start w:val="1"/>
      <w:numFmt w:val="lowerLetter"/>
      <w:lvlText w:val="%2."/>
      <w:lvlJc w:val="left"/>
      <w:pPr>
        <w:ind w:left="2160" w:hanging="360"/>
      </w:pPr>
    </w:lvl>
    <w:lvl w:ilvl="2" w:tplc="042D001B" w:tentative="1">
      <w:start w:val="1"/>
      <w:numFmt w:val="lowerRoman"/>
      <w:lvlText w:val="%3."/>
      <w:lvlJc w:val="right"/>
      <w:pPr>
        <w:ind w:left="2880" w:hanging="180"/>
      </w:pPr>
    </w:lvl>
    <w:lvl w:ilvl="3" w:tplc="042D000F" w:tentative="1">
      <w:start w:val="1"/>
      <w:numFmt w:val="decimal"/>
      <w:lvlText w:val="%4."/>
      <w:lvlJc w:val="left"/>
      <w:pPr>
        <w:ind w:left="3600" w:hanging="360"/>
      </w:pPr>
    </w:lvl>
    <w:lvl w:ilvl="4" w:tplc="042D0019" w:tentative="1">
      <w:start w:val="1"/>
      <w:numFmt w:val="lowerLetter"/>
      <w:lvlText w:val="%5."/>
      <w:lvlJc w:val="left"/>
      <w:pPr>
        <w:ind w:left="4320" w:hanging="360"/>
      </w:pPr>
    </w:lvl>
    <w:lvl w:ilvl="5" w:tplc="042D001B" w:tentative="1">
      <w:start w:val="1"/>
      <w:numFmt w:val="lowerRoman"/>
      <w:lvlText w:val="%6."/>
      <w:lvlJc w:val="right"/>
      <w:pPr>
        <w:ind w:left="5040" w:hanging="180"/>
      </w:pPr>
    </w:lvl>
    <w:lvl w:ilvl="6" w:tplc="042D000F" w:tentative="1">
      <w:start w:val="1"/>
      <w:numFmt w:val="decimal"/>
      <w:lvlText w:val="%7."/>
      <w:lvlJc w:val="left"/>
      <w:pPr>
        <w:ind w:left="5760" w:hanging="360"/>
      </w:pPr>
    </w:lvl>
    <w:lvl w:ilvl="7" w:tplc="042D0019" w:tentative="1">
      <w:start w:val="1"/>
      <w:numFmt w:val="lowerLetter"/>
      <w:lvlText w:val="%8."/>
      <w:lvlJc w:val="left"/>
      <w:pPr>
        <w:ind w:left="6480" w:hanging="360"/>
      </w:pPr>
    </w:lvl>
    <w:lvl w:ilvl="8" w:tplc="042D001B" w:tentative="1">
      <w:start w:val="1"/>
      <w:numFmt w:val="lowerRoman"/>
      <w:lvlText w:val="%9."/>
      <w:lvlJc w:val="right"/>
      <w:pPr>
        <w:ind w:left="7200" w:hanging="180"/>
      </w:pPr>
    </w:lvl>
  </w:abstractNum>
  <w:abstractNum w:abstractNumId="144" w15:restartNumberingAfterBreak="0">
    <w:nsid w:val="6586139B"/>
    <w:multiLevelType w:val="hybridMultilevel"/>
    <w:tmpl w:val="051EB9EC"/>
    <w:lvl w:ilvl="0" w:tplc="BC463E2E">
      <w:start w:val="8"/>
      <w:numFmt w:val="bullet"/>
      <w:lvlText w:val="-"/>
      <w:lvlJc w:val="left"/>
      <w:pPr>
        <w:ind w:left="720" w:hanging="360"/>
      </w:pPr>
      <w:rPr>
        <w:rFonts w:ascii="Verdana" w:eastAsia="Times New Roman" w:hAnsi="Verdana" w:cs="Times New Roman" w:hint="default"/>
      </w:rPr>
    </w:lvl>
    <w:lvl w:ilvl="1" w:tplc="0C0A0003" w:tentative="1">
      <w:start w:val="1"/>
      <w:numFmt w:val="bullet"/>
      <w:lvlText w:val="o"/>
      <w:lvlJc w:val="left"/>
      <w:pPr>
        <w:ind w:left="1440" w:hanging="360"/>
      </w:pPr>
      <w:rPr>
        <w:rFonts w:ascii="Courier New" w:hAnsi="Courier New" w:cs="Courier New" w:hint="default"/>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145" w15:restartNumberingAfterBreak="0">
    <w:nsid w:val="659D1686"/>
    <w:multiLevelType w:val="hybridMultilevel"/>
    <w:tmpl w:val="3EC45EC0"/>
    <w:styleLink w:val="BOPV-15"/>
    <w:lvl w:ilvl="0" w:tplc="2FAC3E84">
      <w:start w:val="1"/>
      <w:numFmt w:val="lowerLetter"/>
      <w:lvlText w:val="%1)"/>
      <w:lvlJc w:val="left"/>
      <w:pPr>
        <w:ind w:left="720" w:hanging="360"/>
      </w:pPr>
      <w:rPr>
        <w:b/>
      </w:rPr>
    </w:lvl>
    <w:lvl w:ilvl="1" w:tplc="B810E840">
      <w:start w:val="1"/>
      <w:numFmt w:val="lowerLetter"/>
      <w:lvlText w:val="%2."/>
      <w:lvlJc w:val="left"/>
      <w:pPr>
        <w:ind w:left="1440" w:hanging="360"/>
      </w:pPr>
      <w:rPr>
        <w:b/>
      </w:rPr>
    </w:lvl>
    <w:lvl w:ilvl="2" w:tplc="0C0A001B">
      <w:start w:val="1"/>
      <w:numFmt w:val="lowerRoman"/>
      <w:lvlText w:val="%3."/>
      <w:lvlJc w:val="right"/>
      <w:pPr>
        <w:ind w:left="2160" w:hanging="180"/>
      </w:pPr>
    </w:lvl>
    <w:lvl w:ilvl="3" w:tplc="DE528872">
      <w:start w:val="1"/>
      <w:numFmt w:val="decimal"/>
      <w:lvlText w:val="%4."/>
      <w:lvlJc w:val="left"/>
      <w:pPr>
        <w:ind w:left="1637" w:hanging="360"/>
      </w:pPr>
      <w:rPr>
        <w:b/>
      </w:rPr>
    </w:lvl>
    <w:lvl w:ilvl="4" w:tplc="4804566E">
      <w:start w:val="2"/>
      <w:numFmt w:val="decimal"/>
      <w:lvlText w:val="%5)"/>
      <w:lvlJc w:val="left"/>
      <w:pPr>
        <w:ind w:left="3600" w:hanging="360"/>
      </w:pPr>
      <w:rPr>
        <w:rFonts w:eastAsia="Arial Unicode MS" w:hint="default"/>
      </w:r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46" w15:restartNumberingAfterBreak="0">
    <w:nsid w:val="65C32E03"/>
    <w:multiLevelType w:val="hybridMultilevel"/>
    <w:tmpl w:val="5AF61C34"/>
    <w:lvl w:ilvl="0" w:tplc="3B4E921A">
      <w:start w:val="1"/>
      <w:numFmt w:val="lowerLetter"/>
      <w:lvlText w:val="%1)"/>
      <w:lvlJc w:val="left"/>
      <w:pPr>
        <w:ind w:left="720" w:hanging="360"/>
      </w:pPr>
      <w:rPr>
        <w:b/>
      </w:rPr>
    </w:lvl>
    <w:lvl w:ilvl="1" w:tplc="E7FC5E18">
      <w:numFmt w:val="bullet"/>
      <w:lvlText w:val="•"/>
      <w:lvlJc w:val="left"/>
      <w:pPr>
        <w:ind w:left="1770" w:hanging="690"/>
      </w:pPr>
      <w:rPr>
        <w:rFonts w:ascii="Arial" w:eastAsia="Times New Roman" w:hAnsi="Arial" w:cs="Arial" w:hint="default"/>
      </w:rPr>
    </w:lvl>
    <w:lvl w:ilvl="2" w:tplc="042D001B">
      <w:start w:val="1"/>
      <w:numFmt w:val="lowerRoman"/>
      <w:lvlText w:val="%3."/>
      <w:lvlJc w:val="right"/>
      <w:pPr>
        <w:ind w:left="2160" w:hanging="180"/>
      </w:pPr>
    </w:lvl>
    <w:lvl w:ilvl="3" w:tplc="042D000F" w:tentative="1">
      <w:start w:val="1"/>
      <w:numFmt w:val="decimal"/>
      <w:lvlText w:val="%4."/>
      <w:lvlJc w:val="left"/>
      <w:pPr>
        <w:ind w:left="2880" w:hanging="360"/>
      </w:pPr>
    </w:lvl>
    <w:lvl w:ilvl="4" w:tplc="042D0019" w:tentative="1">
      <w:start w:val="1"/>
      <w:numFmt w:val="lowerLetter"/>
      <w:lvlText w:val="%5."/>
      <w:lvlJc w:val="left"/>
      <w:pPr>
        <w:ind w:left="3600" w:hanging="360"/>
      </w:pPr>
    </w:lvl>
    <w:lvl w:ilvl="5" w:tplc="042D001B" w:tentative="1">
      <w:start w:val="1"/>
      <w:numFmt w:val="lowerRoman"/>
      <w:lvlText w:val="%6."/>
      <w:lvlJc w:val="right"/>
      <w:pPr>
        <w:ind w:left="4320" w:hanging="180"/>
      </w:pPr>
    </w:lvl>
    <w:lvl w:ilvl="6" w:tplc="042D000F" w:tentative="1">
      <w:start w:val="1"/>
      <w:numFmt w:val="decimal"/>
      <w:lvlText w:val="%7."/>
      <w:lvlJc w:val="left"/>
      <w:pPr>
        <w:ind w:left="5040" w:hanging="360"/>
      </w:pPr>
    </w:lvl>
    <w:lvl w:ilvl="7" w:tplc="042D0019" w:tentative="1">
      <w:start w:val="1"/>
      <w:numFmt w:val="lowerLetter"/>
      <w:lvlText w:val="%8."/>
      <w:lvlJc w:val="left"/>
      <w:pPr>
        <w:ind w:left="5760" w:hanging="360"/>
      </w:pPr>
    </w:lvl>
    <w:lvl w:ilvl="8" w:tplc="042D001B" w:tentative="1">
      <w:start w:val="1"/>
      <w:numFmt w:val="lowerRoman"/>
      <w:lvlText w:val="%9."/>
      <w:lvlJc w:val="right"/>
      <w:pPr>
        <w:ind w:left="6480" w:hanging="180"/>
      </w:pPr>
    </w:lvl>
  </w:abstractNum>
  <w:abstractNum w:abstractNumId="147" w15:restartNumberingAfterBreak="0">
    <w:nsid w:val="664774E9"/>
    <w:multiLevelType w:val="hybridMultilevel"/>
    <w:tmpl w:val="CBA89514"/>
    <w:lvl w:ilvl="0" w:tplc="0C0A0001">
      <w:start w:val="1"/>
      <w:numFmt w:val="bullet"/>
      <w:lvlText w:val=""/>
      <w:lvlJc w:val="left"/>
      <w:pPr>
        <w:ind w:left="2988" w:hanging="360"/>
      </w:pPr>
      <w:rPr>
        <w:rFonts w:ascii="Symbol" w:hAnsi="Symbol" w:hint="default"/>
      </w:rPr>
    </w:lvl>
    <w:lvl w:ilvl="1" w:tplc="0C0A0003" w:tentative="1">
      <w:start w:val="1"/>
      <w:numFmt w:val="bullet"/>
      <w:lvlText w:val="o"/>
      <w:lvlJc w:val="left"/>
      <w:pPr>
        <w:ind w:left="3708" w:hanging="360"/>
      </w:pPr>
      <w:rPr>
        <w:rFonts w:ascii="Courier New" w:hAnsi="Courier New" w:cs="Courier New" w:hint="default"/>
      </w:rPr>
    </w:lvl>
    <w:lvl w:ilvl="2" w:tplc="0C0A0005" w:tentative="1">
      <w:start w:val="1"/>
      <w:numFmt w:val="bullet"/>
      <w:lvlText w:val=""/>
      <w:lvlJc w:val="left"/>
      <w:pPr>
        <w:ind w:left="4428" w:hanging="360"/>
      </w:pPr>
      <w:rPr>
        <w:rFonts w:ascii="Wingdings" w:hAnsi="Wingdings" w:hint="default"/>
      </w:rPr>
    </w:lvl>
    <w:lvl w:ilvl="3" w:tplc="0C0A0001" w:tentative="1">
      <w:start w:val="1"/>
      <w:numFmt w:val="bullet"/>
      <w:lvlText w:val=""/>
      <w:lvlJc w:val="left"/>
      <w:pPr>
        <w:ind w:left="5148" w:hanging="360"/>
      </w:pPr>
      <w:rPr>
        <w:rFonts w:ascii="Symbol" w:hAnsi="Symbol" w:hint="default"/>
      </w:rPr>
    </w:lvl>
    <w:lvl w:ilvl="4" w:tplc="0C0A0003" w:tentative="1">
      <w:start w:val="1"/>
      <w:numFmt w:val="bullet"/>
      <w:lvlText w:val="o"/>
      <w:lvlJc w:val="left"/>
      <w:pPr>
        <w:ind w:left="5868" w:hanging="360"/>
      </w:pPr>
      <w:rPr>
        <w:rFonts w:ascii="Courier New" w:hAnsi="Courier New" w:cs="Courier New" w:hint="default"/>
      </w:rPr>
    </w:lvl>
    <w:lvl w:ilvl="5" w:tplc="0C0A0005" w:tentative="1">
      <w:start w:val="1"/>
      <w:numFmt w:val="bullet"/>
      <w:lvlText w:val=""/>
      <w:lvlJc w:val="left"/>
      <w:pPr>
        <w:ind w:left="6588" w:hanging="360"/>
      </w:pPr>
      <w:rPr>
        <w:rFonts w:ascii="Wingdings" w:hAnsi="Wingdings" w:hint="default"/>
      </w:rPr>
    </w:lvl>
    <w:lvl w:ilvl="6" w:tplc="0C0A0001" w:tentative="1">
      <w:start w:val="1"/>
      <w:numFmt w:val="bullet"/>
      <w:lvlText w:val=""/>
      <w:lvlJc w:val="left"/>
      <w:pPr>
        <w:ind w:left="7308" w:hanging="360"/>
      </w:pPr>
      <w:rPr>
        <w:rFonts w:ascii="Symbol" w:hAnsi="Symbol" w:hint="default"/>
      </w:rPr>
    </w:lvl>
    <w:lvl w:ilvl="7" w:tplc="0C0A0003" w:tentative="1">
      <w:start w:val="1"/>
      <w:numFmt w:val="bullet"/>
      <w:lvlText w:val="o"/>
      <w:lvlJc w:val="left"/>
      <w:pPr>
        <w:ind w:left="8028" w:hanging="360"/>
      </w:pPr>
      <w:rPr>
        <w:rFonts w:ascii="Courier New" w:hAnsi="Courier New" w:cs="Courier New" w:hint="default"/>
      </w:rPr>
    </w:lvl>
    <w:lvl w:ilvl="8" w:tplc="0C0A0005" w:tentative="1">
      <w:start w:val="1"/>
      <w:numFmt w:val="bullet"/>
      <w:lvlText w:val=""/>
      <w:lvlJc w:val="left"/>
      <w:pPr>
        <w:ind w:left="8748" w:hanging="360"/>
      </w:pPr>
      <w:rPr>
        <w:rFonts w:ascii="Wingdings" w:hAnsi="Wingdings" w:hint="default"/>
      </w:rPr>
    </w:lvl>
  </w:abstractNum>
  <w:abstractNum w:abstractNumId="148" w15:restartNumberingAfterBreak="0">
    <w:nsid w:val="673349C6"/>
    <w:multiLevelType w:val="hybridMultilevel"/>
    <w:tmpl w:val="80E09518"/>
    <w:styleLink w:val="Estilo232"/>
    <w:lvl w:ilvl="0" w:tplc="C79A12A4">
      <w:start w:val="1"/>
      <w:numFmt w:val="lowerLetter"/>
      <w:lvlText w:val="%1)"/>
      <w:lvlJc w:val="left"/>
      <w:pPr>
        <w:ind w:left="1020" w:hanging="420"/>
      </w:pPr>
      <w:rPr>
        <w:rFonts w:hint="default"/>
        <w:color w:val="auto"/>
      </w:rPr>
    </w:lvl>
    <w:lvl w:ilvl="1" w:tplc="0A46959C">
      <w:start w:val="1"/>
      <w:numFmt w:val="bullet"/>
      <w:lvlText w:val=""/>
      <w:lvlJc w:val="left"/>
      <w:pPr>
        <w:tabs>
          <w:tab w:val="num" w:pos="1440"/>
        </w:tabs>
        <w:ind w:left="1440" w:hanging="360"/>
      </w:pPr>
      <w:rPr>
        <w:rFonts w:ascii="Symbol" w:hAnsi="Symbol" w:hint="default"/>
        <w:color w:val="auto"/>
      </w:rPr>
    </w:lvl>
    <w:lvl w:ilvl="2" w:tplc="0C0A001B">
      <w:start w:val="1"/>
      <w:numFmt w:val="lowerRoman"/>
      <w:lvlText w:val="%3."/>
      <w:lvlJc w:val="right"/>
      <w:pPr>
        <w:tabs>
          <w:tab w:val="num" w:pos="2160"/>
        </w:tabs>
        <w:ind w:left="2160" w:hanging="180"/>
      </w:pPr>
    </w:lvl>
    <w:lvl w:ilvl="3" w:tplc="0C0A000F" w:tentative="1">
      <w:start w:val="1"/>
      <w:numFmt w:val="decimal"/>
      <w:lvlText w:val="%4."/>
      <w:lvlJc w:val="left"/>
      <w:pPr>
        <w:tabs>
          <w:tab w:val="num" w:pos="2880"/>
        </w:tabs>
        <w:ind w:left="2880" w:hanging="360"/>
      </w:pPr>
    </w:lvl>
    <w:lvl w:ilvl="4" w:tplc="0C0A0019" w:tentative="1">
      <w:start w:val="1"/>
      <w:numFmt w:val="lowerLetter"/>
      <w:lvlText w:val="%5."/>
      <w:lvlJc w:val="left"/>
      <w:pPr>
        <w:tabs>
          <w:tab w:val="num" w:pos="3600"/>
        </w:tabs>
        <w:ind w:left="3600" w:hanging="360"/>
      </w:pPr>
    </w:lvl>
    <w:lvl w:ilvl="5" w:tplc="0C0A001B" w:tentative="1">
      <w:start w:val="1"/>
      <w:numFmt w:val="lowerRoman"/>
      <w:lvlText w:val="%6."/>
      <w:lvlJc w:val="right"/>
      <w:pPr>
        <w:tabs>
          <w:tab w:val="num" w:pos="4320"/>
        </w:tabs>
        <w:ind w:left="4320" w:hanging="180"/>
      </w:pPr>
    </w:lvl>
    <w:lvl w:ilvl="6" w:tplc="0C0A000F" w:tentative="1">
      <w:start w:val="1"/>
      <w:numFmt w:val="decimal"/>
      <w:lvlText w:val="%7."/>
      <w:lvlJc w:val="left"/>
      <w:pPr>
        <w:tabs>
          <w:tab w:val="num" w:pos="5040"/>
        </w:tabs>
        <w:ind w:left="5040" w:hanging="360"/>
      </w:pPr>
    </w:lvl>
    <w:lvl w:ilvl="7" w:tplc="0C0A0019" w:tentative="1">
      <w:start w:val="1"/>
      <w:numFmt w:val="lowerLetter"/>
      <w:lvlText w:val="%8."/>
      <w:lvlJc w:val="left"/>
      <w:pPr>
        <w:tabs>
          <w:tab w:val="num" w:pos="5760"/>
        </w:tabs>
        <w:ind w:left="5760" w:hanging="360"/>
      </w:pPr>
    </w:lvl>
    <w:lvl w:ilvl="8" w:tplc="0C0A001B" w:tentative="1">
      <w:start w:val="1"/>
      <w:numFmt w:val="lowerRoman"/>
      <w:lvlText w:val="%9."/>
      <w:lvlJc w:val="right"/>
      <w:pPr>
        <w:tabs>
          <w:tab w:val="num" w:pos="6480"/>
        </w:tabs>
        <w:ind w:left="6480" w:hanging="180"/>
      </w:pPr>
    </w:lvl>
  </w:abstractNum>
  <w:abstractNum w:abstractNumId="149" w15:restartNumberingAfterBreak="0">
    <w:nsid w:val="67976BFC"/>
    <w:multiLevelType w:val="hybridMultilevel"/>
    <w:tmpl w:val="F160B238"/>
    <w:lvl w:ilvl="0" w:tplc="0C0A0001">
      <w:start w:val="1"/>
      <w:numFmt w:val="bullet"/>
      <w:lvlText w:val=""/>
      <w:lvlJc w:val="left"/>
      <w:pPr>
        <w:ind w:left="1429" w:hanging="360"/>
      </w:pPr>
      <w:rPr>
        <w:rFonts w:ascii="Symbol" w:hAnsi="Symbol" w:hint="default"/>
      </w:rPr>
    </w:lvl>
    <w:lvl w:ilvl="1" w:tplc="0C0A0003" w:tentative="1">
      <w:start w:val="1"/>
      <w:numFmt w:val="bullet"/>
      <w:lvlText w:val="o"/>
      <w:lvlJc w:val="left"/>
      <w:pPr>
        <w:ind w:left="2149" w:hanging="360"/>
      </w:pPr>
      <w:rPr>
        <w:rFonts w:ascii="Courier New" w:hAnsi="Courier New" w:cs="Courier New" w:hint="default"/>
      </w:rPr>
    </w:lvl>
    <w:lvl w:ilvl="2" w:tplc="0C0A0005" w:tentative="1">
      <w:start w:val="1"/>
      <w:numFmt w:val="bullet"/>
      <w:lvlText w:val=""/>
      <w:lvlJc w:val="left"/>
      <w:pPr>
        <w:ind w:left="2869" w:hanging="360"/>
      </w:pPr>
      <w:rPr>
        <w:rFonts w:ascii="Wingdings" w:hAnsi="Wingdings" w:hint="default"/>
      </w:rPr>
    </w:lvl>
    <w:lvl w:ilvl="3" w:tplc="0C0A0001" w:tentative="1">
      <w:start w:val="1"/>
      <w:numFmt w:val="bullet"/>
      <w:lvlText w:val=""/>
      <w:lvlJc w:val="left"/>
      <w:pPr>
        <w:ind w:left="3589" w:hanging="360"/>
      </w:pPr>
      <w:rPr>
        <w:rFonts w:ascii="Symbol" w:hAnsi="Symbol" w:hint="default"/>
      </w:rPr>
    </w:lvl>
    <w:lvl w:ilvl="4" w:tplc="0C0A0003" w:tentative="1">
      <w:start w:val="1"/>
      <w:numFmt w:val="bullet"/>
      <w:lvlText w:val="o"/>
      <w:lvlJc w:val="left"/>
      <w:pPr>
        <w:ind w:left="4309" w:hanging="360"/>
      </w:pPr>
      <w:rPr>
        <w:rFonts w:ascii="Courier New" w:hAnsi="Courier New" w:cs="Courier New" w:hint="default"/>
      </w:rPr>
    </w:lvl>
    <w:lvl w:ilvl="5" w:tplc="0C0A0005" w:tentative="1">
      <w:start w:val="1"/>
      <w:numFmt w:val="bullet"/>
      <w:lvlText w:val=""/>
      <w:lvlJc w:val="left"/>
      <w:pPr>
        <w:ind w:left="5029" w:hanging="360"/>
      </w:pPr>
      <w:rPr>
        <w:rFonts w:ascii="Wingdings" w:hAnsi="Wingdings" w:hint="default"/>
      </w:rPr>
    </w:lvl>
    <w:lvl w:ilvl="6" w:tplc="0C0A0001" w:tentative="1">
      <w:start w:val="1"/>
      <w:numFmt w:val="bullet"/>
      <w:lvlText w:val=""/>
      <w:lvlJc w:val="left"/>
      <w:pPr>
        <w:ind w:left="5749" w:hanging="360"/>
      </w:pPr>
      <w:rPr>
        <w:rFonts w:ascii="Symbol" w:hAnsi="Symbol" w:hint="default"/>
      </w:rPr>
    </w:lvl>
    <w:lvl w:ilvl="7" w:tplc="0C0A0003" w:tentative="1">
      <w:start w:val="1"/>
      <w:numFmt w:val="bullet"/>
      <w:lvlText w:val="o"/>
      <w:lvlJc w:val="left"/>
      <w:pPr>
        <w:ind w:left="6469" w:hanging="360"/>
      </w:pPr>
      <w:rPr>
        <w:rFonts w:ascii="Courier New" w:hAnsi="Courier New" w:cs="Courier New" w:hint="default"/>
      </w:rPr>
    </w:lvl>
    <w:lvl w:ilvl="8" w:tplc="0C0A0005" w:tentative="1">
      <w:start w:val="1"/>
      <w:numFmt w:val="bullet"/>
      <w:lvlText w:val=""/>
      <w:lvlJc w:val="left"/>
      <w:pPr>
        <w:ind w:left="7189" w:hanging="360"/>
      </w:pPr>
      <w:rPr>
        <w:rFonts w:ascii="Wingdings" w:hAnsi="Wingdings" w:hint="default"/>
      </w:rPr>
    </w:lvl>
  </w:abstractNum>
  <w:abstractNum w:abstractNumId="150" w15:restartNumberingAfterBreak="0">
    <w:nsid w:val="68F140F7"/>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51" w15:restartNumberingAfterBreak="0">
    <w:nsid w:val="691761A2"/>
    <w:multiLevelType w:val="hybridMultilevel"/>
    <w:tmpl w:val="2A926690"/>
    <w:styleLink w:val="BOPV-13"/>
    <w:lvl w:ilvl="0" w:tplc="7DCEA7FE">
      <w:start w:val="1"/>
      <w:numFmt w:val="lowerLetter"/>
      <w:lvlText w:val="%1)"/>
      <w:lvlJc w:val="left"/>
      <w:pPr>
        <w:ind w:left="1380" w:hanging="360"/>
      </w:pPr>
      <w:rPr>
        <w:rFonts w:ascii="Verdana" w:hAnsi="Verdana" w:hint="default"/>
        <w:b w:val="0"/>
        <w:sz w:val="20"/>
      </w:rPr>
    </w:lvl>
    <w:lvl w:ilvl="1" w:tplc="0C0A0019" w:tentative="1">
      <w:start w:val="1"/>
      <w:numFmt w:val="lowerLetter"/>
      <w:lvlText w:val="%2."/>
      <w:lvlJc w:val="left"/>
      <w:pPr>
        <w:ind w:left="2100" w:hanging="360"/>
      </w:pPr>
    </w:lvl>
    <w:lvl w:ilvl="2" w:tplc="0C0A001B" w:tentative="1">
      <w:start w:val="1"/>
      <w:numFmt w:val="lowerRoman"/>
      <w:lvlText w:val="%3."/>
      <w:lvlJc w:val="right"/>
      <w:pPr>
        <w:ind w:left="2820" w:hanging="180"/>
      </w:pPr>
    </w:lvl>
    <w:lvl w:ilvl="3" w:tplc="0C0A000F" w:tentative="1">
      <w:start w:val="1"/>
      <w:numFmt w:val="decimal"/>
      <w:lvlText w:val="%4."/>
      <w:lvlJc w:val="left"/>
      <w:pPr>
        <w:ind w:left="3540" w:hanging="360"/>
      </w:pPr>
    </w:lvl>
    <w:lvl w:ilvl="4" w:tplc="0C0A0019" w:tentative="1">
      <w:start w:val="1"/>
      <w:numFmt w:val="lowerLetter"/>
      <w:lvlText w:val="%5."/>
      <w:lvlJc w:val="left"/>
      <w:pPr>
        <w:ind w:left="4260" w:hanging="360"/>
      </w:pPr>
    </w:lvl>
    <w:lvl w:ilvl="5" w:tplc="0C0A001B" w:tentative="1">
      <w:start w:val="1"/>
      <w:numFmt w:val="lowerRoman"/>
      <w:lvlText w:val="%6."/>
      <w:lvlJc w:val="right"/>
      <w:pPr>
        <w:ind w:left="4980" w:hanging="180"/>
      </w:pPr>
    </w:lvl>
    <w:lvl w:ilvl="6" w:tplc="0C0A000F" w:tentative="1">
      <w:start w:val="1"/>
      <w:numFmt w:val="decimal"/>
      <w:lvlText w:val="%7."/>
      <w:lvlJc w:val="left"/>
      <w:pPr>
        <w:ind w:left="5700" w:hanging="360"/>
      </w:pPr>
    </w:lvl>
    <w:lvl w:ilvl="7" w:tplc="0C0A0019" w:tentative="1">
      <w:start w:val="1"/>
      <w:numFmt w:val="lowerLetter"/>
      <w:lvlText w:val="%8."/>
      <w:lvlJc w:val="left"/>
      <w:pPr>
        <w:ind w:left="6420" w:hanging="360"/>
      </w:pPr>
    </w:lvl>
    <w:lvl w:ilvl="8" w:tplc="0C0A001B" w:tentative="1">
      <w:start w:val="1"/>
      <w:numFmt w:val="lowerRoman"/>
      <w:lvlText w:val="%9."/>
      <w:lvlJc w:val="right"/>
      <w:pPr>
        <w:ind w:left="7140" w:hanging="180"/>
      </w:pPr>
    </w:lvl>
  </w:abstractNum>
  <w:abstractNum w:abstractNumId="152" w15:restartNumberingAfterBreak="0">
    <w:nsid w:val="696346E3"/>
    <w:multiLevelType w:val="hybridMultilevel"/>
    <w:tmpl w:val="CAD018C2"/>
    <w:lvl w:ilvl="0" w:tplc="2FAC3E84">
      <w:start w:val="1"/>
      <w:numFmt w:val="lowerLetter"/>
      <w:lvlText w:val="%1)"/>
      <w:lvlJc w:val="left"/>
      <w:pPr>
        <w:ind w:left="928" w:hanging="360"/>
      </w:pPr>
      <w:rPr>
        <w:b/>
      </w:rPr>
    </w:lvl>
    <w:lvl w:ilvl="1" w:tplc="0C0A0019" w:tentative="1">
      <w:start w:val="1"/>
      <w:numFmt w:val="lowerLetter"/>
      <w:lvlText w:val="%2."/>
      <w:lvlJc w:val="left"/>
      <w:pPr>
        <w:ind w:left="1648" w:hanging="360"/>
      </w:pPr>
    </w:lvl>
    <w:lvl w:ilvl="2" w:tplc="0C0A001B" w:tentative="1">
      <w:start w:val="1"/>
      <w:numFmt w:val="lowerRoman"/>
      <w:lvlText w:val="%3."/>
      <w:lvlJc w:val="right"/>
      <w:pPr>
        <w:ind w:left="2368" w:hanging="180"/>
      </w:pPr>
    </w:lvl>
    <w:lvl w:ilvl="3" w:tplc="0C0A000F" w:tentative="1">
      <w:start w:val="1"/>
      <w:numFmt w:val="decimal"/>
      <w:lvlText w:val="%4."/>
      <w:lvlJc w:val="left"/>
      <w:pPr>
        <w:ind w:left="3088" w:hanging="360"/>
      </w:pPr>
    </w:lvl>
    <w:lvl w:ilvl="4" w:tplc="0C0A0019" w:tentative="1">
      <w:start w:val="1"/>
      <w:numFmt w:val="lowerLetter"/>
      <w:lvlText w:val="%5."/>
      <w:lvlJc w:val="left"/>
      <w:pPr>
        <w:ind w:left="3808" w:hanging="360"/>
      </w:pPr>
    </w:lvl>
    <w:lvl w:ilvl="5" w:tplc="0C0A001B" w:tentative="1">
      <w:start w:val="1"/>
      <w:numFmt w:val="lowerRoman"/>
      <w:lvlText w:val="%6."/>
      <w:lvlJc w:val="right"/>
      <w:pPr>
        <w:ind w:left="4528" w:hanging="180"/>
      </w:pPr>
    </w:lvl>
    <w:lvl w:ilvl="6" w:tplc="0C0A000F" w:tentative="1">
      <w:start w:val="1"/>
      <w:numFmt w:val="decimal"/>
      <w:lvlText w:val="%7."/>
      <w:lvlJc w:val="left"/>
      <w:pPr>
        <w:ind w:left="5248" w:hanging="360"/>
      </w:pPr>
    </w:lvl>
    <w:lvl w:ilvl="7" w:tplc="0C0A0019" w:tentative="1">
      <w:start w:val="1"/>
      <w:numFmt w:val="lowerLetter"/>
      <w:lvlText w:val="%8."/>
      <w:lvlJc w:val="left"/>
      <w:pPr>
        <w:ind w:left="5968" w:hanging="360"/>
      </w:pPr>
    </w:lvl>
    <w:lvl w:ilvl="8" w:tplc="0C0A001B" w:tentative="1">
      <w:start w:val="1"/>
      <w:numFmt w:val="lowerRoman"/>
      <w:lvlText w:val="%9."/>
      <w:lvlJc w:val="right"/>
      <w:pPr>
        <w:ind w:left="6688" w:hanging="180"/>
      </w:pPr>
    </w:lvl>
  </w:abstractNum>
  <w:abstractNum w:abstractNumId="153" w15:restartNumberingAfterBreak="0">
    <w:nsid w:val="6A3363E0"/>
    <w:multiLevelType w:val="multilevel"/>
    <w:tmpl w:val="9DA89FA0"/>
    <w:lvl w:ilvl="0">
      <w:start w:val="1"/>
      <w:numFmt w:val="bullet"/>
      <w:lvlText w:val=""/>
      <w:lvlJc w:val="left"/>
      <w:pPr>
        <w:tabs>
          <w:tab w:val="num" w:pos="3195"/>
        </w:tabs>
        <w:ind w:left="3195" w:hanging="360"/>
      </w:pPr>
      <w:rPr>
        <w:rFonts w:ascii="Symbol" w:hAnsi="Symbol" w:hint="default"/>
        <w:sz w:val="20"/>
      </w:rPr>
    </w:lvl>
    <w:lvl w:ilvl="1" w:tentative="1">
      <w:start w:val="1"/>
      <w:numFmt w:val="bullet"/>
      <w:lvlText w:val="o"/>
      <w:lvlJc w:val="left"/>
      <w:pPr>
        <w:tabs>
          <w:tab w:val="num" w:pos="3915"/>
        </w:tabs>
        <w:ind w:left="3915" w:hanging="360"/>
      </w:pPr>
      <w:rPr>
        <w:rFonts w:ascii="Courier New" w:hAnsi="Courier New" w:hint="default"/>
        <w:sz w:val="20"/>
      </w:rPr>
    </w:lvl>
    <w:lvl w:ilvl="2" w:tentative="1">
      <w:start w:val="1"/>
      <w:numFmt w:val="bullet"/>
      <w:lvlText w:val=""/>
      <w:lvlJc w:val="left"/>
      <w:pPr>
        <w:tabs>
          <w:tab w:val="num" w:pos="4635"/>
        </w:tabs>
        <w:ind w:left="4635" w:hanging="360"/>
      </w:pPr>
      <w:rPr>
        <w:rFonts w:ascii="Wingdings" w:hAnsi="Wingdings" w:hint="default"/>
        <w:sz w:val="20"/>
      </w:rPr>
    </w:lvl>
    <w:lvl w:ilvl="3" w:tentative="1">
      <w:start w:val="1"/>
      <w:numFmt w:val="bullet"/>
      <w:lvlText w:val=""/>
      <w:lvlJc w:val="left"/>
      <w:pPr>
        <w:tabs>
          <w:tab w:val="num" w:pos="5355"/>
        </w:tabs>
        <w:ind w:left="5355" w:hanging="360"/>
      </w:pPr>
      <w:rPr>
        <w:rFonts w:ascii="Wingdings" w:hAnsi="Wingdings" w:hint="default"/>
        <w:sz w:val="20"/>
      </w:rPr>
    </w:lvl>
    <w:lvl w:ilvl="4" w:tentative="1">
      <w:start w:val="1"/>
      <w:numFmt w:val="bullet"/>
      <w:lvlText w:val=""/>
      <w:lvlJc w:val="left"/>
      <w:pPr>
        <w:tabs>
          <w:tab w:val="num" w:pos="6075"/>
        </w:tabs>
        <w:ind w:left="6075" w:hanging="360"/>
      </w:pPr>
      <w:rPr>
        <w:rFonts w:ascii="Wingdings" w:hAnsi="Wingdings" w:hint="default"/>
        <w:sz w:val="20"/>
      </w:rPr>
    </w:lvl>
    <w:lvl w:ilvl="5" w:tentative="1">
      <w:start w:val="1"/>
      <w:numFmt w:val="bullet"/>
      <w:lvlText w:val=""/>
      <w:lvlJc w:val="left"/>
      <w:pPr>
        <w:tabs>
          <w:tab w:val="num" w:pos="6795"/>
        </w:tabs>
        <w:ind w:left="6795" w:hanging="360"/>
      </w:pPr>
      <w:rPr>
        <w:rFonts w:ascii="Wingdings" w:hAnsi="Wingdings" w:hint="default"/>
        <w:sz w:val="20"/>
      </w:rPr>
    </w:lvl>
    <w:lvl w:ilvl="6" w:tentative="1">
      <w:start w:val="1"/>
      <w:numFmt w:val="bullet"/>
      <w:lvlText w:val=""/>
      <w:lvlJc w:val="left"/>
      <w:pPr>
        <w:tabs>
          <w:tab w:val="num" w:pos="7515"/>
        </w:tabs>
        <w:ind w:left="7515" w:hanging="360"/>
      </w:pPr>
      <w:rPr>
        <w:rFonts w:ascii="Wingdings" w:hAnsi="Wingdings" w:hint="default"/>
        <w:sz w:val="20"/>
      </w:rPr>
    </w:lvl>
    <w:lvl w:ilvl="7" w:tentative="1">
      <w:start w:val="1"/>
      <w:numFmt w:val="bullet"/>
      <w:lvlText w:val=""/>
      <w:lvlJc w:val="left"/>
      <w:pPr>
        <w:tabs>
          <w:tab w:val="num" w:pos="8235"/>
        </w:tabs>
        <w:ind w:left="8235" w:hanging="360"/>
      </w:pPr>
      <w:rPr>
        <w:rFonts w:ascii="Wingdings" w:hAnsi="Wingdings" w:hint="default"/>
        <w:sz w:val="20"/>
      </w:rPr>
    </w:lvl>
    <w:lvl w:ilvl="8" w:tentative="1">
      <w:start w:val="1"/>
      <w:numFmt w:val="bullet"/>
      <w:lvlText w:val=""/>
      <w:lvlJc w:val="left"/>
      <w:pPr>
        <w:tabs>
          <w:tab w:val="num" w:pos="8955"/>
        </w:tabs>
        <w:ind w:left="8955" w:hanging="360"/>
      </w:pPr>
      <w:rPr>
        <w:rFonts w:ascii="Wingdings" w:hAnsi="Wingdings" w:hint="default"/>
        <w:sz w:val="20"/>
      </w:rPr>
    </w:lvl>
  </w:abstractNum>
  <w:abstractNum w:abstractNumId="154" w15:restartNumberingAfterBreak="0">
    <w:nsid w:val="6AA63513"/>
    <w:multiLevelType w:val="hybridMultilevel"/>
    <w:tmpl w:val="7D6ACB44"/>
    <w:styleLink w:val="Estilo213"/>
    <w:lvl w:ilvl="0" w:tplc="6438337C">
      <w:start w:val="1"/>
      <w:numFmt w:val="lowerLetter"/>
      <w:lvlText w:val="%1)"/>
      <w:lvlJc w:val="left"/>
      <w:pPr>
        <w:ind w:left="1080" w:hanging="360"/>
      </w:pPr>
      <w:rPr>
        <w:b/>
      </w:rPr>
    </w:lvl>
    <w:lvl w:ilvl="1" w:tplc="0C0A0019">
      <w:start w:val="1"/>
      <w:numFmt w:val="lowerLetter"/>
      <w:lvlText w:val="%2."/>
      <w:lvlJc w:val="left"/>
      <w:pPr>
        <w:ind w:left="1800" w:hanging="360"/>
      </w:pPr>
    </w:lvl>
    <w:lvl w:ilvl="2" w:tplc="0C0A001B">
      <w:start w:val="1"/>
      <w:numFmt w:val="lowerRoman"/>
      <w:lvlText w:val="%3."/>
      <w:lvlJc w:val="right"/>
      <w:pPr>
        <w:ind w:left="2520" w:hanging="180"/>
      </w:pPr>
    </w:lvl>
    <w:lvl w:ilvl="3" w:tplc="0C0A000F">
      <w:start w:val="1"/>
      <w:numFmt w:val="decimal"/>
      <w:lvlText w:val="%4."/>
      <w:lvlJc w:val="left"/>
      <w:pPr>
        <w:ind w:left="3240" w:hanging="360"/>
      </w:pPr>
    </w:lvl>
    <w:lvl w:ilvl="4" w:tplc="0C0A0019">
      <w:start w:val="1"/>
      <w:numFmt w:val="lowerLetter"/>
      <w:lvlText w:val="%5."/>
      <w:lvlJc w:val="left"/>
      <w:pPr>
        <w:ind w:left="3960" w:hanging="360"/>
      </w:pPr>
    </w:lvl>
    <w:lvl w:ilvl="5" w:tplc="0C0A001B">
      <w:start w:val="1"/>
      <w:numFmt w:val="lowerRoman"/>
      <w:lvlText w:val="%6."/>
      <w:lvlJc w:val="right"/>
      <w:pPr>
        <w:ind w:left="4680" w:hanging="180"/>
      </w:pPr>
    </w:lvl>
    <w:lvl w:ilvl="6" w:tplc="0C0A000F">
      <w:start w:val="1"/>
      <w:numFmt w:val="decimal"/>
      <w:lvlText w:val="%7."/>
      <w:lvlJc w:val="left"/>
      <w:pPr>
        <w:ind w:left="5400" w:hanging="360"/>
      </w:pPr>
    </w:lvl>
    <w:lvl w:ilvl="7" w:tplc="0C0A0019">
      <w:start w:val="1"/>
      <w:numFmt w:val="lowerLetter"/>
      <w:lvlText w:val="%8."/>
      <w:lvlJc w:val="left"/>
      <w:pPr>
        <w:ind w:left="6120" w:hanging="360"/>
      </w:pPr>
    </w:lvl>
    <w:lvl w:ilvl="8" w:tplc="0C0A001B">
      <w:start w:val="1"/>
      <w:numFmt w:val="lowerRoman"/>
      <w:lvlText w:val="%9."/>
      <w:lvlJc w:val="right"/>
      <w:pPr>
        <w:ind w:left="6840" w:hanging="180"/>
      </w:pPr>
    </w:lvl>
  </w:abstractNum>
  <w:abstractNum w:abstractNumId="155" w15:restartNumberingAfterBreak="0">
    <w:nsid w:val="6AA91A53"/>
    <w:multiLevelType w:val="hybridMultilevel"/>
    <w:tmpl w:val="2822F814"/>
    <w:styleLink w:val="Estilo322"/>
    <w:lvl w:ilvl="0" w:tplc="737A9CF4">
      <w:start w:val="12"/>
      <w:numFmt w:val="bullet"/>
      <w:lvlText w:val="-"/>
      <w:lvlJc w:val="left"/>
      <w:pPr>
        <w:tabs>
          <w:tab w:val="num" w:pos="1740"/>
        </w:tabs>
        <w:ind w:left="1740" w:hanging="360"/>
      </w:pPr>
      <w:rPr>
        <w:rFonts w:ascii="Georgia" w:eastAsia="Times New Roman" w:hAnsi="Georgia" w:cs="Times New Roman" w:hint="default"/>
        <w:color w:val="auto"/>
      </w:rPr>
    </w:lvl>
    <w:lvl w:ilvl="1" w:tplc="0C0A0019" w:tentative="1">
      <w:start w:val="1"/>
      <w:numFmt w:val="bullet"/>
      <w:lvlText w:val="o"/>
      <w:lvlJc w:val="left"/>
      <w:pPr>
        <w:ind w:left="2460" w:hanging="360"/>
      </w:pPr>
      <w:rPr>
        <w:rFonts w:ascii="Courier New" w:hAnsi="Courier New" w:cs="Courier New" w:hint="default"/>
      </w:rPr>
    </w:lvl>
    <w:lvl w:ilvl="2" w:tplc="0C0A001B" w:tentative="1">
      <w:start w:val="1"/>
      <w:numFmt w:val="bullet"/>
      <w:lvlText w:val=""/>
      <w:lvlJc w:val="left"/>
      <w:pPr>
        <w:ind w:left="3180" w:hanging="360"/>
      </w:pPr>
      <w:rPr>
        <w:rFonts w:ascii="Wingdings" w:hAnsi="Wingdings" w:hint="default"/>
      </w:rPr>
    </w:lvl>
    <w:lvl w:ilvl="3" w:tplc="0C0A000F" w:tentative="1">
      <w:start w:val="1"/>
      <w:numFmt w:val="bullet"/>
      <w:lvlText w:val=""/>
      <w:lvlJc w:val="left"/>
      <w:pPr>
        <w:ind w:left="3900" w:hanging="360"/>
      </w:pPr>
      <w:rPr>
        <w:rFonts w:ascii="Symbol" w:hAnsi="Symbol" w:hint="default"/>
      </w:rPr>
    </w:lvl>
    <w:lvl w:ilvl="4" w:tplc="0C0A0019" w:tentative="1">
      <w:start w:val="1"/>
      <w:numFmt w:val="bullet"/>
      <w:lvlText w:val="o"/>
      <w:lvlJc w:val="left"/>
      <w:pPr>
        <w:ind w:left="4620" w:hanging="360"/>
      </w:pPr>
      <w:rPr>
        <w:rFonts w:ascii="Courier New" w:hAnsi="Courier New" w:cs="Courier New" w:hint="default"/>
      </w:rPr>
    </w:lvl>
    <w:lvl w:ilvl="5" w:tplc="0C0A001B" w:tentative="1">
      <w:start w:val="1"/>
      <w:numFmt w:val="bullet"/>
      <w:lvlText w:val=""/>
      <w:lvlJc w:val="left"/>
      <w:pPr>
        <w:ind w:left="5340" w:hanging="360"/>
      </w:pPr>
      <w:rPr>
        <w:rFonts w:ascii="Wingdings" w:hAnsi="Wingdings" w:hint="default"/>
      </w:rPr>
    </w:lvl>
    <w:lvl w:ilvl="6" w:tplc="0C0A000F" w:tentative="1">
      <w:start w:val="1"/>
      <w:numFmt w:val="bullet"/>
      <w:lvlText w:val=""/>
      <w:lvlJc w:val="left"/>
      <w:pPr>
        <w:ind w:left="6060" w:hanging="360"/>
      </w:pPr>
      <w:rPr>
        <w:rFonts w:ascii="Symbol" w:hAnsi="Symbol" w:hint="default"/>
      </w:rPr>
    </w:lvl>
    <w:lvl w:ilvl="7" w:tplc="0C0A0019" w:tentative="1">
      <w:start w:val="1"/>
      <w:numFmt w:val="bullet"/>
      <w:lvlText w:val="o"/>
      <w:lvlJc w:val="left"/>
      <w:pPr>
        <w:ind w:left="6780" w:hanging="360"/>
      </w:pPr>
      <w:rPr>
        <w:rFonts w:ascii="Courier New" w:hAnsi="Courier New" w:cs="Courier New" w:hint="default"/>
      </w:rPr>
    </w:lvl>
    <w:lvl w:ilvl="8" w:tplc="0C0A001B" w:tentative="1">
      <w:start w:val="1"/>
      <w:numFmt w:val="bullet"/>
      <w:lvlText w:val=""/>
      <w:lvlJc w:val="left"/>
      <w:pPr>
        <w:ind w:left="7500" w:hanging="360"/>
      </w:pPr>
      <w:rPr>
        <w:rFonts w:ascii="Wingdings" w:hAnsi="Wingdings" w:hint="default"/>
      </w:rPr>
    </w:lvl>
  </w:abstractNum>
  <w:abstractNum w:abstractNumId="156" w15:restartNumberingAfterBreak="0">
    <w:nsid w:val="6CA678B5"/>
    <w:multiLevelType w:val="hybridMultilevel"/>
    <w:tmpl w:val="33944340"/>
    <w:lvl w:ilvl="0" w:tplc="4D32D450">
      <w:start w:val="1"/>
      <w:numFmt w:val="decimal"/>
      <w:lvlText w:val="%1."/>
      <w:lvlJc w:val="left"/>
      <w:pPr>
        <w:ind w:left="1353" w:hanging="360"/>
      </w:pPr>
      <w:rPr>
        <w:rFonts w:ascii="Verdana" w:hAnsi="Verdana" w:hint="default"/>
        <w:b/>
        <w:i w:val="0"/>
        <w:sz w:val="19"/>
        <w:szCs w:val="19"/>
      </w:rPr>
    </w:lvl>
    <w:lvl w:ilvl="1" w:tplc="0C0A0019" w:tentative="1">
      <w:start w:val="1"/>
      <w:numFmt w:val="lowerLetter"/>
      <w:lvlText w:val="%2."/>
      <w:lvlJc w:val="left"/>
      <w:pPr>
        <w:ind w:left="2073" w:hanging="360"/>
      </w:pPr>
    </w:lvl>
    <w:lvl w:ilvl="2" w:tplc="0C0A001B" w:tentative="1">
      <w:start w:val="1"/>
      <w:numFmt w:val="lowerRoman"/>
      <w:lvlText w:val="%3."/>
      <w:lvlJc w:val="right"/>
      <w:pPr>
        <w:ind w:left="2793" w:hanging="180"/>
      </w:pPr>
    </w:lvl>
    <w:lvl w:ilvl="3" w:tplc="0C0A000F" w:tentative="1">
      <w:start w:val="1"/>
      <w:numFmt w:val="decimal"/>
      <w:lvlText w:val="%4."/>
      <w:lvlJc w:val="left"/>
      <w:pPr>
        <w:ind w:left="3513" w:hanging="360"/>
      </w:pPr>
    </w:lvl>
    <w:lvl w:ilvl="4" w:tplc="0C0A0019" w:tentative="1">
      <w:start w:val="1"/>
      <w:numFmt w:val="lowerLetter"/>
      <w:lvlText w:val="%5."/>
      <w:lvlJc w:val="left"/>
      <w:pPr>
        <w:ind w:left="4233" w:hanging="360"/>
      </w:pPr>
    </w:lvl>
    <w:lvl w:ilvl="5" w:tplc="0C0A001B" w:tentative="1">
      <w:start w:val="1"/>
      <w:numFmt w:val="lowerRoman"/>
      <w:lvlText w:val="%6."/>
      <w:lvlJc w:val="right"/>
      <w:pPr>
        <w:ind w:left="4953" w:hanging="180"/>
      </w:pPr>
    </w:lvl>
    <w:lvl w:ilvl="6" w:tplc="0C0A000F" w:tentative="1">
      <w:start w:val="1"/>
      <w:numFmt w:val="decimal"/>
      <w:lvlText w:val="%7."/>
      <w:lvlJc w:val="left"/>
      <w:pPr>
        <w:ind w:left="5673" w:hanging="360"/>
      </w:pPr>
    </w:lvl>
    <w:lvl w:ilvl="7" w:tplc="0C0A0019" w:tentative="1">
      <w:start w:val="1"/>
      <w:numFmt w:val="lowerLetter"/>
      <w:lvlText w:val="%8."/>
      <w:lvlJc w:val="left"/>
      <w:pPr>
        <w:ind w:left="6393" w:hanging="360"/>
      </w:pPr>
    </w:lvl>
    <w:lvl w:ilvl="8" w:tplc="0C0A001B" w:tentative="1">
      <w:start w:val="1"/>
      <w:numFmt w:val="lowerRoman"/>
      <w:lvlText w:val="%9."/>
      <w:lvlJc w:val="right"/>
      <w:pPr>
        <w:ind w:left="7113" w:hanging="180"/>
      </w:pPr>
    </w:lvl>
  </w:abstractNum>
  <w:abstractNum w:abstractNumId="157" w15:restartNumberingAfterBreak="0">
    <w:nsid w:val="6E4B7354"/>
    <w:multiLevelType w:val="hybridMultilevel"/>
    <w:tmpl w:val="70C8171C"/>
    <w:lvl w:ilvl="0" w:tplc="05C4B02C">
      <w:start w:val="35"/>
      <w:numFmt w:val="bullet"/>
      <w:lvlText w:val="-"/>
      <w:lvlJc w:val="left"/>
      <w:pPr>
        <w:ind w:left="1210" w:hanging="360"/>
      </w:pPr>
      <w:rPr>
        <w:rFonts w:ascii="Tahoma" w:eastAsia="Times New Roman" w:hAnsi="Tahoma" w:cs="Tahoma" w:hint="default"/>
      </w:rPr>
    </w:lvl>
    <w:lvl w:ilvl="1" w:tplc="0C0A0003" w:tentative="1">
      <w:start w:val="1"/>
      <w:numFmt w:val="bullet"/>
      <w:lvlText w:val="o"/>
      <w:lvlJc w:val="left"/>
      <w:pPr>
        <w:ind w:left="1930" w:hanging="360"/>
      </w:pPr>
      <w:rPr>
        <w:rFonts w:ascii="Courier New" w:hAnsi="Courier New" w:cs="Courier New" w:hint="default"/>
      </w:rPr>
    </w:lvl>
    <w:lvl w:ilvl="2" w:tplc="0C0A0005" w:tentative="1">
      <w:start w:val="1"/>
      <w:numFmt w:val="bullet"/>
      <w:lvlText w:val=""/>
      <w:lvlJc w:val="left"/>
      <w:pPr>
        <w:ind w:left="2650" w:hanging="360"/>
      </w:pPr>
      <w:rPr>
        <w:rFonts w:ascii="Wingdings" w:hAnsi="Wingdings" w:hint="default"/>
      </w:rPr>
    </w:lvl>
    <w:lvl w:ilvl="3" w:tplc="0C0A0001" w:tentative="1">
      <w:start w:val="1"/>
      <w:numFmt w:val="bullet"/>
      <w:lvlText w:val=""/>
      <w:lvlJc w:val="left"/>
      <w:pPr>
        <w:ind w:left="3370" w:hanging="360"/>
      </w:pPr>
      <w:rPr>
        <w:rFonts w:ascii="Symbol" w:hAnsi="Symbol" w:hint="default"/>
      </w:rPr>
    </w:lvl>
    <w:lvl w:ilvl="4" w:tplc="0C0A0003" w:tentative="1">
      <w:start w:val="1"/>
      <w:numFmt w:val="bullet"/>
      <w:lvlText w:val="o"/>
      <w:lvlJc w:val="left"/>
      <w:pPr>
        <w:ind w:left="4090" w:hanging="360"/>
      </w:pPr>
      <w:rPr>
        <w:rFonts w:ascii="Courier New" w:hAnsi="Courier New" w:cs="Courier New" w:hint="default"/>
      </w:rPr>
    </w:lvl>
    <w:lvl w:ilvl="5" w:tplc="0C0A0005" w:tentative="1">
      <w:start w:val="1"/>
      <w:numFmt w:val="bullet"/>
      <w:lvlText w:val=""/>
      <w:lvlJc w:val="left"/>
      <w:pPr>
        <w:ind w:left="4810" w:hanging="360"/>
      </w:pPr>
      <w:rPr>
        <w:rFonts w:ascii="Wingdings" w:hAnsi="Wingdings" w:hint="default"/>
      </w:rPr>
    </w:lvl>
    <w:lvl w:ilvl="6" w:tplc="0C0A0001" w:tentative="1">
      <w:start w:val="1"/>
      <w:numFmt w:val="bullet"/>
      <w:lvlText w:val=""/>
      <w:lvlJc w:val="left"/>
      <w:pPr>
        <w:ind w:left="5530" w:hanging="360"/>
      </w:pPr>
      <w:rPr>
        <w:rFonts w:ascii="Symbol" w:hAnsi="Symbol" w:hint="default"/>
      </w:rPr>
    </w:lvl>
    <w:lvl w:ilvl="7" w:tplc="0C0A0003" w:tentative="1">
      <w:start w:val="1"/>
      <w:numFmt w:val="bullet"/>
      <w:lvlText w:val="o"/>
      <w:lvlJc w:val="left"/>
      <w:pPr>
        <w:ind w:left="6250" w:hanging="360"/>
      </w:pPr>
      <w:rPr>
        <w:rFonts w:ascii="Courier New" w:hAnsi="Courier New" w:cs="Courier New" w:hint="default"/>
      </w:rPr>
    </w:lvl>
    <w:lvl w:ilvl="8" w:tplc="0C0A0005" w:tentative="1">
      <w:start w:val="1"/>
      <w:numFmt w:val="bullet"/>
      <w:lvlText w:val=""/>
      <w:lvlJc w:val="left"/>
      <w:pPr>
        <w:ind w:left="6970" w:hanging="360"/>
      </w:pPr>
      <w:rPr>
        <w:rFonts w:ascii="Wingdings" w:hAnsi="Wingdings" w:hint="default"/>
      </w:rPr>
    </w:lvl>
  </w:abstractNum>
  <w:abstractNum w:abstractNumId="158" w15:restartNumberingAfterBreak="0">
    <w:nsid w:val="6E643F29"/>
    <w:multiLevelType w:val="hybridMultilevel"/>
    <w:tmpl w:val="9976E546"/>
    <w:lvl w:ilvl="0" w:tplc="0C0A0001">
      <w:start w:val="1"/>
      <w:numFmt w:val="bullet"/>
      <w:lvlText w:val=""/>
      <w:lvlJc w:val="left"/>
      <w:pPr>
        <w:ind w:left="2422" w:hanging="360"/>
      </w:pPr>
      <w:rPr>
        <w:rFonts w:ascii="Symbol" w:hAnsi="Symbol" w:hint="default"/>
      </w:rPr>
    </w:lvl>
    <w:lvl w:ilvl="1" w:tplc="0C0A0003" w:tentative="1">
      <w:start w:val="1"/>
      <w:numFmt w:val="bullet"/>
      <w:lvlText w:val="o"/>
      <w:lvlJc w:val="left"/>
      <w:pPr>
        <w:ind w:left="3142" w:hanging="360"/>
      </w:pPr>
      <w:rPr>
        <w:rFonts w:ascii="Courier New" w:hAnsi="Courier New" w:cs="Courier New" w:hint="default"/>
      </w:rPr>
    </w:lvl>
    <w:lvl w:ilvl="2" w:tplc="0C0A0005" w:tentative="1">
      <w:start w:val="1"/>
      <w:numFmt w:val="bullet"/>
      <w:lvlText w:val=""/>
      <w:lvlJc w:val="left"/>
      <w:pPr>
        <w:ind w:left="3862" w:hanging="360"/>
      </w:pPr>
      <w:rPr>
        <w:rFonts w:ascii="Wingdings" w:hAnsi="Wingdings" w:hint="default"/>
      </w:rPr>
    </w:lvl>
    <w:lvl w:ilvl="3" w:tplc="0C0A0001" w:tentative="1">
      <w:start w:val="1"/>
      <w:numFmt w:val="bullet"/>
      <w:lvlText w:val=""/>
      <w:lvlJc w:val="left"/>
      <w:pPr>
        <w:ind w:left="4582" w:hanging="360"/>
      </w:pPr>
      <w:rPr>
        <w:rFonts w:ascii="Symbol" w:hAnsi="Symbol" w:hint="default"/>
      </w:rPr>
    </w:lvl>
    <w:lvl w:ilvl="4" w:tplc="0C0A0003" w:tentative="1">
      <w:start w:val="1"/>
      <w:numFmt w:val="bullet"/>
      <w:lvlText w:val="o"/>
      <w:lvlJc w:val="left"/>
      <w:pPr>
        <w:ind w:left="5302" w:hanging="360"/>
      </w:pPr>
      <w:rPr>
        <w:rFonts w:ascii="Courier New" w:hAnsi="Courier New" w:cs="Courier New" w:hint="default"/>
      </w:rPr>
    </w:lvl>
    <w:lvl w:ilvl="5" w:tplc="0C0A0005" w:tentative="1">
      <w:start w:val="1"/>
      <w:numFmt w:val="bullet"/>
      <w:lvlText w:val=""/>
      <w:lvlJc w:val="left"/>
      <w:pPr>
        <w:ind w:left="6022" w:hanging="360"/>
      </w:pPr>
      <w:rPr>
        <w:rFonts w:ascii="Wingdings" w:hAnsi="Wingdings" w:hint="default"/>
      </w:rPr>
    </w:lvl>
    <w:lvl w:ilvl="6" w:tplc="0C0A0001" w:tentative="1">
      <w:start w:val="1"/>
      <w:numFmt w:val="bullet"/>
      <w:lvlText w:val=""/>
      <w:lvlJc w:val="left"/>
      <w:pPr>
        <w:ind w:left="6742" w:hanging="360"/>
      </w:pPr>
      <w:rPr>
        <w:rFonts w:ascii="Symbol" w:hAnsi="Symbol" w:hint="default"/>
      </w:rPr>
    </w:lvl>
    <w:lvl w:ilvl="7" w:tplc="0C0A0003" w:tentative="1">
      <w:start w:val="1"/>
      <w:numFmt w:val="bullet"/>
      <w:lvlText w:val="o"/>
      <w:lvlJc w:val="left"/>
      <w:pPr>
        <w:ind w:left="7462" w:hanging="360"/>
      </w:pPr>
      <w:rPr>
        <w:rFonts w:ascii="Courier New" w:hAnsi="Courier New" w:cs="Courier New" w:hint="default"/>
      </w:rPr>
    </w:lvl>
    <w:lvl w:ilvl="8" w:tplc="0C0A0005" w:tentative="1">
      <w:start w:val="1"/>
      <w:numFmt w:val="bullet"/>
      <w:lvlText w:val=""/>
      <w:lvlJc w:val="left"/>
      <w:pPr>
        <w:ind w:left="8182" w:hanging="360"/>
      </w:pPr>
      <w:rPr>
        <w:rFonts w:ascii="Wingdings" w:hAnsi="Wingdings" w:hint="default"/>
      </w:rPr>
    </w:lvl>
  </w:abstractNum>
  <w:abstractNum w:abstractNumId="159" w15:restartNumberingAfterBreak="0">
    <w:nsid w:val="6F7D4DBB"/>
    <w:multiLevelType w:val="hybridMultilevel"/>
    <w:tmpl w:val="B808987E"/>
    <w:styleLink w:val="BOPV-1212"/>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60" w15:restartNumberingAfterBreak="0">
    <w:nsid w:val="6FA26A7B"/>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61" w15:restartNumberingAfterBreak="0">
    <w:nsid w:val="70135ACF"/>
    <w:multiLevelType w:val="hybridMultilevel"/>
    <w:tmpl w:val="03DED9EC"/>
    <w:lvl w:ilvl="0" w:tplc="0C0A0017">
      <w:start w:val="1"/>
      <w:numFmt w:val="decimal"/>
      <w:lvlText w:val="%1.-"/>
      <w:lvlJc w:val="left"/>
      <w:pPr>
        <w:tabs>
          <w:tab w:val="num" w:pos="870"/>
        </w:tabs>
        <w:ind w:left="870" w:hanging="360"/>
      </w:pPr>
      <w:rPr>
        <w:rFonts w:ascii="Verdana" w:hAnsi="Verdana" w:hint="default"/>
        <w:sz w:val="20"/>
        <w:szCs w:val="20"/>
      </w:rPr>
    </w:lvl>
    <w:lvl w:ilvl="1" w:tplc="0C0A0019" w:tentative="1">
      <w:start w:val="1"/>
      <w:numFmt w:val="lowerLetter"/>
      <w:lvlText w:val="%2."/>
      <w:lvlJc w:val="left"/>
      <w:pPr>
        <w:tabs>
          <w:tab w:val="num" w:pos="1440"/>
        </w:tabs>
        <w:ind w:left="1440" w:hanging="360"/>
      </w:pPr>
    </w:lvl>
    <w:lvl w:ilvl="2" w:tplc="0C0A001B" w:tentative="1">
      <w:start w:val="1"/>
      <w:numFmt w:val="lowerRoman"/>
      <w:lvlText w:val="%3."/>
      <w:lvlJc w:val="right"/>
      <w:pPr>
        <w:tabs>
          <w:tab w:val="num" w:pos="2160"/>
        </w:tabs>
        <w:ind w:left="2160" w:hanging="180"/>
      </w:pPr>
    </w:lvl>
    <w:lvl w:ilvl="3" w:tplc="0C0A000F" w:tentative="1">
      <w:start w:val="1"/>
      <w:numFmt w:val="decimal"/>
      <w:lvlText w:val="%4."/>
      <w:lvlJc w:val="left"/>
      <w:pPr>
        <w:tabs>
          <w:tab w:val="num" w:pos="2880"/>
        </w:tabs>
        <w:ind w:left="2880" w:hanging="360"/>
      </w:pPr>
    </w:lvl>
    <w:lvl w:ilvl="4" w:tplc="0C0A0019" w:tentative="1">
      <w:start w:val="1"/>
      <w:numFmt w:val="lowerLetter"/>
      <w:lvlText w:val="%5."/>
      <w:lvlJc w:val="left"/>
      <w:pPr>
        <w:tabs>
          <w:tab w:val="num" w:pos="3600"/>
        </w:tabs>
        <w:ind w:left="3600" w:hanging="360"/>
      </w:pPr>
    </w:lvl>
    <w:lvl w:ilvl="5" w:tplc="0C0A001B" w:tentative="1">
      <w:start w:val="1"/>
      <w:numFmt w:val="lowerRoman"/>
      <w:lvlText w:val="%6."/>
      <w:lvlJc w:val="right"/>
      <w:pPr>
        <w:tabs>
          <w:tab w:val="num" w:pos="4320"/>
        </w:tabs>
        <w:ind w:left="4320" w:hanging="180"/>
      </w:pPr>
    </w:lvl>
    <w:lvl w:ilvl="6" w:tplc="0C0A000F" w:tentative="1">
      <w:start w:val="1"/>
      <w:numFmt w:val="decimal"/>
      <w:lvlText w:val="%7."/>
      <w:lvlJc w:val="left"/>
      <w:pPr>
        <w:tabs>
          <w:tab w:val="num" w:pos="5040"/>
        </w:tabs>
        <w:ind w:left="5040" w:hanging="360"/>
      </w:pPr>
    </w:lvl>
    <w:lvl w:ilvl="7" w:tplc="0C0A0019" w:tentative="1">
      <w:start w:val="1"/>
      <w:numFmt w:val="lowerLetter"/>
      <w:lvlText w:val="%8."/>
      <w:lvlJc w:val="left"/>
      <w:pPr>
        <w:tabs>
          <w:tab w:val="num" w:pos="5760"/>
        </w:tabs>
        <w:ind w:left="5760" w:hanging="360"/>
      </w:pPr>
    </w:lvl>
    <w:lvl w:ilvl="8" w:tplc="0C0A001B" w:tentative="1">
      <w:start w:val="1"/>
      <w:numFmt w:val="lowerRoman"/>
      <w:lvlText w:val="%9."/>
      <w:lvlJc w:val="right"/>
      <w:pPr>
        <w:tabs>
          <w:tab w:val="num" w:pos="6480"/>
        </w:tabs>
        <w:ind w:left="6480" w:hanging="180"/>
      </w:pPr>
    </w:lvl>
  </w:abstractNum>
  <w:abstractNum w:abstractNumId="162" w15:restartNumberingAfterBreak="0">
    <w:nsid w:val="702D3A18"/>
    <w:multiLevelType w:val="hybridMultilevel"/>
    <w:tmpl w:val="59686A96"/>
    <w:lvl w:ilvl="0" w:tplc="042D000F">
      <w:start w:val="1"/>
      <w:numFmt w:val="decimal"/>
      <w:lvlText w:val="%1."/>
      <w:lvlJc w:val="left"/>
      <w:pPr>
        <w:ind w:left="720" w:hanging="360"/>
      </w:pPr>
      <w:rPr>
        <w:rFonts w:hint="default"/>
      </w:rPr>
    </w:lvl>
    <w:lvl w:ilvl="1" w:tplc="042D0019" w:tentative="1">
      <w:start w:val="1"/>
      <w:numFmt w:val="lowerLetter"/>
      <w:lvlText w:val="%2."/>
      <w:lvlJc w:val="left"/>
      <w:pPr>
        <w:ind w:left="1440" w:hanging="360"/>
      </w:pPr>
    </w:lvl>
    <w:lvl w:ilvl="2" w:tplc="042D001B" w:tentative="1">
      <w:start w:val="1"/>
      <w:numFmt w:val="lowerRoman"/>
      <w:lvlText w:val="%3."/>
      <w:lvlJc w:val="right"/>
      <w:pPr>
        <w:ind w:left="2160" w:hanging="180"/>
      </w:pPr>
    </w:lvl>
    <w:lvl w:ilvl="3" w:tplc="042D000F" w:tentative="1">
      <w:start w:val="1"/>
      <w:numFmt w:val="decimal"/>
      <w:lvlText w:val="%4."/>
      <w:lvlJc w:val="left"/>
      <w:pPr>
        <w:ind w:left="2880" w:hanging="360"/>
      </w:pPr>
    </w:lvl>
    <w:lvl w:ilvl="4" w:tplc="042D0019" w:tentative="1">
      <w:start w:val="1"/>
      <w:numFmt w:val="lowerLetter"/>
      <w:lvlText w:val="%5."/>
      <w:lvlJc w:val="left"/>
      <w:pPr>
        <w:ind w:left="3600" w:hanging="360"/>
      </w:pPr>
    </w:lvl>
    <w:lvl w:ilvl="5" w:tplc="042D001B" w:tentative="1">
      <w:start w:val="1"/>
      <w:numFmt w:val="lowerRoman"/>
      <w:lvlText w:val="%6."/>
      <w:lvlJc w:val="right"/>
      <w:pPr>
        <w:ind w:left="4320" w:hanging="180"/>
      </w:pPr>
    </w:lvl>
    <w:lvl w:ilvl="6" w:tplc="042D000F" w:tentative="1">
      <w:start w:val="1"/>
      <w:numFmt w:val="decimal"/>
      <w:lvlText w:val="%7."/>
      <w:lvlJc w:val="left"/>
      <w:pPr>
        <w:ind w:left="5040" w:hanging="360"/>
      </w:pPr>
    </w:lvl>
    <w:lvl w:ilvl="7" w:tplc="042D0019" w:tentative="1">
      <w:start w:val="1"/>
      <w:numFmt w:val="lowerLetter"/>
      <w:lvlText w:val="%8."/>
      <w:lvlJc w:val="left"/>
      <w:pPr>
        <w:ind w:left="5760" w:hanging="360"/>
      </w:pPr>
    </w:lvl>
    <w:lvl w:ilvl="8" w:tplc="042D001B" w:tentative="1">
      <w:start w:val="1"/>
      <w:numFmt w:val="lowerRoman"/>
      <w:lvlText w:val="%9."/>
      <w:lvlJc w:val="right"/>
      <w:pPr>
        <w:ind w:left="6480" w:hanging="180"/>
      </w:pPr>
    </w:lvl>
  </w:abstractNum>
  <w:abstractNum w:abstractNumId="163" w15:restartNumberingAfterBreak="0">
    <w:nsid w:val="70AC445C"/>
    <w:multiLevelType w:val="hybridMultilevel"/>
    <w:tmpl w:val="3CACDD2C"/>
    <w:lvl w:ilvl="0" w:tplc="5B5E87AE">
      <w:start w:val="1"/>
      <w:numFmt w:val="lowerLetter"/>
      <w:lvlText w:val="%1)"/>
      <w:lvlJc w:val="left"/>
      <w:pPr>
        <w:ind w:left="720" w:hanging="360"/>
      </w:pPr>
      <w:rPr>
        <w:b/>
      </w:rPr>
    </w:lvl>
    <w:lvl w:ilvl="1" w:tplc="042D0019" w:tentative="1">
      <w:start w:val="1"/>
      <w:numFmt w:val="lowerLetter"/>
      <w:lvlText w:val="%2."/>
      <w:lvlJc w:val="left"/>
      <w:pPr>
        <w:ind w:left="1440" w:hanging="360"/>
      </w:pPr>
    </w:lvl>
    <w:lvl w:ilvl="2" w:tplc="042D001B" w:tentative="1">
      <w:start w:val="1"/>
      <w:numFmt w:val="lowerRoman"/>
      <w:lvlText w:val="%3."/>
      <w:lvlJc w:val="right"/>
      <w:pPr>
        <w:ind w:left="2160" w:hanging="180"/>
      </w:pPr>
    </w:lvl>
    <w:lvl w:ilvl="3" w:tplc="042D000F" w:tentative="1">
      <w:start w:val="1"/>
      <w:numFmt w:val="decimal"/>
      <w:lvlText w:val="%4."/>
      <w:lvlJc w:val="left"/>
      <w:pPr>
        <w:ind w:left="2880" w:hanging="360"/>
      </w:pPr>
    </w:lvl>
    <w:lvl w:ilvl="4" w:tplc="042D0019" w:tentative="1">
      <w:start w:val="1"/>
      <w:numFmt w:val="lowerLetter"/>
      <w:lvlText w:val="%5."/>
      <w:lvlJc w:val="left"/>
      <w:pPr>
        <w:ind w:left="3600" w:hanging="360"/>
      </w:pPr>
    </w:lvl>
    <w:lvl w:ilvl="5" w:tplc="042D001B" w:tentative="1">
      <w:start w:val="1"/>
      <w:numFmt w:val="lowerRoman"/>
      <w:lvlText w:val="%6."/>
      <w:lvlJc w:val="right"/>
      <w:pPr>
        <w:ind w:left="4320" w:hanging="180"/>
      </w:pPr>
    </w:lvl>
    <w:lvl w:ilvl="6" w:tplc="042D000F" w:tentative="1">
      <w:start w:val="1"/>
      <w:numFmt w:val="decimal"/>
      <w:lvlText w:val="%7."/>
      <w:lvlJc w:val="left"/>
      <w:pPr>
        <w:ind w:left="5040" w:hanging="360"/>
      </w:pPr>
    </w:lvl>
    <w:lvl w:ilvl="7" w:tplc="042D0019" w:tentative="1">
      <w:start w:val="1"/>
      <w:numFmt w:val="lowerLetter"/>
      <w:lvlText w:val="%8."/>
      <w:lvlJc w:val="left"/>
      <w:pPr>
        <w:ind w:left="5760" w:hanging="360"/>
      </w:pPr>
    </w:lvl>
    <w:lvl w:ilvl="8" w:tplc="042D001B" w:tentative="1">
      <w:start w:val="1"/>
      <w:numFmt w:val="lowerRoman"/>
      <w:lvlText w:val="%9."/>
      <w:lvlJc w:val="right"/>
      <w:pPr>
        <w:ind w:left="6480" w:hanging="180"/>
      </w:pPr>
    </w:lvl>
  </w:abstractNum>
  <w:abstractNum w:abstractNumId="164" w15:restartNumberingAfterBreak="0">
    <w:nsid w:val="70EE2DAA"/>
    <w:multiLevelType w:val="hybridMultilevel"/>
    <w:tmpl w:val="1B62E45C"/>
    <w:lvl w:ilvl="0" w:tplc="0C0A0001">
      <w:start w:val="1"/>
      <w:numFmt w:val="bullet"/>
      <w:lvlText w:val=""/>
      <w:lvlJc w:val="left"/>
      <w:pPr>
        <w:ind w:left="2705" w:hanging="360"/>
      </w:pPr>
      <w:rPr>
        <w:rFonts w:ascii="Symbol" w:hAnsi="Symbol" w:hint="default"/>
      </w:rPr>
    </w:lvl>
    <w:lvl w:ilvl="1" w:tplc="0C0A0003" w:tentative="1">
      <w:start w:val="1"/>
      <w:numFmt w:val="bullet"/>
      <w:lvlText w:val="o"/>
      <w:lvlJc w:val="left"/>
      <w:pPr>
        <w:ind w:left="3425" w:hanging="360"/>
      </w:pPr>
      <w:rPr>
        <w:rFonts w:ascii="Courier New" w:hAnsi="Courier New" w:cs="Courier New" w:hint="default"/>
      </w:rPr>
    </w:lvl>
    <w:lvl w:ilvl="2" w:tplc="0C0A0005" w:tentative="1">
      <w:start w:val="1"/>
      <w:numFmt w:val="bullet"/>
      <w:lvlText w:val=""/>
      <w:lvlJc w:val="left"/>
      <w:pPr>
        <w:ind w:left="4145" w:hanging="360"/>
      </w:pPr>
      <w:rPr>
        <w:rFonts w:ascii="Wingdings" w:hAnsi="Wingdings" w:hint="default"/>
      </w:rPr>
    </w:lvl>
    <w:lvl w:ilvl="3" w:tplc="0C0A0001" w:tentative="1">
      <w:start w:val="1"/>
      <w:numFmt w:val="bullet"/>
      <w:lvlText w:val=""/>
      <w:lvlJc w:val="left"/>
      <w:pPr>
        <w:ind w:left="4865" w:hanging="360"/>
      </w:pPr>
      <w:rPr>
        <w:rFonts w:ascii="Symbol" w:hAnsi="Symbol" w:hint="default"/>
      </w:rPr>
    </w:lvl>
    <w:lvl w:ilvl="4" w:tplc="0C0A0003" w:tentative="1">
      <w:start w:val="1"/>
      <w:numFmt w:val="bullet"/>
      <w:lvlText w:val="o"/>
      <w:lvlJc w:val="left"/>
      <w:pPr>
        <w:ind w:left="5585" w:hanging="360"/>
      </w:pPr>
      <w:rPr>
        <w:rFonts w:ascii="Courier New" w:hAnsi="Courier New" w:cs="Courier New" w:hint="default"/>
      </w:rPr>
    </w:lvl>
    <w:lvl w:ilvl="5" w:tplc="0C0A0005" w:tentative="1">
      <w:start w:val="1"/>
      <w:numFmt w:val="bullet"/>
      <w:lvlText w:val=""/>
      <w:lvlJc w:val="left"/>
      <w:pPr>
        <w:ind w:left="6305" w:hanging="360"/>
      </w:pPr>
      <w:rPr>
        <w:rFonts w:ascii="Wingdings" w:hAnsi="Wingdings" w:hint="default"/>
      </w:rPr>
    </w:lvl>
    <w:lvl w:ilvl="6" w:tplc="0C0A0001" w:tentative="1">
      <w:start w:val="1"/>
      <w:numFmt w:val="bullet"/>
      <w:lvlText w:val=""/>
      <w:lvlJc w:val="left"/>
      <w:pPr>
        <w:ind w:left="7025" w:hanging="360"/>
      </w:pPr>
      <w:rPr>
        <w:rFonts w:ascii="Symbol" w:hAnsi="Symbol" w:hint="default"/>
      </w:rPr>
    </w:lvl>
    <w:lvl w:ilvl="7" w:tplc="0C0A0003" w:tentative="1">
      <w:start w:val="1"/>
      <w:numFmt w:val="bullet"/>
      <w:lvlText w:val="o"/>
      <w:lvlJc w:val="left"/>
      <w:pPr>
        <w:ind w:left="7745" w:hanging="360"/>
      </w:pPr>
      <w:rPr>
        <w:rFonts w:ascii="Courier New" w:hAnsi="Courier New" w:cs="Courier New" w:hint="default"/>
      </w:rPr>
    </w:lvl>
    <w:lvl w:ilvl="8" w:tplc="0C0A0005" w:tentative="1">
      <w:start w:val="1"/>
      <w:numFmt w:val="bullet"/>
      <w:lvlText w:val=""/>
      <w:lvlJc w:val="left"/>
      <w:pPr>
        <w:ind w:left="8465" w:hanging="360"/>
      </w:pPr>
      <w:rPr>
        <w:rFonts w:ascii="Wingdings" w:hAnsi="Wingdings" w:hint="default"/>
      </w:rPr>
    </w:lvl>
  </w:abstractNum>
  <w:abstractNum w:abstractNumId="165" w15:restartNumberingAfterBreak="0">
    <w:nsid w:val="72B550B2"/>
    <w:multiLevelType w:val="hybridMultilevel"/>
    <w:tmpl w:val="E44A6EE0"/>
    <w:styleLink w:val="Estilo312"/>
    <w:lvl w:ilvl="0" w:tplc="0C0A0001">
      <w:start w:val="1"/>
      <w:numFmt w:val="bullet"/>
      <w:lvlText w:val=""/>
      <w:lvlJc w:val="left"/>
      <w:pPr>
        <w:ind w:left="1773" w:hanging="360"/>
      </w:pPr>
      <w:rPr>
        <w:rFonts w:ascii="Symbol" w:hAnsi="Symbol" w:hint="default"/>
      </w:rPr>
    </w:lvl>
    <w:lvl w:ilvl="1" w:tplc="0C0A0003" w:tentative="1">
      <w:start w:val="1"/>
      <w:numFmt w:val="bullet"/>
      <w:lvlText w:val="o"/>
      <w:lvlJc w:val="left"/>
      <w:pPr>
        <w:ind w:left="2493" w:hanging="360"/>
      </w:pPr>
      <w:rPr>
        <w:rFonts w:ascii="Courier New" w:hAnsi="Courier New" w:cs="Courier New" w:hint="default"/>
      </w:rPr>
    </w:lvl>
    <w:lvl w:ilvl="2" w:tplc="0C0A0005" w:tentative="1">
      <w:start w:val="1"/>
      <w:numFmt w:val="bullet"/>
      <w:lvlText w:val=""/>
      <w:lvlJc w:val="left"/>
      <w:pPr>
        <w:ind w:left="3213" w:hanging="360"/>
      </w:pPr>
      <w:rPr>
        <w:rFonts w:ascii="Wingdings" w:hAnsi="Wingdings" w:hint="default"/>
      </w:rPr>
    </w:lvl>
    <w:lvl w:ilvl="3" w:tplc="0C0A0001" w:tentative="1">
      <w:start w:val="1"/>
      <w:numFmt w:val="bullet"/>
      <w:lvlText w:val=""/>
      <w:lvlJc w:val="left"/>
      <w:pPr>
        <w:ind w:left="3933" w:hanging="360"/>
      </w:pPr>
      <w:rPr>
        <w:rFonts w:ascii="Symbol" w:hAnsi="Symbol" w:hint="default"/>
      </w:rPr>
    </w:lvl>
    <w:lvl w:ilvl="4" w:tplc="0C0A0003" w:tentative="1">
      <w:start w:val="1"/>
      <w:numFmt w:val="bullet"/>
      <w:lvlText w:val="o"/>
      <w:lvlJc w:val="left"/>
      <w:pPr>
        <w:ind w:left="4653" w:hanging="360"/>
      </w:pPr>
      <w:rPr>
        <w:rFonts w:ascii="Courier New" w:hAnsi="Courier New" w:cs="Courier New" w:hint="default"/>
      </w:rPr>
    </w:lvl>
    <w:lvl w:ilvl="5" w:tplc="0C0A0005" w:tentative="1">
      <w:start w:val="1"/>
      <w:numFmt w:val="bullet"/>
      <w:lvlText w:val=""/>
      <w:lvlJc w:val="left"/>
      <w:pPr>
        <w:ind w:left="5373" w:hanging="360"/>
      </w:pPr>
      <w:rPr>
        <w:rFonts w:ascii="Wingdings" w:hAnsi="Wingdings" w:hint="default"/>
      </w:rPr>
    </w:lvl>
    <w:lvl w:ilvl="6" w:tplc="0C0A0001" w:tentative="1">
      <w:start w:val="1"/>
      <w:numFmt w:val="bullet"/>
      <w:lvlText w:val=""/>
      <w:lvlJc w:val="left"/>
      <w:pPr>
        <w:ind w:left="6093" w:hanging="360"/>
      </w:pPr>
      <w:rPr>
        <w:rFonts w:ascii="Symbol" w:hAnsi="Symbol" w:hint="default"/>
      </w:rPr>
    </w:lvl>
    <w:lvl w:ilvl="7" w:tplc="0C0A0003" w:tentative="1">
      <w:start w:val="1"/>
      <w:numFmt w:val="bullet"/>
      <w:lvlText w:val="o"/>
      <w:lvlJc w:val="left"/>
      <w:pPr>
        <w:ind w:left="6813" w:hanging="360"/>
      </w:pPr>
      <w:rPr>
        <w:rFonts w:ascii="Courier New" w:hAnsi="Courier New" w:cs="Courier New" w:hint="default"/>
      </w:rPr>
    </w:lvl>
    <w:lvl w:ilvl="8" w:tplc="0C0A0005" w:tentative="1">
      <w:start w:val="1"/>
      <w:numFmt w:val="bullet"/>
      <w:lvlText w:val=""/>
      <w:lvlJc w:val="left"/>
      <w:pPr>
        <w:ind w:left="7533" w:hanging="360"/>
      </w:pPr>
      <w:rPr>
        <w:rFonts w:ascii="Wingdings" w:hAnsi="Wingdings" w:hint="default"/>
      </w:rPr>
    </w:lvl>
  </w:abstractNum>
  <w:abstractNum w:abstractNumId="166" w15:restartNumberingAfterBreak="0">
    <w:nsid w:val="74511A1A"/>
    <w:multiLevelType w:val="hybridMultilevel"/>
    <w:tmpl w:val="3474CB06"/>
    <w:lvl w:ilvl="0" w:tplc="0C0A0001">
      <w:start w:val="1"/>
      <w:numFmt w:val="bullet"/>
      <w:lvlText w:val=""/>
      <w:lvlJc w:val="left"/>
      <w:pPr>
        <w:ind w:left="720" w:hanging="360"/>
      </w:pPr>
      <w:rPr>
        <w:rFonts w:ascii="Symbol" w:hAnsi="Symbol" w:hint="default"/>
      </w:rPr>
    </w:lvl>
    <w:lvl w:ilvl="1" w:tplc="0C0A0003" w:tentative="1">
      <w:start w:val="1"/>
      <w:numFmt w:val="bullet"/>
      <w:lvlText w:val="o"/>
      <w:lvlJc w:val="left"/>
      <w:pPr>
        <w:ind w:left="1440" w:hanging="360"/>
      </w:pPr>
      <w:rPr>
        <w:rFonts w:ascii="Courier New" w:hAnsi="Courier New" w:cs="Courier New" w:hint="default"/>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167" w15:restartNumberingAfterBreak="0">
    <w:nsid w:val="75A502C6"/>
    <w:multiLevelType w:val="hybridMultilevel"/>
    <w:tmpl w:val="D4184512"/>
    <w:lvl w:ilvl="0" w:tplc="109EBE46">
      <w:start w:val="1"/>
      <w:numFmt w:val="lowerLetter"/>
      <w:lvlText w:val="%1)"/>
      <w:lvlJc w:val="left"/>
      <w:pPr>
        <w:ind w:left="720" w:hanging="360"/>
      </w:pPr>
      <w:rPr>
        <w:b/>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68" w15:restartNumberingAfterBreak="0">
    <w:nsid w:val="75DF2AAC"/>
    <w:multiLevelType w:val="hybridMultilevel"/>
    <w:tmpl w:val="6BD2EC62"/>
    <w:lvl w:ilvl="0" w:tplc="042D0001">
      <w:start w:val="1"/>
      <w:numFmt w:val="bullet"/>
      <w:lvlText w:val=""/>
      <w:lvlJc w:val="left"/>
      <w:pPr>
        <w:ind w:left="2911" w:hanging="360"/>
      </w:pPr>
      <w:rPr>
        <w:rFonts w:ascii="Symbol" w:hAnsi="Symbol" w:hint="default"/>
      </w:rPr>
    </w:lvl>
    <w:lvl w:ilvl="1" w:tplc="042D0003" w:tentative="1">
      <w:start w:val="1"/>
      <w:numFmt w:val="bullet"/>
      <w:lvlText w:val="o"/>
      <w:lvlJc w:val="left"/>
      <w:pPr>
        <w:ind w:left="4340" w:hanging="360"/>
      </w:pPr>
      <w:rPr>
        <w:rFonts w:ascii="Courier New" w:hAnsi="Courier New" w:cs="Courier New" w:hint="default"/>
      </w:rPr>
    </w:lvl>
    <w:lvl w:ilvl="2" w:tplc="042D0005" w:tentative="1">
      <w:start w:val="1"/>
      <w:numFmt w:val="bullet"/>
      <w:lvlText w:val=""/>
      <w:lvlJc w:val="left"/>
      <w:pPr>
        <w:ind w:left="5060" w:hanging="360"/>
      </w:pPr>
      <w:rPr>
        <w:rFonts w:ascii="Wingdings" w:hAnsi="Wingdings" w:hint="default"/>
      </w:rPr>
    </w:lvl>
    <w:lvl w:ilvl="3" w:tplc="042D0001" w:tentative="1">
      <w:start w:val="1"/>
      <w:numFmt w:val="bullet"/>
      <w:lvlText w:val=""/>
      <w:lvlJc w:val="left"/>
      <w:pPr>
        <w:ind w:left="5780" w:hanging="360"/>
      </w:pPr>
      <w:rPr>
        <w:rFonts w:ascii="Symbol" w:hAnsi="Symbol" w:hint="default"/>
      </w:rPr>
    </w:lvl>
    <w:lvl w:ilvl="4" w:tplc="042D0003" w:tentative="1">
      <w:start w:val="1"/>
      <w:numFmt w:val="bullet"/>
      <w:lvlText w:val="o"/>
      <w:lvlJc w:val="left"/>
      <w:pPr>
        <w:ind w:left="6500" w:hanging="360"/>
      </w:pPr>
      <w:rPr>
        <w:rFonts w:ascii="Courier New" w:hAnsi="Courier New" w:cs="Courier New" w:hint="default"/>
      </w:rPr>
    </w:lvl>
    <w:lvl w:ilvl="5" w:tplc="042D0005" w:tentative="1">
      <w:start w:val="1"/>
      <w:numFmt w:val="bullet"/>
      <w:lvlText w:val=""/>
      <w:lvlJc w:val="left"/>
      <w:pPr>
        <w:ind w:left="7220" w:hanging="360"/>
      </w:pPr>
      <w:rPr>
        <w:rFonts w:ascii="Wingdings" w:hAnsi="Wingdings" w:hint="default"/>
      </w:rPr>
    </w:lvl>
    <w:lvl w:ilvl="6" w:tplc="042D0001" w:tentative="1">
      <w:start w:val="1"/>
      <w:numFmt w:val="bullet"/>
      <w:lvlText w:val=""/>
      <w:lvlJc w:val="left"/>
      <w:pPr>
        <w:ind w:left="7940" w:hanging="360"/>
      </w:pPr>
      <w:rPr>
        <w:rFonts w:ascii="Symbol" w:hAnsi="Symbol" w:hint="default"/>
      </w:rPr>
    </w:lvl>
    <w:lvl w:ilvl="7" w:tplc="042D0003" w:tentative="1">
      <w:start w:val="1"/>
      <w:numFmt w:val="bullet"/>
      <w:lvlText w:val="o"/>
      <w:lvlJc w:val="left"/>
      <w:pPr>
        <w:ind w:left="8660" w:hanging="360"/>
      </w:pPr>
      <w:rPr>
        <w:rFonts w:ascii="Courier New" w:hAnsi="Courier New" w:cs="Courier New" w:hint="default"/>
      </w:rPr>
    </w:lvl>
    <w:lvl w:ilvl="8" w:tplc="042D0005" w:tentative="1">
      <w:start w:val="1"/>
      <w:numFmt w:val="bullet"/>
      <w:lvlText w:val=""/>
      <w:lvlJc w:val="left"/>
      <w:pPr>
        <w:ind w:left="9380" w:hanging="360"/>
      </w:pPr>
      <w:rPr>
        <w:rFonts w:ascii="Wingdings" w:hAnsi="Wingdings" w:hint="default"/>
      </w:rPr>
    </w:lvl>
  </w:abstractNum>
  <w:abstractNum w:abstractNumId="169" w15:restartNumberingAfterBreak="0">
    <w:nsid w:val="75F4642F"/>
    <w:multiLevelType w:val="hybridMultilevel"/>
    <w:tmpl w:val="53822392"/>
    <w:lvl w:ilvl="0" w:tplc="0C0A0001">
      <w:start w:val="1"/>
      <w:numFmt w:val="bullet"/>
      <w:lvlText w:val=""/>
      <w:lvlJc w:val="left"/>
      <w:pPr>
        <w:ind w:left="720" w:hanging="360"/>
      </w:pPr>
      <w:rPr>
        <w:rFonts w:ascii="Symbol" w:hAnsi="Symbol" w:hint="default"/>
      </w:rPr>
    </w:lvl>
    <w:lvl w:ilvl="1" w:tplc="0C0A0003" w:tentative="1">
      <w:start w:val="1"/>
      <w:numFmt w:val="bullet"/>
      <w:lvlText w:val="o"/>
      <w:lvlJc w:val="left"/>
      <w:pPr>
        <w:ind w:left="1440" w:hanging="360"/>
      </w:pPr>
      <w:rPr>
        <w:rFonts w:ascii="Courier New" w:hAnsi="Courier New" w:cs="Courier New" w:hint="default"/>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170" w15:restartNumberingAfterBreak="0">
    <w:nsid w:val="788E202F"/>
    <w:multiLevelType w:val="hybridMultilevel"/>
    <w:tmpl w:val="E7EA8170"/>
    <w:lvl w:ilvl="0" w:tplc="2FAC3E84">
      <w:start w:val="1"/>
      <w:numFmt w:val="lowerLetter"/>
      <w:lvlText w:val="%1)"/>
      <w:lvlJc w:val="left"/>
      <w:pPr>
        <w:ind w:left="1212" w:hanging="360"/>
      </w:pPr>
      <w:rPr>
        <w:b/>
      </w:rPr>
    </w:lvl>
    <w:lvl w:ilvl="1" w:tplc="0C0A0019" w:tentative="1">
      <w:start w:val="1"/>
      <w:numFmt w:val="lowerLetter"/>
      <w:lvlText w:val="%2."/>
      <w:lvlJc w:val="left"/>
      <w:pPr>
        <w:ind w:left="1932" w:hanging="360"/>
      </w:pPr>
    </w:lvl>
    <w:lvl w:ilvl="2" w:tplc="0C0A001B" w:tentative="1">
      <w:start w:val="1"/>
      <w:numFmt w:val="lowerRoman"/>
      <w:lvlText w:val="%3."/>
      <w:lvlJc w:val="right"/>
      <w:pPr>
        <w:ind w:left="2652" w:hanging="180"/>
      </w:pPr>
    </w:lvl>
    <w:lvl w:ilvl="3" w:tplc="0C0A000F" w:tentative="1">
      <w:start w:val="1"/>
      <w:numFmt w:val="decimal"/>
      <w:lvlText w:val="%4."/>
      <w:lvlJc w:val="left"/>
      <w:pPr>
        <w:ind w:left="3372" w:hanging="360"/>
      </w:pPr>
    </w:lvl>
    <w:lvl w:ilvl="4" w:tplc="0C0A0019" w:tentative="1">
      <w:start w:val="1"/>
      <w:numFmt w:val="lowerLetter"/>
      <w:lvlText w:val="%5."/>
      <w:lvlJc w:val="left"/>
      <w:pPr>
        <w:ind w:left="4092" w:hanging="360"/>
      </w:pPr>
    </w:lvl>
    <w:lvl w:ilvl="5" w:tplc="0C0A001B" w:tentative="1">
      <w:start w:val="1"/>
      <w:numFmt w:val="lowerRoman"/>
      <w:lvlText w:val="%6."/>
      <w:lvlJc w:val="right"/>
      <w:pPr>
        <w:ind w:left="4812" w:hanging="180"/>
      </w:pPr>
    </w:lvl>
    <w:lvl w:ilvl="6" w:tplc="0C0A000F" w:tentative="1">
      <w:start w:val="1"/>
      <w:numFmt w:val="decimal"/>
      <w:lvlText w:val="%7."/>
      <w:lvlJc w:val="left"/>
      <w:pPr>
        <w:ind w:left="5532" w:hanging="360"/>
      </w:pPr>
    </w:lvl>
    <w:lvl w:ilvl="7" w:tplc="0C0A0019" w:tentative="1">
      <w:start w:val="1"/>
      <w:numFmt w:val="lowerLetter"/>
      <w:lvlText w:val="%8."/>
      <w:lvlJc w:val="left"/>
      <w:pPr>
        <w:ind w:left="6252" w:hanging="360"/>
      </w:pPr>
    </w:lvl>
    <w:lvl w:ilvl="8" w:tplc="0C0A001B" w:tentative="1">
      <w:start w:val="1"/>
      <w:numFmt w:val="lowerRoman"/>
      <w:lvlText w:val="%9."/>
      <w:lvlJc w:val="right"/>
      <w:pPr>
        <w:ind w:left="6972" w:hanging="180"/>
      </w:pPr>
    </w:lvl>
  </w:abstractNum>
  <w:abstractNum w:abstractNumId="171" w15:restartNumberingAfterBreak="0">
    <w:nsid w:val="78B04E77"/>
    <w:multiLevelType w:val="hybridMultilevel"/>
    <w:tmpl w:val="C9B2631E"/>
    <w:lvl w:ilvl="0" w:tplc="0C0A0001">
      <w:start w:val="1"/>
      <w:numFmt w:val="bullet"/>
      <w:lvlText w:val=""/>
      <w:lvlJc w:val="left"/>
      <w:pPr>
        <w:ind w:left="1080" w:hanging="360"/>
      </w:pPr>
      <w:rPr>
        <w:rFonts w:ascii="Symbol" w:hAnsi="Symbol" w:hint="default"/>
      </w:rPr>
    </w:lvl>
    <w:lvl w:ilvl="1" w:tplc="0C0A0003" w:tentative="1">
      <w:start w:val="1"/>
      <w:numFmt w:val="bullet"/>
      <w:lvlText w:val="o"/>
      <w:lvlJc w:val="left"/>
      <w:pPr>
        <w:ind w:left="1800" w:hanging="360"/>
      </w:pPr>
      <w:rPr>
        <w:rFonts w:ascii="Courier New" w:hAnsi="Courier New" w:cs="Courier New" w:hint="default"/>
      </w:rPr>
    </w:lvl>
    <w:lvl w:ilvl="2" w:tplc="0C0A0005" w:tentative="1">
      <w:start w:val="1"/>
      <w:numFmt w:val="bullet"/>
      <w:lvlText w:val=""/>
      <w:lvlJc w:val="left"/>
      <w:pPr>
        <w:ind w:left="2520" w:hanging="360"/>
      </w:pPr>
      <w:rPr>
        <w:rFonts w:ascii="Wingdings" w:hAnsi="Wingdings" w:hint="default"/>
      </w:rPr>
    </w:lvl>
    <w:lvl w:ilvl="3" w:tplc="0C0A0001" w:tentative="1">
      <w:start w:val="1"/>
      <w:numFmt w:val="bullet"/>
      <w:lvlText w:val=""/>
      <w:lvlJc w:val="left"/>
      <w:pPr>
        <w:ind w:left="3240" w:hanging="360"/>
      </w:pPr>
      <w:rPr>
        <w:rFonts w:ascii="Symbol" w:hAnsi="Symbol" w:hint="default"/>
      </w:rPr>
    </w:lvl>
    <w:lvl w:ilvl="4" w:tplc="0C0A0003" w:tentative="1">
      <w:start w:val="1"/>
      <w:numFmt w:val="bullet"/>
      <w:lvlText w:val="o"/>
      <w:lvlJc w:val="left"/>
      <w:pPr>
        <w:ind w:left="3960" w:hanging="360"/>
      </w:pPr>
      <w:rPr>
        <w:rFonts w:ascii="Courier New" w:hAnsi="Courier New" w:cs="Courier New" w:hint="default"/>
      </w:rPr>
    </w:lvl>
    <w:lvl w:ilvl="5" w:tplc="0C0A0005" w:tentative="1">
      <w:start w:val="1"/>
      <w:numFmt w:val="bullet"/>
      <w:lvlText w:val=""/>
      <w:lvlJc w:val="left"/>
      <w:pPr>
        <w:ind w:left="4680" w:hanging="360"/>
      </w:pPr>
      <w:rPr>
        <w:rFonts w:ascii="Wingdings" w:hAnsi="Wingdings" w:hint="default"/>
      </w:rPr>
    </w:lvl>
    <w:lvl w:ilvl="6" w:tplc="0C0A0001" w:tentative="1">
      <w:start w:val="1"/>
      <w:numFmt w:val="bullet"/>
      <w:lvlText w:val=""/>
      <w:lvlJc w:val="left"/>
      <w:pPr>
        <w:ind w:left="5400" w:hanging="360"/>
      </w:pPr>
      <w:rPr>
        <w:rFonts w:ascii="Symbol" w:hAnsi="Symbol" w:hint="default"/>
      </w:rPr>
    </w:lvl>
    <w:lvl w:ilvl="7" w:tplc="0C0A0003" w:tentative="1">
      <w:start w:val="1"/>
      <w:numFmt w:val="bullet"/>
      <w:lvlText w:val="o"/>
      <w:lvlJc w:val="left"/>
      <w:pPr>
        <w:ind w:left="6120" w:hanging="360"/>
      </w:pPr>
      <w:rPr>
        <w:rFonts w:ascii="Courier New" w:hAnsi="Courier New" w:cs="Courier New" w:hint="default"/>
      </w:rPr>
    </w:lvl>
    <w:lvl w:ilvl="8" w:tplc="0C0A0005" w:tentative="1">
      <w:start w:val="1"/>
      <w:numFmt w:val="bullet"/>
      <w:lvlText w:val=""/>
      <w:lvlJc w:val="left"/>
      <w:pPr>
        <w:ind w:left="6840" w:hanging="360"/>
      </w:pPr>
      <w:rPr>
        <w:rFonts w:ascii="Wingdings" w:hAnsi="Wingdings" w:hint="default"/>
      </w:rPr>
    </w:lvl>
  </w:abstractNum>
  <w:abstractNum w:abstractNumId="172" w15:restartNumberingAfterBreak="0">
    <w:nsid w:val="795A4970"/>
    <w:multiLevelType w:val="hybridMultilevel"/>
    <w:tmpl w:val="49EEB16C"/>
    <w:lvl w:ilvl="0" w:tplc="ACACEC58">
      <w:start w:val="1"/>
      <w:numFmt w:val="bullet"/>
      <w:lvlText w:val=""/>
      <w:lvlJc w:val="left"/>
      <w:pPr>
        <w:ind w:left="1496" w:hanging="360"/>
      </w:pPr>
      <w:rPr>
        <w:rFonts w:ascii="Symbol" w:hAnsi="Symbol" w:hint="default"/>
        <w:color w:val="auto"/>
      </w:rPr>
    </w:lvl>
    <w:lvl w:ilvl="1" w:tplc="0C0A0003">
      <w:start w:val="1"/>
      <w:numFmt w:val="bullet"/>
      <w:lvlText w:val="o"/>
      <w:lvlJc w:val="left"/>
      <w:pPr>
        <w:ind w:left="1081" w:hanging="360"/>
      </w:pPr>
      <w:rPr>
        <w:rFonts w:ascii="Courier New" w:hAnsi="Courier New" w:cs="Courier New" w:hint="default"/>
      </w:rPr>
    </w:lvl>
    <w:lvl w:ilvl="2" w:tplc="0C0A0005">
      <w:start w:val="1"/>
      <w:numFmt w:val="bullet"/>
      <w:lvlText w:val=""/>
      <w:lvlJc w:val="left"/>
      <w:pPr>
        <w:ind w:left="1801" w:hanging="360"/>
      </w:pPr>
      <w:rPr>
        <w:rFonts w:ascii="Wingdings" w:hAnsi="Wingdings" w:hint="default"/>
      </w:rPr>
    </w:lvl>
    <w:lvl w:ilvl="3" w:tplc="0C0A0001">
      <w:start w:val="1"/>
      <w:numFmt w:val="bullet"/>
      <w:lvlText w:val=""/>
      <w:lvlJc w:val="left"/>
      <w:pPr>
        <w:ind w:left="2521" w:hanging="360"/>
      </w:pPr>
      <w:rPr>
        <w:rFonts w:ascii="Symbol" w:hAnsi="Symbol" w:hint="default"/>
      </w:rPr>
    </w:lvl>
    <w:lvl w:ilvl="4" w:tplc="0C0A0003">
      <w:start w:val="1"/>
      <w:numFmt w:val="bullet"/>
      <w:lvlText w:val="o"/>
      <w:lvlJc w:val="left"/>
      <w:pPr>
        <w:ind w:left="3241" w:hanging="360"/>
      </w:pPr>
      <w:rPr>
        <w:rFonts w:ascii="Courier New" w:hAnsi="Courier New" w:cs="Courier New" w:hint="default"/>
      </w:rPr>
    </w:lvl>
    <w:lvl w:ilvl="5" w:tplc="0C0A0005" w:tentative="1">
      <w:start w:val="1"/>
      <w:numFmt w:val="bullet"/>
      <w:lvlText w:val=""/>
      <w:lvlJc w:val="left"/>
      <w:pPr>
        <w:ind w:left="3961" w:hanging="360"/>
      </w:pPr>
      <w:rPr>
        <w:rFonts w:ascii="Wingdings" w:hAnsi="Wingdings" w:hint="default"/>
      </w:rPr>
    </w:lvl>
    <w:lvl w:ilvl="6" w:tplc="0C0A0001" w:tentative="1">
      <w:start w:val="1"/>
      <w:numFmt w:val="bullet"/>
      <w:lvlText w:val=""/>
      <w:lvlJc w:val="left"/>
      <w:pPr>
        <w:ind w:left="4681" w:hanging="360"/>
      </w:pPr>
      <w:rPr>
        <w:rFonts w:ascii="Symbol" w:hAnsi="Symbol" w:hint="default"/>
      </w:rPr>
    </w:lvl>
    <w:lvl w:ilvl="7" w:tplc="0C0A0003" w:tentative="1">
      <w:start w:val="1"/>
      <w:numFmt w:val="bullet"/>
      <w:lvlText w:val="o"/>
      <w:lvlJc w:val="left"/>
      <w:pPr>
        <w:ind w:left="5401" w:hanging="360"/>
      </w:pPr>
      <w:rPr>
        <w:rFonts w:ascii="Courier New" w:hAnsi="Courier New" w:cs="Courier New" w:hint="default"/>
      </w:rPr>
    </w:lvl>
    <w:lvl w:ilvl="8" w:tplc="0C0A0005" w:tentative="1">
      <w:start w:val="1"/>
      <w:numFmt w:val="bullet"/>
      <w:lvlText w:val=""/>
      <w:lvlJc w:val="left"/>
      <w:pPr>
        <w:ind w:left="6121" w:hanging="360"/>
      </w:pPr>
      <w:rPr>
        <w:rFonts w:ascii="Wingdings" w:hAnsi="Wingdings" w:hint="default"/>
      </w:rPr>
    </w:lvl>
  </w:abstractNum>
  <w:abstractNum w:abstractNumId="173" w15:restartNumberingAfterBreak="0">
    <w:nsid w:val="7AA14791"/>
    <w:multiLevelType w:val="hybridMultilevel"/>
    <w:tmpl w:val="A0DEE816"/>
    <w:lvl w:ilvl="0" w:tplc="440CF8F4">
      <w:start w:val="1"/>
      <w:numFmt w:val="decimal"/>
      <w:lvlText w:val="%1."/>
      <w:lvlJc w:val="left"/>
      <w:pPr>
        <w:ind w:left="1571" w:hanging="360"/>
      </w:pPr>
      <w:rPr>
        <w:rFonts w:ascii="Verdana" w:hAnsi="Verdana" w:hint="default"/>
        <w:b/>
        <w:i w:val="0"/>
        <w:sz w:val="19"/>
        <w:szCs w:val="19"/>
      </w:rPr>
    </w:lvl>
    <w:lvl w:ilvl="1" w:tplc="0C0A0019" w:tentative="1">
      <w:start w:val="1"/>
      <w:numFmt w:val="lowerLetter"/>
      <w:lvlText w:val="%2."/>
      <w:lvlJc w:val="left"/>
      <w:pPr>
        <w:ind w:left="2291" w:hanging="360"/>
      </w:pPr>
    </w:lvl>
    <w:lvl w:ilvl="2" w:tplc="0C0A001B" w:tentative="1">
      <w:start w:val="1"/>
      <w:numFmt w:val="lowerRoman"/>
      <w:lvlText w:val="%3."/>
      <w:lvlJc w:val="right"/>
      <w:pPr>
        <w:ind w:left="3011" w:hanging="180"/>
      </w:pPr>
    </w:lvl>
    <w:lvl w:ilvl="3" w:tplc="0C0A000F" w:tentative="1">
      <w:start w:val="1"/>
      <w:numFmt w:val="decimal"/>
      <w:lvlText w:val="%4."/>
      <w:lvlJc w:val="left"/>
      <w:pPr>
        <w:ind w:left="3731" w:hanging="360"/>
      </w:pPr>
    </w:lvl>
    <w:lvl w:ilvl="4" w:tplc="0C0A0019" w:tentative="1">
      <w:start w:val="1"/>
      <w:numFmt w:val="lowerLetter"/>
      <w:lvlText w:val="%5."/>
      <w:lvlJc w:val="left"/>
      <w:pPr>
        <w:ind w:left="4451" w:hanging="360"/>
      </w:pPr>
    </w:lvl>
    <w:lvl w:ilvl="5" w:tplc="0C0A001B" w:tentative="1">
      <w:start w:val="1"/>
      <w:numFmt w:val="lowerRoman"/>
      <w:lvlText w:val="%6."/>
      <w:lvlJc w:val="right"/>
      <w:pPr>
        <w:ind w:left="5171" w:hanging="180"/>
      </w:pPr>
    </w:lvl>
    <w:lvl w:ilvl="6" w:tplc="0C0A000F" w:tentative="1">
      <w:start w:val="1"/>
      <w:numFmt w:val="decimal"/>
      <w:lvlText w:val="%7."/>
      <w:lvlJc w:val="left"/>
      <w:pPr>
        <w:ind w:left="5891" w:hanging="360"/>
      </w:pPr>
    </w:lvl>
    <w:lvl w:ilvl="7" w:tplc="0C0A0019" w:tentative="1">
      <w:start w:val="1"/>
      <w:numFmt w:val="lowerLetter"/>
      <w:lvlText w:val="%8."/>
      <w:lvlJc w:val="left"/>
      <w:pPr>
        <w:ind w:left="6611" w:hanging="360"/>
      </w:pPr>
    </w:lvl>
    <w:lvl w:ilvl="8" w:tplc="0C0A001B" w:tentative="1">
      <w:start w:val="1"/>
      <w:numFmt w:val="lowerRoman"/>
      <w:lvlText w:val="%9."/>
      <w:lvlJc w:val="right"/>
      <w:pPr>
        <w:ind w:left="7331" w:hanging="180"/>
      </w:pPr>
    </w:lvl>
  </w:abstractNum>
  <w:abstractNum w:abstractNumId="174" w15:restartNumberingAfterBreak="0">
    <w:nsid w:val="7AB07C05"/>
    <w:multiLevelType w:val="hybridMultilevel"/>
    <w:tmpl w:val="3FB680FE"/>
    <w:lvl w:ilvl="0" w:tplc="8FFA16AA">
      <w:start w:val="1"/>
      <w:numFmt w:val="lowerLetter"/>
      <w:lvlText w:val="%1)"/>
      <w:lvlJc w:val="left"/>
      <w:pPr>
        <w:ind w:left="4188" w:hanging="360"/>
      </w:pPr>
      <w:rPr>
        <w:rFonts w:hint="default"/>
        <w:b/>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75" w15:restartNumberingAfterBreak="0">
    <w:nsid w:val="7B815299"/>
    <w:multiLevelType w:val="hybridMultilevel"/>
    <w:tmpl w:val="5C523618"/>
    <w:styleLink w:val="BOPV-121"/>
    <w:lvl w:ilvl="0" w:tplc="543E3100">
      <w:start w:val="1"/>
      <w:numFmt w:val="bullet"/>
      <w:pStyle w:val="Normalgeorgia"/>
      <w:lvlText w:val=""/>
      <w:lvlJc w:val="left"/>
      <w:pPr>
        <w:tabs>
          <w:tab w:val="num" w:pos="947"/>
        </w:tabs>
        <w:ind w:left="947" w:hanging="360"/>
      </w:pPr>
      <w:rPr>
        <w:rFonts w:ascii="Symbol" w:hAnsi="Symbol" w:hint="default"/>
      </w:rPr>
    </w:lvl>
    <w:lvl w:ilvl="1" w:tplc="0C0A0019">
      <w:start w:val="1"/>
      <w:numFmt w:val="bullet"/>
      <w:lvlText w:val="o"/>
      <w:lvlJc w:val="left"/>
      <w:pPr>
        <w:tabs>
          <w:tab w:val="num" w:pos="1667"/>
        </w:tabs>
        <w:ind w:left="1667" w:hanging="360"/>
      </w:pPr>
      <w:rPr>
        <w:rFonts w:ascii="Courier New" w:hAnsi="Courier New" w:cs="Courier New" w:hint="default"/>
      </w:rPr>
    </w:lvl>
    <w:lvl w:ilvl="2" w:tplc="0C0A001B" w:tentative="1">
      <w:start w:val="1"/>
      <w:numFmt w:val="bullet"/>
      <w:lvlText w:val=""/>
      <w:lvlJc w:val="left"/>
      <w:pPr>
        <w:tabs>
          <w:tab w:val="num" w:pos="2387"/>
        </w:tabs>
        <w:ind w:left="2387" w:hanging="360"/>
      </w:pPr>
      <w:rPr>
        <w:rFonts w:ascii="Wingdings" w:hAnsi="Wingdings" w:hint="default"/>
      </w:rPr>
    </w:lvl>
    <w:lvl w:ilvl="3" w:tplc="0C0A000F" w:tentative="1">
      <w:start w:val="1"/>
      <w:numFmt w:val="bullet"/>
      <w:lvlText w:val=""/>
      <w:lvlJc w:val="left"/>
      <w:pPr>
        <w:tabs>
          <w:tab w:val="num" w:pos="3107"/>
        </w:tabs>
        <w:ind w:left="3107" w:hanging="360"/>
      </w:pPr>
      <w:rPr>
        <w:rFonts w:ascii="Symbol" w:hAnsi="Symbol" w:hint="default"/>
      </w:rPr>
    </w:lvl>
    <w:lvl w:ilvl="4" w:tplc="0C0A0019" w:tentative="1">
      <w:start w:val="1"/>
      <w:numFmt w:val="bullet"/>
      <w:lvlText w:val="o"/>
      <w:lvlJc w:val="left"/>
      <w:pPr>
        <w:tabs>
          <w:tab w:val="num" w:pos="3827"/>
        </w:tabs>
        <w:ind w:left="3827" w:hanging="360"/>
      </w:pPr>
      <w:rPr>
        <w:rFonts w:ascii="Courier New" w:hAnsi="Courier New" w:cs="Courier New" w:hint="default"/>
      </w:rPr>
    </w:lvl>
    <w:lvl w:ilvl="5" w:tplc="0C0A001B" w:tentative="1">
      <w:start w:val="1"/>
      <w:numFmt w:val="bullet"/>
      <w:lvlText w:val=""/>
      <w:lvlJc w:val="left"/>
      <w:pPr>
        <w:tabs>
          <w:tab w:val="num" w:pos="4547"/>
        </w:tabs>
        <w:ind w:left="4547" w:hanging="360"/>
      </w:pPr>
      <w:rPr>
        <w:rFonts w:ascii="Wingdings" w:hAnsi="Wingdings" w:hint="default"/>
      </w:rPr>
    </w:lvl>
    <w:lvl w:ilvl="6" w:tplc="0C0A000F" w:tentative="1">
      <w:start w:val="1"/>
      <w:numFmt w:val="bullet"/>
      <w:lvlText w:val=""/>
      <w:lvlJc w:val="left"/>
      <w:pPr>
        <w:tabs>
          <w:tab w:val="num" w:pos="5267"/>
        </w:tabs>
        <w:ind w:left="5267" w:hanging="360"/>
      </w:pPr>
      <w:rPr>
        <w:rFonts w:ascii="Symbol" w:hAnsi="Symbol" w:hint="default"/>
      </w:rPr>
    </w:lvl>
    <w:lvl w:ilvl="7" w:tplc="0C0A0019" w:tentative="1">
      <w:start w:val="1"/>
      <w:numFmt w:val="bullet"/>
      <w:lvlText w:val="o"/>
      <w:lvlJc w:val="left"/>
      <w:pPr>
        <w:tabs>
          <w:tab w:val="num" w:pos="5987"/>
        </w:tabs>
        <w:ind w:left="5987" w:hanging="360"/>
      </w:pPr>
      <w:rPr>
        <w:rFonts w:ascii="Courier New" w:hAnsi="Courier New" w:cs="Courier New" w:hint="default"/>
      </w:rPr>
    </w:lvl>
    <w:lvl w:ilvl="8" w:tplc="0C0A001B" w:tentative="1">
      <w:start w:val="1"/>
      <w:numFmt w:val="bullet"/>
      <w:lvlText w:val=""/>
      <w:lvlJc w:val="left"/>
      <w:pPr>
        <w:tabs>
          <w:tab w:val="num" w:pos="6707"/>
        </w:tabs>
        <w:ind w:left="6707" w:hanging="360"/>
      </w:pPr>
      <w:rPr>
        <w:rFonts w:ascii="Wingdings" w:hAnsi="Wingdings" w:hint="default"/>
      </w:rPr>
    </w:lvl>
  </w:abstractNum>
  <w:abstractNum w:abstractNumId="176" w15:restartNumberingAfterBreak="0">
    <w:nsid w:val="7CFC2191"/>
    <w:multiLevelType w:val="multilevel"/>
    <w:tmpl w:val="F6F480B6"/>
    <w:lvl w:ilvl="0">
      <w:start w:val="1"/>
      <w:numFmt w:val="bullet"/>
      <w:lvlText w:val=""/>
      <w:lvlJc w:val="left"/>
      <w:pPr>
        <w:tabs>
          <w:tab w:val="num" w:pos="720"/>
        </w:tabs>
        <w:ind w:left="720" w:hanging="360"/>
      </w:pPr>
      <w:rPr>
        <w:rFonts w:ascii="Symbol" w:hAnsi="Symbol" w:hint="default"/>
        <w:sz w:val="20"/>
      </w:rPr>
    </w:lvl>
    <w:lvl w:ilvl="1" w:tentative="1">
      <w:start w:val="1"/>
      <w:numFmt w:val="bullet"/>
      <w:lvlText w:val="o"/>
      <w:lvlJc w:val="left"/>
      <w:pPr>
        <w:tabs>
          <w:tab w:val="num" w:pos="1440"/>
        </w:tabs>
        <w:ind w:left="1440" w:hanging="360"/>
      </w:pPr>
      <w:rPr>
        <w:rFonts w:ascii="Courier New" w:hAnsi="Courier New" w:hint="default"/>
        <w:sz w:val="20"/>
      </w:rPr>
    </w:lvl>
    <w:lvl w:ilvl="2" w:tentative="1">
      <w:start w:val="1"/>
      <w:numFmt w:val="bullet"/>
      <w:lvlText w:val=""/>
      <w:lvlJc w:val="left"/>
      <w:pPr>
        <w:tabs>
          <w:tab w:val="num" w:pos="2160"/>
        </w:tabs>
        <w:ind w:left="2160" w:hanging="360"/>
      </w:pPr>
      <w:rPr>
        <w:rFonts w:ascii="Wingdings" w:hAnsi="Wingdings" w:hint="default"/>
        <w:sz w:val="20"/>
      </w:rPr>
    </w:lvl>
    <w:lvl w:ilvl="3" w:tentative="1">
      <w:start w:val="1"/>
      <w:numFmt w:val="bullet"/>
      <w:lvlText w:val=""/>
      <w:lvlJc w:val="left"/>
      <w:pPr>
        <w:tabs>
          <w:tab w:val="num" w:pos="2880"/>
        </w:tabs>
        <w:ind w:left="2880" w:hanging="360"/>
      </w:pPr>
      <w:rPr>
        <w:rFonts w:ascii="Wingdings" w:hAnsi="Wingdings" w:hint="default"/>
        <w:sz w:val="20"/>
      </w:rPr>
    </w:lvl>
    <w:lvl w:ilvl="4" w:tentative="1">
      <w:start w:val="1"/>
      <w:numFmt w:val="bullet"/>
      <w:lvlText w:val=""/>
      <w:lvlJc w:val="left"/>
      <w:pPr>
        <w:tabs>
          <w:tab w:val="num" w:pos="3600"/>
        </w:tabs>
        <w:ind w:left="3600" w:hanging="360"/>
      </w:pPr>
      <w:rPr>
        <w:rFonts w:ascii="Wingdings" w:hAnsi="Wingdings" w:hint="default"/>
        <w:sz w:val="20"/>
      </w:rPr>
    </w:lvl>
    <w:lvl w:ilvl="5" w:tentative="1">
      <w:start w:val="1"/>
      <w:numFmt w:val="bullet"/>
      <w:lvlText w:val=""/>
      <w:lvlJc w:val="left"/>
      <w:pPr>
        <w:tabs>
          <w:tab w:val="num" w:pos="4320"/>
        </w:tabs>
        <w:ind w:left="4320" w:hanging="360"/>
      </w:pPr>
      <w:rPr>
        <w:rFonts w:ascii="Wingdings" w:hAnsi="Wingdings" w:hint="default"/>
        <w:sz w:val="20"/>
      </w:rPr>
    </w:lvl>
    <w:lvl w:ilvl="6" w:tentative="1">
      <w:start w:val="1"/>
      <w:numFmt w:val="bullet"/>
      <w:lvlText w:val=""/>
      <w:lvlJc w:val="left"/>
      <w:pPr>
        <w:tabs>
          <w:tab w:val="num" w:pos="5040"/>
        </w:tabs>
        <w:ind w:left="5040" w:hanging="360"/>
      </w:pPr>
      <w:rPr>
        <w:rFonts w:ascii="Wingdings" w:hAnsi="Wingdings" w:hint="default"/>
        <w:sz w:val="20"/>
      </w:rPr>
    </w:lvl>
    <w:lvl w:ilvl="7" w:tentative="1">
      <w:start w:val="1"/>
      <w:numFmt w:val="bullet"/>
      <w:lvlText w:val=""/>
      <w:lvlJc w:val="left"/>
      <w:pPr>
        <w:tabs>
          <w:tab w:val="num" w:pos="5760"/>
        </w:tabs>
        <w:ind w:left="5760" w:hanging="360"/>
      </w:pPr>
      <w:rPr>
        <w:rFonts w:ascii="Wingdings" w:hAnsi="Wingdings" w:hint="default"/>
        <w:sz w:val="20"/>
      </w:rPr>
    </w:lvl>
    <w:lvl w:ilvl="8" w:tentative="1">
      <w:start w:val="1"/>
      <w:numFmt w:val="bullet"/>
      <w:lvlText w:val=""/>
      <w:lvlJc w:val="left"/>
      <w:pPr>
        <w:tabs>
          <w:tab w:val="num" w:pos="6480"/>
        </w:tabs>
        <w:ind w:left="6480" w:hanging="360"/>
      </w:pPr>
      <w:rPr>
        <w:rFonts w:ascii="Wingdings" w:hAnsi="Wingdings" w:hint="default"/>
        <w:sz w:val="20"/>
      </w:rPr>
    </w:lvl>
  </w:abstractNum>
  <w:abstractNum w:abstractNumId="177" w15:restartNumberingAfterBreak="0">
    <w:nsid w:val="7D044C30"/>
    <w:multiLevelType w:val="multilevel"/>
    <w:tmpl w:val="219CA102"/>
    <w:styleLink w:val="Estilo25"/>
    <w:lvl w:ilvl="0">
      <w:start w:val="39"/>
      <w:numFmt w:val="decimal"/>
      <w:lvlText w:val="%1."/>
      <w:lvlJc w:val="left"/>
      <w:pPr>
        <w:tabs>
          <w:tab w:val="num" w:pos="360"/>
        </w:tabs>
        <w:ind w:left="360" w:hanging="360"/>
      </w:pPr>
      <w:rPr>
        <w:rFonts w:ascii="Verdana" w:hAnsi="Verdana" w:hint="default"/>
        <w:b/>
        <w:i w:val="0"/>
        <w:sz w:val="20"/>
        <w:szCs w:val="20"/>
      </w:rPr>
    </w:lvl>
    <w:lvl w:ilvl="1">
      <w:start w:val="1"/>
      <w:numFmt w:val="decimal"/>
      <w:lvlText w:val="%1.%2.-"/>
      <w:lvlJc w:val="left"/>
      <w:pPr>
        <w:tabs>
          <w:tab w:val="num" w:pos="1191"/>
        </w:tabs>
        <w:ind w:left="1928" w:hanging="1418"/>
      </w:pPr>
      <w:rPr>
        <w:rFonts w:ascii="Verdana" w:hAnsi="Verdana" w:hint="default"/>
        <w:b/>
        <w:i w:val="0"/>
        <w:color w:val="auto"/>
        <w:sz w:val="20"/>
        <w:szCs w:val="20"/>
      </w:rPr>
    </w:lvl>
    <w:lvl w:ilvl="2">
      <w:start w:val="1"/>
      <w:numFmt w:val="decimal"/>
      <w:lvlText w:val="%1.%2.%3."/>
      <w:lvlJc w:val="left"/>
      <w:pPr>
        <w:tabs>
          <w:tab w:val="num" w:pos="1440"/>
        </w:tabs>
        <w:ind w:left="1224" w:hanging="504"/>
      </w:pPr>
      <w:rPr>
        <w:rFonts w:ascii="Verdana" w:hAnsi="Verdana" w:hint="default"/>
        <w:b/>
        <w:i w:val="0"/>
        <w:sz w:val="20"/>
        <w:szCs w:val="20"/>
      </w:rPr>
    </w:lvl>
    <w:lvl w:ilvl="3">
      <w:start w:val="1"/>
      <w:numFmt w:val="decimal"/>
      <w:lvlText w:val="%1.%2.%3.%4."/>
      <w:lvlJc w:val="left"/>
      <w:pPr>
        <w:tabs>
          <w:tab w:val="num" w:pos="2160"/>
        </w:tabs>
        <w:ind w:left="1728" w:hanging="648"/>
      </w:pPr>
      <w:rPr>
        <w:rFonts w:hint="default"/>
      </w:rPr>
    </w:lvl>
    <w:lvl w:ilvl="4">
      <w:start w:val="1"/>
      <w:numFmt w:val="decimal"/>
      <w:lvlText w:val="%1.%2.%3.%4.%5."/>
      <w:lvlJc w:val="left"/>
      <w:pPr>
        <w:tabs>
          <w:tab w:val="num" w:pos="2880"/>
        </w:tabs>
        <w:ind w:left="2232" w:hanging="792"/>
      </w:pPr>
      <w:rPr>
        <w:rFonts w:hint="default"/>
      </w:rPr>
    </w:lvl>
    <w:lvl w:ilvl="5">
      <w:start w:val="1"/>
      <w:numFmt w:val="decimal"/>
      <w:lvlText w:val="%1.%2.%3.%4.%5.%6."/>
      <w:lvlJc w:val="left"/>
      <w:pPr>
        <w:tabs>
          <w:tab w:val="num" w:pos="3240"/>
        </w:tabs>
        <w:ind w:left="2736" w:hanging="936"/>
      </w:pPr>
      <w:rPr>
        <w:rFonts w:hint="default"/>
      </w:rPr>
    </w:lvl>
    <w:lvl w:ilvl="6">
      <w:start w:val="1"/>
      <w:numFmt w:val="decimal"/>
      <w:lvlText w:val="%1.%2.%3.%4.%5.%6.%7."/>
      <w:lvlJc w:val="left"/>
      <w:pPr>
        <w:tabs>
          <w:tab w:val="num" w:pos="3960"/>
        </w:tabs>
        <w:ind w:left="3240" w:hanging="1080"/>
      </w:pPr>
      <w:rPr>
        <w:rFonts w:hint="default"/>
      </w:rPr>
    </w:lvl>
    <w:lvl w:ilvl="7">
      <w:start w:val="1"/>
      <w:numFmt w:val="decimal"/>
      <w:lvlText w:val="%1.%2.%3.%4.%5.%6.%7.%8."/>
      <w:lvlJc w:val="left"/>
      <w:pPr>
        <w:tabs>
          <w:tab w:val="num" w:pos="4680"/>
        </w:tabs>
        <w:ind w:left="3744" w:hanging="1224"/>
      </w:pPr>
      <w:rPr>
        <w:rFonts w:hint="default"/>
      </w:rPr>
    </w:lvl>
    <w:lvl w:ilvl="8">
      <w:start w:val="1"/>
      <w:numFmt w:val="decimal"/>
      <w:lvlText w:val="%1.%2.%3.%4.%5.%6.%7.%8.%9."/>
      <w:lvlJc w:val="left"/>
      <w:pPr>
        <w:tabs>
          <w:tab w:val="num" w:pos="5040"/>
        </w:tabs>
        <w:ind w:left="4320" w:hanging="1440"/>
      </w:pPr>
      <w:rPr>
        <w:rFonts w:hint="default"/>
      </w:rPr>
    </w:lvl>
  </w:abstractNum>
  <w:abstractNum w:abstractNumId="178" w15:restartNumberingAfterBreak="0">
    <w:nsid w:val="7D1154B5"/>
    <w:multiLevelType w:val="hybridMultilevel"/>
    <w:tmpl w:val="F06CF3D2"/>
    <w:lvl w:ilvl="0" w:tplc="0C0A0001">
      <w:start w:val="1"/>
      <w:numFmt w:val="bullet"/>
      <w:lvlText w:val=""/>
      <w:lvlJc w:val="left"/>
      <w:pPr>
        <w:ind w:left="720" w:hanging="360"/>
      </w:pPr>
      <w:rPr>
        <w:rFonts w:ascii="Symbol" w:hAnsi="Symbol" w:hint="default"/>
      </w:rPr>
    </w:lvl>
    <w:lvl w:ilvl="1" w:tplc="0C0A0003" w:tentative="1">
      <w:start w:val="1"/>
      <w:numFmt w:val="bullet"/>
      <w:lvlText w:val="o"/>
      <w:lvlJc w:val="left"/>
      <w:pPr>
        <w:ind w:left="1440" w:hanging="360"/>
      </w:pPr>
      <w:rPr>
        <w:rFonts w:ascii="Courier New" w:hAnsi="Courier New" w:cs="Courier New" w:hint="default"/>
      </w:rPr>
    </w:lvl>
    <w:lvl w:ilvl="2" w:tplc="0C0A0005" w:tentative="1">
      <w:start w:val="1"/>
      <w:numFmt w:val="bullet"/>
      <w:lvlText w:val=""/>
      <w:lvlJc w:val="left"/>
      <w:pPr>
        <w:ind w:left="2160" w:hanging="360"/>
      </w:pPr>
      <w:rPr>
        <w:rFonts w:ascii="Wingdings" w:hAnsi="Wingdings" w:hint="default"/>
      </w:rPr>
    </w:lvl>
    <w:lvl w:ilvl="3" w:tplc="0C0A0001" w:tentative="1">
      <w:start w:val="1"/>
      <w:numFmt w:val="bullet"/>
      <w:lvlText w:val=""/>
      <w:lvlJc w:val="left"/>
      <w:pPr>
        <w:ind w:left="2880" w:hanging="360"/>
      </w:pPr>
      <w:rPr>
        <w:rFonts w:ascii="Symbol" w:hAnsi="Symbol" w:hint="default"/>
      </w:rPr>
    </w:lvl>
    <w:lvl w:ilvl="4" w:tplc="0C0A0003" w:tentative="1">
      <w:start w:val="1"/>
      <w:numFmt w:val="bullet"/>
      <w:lvlText w:val="o"/>
      <w:lvlJc w:val="left"/>
      <w:pPr>
        <w:ind w:left="3600" w:hanging="360"/>
      </w:pPr>
      <w:rPr>
        <w:rFonts w:ascii="Courier New" w:hAnsi="Courier New" w:cs="Courier New" w:hint="default"/>
      </w:rPr>
    </w:lvl>
    <w:lvl w:ilvl="5" w:tplc="0C0A0005" w:tentative="1">
      <w:start w:val="1"/>
      <w:numFmt w:val="bullet"/>
      <w:lvlText w:val=""/>
      <w:lvlJc w:val="left"/>
      <w:pPr>
        <w:ind w:left="4320" w:hanging="360"/>
      </w:pPr>
      <w:rPr>
        <w:rFonts w:ascii="Wingdings" w:hAnsi="Wingdings" w:hint="default"/>
      </w:rPr>
    </w:lvl>
    <w:lvl w:ilvl="6" w:tplc="0C0A0001" w:tentative="1">
      <w:start w:val="1"/>
      <w:numFmt w:val="bullet"/>
      <w:lvlText w:val=""/>
      <w:lvlJc w:val="left"/>
      <w:pPr>
        <w:ind w:left="5040" w:hanging="360"/>
      </w:pPr>
      <w:rPr>
        <w:rFonts w:ascii="Symbol" w:hAnsi="Symbol" w:hint="default"/>
      </w:rPr>
    </w:lvl>
    <w:lvl w:ilvl="7" w:tplc="0C0A0003" w:tentative="1">
      <w:start w:val="1"/>
      <w:numFmt w:val="bullet"/>
      <w:lvlText w:val="o"/>
      <w:lvlJc w:val="left"/>
      <w:pPr>
        <w:ind w:left="5760" w:hanging="360"/>
      </w:pPr>
      <w:rPr>
        <w:rFonts w:ascii="Courier New" w:hAnsi="Courier New" w:cs="Courier New" w:hint="default"/>
      </w:rPr>
    </w:lvl>
    <w:lvl w:ilvl="8" w:tplc="0C0A0005" w:tentative="1">
      <w:start w:val="1"/>
      <w:numFmt w:val="bullet"/>
      <w:lvlText w:val=""/>
      <w:lvlJc w:val="left"/>
      <w:pPr>
        <w:ind w:left="6480" w:hanging="360"/>
      </w:pPr>
      <w:rPr>
        <w:rFonts w:ascii="Wingdings" w:hAnsi="Wingdings" w:hint="default"/>
      </w:rPr>
    </w:lvl>
  </w:abstractNum>
  <w:abstractNum w:abstractNumId="179" w15:restartNumberingAfterBreak="0">
    <w:nsid w:val="7D283576"/>
    <w:multiLevelType w:val="hybridMultilevel"/>
    <w:tmpl w:val="B808987E"/>
    <w:lvl w:ilvl="0" w:tplc="3FC02132">
      <w:start w:val="1"/>
      <w:numFmt w:val="decimal"/>
      <w:lvlText w:val="%1."/>
      <w:lvlJc w:val="left"/>
      <w:pPr>
        <w:ind w:left="720" w:hanging="360"/>
      </w:pPr>
      <w:rPr>
        <w:b/>
        <w:sz w:val="12"/>
        <w:szCs w:val="12"/>
      </w:rPr>
    </w:lvl>
    <w:lvl w:ilvl="1" w:tplc="0C0A0019" w:tentative="1">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80" w15:restartNumberingAfterBreak="0">
    <w:nsid w:val="7D5E5063"/>
    <w:multiLevelType w:val="hybridMultilevel"/>
    <w:tmpl w:val="1BE0A86E"/>
    <w:lvl w:ilvl="0" w:tplc="0C0A0017">
      <w:start w:val="1"/>
      <w:numFmt w:val="lowerLetter"/>
      <w:lvlText w:val="%1)"/>
      <w:lvlJc w:val="left"/>
      <w:pPr>
        <w:ind w:left="1496" w:hanging="360"/>
      </w:pPr>
      <w:rPr>
        <w:b/>
      </w:rPr>
    </w:lvl>
    <w:lvl w:ilvl="1" w:tplc="0C0A0019" w:tentative="1">
      <w:start w:val="1"/>
      <w:numFmt w:val="lowerLetter"/>
      <w:lvlText w:val="%2."/>
      <w:lvlJc w:val="left"/>
      <w:pPr>
        <w:ind w:left="2216" w:hanging="360"/>
      </w:pPr>
    </w:lvl>
    <w:lvl w:ilvl="2" w:tplc="0C0A001B" w:tentative="1">
      <w:start w:val="1"/>
      <w:numFmt w:val="lowerRoman"/>
      <w:lvlText w:val="%3."/>
      <w:lvlJc w:val="right"/>
      <w:pPr>
        <w:ind w:left="2936" w:hanging="180"/>
      </w:pPr>
    </w:lvl>
    <w:lvl w:ilvl="3" w:tplc="0C0A000F" w:tentative="1">
      <w:start w:val="1"/>
      <w:numFmt w:val="decimal"/>
      <w:lvlText w:val="%4."/>
      <w:lvlJc w:val="left"/>
      <w:pPr>
        <w:ind w:left="3656" w:hanging="360"/>
      </w:pPr>
    </w:lvl>
    <w:lvl w:ilvl="4" w:tplc="0C0A0019" w:tentative="1">
      <w:start w:val="1"/>
      <w:numFmt w:val="lowerLetter"/>
      <w:lvlText w:val="%5."/>
      <w:lvlJc w:val="left"/>
      <w:pPr>
        <w:ind w:left="4376" w:hanging="360"/>
      </w:pPr>
    </w:lvl>
    <w:lvl w:ilvl="5" w:tplc="0C0A001B" w:tentative="1">
      <w:start w:val="1"/>
      <w:numFmt w:val="lowerRoman"/>
      <w:lvlText w:val="%6."/>
      <w:lvlJc w:val="right"/>
      <w:pPr>
        <w:ind w:left="5096" w:hanging="180"/>
      </w:pPr>
    </w:lvl>
    <w:lvl w:ilvl="6" w:tplc="0C0A000F" w:tentative="1">
      <w:start w:val="1"/>
      <w:numFmt w:val="decimal"/>
      <w:lvlText w:val="%7."/>
      <w:lvlJc w:val="left"/>
      <w:pPr>
        <w:ind w:left="5816" w:hanging="360"/>
      </w:pPr>
    </w:lvl>
    <w:lvl w:ilvl="7" w:tplc="0C0A0019" w:tentative="1">
      <w:start w:val="1"/>
      <w:numFmt w:val="lowerLetter"/>
      <w:lvlText w:val="%8."/>
      <w:lvlJc w:val="left"/>
      <w:pPr>
        <w:ind w:left="6536" w:hanging="360"/>
      </w:pPr>
    </w:lvl>
    <w:lvl w:ilvl="8" w:tplc="0C0A001B" w:tentative="1">
      <w:start w:val="1"/>
      <w:numFmt w:val="lowerRoman"/>
      <w:lvlText w:val="%9."/>
      <w:lvlJc w:val="right"/>
      <w:pPr>
        <w:ind w:left="7256" w:hanging="180"/>
      </w:pPr>
    </w:lvl>
  </w:abstractNum>
  <w:abstractNum w:abstractNumId="181" w15:restartNumberingAfterBreak="0">
    <w:nsid w:val="7DD52328"/>
    <w:multiLevelType w:val="hybridMultilevel"/>
    <w:tmpl w:val="8D68602A"/>
    <w:styleLink w:val="BOPV-142"/>
    <w:lvl w:ilvl="0" w:tplc="A1EC8DF0">
      <w:start w:val="1"/>
      <w:numFmt w:val="lowerLetter"/>
      <w:lvlText w:val="%1)"/>
      <w:lvlJc w:val="left"/>
      <w:pPr>
        <w:ind w:left="2204" w:hanging="360"/>
      </w:pPr>
      <w:rPr>
        <w:rFonts w:ascii="Verdana" w:hAnsi="Verdana" w:hint="default"/>
        <w:b w:val="0"/>
        <w:sz w:val="18"/>
        <w:szCs w:val="18"/>
      </w:rPr>
    </w:lvl>
    <w:lvl w:ilvl="1" w:tplc="0C0A0003">
      <w:start w:val="1"/>
      <w:numFmt w:val="lowerLetter"/>
      <w:lvlText w:val="%2."/>
      <w:lvlJc w:val="left"/>
      <w:pPr>
        <w:ind w:left="1440" w:hanging="360"/>
      </w:pPr>
    </w:lvl>
    <w:lvl w:ilvl="2" w:tplc="0C0A0005" w:tentative="1">
      <w:start w:val="1"/>
      <w:numFmt w:val="lowerRoman"/>
      <w:lvlText w:val="%3."/>
      <w:lvlJc w:val="right"/>
      <w:pPr>
        <w:ind w:left="2160" w:hanging="180"/>
      </w:pPr>
    </w:lvl>
    <w:lvl w:ilvl="3" w:tplc="0C0A0001" w:tentative="1">
      <w:start w:val="1"/>
      <w:numFmt w:val="decimal"/>
      <w:lvlText w:val="%4."/>
      <w:lvlJc w:val="left"/>
      <w:pPr>
        <w:ind w:left="2880" w:hanging="360"/>
      </w:pPr>
    </w:lvl>
    <w:lvl w:ilvl="4" w:tplc="0C0A0003" w:tentative="1">
      <w:start w:val="1"/>
      <w:numFmt w:val="lowerLetter"/>
      <w:lvlText w:val="%5."/>
      <w:lvlJc w:val="left"/>
      <w:pPr>
        <w:ind w:left="3600" w:hanging="360"/>
      </w:pPr>
    </w:lvl>
    <w:lvl w:ilvl="5" w:tplc="0C0A0005" w:tentative="1">
      <w:start w:val="1"/>
      <w:numFmt w:val="lowerRoman"/>
      <w:lvlText w:val="%6."/>
      <w:lvlJc w:val="right"/>
      <w:pPr>
        <w:ind w:left="4320" w:hanging="180"/>
      </w:pPr>
    </w:lvl>
    <w:lvl w:ilvl="6" w:tplc="0C0A0001" w:tentative="1">
      <w:start w:val="1"/>
      <w:numFmt w:val="decimal"/>
      <w:lvlText w:val="%7."/>
      <w:lvlJc w:val="left"/>
      <w:pPr>
        <w:ind w:left="5040" w:hanging="360"/>
      </w:pPr>
    </w:lvl>
    <w:lvl w:ilvl="7" w:tplc="0C0A0003" w:tentative="1">
      <w:start w:val="1"/>
      <w:numFmt w:val="lowerLetter"/>
      <w:lvlText w:val="%8."/>
      <w:lvlJc w:val="left"/>
      <w:pPr>
        <w:ind w:left="5760" w:hanging="360"/>
      </w:pPr>
    </w:lvl>
    <w:lvl w:ilvl="8" w:tplc="0C0A0005" w:tentative="1">
      <w:start w:val="1"/>
      <w:numFmt w:val="lowerRoman"/>
      <w:lvlText w:val="%9."/>
      <w:lvlJc w:val="right"/>
      <w:pPr>
        <w:ind w:left="6480" w:hanging="180"/>
      </w:pPr>
    </w:lvl>
  </w:abstractNum>
  <w:abstractNum w:abstractNumId="182" w15:restartNumberingAfterBreak="0">
    <w:nsid w:val="7DF92062"/>
    <w:multiLevelType w:val="hybridMultilevel"/>
    <w:tmpl w:val="7B84E3FC"/>
    <w:lvl w:ilvl="0" w:tplc="2FAC3E84">
      <w:start w:val="1"/>
      <w:numFmt w:val="lowerLetter"/>
      <w:lvlText w:val="%1)"/>
      <w:lvlJc w:val="left"/>
      <w:pPr>
        <w:ind w:left="1572" w:hanging="360"/>
      </w:pPr>
      <w:rPr>
        <w:b/>
      </w:rPr>
    </w:lvl>
    <w:lvl w:ilvl="1" w:tplc="0C0A0019" w:tentative="1">
      <w:start w:val="1"/>
      <w:numFmt w:val="lowerLetter"/>
      <w:lvlText w:val="%2."/>
      <w:lvlJc w:val="left"/>
      <w:pPr>
        <w:ind w:left="2292" w:hanging="360"/>
      </w:pPr>
    </w:lvl>
    <w:lvl w:ilvl="2" w:tplc="0C0A001B" w:tentative="1">
      <w:start w:val="1"/>
      <w:numFmt w:val="lowerRoman"/>
      <w:lvlText w:val="%3."/>
      <w:lvlJc w:val="right"/>
      <w:pPr>
        <w:ind w:left="3012" w:hanging="180"/>
      </w:pPr>
    </w:lvl>
    <w:lvl w:ilvl="3" w:tplc="0C0A000F" w:tentative="1">
      <w:start w:val="1"/>
      <w:numFmt w:val="decimal"/>
      <w:lvlText w:val="%4."/>
      <w:lvlJc w:val="left"/>
      <w:pPr>
        <w:ind w:left="3732" w:hanging="360"/>
      </w:pPr>
    </w:lvl>
    <w:lvl w:ilvl="4" w:tplc="0C0A0019" w:tentative="1">
      <w:start w:val="1"/>
      <w:numFmt w:val="lowerLetter"/>
      <w:lvlText w:val="%5."/>
      <w:lvlJc w:val="left"/>
      <w:pPr>
        <w:ind w:left="4452" w:hanging="360"/>
      </w:pPr>
    </w:lvl>
    <w:lvl w:ilvl="5" w:tplc="0C0A001B" w:tentative="1">
      <w:start w:val="1"/>
      <w:numFmt w:val="lowerRoman"/>
      <w:lvlText w:val="%6."/>
      <w:lvlJc w:val="right"/>
      <w:pPr>
        <w:ind w:left="5172" w:hanging="180"/>
      </w:pPr>
    </w:lvl>
    <w:lvl w:ilvl="6" w:tplc="0C0A000F" w:tentative="1">
      <w:start w:val="1"/>
      <w:numFmt w:val="decimal"/>
      <w:lvlText w:val="%7."/>
      <w:lvlJc w:val="left"/>
      <w:pPr>
        <w:ind w:left="5892" w:hanging="360"/>
      </w:pPr>
    </w:lvl>
    <w:lvl w:ilvl="7" w:tplc="0C0A0019" w:tentative="1">
      <w:start w:val="1"/>
      <w:numFmt w:val="lowerLetter"/>
      <w:lvlText w:val="%8."/>
      <w:lvlJc w:val="left"/>
      <w:pPr>
        <w:ind w:left="6612" w:hanging="360"/>
      </w:pPr>
    </w:lvl>
    <w:lvl w:ilvl="8" w:tplc="0C0A001B" w:tentative="1">
      <w:start w:val="1"/>
      <w:numFmt w:val="lowerRoman"/>
      <w:lvlText w:val="%9."/>
      <w:lvlJc w:val="right"/>
      <w:pPr>
        <w:ind w:left="7332" w:hanging="180"/>
      </w:pPr>
    </w:lvl>
  </w:abstractNum>
  <w:abstractNum w:abstractNumId="183" w15:restartNumberingAfterBreak="0">
    <w:nsid w:val="7E362653"/>
    <w:multiLevelType w:val="hybridMultilevel"/>
    <w:tmpl w:val="4AFAAFE6"/>
    <w:lvl w:ilvl="0" w:tplc="0C0A0017">
      <w:start w:val="1"/>
      <w:numFmt w:val="lowerLetter"/>
      <w:lvlText w:val="%1)"/>
      <w:lvlJc w:val="left"/>
      <w:pPr>
        <w:tabs>
          <w:tab w:val="num" w:pos="1390"/>
        </w:tabs>
        <w:ind w:left="1390" w:hanging="397"/>
      </w:pPr>
      <w:rPr>
        <w:rFonts w:hint="default"/>
        <w:b/>
        <w:i w:val="0"/>
        <w:color w:val="auto"/>
        <w:sz w:val="18"/>
        <w:szCs w:val="18"/>
      </w:rPr>
    </w:lvl>
    <w:lvl w:ilvl="1" w:tplc="FFFFFFFF">
      <w:start w:val="1"/>
      <w:numFmt w:val="lowerLetter"/>
      <w:lvlText w:val="%2."/>
      <w:lvlJc w:val="left"/>
      <w:pPr>
        <w:tabs>
          <w:tab w:val="num" w:pos="2840"/>
        </w:tabs>
        <w:ind w:left="2840" w:hanging="360"/>
      </w:pPr>
    </w:lvl>
    <w:lvl w:ilvl="2" w:tplc="FFFFFFFF" w:tentative="1">
      <w:start w:val="1"/>
      <w:numFmt w:val="lowerRoman"/>
      <w:lvlText w:val="%3."/>
      <w:lvlJc w:val="right"/>
      <w:pPr>
        <w:tabs>
          <w:tab w:val="num" w:pos="3560"/>
        </w:tabs>
        <w:ind w:left="3560" w:hanging="180"/>
      </w:pPr>
    </w:lvl>
    <w:lvl w:ilvl="3" w:tplc="FFFFFFFF" w:tentative="1">
      <w:start w:val="1"/>
      <w:numFmt w:val="decimal"/>
      <w:lvlText w:val="%4."/>
      <w:lvlJc w:val="left"/>
      <w:pPr>
        <w:tabs>
          <w:tab w:val="num" w:pos="4280"/>
        </w:tabs>
        <w:ind w:left="4280" w:hanging="360"/>
      </w:pPr>
    </w:lvl>
    <w:lvl w:ilvl="4" w:tplc="FFFFFFFF" w:tentative="1">
      <w:start w:val="1"/>
      <w:numFmt w:val="lowerLetter"/>
      <w:lvlText w:val="%5."/>
      <w:lvlJc w:val="left"/>
      <w:pPr>
        <w:tabs>
          <w:tab w:val="num" w:pos="5000"/>
        </w:tabs>
        <w:ind w:left="5000" w:hanging="360"/>
      </w:pPr>
    </w:lvl>
    <w:lvl w:ilvl="5" w:tplc="FFFFFFFF" w:tentative="1">
      <w:start w:val="1"/>
      <w:numFmt w:val="lowerRoman"/>
      <w:lvlText w:val="%6."/>
      <w:lvlJc w:val="right"/>
      <w:pPr>
        <w:tabs>
          <w:tab w:val="num" w:pos="5720"/>
        </w:tabs>
        <w:ind w:left="5720" w:hanging="180"/>
      </w:pPr>
    </w:lvl>
    <w:lvl w:ilvl="6" w:tplc="FFFFFFFF" w:tentative="1">
      <w:start w:val="1"/>
      <w:numFmt w:val="decimal"/>
      <w:lvlText w:val="%7."/>
      <w:lvlJc w:val="left"/>
      <w:pPr>
        <w:tabs>
          <w:tab w:val="num" w:pos="6440"/>
        </w:tabs>
        <w:ind w:left="6440" w:hanging="360"/>
      </w:pPr>
    </w:lvl>
    <w:lvl w:ilvl="7" w:tplc="FFFFFFFF" w:tentative="1">
      <w:start w:val="1"/>
      <w:numFmt w:val="lowerLetter"/>
      <w:lvlText w:val="%8."/>
      <w:lvlJc w:val="left"/>
      <w:pPr>
        <w:tabs>
          <w:tab w:val="num" w:pos="7160"/>
        </w:tabs>
        <w:ind w:left="7160" w:hanging="360"/>
      </w:pPr>
    </w:lvl>
    <w:lvl w:ilvl="8" w:tplc="FFFFFFFF" w:tentative="1">
      <w:start w:val="1"/>
      <w:numFmt w:val="lowerRoman"/>
      <w:lvlText w:val="%9."/>
      <w:lvlJc w:val="right"/>
      <w:pPr>
        <w:tabs>
          <w:tab w:val="num" w:pos="7880"/>
        </w:tabs>
        <w:ind w:left="7880" w:hanging="180"/>
      </w:pPr>
    </w:lvl>
  </w:abstractNum>
  <w:abstractNum w:abstractNumId="184" w15:restartNumberingAfterBreak="0">
    <w:nsid w:val="7E8E5FD0"/>
    <w:multiLevelType w:val="hybridMultilevel"/>
    <w:tmpl w:val="D19CE7C8"/>
    <w:lvl w:ilvl="0" w:tplc="91C004B8">
      <w:start w:val="1"/>
      <w:numFmt w:val="lowerLetter"/>
      <w:lvlText w:val="%1)"/>
      <w:lvlJc w:val="left"/>
      <w:pPr>
        <w:ind w:left="1495" w:hanging="360"/>
      </w:pPr>
      <w:rPr>
        <w:rFonts w:hint="default"/>
        <w:b/>
      </w:rPr>
    </w:lvl>
    <w:lvl w:ilvl="1" w:tplc="0C0A0019" w:tentative="1">
      <w:start w:val="1"/>
      <w:numFmt w:val="lowerLetter"/>
      <w:lvlText w:val="%2."/>
      <w:lvlJc w:val="left"/>
      <w:pPr>
        <w:ind w:left="2215" w:hanging="360"/>
      </w:pPr>
    </w:lvl>
    <w:lvl w:ilvl="2" w:tplc="0C0A001B" w:tentative="1">
      <w:start w:val="1"/>
      <w:numFmt w:val="lowerRoman"/>
      <w:lvlText w:val="%3."/>
      <w:lvlJc w:val="right"/>
      <w:pPr>
        <w:ind w:left="2935" w:hanging="180"/>
      </w:pPr>
    </w:lvl>
    <w:lvl w:ilvl="3" w:tplc="0C0A000F" w:tentative="1">
      <w:start w:val="1"/>
      <w:numFmt w:val="decimal"/>
      <w:lvlText w:val="%4."/>
      <w:lvlJc w:val="left"/>
      <w:pPr>
        <w:ind w:left="3655" w:hanging="360"/>
      </w:pPr>
    </w:lvl>
    <w:lvl w:ilvl="4" w:tplc="0C0A0019" w:tentative="1">
      <w:start w:val="1"/>
      <w:numFmt w:val="lowerLetter"/>
      <w:lvlText w:val="%5."/>
      <w:lvlJc w:val="left"/>
      <w:pPr>
        <w:ind w:left="4375" w:hanging="360"/>
      </w:pPr>
    </w:lvl>
    <w:lvl w:ilvl="5" w:tplc="0C0A001B" w:tentative="1">
      <w:start w:val="1"/>
      <w:numFmt w:val="lowerRoman"/>
      <w:lvlText w:val="%6."/>
      <w:lvlJc w:val="right"/>
      <w:pPr>
        <w:ind w:left="5095" w:hanging="180"/>
      </w:pPr>
    </w:lvl>
    <w:lvl w:ilvl="6" w:tplc="0C0A000F" w:tentative="1">
      <w:start w:val="1"/>
      <w:numFmt w:val="decimal"/>
      <w:lvlText w:val="%7."/>
      <w:lvlJc w:val="left"/>
      <w:pPr>
        <w:ind w:left="5815" w:hanging="360"/>
      </w:pPr>
    </w:lvl>
    <w:lvl w:ilvl="7" w:tplc="0C0A0019" w:tentative="1">
      <w:start w:val="1"/>
      <w:numFmt w:val="lowerLetter"/>
      <w:lvlText w:val="%8."/>
      <w:lvlJc w:val="left"/>
      <w:pPr>
        <w:ind w:left="6535" w:hanging="360"/>
      </w:pPr>
    </w:lvl>
    <w:lvl w:ilvl="8" w:tplc="0C0A001B" w:tentative="1">
      <w:start w:val="1"/>
      <w:numFmt w:val="lowerRoman"/>
      <w:lvlText w:val="%9."/>
      <w:lvlJc w:val="right"/>
      <w:pPr>
        <w:ind w:left="7255" w:hanging="180"/>
      </w:pPr>
    </w:lvl>
  </w:abstractNum>
  <w:abstractNum w:abstractNumId="185" w15:restartNumberingAfterBreak="0">
    <w:nsid w:val="7F1B1152"/>
    <w:multiLevelType w:val="hybridMultilevel"/>
    <w:tmpl w:val="EE96A432"/>
    <w:lvl w:ilvl="0" w:tplc="AE0EBE76">
      <w:start w:val="1"/>
      <w:numFmt w:val="lowerLetter"/>
      <w:lvlText w:val="%1)"/>
      <w:lvlJc w:val="left"/>
      <w:pPr>
        <w:ind w:left="720" w:hanging="360"/>
      </w:pPr>
      <w:rPr>
        <w:b/>
      </w:rPr>
    </w:lvl>
    <w:lvl w:ilvl="1" w:tplc="0C0A0019">
      <w:start w:val="1"/>
      <w:numFmt w:val="lowerLetter"/>
      <w:lvlText w:val="%2."/>
      <w:lvlJc w:val="left"/>
      <w:pPr>
        <w:ind w:left="1440" w:hanging="360"/>
      </w:pPr>
    </w:lvl>
    <w:lvl w:ilvl="2" w:tplc="0C0A001B" w:tentative="1">
      <w:start w:val="1"/>
      <w:numFmt w:val="lowerRoman"/>
      <w:lvlText w:val="%3."/>
      <w:lvlJc w:val="right"/>
      <w:pPr>
        <w:ind w:left="2160" w:hanging="180"/>
      </w:pPr>
    </w:lvl>
    <w:lvl w:ilvl="3" w:tplc="0C0A000F" w:tentative="1">
      <w:start w:val="1"/>
      <w:numFmt w:val="decimal"/>
      <w:lvlText w:val="%4."/>
      <w:lvlJc w:val="left"/>
      <w:pPr>
        <w:ind w:left="2880" w:hanging="360"/>
      </w:pPr>
    </w:lvl>
    <w:lvl w:ilvl="4" w:tplc="0C0A0019" w:tentative="1">
      <w:start w:val="1"/>
      <w:numFmt w:val="lowerLetter"/>
      <w:lvlText w:val="%5."/>
      <w:lvlJc w:val="left"/>
      <w:pPr>
        <w:ind w:left="3600" w:hanging="360"/>
      </w:pPr>
    </w:lvl>
    <w:lvl w:ilvl="5" w:tplc="0C0A001B" w:tentative="1">
      <w:start w:val="1"/>
      <w:numFmt w:val="lowerRoman"/>
      <w:lvlText w:val="%6."/>
      <w:lvlJc w:val="right"/>
      <w:pPr>
        <w:ind w:left="4320" w:hanging="180"/>
      </w:pPr>
    </w:lvl>
    <w:lvl w:ilvl="6" w:tplc="0C0A000F" w:tentative="1">
      <w:start w:val="1"/>
      <w:numFmt w:val="decimal"/>
      <w:lvlText w:val="%7."/>
      <w:lvlJc w:val="left"/>
      <w:pPr>
        <w:ind w:left="5040" w:hanging="360"/>
      </w:pPr>
    </w:lvl>
    <w:lvl w:ilvl="7" w:tplc="0C0A0019" w:tentative="1">
      <w:start w:val="1"/>
      <w:numFmt w:val="lowerLetter"/>
      <w:lvlText w:val="%8."/>
      <w:lvlJc w:val="left"/>
      <w:pPr>
        <w:ind w:left="5760" w:hanging="360"/>
      </w:pPr>
    </w:lvl>
    <w:lvl w:ilvl="8" w:tplc="0C0A001B" w:tentative="1">
      <w:start w:val="1"/>
      <w:numFmt w:val="lowerRoman"/>
      <w:lvlText w:val="%9."/>
      <w:lvlJc w:val="right"/>
      <w:pPr>
        <w:ind w:left="6480" w:hanging="180"/>
      </w:pPr>
    </w:lvl>
  </w:abstractNum>
  <w:abstractNum w:abstractNumId="186" w15:restartNumberingAfterBreak="0">
    <w:nsid w:val="7FE431FA"/>
    <w:multiLevelType w:val="hybridMultilevel"/>
    <w:tmpl w:val="856CEE08"/>
    <w:lvl w:ilvl="0" w:tplc="3C0AA060">
      <w:start w:val="5"/>
      <w:numFmt w:val="bullet"/>
      <w:lvlText w:val="-"/>
      <w:lvlJc w:val="left"/>
      <w:pPr>
        <w:ind w:left="1182" w:hanging="360"/>
      </w:pPr>
      <w:rPr>
        <w:rFonts w:ascii="Georgia" w:eastAsia="Times New Roman" w:hAnsi="Georgia" w:cs="Times New Roman" w:hint="default"/>
        <w:i w:val="0"/>
        <w:strike w:val="0"/>
      </w:rPr>
    </w:lvl>
    <w:lvl w:ilvl="1" w:tplc="042D0003" w:tentative="1">
      <w:start w:val="1"/>
      <w:numFmt w:val="bullet"/>
      <w:lvlText w:val="o"/>
      <w:lvlJc w:val="left"/>
      <w:pPr>
        <w:ind w:left="1902" w:hanging="360"/>
      </w:pPr>
      <w:rPr>
        <w:rFonts w:ascii="Courier New" w:hAnsi="Courier New" w:cs="Courier New" w:hint="default"/>
      </w:rPr>
    </w:lvl>
    <w:lvl w:ilvl="2" w:tplc="042D0005" w:tentative="1">
      <w:start w:val="1"/>
      <w:numFmt w:val="bullet"/>
      <w:lvlText w:val=""/>
      <w:lvlJc w:val="left"/>
      <w:pPr>
        <w:ind w:left="2622" w:hanging="360"/>
      </w:pPr>
      <w:rPr>
        <w:rFonts w:ascii="Wingdings" w:hAnsi="Wingdings" w:hint="default"/>
      </w:rPr>
    </w:lvl>
    <w:lvl w:ilvl="3" w:tplc="042D0001" w:tentative="1">
      <w:start w:val="1"/>
      <w:numFmt w:val="bullet"/>
      <w:lvlText w:val=""/>
      <w:lvlJc w:val="left"/>
      <w:pPr>
        <w:ind w:left="3342" w:hanging="360"/>
      </w:pPr>
      <w:rPr>
        <w:rFonts w:ascii="Symbol" w:hAnsi="Symbol" w:hint="default"/>
      </w:rPr>
    </w:lvl>
    <w:lvl w:ilvl="4" w:tplc="042D0003" w:tentative="1">
      <w:start w:val="1"/>
      <w:numFmt w:val="bullet"/>
      <w:lvlText w:val="o"/>
      <w:lvlJc w:val="left"/>
      <w:pPr>
        <w:ind w:left="4062" w:hanging="360"/>
      </w:pPr>
      <w:rPr>
        <w:rFonts w:ascii="Courier New" w:hAnsi="Courier New" w:cs="Courier New" w:hint="default"/>
      </w:rPr>
    </w:lvl>
    <w:lvl w:ilvl="5" w:tplc="042D0005" w:tentative="1">
      <w:start w:val="1"/>
      <w:numFmt w:val="bullet"/>
      <w:lvlText w:val=""/>
      <w:lvlJc w:val="left"/>
      <w:pPr>
        <w:ind w:left="4782" w:hanging="360"/>
      </w:pPr>
      <w:rPr>
        <w:rFonts w:ascii="Wingdings" w:hAnsi="Wingdings" w:hint="default"/>
      </w:rPr>
    </w:lvl>
    <w:lvl w:ilvl="6" w:tplc="042D0001" w:tentative="1">
      <w:start w:val="1"/>
      <w:numFmt w:val="bullet"/>
      <w:lvlText w:val=""/>
      <w:lvlJc w:val="left"/>
      <w:pPr>
        <w:ind w:left="5502" w:hanging="360"/>
      </w:pPr>
      <w:rPr>
        <w:rFonts w:ascii="Symbol" w:hAnsi="Symbol" w:hint="default"/>
      </w:rPr>
    </w:lvl>
    <w:lvl w:ilvl="7" w:tplc="042D0003" w:tentative="1">
      <w:start w:val="1"/>
      <w:numFmt w:val="bullet"/>
      <w:lvlText w:val="o"/>
      <w:lvlJc w:val="left"/>
      <w:pPr>
        <w:ind w:left="6222" w:hanging="360"/>
      </w:pPr>
      <w:rPr>
        <w:rFonts w:ascii="Courier New" w:hAnsi="Courier New" w:cs="Courier New" w:hint="default"/>
      </w:rPr>
    </w:lvl>
    <w:lvl w:ilvl="8" w:tplc="042D0005" w:tentative="1">
      <w:start w:val="1"/>
      <w:numFmt w:val="bullet"/>
      <w:lvlText w:val=""/>
      <w:lvlJc w:val="left"/>
      <w:pPr>
        <w:ind w:left="6942" w:hanging="360"/>
      </w:pPr>
      <w:rPr>
        <w:rFonts w:ascii="Wingdings" w:hAnsi="Wingdings" w:hint="default"/>
      </w:rPr>
    </w:lvl>
  </w:abstractNum>
  <w:num w:numId="1" w16cid:durableId="644235134">
    <w:abstractNumId w:val="175"/>
  </w:num>
  <w:num w:numId="2" w16cid:durableId="92895262">
    <w:abstractNumId w:val="98"/>
  </w:num>
  <w:num w:numId="3" w16cid:durableId="1332297873">
    <w:abstractNumId w:val="121"/>
    <w:lvlOverride w:ilvl="0">
      <w:lvl w:ilvl="0" w:tplc="E57ED730">
        <w:start w:val="1"/>
        <w:numFmt w:val="lowerLetter"/>
        <w:lvlText w:val="%1)"/>
        <w:lvlJc w:val="left"/>
        <w:pPr>
          <w:ind w:left="1779" w:hanging="360"/>
        </w:pPr>
        <w:rPr>
          <w:b/>
        </w:rPr>
      </w:lvl>
    </w:lvlOverride>
  </w:num>
  <w:num w:numId="4" w16cid:durableId="1708870427">
    <w:abstractNumId w:val="47"/>
  </w:num>
  <w:num w:numId="5" w16cid:durableId="1793943100">
    <w:abstractNumId w:val="133"/>
  </w:num>
  <w:num w:numId="6" w16cid:durableId="1204290459">
    <w:abstractNumId w:val="18"/>
  </w:num>
  <w:num w:numId="7" w16cid:durableId="768037985">
    <w:abstractNumId w:val="148"/>
  </w:num>
  <w:num w:numId="8" w16cid:durableId="1678654013">
    <w:abstractNumId w:val="55"/>
  </w:num>
  <w:num w:numId="9" w16cid:durableId="272252271">
    <w:abstractNumId w:val="14"/>
  </w:num>
  <w:num w:numId="10" w16cid:durableId="1595743267">
    <w:abstractNumId w:val="181"/>
  </w:num>
  <w:num w:numId="11" w16cid:durableId="596141159">
    <w:abstractNumId w:val="117"/>
  </w:num>
  <w:num w:numId="12" w16cid:durableId="1260406822">
    <w:abstractNumId w:val="155"/>
  </w:num>
  <w:num w:numId="13" w16cid:durableId="1316295086">
    <w:abstractNumId w:val="37"/>
  </w:num>
  <w:num w:numId="14" w16cid:durableId="730232332">
    <w:abstractNumId w:val="102"/>
  </w:num>
  <w:num w:numId="15" w16cid:durableId="261913464">
    <w:abstractNumId w:val="3"/>
  </w:num>
  <w:num w:numId="16" w16cid:durableId="976841952">
    <w:abstractNumId w:val="4"/>
  </w:num>
  <w:num w:numId="17" w16cid:durableId="593366678">
    <w:abstractNumId w:val="16"/>
  </w:num>
  <w:num w:numId="18" w16cid:durableId="1078748701">
    <w:abstractNumId w:val="131"/>
  </w:num>
  <w:num w:numId="19" w16cid:durableId="1105805628">
    <w:abstractNumId w:val="10"/>
  </w:num>
  <w:num w:numId="20" w16cid:durableId="575015995">
    <w:abstractNumId w:val="114"/>
  </w:num>
  <w:num w:numId="21" w16cid:durableId="196159342">
    <w:abstractNumId w:val="25"/>
  </w:num>
  <w:num w:numId="22" w16cid:durableId="1223982215">
    <w:abstractNumId w:val="78"/>
  </w:num>
  <w:num w:numId="23" w16cid:durableId="340741581">
    <w:abstractNumId w:val="151"/>
  </w:num>
  <w:num w:numId="24" w16cid:durableId="450828728">
    <w:abstractNumId w:val="27"/>
  </w:num>
  <w:num w:numId="25" w16cid:durableId="5788617">
    <w:abstractNumId w:val="71"/>
  </w:num>
  <w:num w:numId="26" w16cid:durableId="1077094323">
    <w:abstractNumId w:val="177"/>
  </w:num>
  <w:num w:numId="27" w16cid:durableId="1554274800">
    <w:abstractNumId w:val="90"/>
  </w:num>
  <w:num w:numId="28" w16cid:durableId="2112314448">
    <w:abstractNumId w:val="64"/>
  </w:num>
  <w:num w:numId="29" w16cid:durableId="1901165787">
    <w:abstractNumId w:val="185"/>
  </w:num>
  <w:num w:numId="30" w16cid:durableId="1204248635">
    <w:abstractNumId w:val="50"/>
  </w:num>
  <w:num w:numId="31" w16cid:durableId="1338921211">
    <w:abstractNumId w:val="65"/>
  </w:num>
  <w:num w:numId="32" w16cid:durableId="317922306">
    <w:abstractNumId w:val="106"/>
  </w:num>
  <w:num w:numId="33" w16cid:durableId="722601558">
    <w:abstractNumId w:val="8"/>
  </w:num>
  <w:num w:numId="34" w16cid:durableId="1482384799">
    <w:abstractNumId w:val="105"/>
  </w:num>
  <w:num w:numId="35" w16cid:durableId="2042587102">
    <w:abstractNumId w:val="73"/>
  </w:num>
  <w:num w:numId="36" w16cid:durableId="2059669062">
    <w:abstractNumId w:val="23"/>
  </w:num>
  <w:num w:numId="37" w16cid:durableId="482353024">
    <w:abstractNumId w:val="101"/>
  </w:num>
  <w:num w:numId="38" w16cid:durableId="2015650170">
    <w:abstractNumId w:val="161"/>
  </w:num>
  <w:num w:numId="39" w16cid:durableId="1992833482">
    <w:abstractNumId w:val="41"/>
  </w:num>
  <w:num w:numId="40" w16cid:durableId="1934780877">
    <w:abstractNumId w:val="121"/>
  </w:num>
  <w:num w:numId="41" w16cid:durableId="1559319918">
    <w:abstractNumId w:val="138"/>
  </w:num>
  <w:num w:numId="42" w16cid:durableId="1920600617">
    <w:abstractNumId w:val="40"/>
  </w:num>
  <w:num w:numId="43" w16cid:durableId="1489709707">
    <w:abstractNumId w:val="26"/>
  </w:num>
  <w:num w:numId="44" w16cid:durableId="774785147">
    <w:abstractNumId w:val="52"/>
  </w:num>
  <w:num w:numId="45" w16cid:durableId="615522851">
    <w:abstractNumId w:val="163"/>
  </w:num>
  <w:num w:numId="46" w16cid:durableId="2111270083">
    <w:abstractNumId w:val="63"/>
  </w:num>
  <w:num w:numId="47" w16cid:durableId="102459866">
    <w:abstractNumId w:val="143"/>
  </w:num>
  <w:num w:numId="48" w16cid:durableId="98531359">
    <w:abstractNumId w:val="146"/>
  </w:num>
  <w:num w:numId="49" w16cid:durableId="1637567140">
    <w:abstractNumId w:val="24"/>
  </w:num>
  <w:num w:numId="50" w16cid:durableId="1335911643">
    <w:abstractNumId w:val="124"/>
  </w:num>
  <w:num w:numId="51" w16cid:durableId="1844393321">
    <w:abstractNumId w:val="53"/>
  </w:num>
  <w:num w:numId="52" w16cid:durableId="1302423975">
    <w:abstractNumId w:val="159"/>
  </w:num>
  <w:num w:numId="53" w16cid:durableId="493421222">
    <w:abstractNumId w:val="80"/>
  </w:num>
  <w:num w:numId="54" w16cid:durableId="2058043328">
    <w:abstractNumId w:val="29"/>
  </w:num>
  <w:num w:numId="55" w16cid:durableId="1725563505">
    <w:abstractNumId w:val="67"/>
  </w:num>
  <w:num w:numId="56" w16cid:durableId="2005014942">
    <w:abstractNumId w:val="19"/>
  </w:num>
  <w:num w:numId="57" w16cid:durableId="1200555459">
    <w:abstractNumId w:val="128"/>
  </w:num>
  <w:num w:numId="58" w16cid:durableId="1424258169">
    <w:abstractNumId w:val="60"/>
  </w:num>
  <w:num w:numId="59" w16cid:durableId="1524396794">
    <w:abstractNumId w:val="83"/>
  </w:num>
  <w:num w:numId="60" w16cid:durableId="699748536">
    <w:abstractNumId w:val="127"/>
  </w:num>
  <w:num w:numId="61" w16cid:durableId="1030380344">
    <w:abstractNumId w:val="160"/>
  </w:num>
  <w:num w:numId="62" w16cid:durableId="1419718935">
    <w:abstractNumId w:val="11"/>
  </w:num>
  <w:num w:numId="63" w16cid:durableId="469857791">
    <w:abstractNumId w:val="174"/>
  </w:num>
  <w:num w:numId="64" w16cid:durableId="1281958973">
    <w:abstractNumId w:val="34"/>
  </w:num>
  <w:num w:numId="65" w16cid:durableId="1351293046">
    <w:abstractNumId w:val="115"/>
  </w:num>
  <w:num w:numId="66" w16cid:durableId="461657360">
    <w:abstractNumId w:val="86"/>
  </w:num>
  <w:num w:numId="67" w16cid:durableId="508057553">
    <w:abstractNumId w:val="39"/>
  </w:num>
  <w:num w:numId="68" w16cid:durableId="1223179009">
    <w:abstractNumId w:val="184"/>
  </w:num>
  <w:num w:numId="69" w16cid:durableId="1226718553">
    <w:abstractNumId w:val="156"/>
  </w:num>
  <w:num w:numId="70" w16cid:durableId="122308226">
    <w:abstractNumId w:val="158"/>
  </w:num>
  <w:num w:numId="71" w16cid:durableId="1512724646">
    <w:abstractNumId w:val="96"/>
    <w:lvlOverride w:ilvl="0">
      <w:lvl w:ilvl="0">
        <w:start w:val="1"/>
        <w:numFmt w:val="decimal"/>
        <w:pStyle w:val="ESQUEMA1"/>
        <w:lvlText w:val="%1.-"/>
        <w:lvlJc w:val="left"/>
        <w:pPr>
          <w:ind w:left="360" w:hanging="360"/>
        </w:pPr>
        <w:rPr>
          <w:rFonts w:ascii="Verdana" w:hAnsi="Verdana" w:hint="default"/>
          <w:b/>
          <w:i w:val="0"/>
          <w:color w:val="000000"/>
          <w:sz w:val="20"/>
        </w:rPr>
      </w:lvl>
    </w:lvlOverride>
    <w:lvlOverride w:ilvl="1">
      <w:lvl w:ilvl="1">
        <w:start w:val="1"/>
        <w:numFmt w:val="decimal"/>
        <w:lvlText w:val="%1.%2."/>
        <w:lvlJc w:val="left"/>
        <w:pPr>
          <w:ind w:left="716" w:hanging="432"/>
        </w:pPr>
        <w:rPr>
          <w:rFonts w:hint="default"/>
        </w:rPr>
      </w:lvl>
    </w:lvlOverride>
    <w:lvlOverride w:ilvl="2">
      <w:lvl w:ilvl="2">
        <w:start w:val="1"/>
        <w:numFmt w:val="decimal"/>
        <w:lvlText w:val="%1.%2.%3."/>
        <w:lvlJc w:val="left"/>
        <w:pPr>
          <w:ind w:left="1224" w:hanging="504"/>
        </w:pPr>
        <w:rPr>
          <w:rFonts w:hint="default"/>
        </w:rPr>
      </w:lvl>
    </w:lvlOverride>
    <w:lvlOverride w:ilvl="3">
      <w:lvl w:ilvl="3">
        <w:start w:val="1"/>
        <w:numFmt w:val="decimal"/>
        <w:lvlText w:val="%1.%2.%3.%4."/>
        <w:lvlJc w:val="left"/>
        <w:pPr>
          <w:ind w:left="1728" w:hanging="648"/>
        </w:pPr>
        <w:rPr>
          <w:rFonts w:hint="default"/>
        </w:rPr>
      </w:lvl>
    </w:lvlOverride>
    <w:lvlOverride w:ilvl="4">
      <w:lvl w:ilvl="4">
        <w:start w:val="1"/>
        <w:numFmt w:val="decimal"/>
        <w:lvlText w:val="%1.%2.%3.%4.%5."/>
        <w:lvlJc w:val="left"/>
        <w:pPr>
          <w:ind w:left="2232" w:hanging="792"/>
        </w:pPr>
        <w:rPr>
          <w:rFonts w:hint="default"/>
        </w:rPr>
      </w:lvl>
    </w:lvlOverride>
    <w:lvlOverride w:ilvl="5">
      <w:lvl w:ilvl="5">
        <w:start w:val="1"/>
        <w:numFmt w:val="decimal"/>
        <w:lvlText w:val="%1.%2.%3.%4.%5.%6."/>
        <w:lvlJc w:val="left"/>
        <w:pPr>
          <w:ind w:left="2736" w:hanging="936"/>
        </w:pPr>
        <w:rPr>
          <w:rFonts w:hint="default"/>
        </w:rPr>
      </w:lvl>
    </w:lvlOverride>
    <w:lvlOverride w:ilvl="6">
      <w:lvl w:ilvl="6">
        <w:start w:val="1"/>
        <w:numFmt w:val="decimal"/>
        <w:lvlText w:val="%1.%2.%3.%4.%5.%6.%7."/>
        <w:lvlJc w:val="left"/>
        <w:pPr>
          <w:ind w:left="3240" w:hanging="1080"/>
        </w:pPr>
        <w:rPr>
          <w:rFonts w:hint="default"/>
        </w:rPr>
      </w:lvl>
    </w:lvlOverride>
    <w:lvlOverride w:ilvl="7">
      <w:lvl w:ilvl="7">
        <w:start w:val="1"/>
        <w:numFmt w:val="decimal"/>
        <w:lvlText w:val="%1.%2.%3.%4.%5.%6.%7.%8."/>
        <w:lvlJc w:val="left"/>
        <w:pPr>
          <w:ind w:left="3744" w:hanging="1224"/>
        </w:pPr>
        <w:rPr>
          <w:rFonts w:hint="default"/>
        </w:rPr>
      </w:lvl>
    </w:lvlOverride>
    <w:lvlOverride w:ilvl="8">
      <w:lvl w:ilvl="8">
        <w:start w:val="1"/>
        <w:numFmt w:val="decimal"/>
        <w:lvlText w:val="%1.%2.%3.%4.%5.%6.%7.%8.%9."/>
        <w:lvlJc w:val="left"/>
        <w:pPr>
          <w:ind w:left="4320" w:hanging="1440"/>
        </w:pPr>
        <w:rPr>
          <w:rFonts w:hint="default"/>
        </w:rPr>
      </w:lvl>
    </w:lvlOverride>
  </w:num>
  <w:num w:numId="72" w16cid:durableId="679159042">
    <w:abstractNumId w:val="15"/>
  </w:num>
  <w:num w:numId="73" w16cid:durableId="1836719563">
    <w:abstractNumId w:val="38"/>
  </w:num>
  <w:num w:numId="74" w16cid:durableId="1468401723">
    <w:abstractNumId w:val="48"/>
    <w:lvlOverride w:ilvl="0">
      <w:lvl w:ilvl="0" w:tplc="5DBC70B0">
        <w:start w:val="1"/>
        <w:numFmt w:val="lowerLetter"/>
        <w:lvlText w:val="%1)"/>
        <w:lvlJc w:val="left"/>
        <w:pPr>
          <w:ind w:left="720" w:hanging="360"/>
        </w:pPr>
        <w:rPr>
          <w:b/>
        </w:rPr>
      </w:lvl>
    </w:lvlOverride>
  </w:num>
  <w:num w:numId="75" w16cid:durableId="1597592708">
    <w:abstractNumId w:val="145"/>
  </w:num>
  <w:num w:numId="76" w16cid:durableId="1705399384">
    <w:abstractNumId w:val="7"/>
  </w:num>
  <w:num w:numId="77" w16cid:durableId="1228566786">
    <w:abstractNumId w:val="100"/>
  </w:num>
  <w:num w:numId="78" w16cid:durableId="56562457">
    <w:abstractNumId w:val="62"/>
  </w:num>
  <w:num w:numId="79" w16cid:durableId="1880121764">
    <w:abstractNumId w:val="88"/>
  </w:num>
  <w:num w:numId="80" w16cid:durableId="1817602145">
    <w:abstractNumId w:val="59"/>
  </w:num>
  <w:num w:numId="81" w16cid:durableId="1322008475">
    <w:abstractNumId w:val="130"/>
  </w:num>
  <w:num w:numId="82" w16cid:durableId="1184437739">
    <w:abstractNumId w:val="12"/>
  </w:num>
  <w:num w:numId="83" w16cid:durableId="45616009">
    <w:abstractNumId w:val="132"/>
  </w:num>
  <w:num w:numId="84" w16cid:durableId="1752695156">
    <w:abstractNumId w:val="36"/>
  </w:num>
  <w:num w:numId="85" w16cid:durableId="2051224094">
    <w:abstractNumId w:val="99"/>
  </w:num>
  <w:num w:numId="86" w16cid:durableId="849678493">
    <w:abstractNumId w:val="118"/>
  </w:num>
  <w:num w:numId="87" w16cid:durableId="1268930818">
    <w:abstractNumId w:val="182"/>
  </w:num>
  <w:num w:numId="88" w16cid:durableId="1559439401">
    <w:abstractNumId w:val="134"/>
  </w:num>
  <w:num w:numId="89" w16cid:durableId="398091202">
    <w:abstractNumId w:val="113"/>
  </w:num>
  <w:num w:numId="90" w16cid:durableId="1352564371">
    <w:abstractNumId w:val="104"/>
  </w:num>
  <w:num w:numId="91" w16cid:durableId="150027187">
    <w:abstractNumId w:val="33"/>
  </w:num>
  <w:num w:numId="92" w16cid:durableId="285546884">
    <w:abstractNumId w:val="107"/>
  </w:num>
  <w:num w:numId="93" w16cid:durableId="1866551233">
    <w:abstractNumId w:val="69"/>
  </w:num>
  <w:num w:numId="94" w16cid:durableId="177745295">
    <w:abstractNumId w:val="91"/>
  </w:num>
  <w:num w:numId="95" w16cid:durableId="2046977793">
    <w:abstractNumId w:val="9"/>
  </w:num>
  <w:num w:numId="96" w16cid:durableId="1768382462">
    <w:abstractNumId w:val="30"/>
  </w:num>
  <w:num w:numId="97" w16cid:durableId="804470201">
    <w:abstractNumId w:val="22"/>
  </w:num>
  <w:num w:numId="98" w16cid:durableId="846868273">
    <w:abstractNumId w:val="180"/>
  </w:num>
  <w:num w:numId="99" w16cid:durableId="393478552">
    <w:abstractNumId w:val="82"/>
  </w:num>
  <w:num w:numId="100" w16cid:durableId="136335866">
    <w:abstractNumId w:val="173"/>
  </w:num>
  <w:num w:numId="101" w16cid:durableId="1623076745">
    <w:abstractNumId w:val="119"/>
  </w:num>
  <w:num w:numId="102" w16cid:durableId="1553417866">
    <w:abstractNumId w:val="120"/>
  </w:num>
  <w:num w:numId="103" w16cid:durableId="1248078263">
    <w:abstractNumId w:val="142"/>
  </w:num>
  <w:num w:numId="104" w16cid:durableId="1834101044">
    <w:abstractNumId w:val="152"/>
  </w:num>
  <w:num w:numId="105" w16cid:durableId="2052849698">
    <w:abstractNumId w:val="170"/>
  </w:num>
  <w:num w:numId="106" w16cid:durableId="1161846093">
    <w:abstractNumId w:val="43"/>
  </w:num>
  <w:num w:numId="107" w16cid:durableId="1699309653">
    <w:abstractNumId w:val="95"/>
  </w:num>
  <w:num w:numId="108" w16cid:durableId="435446375">
    <w:abstractNumId w:val="141"/>
  </w:num>
  <w:num w:numId="109" w16cid:durableId="347491655">
    <w:abstractNumId w:val="66"/>
  </w:num>
  <w:num w:numId="110" w16cid:durableId="923219726">
    <w:abstractNumId w:val="144"/>
  </w:num>
  <w:num w:numId="111" w16cid:durableId="1387492497">
    <w:abstractNumId w:val="6"/>
  </w:num>
  <w:num w:numId="112" w16cid:durableId="1462189166">
    <w:abstractNumId w:val="76"/>
  </w:num>
  <w:num w:numId="113" w16cid:durableId="1920287608">
    <w:abstractNumId w:val="89"/>
  </w:num>
  <w:num w:numId="114" w16cid:durableId="1052189585">
    <w:abstractNumId w:val="109"/>
    <w:lvlOverride w:ilvl="0">
      <w:startOverride w:val="1"/>
    </w:lvlOverride>
    <w:lvlOverride w:ilvl="1">
      <w:startOverride w:val="1"/>
    </w:lvlOverride>
    <w:lvlOverride w:ilvl="2">
      <w:startOverride w:val="1"/>
    </w:lvlOverride>
    <w:lvlOverride w:ilvl="3">
      <w:startOverride w:val="1"/>
    </w:lvlOverride>
    <w:lvlOverride w:ilvl="4">
      <w:startOverride w:val="1"/>
    </w:lvlOverride>
    <w:lvlOverride w:ilvl="5">
      <w:startOverride w:val="1"/>
    </w:lvlOverride>
    <w:lvlOverride w:ilvl="6">
      <w:startOverride w:val="1"/>
    </w:lvlOverride>
    <w:lvlOverride w:ilvl="7">
      <w:startOverride w:val="1"/>
    </w:lvlOverride>
    <w:lvlOverride w:ilvl="8">
      <w:startOverride w:val="1"/>
    </w:lvlOverride>
  </w:num>
  <w:num w:numId="115" w16cid:durableId="428236702">
    <w:abstractNumId w:val="167"/>
    <w:lvlOverride w:ilvl="0">
      <w:startOverride w:val="1"/>
    </w:lvlOverride>
    <w:lvlOverride w:ilvl="1">
      <w:startOverride w:val="1"/>
    </w:lvlOverride>
    <w:lvlOverride w:ilvl="2">
      <w:startOverride w:val="1"/>
    </w:lvlOverride>
    <w:lvlOverride w:ilvl="3">
      <w:startOverride w:val="1"/>
    </w:lvlOverride>
    <w:lvlOverride w:ilvl="4">
      <w:startOverride w:val="1"/>
    </w:lvlOverride>
    <w:lvlOverride w:ilvl="5">
      <w:startOverride w:val="1"/>
    </w:lvlOverride>
    <w:lvlOverride w:ilvl="6">
      <w:startOverride w:val="1"/>
    </w:lvlOverride>
    <w:lvlOverride w:ilvl="7">
      <w:startOverride w:val="1"/>
    </w:lvlOverride>
    <w:lvlOverride w:ilvl="8">
      <w:startOverride w:val="1"/>
    </w:lvlOverride>
  </w:num>
  <w:num w:numId="116" w16cid:durableId="1032342214">
    <w:abstractNumId w:val="97"/>
  </w:num>
  <w:num w:numId="117" w16cid:durableId="621611538">
    <w:abstractNumId w:val="125"/>
  </w:num>
  <w:num w:numId="118" w16cid:durableId="1729723795">
    <w:abstractNumId w:val="165"/>
  </w:num>
  <w:num w:numId="119" w16cid:durableId="36590368">
    <w:abstractNumId w:val="68"/>
  </w:num>
  <w:num w:numId="120" w16cid:durableId="1697542813">
    <w:abstractNumId w:val="61"/>
  </w:num>
  <w:num w:numId="121" w16cid:durableId="567500381">
    <w:abstractNumId w:val="58"/>
  </w:num>
  <w:num w:numId="122" w16cid:durableId="1236664977">
    <w:abstractNumId w:val="56"/>
  </w:num>
  <w:num w:numId="123" w16cid:durableId="110326238">
    <w:abstractNumId w:val="172"/>
  </w:num>
  <w:num w:numId="124" w16cid:durableId="271665349">
    <w:abstractNumId w:val="92"/>
  </w:num>
  <w:num w:numId="125" w16cid:durableId="803274806">
    <w:abstractNumId w:val="13"/>
  </w:num>
  <w:num w:numId="126" w16cid:durableId="1970554584">
    <w:abstractNumId w:val="178"/>
  </w:num>
  <w:num w:numId="127" w16cid:durableId="2093233247">
    <w:abstractNumId w:val="44"/>
  </w:num>
  <w:num w:numId="128" w16cid:durableId="898521348">
    <w:abstractNumId w:val="51"/>
  </w:num>
  <w:num w:numId="129" w16cid:durableId="764499734">
    <w:abstractNumId w:val="164"/>
  </w:num>
  <w:num w:numId="130" w16cid:durableId="1818065506">
    <w:abstractNumId w:val="20"/>
  </w:num>
  <w:num w:numId="131" w16cid:durableId="814179185">
    <w:abstractNumId w:val="169"/>
  </w:num>
  <w:num w:numId="132" w16cid:durableId="627049729">
    <w:abstractNumId w:val="94"/>
  </w:num>
  <w:num w:numId="133" w16cid:durableId="355470832">
    <w:abstractNumId w:val="110"/>
  </w:num>
  <w:num w:numId="134" w16cid:durableId="1808280715">
    <w:abstractNumId w:val="147"/>
  </w:num>
  <w:num w:numId="135" w16cid:durableId="1326667749">
    <w:abstractNumId w:val="179"/>
  </w:num>
  <w:num w:numId="136" w16cid:durableId="116029957">
    <w:abstractNumId w:val="150"/>
  </w:num>
  <w:num w:numId="137" w16cid:durableId="365446107">
    <w:abstractNumId w:val="48"/>
  </w:num>
  <w:num w:numId="138" w16cid:durableId="1686901416">
    <w:abstractNumId w:val="96"/>
  </w:num>
  <w:num w:numId="139" w16cid:durableId="1359434429">
    <w:abstractNumId w:val="154"/>
  </w:num>
  <w:num w:numId="140" w16cid:durableId="158205103">
    <w:abstractNumId w:val="129"/>
  </w:num>
  <w:num w:numId="141" w16cid:durableId="288708471">
    <w:abstractNumId w:val="137"/>
  </w:num>
  <w:num w:numId="142" w16cid:durableId="351609240">
    <w:abstractNumId w:val="112"/>
  </w:num>
  <w:num w:numId="143" w16cid:durableId="294871538">
    <w:abstractNumId w:val="54"/>
  </w:num>
  <w:num w:numId="144" w16cid:durableId="1858344311">
    <w:abstractNumId w:val="28"/>
  </w:num>
  <w:num w:numId="145" w16cid:durableId="1638796765">
    <w:abstractNumId w:val="93"/>
  </w:num>
  <w:num w:numId="146" w16cid:durableId="2054573058">
    <w:abstractNumId w:val="0"/>
  </w:num>
  <w:num w:numId="147" w16cid:durableId="1497571563">
    <w:abstractNumId w:val="122"/>
  </w:num>
  <w:num w:numId="148" w16cid:durableId="221018423">
    <w:abstractNumId w:val="31"/>
  </w:num>
  <w:num w:numId="149" w16cid:durableId="1882552419">
    <w:abstractNumId w:val="139"/>
  </w:num>
  <w:num w:numId="150" w16cid:durableId="1395280638">
    <w:abstractNumId w:val="85"/>
  </w:num>
  <w:num w:numId="151" w16cid:durableId="2064139583">
    <w:abstractNumId w:val="186"/>
  </w:num>
  <w:num w:numId="152" w16cid:durableId="1410150703">
    <w:abstractNumId w:val="70"/>
  </w:num>
  <w:num w:numId="153" w16cid:durableId="462622487">
    <w:abstractNumId w:val="5"/>
  </w:num>
  <w:num w:numId="154" w16cid:durableId="1377660599">
    <w:abstractNumId w:val="49"/>
  </w:num>
  <w:num w:numId="155" w16cid:durableId="1157764470">
    <w:abstractNumId w:val="21"/>
  </w:num>
  <w:num w:numId="156" w16cid:durableId="1521554567">
    <w:abstractNumId w:val="72"/>
  </w:num>
  <w:num w:numId="157" w16cid:durableId="1527644178">
    <w:abstractNumId w:val="157"/>
  </w:num>
  <w:num w:numId="158" w16cid:durableId="1789473552">
    <w:abstractNumId w:val="35"/>
  </w:num>
  <w:num w:numId="159" w16cid:durableId="1449668140">
    <w:abstractNumId w:val="135"/>
  </w:num>
  <w:num w:numId="160" w16cid:durableId="241837894">
    <w:abstractNumId w:val="2"/>
  </w:num>
  <w:num w:numId="161" w16cid:durableId="1519539075">
    <w:abstractNumId w:val="126"/>
  </w:num>
  <w:num w:numId="162" w16cid:durableId="1810856306">
    <w:abstractNumId w:val="45"/>
  </w:num>
  <w:num w:numId="163" w16cid:durableId="1731727198">
    <w:abstractNumId w:val="171"/>
  </w:num>
  <w:num w:numId="164" w16cid:durableId="1982148897">
    <w:abstractNumId w:val="87"/>
  </w:num>
  <w:num w:numId="165" w16cid:durableId="1972709925">
    <w:abstractNumId w:val="111"/>
  </w:num>
  <w:num w:numId="166" w16cid:durableId="1650786833">
    <w:abstractNumId w:val="84"/>
  </w:num>
  <w:num w:numId="167" w16cid:durableId="1965304242">
    <w:abstractNumId w:val="1"/>
  </w:num>
  <w:num w:numId="168" w16cid:durableId="2112045676">
    <w:abstractNumId w:val="46"/>
  </w:num>
  <w:num w:numId="169" w16cid:durableId="1267928112">
    <w:abstractNumId w:val="75"/>
  </w:num>
  <w:num w:numId="170" w16cid:durableId="277763620">
    <w:abstractNumId w:val="149"/>
  </w:num>
  <w:num w:numId="171" w16cid:durableId="1497378248">
    <w:abstractNumId w:val="17"/>
  </w:num>
  <w:num w:numId="172" w16cid:durableId="417141253">
    <w:abstractNumId w:val="166"/>
  </w:num>
  <w:num w:numId="173" w16cid:durableId="1865437433">
    <w:abstractNumId w:val="57"/>
  </w:num>
  <w:num w:numId="174" w16cid:durableId="607666074">
    <w:abstractNumId w:val="79"/>
  </w:num>
  <w:num w:numId="175" w16cid:durableId="1296525924">
    <w:abstractNumId w:val="74"/>
  </w:num>
  <w:num w:numId="176" w16cid:durableId="842672924">
    <w:abstractNumId w:val="32"/>
  </w:num>
  <w:num w:numId="177" w16cid:durableId="1811706215">
    <w:abstractNumId w:val="81"/>
  </w:num>
  <w:num w:numId="178" w16cid:durableId="960460542">
    <w:abstractNumId w:val="42"/>
  </w:num>
  <w:num w:numId="179" w16cid:durableId="1331447924">
    <w:abstractNumId w:val="103"/>
  </w:num>
  <w:num w:numId="180" w16cid:durableId="38239153">
    <w:abstractNumId w:val="116"/>
  </w:num>
  <w:num w:numId="181" w16cid:durableId="1362778116">
    <w:abstractNumId w:val="108"/>
  </w:num>
  <w:num w:numId="182" w16cid:durableId="1968077808">
    <w:abstractNumId w:val="140"/>
  </w:num>
  <w:num w:numId="183" w16cid:durableId="270208294">
    <w:abstractNumId w:val="162"/>
  </w:num>
  <w:num w:numId="184" w16cid:durableId="1472360226">
    <w:abstractNumId w:val="77"/>
  </w:num>
  <w:num w:numId="185" w16cid:durableId="1240335768">
    <w:abstractNumId w:val="123"/>
  </w:num>
  <w:num w:numId="186" w16cid:durableId="908344535">
    <w:abstractNumId w:val="176"/>
  </w:num>
  <w:num w:numId="187" w16cid:durableId="1740981783">
    <w:abstractNumId w:val="183"/>
  </w:num>
  <w:num w:numId="188" w16cid:durableId="404835556">
    <w:abstractNumId w:val="153"/>
  </w:num>
  <w:num w:numId="189" w16cid:durableId="565602920">
    <w:abstractNumId w:val="168"/>
  </w:num>
  <w:num w:numId="190" w16cid:durableId="759566735">
    <w:abstractNumId w:val="136"/>
  </w:num>
  <w:numIdMacAtCleanup w:val="180"/>
</w:numbering>
</file>

<file path=word/settings.xml><?xml version="1.0" encoding="utf-8"?>
<w:settings xmlns:mc="http://schemas.openxmlformats.org/markup-compatibility/2006" xmlns:o="urn:schemas-microsoft-com:office:office" xmlns:r="http://schemas.openxmlformats.org/officeDocument/2006/relationships" xmlns:m="http://schemas.openxmlformats.org/officeDocument/2006/math" xmlns:v="urn:schemas-microsoft-com:vml"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sl="http://schemas.openxmlformats.org/schemaLibrary/2006/main" mc:Ignorable="w14 w15 w16se w16cid w16 w16cex w16sdtdh w16sdtfl w16du">
  <w:zoom w:percent="100"/>
  <w:activeWritingStyle w:appName="MSWord" w:lang="es-ES_tradnl" w:vendorID="64" w:dllVersion="0" w:nlCheck="1" w:checkStyle="0"/>
  <w:activeWritingStyle w:appName="MSWord" w:lang="es-ES" w:vendorID="64" w:dllVersion="0" w:nlCheck="1" w:checkStyle="0"/>
  <w:activeWritingStyle w:appName="MSWord" w:lang="en-AU" w:vendorID="64" w:dllVersion="0" w:nlCheck="1" w:checkStyle="0"/>
  <w:activeWritingStyle w:appName="MSWord" w:lang="es-AR" w:vendorID="64" w:dllVersion="0" w:nlCheck="1" w:checkStyle="0"/>
  <w:stylePaneFormatFilter w:val="3F01" w:allStyles="1" w:customStyles="0" w:latentStyles="0" w:stylesInUse="0" w:headingStyles="0" w:numberingStyles="0" w:tableStyles="0" w:directFormattingOnRuns="1" w:directFormattingOnParagraphs="1" w:directFormattingOnNumbering="1" w:directFormattingOnTables="1" w:clearFormatting="1" w:top3HeadingStyles="1" w:visibleStyles="0" w:alternateStyleNames="0"/>
  <w:defaultTabStop w:val="510"/>
  <w:hyphenationZone w:val="425"/>
  <w:drawingGridHorizontalSpacing w:val="100"/>
  <w:displayHorizontalDrawingGridEvery w:val="2"/>
  <w:doNotShadeFormData/>
  <w:noPunctuationKerning/>
  <w:characterSpacingControl w:val="doNotCompress"/>
  <w:hdrShapeDefaults>
    <o:shapedefaults v:ext="edit" spidmax="2050" style="mso-position-horizontal:left;mso-width-relative:margin;mso-height-relative:margin" fillcolor="white">
      <v:fill color="white"/>
      <o:extrusion v:ext="view" rotationangle="5,-5"/>
    </o:shapedefaults>
  </w:hdrShapeDefaults>
  <w:footnotePr>
    <w:numRestart w:val="eachSect"/>
    <w:footnote w:id="-1"/>
    <w:footnote w:id="0"/>
    <w:footnote w:id="1"/>
  </w:footnotePr>
  <w:endnotePr>
    <w:numFmt w:val="decimal"/>
    <w:numRestart w:val="eachSect"/>
    <w:endnote w:id="-1"/>
    <w:endnote w:id="0"/>
    <w:endnote w:id="1"/>
  </w:endnotePr>
  <w:compat>
    <w:compatSetting w:name="compatibilityMode" w:uri="http://schemas.microsoft.com/office/word" w:val="15"/>
    <w:compatSetting w:name="overrideTableStyleFontSizeAndJustification" w:uri="http://schemas.microsoft.com/office/word" w:val="1"/>
    <w:compatSetting w:name="enableOpenTypeFeatures" w:uri="http://schemas.microsoft.com/office/word" w:val="1"/>
    <w:compatSetting w:name="doNotFlipMirrorIndents" w:uri="http://schemas.microsoft.com/office/word" w:val="1"/>
    <w:compatSetting w:name="differentiateMultirowTableHeaders" w:uri="http://schemas.microsoft.com/office/word" w:val="1"/>
    <w:compatSetting w:name="useWord2013TrackBottomHyphenation" w:uri="http://schemas.microsoft.com/office/word" w:val="0"/>
  </w:compat>
  <w:rsids>
    <w:rsidRoot w:val="007E7947"/>
    <w:rsid w:val="000000FF"/>
    <w:rsid w:val="00000667"/>
    <w:rsid w:val="000010EE"/>
    <w:rsid w:val="00001AFB"/>
    <w:rsid w:val="000021B4"/>
    <w:rsid w:val="00002364"/>
    <w:rsid w:val="000023CC"/>
    <w:rsid w:val="00002780"/>
    <w:rsid w:val="00002B1A"/>
    <w:rsid w:val="00003157"/>
    <w:rsid w:val="00003382"/>
    <w:rsid w:val="0000352F"/>
    <w:rsid w:val="000035C9"/>
    <w:rsid w:val="0000476B"/>
    <w:rsid w:val="0000494C"/>
    <w:rsid w:val="00004F11"/>
    <w:rsid w:val="00004F81"/>
    <w:rsid w:val="00004FE6"/>
    <w:rsid w:val="000061F8"/>
    <w:rsid w:val="000064EC"/>
    <w:rsid w:val="000070CF"/>
    <w:rsid w:val="00007565"/>
    <w:rsid w:val="000075D8"/>
    <w:rsid w:val="00007702"/>
    <w:rsid w:val="000077FA"/>
    <w:rsid w:val="00010F69"/>
    <w:rsid w:val="000110DD"/>
    <w:rsid w:val="00011263"/>
    <w:rsid w:val="000113B0"/>
    <w:rsid w:val="00011799"/>
    <w:rsid w:val="00011913"/>
    <w:rsid w:val="0001193B"/>
    <w:rsid w:val="00011C67"/>
    <w:rsid w:val="00012AE3"/>
    <w:rsid w:val="00012CEE"/>
    <w:rsid w:val="00013ED8"/>
    <w:rsid w:val="0001499D"/>
    <w:rsid w:val="00014BE4"/>
    <w:rsid w:val="00014DFA"/>
    <w:rsid w:val="000150B8"/>
    <w:rsid w:val="0001580D"/>
    <w:rsid w:val="000159CA"/>
    <w:rsid w:val="000160C3"/>
    <w:rsid w:val="00016311"/>
    <w:rsid w:val="00016AE3"/>
    <w:rsid w:val="00016D71"/>
    <w:rsid w:val="00016F62"/>
    <w:rsid w:val="000174DA"/>
    <w:rsid w:val="00017903"/>
    <w:rsid w:val="00017FCB"/>
    <w:rsid w:val="00020435"/>
    <w:rsid w:val="000204FF"/>
    <w:rsid w:val="00020640"/>
    <w:rsid w:val="00020A94"/>
    <w:rsid w:val="00020D47"/>
    <w:rsid w:val="0002133D"/>
    <w:rsid w:val="00021FFD"/>
    <w:rsid w:val="000223A2"/>
    <w:rsid w:val="0002297A"/>
    <w:rsid w:val="00023689"/>
    <w:rsid w:val="00023726"/>
    <w:rsid w:val="00023868"/>
    <w:rsid w:val="00023883"/>
    <w:rsid w:val="000238F1"/>
    <w:rsid w:val="00023DEB"/>
    <w:rsid w:val="000240D4"/>
    <w:rsid w:val="000240F8"/>
    <w:rsid w:val="00024608"/>
    <w:rsid w:val="0002492B"/>
    <w:rsid w:val="00024BC2"/>
    <w:rsid w:val="00025062"/>
    <w:rsid w:val="00025391"/>
    <w:rsid w:val="000256DF"/>
    <w:rsid w:val="000258C1"/>
    <w:rsid w:val="0002594C"/>
    <w:rsid w:val="00025A5A"/>
    <w:rsid w:val="00025EBF"/>
    <w:rsid w:val="00026375"/>
    <w:rsid w:val="00026A5B"/>
    <w:rsid w:val="00026CFF"/>
    <w:rsid w:val="00026DEF"/>
    <w:rsid w:val="00027101"/>
    <w:rsid w:val="00027253"/>
    <w:rsid w:val="00027511"/>
    <w:rsid w:val="0002751D"/>
    <w:rsid w:val="00027AB6"/>
    <w:rsid w:val="00030510"/>
    <w:rsid w:val="00031154"/>
    <w:rsid w:val="00031176"/>
    <w:rsid w:val="000311AE"/>
    <w:rsid w:val="000318C4"/>
    <w:rsid w:val="00031E23"/>
    <w:rsid w:val="000327FE"/>
    <w:rsid w:val="0003289B"/>
    <w:rsid w:val="00032D2B"/>
    <w:rsid w:val="00032DB3"/>
    <w:rsid w:val="00032E8E"/>
    <w:rsid w:val="00033385"/>
    <w:rsid w:val="000335E9"/>
    <w:rsid w:val="000336D9"/>
    <w:rsid w:val="00033A49"/>
    <w:rsid w:val="00035451"/>
    <w:rsid w:val="0003578D"/>
    <w:rsid w:val="00035B31"/>
    <w:rsid w:val="00035C0B"/>
    <w:rsid w:val="00035E24"/>
    <w:rsid w:val="0003600F"/>
    <w:rsid w:val="000360E7"/>
    <w:rsid w:val="000365DF"/>
    <w:rsid w:val="000378A2"/>
    <w:rsid w:val="00037B9C"/>
    <w:rsid w:val="00037FE3"/>
    <w:rsid w:val="00041019"/>
    <w:rsid w:val="00041A1C"/>
    <w:rsid w:val="00041B36"/>
    <w:rsid w:val="00041C7D"/>
    <w:rsid w:val="0004265B"/>
    <w:rsid w:val="00042AF3"/>
    <w:rsid w:val="00042CD7"/>
    <w:rsid w:val="00043547"/>
    <w:rsid w:val="0004391C"/>
    <w:rsid w:val="00043B43"/>
    <w:rsid w:val="00043F4D"/>
    <w:rsid w:val="000446FE"/>
    <w:rsid w:val="000448CA"/>
    <w:rsid w:val="00044979"/>
    <w:rsid w:val="00044E71"/>
    <w:rsid w:val="00045240"/>
    <w:rsid w:val="0004567B"/>
    <w:rsid w:val="000456A6"/>
    <w:rsid w:val="00045BCA"/>
    <w:rsid w:val="00045FF5"/>
    <w:rsid w:val="00046961"/>
    <w:rsid w:val="0004703D"/>
    <w:rsid w:val="000476C3"/>
    <w:rsid w:val="00047961"/>
    <w:rsid w:val="00047B8A"/>
    <w:rsid w:val="00047D6F"/>
    <w:rsid w:val="00047DD8"/>
    <w:rsid w:val="00047EBA"/>
    <w:rsid w:val="0005010B"/>
    <w:rsid w:val="00050117"/>
    <w:rsid w:val="00050133"/>
    <w:rsid w:val="00050498"/>
    <w:rsid w:val="000505B4"/>
    <w:rsid w:val="00050A76"/>
    <w:rsid w:val="00052283"/>
    <w:rsid w:val="0005249F"/>
    <w:rsid w:val="000528FA"/>
    <w:rsid w:val="00052ED0"/>
    <w:rsid w:val="00053347"/>
    <w:rsid w:val="000533D3"/>
    <w:rsid w:val="0005349B"/>
    <w:rsid w:val="00053593"/>
    <w:rsid w:val="0005364A"/>
    <w:rsid w:val="000536AA"/>
    <w:rsid w:val="000536D7"/>
    <w:rsid w:val="00053FC2"/>
    <w:rsid w:val="000541D6"/>
    <w:rsid w:val="00054E47"/>
    <w:rsid w:val="000550A8"/>
    <w:rsid w:val="00055112"/>
    <w:rsid w:val="000557C3"/>
    <w:rsid w:val="00055D7E"/>
    <w:rsid w:val="00055D8F"/>
    <w:rsid w:val="00055E24"/>
    <w:rsid w:val="00055F1E"/>
    <w:rsid w:val="00056518"/>
    <w:rsid w:val="000577F1"/>
    <w:rsid w:val="00057942"/>
    <w:rsid w:val="00060780"/>
    <w:rsid w:val="00060F7D"/>
    <w:rsid w:val="00060FDC"/>
    <w:rsid w:val="000619E2"/>
    <w:rsid w:val="000620E4"/>
    <w:rsid w:val="00062166"/>
    <w:rsid w:val="00062CA8"/>
    <w:rsid w:val="000633CC"/>
    <w:rsid w:val="00063AF2"/>
    <w:rsid w:val="00063D74"/>
    <w:rsid w:val="0006437F"/>
    <w:rsid w:val="00064B44"/>
    <w:rsid w:val="00064DCB"/>
    <w:rsid w:val="00064DFC"/>
    <w:rsid w:val="00064EEB"/>
    <w:rsid w:val="000652B1"/>
    <w:rsid w:val="00065D16"/>
    <w:rsid w:val="00065D44"/>
    <w:rsid w:val="000660ED"/>
    <w:rsid w:val="0006642C"/>
    <w:rsid w:val="00066639"/>
    <w:rsid w:val="000668FC"/>
    <w:rsid w:val="00066E9A"/>
    <w:rsid w:val="00067130"/>
    <w:rsid w:val="00067199"/>
    <w:rsid w:val="00067536"/>
    <w:rsid w:val="00067849"/>
    <w:rsid w:val="00067970"/>
    <w:rsid w:val="00067AC5"/>
    <w:rsid w:val="00067CEC"/>
    <w:rsid w:val="0007047C"/>
    <w:rsid w:val="000712D7"/>
    <w:rsid w:val="0007140A"/>
    <w:rsid w:val="00071560"/>
    <w:rsid w:val="0007181E"/>
    <w:rsid w:val="00071D93"/>
    <w:rsid w:val="00072155"/>
    <w:rsid w:val="00072557"/>
    <w:rsid w:val="0007255C"/>
    <w:rsid w:val="00072BC2"/>
    <w:rsid w:val="00072E16"/>
    <w:rsid w:val="000730EE"/>
    <w:rsid w:val="000733DC"/>
    <w:rsid w:val="000735E7"/>
    <w:rsid w:val="00073C0F"/>
    <w:rsid w:val="000741D8"/>
    <w:rsid w:val="000741E0"/>
    <w:rsid w:val="00074341"/>
    <w:rsid w:val="000744C8"/>
    <w:rsid w:val="000744F0"/>
    <w:rsid w:val="00074AB1"/>
    <w:rsid w:val="00074D38"/>
    <w:rsid w:val="00074D8A"/>
    <w:rsid w:val="00074DA0"/>
    <w:rsid w:val="00075300"/>
    <w:rsid w:val="00075F21"/>
    <w:rsid w:val="00076088"/>
    <w:rsid w:val="00076280"/>
    <w:rsid w:val="000766A7"/>
    <w:rsid w:val="00076CA4"/>
    <w:rsid w:val="000770E4"/>
    <w:rsid w:val="00077357"/>
    <w:rsid w:val="000773A9"/>
    <w:rsid w:val="000774ED"/>
    <w:rsid w:val="00077D02"/>
    <w:rsid w:val="00077D90"/>
    <w:rsid w:val="000801C3"/>
    <w:rsid w:val="000802AD"/>
    <w:rsid w:val="00080792"/>
    <w:rsid w:val="000812A3"/>
    <w:rsid w:val="00081350"/>
    <w:rsid w:val="00081DF7"/>
    <w:rsid w:val="00082181"/>
    <w:rsid w:val="00082CBD"/>
    <w:rsid w:val="00083181"/>
    <w:rsid w:val="000838CC"/>
    <w:rsid w:val="000840FF"/>
    <w:rsid w:val="0008481F"/>
    <w:rsid w:val="000859DA"/>
    <w:rsid w:val="00085C32"/>
    <w:rsid w:val="00085F00"/>
    <w:rsid w:val="00086251"/>
    <w:rsid w:val="0008635E"/>
    <w:rsid w:val="000869E4"/>
    <w:rsid w:val="00086B84"/>
    <w:rsid w:val="00086DC3"/>
    <w:rsid w:val="00086DD9"/>
    <w:rsid w:val="00087307"/>
    <w:rsid w:val="0008739D"/>
    <w:rsid w:val="00087C37"/>
    <w:rsid w:val="000905A5"/>
    <w:rsid w:val="0009060D"/>
    <w:rsid w:val="00090644"/>
    <w:rsid w:val="00090963"/>
    <w:rsid w:val="00090A61"/>
    <w:rsid w:val="00091466"/>
    <w:rsid w:val="0009181C"/>
    <w:rsid w:val="000919CE"/>
    <w:rsid w:val="00091AF5"/>
    <w:rsid w:val="00091C31"/>
    <w:rsid w:val="00091E62"/>
    <w:rsid w:val="000928BA"/>
    <w:rsid w:val="00092A65"/>
    <w:rsid w:val="00092E38"/>
    <w:rsid w:val="000934EA"/>
    <w:rsid w:val="000937C3"/>
    <w:rsid w:val="00093A0D"/>
    <w:rsid w:val="00093DBB"/>
    <w:rsid w:val="00093FB9"/>
    <w:rsid w:val="00094366"/>
    <w:rsid w:val="00094515"/>
    <w:rsid w:val="000949B7"/>
    <w:rsid w:val="00094EDB"/>
    <w:rsid w:val="0009541F"/>
    <w:rsid w:val="000958BA"/>
    <w:rsid w:val="000958E7"/>
    <w:rsid w:val="0009592A"/>
    <w:rsid w:val="00095DE6"/>
    <w:rsid w:val="00096073"/>
    <w:rsid w:val="00096978"/>
    <w:rsid w:val="00096BD0"/>
    <w:rsid w:val="00096C28"/>
    <w:rsid w:val="00096F1F"/>
    <w:rsid w:val="00096F3A"/>
    <w:rsid w:val="0009736C"/>
    <w:rsid w:val="00097765"/>
    <w:rsid w:val="000978A6"/>
    <w:rsid w:val="00097AF5"/>
    <w:rsid w:val="000A02E4"/>
    <w:rsid w:val="000A03C5"/>
    <w:rsid w:val="000A0896"/>
    <w:rsid w:val="000A0E1A"/>
    <w:rsid w:val="000A0F6B"/>
    <w:rsid w:val="000A11B2"/>
    <w:rsid w:val="000A133A"/>
    <w:rsid w:val="000A16E7"/>
    <w:rsid w:val="000A1D27"/>
    <w:rsid w:val="000A1D5F"/>
    <w:rsid w:val="000A24D1"/>
    <w:rsid w:val="000A24DE"/>
    <w:rsid w:val="000A2C2D"/>
    <w:rsid w:val="000A2DE2"/>
    <w:rsid w:val="000A35DF"/>
    <w:rsid w:val="000A387C"/>
    <w:rsid w:val="000A393B"/>
    <w:rsid w:val="000A3C77"/>
    <w:rsid w:val="000A3F39"/>
    <w:rsid w:val="000A4814"/>
    <w:rsid w:val="000A49B4"/>
    <w:rsid w:val="000A4BDF"/>
    <w:rsid w:val="000A4C2C"/>
    <w:rsid w:val="000A59F3"/>
    <w:rsid w:val="000A606D"/>
    <w:rsid w:val="000A6076"/>
    <w:rsid w:val="000A634D"/>
    <w:rsid w:val="000A6576"/>
    <w:rsid w:val="000A6E2D"/>
    <w:rsid w:val="000A7039"/>
    <w:rsid w:val="000A7095"/>
    <w:rsid w:val="000A7220"/>
    <w:rsid w:val="000A7934"/>
    <w:rsid w:val="000A7D35"/>
    <w:rsid w:val="000A7F2C"/>
    <w:rsid w:val="000B0DC6"/>
    <w:rsid w:val="000B0F15"/>
    <w:rsid w:val="000B128B"/>
    <w:rsid w:val="000B17B6"/>
    <w:rsid w:val="000B1B0C"/>
    <w:rsid w:val="000B1E9C"/>
    <w:rsid w:val="000B1F93"/>
    <w:rsid w:val="000B2352"/>
    <w:rsid w:val="000B29CA"/>
    <w:rsid w:val="000B3058"/>
    <w:rsid w:val="000B35CF"/>
    <w:rsid w:val="000B3E11"/>
    <w:rsid w:val="000B3FE0"/>
    <w:rsid w:val="000B447A"/>
    <w:rsid w:val="000B46C4"/>
    <w:rsid w:val="000B514E"/>
    <w:rsid w:val="000B57A7"/>
    <w:rsid w:val="000B5952"/>
    <w:rsid w:val="000B5EFC"/>
    <w:rsid w:val="000B6B31"/>
    <w:rsid w:val="000B727D"/>
    <w:rsid w:val="000B7A52"/>
    <w:rsid w:val="000C007A"/>
    <w:rsid w:val="000C00C4"/>
    <w:rsid w:val="000C0B90"/>
    <w:rsid w:val="000C0BD8"/>
    <w:rsid w:val="000C1244"/>
    <w:rsid w:val="000C13A8"/>
    <w:rsid w:val="000C1923"/>
    <w:rsid w:val="000C21CB"/>
    <w:rsid w:val="000C2F64"/>
    <w:rsid w:val="000C37B9"/>
    <w:rsid w:val="000C420B"/>
    <w:rsid w:val="000C4298"/>
    <w:rsid w:val="000C45B4"/>
    <w:rsid w:val="000C4617"/>
    <w:rsid w:val="000C493B"/>
    <w:rsid w:val="000C49D7"/>
    <w:rsid w:val="000C4D8A"/>
    <w:rsid w:val="000C50C7"/>
    <w:rsid w:val="000C5311"/>
    <w:rsid w:val="000C53EB"/>
    <w:rsid w:val="000C5D78"/>
    <w:rsid w:val="000C5F5D"/>
    <w:rsid w:val="000C6275"/>
    <w:rsid w:val="000C6A0D"/>
    <w:rsid w:val="000C6D40"/>
    <w:rsid w:val="000C6DE7"/>
    <w:rsid w:val="000C7090"/>
    <w:rsid w:val="000C70A4"/>
    <w:rsid w:val="000C76C5"/>
    <w:rsid w:val="000C7703"/>
    <w:rsid w:val="000C7EE7"/>
    <w:rsid w:val="000C7F0D"/>
    <w:rsid w:val="000C7F21"/>
    <w:rsid w:val="000D10DE"/>
    <w:rsid w:val="000D111A"/>
    <w:rsid w:val="000D1296"/>
    <w:rsid w:val="000D13B3"/>
    <w:rsid w:val="000D13C5"/>
    <w:rsid w:val="000D1DD9"/>
    <w:rsid w:val="000D2280"/>
    <w:rsid w:val="000D2F93"/>
    <w:rsid w:val="000D344F"/>
    <w:rsid w:val="000D3E40"/>
    <w:rsid w:val="000D4ACF"/>
    <w:rsid w:val="000D4B37"/>
    <w:rsid w:val="000D4CCE"/>
    <w:rsid w:val="000D642C"/>
    <w:rsid w:val="000D6579"/>
    <w:rsid w:val="000D67E7"/>
    <w:rsid w:val="000D7355"/>
    <w:rsid w:val="000D741A"/>
    <w:rsid w:val="000E05C1"/>
    <w:rsid w:val="000E0A5C"/>
    <w:rsid w:val="000E0DA6"/>
    <w:rsid w:val="000E0EF2"/>
    <w:rsid w:val="000E1E5A"/>
    <w:rsid w:val="000E205E"/>
    <w:rsid w:val="000E270D"/>
    <w:rsid w:val="000E2EB2"/>
    <w:rsid w:val="000E2F4B"/>
    <w:rsid w:val="000E34D9"/>
    <w:rsid w:val="000E37C8"/>
    <w:rsid w:val="000E3A91"/>
    <w:rsid w:val="000E3D10"/>
    <w:rsid w:val="000E3DF4"/>
    <w:rsid w:val="000E48CF"/>
    <w:rsid w:val="000E4BD0"/>
    <w:rsid w:val="000E4D2C"/>
    <w:rsid w:val="000E505E"/>
    <w:rsid w:val="000E5482"/>
    <w:rsid w:val="000E54A2"/>
    <w:rsid w:val="000E59A5"/>
    <w:rsid w:val="000E5DE7"/>
    <w:rsid w:val="000E5F0C"/>
    <w:rsid w:val="000E6401"/>
    <w:rsid w:val="000E6489"/>
    <w:rsid w:val="000E66FA"/>
    <w:rsid w:val="000E694D"/>
    <w:rsid w:val="000F04B7"/>
    <w:rsid w:val="000F0A33"/>
    <w:rsid w:val="000F0E48"/>
    <w:rsid w:val="000F100B"/>
    <w:rsid w:val="000F183E"/>
    <w:rsid w:val="000F1848"/>
    <w:rsid w:val="000F1A56"/>
    <w:rsid w:val="000F2905"/>
    <w:rsid w:val="000F2B15"/>
    <w:rsid w:val="000F2B54"/>
    <w:rsid w:val="000F2D30"/>
    <w:rsid w:val="000F2D9A"/>
    <w:rsid w:val="000F3363"/>
    <w:rsid w:val="000F38E4"/>
    <w:rsid w:val="000F3C9E"/>
    <w:rsid w:val="000F4649"/>
    <w:rsid w:val="000F476C"/>
    <w:rsid w:val="000F4BD5"/>
    <w:rsid w:val="000F5230"/>
    <w:rsid w:val="000F5625"/>
    <w:rsid w:val="000F5BE6"/>
    <w:rsid w:val="000F61A5"/>
    <w:rsid w:val="000F666B"/>
    <w:rsid w:val="000F6B68"/>
    <w:rsid w:val="000F6CF8"/>
    <w:rsid w:val="000F73D9"/>
    <w:rsid w:val="000F7B2C"/>
    <w:rsid w:val="000F7BDA"/>
    <w:rsid w:val="000F7E60"/>
    <w:rsid w:val="00100A4E"/>
    <w:rsid w:val="00100A84"/>
    <w:rsid w:val="00100C0E"/>
    <w:rsid w:val="001012B5"/>
    <w:rsid w:val="001014A9"/>
    <w:rsid w:val="001016D0"/>
    <w:rsid w:val="00101E12"/>
    <w:rsid w:val="00102184"/>
    <w:rsid w:val="0010252E"/>
    <w:rsid w:val="001026CA"/>
    <w:rsid w:val="00102761"/>
    <w:rsid w:val="001028D9"/>
    <w:rsid w:val="00102D13"/>
    <w:rsid w:val="0010333D"/>
    <w:rsid w:val="00103D19"/>
    <w:rsid w:val="001048DF"/>
    <w:rsid w:val="00104C03"/>
    <w:rsid w:val="00104CC1"/>
    <w:rsid w:val="00105734"/>
    <w:rsid w:val="001057E5"/>
    <w:rsid w:val="00105F93"/>
    <w:rsid w:val="00106C87"/>
    <w:rsid w:val="00107526"/>
    <w:rsid w:val="001078A2"/>
    <w:rsid w:val="00110060"/>
    <w:rsid w:val="001108A9"/>
    <w:rsid w:val="001114A6"/>
    <w:rsid w:val="001114E1"/>
    <w:rsid w:val="00111EF4"/>
    <w:rsid w:val="00112047"/>
    <w:rsid w:val="00112447"/>
    <w:rsid w:val="0011287B"/>
    <w:rsid w:val="00112E92"/>
    <w:rsid w:val="00113363"/>
    <w:rsid w:val="001135D6"/>
    <w:rsid w:val="00113CDC"/>
    <w:rsid w:val="001142D3"/>
    <w:rsid w:val="001146D7"/>
    <w:rsid w:val="00114B7A"/>
    <w:rsid w:val="00114B9E"/>
    <w:rsid w:val="00114BC0"/>
    <w:rsid w:val="00114CC3"/>
    <w:rsid w:val="00115003"/>
    <w:rsid w:val="001159C4"/>
    <w:rsid w:val="00115C55"/>
    <w:rsid w:val="0011669F"/>
    <w:rsid w:val="00116844"/>
    <w:rsid w:val="00117027"/>
    <w:rsid w:val="001170A0"/>
    <w:rsid w:val="001175F1"/>
    <w:rsid w:val="00117A9F"/>
    <w:rsid w:val="00117BAE"/>
    <w:rsid w:val="00117E69"/>
    <w:rsid w:val="00120253"/>
    <w:rsid w:val="001202A5"/>
    <w:rsid w:val="001202E5"/>
    <w:rsid w:val="00120B0E"/>
    <w:rsid w:val="00120D87"/>
    <w:rsid w:val="00121214"/>
    <w:rsid w:val="001223ED"/>
    <w:rsid w:val="001224A8"/>
    <w:rsid w:val="00122AEC"/>
    <w:rsid w:val="00122C03"/>
    <w:rsid w:val="00122F05"/>
    <w:rsid w:val="0012332F"/>
    <w:rsid w:val="0012354E"/>
    <w:rsid w:val="0012428D"/>
    <w:rsid w:val="001243E6"/>
    <w:rsid w:val="001245A4"/>
    <w:rsid w:val="00124A6A"/>
    <w:rsid w:val="0012506D"/>
    <w:rsid w:val="00125269"/>
    <w:rsid w:val="00125574"/>
    <w:rsid w:val="001257CA"/>
    <w:rsid w:val="00125FA4"/>
    <w:rsid w:val="0012649A"/>
    <w:rsid w:val="00126690"/>
    <w:rsid w:val="00126A0D"/>
    <w:rsid w:val="00126C7A"/>
    <w:rsid w:val="00126CBE"/>
    <w:rsid w:val="00126DB2"/>
    <w:rsid w:val="00127B35"/>
    <w:rsid w:val="0013043C"/>
    <w:rsid w:val="00130BA3"/>
    <w:rsid w:val="00131176"/>
    <w:rsid w:val="001312A6"/>
    <w:rsid w:val="00131936"/>
    <w:rsid w:val="00131B18"/>
    <w:rsid w:val="00131EE0"/>
    <w:rsid w:val="0013218E"/>
    <w:rsid w:val="00132BD6"/>
    <w:rsid w:val="00132D4E"/>
    <w:rsid w:val="001335AA"/>
    <w:rsid w:val="001339EB"/>
    <w:rsid w:val="00133BEA"/>
    <w:rsid w:val="00134171"/>
    <w:rsid w:val="00134215"/>
    <w:rsid w:val="0013544D"/>
    <w:rsid w:val="00135506"/>
    <w:rsid w:val="001358B1"/>
    <w:rsid w:val="0013607F"/>
    <w:rsid w:val="00136388"/>
    <w:rsid w:val="001370C3"/>
    <w:rsid w:val="00137189"/>
    <w:rsid w:val="0013719A"/>
    <w:rsid w:val="001371C9"/>
    <w:rsid w:val="00137257"/>
    <w:rsid w:val="00137267"/>
    <w:rsid w:val="001372A5"/>
    <w:rsid w:val="001372EE"/>
    <w:rsid w:val="001374E3"/>
    <w:rsid w:val="00137509"/>
    <w:rsid w:val="001376FF"/>
    <w:rsid w:val="00137746"/>
    <w:rsid w:val="001378DB"/>
    <w:rsid w:val="00137AD7"/>
    <w:rsid w:val="00137BCA"/>
    <w:rsid w:val="00140453"/>
    <w:rsid w:val="00140558"/>
    <w:rsid w:val="00140AF7"/>
    <w:rsid w:val="00140EF3"/>
    <w:rsid w:val="001412FA"/>
    <w:rsid w:val="00141942"/>
    <w:rsid w:val="00141FA2"/>
    <w:rsid w:val="00142FB1"/>
    <w:rsid w:val="00143302"/>
    <w:rsid w:val="0014381C"/>
    <w:rsid w:val="00143A28"/>
    <w:rsid w:val="00143E5C"/>
    <w:rsid w:val="00144917"/>
    <w:rsid w:val="00144DF9"/>
    <w:rsid w:val="001456BD"/>
    <w:rsid w:val="00145897"/>
    <w:rsid w:val="00146120"/>
    <w:rsid w:val="001465F7"/>
    <w:rsid w:val="00146CFF"/>
    <w:rsid w:val="00146EE6"/>
    <w:rsid w:val="001471D7"/>
    <w:rsid w:val="00147919"/>
    <w:rsid w:val="00147F54"/>
    <w:rsid w:val="00147FB0"/>
    <w:rsid w:val="00150257"/>
    <w:rsid w:val="00150B47"/>
    <w:rsid w:val="00150F9C"/>
    <w:rsid w:val="0015109C"/>
    <w:rsid w:val="00151116"/>
    <w:rsid w:val="001513C8"/>
    <w:rsid w:val="001516B3"/>
    <w:rsid w:val="001517CE"/>
    <w:rsid w:val="00151AA2"/>
    <w:rsid w:val="001523B4"/>
    <w:rsid w:val="00152B91"/>
    <w:rsid w:val="00152E7C"/>
    <w:rsid w:val="0015376D"/>
    <w:rsid w:val="00153886"/>
    <w:rsid w:val="00153A50"/>
    <w:rsid w:val="0015481D"/>
    <w:rsid w:val="00154827"/>
    <w:rsid w:val="00154BCD"/>
    <w:rsid w:val="00154F4D"/>
    <w:rsid w:val="00155312"/>
    <w:rsid w:val="0015546D"/>
    <w:rsid w:val="00155A15"/>
    <w:rsid w:val="00155A1E"/>
    <w:rsid w:val="00155E4B"/>
    <w:rsid w:val="00156291"/>
    <w:rsid w:val="0015667C"/>
    <w:rsid w:val="00156CB2"/>
    <w:rsid w:val="00156F81"/>
    <w:rsid w:val="0015721C"/>
    <w:rsid w:val="0015771C"/>
    <w:rsid w:val="001577EE"/>
    <w:rsid w:val="00157C2A"/>
    <w:rsid w:val="00157C6D"/>
    <w:rsid w:val="00160A76"/>
    <w:rsid w:val="00160A86"/>
    <w:rsid w:val="00160ACE"/>
    <w:rsid w:val="00160B01"/>
    <w:rsid w:val="0016100E"/>
    <w:rsid w:val="001613A4"/>
    <w:rsid w:val="001618FE"/>
    <w:rsid w:val="00161B8E"/>
    <w:rsid w:val="00161E53"/>
    <w:rsid w:val="001628E6"/>
    <w:rsid w:val="00162B08"/>
    <w:rsid w:val="00162B1E"/>
    <w:rsid w:val="00162CB8"/>
    <w:rsid w:val="00163882"/>
    <w:rsid w:val="00163F6D"/>
    <w:rsid w:val="00164B0B"/>
    <w:rsid w:val="00164B2E"/>
    <w:rsid w:val="001651DD"/>
    <w:rsid w:val="00165D30"/>
    <w:rsid w:val="00166029"/>
    <w:rsid w:val="00166195"/>
    <w:rsid w:val="001663D2"/>
    <w:rsid w:val="0016675A"/>
    <w:rsid w:val="00166E59"/>
    <w:rsid w:val="00166EBE"/>
    <w:rsid w:val="0016741A"/>
    <w:rsid w:val="0016782A"/>
    <w:rsid w:val="001678AC"/>
    <w:rsid w:val="0017031F"/>
    <w:rsid w:val="00170913"/>
    <w:rsid w:val="00170AF3"/>
    <w:rsid w:val="00171675"/>
    <w:rsid w:val="00172505"/>
    <w:rsid w:val="0017356B"/>
    <w:rsid w:val="00173C7A"/>
    <w:rsid w:val="001740A5"/>
    <w:rsid w:val="00174207"/>
    <w:rsid w:val="00175816"/>
    <w:rsid w:val="00176A57"/>
    <w:rsid w:val="001773EE"/>
    <w:rsid w:val="0017750E"/>
    <w:rsid w:val="00177784"/>
    <w:rsid w:val="00177C2F"/>
    <w:rsid w:val="00180226"/>
    <w:rsid w:val="00180D8E"/>
    <w:rsid w:val="00180E39"/>
    <w:rsid w:val="00180EA6"/>
    <w:rsid w:val="001810E5"/>
    <w:rsid w:val="001813E6"/>
    <w:rsid w:val="00181541"/>
    <w:rsid w:val="0018190B"/>
    <w:rsid w:val="00181D1D"/>
    <w:rsid w:val="00181F77"/>
    <w:rsid w:val="00182367"/>
    <w:rsid w:val="00182431"/>
    <w:rsid w:val="00182720"/>
    <w:rsid w:val="00182CF0"/>
    <w:rsid w:val="001832B2"/>
    <w:rsid w:val="00183893"/>
    <w:rsid w:val="001838D0"/>
    <w:rsid w:val="00183B81"/>
    <w:rsid w:val="00184359"/>
    <w:rsid w:val="00184572"/>
    <w:rsid w:val="001846AF"/>
    <w:rsid w:val="00184745"/>
    <w:rsid w:val="00184899"/>
    <w:rsid w:val="00184C56"/>
    <w:rsid w:val="0018503E"/>
    <w:rsid w:val="001853AF"/>
    <w:rsid w:val="00185843"/>
    <w:rsid w:val="00185DE1"/>
    <w:rsid w:val="00185E54"/>
    <w:rsid w:val="00185ECC"/>
    <w:rsid w:val="00185ED1"/>
    <w:rsid w:val="00186127"/>
    <w:rsid w:val="001864E6"/>
    <w:rsid w:val="00186666"/>
    <w:rsid w:val="001866A6"/>
    <w:rsid w:val="0018691D"/>
    <w:rsid w:val="001869B6"/>
    <w:rsid w:val="00186F2B"/>
    <w:rsid w:val="00186FFD"/>
    <w:rsid w:val="00187130"/>
    <w:rsid w:val="00187291"/>
    <w:rsid w:val="001874A2"/>
    <w:rsid w:val="00187782"/>
    <w:rsid w:val="001907E1"/>
    <w:rsid w:val="00190B15"/>
    <w:rsid w:val="00190E2E"/>
    <w:rsid w:val="00191226"/>
    <w:rsid w:val="00191847"/>
    <w:rsid w:val="0019192D"/>
    <w:rsid w:val="00191D64"/>
    <w:rsid w:val="0019274A"/>
    <w:rsid w:val="00192849"/>
    <w:rsid w:val="00192A54"/>
    <w:rsid w:val="00192C08"/>
    <w:rsid w:val="0019304F"/>
    <w:rsid w:val="00193295"/>
    <w:rsid w:val="001932BE"/>
    <w:rsid w:val="001932D5"/>
    <w:rsid w:val="00193748"/>
    <w:rsid w:val="00193ACE"/>
    <w:rsid w:val="00193B2F"/>
    <w:rsid w:val="00193C40"/>
    <w:rsid w:val="00193E6F"/>
    <w:rsid w:val="00193EEF"/>
    <w:rsid w:val="0019418C"/>
    <w:rsid w:val="001944C7"/>
    <w:rsid w:val="001946ED"/>
    <w:rsid w:val="00194842"/>
    <w:rsid w:val="00194A93"/>
    <w:rsid w:val="00194AF5"/>
    <w:rsid w:val="00194D85"/>
    <w:rsid w:val="00194DCF"/>
    <w:rsid w:val="00195253"/>
    <w:rsid w:val="00195510"/>
    <w:rsid w:val="00195C42"/>
    <w:rsid w:val="00195D9E"/>
    <w:rsid w:val="00195FA4"/>
    <w:rsid w:val="0019611B"/>
    <w:rsid w:val="001964B8"/>
    <w:rsid w:val="001965F6"/>
    <w:rsid w:val="001971F1"/>
    <w:rsid w:val="001977E6"/>
    <w:rsid w:val="00197CBD"/>
    <w:rsid w:val="00197D47"/>
    <w:rsid w:val="00197EC4"/>
    <w:rsid w:val="001A0145"/>
    <w:rsid w:val="001A0B53"/>
    <w:rsid w:val="001A0BDC"/>
    <w:rsid w:val="001A0C0D"/>
    <w:rsid w:val="001A0F5B"/>
    <w:rsid w:val="001A0F95"/>
    <w:rsid w:val="001A11FB"/>
    <w:rsid w:val="001A13B3"/>
    <w:rsid w:val="001A16FA"/>
    <w:rsid w:val="001A1A55"/>
    <w:rsid w:val="001A1EFF"/>
    <w:rsid w:val="001A2DD7"/>
    <w:rsid w:val="001A2DF1"/>
    <w:rsid w:val="001A2FAB"/>
    <w:rsid w:val="001A3448"/>
    <w:rsid w:val="001A3B91"/>
    <w:rsid w:val="001A3E06"/>
    <w:rsid w:val="001A3E83"/>
    <w:rsid w:val="001A462F"/>
    <w:rsid w:val="001A470D"/>
    <w:rsid w:val="001A4D33"/>
    <w:rsid w:val="001A5258"/>
    <w:rsid w:val="001A5353"/>
    <w:rsid w:val="001A577D"/>
    <w:rsid w:val="001A59BD"/>
    <w:rsid w:val="001A5DEB"/>
    <w:rsid w:val="001A5DEF"/>
    <w:rsid w:val="001A5E81"/>
    <w:rsid w:val="001A5FE5"/>
    <w:rsid w:val="001A61A9"/>
    <w:rsid w:val="001A6212"/>
    <w:rsid w:val="001A6799"/>
    <w:rsid w:val="001A6945"/>
    <w:rsid w:val="001A6B40"/>
    <w:rsid w:val="001A75BA"/>
    <w:rsid w:val="001B053E"/>
    <w:rsid w:val="001B0EAC"/>
    <w:rsid w:val="001B1EE5"/>
    <w:rsid w:val="001B1F51"/>
    <w:rsid w:val="001B1FE0"/>
    <w:rsid w:val="001B20E6"/>
    <w:rsid w:val="001B21EC"/>
    <w:rsid w:val="001B2228"/>
    <w:rsid w:val="001B2341"/>
    <w:rsid w:val="001B2F7F"/>
    <w:rsid w:val="001B3162"/>
    <w:rsid w:val="001B317A"/>
    <w:rsid w:val="001B32A5"/>
    <w:rsid w:val="001B3F57"/>
    <w:rsid w:val="001B40FD"/>
    <w:rsid w:val="001B45E8"/>
    <w:rsid w:val="001B4904"/>
    <w:rsid w:val="001B4B85"/>
    <w:rsid w:val="001B4E2F"/>
    <w:rsid w:val="001B5032"/>
    <w:rsid w:val="001B548F"/>
    <w:rsid w:val="001B5B54"/>
    <w:rsid w:val="001B626E"/>
    <w:rsid w:val="001B64FC"/>
    <w:rsid w:val="001B6868"/>
    <w:rsid w:val="001B6EEE"/>
    <w:rsid w:val="001B6F24"/>
    <w:rsid w:val="001B70E2"/>
    <w:rsid w:val="001B7A06"/>
    <w:rsid w:val="001C01C7"/>
    <w:rsid w:val="001C04D6"/>
    <w:rsid w:val="001C05D5"/>
    <w:rsid w:val="001C0A86"/>
    <w:rsid w:val="001C0B2F"/>
    <w:rsid w:val="001C0C44"/>
    <w:rsid w:val="001C0F1D"/>
    <w:rsid w:val="001C1178"/>
    <w:rsid w:val="001C1205"/>
    <w:rsid w:val="001C128B"/>
    <w:rsid w:val="001C24D0"/>
    <w:rsid w:val="001C298B"/>
    <w:rsid w:val="001C321A"/>
    <w:rsid w:val="001C377B"/>
    <w:rsid w:val="001C41EF"/>
    <w:rsid w:val="001C4620"/>
    <w:rsid w:val="001C468B"/>
    <w:rsid w:val="001C496F"/>
    <w:rsid w:val="001C53FF"/>
    <w:rsid w:val="001C578D"/>
    <w:rsid w:val="001C5CAF"/>
    <w:rsid w:val="001C5D03"/>
    <w:rsid w:val="001C5F7F"/>
    <w:rsid w:val="001C619A"/>
    <w:rsid w:val="001C6F27"/>
    <w:rsid w:val="001C6FA8"/>
    <w:rsid w:val="001C77F4"/>
    <w:rsid w:val="001C7AA9"/>
    <w:rsid w:val="001D05E1"/>
    <w:rsid w:val="001D0DBF"/>
    <w:rsid w:val="001D1069"/>
    <w:rsid w:val="001D14F5"/>
    <w:rsid w:val="001D1E6E"/>
    <w:rsid w:val="001D2337"/>
    <w:rsid w:val="001D24B8"/>
    <w:rsid w:val="001D274B"/>
    <w:rsid w:val="001D29C9"/>
    <w:rsid w:val="001D2DFA"/>
    <w:rsid w:val="001D2E4A"/>
    <w:rsid w:val="001D2E8A"/>
    <w:rsid w:val="001D336C"/>
    <w:rsid w:val="001D3414"/>
    <w:rsid w:val="001D3573"/>
    <w:rsid w:val="001D3859"/>
    <w:rsid w:val="001D3871"/>
    <w:rsid w:val="001D3DE3"/>
    <w:rsid w:val="001D43BA"/>
    <w:rsid w:val="001D49AF"/>
    <w:rsid w:val="001D4EA3"/>
    <w:rsid w:val="001D55EC"/>
    <w:rsid w:val="001D5704"/>
    <w:rsid w:val="001D595B"/>
    <w:rsid w:val="001D5D4F"/>
    <w:rsid w:val="001D6210"/>
    <w:rsid w:val="001D622D"/>
    <w:rsid w:val="001D6501"/>
    <w:rsid w:val="001D6CE1"/>
    <w:rsid w:val="001D7045"/>
    <w:rsid w:val="001D78A1"/>
    <w:rsid w:val="001D7BF8"/>
    <w:rsid w:val="001D7D2E"/>
    <w:rsid w:val="001E0C2F"/>
    <w:rsid w:val="001E15F5"/>
    <w:rsid w:val="001E1801"/>
    <w:rsid w:val="001E19CD"/>
    <w:rsid w:val="001E22ED"/>
    <w:rsid w:val="001E23AE"/>
    <w:rsid w:val="001E27C0"/>
    <w:rsid w:val="001E27CE"/>
    <w:rsid w:val="001E2814"/>
    <w:rsid w:val="001E28C4"/>
    <w:rsid w:val="001E2C79"/>
    <w:rsid w:val="001E2D57"/>
    <w:rsid w:val="001E33CD"/>
    <w:rsid w:val="001E345B"/>
    <w:rsid w:val="001E3693"/>
    <w:rsid w:val="001E3702"/>
    <w:rsid w:val="001E3B7A"/>
    <w:rsid w:val="001E3E74"/>
    <w:rsid w:val="001E3FCE"/>
    <w:rsid w:val="001E4425"/>
    <w:rsid w:val="001E4C5C"/>
    <w:rsid w:val="001E4C92"/>
    <w:rsid w:val="001E4CB6"/>
    <w:rsid w:val="001E5229"/>
    <w:rsid w:val="001E56FE"/>
    <w:rsid w:val="001E5D35"/>
    <w:rsid w:val="001E5EC3"/>
    <w:rsid w:val="001E648E"/>
    <w:rsid w:val="001E661E"/>
    <w:rsid w:val="001E6671"/>
    <w:rsid w:val="001E6834"/>
    <w:rsid w:val="001E6839"/>
    <w:rsid w:val="001E6D51"/>
    <w:rsid w:val="001E74BE"/>
    <w:rsid w:val="001E7D53"/>
    <w:rsid w:val="001F023D"/>
    <w:rsid w:val="001F0321"/>
    <w:rsid w:val="001F058A"/>
    <w:rsid w:val="001F0724"/>
    <w:rsid w:val="001F1199"/>
    <w:rsid w:val="001F12ED"/>
    <w:rsid w:val="001F12FB"/>
    <w:rsid w:val="001F1990"/>
    <w:rsid w:val="001F1C99"/>
    <w:rsid w:val="001F1E79"/>
    <w:rsid w:val="001F2895"/>
    <w:rsid w:val="001F28DC"/>
    <w:rsid w:val="001F2E90"/>
    <w:rsid w:val="001F304F"/>
    <w:rsid w:val="001F31FC"/>
    <w:rsid w:val="001F3246"/>
    <w:rsid w:val="001F342C"/>
    <w:rsid w:val="001F3DFF"/>
    <w:rsid w:val="001F4151"/>
    <w:rsid w:val="001F4191"/>
    <w:rsid w:val="001F4287"/>
    <w:rsid w:val="001F44D7"/>
    <w:rsid w:val="001F4B51"/>
    <w:rsid w:val="001F4D16"/>
    <w:rsid w:val="001F4EB9"/>
    <w:rsid w:val="001F523F"/>
    <w:rsid w:val="001F5328"/>
    <w:rsid w:val="001F541D"/>
    <w:rsid w:val="001F5C70"/>
    <w:rsid w:val="001F5D4F"/>
    <w:rsid w:val="001F6496"/>
    <w:rsid w:val="001F6B0E"/>
    <w:rsid w:val="001F7C73"/>
    <w:rsid w:val="001F7CC4"/>
    <w:rsid w:val="002000D8"/>
    <w:rsid w:val="0020077B"/>
    <w:rsid w:val="00200C41"/>
    <w:rsid w:val="00200C7D"/>
    <w:rsid w:val="00201642"/>
    <w:rsid w:val="00201D0F"/>
    <w:rsid w:val="00201DF4"/>
    <w:rsid w:val="00201EF9"/>
    <w:rsid w:val="00201FB4"/>
    <w:rsid w:val="002022F2"/>
    <w:rsid w:val="00202AE9"/>
    <w:rsid w:val="00202C86"/>
    <w:rsid w:val="00202E91"/>
    <w:rsid w:val="002030F7"/>
    <w:rsid w:val="002031A8"/>
    <w:rsid w:val="0020329B"/>
    <w:rsid w:val="00203466"/>
    <w:rsid w:val="002036BF"/>
    <w:rsid w:val="0020391E"/>
    <w:rsid w:val="002039A8"/>
    <w:rsid w:val="002039DE"/>
    <w:rsid w:val="00203CA3"/>
    <w:rsid w:val="0020406C"/>
    <w:rsid w:val="00204221"/>
    <w:rsid w:val="00204AB7"/>
    <w:rsid w:val="00204CEB"/>
    <w:rsid w:val="00205483"/>
    <w:rsid w:val="00205680"/>
    <w:rsid w:val="0020595C"/>
    <w:rsid w:val="002061FF"/>
    <w:rsid w:val="0020652B"/>
    <w:rsid w:val="00206575"/>
    <w:rsid w:val="0020672E"/>
    <w:rsid w:val="0020687E"/>
    <w:rsid w:val="00206FF7"/>
    <w:rsid w:val="0020711A"/>
    <w:rsid w:val="00207551"/>
    <w:rsid w:val="00207895"/>
    <w:rsid w:val="00207A33"/>
    <w:rsid w:val="00207B75"/>
    <w:rsid w:val="00207D7C"/>
    <w:rsid w:val="002102DA"/>
    <w:rsid w:val="00210879"/>
    <w:rsid w:val="0021147D"/>
    <w:rsid w:val="00211CA1"/>
    <w:rsid w:val="00211D1A"/>
    <w:rsid w:val="00212C8A"/>
    <w:rsid w:val="00213D12"/>
    <w:rsid w:val="00213FD1"/>
    <w:rsid w:val="002140B5"/>
    <w:rsid w:val="00215128"/>
    <w:rsid w:val="002155A2"/>
    <w:rsid w:val="00215A90"/>
    <w:rsid w:val="00215BB9"/>
    <w:rsid w:val="00215DAC"/>
    <w:rsid w:val="00215EEC"/>
    <w:rsid w:val="00216279"/>
    <w:rsid w:val="002163A7"/>
    <w:rsid w:val="002166AB"/>
    <w:rsid w:val="00216D8A"/>
    <w:rsid w:val="00217AB5"/>
    <w:rsid w:val="00217DDD"/>
    <w:rsid w:val="00217F78"/>
    <w:rsid w:val="002205DF"/>
    <w:rsid w:val="002207BD"/>
    <w:rsid w:val="00220E98"/>
    <w:rsid w:val="002211E4"/>
    <w:rsid w:val="002215C7"/>
    <w:rsid w:val="002215DB"/>
    <w:rsid w:val="00221AD7"/>
    <w:rsid w:val="00221C3B"/>
    <w:rsid w:val="0022217D"/>
    <w:rsid w:val="002222BE"/>
    <w:rsid w:val="002229B5"/>
    <w:rsid w:val="00222B5E"/>
    <w:rsid w:val="00222C4F"/>
    <w:rsid w:val="00222DC2"/>
    <w:rsid w:val="00223741"/>
    <w:rsid w:val="00223BEC"/>
    <w:rsid w:val="002248E1"/>
    <w:rsid w:val="00224BCC"/>
    <w:rsid w:val="002252A4"/>
    <w:rsid w:val="0022556B"/>
    <w:rsid w:val="00225700"/>
    <w:rsid w:val="002258A8"/>
    <w:rsid w:val="0022711C"/>
    <w:rsid w:val="002303B3"/>
    <w:rsid w:val="0023067A"/>
    <w:rsid w:val="0023107B"/>
    <w:rsid w:val="00231394"/>
    <w:rsid w:val="002313D5"/>
    <w:rsid w:val="00231DC0"/>
    <w:rsid w:val="0023265D"/>
    <w:rsid w:val="002326C6"/>
    <w:rsid w:val="002329EF"/>
    <w:rsid w:val="00232AC9"/>
    <w:rsid w:val="00233576"/>
    <w:rsid w:val="0023376B"/>
    <w:rsid w:val="002339EA"/>
    <w:rsid w:val="00233EE3"/>
    <w:rsid w:val="0023483F"/>
    <w:rsid w:val="00234A5B"/>
    <w:rsid w:val="00234CAF"/>
    <w:rsid w:val="00234DC8"/>
    <w:rsid w:val="00234E75"/>
    <w:rsid w:val="002351AE"/>
    <w:rsid w:val="00235A20"/>
    <w:rsid w:val="00235DB5"/>
    <w:rsid w:val="002362CC"/>
    <w:rsid w:val="00236452"/>
    <w:rsid w:val="0023698A"/>
    <w:rsid w:val="00236A43"/>
    <w:rsid w:val="002377E2"/>
    <w:rsid w:val="00237B05"/>
    <w:rsid w:val="00237DF0"/>
    <w:rsid w:val="00237F0A"/>
    <w:rsid w:val="00240253"/>
    <w:rsid w:val="00240E95"/>
    <w:rsid w:val="0024161B"/>
    <w:rsid w:val="00241728"/>
    <w:rsid w:val="00241874"/>
    <w:rsid w:val="00241992"/>
    <w:rsid w:val="00241D57"/>
    <w:rsid w:val="00241DEA"/>
    <w:rsid w:val="0024238C"/>
    <w:rsid w:val="0024245E"/>
    <w:rsid w:val="0024304E"/>
    <w:rsid w:val="0024419A"/>
    <w:rsid w:val="0024465A"/>
    <w:rsid w:val="00244ABB"/>
    <w:rsid w:val="0024522C"/>
    <w:rsid w:val="00245742"/>
    <w:rsid w:val="00245CFB"/>
    <w:rsid w:val="00245EEB"/>
    <w:rsid w:val="00246027"/>
    <w:rsid w:val="002460A8"/>
    <w:rsid w:val="00246219"/>
    <w:rsid w:val="00246388"/>
    <w:rsid w:val="00246474"/>
    <w:rsid w:val="00246612"/>
    <w:rsid w:val="00246D6B"/>
    <w:rsid w:val="00246D9E"/>
    <w:rsid w:val="00247385"/>
    <w:rsid w:val="00247D3F"/>
    <w:rsid w:val="00247E18"/>
    <w:rsid w:val="00247E6E"/>
    <w:rsid w:val="00247F5B"/>
    <w:rsid w:val="00250026"/>
    <w:rsid w:val="00250543"/>
    <w:rsid w:val="00250739"/>
    <w:rsid w:val="00250814"/>
    <w:rsid w:val="0025086E"/>
    <w:rsid w:val="0025136B"/>
    <w:rsid w:val="0025160B"/>
    <w:rsid w:val="00251A5F"/>
    <w:rsid w:val="00251AB8"/>
    <w:rsid w:val="00251EC2"/>
    <w:rsid w:val="0025210F"/>
    <w:rsid w:val="0025236F"/>
    <w:rsid w:val="00252A64"/>
    <w:rsid w:val="00252CAC"/>
    <w:rsid w:val="00252DCA"/>
    <w:rsid w:val="00253462"/>
    <w:rsid w:val="002535C8"/>
    <w:rsid w:val="002538D0"/>
    <w:rsid w:val="002538DF"/>
    <w:rsid w:val="00253BC2"/>
    <w:rsid w:val="002546C0"/>
    <w:rsid w:val="002550C5"/>
    <w:rsid w:val="00255163"/>
    <w:rsid w:val="00255865"/>
    <w:rsid w:val="00255A0B"/>
    <w:rsid w:val="00256304"/>
    <w:rsid w:val="00256435"/>
    <w:rsid w:val="00256889"/>
    <w:rsid w:val="00256E58"/>
    <w:rsid w:val="00257451"/>
    <w:rsid w:val="00257BE1"/>
    <w:rsid w:val="00257C36"/>
    <w:rsid w:val="00257C58"/>
    <w:rsid w:val="0026026E"/>
    <w:rsid w:val="002606BE"/>
    <w:rsid w:val="00260768"/>
    <w:rsid w:val="00260A52"/>
    <w:rsid w:val="00261209"/>
    <w:rsid w:val="0026163D"/>
    <w:rsid w:val="00261961"/>
    <w:rsid w:val="00261F77"/>
    <w:rsid w:val="002627BA"/>
    <w:rsid w:val="00262C7B"/>
    <w:rsid w:val="00262E2F"/>
    <w:rsid w:val="002630D7"/>
    <w:rsid w:val="002633B0"/>
    <w:rsid w:val="00263451"/>
    <w:rsid w:val="00263BED"/>
    <w:rsid w:val="00263C8D"/>
    <w:rsid w:val="00263E7D"/>
    <w:rsid w:val="00264182"/>
    <w:rsid w:val="002649D8"/>
    <w:rsid w:val="00265111"/>
    <w:rsid w:val="002658C5"/>
    <w:rsid w:val="00266084"/>
    <w:rsid w:val="00266150"/>
    <w:rsid w:val="00266162"/>
    <w:rsid w:val="0026639A"/>
    <w:rsid w:val="0026652F"/>
    <w:rsid w:val="0026653E"/>
    <w:rsid w:val="00266D69"/>
    <w:rsid w:val="00266DDA"/>
    <w:rsid w:val="0026752E"/>
    <w:rsid w:val="00267830"/>
    <w:rsid w:val="00267A22"/>
    <w:rsid w:val="00267C26"/>
    <w:rsid w:val="00270082"/>
    <w:rsid w:val="002700E8"/>
    <w:rsid w:val="00270453"/>
    <w:rsid w:val="00270918"/>
    <w:rsid w:val="00271563"/>
    <w:rsid w:val="00272044"/>
    <w:rsid w:val="00272309"/>
    <w:rsid w:val="00272C18"/>
    <w:rsid w:val="00273412"/>
    <w:rsid w:val="00273590"/>
    <w:rsid w:val="002739C2"/>
    <w:rsid w:val="00273A18"/>
    <w:rsid w:val="00273DD2"/>
    <w:rsid w:val="00273E04"/>
    <w:rsid w:val="00273E0E"/>
    <w:rsid w:val="002743DF"/>
    <w:rsid w:val="0027471E"/>
    <w:rsid w:val="00274805"/>
    <w:rsid w:val="002749C8"/>
    <w:rsid w:val="002756E2"/>
    <w:rsid w:val="002760A6"/>
    <w:rsid w:val="002765D8"/>
    <w:rsid w:val="00276789"/>
    <w:rsid w:val="002769AB"/>
    <w:rsid w:val="002769C3"/>
    <w:rsid w:val="0027754C"/>
    <w:rsid w:val="002776D8"/>
    <w:rsid w:val="0027787E"/>
    <w:rsid w:val="00277F84"/>
    <w:rsid w:val="00277FBF"/>
    <w:rsid w:val="002801AF"/>
    <w:rsid w:val="0028072D"/>
    <w:rsid w:val="00280C06"/>
    <w:rsid w:val="00280DFF"/>
    <w:rsid w:val="00280F56"/>
    <w:rsid w:val="00280F61"/>
    <w:rsid w:val="00281523"/>
    <w:rsid w:val="002816E7"/>
    <w:rsid w:val="002819D4"/>
    <w:rsid w:val="0028261F"/>
    <w:rsid w:val="002833EA"/>
    <w:rsid w:val="00283D27"/>
    <w:rsid w:val="00284075"/>
    <w:rsid w:val="002841B2"/>
    <w:rsid w:val="00284AAA"/>
    <w:rsid w:val="00284D47"/>
    <w:rsid w:val="00284ED7"/>
    <w:rsid w:val="00285466"/>
    <w:rsid w:val="002854FD"/>
    <w:rsid w:val="0028597F"/>
    <w:rsid w:val="00285C74"/>
    <w:rsid w:val="00285DD4"/>
    <w:rsid w:val="00285DF2"/>
    <w:rsid w:val="002868A4"/>
    <w:rsid w:val="0028703E"/>
    <w:rsid w:val="002875D6"/>
    <w:rsid w:val="002879CA"/>
    <w:rsid w:val="00287D6F"/>
    <w:rsid w:val="00287E7D"/>
    <w:rsid w:val="00287EBA"/>
    <w:rsid w:val="002901B6"/>
    <w:rsid w:val="00290A2F"/>
    <w:rsid w:val="00290E87"/>
    <w:rsid w:val="002917E1"/>
    <w:rsid w:val="002919CE"/>
    <w:rsid w:val="00291BD2"/>
    <w:rsid w:val="00292019"/>
    <w:rsid w:val="00292A3C"/>
    <w:rsid w:val="00293112"/>
    <w:rsid w:val="00293AEE"/>
    <w:rsid w:val="00293B74"/>
    <w:rsid w:val="0029405A"/>
    <w:rsid w:val="00294132"/>
    <w:rsid w:val="0029431F"/>
    <w:rsid w:val="0029506B"/>
    <w:rsid w:val="002952C9"/>
    <w:rsid w:val="002952F0"/>
    <w:rsid w:val="00295474"/>
    <w:rsid w:val="002956CD"/>
    <w:rsid w:val="00295F19"/>
    <w:rsid w:val="00296053"/>
    <w:rsid w:val="00296115"/>
    <w:rsid w:val="00297531"/>
    <w:rsid w:val="0029773F"/>
    <w:rsid w:val="00297BF0"/>
    <w:rsid w:val="002A02A5"/>
    <w:rsid w:val="002A02E8"/>
    <w:rsid w:val="002A0848"/>
    <w:rsid w:val="002A142F"/>
    <w:rsid w:val="002A1875"/>
    <w:rsid w:val="002A2308"/>
    <w:rsid w:val="002A2337"/>
    <w:rsid w:val="002A2390"/>
    <w:rsid w:val="002A32B5"/>
    <w:rsid w:val="002A3348"/>
    <w:rsid w:val="002A3385"/>
    <w:rsid w:val="002A34FB"/>
    <w:rsid w:val="002A3AA3"/>
    <w:rsid w:val="002A4045"/>
    <w:rsid w:val="002A4423"/>
    <w:rsid w:val="002A54C0"/>
    <w:rsid w:val="002A54EA"/>
    <w:rsid w:val="002A5D16"/>
    <w:rsid w:val="002A5DD9"/>
    <w:rsid w:val="002A5E18"/>
    <w:rsid w:val="002A6219"/>
    <w:rsid w:val="002A669C"/>
    <w:rsid w:val="002A6E12"/>
    <w:rsid w:val="002A7151"/>
    <w:rsid w:val="002A7A04"/>
    <w:rsid w:val="002B1001"/>
    <w:rsid w:val="002B13B4"/>
    <w:rsid w:val="002B1529"/>
    <w:rsid w:val="002B155B"/>
    <w:rsid w:val="002B1647"/>
    <w:rsid w:val="002B196A"/>
    <w:rsid w:val="002B1FE9"/>
    <w:rsid w:val="002B276E"/>
    <w:rsid w:val="002B36F1"/>
    <w:rsid w:val="002B37D2"/>
    <w:rsid w:val="002B38A9"/>
    <w:rsid w:val="002B3955"/>
    <w:rsid w:val="002B3D5E"/>
    <w:rsid w:val="002B3ECC"/>
    <w:rsid w:val="002B4424"/>
    <w:rsid w:val="002B4713"/>
    <w:rsid w:val="002B471A"/>
    <w:rsid w:val="002B4B40"/>
    <w:rsid w:val="002B56D0"/>
    <w:rsid w:val="002B5CA3"/>
    <w:rsid w:val="002B6299"/>
    <w:rsid w:val="002B67A7"/>
    <w:rsid w:val="002B6952"/>
    <w:rsid w:val="002B6EAD"/>
    <w:rsid w:val="002B7084"/>
    <w:rsid w:val="002B71A0"/>
    <w:rsid w:val="002B75AA"/>
    <w:rsid w:val="002B7FDE"/>
    <w:rsid w:val="002C01BF"/>
    <w:rsid w:val="002C0494"/>
    <w:rsid w:val="002C060E"/>
    <w:rsid w:val="002C0C0D"/>
    <w:rsid w:val="002C0F04"/>
    <w:rsid w:val="002C1BC6"/>
    <w:rsid w:val="002C1E04"/>
    <w:rsid w:val="002C23C8"/>
    <w:rsid w:val="002C2816"/>
    <w:rsid w:val="002C2DBC"/>
    <w:rsid w:val="002C321A"/>
    <w:rsid w:val="002C35E5"/>
    <w:rsid w:val="002C3ADE"/>
    <w:rsid w:val="002C3D55"/>
    <w:rsid w:val="002C3D65"/>
    <w:rsid w:val="002C4497"/>
    <w:rsid w:val="002C4712"/>
    <w:rsid w:val="002C47A6"/>
    <w:rsid w:val="002C4DEE"/>
    <w:rsid w:val="002C506A"/>
    <w:rsid w:val="002C5846"/>
    <w:rsid w:val="002C5988"/>
    <w:rsid w:val="002C5BA4"/>
    <w:rsid w:val="002C6E78"/>
    <w:rsid w:val="002C751F"/>
    <w:rsid w:val="002C78DE"/>
    <w:rsid w:val="002C78FE"/>
    <w:rsid w:val="002D03D2"/>
    <w:rsid w:val="002D064F"/>
    <w:rsid w:val="002D065A"/>
    <w:rsid w:val="002D0ED0"/>
    <w:rsid w:val="002D1484"/>
    <w:rsid w:val="002D27BF"/>
    <w:rsid w:val="002D27F2"/>
    <w:rsid w:val="002D2FA4"/>
    <w:rsid w:val="002D2FB9"/>
    <w:rsid w:val="002D312A"/>
    <w:rsid w:val="002D388D"/>
    <w:rsid w:val="002D3D99"/>
    <w:rsid w:val="002D3E78"/>
    <w:rsid w:val="002D4504"/>
    <w:rsid w:val="002D45E5"/>
    <w:rsid w:val="002D473A"/>
    <w:rsid w:val="002D49F3"/>
    <w:rsid w:val="002D4AF3"/>
    <w:rsid w:val="002D4C5E"/>
    <w:rsid w:val="002D54E9"/>
    <w:rsid w:val="002D56C9"/>
    <w:rsid w:val="002D5E0C"/>
    <w:rsid w:val="002D6B4B"/>
    <w:rsid w:val="002D6F07"/>
    <w:rsid w:val="002D6FFB"/>
    <w:rsid w:val="002D736B"/>
    <w:rsid w:val="002D78CC"/>
    <w:rsid w:val="002D7C01"/>
    <w:rsid w:val="002E038B"/>
    <w:rsid w:val="002E0547"/>
    <w:rsid w:val="002E0652"/>
    <w:rsid w:val="002E147B"/>
    <w:rsid w:val="002E1688"/>
    <w:rsid w:val="002E1A7F"/>
    <w:rsid w:val="002E2166"/>
    <w:rsid w:val="002E23F6"/>
    <w:rsid w:val="002E28C5"/>
    <w:rsid w:val="002E2A77"/>
    <w:rsid w:val="002E2AA9"/>
    <w:rsid w:val="002E32F9"/>
    <w:rsid w:val="002E33A5"/>
    <w:rsid w:val="002E35D6"/>
    <w:rsid w:val="002E39A3"/>
    <w:rsid w:val="002E4B1E"/>
    <w:rsid w:val="002E5464"/>
    <w:rsid w:val="002E577D"/>
    <w:rsid w:val="002E5CFB"/>
    <w:rsid w:val="002E6098"/>
    <w:rsid w:val="002E6240"/>
    <w:rsid w:val="002E67C0"/>
    <w:rsid w:val="002E6828"/>
    <w:rsid w:val="002E68DF"/>
    <w:rsid w:val="002E6987"/>
    <w:rsid w:val="002E7531"/>
    <w:rsid w:val="002E785E"/>
    <w:rsid w:val="002E7885"/>
    <w:rsid w:val="002E78B8"/>
    <w:rsid w:val="002F0522"/>
    <w:rsid w:val="002F06B4"/>
    <w:rsid w:val="002F0BED"/>
    <w:rsid w:val="002F0EA3"/>
    <w:rsid w:val="002F165B"/>
    <w:rsid w:val="002F1762"/>
    <w:rsid w:val="002F1A11"/>
    <w:rsid w:val="002F1D43"/>
    <w:rsid w:val="002F2165"/>
    <w:rsid w:val="002F245F"/>
    <w:rsid w:val="002F2997"/>
    <w:rsid w:val="002F2A42"/>
    <w:rsid w:val="002F31DF"/>
    <w:rsid w:val="002F363A"/>
    <w:rsid w:val="002F3878"/>
    <w:rsid w:val="002F4479"/>
    <w:rsid w:val="002F4AD9"/>
    <w:rsid w:val="002F4C1C"/>
    <w:rsid w:val="002F4CE5"/>
    <w:rsid w:val="002F4E5A"/>
    <w:rsid w:val="002F5374"/>
    <w:rsid w:val="002F567B"/>
    <w:rsid w:val="002F6416"/>
    <w:rsid w:val="002F64EC"/>
    <w:rsid w:val="002F6936"/>
    <w:rsid w:val="002F69E4"/>
    <w:rsid w:val="002F7039"/>
    <w:rsid w:val="002F748D"/>
    <w:rsid w:val="002F75F4"/>
    <w:rsid w:val="002F7A09"/>
    <w:rsid w:val="002F7D2C"/>
    <w:rsid w:val="003003AF"/>
    <w:rsid w:val="00300525"/>
    <w:rsid w:val="00300D5E"/>
    <w:rsid w:val="00301463"/>
    <w:rsid w:val="00301DD7"/>
    <w:rsid w:val="0030213D"/>
    <w:rsid w:val="0030235A"/>
    <w:rsid w:val="00302390"/>
    <w:rsid w:val="0030239B"/>
    <w:rsid w:val="003023D6"/>
    <w:rsid w:val="00302625"/>
    <w:rsid w:val="00302812"/>
    <w:rsid w:val="00302E44"/>
    <w:rsid w:val="00302EAC"/>
    <w:rsid w:val="0030333B"/>
    <w:rsid w:val="00303966"/>
    <w:rsid w:val="00303D5C"/>
    <w:rsid w:val="00303E8E"/>
    <w:rsid w:val="00303FB8"/>
    <w:rsid w:val="00304B2E"/>
    <w:rsid w:val="00304CB9"/>
    <w:rsid w:val="00305270"/>
    <w:rsid w:val="0030550F"/>
    <w:rsid w:val="00305600"/>
    <w:rsid w:val="00305B9F"/>
    <w:rsid w:val="00306179"/>
    <w:rsid w:val="003064B2"/>
    <w:rsid w:val="00306C4C"/>
    <w:rsid w:val="00307AB9"/>
    <w:rsid w:val="00307CAE"/>
    <w:rsid w:val="00307F6F"/>
    <w:rsid w:val="00310778"/>
    <w:rsid w:val="00310CDC"/>
    <w:rsid w:val="00311A2E"/>
    <w:rsid w:val="003120E8"/>
    <w:rsid w:val="003121C1"/>
    <w:rsid w:val="00312BC4"/>
    <w:rsid w:val="00312D9A"/>
    <w:rsid w:val="00313062"/>
    <w:rsid w:val="0031334A"/>
    <w:rsid w:val="00313592"/>
    <w:rsid w:val="003141C6"/>
    <w:rsid w:val="0031446C"/>
    <w:rsid w:val="00314913"/>
    <w:rsid w:val="003150E5"/>
    <w:rsid w:val="00315244"/>
    <w:rsid w:val="0031534D"/>
    <w:rsid w:val="00315BFB"/>
    <w:rsid w:val="00315DD3"/>
    <w:rsid w:val="00316523"/>
    <w:rsid w:val="0031654B"/>
    <w:rsid w:val="003165D6"/>
    <w:rsid w:val="00316C66"/>
    <w:rsid w:val="00316E86"/>
    <w:rsid w:val="00317A19"/>
    <w:rsid w:val="00317D43"/>
    <w:rsid w:val="00317D6E"/>
    <w:rsid w:val="00317F6C"/>
    <w:rsid w:val="0032000E"/>
    <w:rsid w:val="003207AE"/>
    <w:rsid w:val="003209F5"/>
    <w:rsid w:val="00320A6E"/>
    <w:rsid w:val="00320C27"/>
    <w:rsid w:val="0032115F"/>
    <w:rsid w:val="00321F4A"/>
    <w:rsid w:val="003222FD"/>
    <w:rsid w:val="003224D5"/>
    <w:rsid w:val="00322512"/>
    <w:rsid w:val="0032293B"/>
    <w:rsid w:val="00322A88"/>
    <w:rsid w:val="0032389C"/>
    <w:rsid w:val="00323DAC"/>
    <w:rsid w:val="0032436B"/>
    <w:rsid w:val="003243E1"/>
    <w:rsid w:val="003244B3"/>
    <w:rsid w:val="00324708"/>
    <w:rsid w:val="003250D7"/>
    <w:rsid w:val="00325425"/>
    <w:rsid w:val="003256F3"/>
    <w:rsid w:val="0032610D"/>
    <w:rsid w:val="003265AF"/>
    <w:rsid w:val="003267FD"/>
    <w:rsid w:val="00326D4A"/>
    <w:rsid w:val="00326F58"/>
    <w:rsid w:val="00327776"/>
    <w:rsid w:val="00327A58"/>
    <w:rsid w:val="00327A62"/>
    <w:rsid w:val="0033082A"/>
    <w:rsid w:val="00330AA6"/>
    <w:rsid w:val="00330DB5"/>
    <w:rsid w:val="00330E50"/>
    <w:rsid w:val="00330F36"/>
    <w:rsid w:val="00331227"/>
    <w:rsid w:val="00331277"/>
    <w:rsid w:val="00331291"/>
    <w:rsid w:val="003313E4"/>
    <w:rsid w:val="00331697"/>
    <w:rsid w:val="00331973"/>
    <w:rsid w:val="00331BFB"/>
    <w:rsid w:val="003324A8"/>
    <w:rsid w:val="0033258A"/>
    <w:rsid w:val="00332A56"/>
    <w:rsid w:val="00332B93"/>
    <w:rsid w:val="00333F4E"/>
    <w:rsid w:val="003342E5"/>
    <w:rsid w:val="0033443D"/>
    <w:rsid w:val="0033444E"/>
    <w:rsid w:val="00334F26"/>
    <w:rsid w:val="003351E6"/>
    <w:rsid w:val="003353D3"/>
    <w:rsid w:val="00335633"/>
    <w:rsid w:val="00335743"/>
    <w:rsid w:val="00336176"/>
    <w:rsid w:val="00336DA0"/>
    <w:rsid w:val="0033787D"/>
    <w:rsid w:val="00337CEA"/>
    <w:rsid w:val="00337DB8"/>
    <w:rsid w:val="003401C9"/>
    <w:rsid w:val="00340257"/>
    <w:rsid w:val="003402B5"/>
    <w:rsid w:val="003406C0"/>
    <w:rsid w:val="00340869"/>
    <w:rsid w:val="003410BC"/>
    <w:rsid w:val="003414F9"/>
    <w:rsid w:val="003416C6"/>
    <w:rsid w:val="00341930"/>
    <w:rsid w:val="00341CE1"/>
    <w:rsid w:val="00341EA4"/>
    <w:rsid w:val="00342659"/>
    <w:rsid w:val="00342738"/>
    <w:rsid w:val="00342FDF"/>
    <w:rsid w:val="00343621"/>
    <w:rsid w:val="003437C4"/>
    <w:rsid w:val="00344C2B"/>
    <w:rsid w:val="00344CA2"/>
    <w:rsid w:val="00344ED4"/>
    <w:rsid w:val="00345123"/>
    <w:rsid w:val="0034538F"/>
    <w:rsid w:val="00345773"/>
    <w:rsid w:val="00345D8E"/>
    <w:rsid w:val="00346569"/>
    <w:rsid w:val="00346698"/>
    <w:rsid w:val="00346A91"/>
    <w:rsid w:val="00346AD4"/>
    <w:rsid w:val="00346BE6"/>
    <w:rsid w:val="00346CC5"/>
    <w:rsid w:val="003477C3"/>
    <w:rsid w:val="00347AB8"/>
    <w:rsid w:val="00347AD6"/>
    <w:rsid w:val="00347BB9"/>
    <w:rsid w:val="00347C53"/>
    <w:rsid w:val="00347DCD"/>
    <w:rsid w:val="00347EA4"/>
    <w:rsid w:val="00350471"/>
    <w:rsid w:val="0035064B"/>
    <w:rsid w:val="003507F8"/>
    <w:rsid w:val="003512FC"/>
    <w:rsid w:val="00351644"/>
    <w:rsid w:val="00351B8B"/>
    <w:rsid w:val="00352099"/>
    <w:rsid w:val="0035213E"/>
    <w:rsid w:val="00352A5F"/>
    <w:rsid w:val="00353940"/>
    <w:rsid w:val="003539B2"/>
    <w:rsid w:val="00353B1D"/>
    <w:rsid w:val="00353BFF"/>
    <w:rsid w:val="003541AD"/>
    <w:rsid w:val="003541F1"/>
    <w:rsid w:val="00354AEC"/>
    <w:rsid w:val="00354D68"/>
    <w:rsid w:val="0035535D"/>
    <w:rsid w:val="00355583"/>
    <w:rsid w:val="0035559F"/>
    <w:rsid w:val="00356F8C"/>
    <w:rsid w:val="00357632"/>
    <w:rsid w:val="003576C4"/>
    <w:rsid w:val="00357E7D"/>
    <w:rsid w:val="00360353"/>
    <w:rsid w:val="00360807"/>
    <w:rsid w:val="00360918"/>
    <w:rsid w:val="00360C44"/>
    <w:rsid w:val="003611FF"/>
    <w:rsid w:val="0036167A"/>
    <w:rsid w:val="003616FB"/>
    <w:rsid w:val="00361883"/>
    <w:rsid w:val="00361AFD"/>
    <w:rsid w:val="00361BE0"/>
    <w:rsid w:val="00362240"/>
    <w:rsid w:val="003622EB"/>
    <w:rsid w:val="003623A5"/>
    <w:rsid w:val="00362D78"/>
    <w:rsid w:val="00363065"/>
    <w:rsid w:val="00363728"/>
    <w:rsid w:val="0036388E"/>
    <w:rsid w:val="0036401C"/>
    <w:rsid w:val="003643C2"/>
    <w:rsid w:val="0036458E"/>
    <w:rsid w:val="00364680"/>
    <w:rsid w:val="00364B30"/>
    <w:rsid w:val="003651AA"/>
    <w:rsid w:val="00365C49"/>
    <w:rsid w:val="00365EF5"/>
    <w:rsid w:val="00365F10"/>
    <w:rsid w:val="00366A06"/>
    <w:rsid w:val="003670C9"/>
    <w:rsid w:val="003675F4"/>
    <w:rsid w:val="00367702"/>
    <w:rsid w:val="00367A5D"/>
    <w:rsid w:val="00367C6F"/>
    <w:rsid w:val="00370239"/>
    <w:rsid w:val="003707EF"/>
    <w:rsid w:val="00370C7F"/>
    <w:rsid w:val="00371544"/>
    <w:rsid w:val="003719F8"/>
    <w:rsid w:val="00371C04"/>
    <w:rsid w:val="00371F74"/>
    <w:rsid w:val="0037223F"/>
    <w:rsid w:val="0037269E"/>
    <w:rsid w:val="00372E3B"/>
    <w:rsid w:val="00372E42"/>
    <w:rsid w:val="00372FC2"/>
    <w:rsid w:val="0037355F"/>
    <w:rsid w:val="00373FF3"/>
    <w:rsid w:val="003741C2"/>
    <w:rsid w:val="00374264"/>
    <w:rsid w:val="00374637"/>
    <w:rsid w:val="003747A4"/>
    <w:rsid w:val="003748AC"/>
    <w:rsid w:val="003749BE"/>
    <w:rsid w:val="00375064"/>
    <w:rsid w:val="003751FC"/>
    <w:rsid w:val="00375350"/>
    <w:rsid w:val="0037536E"/>
    <w:rsid w:val="0037592F"/>
    <w:rsid w:val="003761A1"/>
    <w:rsid w:val="003765AF"/>
    <w:rsid w:val="0037673C"/>
    <w:rsid w:val="00376D7C"/>
    <w:rsid w:val="00376F1D"/>
    <w:rsid w:val="0037700B"/>
    <w:rsid w:val="003770FF"/>
    <w:rsid w:val="00377FB9"/>
    <w:rsid w:val="003800E9"/>
    <w:rsid w:val="003805A2"/>
    <w:rsid w:val="00380AEE"/>
    <w:rsid w:val="00380D57"/>
    <w:rsid w:val="00381A49"/>
    <w:rsid w:val="00381C36"/>
    <w:rsid w:val="0038219A"/>
    <w:rsid w:val="00382431"/>
    <w:rsid w:val="0038267B"/>
    <w:rsid w:val="00382A15"/>
    <w:rsid w:val="00382E70"/>
    <w:rsid w:val="0038302C"/>
    <w:rsid w:val="00383385"/>
    <w:rsid w:val="0038348B"/>
    <w:rsid w:val="00383659"/>
    <w:rsid w:val="00383A03"/>
    <w:rsid w:val="00383ECF"/>
    <w:rsid w:val="00384549"/>
    <w:rsid w:val="003846BC"/>
    <w:rsid w:val="00384BE2"/>
    <w:rsid w:val="00385539"/>
    <w:rsid w:val="00385797"/>
    <w:rsid w:val="0038654B"/>
    <w:rsid w:val="0038675C"/>
    <w:rsid w:val="00386B29"/>
    <w:rsid w:val="00386C28"/>
    <w:rsid w:val="0038731B"/>
    <w:rsid w:val="00387376"/>
    <w:rsid w:val="00387B38"/>
    <w:rsid w:val="00387C62"/>
    <w:rsid w:val="00387CEC"/>
    <w:rsid w:val="00387F14"/>
    <w:rsid w:val="00390026"/>
    <w:rsid w:val="00390761"/>
    <w:rsid w:val="00391172"/>
    <w:rsid w:val="003914AC"/>
    <w:rsid w:val="00391CEF"/>
    <w:rsid w:val="00391D06"/>
    <w:rsid w:val="00391E77"/>
    <w:rsid w:val="00391EEF"/>
    <w:rsid w:val="003923F0"/>
    <w:rsid w:val="00392588"/>
    <w:rsid w:val="0039266D"/>
    <w:rsid w:val="00392DD7"/>
    <w:rsid w:val="00392FF4"/>
    <w:rsid w:val="003934EC"/>
    <w:rsid w:val="00394709"/>
    <w:rsid w:val="00394850"/>
    <w:rsid w:val="00394BDE"/>
    <w:rsid w:val="00394F2F"/>
    <w:rsid w:val="00395324"/>
    <w:rsid w:val="00395420"/>
    <w:rsid w:val="0039559D"/>
    <w:rsid w:val="0039562C"/>
    <w:rsid w:val="0039586F"/>
    <w:rsid w:val="003958E2"/>
    <w:rsid w:val="003964C5"/>
    <w:rsid w:val="003971D3"/>
    <w:rsid w:val="00397285"/>
    <w:rsid w:val="003975FE"/>
    <w:rsid w:val="003979B9"/>
    <w:rsid w:val="003979EA"/>
    <w:rsid w:val="00397A9E"/>
    <w:rsid w:val="00397B3B"/>
    <w:rsid w:val="00397CAE"/>
    <w:rsid w:val="00397E33"/>
    <w:rsid w:val="003A0170"/>
    <w:rsid w:val="003A05BD"/>
    <w:rsid w:val="003A0922"/>
    <w:rsid w:val="003A0B1D"/>
    <w:rsid w:val="003A0E28"/>
    <w:rsid w:val="003A0EBE"/>
    <w:rsid w:val="003A1352"/>
    <w:rsid w:val="003A1511"/>
    <w:rsid w:val="003A1C99"/>
    <w:rsid w:val="003A1D4C"/>
    <w:rsid w:val="003A1EA6"/>
    <w:rsid w:val="003A20CE"/>
    <w:rsid w:val="003A2125"/>
    <w:rsid w:val="003A227F"/>
    <w:rsid w:val="003A2769"/>
    <w:rsid w:val="003A30A6"/>
    <w:rsid w:val="003A3413"/>
    <w:rsid w:val="003A3553"/>
    <w:rsid w:val="003A3A5A"/>
    <w:rsid w:val="003A3F81"/>
    <w:rsid w:val="003A3FC9"/>
    <w:rsid w:val="003A40BA"/>
    <w:rsid w:val="003A4806"/>
    <w:rsid w:val="003A4961"/>
    <w:rsid w:val="003A5012"/>
    <w:rsid w:val="003A5228"/>
    <w:rsid w:val="003A58AF"/>
    <w:rsid w:val="003A615D"/>
    <w:rsid w:val="003A62D0"/>
    <w:rsid w:val="003A646E"/>
    <w:rsid w:val="003A669F"/>
    <w:rsid w:val="003A685E"/>
    <w:rsid w:val="003A6AED"/>
    <w:rsid w:val="003A6D6F"/>
    <w:rsid w:val="003A7037"/>
    <w:rsid w:val="003A7414"/>
    <w:rsid w:val="003A798B"/>
    <w:rsid w:val="003A7C44"/>
    <w:rsid w:val="003B00FE"/>
    <w:rsid w:val="003B0C65"/>
    <w:rsid w:val="003B0DCF"/>
    <w:rsid w:val="003B0FB7"/>
    <w:rsid w:val="003B1103"/>
    <w:rsid w:val="003B19E1"/>
    <w:rsid w:val="003B1AB0"/>
    <w:rsid w:val="003B1BFC"/>
    <w:rsid w:val="003B1C8B"/>
    <w:rsid w:val="003B1D59"/>
    <w:rsid w:val="003B25C4"/>
    <w:rsid w:val="003B28CE"/>
    <w:rsid w:val="003B29B9"/>
    <w:rsid w:val="003B2D32"/>
    <w:rsid w:val="003B2D5A"/>
    <w:rsid w:val="003B2F0B"/>
    <w:rsid w:val="003B3A3A"/>
    <w:rsid w:val="003B3B6D"/>
    <w:rsid w:val="003B40C6"/>
    <w:rsid w:val="003B42C7"/>
    <w:rsid w:val="003B4301"/>
    <w:rsid w:val="003B4803"/>
    <w:rsid w:val="003B4ACF"/>
    <w:rsid w:val="003B4F5A"/>
    <w:rsid w:val="003B52D4"/>
    <w:rsid w:val="003B5EFF"/>
    <w:rsid w:val="003B6740"/>
    <w:rsid w:val="003B6782"/>
    <w:rsid w:val="003B6940"/>
    <w:rsid w:val="003B6C74"/>
    <w:rsid w:val="003B7072"/>
    <w:rsid w:val="003B7523"/>
    <w:rsid w:val="003B7B3D"/>
    <w:rsid w:val="003B7B9C"/>
    <w:rsid w:val="003C021D"/>
    <w:rsid w:val="003C061B"/>
    <w:rsid w:val="003C095F"/>
    <w:rsid w:val="003C10C3"/>
    <w:rsid w:val="003C1169"/>
    <w:rsid w:val="003C11CB"/>
    <w:rsid w:val="003C188D"/>
    <w:rsid w:val="003C18C7"/>
    <w:rsid w:val="003C1C67"/>
    <w:rsid w:val="003C1EDE"/>
    <w:rsid w:val="003C2033"/>
    <w:rsid w:val="003C2276"/>
    <w:rsid w:val="003C257F"/>
    <w:rsid w:val="003C2794"/>
    <w:rsid w:val="003C28EE"/>
    <w:rsid w:val="003C2904"/>
    <w:rsid w:val="003C2ADE"/>
    <w:rsid w:val="003C3189"/>
    <w:rsid w:val="003C4CE8"/>
    <w:rsid w:val="003C4DFC"/>
    <w:rsid w:val="003C51E4"/>
    <w:rsid w:val="003C5245"/>
    <w:rsid w:val="003C5355"/>
    <w:rsid w:val="003C6078"/>
    <w:rsid w:val="003C642E"/>
    <w:rsid w:val="003C6EEF"/>
    <w:rsid w:val="003C6FFC"/>
    <w:rsid w:val="003C713E"/>
    <w:rsid w:val="003C7C55"/>
    <w:rsid w:val="003C7DC8"/>
    <w:rsid w:val="003C7FD4"/>
    <w:rsid w:val="003D0798"/>
    <w:rsid w:val="003D092A"/>
    <w:rsid w:val="003D0969"/>
    <w:rsid w:val="003D0DFA"/>
    <w:rsid w:val="003D0E71"/>
    <w:rsid w:val="003D2343"/>
    <w:rsid w:val="003D2723"/>
    <w:rsid w:val="003D2D52"/>
    <w:rsid w:val="003D2E62"/>
    <w:rsid w:val="003D351A"/>
    <w:rsid w:val="003D3715"/>
    <w:rsid w:val="003D37AD"/>
    <w:rsid w:val="003D37EA"/>
    <w:rsid w:val="003D3DBE"/>
    <w:rsid w:val="003D3DEF"/>
    <w:rsid w:val="003D42D5"/>
    <w:rsid w:val="003D4604"/>
    <w:rsid w:val="003D47F1"/>
    <w:rsid w:val="003D5815"/>
    <w:rsid w:val="003D5B80"/>
    <w:rsid w:val="003D5EBF"/>
    <w:rsid w:val="003D5FFB"/>
    <w:rsid w:val="003E0635"/>
    <w:rsid w:val="003E082D"/>
    <w:rsid w:val="003E1D9E"/>
    <w:rsid w:val="003E2278"/>
    <w:rsid w:val="003E2290"/>
    <w:rsid w:val="003E24C7"/>
    <w:rsid w:val="003E2530"/>
    <w:rsid w:val="003E3137"/>
    <w:rsid w:val="003E3B8E"/>
    <w:rsid w:val="003E3C2B"/>
    <w:rsid w:val="003E3DF3"/>
    <w:rsid w:val="003E3F04"/>
    <w:rsid w:val="003E506C"/>
    <w:rsid w:val="003E527F"/>
    <w:rsid w:val="003E6148"/>
    <w:rsid w:val="003E6651"/>
    <w:rsid w:val="003E79BB"/>
    <w:rsid w:val="003E7CB3"/>
    <w:rsid w:val="003E7E07"/>
    <w:rsid w:val="003E7EDA"/>
    <w:rsid w:val="003F028E"/>
    <w:rsid w:val="003F0331"/>
    <w:rsid w:val="003F0FFF"/>
    <w:rsid w:val="003F1042"/>
    <w:rsid w:val="003F1151"/>
    <w:rsid w:val="003F128D"/>
    <w:rsid w:val="003F1734"/>
    <w:rsid w:val="003F1E31"/>
    <w:rsid w:val="003F1E63"/>
    <w:rsid w:val="003F2056"/>
    <w:rsid w:val="003F2340"/>
    <w:rsid w:val="003F239D"/>
    <w:rsid w:val="003F247C"/>
    <w:rsid w:val="003F3315"/>
    <w:rsid w:val="003F36AC"/>
    <w:rsid w:val="003F3725"/>
    <w:rsid w:val="003F38C4"/>
    <w:rsid w:val="003F411D"/>
    <w:rsid w:val="003F43A8"/>
    <w:rsid w:val="003F49DC"/>
    <w:rsid w:val="003F4A4E"/>
    <w:rsid w:val="003F4AC9"/>
    <w:rsid w:val="003F4B82"/>
    <w:rsid w:val="003F5033"/>
    <w:rsid w:val="003F5047"/>
    <w:rsid w:val="003F55C7"/>
    <w:rsid w:val="003F5AC6"/>
    <w:rsid w:val="003F5E55"/>
    <w:rsid w:val="003F6574"/>
    <w:rsid w:val="003F74E6"/>
    <w:rsid w:val="003F7956"/>
    <w:rsid w:val="003F7AA9"/>
    <w:rsid w:val="003F7DBD"/>
    <w:rsid w:val="003F7F01"/>
    <w:rsid w:val="00400A7C"/>
    <w:rsid w:val="00400BF7"/>
    <w:rsid w:val="00400C8D"/>
    <w:rsid w:val="004014F4"/>
    <w:rsid w:val="00401ED6"/>
    <w:rsid w:val="00401F95"/>
    <w:rsid w:val="004022C1"/>
    <w:rsid w:val="004024A7"/>
    <w:rsid w:val="00402673"/>
    <w:rsid w:val="004026BF"/>
    <w:rsid w:val="00402753"/>
    <w:rsid w:val="004029AD"/>
    <w:rsid w:val="0040364E"/>
    <w:rsid w:val="004037DA"/>
    <w:rsid w:val="004047B0"/>
    <w:rsid w:val="004049A6"/>
    <w:rsid w:val="00404A9E"/>
    <w:rsid w:val="00404C02"/>
    <w:rsid w:val="00404D9A"/>
    <w:rsid w:val="00404E42"/>
    <w:rsid w:val="00405222"/>
    <w:rsid w:val="00405508"/>
    <w:rsid w:val="00405875"/>
    <w:rsid w:val="00405A0E"/>
    <w:rsid w:val="00405A30"/>
    <w:rsid w:val="00405CF1"/>
    <w:rsid w:val="00406089"/>
    <w:rsid w:val="004063B0"/>
    <w:rsid w:val="00406C03"/>
    <w:rsid w:val="00406F37"/>
    <w:rsid w:val="00406F99"/>
    <w:rsid w:val="00406FE5"/>
    <w:rsid w:val="004073D9"/>
    <w:rsid w:val="004075C7"/>
    <w:rsid w:val="00407802"/>
    <w:rsid w:val="00407C7A"/>
    <w:rsid w:val="004100D4"/>
    <w:rsid w:val="0041031A"/>
    <w:rsid w:val="004113DB"/>
    <w:rsid w:val="00411B1D"/>
    <w:rsid w:val="00411FD3"/>
    <w:rsid w:val="00412319"/>
    <w:rsid w:val="004127B0"/>
    <w:rsid w:val="00412943"/>
    <w:rsid w:val="004129A6"/>
    <w:rsid w:val="00412B53"/>
    <w:rsid w:val="004134D4"/>
    <w:rsid w:val="00413ABA"/>
    <w:rsid w:val="00413E52"/>
    <w:rsid w:val="004146DA"/>
    <w:rsid w:val="00414918"/>
    <w:rsid w:val="0041564F"/>
    <w:rsid w:val="00415801"/>
    <w:rsid w:val="00415988"/>
    <w:rsid w:val="00415DF5"/>
    <w:rsid w:val="00415ED0"/>
    <w:rsid w:val="00416283"/>
    <w:rsid w:val="00416356"/>
    <w:rsid w:val="004166DD"/>
    <w:rsid w:val="004168BB"/>
    <w:rsid w:val="0041698D"/>
    <w:rsid w:val="00416CDA"/>
    <w:rsid w:val="00417265"/>
    <w:rsid w:val="004176DC"/>
    <w:rsid w:val="00420003"/>
    <w:rsid w:val="00420504"/>
    <w:rsid w:val="00420697"/>
    <w:rsid w:val="004206ED"/>
    <w:rsid w:val="00420F75"/>
    <w:rsid w:val="004217AC"/>
    <w:rsid w:val="0042194C"/>
    <w:rsid w:val="00422533"/>
    <w:rsid w:val="00422D8E"/>
    <w:rsid w:val="0042319B"/>
    <w:rsid w:val="004232CD"/>
    <w:rsid w:val="004233FA"/>
    <w:rsid w:val="00423A23"/>
    <w:rsid w:val="00424408"/>
    <w:rsid w:val="0042528B"/>
    <w:rsid w:val="00425394"/>
    <w:rsid w:val="00425522"/>
    <w:rsid w:val="004258A6"/>
    <w:rsid w:val="0042596D"/>
    <w:rsid w:val="004259F7"/>
    <w:rsid w:val="004262E2"/>
    <w:rsid w:val="00426370"/>
    <w:rsid w:val="004268E5"/>
    <w:rsid w:val="004269C7"/>
    <w:rsid w:val="004274A9"/>
    <w:rsid w:val="00427707"/>
    <w:rsid w:val="00427D43"/>
    <w:rsid w:val="00427E4F"/>
    <w:rsid w:val="00427F8D"/>
    <w:rsid w:val="0043021F"/>
    <w:rsid w:val="004308D8"/>
    <w:rsid w:val="00430BE2"/>
    <w:rsid w:val="00430E6C"/>
    <w:rsid w:val="00430F16"/>
    <w:rsid w:val="00430F75"/>
    <w:rsid w:val="00430F89"/>
    <w:rsid w:val="004314C2"/>
    <w:rsid w:val="004314F3"/>
    <w:rsid w:val="00432304"/>
    <w:rsid w:val="004324C1"/>
    <w:rsid w:val="00432C72"/>
    <w:rsid w:val="00432CBF"/>
    <w:rsid w:val="00433337"/>
    <w:rsid w:val="0043349C"/>
    <w:rsid w:val="004334D2"/>
    <w:rsid w:val="00433525"/>
    <w:rsid w:val="00433598"/>
    <w:rsid w:val="00433844"/>
    <w:rsid w:val="00433A2D"/>
    <w:rsid w:val="00433CE8"/>
    <w:rsid w:val="00433F5C"/>
    <w:rsid w:val="0043458A"/>
    <w:rsid w:val="004351BC"/>
    <w:rsid w:val="00435379"/>
    <w:rsid w:val="004359CF"/>
    <w:rsid w:val="00435A01"/>
    <w:rsid w:val="00435AB8"/>
    <w:rsid w:val="00435DA2"/>
    <w:rsid w:val="00435F89"/>
    <w:rsid w:val="004361E5"/>
    <w:rsid w:val="00436444"/>
    <w:rsid w:val="00436536"/>
    <w:rsid w:val="004368C2"/>
    <w:rsid w:val="00436989"/>
    <w:rsid w:val="00436EF3"/>
    <w:rsid w:val="004373CA"/>
    <w:rsid w:val="00437D40"/>
    <w:rsid w:val="00437FA2"/>
    <w:rsid w:val="00440A84"/>
    <w:rsid w:val="00441B4D"/>
    <w:rsid w:val="00441B93"/>
    <w:rsid w:val="0044247A"/>
    <w:rsid w:val="004428DE"/>
    <w:rsid w:val="00442E3C"/>
    <w:rsid w:val="0044326A"/>
    <w:rsid w:val="0044331B"/>
    <w:rsid w:val="00443380"/>
    <w:rsid w:val="00443744"/>
    <w:rsid w:val="00443819"/>
    <w:rsid w:val="004440A3"/>
    <w:rsid w:val="0044434B"/>
    <w:rsid w:val="00445053"/>
    <w:rsid w:val="00445A98"/>
    <w:rsid w:val="00446397"/>
    <w:rsid w:val="00446883"/>
    <w:rsid w:val="00446E04"/>
    <w:rsid w:val="00446E64"/>
    <w:rsid w:val="00446ECA"/>
    <w:rsid w:val="0044753C"/>
    <w:rsid w:val="004500B9"/>
    <w:rsid w:val="004502C0"/>
    <w:rsid w:val="0045072F"/>
    <w:rsid w:val="00450C05"/>
    <w:rsid w:val="00451DF0"/>
    <w:rsid w:val="00451E96"/>
    <w:rsid w:val="00451FF2"/>
    <w:rsid w:val="00452B85"/>
    <w:rsid w:val="00453079"/>
    <w:rsid w:val="004535E8"/>
    <w:rsid w:val="004539E9"/>
    <w:rsid w:val="00453F01"/>
    <w:rsid w:val="00454066"/>
    <w:rsid w:val="004542B0"/>
    <w:rsid w:val="00455178"/>
    <w:rsid w:val="004552FC"/>
    <w:rsid w:val="004557FA"/>
    <w:rsid w:val="00455851"/>
    <w:rsid w:val="004558E3"/>
    <w:rsid w:val="0045594E"/>
    <w:rsid w:val="00455985"/>
    <w:rsid w:val="00456093"/>
    <w:rsid w:val="004561C5"/>
    <w:rsid w:val="004567CB"/>
    <w:rsid w:val="00456B1C"/>
    <w:rsid w:val="00456D90"/>
    <w:rsid w:val="0045704E"/>
    <w:rsid w:val="004571FA"/>
    <w:rsid w:val="00457226"/>
    <w:rsid w:val="0046005C"/>
    <w:rsid w:val="00460078"/>
    <w:rsid w:val="00460AFF"/>
    <w:rsid w:val="00460EDF"/>
    <w:rsid w:val="00461010"/>
    <w:rsid w:val="004612AD"/>
    <w:rsid w:val="00461C19"/>
    <w:rsid w:val="00461CCB"/>
    <w:rsid w:val="00462B9C"/>
    <w:rsid w:val="00462C8A"/>
    <w:rsid w:val="004631CF"/>
    <w:rsid w:val="00463F30"/>
    <w:rsid w:val="00465229"/>
    <w:rsid w:val="00465414"/>
    <w:rsid w:val="00465AA4"/>
    <w:rsid w:val="00466031"/>
    <w:rsid w:val="004661D9"/>
    <w:rsid w:val="00466836"/>
    <w:rsid w:val="00466B4E"/>
    <w:rsid w:val="00466C13"/>
    <w:rsid w:val="00466CA9"/>
    <w:rsid w:val="00467324"/>
    <w:rsid w:val="004675F2"/>
    <w:rsid w:val="0046777B"/>
    <w:rsid w:val="004678CC"/>
    <w:rsid w:val="00467CAB"/>
    <w:rsid w:val="00467ECD"/>
    <w:rsid w:val="00467F4A"/>
    <w:rsid w:val="004704EF"/>
    <w:rsid w:val="0047122D"/>
    <w:rsid w:val="004712A3"/>
    <w:rsid w:val="004713F1"/>
    <w:rsid w:val="00471554"/>
    <w:rsid w:val="0047180D"/>
    <w:rsid w:val="00471C63"/>
    <w:rsid w:val="00471E87"/>
    <w:rsid w:val="0047236E"/>
    <w:rsid w:val="004730D3"/>
    <w:rsid w:val="00473411"/>
    <w:rsid w:val="0047370F"/>
    <w:rsid w:val="0047380D"/>
    <w:rsid w:val="00473CAA"/>
    <w:rsid w:val="004740E9"/>
    <w:rsid w:val="004740EB"/>
    <w:rsid w:val="004744B9"/>
    <w:rsid w:val="0047486A"/>
    <w:rsid w:val="00474A9A"/>
    <w:rsid w:val="004751B9"/>
    <w:rsid w:val="0047530D"/>
    <w:rsid w:val="004759C1"/>
    <w:rsid w:val="00475D9F"/>
    <w:rsid w:val="0047616F"/>
    <w:rsid w:val="00476B08"/>
    <w:rsid w:val="00476C4A"/>
    <w:rsid w:val="00477263"/>
    <w:rsid w:val="004773EB"/>
    <w:rsid w:val="00477599"/>
    <w:rsid w:val="00477663"/>
    <w:rsid w:val="00477A92"/>
    <w:rsid w:val="00477C60"/>
    <w:rsid w:val="00480434"/>
    <w:rsid w:val="00480812"/>
    <w:rsid w:val="00480BB5"/>
    <w:rsid w:val="00480C1F"/>
    <w:rsid w:val="004810CE"/>
    <w:rsid w:val="0048128F"/>
    <w:rsid w:val="004813CB"/>
    <w:rsid w:val="00481566"/>
    <w:rsid w:val="00481821"/>
    <w:rsid w:val="00481AE3"/>
    <w:rsid w:val="00481E7B"/>
    <w:rsid w:val="00481FB2"/>
    <w:rsid w:val="00482005"/>
    <w:rsid w:val="004821B2"/>
    <w:rsid w:val="004825B5"/>
    <w:rsid w:val="0048267D"/>
    <w:rsid w:val="00482DCC"/>
    <w:rsid w:val="0048305E"/>
    <w:rsid w:val="004832D2"/>
    <w:rsid w:val="0048392A"/>
    <w:rsid w:val="00483DE4"/>
    <w:rsid w:val="0048435B"/>
    <w:rsid w:val="004843F0"/>
    <w:rsid w:val="0048485F"/>
    <w:rsid w:val="00484BC7"/>
    <w:rsid w:val="00485778"/>
    <w:rsid w:val="00485D67"/>
    <w:rsid w:val="004861BB"/>
    <w:rsid w:val="00486617"/>
    <w:rsid w:val="00486971"/>
    <w:rsid w:val="00486A83"/>
    <w:rsid w:val="00486E52"/>
    <w:rsid w:val="00487538"/>
    <w:rsid w:val="00487568"/>
    <w:rsid w:val="00487D76"/>
    <w:rsid w:val="0049006D"/>
    <w:rsid w:val="004902DB"/>
    <w:rsid w:val="00490ACC"/>
    <w:rsid w:val="00491150"/>
    <w:rsid w:val="00491D84"/>
    <w:rsid w:val="00491F01"/>
    <w:rsid w:val="00491F38"/>
    <w:rsid w:val="004926D4"/>
    <w:rsid w:val="00492E28"/>
    <w:rsid w:val="00493140"/>
    <w:rsid w:val="004949F5"/>
    <w:rsid w:val="00494B4C"/>
    <w:rsid w:val="00494CDF"/>
    <w:rsid w:val="00494D69"/>
    <w:rsid w:val="00494DB0"/>
    <w:rsid w:val="00494FDD"/>
    <w:rsid w:val="00495300"/>
    <w:rsid w:val="004962AA"/>
    <w:rsid w:val="00496740"/>
    <w:rsid w:val="00496A42"/>
    <w:rsid w:val="00497112"/>
    <w:rsid w:val="0049765A"/>
    <w:rsid w:val="00497FB8"/>
    <w:rsid w:val="004A046E"/>
    <w:rsid w:val="004A04BD"/>
    <w:rsid w:val="004A05B8"/>
    <w:rsid w:val="004A0623"/>
    <w:rsid w:val="004A1006"/>
    <w:rsid w:val="004A2243"/>
    <w:rsid w:val="004A2B2A"/>
    <w:rsid w:val="004A3035"/>
    <w:rsid w:val="004A306B"/>
    <w:rsid w:val="004A38F7"/>
    <w:rsid w:val="004A3ABF"/>
    <w:rsid w:val="004A3AF5"/>
    <w:rsid w:val="004A4275"/>
    <w:rsid w:val="004A43AD"/>
    <w:rsid w:val="004A4449"/>
    <w:rsid w:val="004A44F2"/>
    <w:rsid w:val="004A4C7A"/>
    <w:rsid w:val="004A52BA"/>
    <w:rsid w:val="004A5352"/>
    <w:rsid w:val="004A5AE9"/>
    <w:rsid w:val="004A65F8"/>
    <w:rsid w:val="004A69F0"/>
    <w:rsid w:val="004A7082"/>
    <w:rsid w:val="004B028C"/>
    <w:rsid w:val="004B0505"/>
    <w:rsid w:val="004B0BB6"/>
    <w:rsid w:val="004B0FAA"/>
    <w:rsid w:val="004B1218"/>
    <w:rsid w:val="004B1669"/>
    <w:rsid w:val="004B188E"/>
    <w:rsid w:val="004B1E60"/>
    <w:rsid w:val="004B1EE7"/>
    <w:rsid w:val="004B2227"/>
    <w:rsid w:val="004B292F"/>
    <w:rsid w:val="004B2A6C"/>
    <w:rsid w:val="004B2EE9"/>
    <w:rsid w:val="004B3471"/>
    <w:rsid w:val="004B36B4"/>
    <w:rsid w:val="004B3B20"/>
    <w:rsid w:val="004B48FC"/>
    <w:rsid w:val="004B4D5C"/>
    <w:rsid w:val="004B527B"/>
    <w:rsid w:val="004B5414"/>
    <w:rsid w:val="004B569A"/>
    <w:rsid w:val="004B5F55"/>
    <w:rsid w:val="004B62B8"/>
    <w:rsid w:val="004B65D2"/>
    <w:rsid w:val="004B67F6"/>
    <w:rsid w:val="004B68D0"/>
    <w:rsid w:val="004B6A51"/>
    <w:rsid w:val="004B6E62"/>
    <w:rsid w:val="004B7005"/>
    <w:rsid w:val="004B7320"/>
    <w:rsid w:val="004B756B"/>
    <w:rsid w:val="004B77A9"/>
    <w:rsid w:val="004B7893"/>
    <w:rsid w:val="004B7CE2"/>
    <w:rsid w:val="004C0608"/>
    <w:rsid w:val="004C091B"/>
    <w:rsid w:val="004C0A80"/>
    <w:rsid w:val="004C0AA7"/>
    <w:rsid w:val="004C0CF9"/>
    <w:rsid w:val="004C0E3D"/>
    <w:rsid w:val="004C12D4"/>
    <w:rsid w:val="004C219B"/>
    <w:rsid w:val="004C29E5"/>
    <w:rsid w:val="004C2A08"/>
    <w:rsid w:val="004C2BF8"/>
    <w:rsid w:val="004C2E58"/>
    <w:rsid w:val="004C3013"/>
    <w:rsid w:val="004C312C"/>
    <w:rsid w:val="004C3432"/>
    <w:rsid w:val="004C3979"/>
    <w:rsid w:val="004C3CB7"/>
    <w:rsid w:val="004C409D"/>
    <w:rsid w:val="004C4A15"/>
    <w:rsid w:val="004C4D3C"/>
    <w:rsid w:val="004C53CA"/>
    <w:rsid w:val="004C586B"/>
    <w:rsid w:val="004C5AA0"/>
    <w:rsid w:val="004C5DC4"/>
    <w:rsid w:val="004C5F55"/>
    <w:rsid w:val="004C6373"/>
    <w:rsid w:val="004C654B"/>
    <w:rsid w:val="004C6565"/>
    <w:rsid w:val="004C65C0"/>
    <w:rsid w:val="004C6CB4"/>
    <w:rsid w:val="004C713A"/>
    <w:rsid w:val="004C7232"/>
    <w:rsid w:val="004C7234"/>
    <w:rsid w:val="004C757A"/>
    <w:rsid w:val="004C7612"/>
    <w:rsid w:val="004C7A33"/>
    <w:rsid w:val="004C7C26"/>
    <w:rsid w:val="004C7E05"/>
    <w:rsid w:val="004C7FBB"/>
    <w:rsid w:val="004D0145"/>
    <w:rsid w:val="004D144F"/>
    <w:rsid w:val="004D151F"/>
    <w:rsid w:val="004D1AE9"/>
    <w:rsid w:val="004D1F17"/>
    <w:rsid w:val="004D20C5"/>
    <w:rsid w:val="004D212A"/>
    <w:rsid w:val="004D22EA"/>
    <w:rsid w:val="004D2698"/>
    <w:rsid w:val="004D2BFF"/>
    <w:rsid w:val="004D309A"/>
    <w:rsid w:val="004D34E2"/>
    <w:rsid w:val="004D3A31"/>
    <w:rsid w:val="004D3C6A"/>
    <w:rsid w:val="004D3C9B"/>
    <w:rsid w:val="004D461B"/>
    <w:rsid w:val="004D4762"/>
    <w:rsid w:val="004D50A5"/>
    <w:rsid w:val="004D5454"/>
    <w:rsid w:val="004D5B55"/>
    <w:rsid w:val="004D6201"/>
    <w:rsid w:val="004D659C"/>
    <w:rsid w:val="004D6D04"/>
    <w:rsid w:val="004D7165"/>
    <w:rsid w:val="004D72A0"/>
    <w:rsid w:val="004D7FC0"/>
    <w:rsid w:val="004E0479"/>
    <w:rsid w:val="004E054C"/>
    <w:rsid w:val="004E092F"/>
    <w:rsid w:val="004E0C4D"/>
    <w:rsid w:val="004E1845"/>
    <w:rsid w:val="004E205B"/>
    <w:rsid w:val="004E2161"/>
    <w:rsid w:val="004E21BB"/>
    <w:rsid w:val="004E2310"/>
    <w:rsid w:val="004E2637"/>
    <w:rsid w:val="004E29A1"/>
    <w:rsid w:val="004E2D17"/>
    <w:rsid w:val="004E3349"/>
    <w:rsid w:val="004E372C"/>
    <w:rsid w:val="004E4141"/>
    <w:rsid w:val="004E442E"/>
    <w:rsid w:val="004E446D"/>
    <w:rsid w:val="004E44B8"/>
    <w:rsid w:val="004E4DC1"/>
    <w:rsid w:val="004E4EEE"/>
    <w:rsid w:val="004E4F8B"/>
    <w:rsid w:val="004E5134"/>
    <w:rsid w:val="004E571A"/>
    <w:rsid w:val="004E57DC"/>
    <w:rsid w:val="004E593F"/>
    <w:rsid w:val="004E59FC"/>
    <w:rsid w:val="004E5FDB"/>
    <w:rsid w:val="004E603E"/>
    <w:rsid w:val="004E6845"/>
    <w:rsid w:val="004E7972"/>
    <w:rsid w:val="004E7B41"/>
    <w:rsid w:val="004F00BE"/>
    <w:rsid w:val="004F0766"/>
    <w:rsid w:val="004F0A20"/>
    <w:rsid w:val="004F0C9E"/>
    <w:rsid w:val="004F0D71"/>
    <w:rsid w:val="004F0DE6"/>
    <w:rsid w:val="004F1132"/>
    <w:rsid w:val="004F1EED"/>
    <w:rsid w:val="004F20D0"/>
    <w:rsid w:val="004F22FC"/>
    <w:rsid w:val="004F2A38"/>
    <w:rsid w:val="004F2C0C"/>
    <w:rsid w:val="004F2E2E"/>
    <w:rsid w:val="004F2EB6"/>
    <w:rsid w:val="004F329E"/>
    <w:rsid w:val="004F4126"/>
    <w:rsid w:val="004F4455"/>
    <w:rsid w:val="004F4532"/>
    <w:rsid w:val="004F48F5"/>
    <w:rsid w:val="004F4B4E"/>
    <w:rsid w:val="004F4D4F"/>
    <w:rsid w:val="004F5E70"/>
    <w:rsid w:val="004F6018"/>
    <w:rsid w:val="004F6555"/>
    <w:rsid w:val="004F6857"/>
    <w:rsid w:val="004F6872"/>
    <w:rsid w:val="004F68C5"/>
    <w:rsid w:val="004F69BA"/>
    <w:rsid w:val="004F6E59"/>
    <w:rsid w:val="004F72D6"/>
    <w:rsid w:val="004F76F7"/>
    <w:rsid w:val="004F7BCF"/>
    <w:rsid w:val="004F7D68"/>
    <w:rsid w:val="004F7D7B"/>
    <w:rsid w:val="004F7E4B"/>
    <w:rsid w:val="00500280"/>
    <w:rsid w:val="005007A9"/>
    <w:rsid w:val="00500835"/>
    <w:rsid w:val="00500FC7"/>
    <w:rsid w:val="00500FD6"/>
    <w:rsid w:val="00501745"/>
    <w:rsid w:val="00501899"/>
    <w:rsid w:val="00501D6F"/>
    <w:rsid w:val="00501E02"/>
    <w:rsid w:val="005021CC"/>
    <w:rsid w:val="0050261A"/>
    <w:rsid w:val="00502DE9"/>
    <w:rsid w:val="00502DED"/>
    <w:rsid w:val="005030AE"/>
    <w:rsid w:val="0050332C"/>
    <w:rsid w:val="00503499"/>
    <w:rsid w:val="005034E0"/>
    <w:rsid w:val="00503798"/>
    <w:rsid w:val="0050379D"/>
    <w:rsid w:val="005039D4"/>
    <w:rsid w:val="00503A7E"/>
    <w:rsid w:val="005040AE"/>
    <w:rsid w:val="00505052"/>
    <w:rsid w:val="0050586B"/>
    <w:rsid w:val="00505A38"/>
    <w:rsid w:val="00505B74"/>
    <w:rsid w:val="00505BFF"/>
    <w:rsid w:val="00506D1F"/>
    <w:rsid w:val="00506D25"/>
    <w:rsid w:val="00506F27"/>
    <w:rsid w:val="0050713C"/>
    <w:rsid w:val="00507545"/>
    <w:rsid w:val="005079BE"/>
    <w:rsid w:val="00510420"/>
    <w:rsid w:val="00510D68"/>
    <w:rsid w:val="0051130E"/>
    <w:rsid w:val="00511B65"/>
    <w:rsid w:val="00511CFE"/>
    <w:rsid w:val="00512245"/>
    <w:rsid w:val="00512A6B"/>
    <w:rsid w:val="00512DCC"/>
    <w:rsid w:val="00512E56"/>
    <w:rsid w:val="00512F14"/>
    <w:rsid w:val="0051350F"/>
    <w:rsid w:val="005136DD"/>
    <w:rsid w:val="00513B20"/>
    <w:rsid w:val="00513B5F"/>
    <w:rsid w:val="00513B63"/>
    <w:rsid w:val="00514163"/>
    <w:rsid w:val="005141CC"/>
    <w:rsid w:val="0051421F"/>
    <w:rsid w:val="00514969"/>
    <w:rsid w:val="00514B6C"/>
    <w:rsid w:val="00514C95"/>
    <w:rsid w:val="005153B8"/>
    <w:rsid w:val="005158AB"/>
    <w:rsid w:val="00515B3C"/>
    <w:rsid w:val="0051608C"/>
    <w:rsid w:val="005162E0"/>
    <w:rsid w:val="00516455"/>
    <w:rsid w:val="0051688C"/>
    <w:rsid w:val="00516D61"/>
    <w:rsid w:val="00516F9E"/>
    <w:rsid w:val="00517004"/>
    <w:rsid w:val="00517088"/>
    <w:rsid w:val="0051710D"/>
    <w:rsid w:val="005173BD"/>
    <w:rsid w:val="00517715"/>
    <w:rsid w:val="00517B21"/>
    <w:rsid w:val="0052002B"/>
    <w:rsid w:val="005200A5"/>
    <w:rsid w:val="005202F3"/>
    <w:rsid w:val="00520480"/>
    <w:rsid w:val="0052129F"/>
    <w:rsid w:val="0052136B"/>
    <w:rsid w:val="00521696"/>
    <w:rsid w:val="00521C92"/>
    <w:rsid w:val="00521CCE"/>
    <w:rsid w:val="00521DB1"/>
    <w:rsid w:val="00521F08"/>
    <w:rsid w:val="00522081"/>
    <w:rsid w:val="005220CA"/>
    <w:rsid w:val="005226C8"/>
    <w:rsid w:val="00522892"/>
    <w:rsid w:val="00522C4D"/>
    <w:rsid w:val="00522C79"/>
    <w:rsid w:val="00522E54"/>
    <w:rsid w:val="00523013"/>
    <w:rsid w:val="005233EF"/>
    <w:rsid w:val="005234C5"/>
    <w:rsid w:val="0052360D"/>
    <w:rsid w:val="00523BA3"/>
    <w:rsid w:val="00524C2E"/>
    <w:rsid w:val="0052517E"/>
    <w:rsid w:val="005252B9"/>
    <w:rsid w:val="005253AA"/>
    <w:rsid w:val="00525639"/>
    <w:rsid w:val="00525FD3"/>
    <w:rsid w:val="00526114"/>
    <w:rsid w:val="00526174"/>
    <w:rsid w:val="005262C7"/>
    <w:rsid w:val="005267A4"/>
    <w:rsid w:val="00526B99"/>
    <w:rsid w:val="00526E36"/>
    <w:rsid w:val="00527009"/>
    <w:rsid w:val="005278D2"/>
    <w:rsid w:val="00530078"/>
    <w:rsid w:val="00530199"/>
    <w:rsid w:val="0053074E"/>
    <w:rsid w:val="00530EF7"/>
    <w:rsid w:val="00531F84"/>
    <w:rsid w:val="005322AE"/>
    <w:rsid w:val="0053241B"/>
    <w:rsid w:val="00532B3E"/>
    <w:rsid w:val="00533342"/>
    <w:rsid w:val="0053336D"/>
    <w:rsid w:val="005333EE"/>
    <w:rsid w:val="005339FB"/>
    <w:rsid w:val="00533BA8"/>
    <w:rsid w:val="00534118"/>
    <w:rsid w:val="00534CCC"/>
    <w:rsid w:val="005350E3"/>
    <w:rsid w:val="00536307"/>
    <w:rsid w:val="00536462"/>
    <w:rsid w:val="005365EB"/>
    <w:rsid w:val="005367E6"/>
    <w:rsid w:val="0053685E"/>
    <w:rsid w:val="00536A1B"/>
    <w:rsid w:val="00536AE4"/>
    <w:rsid w:val="00536B14"/>
    <w:rsid w:val="00536E18"/>
    <w:rsid w:val="00536E47"/>
    <w:rsid w:val="00536F8D"/>
    <w:rsid w:val="00537070"/>
    <w:rsid w:val="005372D2"/>
    <w:rsid w:val="0053761E"/>
    <w:rsid w:val="0053781F"/>
    <w:rsid w:val="00537910"/>
    <w:rsid w:val="00537C75"/>
    <w:rsid w:val="00540052"/>
    <w:rsid w:val="00540A3A"/>
    <w:rsid w:val="00540A92"/>
    <w:rsid w:val="00540AF4"/>
    <w:rsid w:val="00540C9A"/>
    <w:rsid w:val="00541771"/>
    <w:rsid w:val="005418D2"/>
    <w:rsid w:val="00541A6D"/>
    <w:rsid w:val="00541B41"/>
    <w:rsid w:val="005423E9"/>
    <w:rsid w:val="00542631"/>
    <w:rsid w:val="00542812"/>
    <w:rsid w:val="0054329F"/>
    <w:rsid w:val="0054337F"/>
    <w:rsid w:val="005437C4"/>
    <w:rsid w:val="00544118"/>
    <w:rsid w:val="0054425D"/>
    <w:rsid w:val="00544623"/>
    <w:rsid w:val="005448C7"/>
    <w:rsid w:val="00544E18"/>
    <w:rsid w:val="00544F05"/>
    <w:rsid w:val="005452F4"/>
    <w:rsid w:val="00545702"/>
    <w:rsid w:val="00545754"/>
    <w:rsid w:val="00545A2B"/>
    <w:rsid w:val="00545C1C"/>
    <w:rsid w:val="0054646F"/>
    <w:rsid w:val="005468FB"/>
    <w:rsid w:val="00546D5F"/>
    <w:rsid w:val="00546E20"/>
    <w:rsid w:val="00546EE2"/>
    <w:rsid w:val="00547027"/>
    <w:rsid w:val="0054763B"/>
    <w:rsid w:val="005478D4"/>
    <w:rsid w:val="005479BB"/>
    <w:rsid w:val="00550D06"/>
    <w:rsid w:val="00550D1F"/>
    <w:rsid w:val="00550E8B"/>
    <w:rsid w:val="0055151C"/>
    <w:rsid w:val="0055172D"/>
    <w:rsid w:val="00551787"/>
    <w:rsid w:val="005518FC"/>
    <w:rsid w:val="00551C42"/>
    <w:rsid w:val="00551CEC"/>
    <w:rsid w:val="00551E16"/>
    <w:rsid w:val="00552839"/>
    <w:rsid w:val="00552EE2"/>
    <w:rsid w:val="00552F16"/>
    <w:rsid w:val="005539C3"/>
    <w:rsid w:val="00553C1D"/>
    <w:rsid w:val="0055437C"/>
    <w:rsid w:val="005544F1"/>
    <w:rsid w:val="00554696"/>
    <w:rsid w:val="00554891"/>
    <w:rsid w:val="00554A23"/>
    <w:rsid w:val="00554E3F"/>
    <w:rsid w:val="00554E5B"/>
    <w:rsid w:val="00554E5E"/>
    <w:rsid w:val="00554EAF"/>
    <w:rsid w:val="00554ECB"/>
    <w:rsid w:val="005550ED"/>
    <w:rsid w:val="0055571F"/>
    <w:rsid w:val="00555744"/>
    <w:rsid w:val="00555CB2"/>
    <w:rsid w:val="00555EDA"/>
    <w:rsid w:val="005564FF"/>
    <w:rsid w:val="0055655F"/>
    <w:rsid w:val="00556805"/>
    <w:rsid w:val="0055701A"/>
    <w:rsid w:val="00557145"/>
    <w:rsid w:val="0055726B"/>
    <w:rsid w:val="005574F3"/>
    <w:rsid w:val="00557509"/>
    <w:rsid w:val="0055787D"/>
    <w:rsid w:val="005578A7"/>
    <w:rsid w:val="005600A3"/>
    <w:rsid w:val="00560450"/>
    <w:rsid w:val="005609E3"/>
    <w:rsid w:val="00560D3D"/>
    <w:rsid w:val="005611DB"/>
    <w:rsid w:val="005613B1"/>
    <w:rsid w:val="005613F9"/>
    <w:rsid w:val="00561D5A"/>
    <w:rsid w:val="00562191"/>
    <w:rsid w:val="005627D7"/>
    <w:rsid w:val="00562B6C"/>
    <w:rsid w:val="00563820"/>
    <w:rsid w:val="00563922"/>
    <w:rsid w:val="00563B9F"/>
    <w:rsid w:val="005640C7"/>
    <w:rsid w:val="0056449D"/>
    <w:rsid w:val="005644D2"/>
    <w:rsid w:val="00564711"/>
    <w:rsid w:val="00564D1E"/>
    <w:rsid w:val="00564D7F"/>
    <w:rsid w:val="00565490"/>
    <w:rsid w:val="0056586F"/>
    <w:rsid w:val="00565985"/>
    <w:rsid w:val="00565C3A"/>
    <w:rsid w:val="005661F5"/>
    <w:rsid w:val="005662CB"/>
    <w:rsid w:val="00566A78"/>
    <w:rsid w:val="00566BE4"/>
    <w:rsid w:val="005675FE"/>
    <w:rsid w:val="00567CE4"/>
    <w:rsid w:val="0057019D"/>
    <w:rsid w:val="00570448"/>
    <w:rsid w:val="005704E3"/>
    <w:rsid w:val="00570527"/>
    <w:rsid w:val="00570788"/>
    <w:rsid w:val="00570830"/>
    <w:rsid w:val="005709C7"/>
    <w:rsid w:val="00570E71"/>
    <w:rsid w:val="00570EC4"/>
    <w:rsid w:val="00571550"/>
    <w:rsid w:val="005715F8"/>
    <w:rsid w:val="0057183D"/>
    <w:rsid w:val="00571B13"/>
    <w:rsid w:val="00571F2E"/>
    <w:rsid w:val="0057219B"/>
    <w:rsid w:val="00572418"/>
    <w:rsid w:val="005724B7"/>
    <w:rsid w:val="00573CE8"/>
    <w:rsid w:val="0057429F"/>
    <w:rsid w:val="00574617"/>
    <w:rsid w:val="0057483D"/>
    <w:rsid w:val="00574FAB"/>
    <w:rsid w:val="0057505A"/>
    <w:rsid w:val="00575AED"/>
    <w:rsid w:val="00575C4B"/>
    <w:rsid w:val="00575CDD"/>
    <w:rsid w:val="00575E17"/>
    <w:rsid w:val="005763E8"/>
    <w:rsid w:val="00576551"/>
    <w:rsid w:val="00576A3F"/>
    <w:rsid w:val="0057702F"/>
    <w:rsid w:val="005771C8"/>
    <w:rsid w:val="005773CA"/>
    <w:rsid w:val="00577957"/>
    <w:rsid w:val="00577ED3"/>
    <w:rsid w:val="00580000"/>
    <w:rsid w:val="00580196"/>
    <w:rsid w:val="00580BD2"/>
    <w:rsid w:val="00580D8E"/>
    <w:rsid w:val="005811D0"/>
    <w:rsid w:val="00581402"/>
    <w:rsid w:val="0058246F"/>
    <w:rsid w:val="005825C5"/>
    <w:rsid w:val="005829B1"/>
    <w:rsid w:val="005833C4"/>
    <w:rsid w:val="0058357E"/>
    <w:rsid w:val="00583A5A"/>
    <w:rsid w:val="0058411C"/>
    <w:rsid w:val="00584189"/>
    <w:rsid w:val="00584743"/>
    <w:rsid w:val="005847F0"/>
    <w:rsid w:val="00584AA6"/>
    <w:rsid w:val="00585332"/>
    <w:rsid w:val="00585613"/>
    <w:rsid w:val="00585624"/>
    <w:rsid w:val="0058588F"/>
    <w:rsid w:val="005858DA"/>
    <w:rsid w:val="00585A65"/>
    <w:rsid w:val="00586092"/>
    <w:rsid w:val="005863CF"/>
    <w:rsid w:val="005863DD"/>
    <w:rsid w:val="00587194"/>
    <w:rsid w:val="0058719C"/>
    <w:rsid w:val="00587275"/>
    <w:rsid w:val="0058745F"/>
    <w:rsid w:val="005876A3"/>
    <w:rsid w:val="00587805"/>
    <w:rsid w:val="005879D2"/>
    <w:rsid w:val="0059082D"/>
    <w:rsid w:val="00590DC6"/>
    <w:rsid w:val="0059155D"/>
    <w:rsid w:val="00591A2E"/>
    <w:rsid w:val="00591AEF"/>
    <w:rsid w:val="00591E2C"/>
    <w:rsid w:val="00592474"/>
    <w:rsid w:val="0059247C"/>
    <w:rsid w:val="00592939"/>
    <w:rsid w:val="00592A95"/>
    <w:rsid w:val="00592B97"/>
    <w:rsid w:val="00592CAD"/>
    <w:rsid w:val="00593270"/>
    <w:rsid w:val="00593956"/>
    <w:rsid w:val="00593AF3"/>
    <w:rsid w:val="005942BD"/>
    <w:rsid w:val="005947A4"/>
    <w:rsid w:val="0059486A"/>
    <w:rsid w:val="00594980"/>
    <w:rsid w:val="00594D5A"/>
    <w:rsid w:val="00595209"/>
    <w:rsid w:val="0059559A"/>
    <w:rsid w:val="005957E0"/>
    <w:rsid w:val="0059605D"/>
    <w:rsid w:val="00596442"/>
    <w:rsid w:val="005968C5"/>
    <w:rsid w:val="00596A87"/>
    <w:rsid w:val="00596ADE"/>
    <w:rsid w:val="00596BC9"/>
    <w:rsid w:val="00596FC2"/>
    <w:rsid w:val="00596FDB"/>
    <w:rsid w:val="005970AA"/>
    <w:rsid w:val="00597482"/>
    <w:rsid w:val="005974E2"/>
    <w:rsid w:val="0059774A"/>
    <w:rsid w:val="00597972"/>
    <w:rsid w:val="00597A36"/>
    <w:rsid w:val="00597B3A"/>
    <w:rsid w:val="005A00B2"/>
    <w:rsid w:val="005A016D"/>
    <w:rsid w:val="005A05AF"/>
    <w:rsid w:val="005A0775"/>
    <w:rsid w:val="005A138A"/>
    <w:rsid w:val="005A164C"/>
    <w:rsid w:val="005A1D4E"/>
    <w:rsid w:val="005A2869"/>
    <w:rsid w:val="005A2C07"/>
    <w:rsid w:val="005A355D"/>
    <w:rsid w:val="005A35C4"/>
    <w:rsid w:val="005A369B"/>
    <w:rsid w:val="005A390A"/>
    <w:rsid w:val="005A3CA6"/>
    <w:rsid w:val="005A3D1F"/>
    <w:rsid w:val="005A3F1A"/>
    <w:rsid w:val="005A454A"/>
    <w:rsid w:val="005A4791"/>
    <w:rsid w:val="005A510E"/>
    <w:rsid w:val="005A55D6"/>
    <w:rsid w:val="005A5810"/>
    <w:rsid w:val="005A5EE1"/>
    <w:rsid w:val="005A5FCB"/>
    <w:rsid w:val="005A66AF"/>
    <w:rsid w:val="005A6BB7"/>
    <w:rsid w:val="005A6C67"/>
    <w:rsid w:val="005A6D2E"/>
    <w:rsid w:val="005A6FC8"/>
    <w:rsid w:val="005A75BE"/>
    <w:rsid w:val="005A7849"/>
    <w:rsid w:val="005B00CB"/>
    <w:rsid w:val="005B052F"/>
    <w:rsid w:val="005B0574"/>
    <w:rsid w:val="005B0D40"/>
    <w:rsid w:val="005B18A0"/>
    <w:rsid w:val="005B1F26"/>
    <w:rsid w:val="005B25CE"/>
    <w:rsid w:val="005B2DB8"/>
    <w:rsid w:val="005B30B4"/>
    <w:rsid w:val="005B3128"/>
    <w:rsid w:val="005B443B"/>
    <w:rsid w:val="005B45B1"/>
    <w:rsid w:val="005B491D"/>
    <w:rsid w:val="005B502C"/>
    <w:rsid w:val="005B5058"/>
    <w:rsid w:val="005B55BF"/>
    <w:rsid w:val="005B5B6A"/>
    <w:rsid w:val="005B5F13"/>
    <w:rsid w:val="005B62C2"/>
    <w:rsid w:val="005B6906"/>
    <w:rsid w:val="005B696B"/>
    <w:rsid w:val="005B76F1"/>
    <w:rsid w:val="005B7EEA"/>
    <w:rsid w:val="005C0053"/>
    <w:rsid w:val="005C0214"/>
    <w:rsid w:val="005C08B7"/>
    <w:rsid w:val="005C0ABE"/>
    <w:rsid w:val="005C14C9"/>
    <w:rsid w:val="005C1C0F"/>
    <w:rsid w:val="005C203B"/>
    <w:rsid w:val="005C279D"/>
    <w:rsid w:val="005C2A66"/>
    <w:rsid w:val="005C2C58"/>
    <w:rsid w:val="005C2D4B"/>
    <w:rsid w:val="005C3946"/>
    <w:rsid w:val="005C3DE1"/>
    <w:rsid w:val="005C3FFC"/>
    <w:rsid w:val="005C4089"/>
    <w:rsid w:val="005C40E9"/>
    <w:rsid w:val="005C41A6"/>
    <w:rsid w:val="005C4246"/>
    <w:rsid w:val="005C4481"/>
    <w:rsid w:val="005C4491"/>
    <w:rsid w:val="005C487B"/>
    <w:rsid w:val="005C4CEE"/>
    <w:rsid w:val="005C4E6E"/>
    <w:rsid w:val="005C5075"/>
    <w:rsid w:val="005C5F90"/>
    <w:rsid w:val="005C5FB9"/>
    <w:rsid w:val="005C5FC2"/>
    <w:rsid w:val="005C679D"/>
    <w:rsid w:val="005C71B7"/>
    <w:rsid w:val="005C74EF"/>
    <w:rsid w:val="005C75A4"/>
    <w:rsid w:val="005C7646"/>
    <w:rsid w:val="005C7E42"/>
    <w:rsid w:val="005D00B3"/>
    <w:rsid w:val="005D00E9"/>
    <w:rsid w:val="005D02E6"/>
    <w:rsid w:val="005D0724"/>
    <w:rsid w:val="005D0A96"/>
    <w:rsid w:val="005D0EC1"/>
    <w:rsid w:val="005D1172"/>
    <w:rsid w:val="005D118B"/>
    <w:rsid w:val="005D140F"/>
    <w:rsid w:val="005D1478"/>
    <w:rsid w:val="005D17C0"/>
    <w:rsid w:val="005D1D5B"/>
    <w:rsid w:val="005D1EED"/>
    <w:rsid w:val="005D2AF7"/>
    <w:rsid w:val="005D395C"/>
    <w:rsid w:val="005D40FA"/>
    <w:rsid w:val="005D42F2"/>
    <w:rsid w:val="005D4362"/>
    <w:rsid w:val="005D4733"/>
    <w:rsid w:val="005D4DFF"/>
    <w:rsid w:val="005D4E9A"/>
    <w:rsid w:val="005D507A"/>
    <w:rsid w:val="005D589A"/>
    <w:rsid w:val="005D5CA8"/>
    <w:rsid w:val="005D60A0"/>
    <w:rsid w:val="005D64DD"/>
    <w:rsid w:val="005D6509"/>
    <w:rsid w:val="005D6563"/>
    <w:rsid w:val="005D6589"/>
    <w:rsid w:val="005D680A"/>
    <w:rsid w:val="005D7271"/>
    <w:rsid w:val="005D72A2"/>
    <w:rsid w:val="005D72D6"/>
    <w:rsid w:val="005D791F"/>
    <w:rsid w:val="005D7B44"/>
    <w:rsid w:val="005D7C15"/>
    <w:rsid w:val="005D7D66"/>
    <w:rsid w:val="005E0171"/>
    <w:rsid w:val="005E0C45"/>
    <w:rsid w:val="005E17F7"/>
    <w:rsid w:val="005E22F8"/>
    <w:rsid w:val="005E23DF"/>
    <w:rsid w:val="005E27F6"/>
    <w:rsid w:val="005E2D61"/>
    <w:rsid w:val="005E3042"/>
    <w:rsid w:val="005E3600"/>
    <w:rsid w:val="005E38D4"/>
    <w:rsid w:val="005E3D42"/>
    <w:rsid w:val="005E4045"/>
    <w:rsid w:val="005E414F"/>
    <w:rsid w:val="005E4160"/>
    <w:rsid w:val="005E4876"/>
    <w:rsid w:val="005E4BA8"/>
    <w:rsid w:val="005E565F"/>
    <w:rsid w:val="005E5922"/>
    <w:rsid w:val="005E5DB7"/>
    <w:rsid w:val="005E5E28"/>
    <w:rsid w:val="005E6027"/>
    <w:rsid w:val="005E61B3"/>
    <w:rsid w:val="005E6207"/>
    <w:rsid w:val="005E6D1F"/>
    <w:rsid w:val="005E732A"/>
    <w:rsid w:val="005E742C"/>
    <w:rsid w:val="005E7A72"/>
    <w:rsid w:val="005F0152"/>
    <w:rsid w:val="005F047B"/>
    <w:rsid w:val="005F08E8"/>
    <w:rsid w:val="005F08FA"/>
    <w:rsid w:val="005F0AA8"/>
    <w:rsid w:val="005F0AE1"/>
    <w:rsid w:val="005F1181"/>
    <w:rsid w:val="005F125E"/>
    <w:rsid w:val="005F1427"/>
    <w:rsid w:val="005F151C"/>
    <w:rsid w:val="005F195A"/>
    <w:rsid w:val="005F198D"/>
    <w:rsid w:val="005F19DC"/>
    <w:rsid w:val="005F1D42"/>
    <w:rsid w:val="005F1DD8"/>
    <w:rsid w:val="005F1FC0"/>
    <w:rsid w:val="005F20ED"/>
    <w:rsid w:val="005F211E"/>
    <w:rsid w:val="005F2221"/>
    <w:rsid w:val="005F2280"/>
    <w:rsid w:val="005F28BB"/>
    <w:rsid w:val="005F33DC"/>
    <w:rsid w:val="005F4181"/>
    <w:rsid w:val="005F4341"/>
    <w:rsid w:val="005F4769"/>
    <w:rsid w:val="005F4834"/>
    <w:rsid w:val="005F4AFA"/>
    <w:rsid w:val="005F5215"/>
    <w:rsid w:val="005F547C"/>
    <w:rsid w:val="005F54A0"/>
    <w:rsid w:val="005F56F7"/>
    <w:rsid w:val="005F5802"/>
    <w:rsid w:val="005F5889"/>
    <w:rsid w:val="005F5DD2"/>
    <w:rsid w:val="005F5EEA"/>
    <w:rsid w:val="005F68AA"/>
    <w:rsid w:val="005F6A47"/>
    <w:rsid w:val="005F6ABA"/>
    <w:rsid w:val="005F6D4A"/>
    <w:rsid w:val="005F6EA3"/>
    <w:rsid w:val="005F724D"/>
    <w:rsid w:val="005F772D"/>
    <w:rsid w:val="005F77A1"/>
    <w:rsid w:val="005F77B8"/>
    <w:rsid w:val="005F7A80"/>
    <w:rsid w:val="005F7BF7"/>
    <w:rsid w:val="006008BE"/>
    <w:rsid w:val="006009F4"/>
    <w:rsid w:val="00600E23"/>
    <w:rsid w:val="00601564"/>
    <w:rsid w:val="006016B1"/>
    <w:rsid w:val="0060182D"/>
    <w:rsid w:val="0060188E"/>
    <w:rsid w:val="00601EE4"/>
    <w:rsid w:val="00602083"/>
    <w:rsid w:val="0060262B"/>
    <w:rsid w:val="00602685"/>
    <w:rsid w:val="00602789"/>
    <w:rsid w:val="006027F2"/>
    <w:rsid w:val="00602AF0"/>
    <w:rsid w:val="00602D4B"/>
    <w:rsid w:val="00603752"/>
    <w:rsid w:val="00603BD8"/>
    <w:rsid w:val="00603E70"/>
    <w:rsid w:val="00603FC1"/>
    <w:rsid w:val="006041C9"/>
    <w:rsid w:val="00604F85"/>
    <w:rsid w:val="00605213"/>
    <w:rsid w:val="00606062"/>
    <w:rsid w:val="006063FB"/>
    <w:rsid w:val="00606D5A"/>
    <w:rsid w:val="00607ADA"/>
    <w:rsid w:val="006101D6"/>
    <w:rsid w:val="00610300"/>
    <w:rsid w:val="006104EE"/>
    <w:rsid w:val="00611450"/>
    <w:rsid w:val="0061178A"/>
    <w:rsid w:val="006118DB"/>
    <w:rsid w:val="00611B28"/>
    <w:rsid w:val="00611B96"/>
    <w:rsid w:val="00611F0F"/>
    <w:rsid w:val="006122AB"/>
    <w:rsid w:val="00612360"/>
    <w:rsid w:val="0061272D"/>
    <w:rsid w:val="00612923"/>
    <w:rsid w:val="0061294D"/>
    <w:rsid w:val="006129FC"/>
    <w:rsid w:val="00612ADE"/>
    <w:rsid w:val="00612D87"/>
    <w:rsid w:val="00613110"/>
    <w:rsid w:val="00613399"/>
    <w:rsid w:val="00613715"/>
    <w:rsid w:val="006139B4"/>
    <w:rsid w:val="00613E3E"/>
    <w:rsid w:val="00614256"/>
    <w:rsid w:val="006156D3"/>
    <w:rsid w:val="00615725"/>
    <w:rsid w:val="00616558"/>
    <w:rsid w:val="00616F8E"/>
    <w:rsid w:val="006173F8"/>
    <w:rsid w:val="006177F5"/>
    <w:rsid w:val="0061782E"/>
    <w:rsid w:val="00617A37"/>
    <w:rsid w:val="00617B6D"/>
    <w:rsid w:val="00617C51"/>
    <w:rsid w:val="00617FEE"/>
    <w:rsid w:val="0062068E"/>
    <w:rsid w:val="00620BE8"/>
    <w:rsid w:val="00620DBF"/>
    <w:rsid w:val="00620F07"/>
    <w:rsid w:val="00620F46"/>
    <w:rsid w:val="0062139E"/>
    <w:rsid w:val="006216BE"/>
    <w:rsid w:val="00621953"/>
    <w:rsid w:val="00621A3B"/>
    <w:rsid w:val="00621B8A"/>
    <w:rsid w:val="006220BD"/>
    <w:rsid w:val="006220C4"/>
    <w:rsid w:val="00622606"/>
    <w:rsid w:val="00622E02"/>
    <w:rsid w:val="0062342B"/>
    <w:rsid w:val="00623CBD"/>
    <w:rsid w:val="00623E11"/>
    <w:rsid w:val="0062445D"/>
    <w:rsid w:val="006247FF"/>
    <w:rsid w:val="00624969"/>
    <w:rsid w:val="0062512E"/>
    <w:rsid w:val="00625689"/>
    <w:rsid w:val="00625BD2"/>
    <w:rsid w:val="006269AF"/>
    <w:rsid w:val="006269B6"/>
    <w:rsid w:val="00626D3F"/>
    <w:rsid w:val="00626F77"/>
    <w:rsid w:val="006270CB"/>
    <w:rsid w:val="00630704"/>
    <w:rsid w:val="00630BC2"/>
    <w:rsid w:val="00630EEB"/>
    <w:rsid w:val="00630F13"/>
    <w:rsid w:val="00631485"/>
    <w:rsid w:val="00631671"/>
    <w:rsid w:val="00631DB2"/>
    <w:rsid w:val="006323A5"/>
    <w:rsid w:val="006327B0"/>
    <w:rsid w:val="00632B55"/>
    <w:rsid w:val="00632B79"/>
    <w:rsid w:val="00632C30"/>
    <w:rsid w:val="00632C8D"/>
    <w:rsid w:val="00632E06"/>
    <w:rsid w:val="00632E36"/>
    <w:rsid w:val="00632FF2"/>
    <w:rsid w:val="006330A1"/>
    <w:rsid w:val="006331B7"/>
    <w:rsid w:val="00633324"/>
    <w:rsid w:val="00633B02"/>
    <w:rsid w:val="00633B10"/>
    <w:rsid w:val="00633B6C"/>
    <w:rsid w:val="00634077"/>
    <w:rsid w:val="006343E3"/>
    <w:rsid w:val="00634654"/>
    <w:rsid w:val="0063477B"/>
    <w:rsid w:val="0063542D"/>
    <w:rsid w:val="00635871"/>
    <w:rsid w:val="00635FCB"/>
    <w:rsid w:val="0063609A"/>
    <w:rsid w:val="006362DF"/>
    <w:rsid w:val="00636383"/>
    <w:rsid w:val="006364CD"/>
    <w:rsid w:val="006366DB"/>
    <w:rsid w:val="006373B7"/>
    <w:rsid w:val="006378E1"/>
    <w:rsid w:val="00637D34"/>
    <w:rsid w:val="00637FC4"/>
    <w:rsid w:val="00640294"/>
    <w:rsid w:val="006402C5"/>
    <w:rsid w:val="0064163E"/>
    <w:rsid w:val="006419BB"/>
    <w:rsid w:val="006420F9"/>
    <w:rsid w:val="00642772"/>
    <w:rsid w:val="00642AFE"/>
    <w:rsid w:val="00642C8B"/>
    <w:rsid w:val="006432A7"/>
    <w:rsid w:val="006434F9"/>
    <w:rsid w:val="0064398D"/>
    <w:rsid w:val="00643DEA"/>
    <w:rsid w:val="006443EF"/>
    <w:rsid w:val="0064465A"/>
    <w:rsid w:val="006448EC"/>
    <w:rsid w:val="00644F72"/>
    <w:rsid w:val="006453DF"/>
    <w:rsid w:val="00645BED"/>
    <w:rsid w:val="00645ED7"/>
    <w:rsid w:val="00645F16"/>
    <w:rsid w:val="006460AC"/>
    <w:rsid w:val="00646196"/>
    <w:rsid w:val="006461BB"/>
    <w:rsid w:val="00646461"/>
    <w:rsid w:val="00646B78"/>
    <w:rsid w:val="00646BF9"/>
    <w:rsid w:val="00646F5C"/>
    <w:rsid w:val="0064761D"/>
    <w:rsid w:val="0064776F"/>
    <w:rsid w:val="00647877"/>
    <w:rsid w:val="006504D9"/>
    <w:rsid w:val="006507F0"/>
    <w:rsid w:val="00650C1A"/>
    <w:rsid w:val="00650EC1"/>
    <w:rsid w:val="0065109E"/>
    <w:rsid w:val="00651659"/>
    <w:rsid w:val="00651891"/>
    <w:rsid w:val="00651B63"/>
    <w:rsid w:val="00651D40"/>
    <w:rsid w:val="00652017"/>
    <w:rsid w:val="0065228E"/>
    <w:rsid w:val="006528EA"/>
    <w:rsid w:val="00652F6D"/>
    <w:rsid w:val="00652F6F"/>
    <w:rsid w:val="006534B2"/>
    <w:rsid w:val="006535D0"/>
    <w:rsid w:val="00653779"/>
    <w:rsid w:val="0065427B"/>
    <w:rsid w:val="00654640"/>
    <w:rsid w:val="00654927"/>
    <w:rsid w:val="00654A0D"/>
    <w:rsid w:val="00654B17"/>
    <w:rsid w:val="00654BE0"/>
    <w:rsid w:val="00655854"/>
    <w:rsid w:val="00655E67"/>
    <w:rsid w:val="006560F5"/>
    <w:rsid w:val="00656697"/>
    <w:rsid w:val="0065691F"/>
    <w:rsid w:val="006571E9"/>
    <w:rsid w:val="0065750A"/>
    <w:rsid w:val="00657527"/>
    <w:rsid w:val="006576D6"/>
    <w:rsid w:val="00657BD6"/>
    <w:rsid w:val="00657C1F"/>
    <w:rsid w:val="00657F67"/>
    <w:rsid w:val="00657F99"/>
    <w:rsid w:val="00660366"/>
    <w:rsid w:val="006603A1"/>
    <w:rsid w:val="006609D5"/>
    <w:rsid w:val="006611C6"/>
    <w:rsid w:val="00661A82"/>
    <w:rsid w:val="0066250B"/>
    <w:rsid w:val="0066267D"/>
    <w:rsid w:val="00662A3D"/>
    <w:rsid w:val="00663746"/>
    <w:rsid w:val="006638D8"/>
    <w:rsid w:val="00663EE2"/>
    <w:rsid w:val="00663F29"/>
    <w:rsid w:val="0066406F"/>
    <w:rsid w:val="006647FA"/>
    <w:rsid w:val="00664990"/>
    <w:rsid w:val="00665396"/>
    <w:rsid w:val="006654F5"/>
    <w:rsid w:val="00665E81"/>
    <w:rsid w:val="006676D5"/>
    <w:rsid w:val="0066776F"/>
    <w:rsid w:val="006677E4"/>
    <w:rsid w:val="00670BC7"/>
    <w:rsid w:val="00670CFF"/>
    <w:rsid w:val="0067106F"/>
    <w:rsid w:val="00671246"/>
    <w:rsid w:val="006713CA"/>
    <w:rsid w:val="00671A32"/>
    <w:rsid w:val="00671AF2"/>
    <w:rsid w:val="00671B6A"/>
    <w:rsid w:val="00671C85"/>
    <w:rsid w:val="00671D63"/>
    <w:rsid w:val="00671E6B"/>
    <w:rsid w:val="00671E8D"/>
    <w:rsid w:val="00673ACE"/>
    <w:rsid w:val="00673CF2"/>
    <w:rsid w:val="00674785"/>
    <w:rsid w:val="00674A6D"/>
    <w:rsid w:val="00674B39"/>
    <w:rsid w:val="00674B96"/>
    <w:rsid w:val="00675529"/>
    <w:rsid w:val="00675B62"/>
    <w:rsid w:val="00675ECD"/>
    <w:rsid w:val="00675FA5"/>
    <w:rsid w:val="0067663A"/>
    <w:rsid w:val="00676D0F"/>
    <w:rsid w:val="00676F2B"/>
    <w:rsid w:val="00677364"/>
    <w:rsid w:val="0067750B"/>
    <w:rsid w:val="0067768C"/>
    <w:rsid w:val="00677800"/>
    <w:rsid w:val="00677D42"/>
    <w:rsid w:val="00677DEB"/>
    <w:rsid w:val="0068016D"/>
    <w:rsid w:val="006802CC"/>
    <w:rsid w:val="00680692"/>
    <w:rsid w:val="00680D29"/>
    <w:rsid w:val="00680E5D"/>
    <w:rsid w:val="00680ECE"/>
    <w:rsid w:val="00681655"/>
    <w:rsid w:val="00681E4F"/>
    <w:rsid w:val="00682468"/>
    <w:rsid w:val="00682950"/>
    <w:rsid w:val="00682B51"/>
    <w:rsid w:val="0068309B"/>
    <w:rsid w:val="00683108"/>
    <w:rsid w:val="00683B9F"/>
    <w:rsid w:val="00684E5B"/>
    <w:rsid w:val="00684F60"/>
    <w:rsid w:val="006856A0"/>
    <w:rsid w:val="0068686D"/>
    <w:rsid w:val="006869F8"/>
    <w:rsid w:val="00687144"/>
    <w:rsid w:val="00687159"/>
    <w:rsid w:val="00687289"/>
    <w:rsid w:val="00687668"/>
    <w:rsid w:val="00687955"/>
    <w:rsid w:val="0068798C"/>
    <w:rsid w:val="00690CDB"/>
    <w:rsid w:val="00690EF5"/>
    <w:rsid w:val="00691941"/>
    <w:rsid w:val="00691A6A"/>
    <w:rsid w:val="00691CC8"/>
    <w:rsid w:val="00691FDF"/>
    <w:rsid w:val="00691FE3"/>
    <w:rsid w:val="00692000"/>
    <w:rsid w:val="00692301"/>
    <w:rsid w:val="00692359"/>
    <w:rsid w:val="006926E9"/>
    <w:rsid w:val="006927D7"/>
    <w:rsid w:val="00692A65"/>
    <w:rsid w:val="00693956"/>
    <w:rsid w:val="00693D30"/>
    <w:rsid w:val="0069417D"/>
    <w:rsid w:val="0069468E"/>
    <w:rsid w:val="00694AEC"/>
    <w:rsid w:val="00694CA2"/>
    <w:rsid w:val="00695043"/>
    <w:rsid w:val="006959ED"/>
    <w:rsid w:val="00695DAE"/>
    <w:rsid w:val="0069671F"/>
    <w:rsid w:val="00696B17"/>
    <w:rsid w:val="00696FC7"/>
    <w:rsid w:val="0069704D"/>
    <w:rsid w:val="006970F1"/>
    <w:rsid w:val="006974D2"/>
    <w:rsid w:val="00697F5B"/>
    <w:rsid w:val="006A0549"/>
    <w:rsid w:val="006A1357"/>
    <w:rsid w:val="006A151A"/>
    <w:rsid w:val="006A18FF"/>
    <w:rsid w:val="006A1C68"/>
    <w:rsid w:val="006A1D2C"/>
    <w:rsid w:val="006A243F"/>
    <w:rsid w:val="006A293E"/>
    <w:rsid w:val="006A362F"/>
    <w:rsid w:val="006A3CAD"/>
    <w:rsid w:val="006A3DEB"/>
    <w:rsid w:val="006A3E33"/>
    <w:rsid w:val="006A3FC7"/>
    <w:rsid w:val="006A4129"/>
    <w:rsid w:val="006A42EE"/>
    <w:rsid w:val="006A4AA0"/>
    <w:rsid w:val="006A5B4C"/>
    <w:rsid w:val="006A5EC5"/>
    <w:rsid w:val="006A6123"/>
    <w:rsid w:val="006A68EB"/>
    <w:rsid w:val="006A6B40"/>
    <w:rsid w:val="006A7472"/>
    <w:rsid w:val="006A77E2"/>
    <w:rsid w:val="006A78DC"/>
    <w:rsid w:val="006A79AB"/>
    <w:rsid w:val="006A7B0E"/>
    <w:rsid w:val="006A7B51"/>
    <w:rsid w:val="006A7E58"/>
    <w:rsid w:val="006A7FCF"/>
    <w:rsid w:val="006B0006"/>
    <w:rsid w:val="006B0165"/>
    <w:rsid w:val="006B0277"/>
    <w:rsid w:val="006B0754"/>
    <w:rsid w:val="006B0F08"/>
    <w:rsid w:val="006B1835"/>
    <w:rsid w:val="006B1869"/>
    <w:rsid w:val="006B19E2"/>
    <w:rsid w:val="006B1BBD"/>
    <w:rsid w:val="006B1CD4"/>
    <w:rsid w:val="006B232F"/>
    <w:rsid w:val="006B23FF"/>
    <w:rsid w:val="006B2682"/>
    <w:rsid w:val="006B2732"/>
    <w:rsid w:val="006B27DA"/>
    <w:rsid w:val="006B28EF"/>
    <w:rsid w:val="006B2962"/>
    <w:rsid w:val="006B3534"/>
    <w:rsid w:val="006B38F4"/>
    <w:rsid w:val="006B4060"/>
    <w:rsid w:val="006B452D"/>
    <w:rsid w:val="006B4802"/>
    <w:rsid w:val="006B4987"/>
    <w:rsid w:val="006B4B89"/>
    <w:rsid w:val="006B4D00"/>
    <w:rsid w:val="006B4F04"/>
    <w:rsid w:val="006B5489"/>
    <w:rsid w:val="006B5AA7"/>
    <w:rsid w:val="006B5D6C"/>
    <w:rsid w:val="006B5DE9"/>
    <w:rsid w:val="006B6312"/>
    <w:rsid w:val="006B68ED"/>
    <w:rsid w:val="006B6E16"/>
    <w:rsid w:val="006B7555"/>
    <w:rsid w:val="006B790A"/>
    <w:rsid w:val="006B7B7B"/>
    <w:rsid w:val="006B7FC8"/>
    <w:rsid w:val="006C007A"/>
    <w:rsid w:val="006C0805"/>
    <w:rsid w:val="006C0FB5"/>
    <w:rsid w:val="006C112C"/>
    <w:rsid w:val="006C116B"/>
    <w:rsid w:val="006C153E"/>
    <w:rsid w:val="006C1E3C"/>
    <w:rsid w:val="006C26E1"/>
    <w:rsid w:val="006C2EEA"/>
    <w:rsid w:val="006C3152"/>
    <w:rsid w:val="006C31AC"/>
    <w:rsid w:val="006C33A0"/>
    <w:rsid w:val="006C34A0"/>
    <w:rsid w:val="006C369A"/>
    <w:rsid w:val="006C3ADA"/>
    <w:rsid w:val="006C3B84"/>
    <w:rsid w:val="006C3BC6"/>
    <w:rsid w:val="006C4005"/>
    <w:rsid w:val="006C4537"/>
    <w:rsid w:val="006C463A"/>
    <w:rsid w:val="006C5205"/>
    <w:rsid w:val="006C585F"/>
    <w:rsid w:val="006C5874"/>
    <w:rsid w:val="006C5F36"/>
    <w:rsid w:val="006C5F94"/>
    <w:rsid w:val="006C6055"/>
    <w:rsid w:val="006C67D9"/>
    <w:rsid w:val="006C67F6"/>
    <w:rsid w:val="006C7437"/>
    <w:rsid w:val="006C7C7F"/>
    <w:rsid w:val="006D042E"/>
    <w:rsid w:val="006D0779"/>
    <w:rsid w:val="006D0BAA"/>
    <w:rsid w:val="006D0C21"/>
    <w:rsid w:val="006D0C39"/>
    <w:rsid w:val="006D0F18"/>
    <w:rsid w:val="006D1433"/>
    <w:rsid w:val="006D15CB"/>
    <w:rsid w:val="006D19AF"/>
    <w:rsid w:val="006D20AB"/>
    <w:rsid w:val="006D21AF"/>
    <w:rsid w:val="006D2E51"/>
    <w:rsid w:val="006D2F57"/>
    <w:rsid w:val="006D3219"/>
    <w:rsid w:val="006D34B5"/>
    <w:rsid w:val="006D355C"/>
    <w:rsid w:val="006D371E"/>
    <w:rsid w:val="006D38E7"/>
    <w:rsid w:val="006D3AA7"/>
    <w:rsid w:val="006D3CC7"/>
    <w:rsid w:val="006D3E1B"/>
    <w:rsid w:val="006D4575"/>
    <w:rsid w:val="006D4BAE"/>
    <w:rsid w:val="006D6345"/>
    <w:rsid w:val="006D64CF"/>
    <w:rsid w:val="006D681F"/>
    <w:rsid w:val="006D696A"/>
    <w:rsid w:val="006D6D49"/>
    <w:rsid w:val="006D712A"/>
    <w:rsid w:val="006D76FD"/>
    <w:rsid w:val="006D7784"/>
    <w:rsid w:val="006D7910"/>
    <w:rsid w:val="006E062E"/>
    <w:rsid w:val="006E1248"/>
    <w:rsid w:val="006E124C"/>
    <w:rsid w:val="006E1590"/>
    <w:rsid w:val="006E16DE"/>
    <w:rsid w:val="006E189D"/>
    <w:rsid w:val="006E210D"/>
    <w:rsid w:val="006E21BE"/>
    <w:rsid w:val="006E2EB5"/>
    <w:rsid w:val="006E3327"/>
    <w:rsid w:val="006E334E"/>
    <w:rsid w:val="006E3B29"/>
    <w:rsid w:val="006E3C53"/>
    <w:rsid w:val="006E41F0"/>
    <w:rsid w:val="006E43CD"/>
    <w:rsid w:val="006E470B"/>
    <w:rsid w:val="006E5298"/>
    <w:rsid w:val="006E5480"/>
    <w:rsid w:val="006E581B"/>
    <w:rsid w:val="006E58AE"/>
    <w:rsid w:val="006E5999"/>
    <w:rsid w:val="006E5A38"/>
    <w:rsid w:val="006E5C8F"/>
    <w:rsid w:val="006E6C28"/>
    <w:rsid w:val="006E707D"/>
    <w:rsid w:val="006E745B"/>
    <w:rsid w:val="006E74CF"/>
    <w:rsid w:val="006E7514"/>
    <w:rsid w:val="006E762B"/>
    <w:rsid w:val="006E7EA8"/>
    <w:rsid w:val="006F0059"/>
    <w:rsid w:val="006F0272"/>
    <w:rsid w:val="006F033F"/>
    <w:rsid w:val="006F0760"/>
    <w:rsid w:val="006F0D14"/>
    <w:rsid w:val="006F142A"/>
    <w:rsid w:val="006F173B"/>
    <w:rsid w:val="006F197F"/>
    <w:rsid w:val="006F1B60"/>
    <w:rsid w:val="006F1B6A"/>
    <w:rsid w:val="006F1E6C"/>
    <w:rsid w:val="006F1F6B"/>
    <w:rsid w:val="006F24F7"/>
    <w:rsid w:val="006F297C"/>
    <w:rsid w:val="006F2AA3"/>
    <w:rsid w:val="006F2DE5"/>
    <w:rsid w:val="006F3198"/>
    <w:rsid w:val="006F328E"/>
    <w:rsid w:val="006F37AE"/>
    <w:rsid w:val="006F38C4"/>
    <w:rsid w:val="006F4559"/>
    <w:rsid w:val="006F476D"/>
    <w:rsid w:val="006F491A"/>
    <w:rsid w:val="006F49BE"/>
    <w:rsid w:val="006F4E50"/>
    <w:rsid w:val="006F4F91"/>
    <w:rsid w:val="006F51D8"/>
    <w:rsid w:val="006F5283"/>
    <w:rsid w:val="006F5783"/>
    <w:rsid w:val="006F5FDE"/>
    <w:rsid w:val="006F6215"/>
    <w:rsid w:val="006F67FF"/>
    <w:rsid w:val="006F6D5C"/>
    <w:rsid w:val="006F6E64"/>
    <w:rsid w:val="006F756F"/>
    <w:rsid w:val="006F7AF9"/>
    <w:rsid w:val="0070046D"/>
    <w:rsid w:val="007006DA"/>
    <w:rsid w:val="00700BE0"/>
    <w:rsid w:val="00700C78"/>
    <w:rsid w:val="0070176C"/>
    <w:rsid w:val="00701AED"/>
    <w:rsid w:val="00702455"/>
    <w:rsid w:val="00702878"/>
    <w:rsid w:val="00702E90"/>
    <w:rsid w:val="00702F27"/>
    <w:rsid w:val="00703F48"/>
    <w:rsid w:val="007040A1"/>
    <w:rsid w:val="00704409"/>
    <w:rsid w:val="007048AC"/>
    <w:rsid w:val="007048DE"/>
    <w:rsid w:val="00704E8B"/>
    <w:rsid w:val="007052A3"/>
    <w:rsid w:val="007052D0"/>
    <w:rsid w:val="007057F8"/>
    <w:rsid w:val="00705CA1"/>
    <w:rsid w:val="00705EE6"/>
    <w:rsid w:val="00705F37"/>
    <w:rsid w:val="00705FBA"/>
    <w:rsid w:val="007066A1"/>
    <w:rsid w:val="0070726B"/>
    <w:rsid w:val="0070761F"/>
    <w:rsid w:val="00710021"/>
    <w:rsid w:val="007102F3"/>
    <w:rsid w:val="007104E8"/>
    <w:rsid w:val="00710513"/>
    <w:rsid w:val="0071062F"/>
    <w:rsid w:val="007106D9"/>
    <w:rsid w:val="0071084E"/>
    <w:rsid w:val="00710DB6"/>
    <w:rsid w:val="00711220"/>
    <w:rsid w:val="0071175E"/>
    <w:rsid w:val="00711D6D"/>
    <w:rsid w:val="0071204A"/>
    <w:rsid w:val="00712D3D"/>
    <w:rsid w:val="00712D8D"/>
    <w:rsid w:val="00713121"/>
    <w:rsid w:val="007131BB"/>
    <w:rsid w:val="00713575"/>
    <w:rsid w:val="00713647"/>
    <w:rsid w:val="00713F0F"/>
    <w:rsid w:val="00714744"/>
    <w:rsid w:val="0071495B"/>
    <w:rsid w:val="007151AD"/>
    <w:rsid w:val="00715758"/>
    <w:rsid w:val="007158B1"/>
    <w:rsid w:val="00715967"/>
    <w:rsid w:val="00715B79"/>
    <w:rsid w:val="0071646E"/>
    <w:rsid w:val="007164D9"/>
    <w:rsid w:val="00716906"/>
    <w:rsid w:val="007169E9"/>
    <w:rsid w:val="00716AF1"/>
    <w:rsid w:val="00716B38"/>
    <w:rsid w:val="00717366"/>
    <w:rsid w:val="007176FC"/>
    <w:rsid w:val="00720480"/>
    <w:rsid w:val="00720B12"/>
    <w:rsid w:val="00720D33"/>
    <w:rsid w:val="0072112D"/>
    <w:rsid w:val="007214CB"/>
    <w:rsid w:val="00721506"/>
    <w:rsid w:val="0072161E"/>
    <w:rsid w:val="00721659"/>
    <w:rsid w:val="00721D5F"/>
    <w:rsid w:val="00722237"/>
    <w:rsid w:val="00722448"/>
    <w:rsid w:val="0072245A"/>
    <w:rsid w:val="00722652"/>
    <w:rsid w:val="007229BB"/>
    <w:rsid w:val="00723018"/>
    <w:rsid w:val="0072319F"/>
    <w:rsid w:val="00723D6E"/>
    <w:rsid w:val="00724A68"/>
    <w:rsid w:val="00724D10"/>
    <w:rsid w:val="0072573A"/>
    <w:rsid w:val="007257A9"/>
    <w:rsid w:val="00725808"/>
    <w:rsid w:val="00725AC4"/>
    <w:rsid w:val="00725E01"/>
    <w:rsid w:val="00725E54"/>
    <w:rsid w:val="0072645D"/>
    <w:rsid w:val="007264D6"/>
    <w:rsid w:val="007270B4"/>
    <w:rsid w:val="007277FC"/>
    <w:rsid w:val="00727AFD"/>
    <w:rsid w:val="0073003C"/>
    <w:rsid w:val="00730438"/>
    <w:rsid w:val="00730470"/>
    <w:rsid w:val="00730640"/>
    <w:rsid w:val="00730962"/>
    <w:rsid w:val="00731749"/>
    <w:rsid w:val="007317A4"/>
    <w:rsid w:val="00731A0A"/>
    <w:rsid w:val="00732074"/>
    <w:rsid w:val="007328D1"/>
    <w:rsid w:val="00732F96"/>
    <w:rsid w:val="007331B6"/>
    <w:rsid w:val="007336CD"/>
    <w:rsid w:val="00733AF2"/>
    <w:rsid w:val="00733CFD"/>
    <w:rsid w:val="00733D75"/>
    <w:rsid w:val="007348BD"/>
    <w:rsid w:val="00734A7F"/>
    <w:rsid w:val="00734C36"/>
    <w:rsid w:val="00735233"/>
    <w:rsid w:val="00735402"/>
    <w:rsid w:val="00735545"/>
    <w:rsid w:val="0073559B"/>
    <w:rsid w:val="007367B1"/>
    <w:rsid w:val="00736ACF"/>
    <w:rsid w:val="00737A9A"/>
    <w:rsid w:val="00737D3C"/>
    <w:rsid w:val="007403F9"/>
    <w:rsid w:val="00740AD9"/>
    <w:rsid w:val="00740D68"/>
    <w:rsid w:val="007410C2"/>
    <w:rsid w:val="0074127C"/>
    <w:rsid w:val="007417F9"/>
    <w:rsid w:val="0074200C"/>
    <w:rsid w:val="007424C5"/>
    <w:rsid w:val="00742724"/>
    <w:rsid w:val="007429A2"/>
    <w:rsid w:val="00742EB8"/>
    <w:rsid w:val="0074338C"/>
    <w:rsid w:val="007433DD"/>
    <w:rsid w:val="0074347D"/>
    <w:rsid w:val="007438B1"/>
    <w:rsid w:val="00743CC1"/>
    <w:rsid w:val="00743EDF"/>
    <w:rsid w:val="00744334"/>
    <w:rsid w:val="007443BB"/>
    <w:rsid w:val="0074442F"/>
    <w:rsid w:val="0074462A"/>
    <w:rsid w:val="00744EF2"/>
    <w:rsid w:val="00745040"/>
    <w:rsid w:val="00745B99"/>
    <w:rsid w:val="00746231"/>
    <w:rsid w:val="007466F6"/>
    <w:rsid w:val="007467CD"/>
    <w:rsid w:val="007468B4"/>
    <w:rsid w:val="00746E10"/>
    <w:rsid w:val="00746E91"/>
    <w:rsid w:val="00746ED6"/>
    <w:rsid w:val="00746FB2"/>
    <w:rsid w:val="007470A4"/>
    <w:rsid w:val="007475AF"/>
    <w:rsid w:val="007476C6"/>
    <w:rsid w:val="00747746"/>
    <w:rsid w:val="007478AF"/>
    <w:rsid w:val="00747E08"/>
    <w:rsid w:val="00750DB9"/>
    <w:rsid w:val="0075145B"/>
    <w:rsid w:val="007521A6"/>
    <w:rsid w:val="0075228C"/>
    <w:rsid w:val="00752335"/>
    <w:rsid w:val="00752373"/>
    <w:rsid w:val="0075356D"/>
    <w:rsid w:val="00753CDC"/>
    <w:rsid w:val="00753D5A"/>
    <w:rsid w:val="0075447E"/>
    <w:rsid w:val="007550DF"/>
    <w:rsid w:val="00756097"/>
    <w:rsid w:val="007565B3"/>
    <w:rsid w:val="00757207"/>
    <w:rsid w:val="0075748B"/>
    <w:rsid w:val="00757709"/>
    <w:rsid w:val="0075791F"/>
    <w:rsid w:val="0076017E"/>
    <w:rsid w:val="0076019F"/>
    <w:rsid w:val="007602DB"/>
    <w:rsid w:val="007602DF"/>
    <w:rsid w:val="00760535"/>
    <w:rsid w:val="00760A36"/>
    <w:rsid w:val="00761050"/>
    <w:rsid w:val="00761426"/>
    <w:rsid w:val="007614CF"/>
    <w:rsid w:val="0076197F"/>
    <w:rsid w:val="0076199E"/>
    <w:rsid w:val="00761B1D"/>
    <w:rsid w:val="00761B88"/>
    <w:rsid w:val="00761E1E"/>
    <w:rsid w:val="00762994"/>
    <w:rsid w:val="00762B2E"/>
    <w:rsid w:val="00762FA0"/>
    <w:rsid w:val="00763428"/>
    <w:rsid w:val="00763952"/>
    <w:rsid w:val="00763C15"/>
    <w:rsid w:val="00763D50"/>
    <w:rsid w:val="0076423B"/>
    <w:rsid w:val="00764922"/>
    <w:rsid w:val="007653E5"/>
    <w:rsid w:val="00765F93"/>
    <w:rsid w:val="00766763"/>
    <w:rsid w:val="007667B2"/>
    <w:rsid w:val="00766E85"/>
    <w:rsid w:val="00767D90"/>
    <w:rsid w:val="0077050F"/>
    <w:rsid w:val="007709C6"/>
    <w:rsid w:val="00770D2B"/>
    <w:rsid w:val="00770DED"/>
    <w:rsid w:val="0077135A"/>
    <w:rsid w:val="0077153C"/>
    <w:rsid w:val="00771928"/>
    <w:rsid w:val="00771C7C"/>
    <w:rsid w:val="00771F8C"/>
    <w:rsid w:val="007721F8"/>
    <w:rsid w:val="00772225"/>
    <w:rsid w:val="0077274C"/>
    <w:rsid w:val="0077285D"/>
    <w:rsid w:val="007728AF"/>
    <w:rsid w:val="00772E50"/>
    <w:rsid w:val="00772EBA"/>
    <w:rsid w:val="00772FB5"/>
    <w:rsid w:val="0077316B"/>
    <w:rsid w:val="00773312"/>
    <w:rsid w:val="007737A9"/>
    <w:rsid w:val="00773B98"/>
    <w:rsid w:val="00773E8E"/>
    <w:rsid w:val="007747A4"/>
    <w:rsid w:val="0077496D"/>
    <w:rsid w:val="00774987"/>
    <w:rsid w:val="00774A92"/>
    <w:rsid w:val="00774DEB"/>
    <w:rsid w:val="00774F52"/>
    <w:rsid w:val="00774FBF"/>
    <w:rsid w:val="0077554B"/>
    <w:rsid w:val="00775621"/>
    <w:rsid w:val="00775C2C"/>
    <w:rsid w:val="00775C3D"/>
    <w:rsid w:val="0077653D"/>
    <w:rsid w:val="0077776F"/>
    <w:rsid w:val="007777BD"/>
    <w:rsid w:val="00777878"/>
    <w:rsid w:val="00777EE7"/>
    <w:rsid w:val="00777F7B"/>
    <w:rsid w:val="007800E6"/>
    <w:rsid w:val="00780175"/>
    <w:rsid w:val="007802F5"/>
    <w:rsid w:val="00780602"/>
    <w:rsid w:val="0078078F"/>
    <w:rsid w:val="00780BD0"/>
    <w:rsid w:val="00780D67"/>
    <w:rsid w:val="007817F2"/>
    <w:rsid w:val="00781921"/>
    <w:rsid w:val="00781AEF"/>
    <w:rsid w:val="00781EFB"/>
    <w:rsid w:val="00782586"/>
    <w:rsid w:val="0078311B"/>
    <w:rsid w:val="00783201"/>
    <w:rsid w:val="0078337F"/>
    <w:rsid w:val="0078402C"/>
    <w:rsid w:val="00784299"/>
    <w:rsid w:val="00784588"/>
    <w:rsid w:val="00784814"/>
    <w:rsid w:val="00784894"/>
    <w:rsid w:val="00784EB7"/>
    <w:rsid w:val="00784F9B"/>
    <w:rsid w:val="00785720"/>
    <w:rsid w:val="007857AA"/>
    <w:rsid w:val="007859F4"/>
    <w:rsid w:val="00786448"/>
    <w:rsid w:val="007864D7"/>
    <w:rsid w:val="0078683F"/>
    <w:rsid w:val="00786B09"/>
    <w:rsid w:val="00787140"/>
    <w:rsid w:val="007873B0"/>
    <w:rsid w:val="0078746F"/>
    <w:rsid w:val="00787741"/>
    <w:rsid w:val="00787994"/>
    <w:rsid w:val="0078799F"/>
    <w:rsid w:val="007879AB"/>
    <w:rsid w:val="00787DA8"/>
    <w:rsid w:val="00787EDE"/>
    <w:rsid w:val="00787EF7"/>
    <w:rsid w:val="00791C7F"/>
    <w:rsid w:val="007920D6"/>
    <w:rsid w:val="0079245A"/>
    <w:rsid w:val="00792A31"/>
    <w:rsid w:val="00792F67"/>
    <w:rsid w:val="007937FC"/>
    <w:rsid w:val="00793978"/>
    <w:rsid w:val="00793A97"/>
    <w:rsid w:val="0079459C"/>
    <w:rsid w:val="00794659"/>
    <w:rsid w:val="00794921"/>
    <w:rsid w:val="00794940"/>
    <w:rsid w:val="00794F04"/>
    <w:rsid w:val="00795101"/>
    <w:rsid w:val="00795570"/>
    <w:rsid w:val="007956D5"/>
    <w:rsid w:val="00796380"/>
    <w:rsid w:val="00796DCC"/>
    <w:rsid w:val="0079713B"/>
    <w:rsid w:val="00797366"/>
    <w:rsid w:val="007A00FE"/>
    <w:rsid w:val="007A01CD"/>
    <w:rsid w:val="007A035F"/>
    <w:rsid w:val="007A0726"/>
    <w:rsid w:val="007A0F45"/>
    <w:rsid w:val="007A119C"/>
    <w:rsid w:val="007A178B"/>
    <w:rsid w:val="007A1BAB"/>
    <w:rsid w:val="007A1E0B"/>
    <w:rsid w:val="007A1EE0"/>
    <w:rsid w:val="007A1FC4"/>
    <w:rsid w:val="007A221F"/>
    <w:rsid w:val="007A23DA"/>
    <w:rsid w:val="007A284C"/>
    <w:rsid w:val="007A2EF5"/>
    <w:rsid w:val="007A2FA0"/>
    <w:rsid w:val="007A309B"/>
    <w:rsid w:val="007A3745"/>
    <w:rsid w:val="007A3805"/>
    <w:rsid w:val="007A3AD2"/>
    <w:rsid w:val="007A3BC5"/>
    <w:rsid w:val="007A3F56"/>
    <w:rsid w:val="007A4153"/>
    <w:rsid w:val="007A5096"/>
    <w:rsid w:val="007A58FA"/>
    <w:rsid w:val="007A59E3"/>
    <w:rsid w:val="007A5B08"/>
    <w:rsid w:val="007A5BF8"/>
    <w:rsid w:val="007A5F25"/>
    <w:rsid w:val="007A6727"/>
    <w:rsid w:val="007A6BE9"/>
    <w:rsid w:val="007A74D7"/>
    <w:rsid w:val="007A7776"/>
    <w:rsid w:val="007A7A29"/>
    <w:rsid w:val="007A7D6F"/>
    <w:rsid w:val="007B090D"/>
    <w:rsid w:val="007B0FD6"/>
    <w:rsid w:val="007B11EB"/>
    <w:rsid w:val="007B1412"/>
    <w:rsid w:val="007B1470"/>
    <w:rsid w:val="007B147E"/>
    <w:rsid w:val="007B1E0C"/>
    <w:rsid w:val="007B1E8E"/>
    <w:rsid w:val="007B226E"/>
    <w:rsid w:val="007B2671"/>
    <w:rsid w:val="007B2ED6"/>
    <w:rsid w:val="007B3564"/>
    <w:rsid w:val="007B3D68"/>
    <w:rsid w:val="007B46E8"/>
    <w:rsid w:val="007B4B6A"/>
    <w:rsid w:val="007B4C24"/>
    <w:rsid w:val="007B5233"/>
    <w:rsid w:val="007B5AB2"/>
    <w:rsid w:val="007B5E5D"/>
    <w:rsid w:val="007B5F1A"/>
    <w:rsid w:val="007B6802"/>
    <w:rsid w:val="007B6D43"/>
    <w:rsid w:val="007B6F74"/>
    <w:rsid w:val="007B74BF"/>
    <w:rsid w:val="007C00FF"/>
    <w:rsid w:val="007C1604"/>
    <w:rsid w:val="007C16DE"/>
    <w:rsid w:val="007C17CE"/>
    <w:rsid w:val="007C1DA4"/>
    <w:rsid w:val="007C23E0"/>
    <w:rsid w:val="007C29A0"/>
    <w:rsid w:val="007C2C0A"/>
    <w:rsid w:val="007C3361"/>
    <w:rsid w:val="007C34B2"/>
    <w:rsid w:val="007C34D9"/>
    <w:rsid w:val="007C367A"/>
    <w:rsid w:val="007C454D"/>
    <w:rsid w:val="007C49E8"/>
    <w:rsid w:val="007C4B32"/>
    <w:rsid w:val="007C55EF"/>
    <w:rsid w:val="007C5886"/>
    <w:rsid w:val="007C59AD"/>
    <w:rsid w:val="007C5A98"/>
    <w:rsid w:val="007C5CC2"/>
    <w:rsid w:val="007C65D4"/>
    <w:rsid w:val="007C669D"/>
    <w:rsid w:val="007C6DDE"/>
    <w:rsid w:val="007C75EA"/>
    <w:rsid w:val="007C794D"/>
    <w:rsid w:val="007C79DC"/>
    <w:rsid w:val="007C7A32"/>
    <w:rsid w:val="007C7B91"/>
    <w:rsid w:val="007D019B"/>
    <w:rsid w:val="007D05EC"/>
    <w:rsid w:val="007D080D"/>
    <w:rsid w:val="007D0893"/>
    <w:rsid w:val="007D13B7"/>
    <w:rsid w:val="007D1468"/>
    <w:rsid w:val="007D17B8"/>
    <w:rsid w:val="007D1DBE"/>
    <w:rsid w:val="007D1E9D"/>
    <w:rsid w:val="007D1FED"/>
    <w:rsid w:val="007D2AB7"/>
    <w:rsid w:val="007D2B16"/>
    <w:rsid w:val="007D394F"/>
    <w:rsid w:val="007D3FF3"/>
    <w:rsid w:val="007D41EE"/>
    <w:rsid w:val="007D42AE"/>
    <w:rsid w:val="007D4C21"/>
    <w:rsid w:val="007D54C0"/>
    <w:rsid w:val="007D56D1"/>
    <w:rsid w:val="007D56FB"/>
    <w:rsid w:val="007D5D1C"/>
    <w:rsid w:val="007D6C22"/>
    <w:rsid w:val="007D73A7"/>
    <w:rsid w:val="007D75FD"/>
    <w:rsid w:val="007E039D"/>
    <w:rsid w:val="007E0A30"/>
    <w:rsid w:val="007E0A84"/>
    <w:rsid w:val="007E11D0"/>
    <w:rsid w:val="007E1534"/>
    <w:rsid w:val="007E19C8"/>
    <w:rsid w:val="007E1FA6"/>
    <w:rsid w:val="007E2365"/>
    <w:rsid w:val="007E26D6"/>
    <w:rsid w:val="007E324F"/>
    <w:rsid w:val="007E3758"/>
    <w:rsid w:val="007E37EB"/>
    <w:rsid w:val="007E4680"/>
    <w:rsid w:val="007E48B1"/>
    <w:rsid w:val="007E4BD8"/>
    <w:rsid w:val="007E5527"/>
    <w:rsid w:val="007E5573"/>
    <w:rsid w:val="007E5906"/>
    <w:rsid w:val="007E6133"/>
    <w:rsid w:val="007E66A3"/>
    <w:rsid w:val="007E66CD"/>
    <w:rsid w:val="007E6A08"/>
    <w:rsid w:val="007E74C1"/>
    <w:rsid w:val="007E7947"/>
    <w:rsid w:val="007E7F36"/>
    <w:rsid w:val="007F018D"/>
    <w:rsid w:val="007F0592"/>
    <w:rsid w:val="007F0780"/>
    <w:rsid w:val="007F07F8"/>
    <w:rsid w:val="007F0994"/>
    <w:rsid w:val="007F0A1D"/>
    <w:rsid w:val="007F12F1"/>
    <w:rsid w:val="007F150F"/>
    <w:rsid w:val="007F1675"/>
    <w:rsid w:val="007F1A2A"/>
    <w:rsid w:val="007F1D78"/>
    <w:rsid w:val="007F1DF2"/>
    <w:rsid w:val="007F1ED0"/>
    <w:rsid w:val="007F20B4"/>
    <w:rsid w:val="007F218C"/>
    <w:rsid w:val="007F291C"/>
    <w:rsid w:val="007F2AD1"/>
    <w:rsid w:val="007F33C0"/>
    <w:rsid w:val="007F33EF"/>
    <w:rsid w:val="007F341A"/>
    <w:rsid w:val="007F34B3"/>
    <w:rsid w:val="007F38F2"/>
    <w:rsid w:val="007F3922"/>
    <w:rsid w:val="007F3B3D"/>
    <w:rsid w:val="007F3D1F"/>
    <w:rsid w:val="007F3E61"/>
    <w:rsid w:val="007F445F"/>
    <w:rsid w:val="007F4751"/>
    <w:rsid w:val="007F492F"/>
    <w:rsid w:val="007F4AB0"/>
    <w:rsid w:val="007F4B04"/>
    <w:rsid w:val="007F55B9"/>
    <w:rsid w:val="007F5A9E"/>
    <w:rsid w:val="007F5FF3"/>
    <w:rsid w:val="007F614A"/>
    <w:rsid w:val="007F6360"/>
    <w:rsid w:val="007F6428"/>
    <w:rsid w:val="007F64EC"/>
    <w:rsid w:val="007F676F"/>
    <w:rsid w:val="007F6FF0"/>
    <w:rsid w:val="007F79F5"/>
    <w:rsid w:val="007F7A08"/>
    <w:rsid w:val="007F7F02"/>
    <w:rsid w:val="007F7F99"/>
    <w:rsid w:val="00800A58"/>
    <w:rsid w:val="00800CD3"/>
    <w:rsid w:val="00800E5C"/>
    <w:rsid w:val="00800F3B"/>
    <w:rsid w:val="0080139B"/>
    <w:rsid w:val="00801792"/>
    <w:rsid w:val="00802254"/>
    <w:rsid w:val="0080244C"/>
    <w:rsid w:val="00802907"/>
    <w:rsid w:val="00802C3B"/>
    <w:rsid w:val="00803161"/>
    <w:rsid w:val="00803478"/>
    <w:rsid w:val="008039BD"/>
    <w:rsid w:val="00803B80"/>
    <w:rsid w:val="008042D5"/>
    <w:rsid w:val="00804377"/>
    <w:rsid w:val="00804399"/>
    <w:rsid w:val="008048A3"/>
    <w:rsid w:val="008050FA"/>
    <w:rsid w:val="008053BD"/>
    <w:rsid w:val="00805535"/>
    <w:rsid w:val="00805930"/>
    <w:rsid w:val="00805A4E"/>
    <w:rsid w:val="00806638"/>
    <w:rsid w:val="00807030"/>
    <w:rsid w:val="00807149"/>
    <w:rsid w:val="008072E0"/>
    <w:rsid w:val="00807584"/>
    <w:rsid w:val="0080782A"/>
    <w:rsid w:val="00807C45"/>
    <w:rsid w:val="00807DFE"/>
    <w:rsid w:val="008104B5"/>
    <w:rsid w:val="00810BDC"/>
    <w:rsid w:val="00811AD5"/>
    <w:rsid w:val="00811E34"/>
    <w:rsid w:val="00812699"/>
    <w:rsid w:val="0081269C"/>
    <w:rsid w:val="00812B40"/>
    <w:rsid w:val="008133F3"/>
    <w:rsid w:val="0081391E"/>
    <w:rsid w:val="00813CCB"/>
    <w:rsid w:val="00814779"/>
    <w:rsid w:val="00814A78"/>
    <w:rsid w:val="0081537C"/>
    <w:rsid w:val="008154DB"/>
    <w:rsid w:val="00815B35"/>
    <w:rsid w:val="00815C3A"/>
    <w:rsid w:val="00815E3C"/>
    <w:rsid w:val="00815EAF"/>
    <w:rsid w:val="00816A33"/>
    <w:rsid w:val="008170D6"/>
    <w:rsid w:val="0081725E"/>
    <w:rsid w:val="008175F3"/>
    <w:rsid w:val="00817690"/>
    <w:rsid w:val="0081770D"/>
    <w:rsid w:val="00817841"/>
    <w:rsid w:val="0081786E"/>
    <w:rsid w:val="008179F4"/>
    <w:rsid w:val="00817ED2"/>
    <w:rsid w:val="00817FAC"/>
    <w:rsid w:val="00820763"/>
    <w:rsid w:val="00820923"/>
    <w:rsid w:val="00820D32"/>
    <w:rsid w:val="00820DEC"/>
    <w:rsid w:val="00821CC8"/>
    <w:rsid w:val="00821F16"/>
    <w:rsid w:val="0082202C"/>
    <w:rsid w:val="00822115"/>
    <w:rsid w:val="00822180"/>
    <w:rsid w:val="008221D6"/>
    <w:rsid w:val="00822527"/>
    <w:rsid w:val="008225D3"/>
    <w:rsid w:val="008226EA"/>
    <w:rsid w:val="00822CE7"/>
    <w:rsid w:val="00822D69"/>
    <w:rsid w:val="00823212"/>
    <w:rsid w:val="008232BC"/>
    <w:rsid w:val="00823ADD"/>
    <w:rsid w:val="00823C48"/>
    <w:rsid w:val="00824A73"/>
    <w:rsid w:val="00824C65"/>
    <w:rsid w:val="0082590A"/>
    <w:rsid w:val="0082604D"/>
    <w:rsid w:val="008263ED"/>
    <w:rsid w:val="0082649D"/>
    <w:rsid w:val="00826B47"/>
    <w:rsid w:val="00826C30"/>
    <w:rsid w:val="00826F62"/>
    <w:rsid w:val="00826F8F"/>
    <w:rsid w:val="008272F3"/>
    <w:rsid w:val="00827631"/>
    <w:rsid w:val="008276DF"/>
    <w:rsid w:val="0083005F"/>
    <w:rsid w:val="00830383"/>
    <w:rsid w:val="0083099C"/>
    <w:rsid w:val="0083106F"/>
    <w:rsid w:val="008310B3"/>
    <w:rsid w:val="008313FB"/>
    <w:rsid w:val="008313FE"/>
    <w:rsid w:val="008315FF"/>
    <w:rsid w:val="00831B30"/>
    <w:rsid w:val="00831F61"/>
    <w:rsid w:val="00832ADF"/>
    <w:rsid w:val="008331F4"/>
    <w:rsid w:val="00833734"/>
    <w:rsid w:val="00833FC8"/>
    <w:rsid w:val="00833FE8"/>
    <w:rsid w:val="00834077"/>
    <w:rsid w:val="00834A65"/>
    <w:rsid w:val="00834E25"/>
    <w:rsid w:val="00834FA0"/>
    <w:rsid w:val="008355EE"/>
    <w:rsid w:val="00835B00"/>
    <w:rsid w:val="00835B37"/>
    <w:rsid w:val="0083625E"/>
    <w:rsid w:val="00836293"/>
    <w:rsid w:val="008365CC"/>
    <w:rsid w:val="00836BB6"/>
    <w:rsid w:val="00837066"/>
    <w:rsid w:val="00837547"/>
    <w:rsid w:val="00837ADC"/>
    <w:rsid w:val="00837EE9"/>
    <w:rsid w:val="008408B7"/>
    <w:rsid w:val="00840C7E"/>
    <w:rsid w:val="00841725"/>
    <w:rsid w:val="00841B5E"/>
    <w:rsid w:val="00842CDC"/>
    <w:rsid w:val="00842E29"/>
    <w:rsid w:val="008435F1"/>
    <w:rsid w:val="00843741"/>
    <w:rsid w:val="008438B3"/>
    <w:rsid w:val="00843B0B"/>
    <w:rsid w:val="00845167"/>
    <w:rsid w:val="0084558F"/>
    <w:rsid w:val="00845FBE"/>
    <w:rsid w:val="00846555"/>
    <w:rsid w:val="00846819"/>
    <w:rsid w:val="008469FE"/>
    <w:rsid w:val="00846CE4"/>
    <w:rsid w:val="00847B5D"/>
    <w:rsid w:val="008503CA"/>
    <w:rsid w:val="008506A1"/>
    <w:rsid w:val="00850A01"/>
    <w:rsid w:val="00851358"/>
    <w:rsid w:val="00851390"/>
    <w:rsid w:val="008513CE"/>
    <w:rsid w:val="00851518"/>
    <w:rsid w:val="008522FC"/>
    <w:rsid w:val="00852995"/>
    <w:rsid w:val="008531D9"/>
    <w:rsid w:val="008535A0"/>
    <w:rsid w:val="00853779"/>
    <w:rsid w:val="00853AB2"/>
    <w:rsid w:val="00853D3B"/>
    <w:rsid w:val="00853FD6"/>
    <w:rsid w:val="008542A9"/>
    <w:rsid w:val="008547FF"/>
    <w:rsid w:val="0085490C"/>
    <w:rsid w:val="00854AB7"/>
    <w:rsid w:val="00854F0C"/>
    <w:rsid w:val="008554FB"/>
    <w:rsid w:val="0085584A"/>
    <w:rsid w:val="00855983"/>
    <w:rsid w:val="00855BDA"/>
    <w:rsid w:val="00855E0A"/>
    <w:rsid w:val="00855E51"/>
    <w:rsid w:val="00856111"/>
    <w:rsid w:val="008564EF"/>
    <w:rsid w:val="00856ADF"/>
    <w:rsid w:val="008570F2"/>
    <w:rsid w:val="0085747E"/>
    <w:rsid w:val="008575A2"/>
    <w:rsid w:val="008577D2"/>
    <w:rsid w:val="008579EE"/>
    <w:rsid w:val="00857E64"/>
    <w:rsid w:val="00857E9C"/>
    <w:rsid w:val="008606E8"/>
    <w:rsid w:val="00860753"/>
    <w:rsid w:val="00860B20"/>
    <w:rsid w:val="00860F2C"/>
    <w:rsid w:val="0086120D"/>
    <w:rsid w:val="008623F0"/>
    <w:rsid w:val="0086295E"/>
    <w:rsid w:val="00864003"/>
    <w:rsid w:val="008647CB"/>
    <w:rsid w:val="00864B06"/>
    <w:rsid w:val="00864E9A"/>
    <w:rsid w:val="00864FD4"/>
    <w:rsid w:val="00864FF6"/>
    <w:rsid w:val="0086508C"/>
    <w:rsid w:val="008650D8"/>
    <w:rsid w:val="0086564A"/>
    <w:rsid w:val="00865843"/>
    <w:rsid w:val="00865C23"/>
    <w:rsid w:val="008665DB"/>
    <w:rsid w:val="00866EF6"/>
    <w:rsid w:val="008675F3"/>
    <w:rsid w:val="00867B91"/>
    <w:rsid w:val="00870153"/>
    <w:rsid w:val="00870CB0"/>
    <w:rsid w:val="0087105F"/>
    <w:rsid w:val="0087189F"/>
    <w:rsid w:val="00871EC6"/>
    <w:rsid w:val="00871FC4"/>
    <w:rsid w:val="0087229A"/>
    <w:rsid w:val="0087237C"/>
    <w:rsid w:val="008724E9"/>
    <w:rsid w:val="00872B41"/>
    <w:rsid w:val="00872DAD"/>
    <w:rsid w:val="00872EA2"/>
    <w:rsid w:val="00872FA9"/>
    <w:rsid w:val="008731EA"/>
    <w:rsid w:val="008733BC"/>
    <w:rsid w:val="0087397D"/>
    <w:rsid w:val="00873BCC"/>
    <w:rsid w:val="00873F37"/>
    <w:rsid w:val="00874408"/>
    <w:rsid w:val="008745D1"/>
    <w:rsid w:val="00874650"/>
    <w:rsid w:val="008749DC"/>
    <w:rsid w:val="00874E7D"/>
    <w:rsid w:val="00875003"/>
    <w:rsid w:val="008752C7"/>
    <w:rsid w:val="0087530F"/>
    <w:rsid w:val="00875534"/>
    <w:rsid w:val="00875627"/>
    <w:rsid w:val="00875D29"/>
    <w:rsid w:val="00875D68"/>
    <w:rsid w:val="008768A8"/>
    <w:rsid w:val="00876973"/>
    <w:rsid w:val="00876A4D"/>
    <w:rsid w:val="00876AA2"/>
    <w:rsid w:val="00876FAB"/>
    <w:rsid w:val="00880048"/>
    <w:rsid w:val="0088055D"/>
    <w:rsid w:val="008806E4"/>
    <w:rsid w:val="00880FDB"/>
    <w:rsid w:val="00881149"/>
    <w:rsid w:val="0088141D"/>
    <w:rsid w:val="00881ACB"/>
    <w:rsid w:val="00881B4B"/>
    <w:rsid w:val="00881B8F"/>
    <w:rsid w:val="00881F1B"/>
    <w:rsid w:val="00882008"/>
    <w:rsid w:val="00882358"/>
    <w:rsid w:val="008823EA"/>
    <w:rsid w:val="00882660"/>
    <w:rsid w:val="0088292D"/>
    <w:rsid w:val="00882951"/>
    <w:rsid w:val="00882AE8"/>
    <w:rsid w:val="008830EF"/>
    <w:rsid w:val="008831D8"/>
    <w:rsid w:val="008832A6"/>
    <w:rsid w:val="00883BCC"/>
    <w:rsid w:val="008845D3"/>
    <w:rsid w:val="00884AEF"/>
    <w:rsid w:val="00885114"/>
    <w:rsid w:val="008852C4"/>
    <w:rsid w:val="0088580F"/>
    <w:rsid w:val="00885A1D"/>
    <w:rsid w:val="00885D45"/>
    <w:rsid w:val="008860A6"/>
    <w:rsid w:val="0088672A"/>
    <w:rsid w:val="00886969"/>
    <w:rsid w:val="00887173"/>
    <w:rsid w:val="008902AD"/>
    <w:rsid w:val="00890463"/>
    <w:rsid w:val="00890D03"/>
    <w:rsid w:val="00890E00"/>
    <w:rsid w:val="008914D8"/>
    <w:rsid w:val="008919AA"/>
    <w:rsid w:val="00891C74"/>
    <w:rsid w:val="00891E26"/>
    <w:rsid w:val="0089237C"/>
    <w:rsid w:val="00892E95"/>
    <w:rsid w:val="00893171"/>
    <w:rsid w:val="00894774"/>
    <w:rsid w:val="008948A5"/>
    <w:rsid w:val="008958AB"/>
    <w:rsid w:val="0089609B"/>
    <w:rsid w:val="008960B3"/>
    <w:rsid w:val="008964CB"/>
    <w:rsid w:val="008964D7"/>
    <w:rsid w:val="008965F7"/>
    <w:rsid w:val="0089686B"/>
    <w:rsid w:val="00896AB2"/>
    <w:rsid w:val="00896B0A"/>
    <w:rsid w:val="00897024"/>
    <w:rsid w:val="0089724D"/>
    <w:rsid w:val="0089772C"/>
    <w:rsid w:val="008A008B"/>
    <w:rsid w:val="008A0140"/>
    <w:rsid w:val="008A0202"/>
    <w:rsid w:val="008A03F4"/>
    <w:rsid w:val="008A0568"/>
    <w:rsid w:val="008A0848"/>
    <w:rsid w:val="008A0F79"/>
    <w:rsid w:val="008A10EE"/>
    <w:rsid w:val="008A1316"/>
    <w:rsid w:val="008A13C3"/>
    <w:rsid w:val="008A1629"/>
    <w:rsid w:val="008A1C49"/>
    <w:rsid w:val="008A1F3C"/>
    <w:rsid w:val="008A26A5"/>
    <w:rsid w:val="008A2851"/>
    <w:rsid w:val="008A2A22"/>
    <w:rsid w:val="008A2E7A"/>
    <w:rsid w:val="008A2F8F"/>
    <w:rsid w:val="008A3815"/>
    <w:rsid w:val="008A3C51"/>
    <w:rsid w:val="008A3E67"/>
    <w:rsid w:val="008A3FAD"/>
    <w:rsid w:val="008A44D5"/>
    <w:rsid w:val="008A4C40"/>
    <w:rsid w:val="008A51BA"/>
    <w:rsid w:val="008A532F"/>
    <w:rsid w:val="008A5335"/>
    <w:rsid w:val="008A5806"/>
    <w:rsid w:val="008A5E24"/>
    <w:rsid w:val="008A6AC5"/>
    <w:rsid w:val="008A6D31"/>
    <w:rsid w:val="008A6EC9"/>
    <w:rsid w:val="008A6F1C"/>
    <w:rsid w:val="008A6F40"/>
    <w:rsid w:val="008A74C0"/>
    <w:rsid w:val="008A7607"/>
    <w:rsid w:val="008A7AB5"/>
    <w:rsid w:val="008A7C5E"/>
    <w:rsid w:val="008B04B9"/>
    <w:rsid w:val="008B053F"/>
    <w:rsid w:val="008B0BBA"/>
    <w:rsid w:val="008B1377"/>
    <w:rsid w:val="008B1E54"/>
    <w:rsid w:val="008B1FD0"/>
    <w:rsid w:val="008B26AE"/>
    <w:rsid w:val="008B26FF"/>
    <w:rsid w:val="008B2A77"/>
    <w:rsid w:val="008B2E86"/>
    <w:rsid w:val="008B3091"/>
    <w:rsid w:val="008B30EB"/>
    <w:rsid w:val="008B34A0"/>
    <w:rsid w:val="008B3EB8"/>
    <w:rsid w:val="008B4C9A"/>
    <w:rsid w:val="008B5324"/>
    <w:rsid w:val="008B54D2"/>
    <w:rsid w:val="008B5589"/>
    <w:rsid w:val="008B559B"/>
    <w:rsid w:val="008B5995"/>
    <w:rsid w:val="008B5A29"/>
    <w:rsid w:val="008B5BC8"/>
    <w:rsid w:val="008B5C84"/>
    <w:rsid w:val="008B5D14"/>
    <w:rsid w:val="008B5D40"/>
    <w:rsid w:val="008B5DEA"/>
    <w:rsid w:val="008B6836"/>
    <w:rsid w:val="008B696D"/>
    <w:rsid w:val="008B69ED"/>
    <w:rsid w:val="008B7311"/>
    <w:rsid w:val="008B75D8"/>
    <w:rsid w:val="008B7A2F"/>
    <w:rsid w:val="008B7BFF"/>
    <w:rsid w:val="008C0930"/>
    <w:rsid w:val="008C0E9D"/>
    <w:rsid w:val="008C156C"/>
    <w:rsid w:val="008C217A"/>
    <w:rsid w:val="008C2A2C"/>
    <w:rsid w:val="008C2A65"/>
    <w:rsid w:val="008C2BAD"/>
    <w:rsid w:val="008C2FB0"/>
    <w:rsid w:val="008C3A24"/>
    <w:rsid w:val="008C3F22"/>
    <w:rsid w:val="008C422B"/>
    <w:rsid w:val="008C43EE"/>
    <w:rsid w:val="008C4423"/>
    <w:rsid w:val="008C4566"/>
    <w:rsid w:val="008C4F13"/>
    <w:rsid w:val="008C4F97"/>
    <w:rsid w:val="008C52A4"/>
    <w:rsid w:val="008C5519"/>
    <w:rsid w:val="008C5F6B"/>
    <w:rsid w:val="008C6BE3"/>
    <w:rsid w:val="008C6C65"/>
    <w:rsid w:val="008C6CF6"/>
    <w:rsid w:val="008C7524"/>
    <w:rsid w:val="008C75B5"/>
    <w:rsid w:val="008D0DBC"/>
    <w:rsid w:val="008D1075"/>
    <w:rsid w:val="008D1663"/>
    <w:rsid w:val="008D1AE4"/>
    <w:rsid w:val="008D1BD6"/>
    <w:rsid w:val="008D227B"/>
    <w:rsid w:val="008D2685"/>
    <w:rsid w:val="008D2D72"/>
    <w:rsid w:val="008D2DC0"/>
    <w:rsid w:val="008D320F"/>
    <w:rsid w:val="008D34E3"/>
    <w:rsid w:val="008D3B34"/>
    <w:rsid w:val="008D3F01"/>
    <w:rsid w:val="008D402B"/>
    <w:rsid w:val="008D4DCF"/>
    <w:rsid w:val="008D4DFC"/>
    <w:rsid w:val="008D5132"/>
    <w:rsid w:val="008D51DF"/>
    <w:rsid w:val="008D53C2"/>
    <w:rsid w:val="008D56AB"/>
    <w:rsid w:val="008D5E05"/>
    <w:rsid w:val="008D5FD3"/>
    <w:rsid w:val="008D686D"/>
    <w:rsid w:val="008D7096"/>
    <w:rsid w:val="008D78DE"/>
    <w:rsid w:val="008D7EB1"/>
    <w:rsid w:val="008E0090"/>
    <w:rsid w:val="008E016C"/>
    <w:rsid w:val="008E03FF"/>
    <w:rsid w:val="008E040B"/>
    <w:rsid w:val="008E1388"/>
    <w:rsid w:val="008E15C8"/>
    <w:rsid w:val="008E1607"/>
    <w:rsid w:val="008E1A6A"/>
    <w:rsid w:val="008E1B0F"/>
    <w:rsid w:val="008E1FFE"/>
    <w:rsid w:val="008E2211"/>
    <w:rsid w:val="008E235E"/>
    <w:rsid w:val="008E253D"/>
    <w:rsid w:val="008E2AEF"/>
    <w:rsid w:val="008E2B80"/>
    <w:rsid w:val="008E2F1C"/>
    <w:rsid w:val="008E3B95"/>
    <w:rsid w:val="008E489B"/>
    <w:rsid w:val="008E514E"/>
    <w:rsid w:val="008E520E"/>
    <w:rsid w:val="008E5F25"/>
    <w:rsid w:val="008E5F9E"/>
    <w:rsid w:val="008E6288"/>
    <w:rsid w:val="008E64B0"/>
    <w:rsid w:val="008E6852"/>
    <w:rsid w:val="008E6F8B"/>
    <w:rsid w:val="008E722B"/>
    <w:rsid w:val="008E7439"/>
    <w:rsid w:val="008E7492"/>
    <w:rsid w:val="008E7FC4"/>
    <w:rsid w:val="008F0090"/>
    <w:rsid w:val="008F023C"/>
    <w:rsid w:val="008F04F6"/>
    <w:rsid w:val="008F10ED"/>
    <w:rsid w:val="008F17D4"/>
    <w:rsid w:val="008F17F2"/>
    <w:rsid w:val="008F1B6D"/>
    <w:rsid w:val="008F1FC4"/>
    <w:rsid w:val="008F2529"/>
    <w:rsid w:val="008F26B6"/>
    <w:rsid w:val="008F28B3"/>
    <w:rsid w:val="008F2C2E"/>
    <w:rsid w:val="008F319E"/>
    <w:rsid w:val="008F43DE"/>
    <w:rsid w:val="008F4F49"/>
    <w:rsid w:val="008F5093"/>
    <w:rsid w:val="008F5731"/>
    <w:rsid w:val="008F57DE"/>
    <w:rsid w:val="008F68CA"/>
    <w:rsid w:val="008F6A1D"/>
    <w:rsid w:val="008F6CFC"/>
    <w:rsid w:val="008F7282"/>
    <w:rsid w:val="008F73D2"/>
    <w:rsid w:val="008F7B8A"/>
    <w:rsid w:val="008F7DEE"/>
    <w:rsid w:val="00900368"/>
    <w:rsid w:val="0090074F"/>
    <w:rsid w:val="00900CE3"/>
    <w:rsid w:val="00902898"/>
    <w:rsid w:val="00902B42"/>
    <w:rsid w:val="00902F76"/>
    <w:rsid w:val="00903DA1"/>
    <w:rsid w:val="009040BC"/>
    <w:rsid w:val="00904148"/>
    <w:rsid w:val="009048B4"/>
    <w:rsid w:val="00904C23"/>
    <w:rsid w:val="009050EB"/>
    <w:rsid w:val="009050F9"/>
    <w:rsid w:val="0090572F"/>
    <w:rsid w:val="00905AD5"/>
    <w:rsid w:val="00906A1A"/>
    <w:rsid w:val="00906E93"/>
    <w:rsid w:val="00907A73"/>
    <w:rsid w:val="00907E30"/>
    <w:rsid w:val="00910674"/>
    <w:rsid w:val="009106DB"/>
    <w:rsid w:val="00911B98"/>
    <w:rsid w:val="00911DFE"/>
    <w:rsid w:val="009124E8"/>
    <w:rsid w:val="00912613"/>
    <w:rsid w:val="009127D7"/>
    <w:rsid w:val="00912D8A"/>
    <w:rsid w:val="00912D95"/>
    <w:rsid w:val="00912F59"/>
    <w:rsid w:val="00913204"/>
    <w:rsid w:val="0091342B"/>
    <w:rsid w:val="00913476"/>
    <w:rsid w:val="00913D3C"/>
    <w:rsid w:val="009141EC"/>
    <w:rsid w:val="0091472C"/>
    <w:rsid w:val="0091507F"/>
    <w:rsid w:val="00915554"/>
    <w:rsid w:val="00915685"/>
    <w:rsid w:val="009158DA"/>
    <w:rsid w:val="00915BD2"/>
    <w:rsid w:val="00915CD5"/>
    <w:rsid w:val="00916606"/>
    <w:rsid w:val="0091716B"/>
    <w:rsid w:val="00917A2E"/>
    <w:rsid w:val="00917C07"/>
    <w:rsid w:val="00917D7B"/>
    <w:rsid w:val="00917FD8"/>
    <w:rsid w:val="00920106"/>
    <w:rsid w:val="009205C1"/>
    <w:rsid w:val="00920680"/>
    <w:rsid w:val="009206BC"/>
    <w:rsid w:val="00920B38"/>
    <w:rsid w:val="00920DF8"/>
    <w:rsid w:val="009213B1"/>
    <w:rsid w:val="00921D57"/>
    <w:rsid w:val="00921FCC"/>
    <w:rsid w:val="00922E13"/>
    <w:rsid w:val="00923864"/>
    <w:rsid w:val="00923A96"/>
    <w:rsid w:val="009248E6"/>
    <w:rsid w:val="00924D7C"/>
    <w:rsid w:val="00924DB8"/>
    <w:rsid w:val="00924DD8"/>
    <w:rsid w:val="0092524A"/>
    <w:rsid w:val="00925565"/>
    <w:rsid w:val="00925577"/>
    <w:rsid w:val="00925CED"/>
    <w:rsid w:val="0092609F"/>
    <w:rsid w:val="00926AC0"/>
    <w:rsid w:val="00926CD6"/>
    <w:rsid w:val="00926DAC"/>
    <w:rsid w:val="00927218"/>
    <w:rsid w:val="00927383"/>
    <w:rsid w:val="009277AD"/>
    <w:rsid w:val="00927C4F"/>
    <w:rsid w:val="00927E8A"/>
    <w:rsid w:val="00930A3E"/>
    <w:rsid w:val="009311B1"/>
    <w:rsid w:val="0093190B"/>
    <w:rsid w:val="00931C6C"/>
    <w:rsid w:val="00931D94"/>
    <w:rsid w:val="00932134"/>
    <w:rsid w:val="0093221F"/>
    <w:rsid w:val="0093256F"/>
    <w:rsid w:val="009326D9"/>
    <w:rsid w:val="00932BB0"/>
    <w:rsid w:val="00932CB6"/>
    <w:rsid w:val="00932FDE"/>
    <w:rsid w:val="009333D6"/>
    <w:rsid w:val="0093354F"/>
    <w:rsid w:val="009336EE"/>
    <w:rsid w:val="00933B01"/>
    <w:rsid w:val="00933FDD"/>
    <w:rsid w:val="009340DE"/>
    <w:rsid w:val="00934F2E"/>
    <w:rsid w:val="009351CA"/>
    <w:rsid w:val="00935827"/>
    <w:rsid w:val="00935EF4"/>
    <w:rsid w:val="00936268"/>
    <w:rsid w:val="0093659D"/>
    <w:rsid w:val="009365B4"/>
    <w:rsid w:val="00936634"/>
    <w:rsid w:val="009366DB"/>
    <w:rsid w:val="00936D85"/>
    <w:rsid w:val="00937294"/>
    <w:rsid w:val="009375B1"/>
    <w:rsid w:val="009377C7"/>
    <w:rsid w:val="00937CB5"/>
    <w:rsid w:val="00937DFF"/>
    <w:rsid w:val="00937EA0"/>
    <w:rsid w:val="009408CD"/>
    <w:rsid w:val="00940B04"/>
    <w:rsid w:val="00940D85"/>
    <w:rsid w:val="00940DE8"/>
    <w:rsid w:val="00940F21"/>
    <w:rsid w:val="00940FE1"/>
    <w:rsid w:val="00941220"/>
    <w:rsid w:val="0094140A"/>
    <w:rsid w:val="00941515"/>
    <w:rsid w:val="00941549"/>
    <w:rsid w:val="00941A5E"/>
    <w:rsid w:val="00941BB2"/>
    <w:rsid w:val="00941E4C"/>
    <w:rsid w:val="00942321"/>
    <w:rsid w:val="00942C00"/>
    <w:rsid w:val="00942DCF"/>
    <w:rsid w:val="00943345"/>
    <w:rsid w:val="00943905"/>
    <w:rsid w:val="00944144"/>
    <w:rsid w:val="009441CD"/>
    <w:rsid w:val="00944995"/>
    <w:rsid w:val="00944C3F"/>
    <w:rsid w:val="00944CA4"/>
    <w:rsid w:val="00945321"/>
    <w:rsid w:val="0094557F"/>
    <w:rsid w:val="0094559F"/>
    <w:rsid w:val="00946C81"/>
    <w:rsid w:val="00947106"/>
    <w:rsid w:val="00947417"/>
    <w:rsid w:val="0094751F"/>
    <w:rsid w:val="0094791C"/>
    <w:rsid w:val="00947C0C"/>
    <w:rsid w:val="00947D40"/>
    <w:rsid w:val="00947F4E"/>
    <w:rsid w:val="00947F7B"/>
    <w:rsid w:val="00950383"/>
    <w:rsid w:val="00950A97"/>
    <w:rsid w:val="00950E7A"/>
    <w:rsid w:val="009512D2"/>
    <w:rsid w:val="00951944"/>
    <w:rsid w:val="00951CF4"/>
    <w:rsid w:val="00951DD7"/>
    <w:rsid w:val="00951E48"/>
    <w:rsid w:val="00952060"/>
    <w:rsid w:val="009520AF"/>
    <w:rsid w:val="009523C9"/>
    <w:rsid w:val="009525C3"/>
    <w:rsid w:val="0095313D"/>
    <w:rsid w:val="00953711"/>
    <w:rsid w:val="00953BB1"/>
    <w:rsid w:val="00953C13"/>
    <w:rsid w:val="00953C8C"/>
    <w:rsid w:val="00953CAA"/>
    <w:rsid w:val="00953E33"/>
    <w:rsid w:val="00954A88"/>
    <w:rsid w:val="00954B0B"/>
    <w:rsid w:val="00954B79"/>
    <w:rsid w:val="00954FA9"/>
    <w:rsid w:val="0095559F"/>
    <w:rsid w:val="00955A91"/>
    <w:rsid w:val="009562C6"/>
    <w:rsid w:val="009565E4"/>
    <w:rsid w:val="009566F8"/>
    <w:rsid w:val="00956702"/>
    <w:rsid w:val="00956C2F"/>
    <w:rsid w:val="00956E2A"/>
    <w:rsid w:val="00957235"/>
    <w:rsid w:val="00957434"/>
    <w:rsid w:val="00957CD4"/>
    <w:rsid w:val="00957F54"/>
    <w:rsid w:val="0096010D"/>
    <w:rsid w:val="009603F6"/>
    <w:rsid w:val="00960DF1"/>
    <w:rsid w:val="00961E9B"/>
    <w:rsid w:val="00962104"/>
    <w:rsid w:val="009628B9"/>
    <w:rsid w:val="00962D03"/>
    <w:rsid w:val="00962E6A"/>
    <w:rsid w:val="00962EB7"/>
    <w:rsid w:val="00963A79"/>
    <w:rsid w:val="00963B05"/>
    <w:rsid w:val="009646EA"/>
    <w:rsid w:val="00964C1F"/>
    <w:rsid w:val="009653F0"/>
    <w:rsid w:val="00965895"/>
    <w:rsid w:val="00965EC3"/>
    <w:rsid w:val="00966363"/>
    <w:rsid w:val="00966694"/>
    <w:rsid w:val="00966A47"/>
    <w:rsid w:val="00966D63"/>
    <w:rsid w:val="00966F80"/>
    <w:rsid w:val="00967481"/>
    <w:rsid w:val="009678C7"/>
    <w:rsid w:val="0096797F"/>
    <w:rsid w:val="00967E48"/>
    <w:rsid w:val="009704F4"/>
    <w:rsid w:val="0097059A"/>
    <w:rsid w:val="00970A3E"/>
    <w:rsid w:val="00970BE8"/>
    <w:rsid w:val="009712AA"/>
    <w:rsid w:val="00971659"/>
    <w:rsid w:val="00971BA5"/>
    <w:rsid w:val="00971F04"/>
    <w:rsid w:val="00972253"/>
    <w:rsid w:val="0097242B"/>
    <w:rsid w:val="009726F5"/>
    <w:rsid w:val="00972A38"/>
    <w:rsid w:val="00972ED3"/>
    <w:rsid w:val="00973176"/>
    <w:rsid w:val="0097342D"/>
    <w:rsid w:val="00973F5A"/>
    <w:rsid w:val="009740C6"/>
    <w:rsid w:val="009741C2"/>
    <w:rsid w:val="0097434C"/>
    <w:rsid w:val="009744F6"/>
    <w:rsid w:val="0097459F"/>
    <w:rsid w:val="00974728"/>
    <w:rsid w:val="00974A72"/>
    <w:rsid w:val="00974AB2"/>
    <w:rsid w:val="00974D10"/>
    <w:rsid w:val="00974EA9"/>
    <w:rsid w:val="00975355"/>
    <w:rsid w:val="009755C1"/>
    <w:rsid w:val="009757D4"/>
    <w:rsid w:val="00975E7F"/>
    <w:rsid w:val="009763E2"/>
    <w:rsid w:val="00976934"/>
    <w:rsid w:val="00976BDB"/>
    <w:rsid w:val="00977212"/>
    <w:rsid w:val="00977B47"/>
    <w:rsid w:val="00977F8D"/>
    <w:rsid w:val="00980235"/>
    <w:rsid w:val="00980BF4"/>
    <w:rsid w:val="00980C02"/>
    <w:rsid w:val="00980C11"/>
    <w:rsid w:val="00980F75"/>
    <w:rsid w:val="009810AB"/>
    <w:rsid w:val="0098114D"/>
    <w:rsid w:val="00982302"/>
    <w:rsid w:val="00982738"/>
    <w:rsid w:val="00982921"/>
    <w:rsid w:val="00982D16"/>
    <w:rsid w:val="0098378A"/>
    <w:rsid w:val="009838C5"/>
    <w:rsid w:val="00983A9D"/>
    <w:rsid w:val="0098411E"/>
    <w:rsid w:val="00984240"/>
    <w:rsid w:val="0098454C"/>
    <w:rsid w:val="00984BC3"/>
    <w:rsid w:val="00985C01"/>
    <w:rsid w:val="00985CDD"/>
    <w:rsid w:val="00985DB1"/>
    <w:rsid w:val="00986089"/>
    <w:rsid w:val="00986294"/>
    <w:rsid w:val="00986DAE"/>
    <w:rsid w:val="00986DC1"/>
    <w:rsid w:val="00986DE3"/>
    <w:rsid w:val="009876AA"/>
    <w:rsid w:val="009877DE"/>
    <w:rsid w:val="00987B1A"/>
    <w:rsid w:val="00987C90"/>
    <w:rsid w:val="00987D60"/>
    <w:rsid w:val="009902E1"/>
    <w:rsid w:val="00990304"/>
    <w:rsid w:val="009908FF"/>
    <w:rsid w:val="0099090A"/>
    <w:rsid w:val="0099090B"/>
    <w:rsid w:val="00991E56"/>
    <w:rsid w:val="00992535"/>
    <w:rsid w:val="009928A0"/>
    <w:rsid w:val="00993097"/>
    <w:rsid w:val="009930AC"/>
    <w:rsid w:val="00993113"/>
    <w:rsid w:val="0099318E"/>
    <w:rsid w:val="0099328A"/>
    <w:rsid w:val="00993359"/>
    <w:rsid w:val="0099335A"/>
    <w:rsid w:val="00993531"/>
    <w:rsid w:val="0099370A"/>
    <w:rsid w:val="00993C92"/>
    <w:rsid w:val="00993C99"/>
    <w:rsid w:val="009942F7"/>
    <w:rsid w:val="00994A41"/>
    <w:rsid w:val="00994DAD"/>
    <w:rsid w:val="00994E04"/>
    <w:rsid w:val="00994FB3"/>
    <w:rsid w:val="00995013"/>
    <w:rsid w:val="00995204"/>
    <w:rsid w:val="0099571E"/>
    <w:rsid w:val="00995A1E"/>
    <w:rsid w:val="009962EE"/>
    <w:rsid w:val="00996B24"/>
    <w:rsid w:val="00996B41"/>
    <w:rsid w:val="009976C8"/>
    <w:rsid w:val="009A0209"/>
    <w:rsid w:val="009A0ADC"/>
    <w:rsid w:val="009A11CE"/>
    <w:rsid w:val="009A164C"/>
    <w:rsid w:val="009A198C"/>
    <w:rsid w:val="009A1C93"/>
    <w:rsid w:val="009A2ABB"/>
    <w:rsid w:val="009A2C7C"/>
    <w:rsid w:val="009A2F0A"/>
    <w:rsid w:val="009A2F53"/>
    <w:rsid w:val="009A3530"/>
    <w:rsid w:val="009A3E3C"/>
    <w:rsid w:val="009A3E3D"/>
    <w:rsid w:val="009A46F4"/>
    <w:rsid w:val="009A56F1"/>
    <w:rsid w:val="009A5704"/>
    <w:rsid w:val="009A57F0"/>
    <w:rsid w:val="009A58FF"/>
    <w:rsid w:val="009A6877"/>
    <w:rsid w:val="009A6BD1"/>
    <w:rsid w:val="009A6C0C"/>
    <w:rsid w:val="009A7008"/>
    <w:rsid w:val="009A7204"/>
    <w:rsid w:val="009A746E"/>
    <w:rsid w:val="009A7942"/>
    <w:rsid w:val="009B0053"/>
    <w:rsid w:val="009B0326"/>
    <w:rsid w:val="009B0B17"/>
    <w:rsid w:val="009B0F6A"/>
    <w:rsid w:val="009B1737"/>
    <w:rsid w:val="009B2A56"/>
    <w:rsid w:val="009B2EC8"/>
    <w:rsid w:val="009B3012"/>
    <w:rsid w:val="009B30C5"/>
    <w:rsid w:val="009B3526"/>
    <w:rsid w:val="009B39E1"/>
    <w:rsid w:val="009B3F45"/>
    <w:rsid w:val="009B5135"/>
    <w:rsid w:val="009B6471"/>
    <w:rsid w:val="009B669A"/>
    <w:rsid w:val="009B67DC"/>
    <w:rsid w:val="009B76BB"/>
    <w:rsid w:val="009C0239"/>
    <w:rsid w:val="009C030A"/>
    <w:rsid w:val="009C1147"/>
    <w:rsid w:val="009C1CCC"/>
    <w:rsid w:val="009C2028"/>
    <w:rsid w:val="009C2589"/>
    <w:rsid w:val="009C27FD"/>
    <w:rsid w:val="009C2B30"/>
    <w:rsid w:val="009C3534"/>
    <w:rsid w:val="009C3AA4"/>
    <w:rsid w:val="009C4007"/>
    <w:rsid w:val="009C40C3"/>
    <w:rsid w:val="009C40DE"/>
    <w:rsid w:val="009C53B4"/>
    <w:rsid w:val="009C5609"/>
    <w:rsid w:val="009C5A1E"/>
    <w:rsid w:val="009C6AF9"/>
    <w:rsid w:val="009C6E0D"/>
    <w:rsid w:val="009C6F46"/>
    <w:rsid w:val="009C6F8C"/>
    <w:rsid w:val="009C76C5"/>
    <w:rsid w:val="009D0122"/>
    <w:rsid w:val="009D0316"/>
    <w:rsid w:val="009D03F8"/>
    <w:rsid w:val="009D08A7"/>
    <w:rsid w:val="009D0F9F"/>
    <w:rsid w:val="009D10CF"/>
    <w:rsid w:val="009D13A5"/>
    <w:rsid w:val="009D1EA6"/>
    <w:rsid w:val="009D1F52"/>
    <w:rsid w:val="009D274C"/>
    <w:rsid w:val="009D2A9A"/>
    <w:rsid w:val="009D2C7D"/>
    <w:rsid w:val="009D2D30"/>
    <w:rsid w:val="009D3518"/>
    <w:rsid w:val="009D3669"/>
    <w:rsid w:val="009D37D2"/>
    <w:rsid w:val="009D395C"/>
    <w:rsid w:val="009D3977"/>
    <w:rsid w:val="009D3C82"/>
    <w:rsid w:val="009D3E2C"/>
    <w:rsid w:val="009D4113"/>
    <w:rsid w:val="009D49DC"/>
    <w:rsid w:val="009D4D73"/>
    <w:rsid w:val="009D4FF2"/>
    <w:rsid w:val="009D606F"/>
    <w:rsid w:val="009D679F"/>
    <w:rsid w:val="009D6B83"/>
    <w:rsid w:val="009D6CA9"/>
    <w:rsid w:val="009D6DD1"/>
    <w:rsid w:val="009D762F"/>
    <w:rsid w:val="009D76FA"/>
    <w:rsid w:val="009D7AAD"/>
    <w:rsid w:val="009E003B"/>
    <w:rsid w:val="009E01C8"/>
    <w:rsid w:val="009E0447"/>
    <w:rsid w:val="009E077D"/>
    <w:rsid w:val="009E0EB8"/>
    <w:rsid w:val="009E1183"/>
    <w:rsid w:val="009E12C8"/>
    <w:rsid w:val="009E1308"/>
    <w:rsid w:val="009E159F"/>
    <w:rsid w:val="009E1782"/>
    <w:rsid w:val="009E1ADB"/>
    <w:rsid w:val="009E25E8"/>
    <w:rsid w:val="009E299E"/>
    <w:rsid w:val="009E2E92"/>
    <w:rsid w:val="009E2F7B"/>
    <w:rsid w:val="009E41FD"/>
    <w:rsid w:val="009E43B8"/>
    <w:rsid w:val="009E460F"/>
    <w:rsid w:val="009E46EF"/>
    <w:rsid w:val="009E4EBB"/>
    <w:rsid w:val="009E5024"/>
    <w:rsid w:val="009E55A8"/>
    <w:rsid w:val="009E58C1"/>
    <w:rsid w:val="009E5A68"/>
    <w:rsid w:val="009E6403"/>
    <w:rsid w:val="009E6805"/>
    <w:rsid w:val="009E6A82"/>
    <w:rsid w:val="009E6B20"/>
    <w:rsid w:val="009E6C3F"/>
    <w:rsid w:val="009E70C2"/>
    <w:rsid w:val="009E7441"/>
    <w:rsid w:val="009F048D"/>
    <w:rsid w:val="009F04DB"/>
    <w:rsid w:val="009F06B5"/>
    <w:rsid w:val="009F072E"/>
    <w:rsid w:val="009F0CE5"/>
    <w:rsid w:val="009F131F"/>
    <w:rsid w:val="009F1561"/>
    <w:rsid w:val="009F180E"/>
    <w:rsid w:val="009F1E33"/>
    <w:rsid w:val="009F283D"/>
    <w:rsid w:val="009F2A16"/>
    <w:rsid w:val="009F2B41"/>
    <w:rsid w:val="009F2E1F"/>
    <w:rsid w:val="009F36DB"/>
    <w:rsid w:val="009F40E2"/>
    <w:rsid w:val="009F4452"/>
    <w:rsid w:val="009F4477"/>
    <w:rsid w:val="009F449A"/>
    <w:rsid w:val="009F46DB"/>
    <w:rsid w:val="009F47F8"/>
    <w:rsid w:val="009F4D08"/>
    <w:rsid w:val="009F4E25"/>
    <w:rsid w:val="009F4E50"/>
    <w:rsid w:val="009F5075"/>
    <w:rsid w:val="009F549A"/>
    <w:rsid w:val="009F56C5"/>
    <w:rsid w:val="009F59D9"/>
    <w:rsid w:val="009F5A85"/>
    <w:rsid w:val="009F5B25"/>
    <w:rsid w:val="009F5B8C"/>
    <w:rsid w:val="009F5E8D"/>
    <w:rsid w:val="009F6823"/>
    <w:rsid w:val="009F6BB9"/>
    <w:rsid w:val="009F6DB3"/>
    <w:rsid w:val="009F72FE"/>
    <w:rsid w:val="009F7942"/>
    <w:rsid w:val="009F7D00"/>
    <w:rsid w:val="00A00137"/>
    <w:rsid w:val="00A005D4"/>
    <w:rsid w:val="00A013D6"/>
    <w:rsid w:val="00A0143C"/>
    <w:rsid w:val="00A01692"/>
    <w:rsid w:val="00A019A1"/>
    <w:rsid w:val="00A01B79"/>
    <w:rsid w:val="00A0219B"/>
    <w:rsid w:val="00A023CB"/>
    <w:rsid w:val="00A02449"/>
    <w:rsid w:val="00A02FF3"/>
    <w:rsid w:val="00A03F30"/>
    <w:rsid w:val="00A0450E"/>
    <w:rsid w:val="00A04977"/>
    <w:rsid w:val="00A04B45"/>
    <w:rsid w:val="00A05DB9"/>
    <w:rsid w:val="00A060BB"/>
    <w:rsid w:val="00A062A0"/>
    <w:rsid w:val="00A06ABF"/>
    <w:rsid w:val="00A06D1A"/>
    <w:rsid w:val="00A07085"/>
    <w:rsid w:val="00A07965"/>
    <w:rsid w:val="00A07A63"/>
    <w:rsid w:val="00A07CFB"/>
    <w:rsid w:val="00A1031F"/>
    <w:rsid w:val="00A11306"/>
    <w:rsid w:val="00A11961"/>
    <w:rsid w:val="00A11D9F"/>
    <w:rsid w:val="00A11E8F"/>
    <w:rsid w:val="00A11EDC"/>
    <w:rsid w:val="00A122C1"/>
    <w:rsid w:val="00A1288D"/>
    <w:rsid w:val="00A12B05"/>
    <w:rsid w:val="00A12F53"/>
    <w:rsid w:val="00A13610"/>
    <w:rsid w:val="00A13624"/>
    <w:rsid w:val="00A1366D"/>
    <w:rsid w:val="00A13A48"/>
    <w:rsid w:val="00A13C4A"/>
    <w:rsid w:val="00A13F73"/>
    <w:rsid w:val="00A14299"/>
    <w:rsid w:val="00A146CB"/>
    <w:rsid w:val="00A146FE"/>
    <w:rsid w:val="00A1475E"/>
    <w:rsid w:val="00A147ED"/>
    <w:rsid w:val="00A1481A"/>
    <w:rsid w:val="00A14AE0"/>
    <w:rsid w:val="00A15114"/>
    <w:rsid w:val="00A15AD4"/>
    <w:rsid w:val="00A1600E"/>
    <w:rsid w:val="00A165B5"/>
    <w:rsid w:val="00A1660D"/>
    <w:rsid w:val="00A16BAE"/>
    <w:rsid w:val="00A16E6C"/>
    <w:rsid w:val="00A17D4F"/>
    <w:rsid w:val="00A2013C"/>
    <w:rsid w:val="00A203B7"/>
    <w:rsid w:val="00A20A49"/>
    <w:rsid w:val="00A20BB9"/>
    <w:rsid w:val="00A20FFD"/>
    <w:rsid w:val="00A21077"/>
    <w:rsid w:val="00A210B7"/>
    <w:rsid w:val="00A2146B"/>
    <w:rsid w:val="00A216A4"/>
    <w:rsid w:val="00A21724"/>
    <w:rsid w:val="00A21A17"/>
    <w:rsid w:val="00A21E0A"/>
    <w:rsid w:val="00A21E3B"/>
    <w:rsid w:val="00A23236"/>
    <w:rsid w:val="00A23C44"/>
    <w:rsid w:val="00A23C5F"/>
    <w:rsid w:val="00A23CDA"/>
    <w:rsid w:val="00A24588"/>
    <w:rsid w:val="00A24BD3"/>
    <w:rsid w:val="00A25413"/>
    <w:rsid w:val="00A2547C"/>
    <w:rsid w:val="00A258DA"/>
    <w:rsid w:val="00A269D5"/>
    <w:rsid w:val="00A26A33"/>
    <w:rsid w:val="00A26D01"/>
    <w:rsid w:val="00A2729D"/>
    <w:rsid w:val="00A27391"/>
    <w:rsid w:val="00A301B5"/>
    <w:rsid w:val="00A303F4"/>
    <w:rsid w:val="00A30447"/>
    <w:rsid w:val="00A30AEB"/>
    <w:rsid w:val="00A312BC"/>
    <w:rsid w:val="00A3142C"/>
    <w:rsid w:val="00A31866"/>
    <w:rsid w:val="00A31A94"/>
    <w:rsid w:val="00A31FC0"/>
    <w:rsid w:val="00A3254F"/>
    <w:rsid w:val="00A32A45"/>
    <w:rsid w:val="00A332F9"/>
    <w:rsid w:val="00A33E25"/>
    <w:rsid w:val="00A33F21"/>
    <w:rsid w:val="00A341B1"/>
    <w:rsid w:val="00A3474F"/>
    <w:rsid w:val="00A34E6B"/>
    <w:rsid w:val="00A34F05"/>
    <w:rsid w:val="00A3517B"/>
    <w:rsid w:val="00A351CC"/>
    <w:rsid w:val="00A358CF"/>
    <w:rsid w:val="00A35A73"/>
    <w:rsid w:val="00A35A94"/>
    <w:rsid w:val="00A36042"/>
    <w:rsid w:val="00A364B2"/>
    <w:rsid w:val="00A36620"/>
    <w:rsid w:val="00A368F4"/>
    <w:rsid w:val="00A3690B"/>
    <w:rsid w:val="00A372AE"/>
    <w:rsid w:val="00A373C3"/>
    <w:rsid w:val="00A37A17"/>
    <w:rsid w:val="00A37E29"/>
    <w:rsid w:val="00A400B2"/>
    <w:rsid w:val="00A4058B"/>
    <w:rsid w:val="00A40863"/>
    <w:rsid w:val="00A40A2E"/>
    <w:rsid w:val="00A40AD0"/>
    <w:rsid w:val="00A40D7F"/>
    <w:rsid w:val="00A412B8"/>
    <w:rsid w:val="00A41498"/>
    <w:rsid w:val="00A415D2"/>
    <w:rsid w:val="00A41873"/>
    <w:rsid w:val="00A418A7"/>
    <w:rsid w:val="00A4234C"/>
    <w:rsid w:val="00A42811"/>
    <w:rsid w:val="00A43286"/>
    <w:rsid w:val="00A43C1E"/>
    <w:rsid w:val="00A43E1B"/>
    <w:rsid w:val="00A44008"/>
    <w:rsid w:val="00A44069"/>
    <w:rsid w:val="00A4448F"/>
    <w:rsid w:val="00A44A48"/>
    <w:rsid w:val="00A44E1C"/>
    <w:rsid w:val="00A45206"/>
    <w:rsid w:val="00A45285"/>
    <w:rsid w:val="00A45CB7"/>
    <w:rsid w:val="00A469FF"/>
    <w:rsid w:val="00A46CAA"/>
    <w:rsid w:val="00A47708"/>
    <w:rsid w:val="00A47C60"/>
    <w:rsid w:val="00A500C2"/>
    <w:rsid w:val="00A5052B"/>
    <w:rsid w:val="00A50631"/>
    <w:rsid w:val="00A50ADE"/>
    <w:rsid w:val="00A50DDB"/>
    <w:rsid w:val="00A50E88"/>
    <w:rsid w:val="00A51038"/>
    <w:rsid w:val="00A51206"/>
    <w:rsid w:val="00A5163E"/>
    <w:rsid w:val="00A51C4D"/>
    <w:rsid w:val="00A52969"/>
    <w:rsid w:val="00A52F32"/>
    <w:rsid w:val="00A531F1"/>
    <w:rsid w:val="00A536A8"/>
    <w:rsid w:val="00A53792"/>
    <w:rsid w:val="00A537AC"/>
    <w:rsid w:val="00A542F5"/>
    <w:rsid w:val="00A558E4"/>
    <w:rsid w:val="00A56592"/>
    <w:rsid w:val="00A5663B"/>
    <w:rsid w:val="00A56FD0"/>
    <w:rsid w:val="00A570A2"/>
    <w:rsid w:val="00A571E6"/>
    <w:rsid w:val="00A579B7"/>
    <w:rsid w:val="00A6097A"/>
    <w:rsid w:val="00A60F7D"/>
    <w:rsid w:val="00A615F4"/>
    <w:rsid w:val="00A618B8"/>
    <w:rsid w:val="00A618EF"/>
    <w:rsid w:val="00A61DF9"/>
    <w:rsid w:val="00A62251"/>
    <w:rsid w:val="00A6246E"/>
    <w:rsid w:val="00A627AA"/>
    <w:rsid w:val="00A62C80"/>
    <w:rsid w:val="00A62CA7"/>
    <w:rsid w:val="00A62FD7"/>
    <w:rsid w:val="00A63515"/>
    <w:rsid w:val="00A63EEF"/>
    <w:rsid w:val="00A63EFF"/>
    <w:rsid w:val="00A63FDB"/>
    <w:rsid w:val="00A64383"/>
    <w:rsid w:val="00A645F3"/>
    <w:rsid w:val="00A647CB"/>
    <w:rsid w:val="00A647D2"/>
    <w:rsid w:val="00A6483A"/>
    <w:rsid w:val="00A64858"/>
    <w:rsid w:val="00A64988"/>
    <w:rsid w:val="00A649B2"/>
    <w:rsid w:val="00A64A7D"/>
    <w:rsid w:val="00A64B84"/>
    <w:rsid w:val="00A64D6A"/>
    <w:rsid w:val="00A64E06"/>
    <w:rsid w:val="00A6549B"/>
    <w:rsid w:val="00A658A5"/>
    <w:rsid w:val="00A66350"/>
    <w:rsid w:val="00A668CB"/>
    <w:rsid w:val="00A6709F"/>
    <w:rsid w:val="00A67516"/>
    <w:rsid w:val="00A67669"/>
    <w:rsid w:val="00A67732"/>
    <w:rsid w:val="00A70120"/>
    <w:rsid w:val="00A701C9"/>
    <w:rsid w:val="00A703B0"/>
    <w:rsid w:val="00A70466"/>
    <w:rsid w:val="00A71230"/>
    <w:rsid w:val="00A71385"/>
    <w:rsid w:val="00A715EE"/>
    <w:rsid w:val="00A71782"/>
    <w:rsid w:val="00A71BB1"/>
    <w:rsid w:val="00A71D79"/>
    <w:rsid w:val="00A7203E"/>
    <w:rsid w:val="00A7224D"/>
    <w:rsid w:val="00A725C9"/>
    <w:rsid w:val="00A7261E"/>
    <w:rsid w:val="00A73172"/>
    <w:rsid w:val="00A735DC"/>
    <w:rsid w:val="00A7382C"/>
    <w:rsid w:val="00A74029"/>
    <w:rsid w:val="00A740B6"/>
    <w:rsid w:val="00A742AB"/>
    <w:rsid w:val="00A74BD7"/>
    <w:rsid w:val="00A75000"/>
    <w:rsid w:val="00A76B65"/>
    <w:rsid w:val="00A76C2D"/>
    <w:rsid w:val="00A77262"/>
    <w:rsid w:val="00A77387"/>
    <w:rsid w:val="00A774E8"/>
    <w:rsid w:val="00A77EFC"/>
    <w:rsid w:val="00A8126E"/>
    <w:rsid w:val="00A818A0"/>
    <w:rsid w:val="00A81965"/>
    <w:rsid w:val="00A81B50"/>
    <w:rsid w:val="00A81B7A"/>
    <w:rsid w:val="00A82457"/>
    <w:rsid w:val="00A826AB"/>
    <w:rsid w:val="00A82AB9"/>
    <w:rsid w:val="00A82B68"/>
    <w:rsid w:val="00A830F9"/>
    <w:rsid w:val="00A83257"/>
    <w:rsid w:val="00A8329F"/>
    <w:rsid w:val="00A83658"/>
    <w:rsid w:val="00A83714"/>
    <w:rsid w:val="00A83A09"/>
    <w:rsid w:val="00A83D29"/>
    <w:rsid w:val="00A84060"/>
    <w:rsid w:val="00A84123"/>
    <w:rsid w:val="00A84681"/>
    <w:rsid w:val="00A84F23"/>
    <w:rsid w:val="00A85BB8"/>
    <w:rsid w:val="00A85C40"/>
    <w:rsid w:val="00A85D63"/>
    <w:rsid w:val="00A8607D"/>
    <w:rsid w:val="00A8652F"/>
    <w:rsid w:val="00A8687F"/>
    <w:rsid w:val="00A870DB"/>
    <w:rsid w:val="00A8717A"/>
    <w:rsid w:val="00A8733D"/>
    <w:rsid w:val="00A87FE6"/>
    <w:rsid w:val="00A90232"/>
    <w:rsid w:val="00A904BD"/>
    <w:rsid w:val="00A9064C"/>
    <w:rsid w:val="00A90F2E"/>
    <w:rsid w:val="00A91342"/>
    <w:rsid w:val="00A91473"/>
    <w:rsid w:val="00A91A2B"/>
    <w:rsid w:val="00A92395"/>
    <w:rsid w:val="00A926A0"/>
    <w:rsid w:val="00A92ED3"/>
    <w:rsid w:val="00A93246"/>
    <w:rsid w:val="00A93387"/>
    <w:rsid w:val="00A9374F"/>
    <w:rsid w:val="00A93864"/>
    <w:rsid w:val="00A93A98"/>
    <w:rsid w:val="00A943A8"/>
    <w:rsid w:val="00A944E3"/>
    <w:rsid w:val="00A9478D"/>
    <w:rsid w:val="00A947AA"/>
    <w:rsid w:val="00A94A33"/>
    <w:rsid w:val="00A94D1E"/>
    <w:rsid w:val="00A9552A"/>
    <w:rsid w:val="00A9566C"/>
    <w:rsid w:val="00A95F0E"/>
    <w:rsid w:val="00A96BD0"/>
    <w:rsid w:val="00A9775B"/>
    <w:rsid w:val="00A97958"/>
    <w:rsid w:val="00A9796B"/>
    <w:rsid w:val="00A97B52"/>
    <w:rsid w:val="00AA0475"/>
    <w:rsid w:val="00AA0928"/>
    <w:rsid w:val="00AA198E"/>
    <w:rsid w:val="00AA1B6B"/>
    <w:rsid w:val="00AA1BF4"/>
    <w:rsid w:val="00AA1C18"/>
    <w:rsid w:val="00AA1DBC"/>
    <w:rsid w:val="00AA2260"/>
    <w:rsid w:val="00AA2927"/>
    <w:rsid w:val="00AA2988"/>
    <w:rsid w:val="00AA331C"/>
    <w:rsid w:val="00AA3470"/>
    <w:rsid w:val="00AA3795"/>
    <w:rsid w:val="00AA4673"/>
    <w:rsid w:val="00AA475C"/>
    <w:rsid w:val="00AA4EE7"/>
    <w:rsid w:val="00AA5796"/>
    <w:rsid w:val="00AA59D5"/>
    <w:rsid w:val="00AA5AA5"/>
    <w:rsid w:val="00AA6160"/>
    <w:rsid w:val="00AA6C7C"/>
    <w:rsid w:val="00AA6F7D"/>
    <w:rsid w:val="00AA6F8F"/>
    <w:rsid w:val="00AA7719"/>
    <w:rsid w:val="00AA7AC6"/>
    <w:rsid w:val="00AA7CE6"/>
    <w:rsid w:val="00AA7EDE"/>
    <w:rsid w:val="00AB017B"/>
    <w:rsid w:val="00AB0260"/>
    <w:rsid w:val="00AB07C4"/>
    <w:rsid w:val="00AB096B"/>
    <w:rsid w:val="00AB0E38"/>
    <w:rsid w:val="00AB0E3F"/>
    <w:rsid w:val="00AB1786"/>
    <w:rsid w:val="00AB20B3"/>
    <w:rsid w:val="00AB21A2"/>
    <w:rsid w:val="00AB25D8"/>
    <w:rsid w:val="00AB2A84"/>
    <w:rsid w:val="00AB2B6D"/>
    <w:rsid w:val="00AB3401"/>
    <w:rsid w:val="00AB3675"/>
    <w:rsid w:val="00AB36C3"/>
    <w:rsid w:val="00AB36EB"/>
    <w:rsid w:val="00AB3771"/>
    <w:rsid w:val="00AB3A2D"/>
    <w:rsid w:val="00AB3C8E"/>
    <w:rsid w:val="00AB4BFE"/>
    <w:rsid w:val="00AB4FDF"/>
    <w:rsid w:val="00AB5515"/>
    <w:rsid w:val="00AB5640"/>
    <w:rsid w:val="00AB56DA"/>
    <w:rsid w:val="00AB5D01"/>
    <w:rsid w:val="00AB5E56"/>
    <w:rsid w:val="00AB6432"/>
    <w:rsid w:val="00AB6C37"/>
    <w:rsid w:val="00AB7342"/>
    <w:rsid w:val="00AB7832"/>
    <w:rsid w:val="00AB7903"/>
    <w:rsid w:val="00AB7958"/>
    <w:rsid w:val="00AB79D7"/>
    <w:rsid w:val="00AC0090"/>
    <w:rsid w:val="00AC0548"/>
    <w:rsid w:val="00AC0693"/>
    <w:rsid w:val="00AC0B01"/>
    <w:rsid w:val="00AC0D6C"/>
    <w:rsid w:val="00AC0F10"/>
    <w:rsid w:val="00AC12BF"/>
    <w:rsid w:val="00AC12FC"/>
    <w:rsid w:val="00AC164A"/>
    <w:rsid w:val="00AC20FC"/>
    <w:rsid w:val="00AC2672"/>
    <w:rsid w:val="00AC2814"/>
    <w:rsid w:val="00AC29A0"/>
    <w:rsid w:val="00AC2C81"/>
    <w:rsid w:val="00AC3055"/>
    <w:rsid w:val="00AC37F2"/>
    <w:rsid w:val="00AC3AB8"/>
    <w:rsid w:val="00AC3C7A"/>
    <w:rsid w:val="00AC436D"/>
    <w:rsid w:val="00AC4A70"/>
    <w:rsid w:val="00AC4C13"/>
    <w:rsid w:val="00AC53C5"/>
    <w:rsid w:val="00AC5639"/>
    <w:rsid w:val="00AC5D0B"/>
    <w:rsid w:val="00AC67E9"/>
    <w:rsid w:val="00AC71B8"/>
    <w:rsid w:val="00AC737C"/>
    <w:rsid w:val="00AC73AC"/>
    <w:rsid w:val="00AC7C71"/>
    <w:rsid w:val="00AC7EE9"/>
    <w:rsid w:val="00AD0169"/>
    <w:rsid w:val="00AD0692"/>
    <w:rsid w:val="00AD07DD"/>
    <w:rsid w:val="00AD0BB9"/>
    <w:rsid w:val="00AD0E4D"/>
    <w:rsid w:val="00AD141D"/>
    <w:rsid w:val="00AD1516"/>
    <w:rsid w:val="00AD16DF"/>
    <w:rsid w:val="00AD175D"/>
    <w:rsid w:val="00AD1915"/>
    <w:rsid w:val="00AD1A57"/>
    <w:rsid w:val="00AD24C2"/>
    <w:rsid w:val="00AD2563"/>
    <w:rsid w:val="00AD2791"/>
    <w:rsid w:val="00AD2D20"/>
    <w:rsid w:val="00AD2D74"/>
    <w:rsid w:val="00AD30FD"/>
    <w:rsid w:val="00AD34FD"/>
    <w:rsid w:val="00AD3579"/>
    <w:rsid w:val="00AD3870"/>
    <w:rsid w:val="00AD4124"/>
    <w:rsid w:val="00AD4127"/>
    <w:rsid w:val="00AD41D9"/>
    <w:rsid w:val="00AD4558"/>
    <w:rsid w:val="00AD47FD"/>
    <w:rsid w:val="00AD48AA"/>
    <w:rsid w:val="00AD4973"/>
    <w:rsid w:val="00AD4BAE"/>
    <w:rsid w:val="00AD4CC9"/>
    <w:rsid w:val="00AD4D84"/>
    <w:rsid w:val="00AD515E"/>
    <w:rsid w:val="00AD51A2"/>
    <w:rsid w:val="00AD57C4"/>
    <w:rsid w:val="00AD5ECC"/>
    <w:rsid w:val="00AD6048"/>
    <w:rsid w:val="00AD6167"/>
    <w:rsid w:val="00AD6572"/>
    <w:rsid w:val="00AD683C"/>
    <w:rsid w:val="00AD7302"/>
    <w:rsid w:val="00AD7744"/>
    <w:rsid w:val="00AD7CC2"/>
    <w:rsid w:val="00AE04EC"/>
    <w:rsid w:val="00AE0687"/>
    <w:rsid w:val="00AE09E5"/>
    <w:rsid w:val="00AE09F4"/>
    <w:rsid w:val="00AE0EB9"/>
    <w:rsid w:val="00AE13C5"/>
    <w:rsid w:val="00AE1402"/>
    <w:rsid w:val="00AE1C49"/>
    <w:rsid w:val="00AE20E8"/>
    <w:rsid w:val="00AE2182"/>
    <w:rsid w:val="00AE2189"/>
    <w:rsid w:val="00AE2306"/>
    <w:rsid w:val="00AE232C"/>
    <w:rsid w:val="00AE260E"/>
    <w:rsid w:val="00AE2C53"/>
    <w:rsid w:val="00AE2DD4"/>
    <w:rsid w:val="00AE32E0"/>
    <w:rsid w:val="00AE3D69"/>
    <w:rsid w:val="00AE428D"/>
    <w:rsid w:val="00AE44B6"/>
    <w:rsid w:val="00AE44FA"/>
    <w:rsid w:val="00AE4822"/>
    <w:rsid w:val="00AE4962"/>
    <w:rsid w:val="00AE4978"/>
    <w:rsid w:val="00AE4A41"/>
    <w:rsid w:val="00AE4CB0"/>
    <w:rsid w:val="00AE4EA5"/>
    <w:rsid w:val="00AE4FDE"/>
    <w:rsid w:val="00AE521A"/>
    <w:rsid w:val="00AE53DC"/>
    <w:rsid w:val="00AE5715"/>
    <w:rsid w:val="00AE5F5E"/>
    <w:rsid w:val="00AE61F5"/>
    <w:rsid w:val="00AE64E7"/>
    <w:rsid w:val="00AE6670"/>
    <w:rsid w:val="00AE6D2B"/>
    <w:rsid w:val="00AE77CB"/>
    <w:rsid w:val="00AE7908"/>
    <w:rsid w:val="00AE7EFE"/>
    <w:rsid w:val="00AF056E"/>
    <w:rsid w:val="00AF0912"/>
    <w:rsid w:val="00AF0F55"/>
    <w:rsid w:val="00AF0F87"/>
    <w:rsid w:val="00AF1026"/>
    <w:rsid w:val="00AF1156"/>
    <w:rsid w:val="00AF1289"/>
    <w:rsid w:val="00AF1830"/>
    <w:rsid w:val="00AF1A0C"/>
    <w:rsid w:val="00AF21C9"/>
    <w:rsid w:val="00AF28AE"/>
    <w:rsid w:val="00AF2FB1"/>
    <w:rsid w:val="00AF325C"/>
    <w:rsid w:val="00AF3385"/>
    <w:rsid w:val="00AF37A0"/>
    <w:rsid w:val="00AF3D91"/>
    <w:rsid w:val="00AF41F7"/>
    <w:rsid w:val="00AF432C"/>
    <w:rsid w:val="00AF4381"/>
    <w:rsid w:val="00AF46EE"/>
    <w:rsid w:val="00AF4ADD"/>
    <w:rsid w:val="00AF4AEC"/>
    <w:rsid w:val="00AF4E64"/>
    <w:rsid w:val="00AF53CD"/>
    <w:rsid w:val="00AF5431"/>
    <w:rsid w:val="00AF57ED"/>
    <w:rsid w:val="00AF5DCD"/>
    <w:rsid w:val="00AF5FCB"/>
    <w:rsid w:val="00AF61C3"/>
    <w:rsid w:val="00AF68A3"/>
    <w:rsid w:val="00AF6DD0"/>
    <w:rsid w:val="00AF6EDB"/>
    <w:rsid w:val="00AF7114"/>
    <w:rsid w:val="00AF75CB"/>
    <w:rsid w:val="00AF7E5A"/>
    <w:rsid w:val="00AF7EF3"/>
    <w:rsid w:val="00B001D9"/>
    <w:rsid w:val="00B00477"/>
    <w:rsid w:val="00B01054"/>
    <w:rsid w:val="00B01B06"/>
    <w:rsid w:val="00B01D05"/>
    <w:rsid w:val="00B01E70"/>
    <w:rsid w:val="00B02520"/>
    <w:rsid w:val="00B02575"/>
    <w:rsid w:val="00B027A9"/>
    <w:rsid w:val="00B02A38"/>
    <w:rsid w:val="00B02CC4"/>
    <w:rsid w:val="00B0386F"/>
    <w:rsid w:val="00B04766"/>
    <w:rsid w:val="00B05314"/>
    <w:rsid w:val="00B05360"/>
    <w:rsid w:val="00B054AD"/>
    <w:rsid w:val="00B054B9"/>
    <w:rsid w:val="00B054BD"/>
    <w:rsid w:val="00B05592"/>
    <w:rsid w:val="00B06602"/>
    <w:rsid w:val="00B06C9F"/>
    <w:rsid w:val="00B06D16"/>
    <w:rsid w:val="00B06F72"/>
    <w:rsid w:val="00B07113"/>
    <w:rsid w:val="00B071A8"/>
    <w:rsid w:val="00B075E4"/>
    <w:rsid w:val="00B07860"/>
    <w:rsid w:val="00B07CCA"/>
    <w:rsid w:val="00B07F6E"/>
    <w:rsid w:val="00B10FDC"/>
    <w:rsid w:val="00B116D1"/>
    <w:rsid w:val="00B117D0"/>
    <w:rsid w:val="00B11A66"/>
    <w:rsid w:val="00B11DB0"/>
    <w:rsid w:val="00B12136"/>
    <w:rsid w:val="00B1271B"/>
    <w:rsid w:val="00B1291B"/>
    <w:rsid w:val="00B12989"/>
    <w:rsid w:val="00B12DF2"/>
    <w:rsid w:val="00B12E4D"/>
    <w:rsid w:val="00B13230"/>
    <w:rsid w:val="00B13EC1"/>
    <w:rsid w:val="00B14441"/>
    <w:rsid w:val="00B14A68"/>
    <w:rsid w:val="00B14A91"/>
    <w:rsid w:val="00B14F98"/>
    <w:rsid w:val="00B156D4"/>
    <w:rsid w:val="00B15CD0"/>
    <w:rsid w:val="00B15D45"/>
    <w:rsid w:val="00B163B7"/>
    <w:rsid w:val="00B1748A"/>
    <w:rsid w:val="00B1789A"/>
    <w:rsid w:val="00B17BEA"/>
    <w:rsid w:val="00B17FBE"/>
    <w:rsid w:val="00B2045E"/>
    <w:rsid w:val="00B208D9"/>
    <w:rsid w:val="00B209F7"/>
    <w:rsid w:val="00B21390"/>
    <w:rsid w:val="00B219BF"/>
    <w:rsid w:val="00B21B9B"/>
    <w:rsid w:val="00B21C01"/>
    <w:rsid w:val="00B2221E"/>
    <w:rsid w:val="00B22420"/>
    <w:rsid w:val="00B224E6"/>
    <w:rsid w:val="00B22576"/>
    <w:rsid w:val="00B23479"/>
    <w:rsid w:val="00B23D9C"/>
    <w:rsid w:val="00B246D7"/>
    <w:rsid w:val="00B2489F"/>
    <w:rsid w:val="00B25D57"/>
    <w:rsid w:val="00B25F4E"/>
    <w:rsid w:val="00B260DD"/>
    <w:rsid w:val="00B263DC"/>
    <w:rsid w:val="00B26415"/>
    <w:rsid w:val="00B264E5"/>
    <w:rsid w:val="00B269C8"/>
    <w:rsid w:val="00B26D1C"/>
    <w:rsid w:val="00B2707F"/>
    <w:rsid w:val="00B2735B"/>
    <w:rsid w:val="00B27A39"/>
    <w:rsid w:val="00B27BA0"/>
    <w:rsid w:val="00B27EDB"/>
    <w:rsid w:val="00B30586"/>
    <w:rsid w:val="00B30856"/>
    <w:rsid w:val="00B3087A"/>
    <w:rsid w:val="00B31A75"/>
    <w:rsid w:val="00B31D38"/>
    <w:rsid w:val="00B320AA"/>
    <w:rsid w:val="00B32363"/>
    <w:rsid w:val="00B3269E"/>
    <w:rsid w:val="00B32786"/>
    <w:rsid w:val="00B33739"/>
    <w:rsid w:val="00B33FD2"/>
    <w:rsid w:val="00B341D6"/>
    <w:rsid w:val="00B347C5"/>
    <w:rsid w:val="00B34965"/>
    <w:rsid w:val="00B34BEB"/>
    <w:rsid w:val="00B34C88"/>
    <w:rsid w:val="00B34E9E"/>
    <w:rsid w:val="00B351CF"/>
    <w:rsid w:val="00B35312"/>
    <w:rsid w:val="00B35CAD"/>
    <w:rsid w:val="00B36570"/>
    <w:rsid w:val="00B37799"/>
    <w:rsid w:val="00B37FBD"/>
    <w:rsid w:val="00B4014F"/>
    <w:rsid w:val="00B402F9"/>
    <w:rsid w:val="00B40502"/>
    <w:rsid w:val="00B40588"/>
    <w:rsid w:val="00B408C0"/>
    <w:rsid w:val="00B40F2D"/>
    <w:rsid w:val="00B41150"/>
    <w:rsid w:val="00B41854"/>
    <w:rsid w:val="00B41D08"/>
    <w:rsid w:val="00B423C2"/>
    <w:rsid w:val="00B42663"/>
    <w:rsid w:val="00B42723"/>
    <w:rsid w:val="00B427A3"/>
    <w:rsid w:val="00B42873"/>
    <w:rsid w:val="00B429AC"/>
    <w:rsid w:val="00B42BAF"/>
    <w:rsid w:val="00B42F11"/>
    <w:rsid w:val="00B42F53"/>
    <w:rsid w:val="00B4313F"/>
    <w:rsid w:val="00B43189"/>
    <w:rsid w:val="00B431A4"/>
    <w:rsid w:val="00B43209"/>
    <w:rsid w:val="00B44771"/>
    <w:rsid w:val="00B4517F"/>
    <w:rsid w:val="00B457E5"/>
    <w:rsid w:val="00B4592F"/>
    <w:rsid w:val="00B46122"/>
    <w:rsid w:val="00B46177"/>
    <w:rsid w:val="00B464C3"/>
    <w:rsid w:val="00B46750"/>
    <w:rsid w:val="00B467B7"/>
    <w:rsid w:val="00B47B45"/>
    <w:rsid w:val="00B47D0E"/>
    <w:rsid w:val="00B502EC"/>
    <w:rsid w:val="00B50338"/>
    <w:rsid w:val="00B50395"/>
    <w:rsid w:val="00B50ADB"/>
    <w:rsid w:val="00B50B4B"/>
    <w:rsid w:val="00B510E6"/>
    <w:rsid w:val="00B513DE"/>
    <w:rsid w:val="00B53344"/>
    <w:rsid w:val="00B535A0"/>
    <w:rsid w:val="00B536CE"/>
    <w:rsid w:val="00B538C8"/>
    <w:rsid w:val="00B53915"/>
    <w:rsid w:val="00B53BEB"/>
    <w:rsid w:val="00B53FF3"/>
    <w:rsid w:val="00B542A9"/>
    <w:rsid w:val="00B54B3C"/>
    <w:rsid w:val="00B54F24"/>
    <w:rsid w:val="00B55049"/>
    <w:rsid w:val="00B550EE"/>
    <w:rsid w:val="00B551BA"/>
    <w:rsid w:val="00B5559E"/>
    <w:rsid w:val="00B5575A"/>
    <w:rsid w:val="00B5597E"/>
    <w:rsid w:val="00B55B80"/>
    <w:rsid w:val="00B55E28"/>
    <w:rsid w:val="00B568F4"/>
    <w:rsid w:val="00B56B17"/>
    <w:rsid w:val="00B56B57"/>
    <w:rsid w:val="00B5714A"/>
    <w:rsid w:val="00B5716E"/>
    <w:rsid w:val="00B5788D"/>
    <w:rsid w:val="00B57913"/>
    <w:rsid w:val="00B57E10"/>
    <w:rsid w:val="00B607A8"/>
    <w:rsid w:val="00B6101B"/>
    <w:rsid w:val="00B612BE"/>
    <w:rsid w:val="00B615AA"/>
    <w:rsid w:val="00B615DA"/>
    <w:rsid w:val="00B61DCE"/>
    <w:rsid w:val="00B61E8E"/>
    <w:rsid w:val="00B6207E"/>
    <w:rsid w:val="00B6236D"/>
    <w:rsid w:val="00B623DB"/>
    <w:rsid w:val="00B62447"/>
    <w:rsid w:val="00B625F0"/>
    <w:rsid w:val="00B62AD6"/>
    <w:rsid w:val="00B62E28"/>
    <w:rsid w:val="00B62FA8"/>
    <w:rsid w:val="00B63CD2"/>
    <w:rsid w:val="00B63F92"/>
    <w:rsid w:val="00B640A2"/>
    <w:rsid w:val="00B6412A"/>
    <w:rsid w:val="00B64170"/>
    <w:rsid w:val="00B65400"/>
    <w:rsid w:val="00B654E8"/>
    <w:rsid w:val="00B659F6"/>
    <w:rsid w:val="00B65C36"/>
    <w:rsid w:val="00B661CC"/>
    <w:rsid w:val="00B665BA"/>
    <w:rsid w:val="00B669E7"/>
    <w:rsid w:val="00B66FB4"/>
    <w:rsid w:val="00B67212"/>
    <w:rsid w:val="00B67BD6"/>
    <w:rsid w:val="00B67DEE"/>
    <w:rsid w:val="00B7161C"/>
    <w:rsid w:val="00B718CE"/>
    <w:rsid w:val="00B71BB5"/>
    <w:rsid w:val="00B7248F"/>
    <w:rsid w:val="00B726D1"/>
    <w:rsid w:val="00B72A68"/>
    <w:rsid w:val="00B72A98"/>
    <w:rsid w:val="00B72C9C"/>
    <w:rsid w:val="00B732C1"/>
    <w:rsid w:val="00B73C7F"/>
    <w:rsid w:val="00B74044"/>
    <w:rsid w:val="00B74725"/>
    <w:rsid w:val="00B74884"/>
    <w:rsid w:val="00B74CF8"/>
    <w:rsid w:val="00B753C0"/>
    <w:rsid w:val="00B755D3"/>
    <w:rsid w:val="00B7594A"/>
    <w:rsid w:val="00B75B9F"/>
    <w:rsid w:val="00B75FA9"/>
    <w:rsid w:val="00B764AD"/>
    <w:rsid w:val="00B767AE"/>
    <w:rsid w:val="00B769DD"/>
    <w:rsid w:val="00B770DD"/>
    <w:rsid w:val="00B775F5"/>
    <w:rsid w:val="00B7785C"/>
    <w:rsid w:val="00B77A0C"/>
    <w:rsid w:val="00B77B48"/>
    <w:rsid w:val="00B77BAE"/>
    <w:rsid w:val="00B77F99"/>
    <w:rsid w:val="00B802A7"/>
    <w:rsid w:val="00B8067C"/>
    <w:rsid w:val="00B806BD"/>
    <w:rsid w:val="00B80890"/>
    <w:rsid w:val="00B80B16"/>
    <w:rsid w:val="00B80CDF"/>
    <w:rsid w:val="00B81125"/>
    <w:rsid w:val="00B81C4C"/>
    <w:rsid w:val="00B81DFB"/>
    <w:rsid w:val="00B823E9"/>
    <w:rsid w:val="00B82D42"/>
    <w:rsid w:val="00B82DE8"/>
    <w:rsid w:val="00B830BF"/>
    <w:rsid w:val="00B83AD2"/>
    <w:rsid w:val="00B83C69"/>
    <w:rsid w:val="00B840AB"/>
    <w:rsid w:val="00B84495"/>
    <w:rsid w:val="00B8463C"/>
    <w:rsid w:val="00B84877"/>
    <w:rsid w:val="00B84BFB"/>
    <w:rsid w:val="00B85158"/>
    <w:rsid w:val="00B851AD"/>
    <w:rsid w:val="00B857D5"/>
    <w:rsid w:val="00B85A57"/>
    <w:rsid w:val="00B85B52"/>
    <w:rsid w:val="00B85D06"/>
    <w:rsid w:val="00B860FA"/>
    <w:rsid w:val="00B86ACF"/>
    <w:rsid w:val="00B873CA"/>
    <w:rsid w:val="00B87A64"/>
    <w:rsid w:val="00B87D94"/>
    <w:rsid w:val="00B87E09"/>
    <w:rsid w:val="00B90327"/>
    <w:rsid w:val="00B904E6"/>
    <w:rsid w:val="00B909D9"/>
    <w:rsid w:val="00B9171B"/>
    <w:rsid w:val="00B91AB2"/>
    <w:rsid w:val="00B921A8"/>
    <w:rsid w:val="00B9251B"/>
    <w:rsid w:val="00B92922"/>
    <w:rsid w:val="00B92C5B"/>
    <w:rsid w:val="00B92CD5"/>
    <w:rsid w:val="00B92DB5"/>
    <w:rsid w:val="00B92EBD"/>
    <w:rsid w:val="00B9379A"/>
    <w:rsid w:val="00B940C6"/>
    <w:rsid w:val="00B944E7"/>
    <w:rsid w:val="00B94529"/>
    <w:rsid w:val="00B94817"/>
    <w:rsid w:val="00B94935"/>
    <w:rsid w:val="00B95D72"/>
    <w:rsid w:val="00B95EAA"/>
    <w:rsid w:val="00B965D7"/>
    <w:rsid w:val="00B969CB"/>
    <w:rsid w:val="00B96D73"/>
    <w:rsid w:val="00B9714F"/>
    <w:rsid w:val="00B9736C"/>
    <w:rsid w:val="00B976E4"/>
    <w:rsid w:val="00BA0AF9"/>
    <w:rsid w:val="00BA0C1E"/>
    <w:rsid w:val="00BA0DF0"/>
    <w:rsid w:val="00BA1050"/>
    <w:rsid w:val="00BA10FA"/>
    <w:rsid w:val="00BA17BE"/>
    <w:rsid w:val="00BA196E"/>
    <w:rsid w:val="00BA22DE"/>
    <w:rsid w:val="00BA2384"/>
    <w:rsid w:val="00BA278E"/>
    <w:rsid w:val="00BA29FD"/>
    <w:rsid w:val="00BA2FD6"/>
    <w:rsid w:val="00BA3C43"/>
    <w:rsid w:val="00BA4948"/>
    <w:rsid w:val="00BA4B50"/>
    <w:rsid w:val="00BA4CFA"/>
    <w:rsid w:val="00BA53A0"/>
    <w:rsid w:val="00BA5566"/>
    <w:rsid w:val="00BA5983"/>
    <w:rsid w:val="00BA5A0D"/>
    <w:rsid w:val="00BA5F9A"/>
    <w:rsid w:val="00BA705C"/>
    <w:rsid w:val="00BA715D"/>
    <w:rsid w:val="00BA72AE"/>
    <w:rsid w:val="00BA72E4"/>
    <w:rsid w:val="00BA7349"/>
    <w:rsid w:val="00BA7A89"/>
    <w:rsid w:val="00BB004E"/>
    <w:rsid w:val="00BB026B"/>
    <w:rsid w:val="00BB02C1"/>
    <w:rsid w:val="00BB0856"/>
    <w:rsid w:val="00BB0CED"/>
    <w:rsid w:val="00BB12E7"/>
    <w:rsid w:val="00BB1618"/>
    <w:rsid w:val="00BB18D0"/>
    <w:rsid w:val="00BB1BDF"/>
    <w:rsid w:val="00BB1D6F"/>
    <w:rsid w:val="00BB1E85"/>
    <w:rsid w:val="00BB1FEB"/>
    <w:rsid w:val="00BB2425"/>
    <w:rsid w:val="00BB24BB"/>
    <w:rsid w:val="00BB2572"/>
    <w:rsid w:val="00BB2574"/>
    <w:rsid w:val="00BB2B54"/>
    <w:rsid w:val="00BB2F72"/>
    <w:rsid w:val="00BB32E8"/>
    <w:rsid w:val="00BB333F"/>
    <w:rsid w:val="00BB3632"/>
    <w:rsid w:val="00BB3820"/>
    <w:rsid w:val="00BB41F9"/>
    <w:rsid w:val="00BB4BC0"/>
    <w:rsid w:val="00BB5402"/>
    <w:rsid w:val="00BB59D3"/>
    <w:rsid w:val="00BB6499"/>
    <w:rsid w:val="00BB64F4"/>
    <w:rsid w:val="00BB66B7"/>
    <w:rsid w:val="00BB690D"/>
    <w:rsid w:val="00BB7703"/>
    <w:rsid w:val="00BB7F12"/>
    <w:rsid w:val="00BB7FC6"/>
    <w:rsid w:val="00BC0378"/>
    <w:rsid w:val="00BC0E0A"/>
    <w:rsid w:val="00BC0F15"/>
    <w:rsid w:val="00BC1224"/>
    <w:rsid w:val="00BC127B"/>
    <w:rsid w:val="00BC12F4"/>
    <w:rsid w:val="00BC13DC"/>
    <w:rsid w:val="00BC1544"/>
    <w:rsid w:val="00BC1844"/>
    <w:rsid w:val="00BC1DE8"/>
    <w:rsid w:val="00BC1F79"/>
    <w:rsid w:val="00BC29CF"/>
    <w:rsid w:val="00BC2A02"/>
    <w:rsid w:val="00BC2F22"/>
    <w:rsid w:val="00BC34EA"/>
    <w:rsid w:val="00BC36DA"/>
    <w:rsid w:val="00BC3CB5"/>
    <w:rsid w:val="00BC43C2"/>
    <w:rsid w:val="00BC43D4"/>
    <w:rsid w:val="00BC4440"/>
    <w:rsid w:val="00BC4A08"/>
    <w:rsid w:val="00BC4EBF"/>
    <w:rsid w:val="00BC52F0"/>
    <w:rsid w:val="00BC57AC"/>
    <w:rsid w:val="00BC5827"/>
    <w:rsid w:val="00BC5945"/>
    <w:rsid w:val="00BC5D50"/>
    <w:rsid w:val="00BC695B"/>
    <w:rsid w:val="00BC7B4B"/>
    <w:rsid w:val="00BC7EFE"/>
    <w:rsid w:val="00BD0012"/>
    <w:rsid w:val="00BD00D4"/>
    <w:rsid w:val="00BD0254"/>
    <w:rsid w:val="00BD02E4"/>
    <w:rsid w:val="00BD02F3"/>
    <w:rsid w:val="00BD045F"/>
    <w:rsid w:val="00BD0879"/>
    <w:rsid w:val="00BD0AE2"/>
    <w:rsid w:val="00BD0E9A"/>
    <w:rsid w:val="00BD20A5"/>
    <w:rsid w:val="00BD20FD"/>
    <w:rsid w:val="00BD21AF"/>
    <w:rsid w:val="00BD23E4"/>
    <w:rsid w:val="00BD27B6"/>
    <w:rsid w:val="00BD2A43"/>
    <w:rsid w:val="00BD2D48"/>
    <w:rsid w:val="00BD352B"/>
    <w:rsid w:val="00BD3575"/>
    <w:rsid w:val="00BD381A"/>
    <w:rsid w:val="00BD39B1"/>
    <w:rsid w:val="00BD3DE1"/>
    <w:rsid w:val="00BD3E58"/>
    <w:rsid w:val="00BD489B"/>
    <w:rsid w:val="00BD4FFF"/>
    <w:rsid w:val="00BD500A"/>
    <w:rsid w:val="00BD5195"/>
    <w:rsid w:val="00BD533A"/>
    <w:rsid w:val="00BD55D9"/>
    <w:rsid w:val="00BD56D5"/>
    <w:rsid w:val="00BD570E"/>
    <w:rsid w:val="00BD5F19"/>
    <w:rsid w:val="00BD5FF0"/>
    <w:rsid w:val="00BD6876"/>
    <w:rsid w:val="00BD68E4"/>
    <w:rsid w:val="00BD6D08"/>
    <w:rsid w:val="00BD6FF3"/>
    <w:rsid w:val="00BD7270"/>
    <w:rsid w:val="00BD77F2"/>
    <w:rsid w:val="00BE0DA7"/>
    <w:rsid w:val="00BE0FC5"/>
    <w:rsid w:val="00BE116F"/>
    <w:rsid w:val="00BE12CC"/>
    <w:rsid w:val="00BE1A58"/>
    <w:rsid w:val="00BE1D7C"/>
    <w:rsid w:val="00BE1FC4"/>
    <w:rsid w:val="00BE2066"/>
    <w:rsid w:val="00BE2154"/>
    <w:rsid w:val="00BE2C3F"/>
    <w:rsid w:val="00BE2E4E"/>
    <w:rsid w:val="00BE2EFB"/>
    <w:rsid w:val="00BE3554"/>
    <w:rsid w:val="00BE356A"/>
    <w:rsid w:val="00BE3B00"/>
    <w:rsid w:val="00BE48B0"/>
    <w:rsid w:val="00BE55BA"/>
    <w:rsid w:val="00BE5894"/>
    <w:rsid w:val="00BE58AF"/>
    <w:rsid w:val="00BE591A"/>
    <w:rsid w:val="00BE594B"/>
    <w:rsid w:val="00BE5CA8"/>
    <w:rsid w:val="00BE5D0F"/>
    <w:rsid w:val="00BE6745"/>
    <w:rsid w:val="00BE67E3"/>
    <w:rsid w:val="00BE6D8B"/>
    <w:rsid w:val="00BE7144"/>
    <w:rsid w:val="00BE71FA"/>
    <w:rsid w:val="00BE73E6"/>
    <w:rsid w:val="00BE741A"/>
    <w:rsid w:val="00BE7A25"/>
    <w:rsid w:val="00BE7B52"/>
    <w:rsid w:val="00BF0563"/>
    <w:rsid w:val="00BF0C60"/>
    <w:rsid w:val="00BF1220"/>
    <w:rsid w:val="00BF149E"/>
    <w:rsid w:val="00BF1680"/>
    <w:rsid w:val="00BF168F"/>
    <w:rsid w:val="00BF1698"/>
    <w:rsid w:val="00BF1C28"/>
    <w:rsid w:val="00BF1CB8"/>
    <w:rsid w:val="00BF2186"/>
    <w:rsid w:val="00BF2576"/>
    <w:rsid w:val="00BF2A22"/>
    <w:rsid w:val="00BF2FF0"/>
    <w:rsid w:val="00BF31CA"/>
    <w:rsid w:val="00BF36EB"/>
    <w:rsid w:val="00BF4300"/>
    <w:rsid w:val="00BF4AC9"/>
    <w:rsid w:val="00BF4C92"/>
    <w:rsid w:val="00BF4E82"/>
    <w:rsid w:val="00BF4F73"/>
    <w:rsid w:val="00BF5226"/>
    <w:rsid w:val="00BF531E"/>
    <w:rsid w:val="00BF573A"/>
    <w:rsid w:val="00BF5B7B"/>
    <w:rsid w:val="00BF5D65"/>
    <w:rsid w:val="00BF5DB0"/>
    <w:rsid w:val="00BF5F24"/>
    <w:rsid w:val="00BF5FC5"/>
    <w:rsid w:val="00BF6319"/>
    <w:rsid w:val="00BF6324"/>
    <w:rsid w:val="00BF638E"/>
    <w:rsid w:val="00BF72D7"/>
    <w:rsid w:val="00BF7804"/>
    <w:rsid w:val="00BF7A62"/>
    <w:rsid w:val="00C007DE"/>
    <w:rsid w:val="00C00B61"/>
    <w:rsid w:val="00C00B77"/>
    <w:rsid w:val="00C00EA4"/>
    <w:rsid w:val="00C01879"/>
    <w:rsid w:val="00C01C85"/>
    <w:rsid w:val="00C01E45"/>
    <w:rsid w:val="00C026D3"/>
    <w:rsid w:val="00C034E6"/>
    <w:rsid w:val="00C03745"/>
    <w:rsid w:val="00C03CD6"/>
    <w:rsid w:val="00C04175"/>
    <w:rsid w:val="00C046D2"/>
    <w:rsid w:val="00C0479E"/>
    <w:rsid w:val="00C047B7"/>
    <w:rsid w:val="00C050CA"/>
    <w:rsid w:val="00C05261"/>
    <w:rsid w:val="00C05328"/>
    <w:rsid w:val="00C05372"/>
    <w:rsid w:val="00C05709"/>
    <w:rsid w:val="00C0616C"/>
    <w:rsid w:val="00C0623E"/>
    <w:rsid w:val="00C0627A"/>
    <w:rsid w:val="00C06827"/>
    <w:rsid w:val="00C06A16"/>
    <w:rsid w:val="00C06B92"/>
    <w:rsid w:val="00C06BFB"/>
    <w:rsid w:val="00C07198"/>
    <w:rsid w:val="00C07314"/>
    <w:rsid w:val="00C07416"/>
    <w:rsid w:val="00C1008A"/>
    <w:rsid w:val="00C10155"/>
    <w:rsid w:val="00C1024A"/>
    <w:rsid w:val="00C103AE"/>
    <w:rsid w:val="00C10414"/>
    <w:rsid w:val="00C106FC"/>
    <w:rsid w:val="00C1109A"/>
    <w:rsid w:val="00C11961"/>
    <w:rsid w:val="00C11A26"/>
    <w:rsid w:val="00C1277E"/>
    <w:rsid w:val="00C12807"/>
    <w:rsid w:val="00C13541"/>
    <w:rsid w:val="00C141B0"/>
    <w:rsid w:val="00C145C2"/>
    <w:rsid w:val="00C14956"/>
    <w:rsid w:val="00C14DAA"/>
    <w:rsid w:val="00C14F43"/>
    <w:rsid w:val="00C151CE"/>
    <w:rsid w:val="00C15FFA"/>
    <w:rsid w:val="00C160BE"/>
    <w:rsid w:val="00C1699A"/>
    <w:rsid w:val="00C16BC8"/>
    <w:rsid w:val="00C16CDE"/>
    <w:rsid w:val="00C1753B"/>
    <w:rsid w:val="00C17872"/>
    <w:rsid w:val="00C17ABB"/>
    <w:rsid w:val="00C17DB3"/>
    <w:rsid w:val="00C202B9"/>
    <w:rsid w:val="00C203CE"/>
    <w:rsid w:val="00C205D6"/>
    <w:rsid w:val="00C208AE"/>
    <w:rsid w:val="00C21109"/>
    <w:rsid w:val="00C216A8"/>
    <w:rsid w:val="00C225DA"/>
    <w:rsid w:val="00C22643"/>
    <w:rsid w:val="00C22AFB"/>
    <w:rsid w:val="00C22FCF"/>
    <w:rsid w:val="00C2308F"/>
    <w:rsid w:val="00C231CF"/>
    <w:rsid w:val="00C23260"/>
    <w:rsid w:val="00C2346A"/>
    <w:rsid w:val="00C23886"/>
    <w:rsid w:val="00C23C24"/>
    <w:rsid w:val="00C24928"/>
    <w:rsid w:val="00C25404"/>
    <w:rsid w:val="00C25A77"/>
    <w:rsid w:val="00C26371"/>
    <w:rsid w:val="00C263B0"/>
    <w:rsid w:val="00C267FD"/>
    <w:rsid w:val="00C26869"/>
    <w:rsid w:val="00C26AD4"/>
    <w:rsid w:val="00C27073"/>
    <w:rsid w:val="00C271D6"/>
    <w:rsid w:val="00C27E86"/>
    <w:rsid w:val="00C27FBF"/>
    <w:rsid w:val="00C303DB"/>
    <w:rsid w:val="00C30F65"/>
    <w:rsid w:val="00C31ACB"/>
    <w:rsid w:val="00C31BFF"/>
    <w:rsid w:val="00C31E97"/>
    <w:rsid w:val="00C3205F"/>
    <w:rsid w:val="00C3244A"/>
    <w:rsid w:val="00C324CE"/>
    <w:rsid w:val="00C331E6"/>
    <w:rsid w:val="00C3391D"/>
    <w:rsid w:val="00C34664"/>
    <w:rsid w:val="00C3487E"/>
    <w:rsid w:val="00C3496B"/>
    <w:rsid w:val="00C34AD2"/>
    <w:rsid w:val="00C34BE0"/>
    <w:rsid w:val="00C35589"/>
    <w:rsid w:val="00C3584A"/>
    <w:rsid w:val="00C35B5F"/>
    <w:rsid w:val="00C35DDE"/>
    <w:rsid w:val="00C35F75"/>
    <w:rsid w:val="00C36480"/>
    <w:rsid w:val="00C3669C"/>
    <w:rsid w:val="00C36779"/>
    <w:rsid w:val="00C368D6"/>
    <w:rsid w:val="00C36ADA"/>
    <w:rsid w:val="00C36CA1"/>
    <w:rsid w:val="00C3704E"/>
    <w:rsid w:val="00C3718D"/>
    <w:rsid w:val="00C3728C"/>
    <w:rsid w:val="00C3736C"/>
    <w:rsid w:val="00C3753F"/>
    <w:rsid w:val="00C37AEB"/>
    <w:rsid w:val="00C37CC0"/>
    <w:rsid w:val="00C4074F"/>
    <w:rsid w:val="00C40ADF"/>
    <w:rsid w:val="00C40AE6"/>
    <w:rsid w:val="00C40E37"/>
    <w:rsid w:val="00C41253"/>
    <w:rsid w:val="00C416CE"/>
    <w:rsid w:val="00C418C9"/>
    <w:rsid w:val="00C41D68"/>
    <w:rsid w:val="00C423D3"/>
    <w:rsid w:val="00C4247F"/>
    <w:rsid w:val="00C4254F"/>
    <w:rsid w:val="00C42BF5"/>
    <w:rsid w:val="00C42F72"/>
    <w:rsid w:val="00C43A93"/>
    <w:rsid w:val="00C43B34"/>
    <w:rsid w:val="00C43C3F"/>
    <w:rsid w:val="00C43CB0"/>
    <w:rsid w:val="00C43D3E"/>
    <w:rsid w:val="00C4473F"/>
    <w:rsid w:val="00C44F81"/>
    <w:rsid w:val="00C44F92"/>
    <w:rsid w:val="00C44FB9"/>
    <w:rsid w:val="00C452B9"/>
    <w:rsid w:val="00C453A6"/>
    <w:rsid w:val="00C45752"/>
    <w:rsid w:val="00C458CE"/>
    <w:rsid w:val="00C45932"/>
    <w:rsid w:val="00C45AA2"/>
    <w:rsid w:val="00C45C04"/>
    <w:rsid w:val="00C464ED"/>
    <w:rsid w:val="00C46520"/>
    <w:rsid w:val="00C46874"/>
    <w:rsid w:val="00C46ED9"/>
    <w:rsid w:val="00C4709F"/>
    <w:rsid w:val="00C471CC"/>
    <w:rsid w:val="00C475C4"/>
    <w:rsid w:val="00C50168"/>
    <w:rsid w:val="00C5033D"/>
    <w:rsid w:val="00C50593"/>
    <w:rsid w:val="00C5063A"/>
    <w:rsid w:val="00C50776"/>
    <w:rsid w:val="00C50ADD"/>
    <w:rsid w:val="00C51568"/>
    <w:rsid w:val="00C515A0"/>
    <w:rsid w:val="00C5183C"/>
    <w:rsid w:val="00C51A6F"/>
    <w:rsid w:val="00C51E73"/>
    <w:rsid w:val="00C520A6"/>
    <w:rsid w:val="00C5264A"/>
    <w:rsid w:val="00C52A63"/>
    <w:rsid w:val="00C52D4E"/>
    <w:rsid w:val="00C53A1A"/>
    <w:rsid w:val="00C53F13"/>
    <w:rsid w:val="00C54216"/>
    <w:rsid w:val="00C548B6"/>
    <w:rsid w:val="00C551EB"/>
    <w:rsid w:val="00C555A6"/>
    <w:rsid w:val="00C55CE8"/>
    <w:rsid w:val="00C5681F"/>
    <w:rsid w:val="00C56A86"/>
    <w:rsid w:val="00C56C41"/>
    <w:rsid w:val="00C56E49"/>
    <w:rsid w:val="00C57112"/>
    <w:rsid w:val="00C57406"/>
    <w:rsid w:val="00C579A0"/>
    <w:rsid w:val="00C57FFB"/>
    <w:rsid w:val="00C60210"/>
    <w:rsid w:val="00C602F5"/>
    <w:rsid w:val="00C60438"/>
    <w:rsid w:val="00C605B0"/>
    <w:rsid w:val="00C607BE"/>
    <w:rsid w:val="00C607FB"/>
    <w:rsid w:val="00C60AF0"/>
    <w:rsid w:val="00C61108"/>
    <w:rsid w:val="00C61CE1"/>
    <w:rsid w:val="00C61F11"/>
    <w:rsid w:val="00C623B0"/>
    <w:rsid w:val="00C62B66"/>
    <w:rsid w:val="00C62FB3"/>
    <w:rsid w:val="00C6448A"/>
    <w:rsid w:val="00C646E3"/>
    <w:rsid w:val="00C64B8B"/>
    <w:rsid w:val="00C64D41"/>
    <w:rsid w:val="00C64F5D"/>
    <w:rsid w:val="00C650F6"/>
    <w:rsid w:val="00C65200"/>
    <w:rsid w:val="00C65B90"/>
    <w:rsid w:val="00C65E25"/>
    <w:rsid w:val="00C66040"/>
    <w:rsid w:val="00C66846"/>
    <w:rsid w:val="00C669A5"/>
    <w:rsid w:val="00C67B47"/>
    <w:rsid w:val="00C67C7B"/>
    <w:rsid w:val="00C67FB3"/>
    <w:rsid w:val="00C703CE"/>
    <w:rsid w:val="00C70AA2"/>
    <w:rsid w:val="00C70DFF"/>
    <w:rsid w:val="00C712C6"/>
    <w:rsid w:val="00C71335"/>
    <w:rsid w:val="00C72040"/>
    <w:rsid w:val="00C72225"/>
    <w:rsid w:val="00C726AF"/>
    <w:rsid w:val="00C729C6"/>
    <w:rsid w:val="00C72F00"/>
    <w:rsid w:val="00C73688"/>
    <w:rsid w:val="00C73E71"/>
    <w:rsid w:val="00C7407E"/>
    <w:rsid w:val="00C740F9"/>
    <w:rsid w:val="00C7416F"/>
    <w:rsid w:val="00C748DE"/>
    <w:rsid w:val="00C7530C"/>
    <w:rsid w:val="00C75B30"/>
    <w:rsid w:val="00C7610B"/>
    <w:rsid w:val="00C767B4"/>
    <w:rsid w:val="00C76CCF"/>
    <w:rsid w:val="00C76DAB"/>
    <w:rsid w:val="00C7713E"/>
    <w:rsid w:val="00C77859"/>
    <w:rsid w:val="00C77DED"/>
    <w:rsid w:val="00C77EC4"/>
    <w:rsid w:val="00C80267"/>
    <w:rsid w:val="00C802D5"/>
    <w:rsid w:val="00C803CD"/>
    <w:rsid w:val="00C80753"/>
    <w:rsid w:val="00C80F44"/>
    <w:rsid w:val="00C81150"/>
    <w:rsid w:val="00C812EF"/>
    <w:rsid w:val="00C81476"/>
    <w:rsid w:val="00C8158A"/>
    <w:rsid w:val="00C815BE"/>
    <w:rsid w:val="00C829AD"/>
    <w:rsid w:val="00C82BA8"/>
    <w:rsid w:val="00C82F4A"/>
    <w:rsid w:val="00C83075"/>
    <w:rsid w:val="00C8324B"/>
    <w:rsid w:val="00C8392B"/>
    <w:rsid w:val="00C839F6"/>
    <w:rsid w:val="00C84800"/>
    <w:rsid w:val="00C84C16"/>
    <w:rsid w:val="00C84D32"/>
    <w:rsid w:val="00C84E69"/>
    <w:rsid w:val="00C8534D"/>
    <w:rsid w:val="00C8631F"/>
    <w:rsid w:val="00C86A7B"/>
    <w:rsid w:val="00C8734B"/>
    <w:rsid w:val="00C87C0B"/>
    <w:rsid w:val="00C87E75"/>
    <w:rsid w:val="00C90AEB"/>
    <w:rsid w:val="00C90C82"/>
    <w:rsid w:val="00C90C99"/>
    <w:rsid w:val="00C90DD3"/>
    <w:rsid w:val="00C90E19"/>
    <w:rsid w:val="00C916D0"/>
    <w:rsid w:val="00C91E15"/>
    <w:rsid w:val="00C9321D"/>
    <w:rsid w:val="00C93DFB"/>
    <w:rsid w:val="00C942FC"/>
    <w:rsid w:val="00C94874"/>
    <w:rsid w:val="00C94A31"/>
    <w:rsid w:val="00C94E28"/>
    <w:rsid w:val="00C95675"/>
    <w:rsid w:val="00C95688"/>
    <w:rsid w:val="00C956DA"/>
    <w:rsid w:val="00C95979"/>
    <w:rsid w:val="00C95B11"/>
    <w:rsid w:val="00C95EFF"/>
    <w:rsid w:val="00C9644A"/>
    <w:rsid w:val="00C96682"/>
    <w:rsid w:val="00C9702B"/>
    <w:rsid w:val="00C9711C"/>
    <w:rsid w:val="00C9725C"/>
    <w:rsid w:val="00C97532"/>
    <w:rsid w:val="00C976EF"/>
    <w:rsid w:val="00C97B4C"/>
    <w:rsid w:val="00CA0B1F"/>
    <w:rsid w:val="00CA0E7D"/>
    <w:rsid w:val="00CA11D0"/>
    <w:rsid w:val="00CA12C1"/>
    <w:rsid w:val="00CA15FA"/>
    <w:rsid w:val="00CA16C6"/>
    <w:rsid w:val="00CA1CB3"/>
    <w:rsid w:val="00CA1E3D"/>
    <w:rsid w:val="00CA1FEE"/>
    <w:rsid w:val="00CA2B1D"/>
    <w:rsid w:val="00CA3019"/>
    <w:rsid w:val="00CA3708"/>
    <w:rsid w:val="00CA3762"/>
    <w:rsid w:val="00CA37C6"/>
    <w:rsid w:val="00CA3E94"/>
    <w:rsid w:val="00CA4E0F"/>
    <w:rsid w:val="00CA4F25"/>
    <w:rsid w:val="00CA5352"/>
    <w:rsid w:val="00CA5E2E"/>
    <w:rsid w:val="00CA5EB4"/>
    <w:rsid w:val="00CA5F2B"/>
    <w:rsid w:val="00CA6593"/>
    <w:rsid w:val="00CA6638"/>
    <w:rsid w:val="00CA66B9"/>
    <w:rsid w:val="00CA672A"/>
    <w:rsid w:val="00CA6A9A"/>
    <w:rsid w:val="00CA7244"/>
    <w:rsid w:val="00CA76F9"/>
    <w:rsid w:val="00CA7CB1"/>
    <w:rsid w:val="00CA7F46"/>
    <w:rsid w:val="00CB08FD"/>
    <w:rsid w:val="00CB105C"/>
    <w:rsid w:val="00CB1322"/>
    <w:rsid w:val="00CB1399"/>
    <w:rsid w:val="00CB18FD"/>
    <w:rsid w:val="00CB1E92"/>
    <w:rsid w:val="00CB20EB"/>
    <w:rsid w:val="00CB2183"/>
    <w:rsid w:val="00CB22A3"/>
    <w:rsid w:val="00CB258F"/>
    <w:rsid w:val="00CB2B7A"/>
    <w:rsid w:val="00CB2CF8"/>
    <w:rsid w:val="00CB2D2D"/>
    <w:rsid w:val="00CB3140"/>
    <w:rsid w:val="00CB35D2"/>
    <w:rsid w:val="00CB3835"/>
    <w:rsid w:val="00CB3C32"/>
    <w:rsid w:val="00CB3FF5"/>
    <w:rsid w:val="00CB4998"/>
    <w:rsid w:val="00CB4C2D"/>
    <w:rsid w:val="00CB4F4C"/>
    <w:rsid w:val="00CB51AC"/>
    <w:rsid w:val="00CB552F"/>
    <w:rsid w:val="00CB6361"/>
    <w:rsid w:val="00CB6AE6"/>
    <w:rsid w:val="00CB6B00"/>
    <w:rsid w:val="00CB6D46"/>
    <w:rsid w:val="00CB6FE9"/>
    <w:rsid w:val="00CB7307"/>
    <w:rsid w:val="00CB7371"/>
    <w:rsid w:val="00CB7C27"/>
    <w:rsid w:val="00CB7DE1"/>
    <w:rsid w:val="00CC0355"/>
    <w:rsid w:val="00CC0AA5"/>
    <w:rsid w:val="00CC10DD"/>
    <w:rsid w:val="00CC127A"/>
    <w:rsid w:val="00CC1C97"/>
    <w:rsid w:val="00CC201D"/>
    <w:rsid w:val="00CC2677"/>
    <w:rsid w:val="00CC2A28"/>
    <w:rsid w:val="00CC2F15"/>
    <w:rsid w:val="00CC2FDA"/>
    <w:rsid w:val="00CC3141"/>
    <w:rsid w:val="00CC42F6"/>
    <w:rsid w:val="00CC4421"/>
    <w:rsid w:val="00CC47D0"/>
    <w:rsid w:val="00CC4F36"/>
    <w:rsid w:val="00CC53B3"/>
    <w:rsid w:val="00CC582D"/>
    <w:rsid w:val="00CC626B"/>
    <w:rsid w:val="00CC663F"/>
    <w:rsid w:val="00CC6837"/>
    <w:rsid w:val="00CC6B6E"/>
    <w:rsid w:val="00CC705E"/>
    <w:rsid w:val="00CC747E"/>
    <w:rsid w:val="00CC778B"/>
    <w:rsid w:val="00CC7AFB"/>
    <w:rsid w:val="00CD000E"/>
    <w:rsid w:val="00CD022D"/>
    <w:rsid w:val="00CD0791"/>
    <w:rsid w:val="00CD0FF8"/>
    <w:rsid w:val="00CD11EA"/>
    <w:rsid w:val="00CD1226"/>
    <w:rsid w:val="00CD126D"/>
    <w:rsid w:val="00CD16CC"/>
    <w:rsid w:val="00CD1B32"/>
    <w:rsid w:val="00CD1BC2"/>
    <w:rsid w:val="00CD219C"/>
    <w:rsid w:val="00CD23FA"/>
    <w:rsid w:val="00CD26DA"/>
    <w:rsid w:val="00CD2E1A"/>
    <w:rsid w:val="00CD3123"/>
    <w:rsid w:val="00CD3150"/>
    <w:rsid w:val="00CD32C0"/>
    <w:rsid w:val="00CD35B5"/>
    <w:rsid w:val="00CD3F09"/>
    <w:rsid w:val="00CD4630"/>
    <w:rsid w:val="00CD46BA"/>
    <w:rsid w:val="00CD5DB0"/>
    <w:rsid w:val="00CD5E48"/>
    <w:rsid w:val="00CD649F"/>
    <w:rsid w:val="00CD6C5A"/>
    <w:rsid w:val="00CD6C7E"/>
    <w:rsid w:val="00CD6EE2"/>
    <w:rsid w:val="00CD7425"/>
    <w:rsid w:val="00CD7A22"/>
    <w:rsid w:val="00CD7AFB"/>
    <w:rsid w:val="00CD7BB5"/>
    <w:rsid w:val="00CD7CC9"/>
    <w:rsid w:val="00CD7D1F"/>
    <w:rsid w:val="00CD7D89"/>
    <w:rsid w:val="00CD7E90"/>
    <w:rsid w:val="00CE041F"/>
    <w:rsid w:val="00CE08E4"/>
    <w:rsid w:val="00CE0BBA"/>
    <w:rsid w:val="00CE0D81"/>
    <w:rsid w:val="00CE10CE"/>
    <w:rsid w:val="00CE1AFD"/>
    <w:rsid w:val="00CE2D86"/>
    <w:rsid w:val="00CE3B75"/>
    <w:rsid w:val="00CE4171"/>
    <w:rsid w:val="00CE444A"/>
    <w:rsid w:val="00CE4644"/>
    <w:rsid w:val="00CE484A"/>
    <w:rsid w:val="00CE48D7"/>
    <w:rsid w:val="00CE4B0E"/>
    <w:rsid w:val="00CE4D61"/>
    <w:rsid w:val="00CE4E3C"/>
    <w:rsid w:val="00CE539A"/>
    <w:rsid w:val="00CE5666"/>
    <w:rsid w:val="00CE571D"/>
    <w:rsid w:val="00CE5793"/>
    <w:rsid w:val="00CE59BF"/>
    <w:rsid w:val="00CE60DC"/>
    <w:rsid w:val="00CE64C1"/>
    <w:rsid w:val="00CE6732"/>
    <w:rsid w:val="00CE6832"/>
    <w:rsid w:val="00CE685C"/>
    <w:rsid w:val="00CE68BD"/>
    <w:rsid w:val="00CE6E38"/>
    <w:rsid w:val="00CE71A0"/>
    <w:rsid w:val="00CE79C5"/>
    <w:rsid w:val="00CE7AA6"/>
    <w:rsid w:val="00CE7CCA"/>
    <w:rsid w:val="00CE7FBB"/>
    <w:rsid w:val="00CF06A2"/>
    <w:rsid w:val="00CF08A2"/>
    <w:rsid w:val="00CF1340"/>
    <w:rsid w:val="00CF13FE"/>
    <w:rsid w:val="00CF1CE3"/>
    <w:rsid w:val="00CF1E58"/>
    <w:rsid w:val="00CF1EC1"/>
    <w:rsid w:val="00CF2619"/>
    <w:rsid w:val="00CF2E51"/>
    <w:rsid w:val="00CF40C8"/>
    <w:rsid w:val="00CF4282"/>
    <w:rsid w:val="00CF42FD"/>
    <w:rsid w:val="00CF474F"/>
    <w:rsid w:val="00CF47AA"/>
    <w:rsid w:val="00CF51B8"/>
    <w:rsid w:val="00CF557F"/>
    <w:rsid w:val="00CF5866"/>
    <w:rsid w:val="00CF5C62"/>
    <w:rsid w:val="00CF6130"/>
    <w:rsid w:val="00CF615B"/>
    <w:rsid w:val="00CF6283"/>
    <w:rsid w:val="00CF6A73"/>
    <w:rsid w:val="00CF6BD6"/>
    <w:rsid w:val="00CF6F69"/>
    <w:rsid w:val="00CF7354"/>
    <w:rsid w:val="00CF75D9"/>
    <w:rsid w:val="00CF7B3A"/>
    <w:rsid w:val="00D00745"/>
    <w:rsid w:val="00D013F1"/>
    <w:rsid w:val="00D01AC4"/>
    <w:rsid w:val="00D01DC7"/>
    <w:rsid w:val="00D02017"/>
    <w:rsid w:val="00D021A3"/>
    <w:rsid w:val="00D021D6"/>
    <w:rsid w:val="00D025E7"/>
    <w:rsid w:val="00D027F2"/>
    <w:rsid w:val="00D02A5A"/>
    <w:rsid w:val="00D02AA4"/>
    <w:rsid w:val="00D02D7D"/>
    <w:rsid w:val="00D0344B"/>
    <w:rsid w:val="00D0358C"/>
    <w:rsid w:val="00D035BB"/>
    <w:rsid w:val="00D03757"/>
    <w:rsid w:val="00D038E6"/>
    <w:rsid w:val="00D03B24"/>
    <w:rsid w:val="00D04D39"/>
    <w:rsid w:val="00D05641"/>
    <w:rsid w:val="00D05676"/>
    <w:rsid w:val="00D0600C"/>
    <w:rsid w:val="00D0655C"/>
    <w:rsid w:val="00D06600"/>
    <w:rsid w:val="00D06629"/>
    <w:rsid w:val="00D06876"/>
    <w:rsid w:val="00D06968"/>
    <w:rsid w:val="00D06DDC"/>
    <w:rsid w:val="00D06E57"/>
    <w:rsid w:val="00D06E63"/>
    <w:rsid w:val="00D07377"/>
    <w:rsid w:val="00D0737E"/>
    <w:rsid w:val="00D07805"/>
    <w:rsid w:val="00D07987"/>
    <w:rsid w:val="00D10484"/>
    <w:rsid w:val="00D104ED"/>
    <w:rsid w:val="00D10737"/>
    <w:rsid w:val="00D10AEC"/>
    <w:rsid w:val="00D10BAF"/>
    <w:rsid w:val="00D114EA"/>
    <w:rsid w:val="00D115B6"/>
    <w:rsid w:val="00D115D4"/>
    <w:rsid w:val="00D1178C"/>
    <w:rsid w:val="00D1193B"/>
    <w:rsid w:val="00D1228D"/>
    <w:rsid w:val="00D12587"/>
    <w:rsid w:val="00D1298B"/>
    <w:rsid w:val="00D12CE6"/>
    <w:rsid w:val="00D12D5B"/>
    <w:rsid w:val="00D135C0"/>
    <w:rsid w:val="00D1365A"/>
    <w:rsid w:val="00D13995"/>
    <w:rsid w:val="00D1426B"/>
    <w:rsid w:val="00D142C4"/>
    <w:rsid w:val="00D14442"/>
    <w:rsid w:val="00D14582"/>
    <w:rsid w:val="00D14806"/>
    <w:rsid w:val="00D14E35"/>
    <w:rsid w:val="00D15984"/>
    <w:rsid w:val="00D15D3A"/>
    <w:rsid w:val="00D15F5E"/>
    <w:rsid w:val="00D16245"/>
    <w:rsid w:val="00D166A3"/>
    <w:rsid w:val="00D167BA"/>
    <w:rsid w:val="00D168F9"/>
    <w:rsid w:val="00D16B2A"/>
    <w:rsid w:val="00D17227"/>
    <w:rsid w:val="00D17459"/>
    <w:rsid w:val="00D17831"/>
    <w:rsid w:val="00D17D5A"/>
    <w:rsid w:val="00D17EE4"/>
    <w:rsid w:val="00D17F9B"/>
    <w:rsid w:val="00D20003"/>
    <w:rsid w:val="00D20131"/>
    <w:rsid w:val="00D201D2"/>
    <w:rsid w:val="00D2028F"/>
    <w:rsid w:val="00D2095E"/>
    <w:rsid w:val="00D20C60"/>
    <w:rsid w:val="00D20E0B"/>
    <w:rsid w:val="00D211E0"/>
    <w:rsid w:val="00D212CF"/>
    <w:rsid w:val="00D21D47"/>
    <w:rsid w:val="00D220A5"/>
    <w:rsid w:val="00D2242E"/>
    <w:rsid w:val="00D225CB"/>
    <w:rsid w:val="00D22A2B"/>
    <w:rsid w:val="00D22AE7"/>
    <w:rsid w:val="00D22C04"/>
    <w:rsid w:val="00D235A9"/>
    <w:rsid w:val="00D2396D"/>
    <w:rsid w:val="00D23E41"/>
    <w:rsid w:val="00D24059"/>
    <w:rsid w:val="00D24147"/>
    <w:rsid w:val="00D243B0"/>
    <w:rsid w:val="00D2458B"/>
    <w:rsid w:val="00D2470B"/>
    <w:rsid w:val="00D24AE7"/>
    <w:rsid w:val="00D2507D"/>
    <w:rsid w:val="00D2611D"/>
    <w:rsid w:val="00D262A5"/>
    <w:rsid w:val="00D263D0"/>
    <w:rsid w:val="00D26679"/>
    <w:rsid w:val="00D266A2"/>
    <w:rsid w:val="00D26D67"/>
    <w:rsid w:val="00D27705"/>
    <w:rsid w:val="00D27CD9"/>
    <w:rsid w:val="00D27E91"/>
    <w:rsid w:val="00D27F1B"/>
    <w:rsid w:val="00D3018F"/>
    <w:rsid w:val="00D3053B"/>
    <w:rsid w:val="00D3064D"/>
    <w:rsid w:val="00D30F6D"/>
    <w:rsid w:val="00D31088"/>
    <w:rsid w:val="00D311FE"/>
    <w:rsid w:val="00D31976"/>
    <w:rsid w:val="00D31B7D"/>
    <w:rsid w:val="00D31F7C"/>
    <w:rsid w:val="00D320CA"/>
    <w:rsid w:val="00D32334"/>
    <w:rsid w:val="00D326B3"/>
    <w:rsid w:val="00D329D4"/>
    <w:rsid w:val="00D32D1C"/>
    <w:rsid w:val="00D32E70"/>
    <w:rsid w:val="00D330C1"/>
    <w:rsid w:val="00D330D0"/>
    <w:rsid w:val="00D33573"/>
    <w:rsid w:val="00D33BE1"/>
    <w:rsid w:val="00D33C25"/>
    <w:rsid w:val="00D33D37"/>
    <w:rsid w:val="00D33F81"/>
    <w:rsid w:val="00D346AB"/>
    <w:rsid w:val="00D3478A"/>
    <w:rsid w:val="00D350BD"/>
    <w:rsid w:val="00D352AE"/>
    <w:rsid w:val="00D35308"/>
    <w:rsid w:val="00D359C1"/>
    <w:rsid w:val="00D35BF9"/>
    <w:rsid w:val="00D35E19"/>
    <w:rsid w:val="00D35F6C"/>
    <w:rsid w:val="00D3645D"/>
    <w:rsid w:val="00D364CD"/>
    <w:rsid w:val="00D36F33"/>
    <w:rsid w:val="00D37859"/>
    <w:rsid w:val="00D37F13"/>
    <w:rsid w:val="00D4010C"/>
    <w:rsid w:val="00D4039C"/>
    <w:rsid w:val="00D40C6C"/>
    <w:rsid w:val="00D4122F"/>
    <w:rsid w:val="00D415D7"/>
    <w:rsid w:val="00D41C4A"/>
    <w:rsid w:val="00D41E7F"/>
    <w:rsid w:val="00D420BB"/>
    <w:rsid w:val="00D421F1"/>
    <w:rsid w:val="00D4255F"/>
    <w:rsid w:val="00D4263B"/>
    <w:rsid w:val="00D42C9E"/>
    <w:rsid w:val="00D4307F"/>
    <w:rsid w:val="00D430FC"/>
    <w:rsid w:val="00D4315B"/>
    <w:rsid w:val="00D435BB"/>
    <w:rsid w:val="00D43F20"/>
    <w:rsid w:val="00D446C4"/>
    <w:rsid w:val="00D44A88"/>
    <w:rsid w:val="00D45106"/>
    <w:rsid w:val="00D45169"/>
    <w:rsid w:val="00D455CC"/>
    <w:rsid w:val="00D455EE"/>
    <w:rsid w:val="00D455F0"/>
    <w:rsid w:val="00D45A5A"/>
    <w:rsid w:val="00D45C2B"/>
    <w:rsid w:val="00D45DDD"/>
    <w:rsid w:val="00D46AB3"/>
    <w:rsid w:val="00D470A7"/>
    <w:rsid w:val="00D472F4"/>
    <w:rsid w:val="00D47906"/>
    <w:rsid w:val="00D50086"/>
    <w:rsid w:val="00D5008A"/>
    <w:rsid w:val="00D500EA"/>
    <w:rsid w:val="00D50742"/>
    <w:rsid w:val="00D50A07"/>
    <w:rsid w:val="00D50B75"/>
    <w:rsid w:val="00D50C76"/>
    <w:rsid w:val="00D516C4"/>
    <w:rsid w:val="00D51F48"/>
    <w:rsid w:val="00D52493"/>
    <w:rsid w:val="00D52780"/>
    <w:rsid w:val="00D527AA"/>
    <w:rsid w:val="00D529A8"/>
    <w:rsid w:val="00D53467"/>
    <w:rsid w:val="00D536A1"/>
    <w:rsid w:val="00D54412"/>
    <w:rsid w:val="00D56417"/>
    <w:rsid w:val="00D5654B"/>
    <w:rsid w:val="00D5683B"/>
    <w:rsid w:val="00D56875"/>
    <w:rsid w:val="00D56D4B"/>
    <w:rsid w:val="00D56E63"/>
    <w:rsid w:val="00D572CE"/>
    <w:rsid w:val="00D5756E"/>
    <w:rsid w:val="00D579E6"/>
    <w:rsid w:val="00D57B93"/>
    <w:rsid w:val="00D57D1F"/>
    <w:rsid w:val="00D60023"/>
    <w:rsid w:val="00D6011F"/>
    <w:rsid w:val="00D60379"/>
    <w:rsid w:val="00D60CC7"/>
    <w:rsid w:val="00D60D09"/>
    <w:rsid w:val="00D60E50"/>
    <w:rsid w:val="00D60FD3"/>
    <w:rsid w:val="00D611D5"/>
    <w:rsid w:val="00D612FB"/>
    <w:rsid w:val="00D6136A"/>
    <w:rsid w:val="00D617EA"/>
    <w:rsid w:val="00D61E16"/>
    <w:rsid w:val="00D624B3"/>
    <w:rsid w:val="00D6266C"/>
    <w:rsid w:val="00D62BD2"/>
    <w:rsid w:val="00D63294"/>
    <w:rsid w:val="00D6359D"/>
    <w:rsid w:val="00D6364E"/>
    <w:rsid w:val="00D63B40"/>
    <w:rsid w:val="00D6417E"/>
    <w:rsid w:val="00D64373"/>
    <w:rsid w:val="00D643F8"/>
    <w:rsid w:val="00D64613"/>
    <w:rsid w:val="00D649BC"/>
    <w:rsid w:val="00D656CE"/>
    <w:rsid w:val="00D65BB8"/>
    <w:rsid w:val="00D65CE5"/>
    <w:rsid w:val="00D65CF5"/>
    <w:rsid w:val="00D65E4D"/>
    <w:rsid w:val="00D660A0"/>
    <w:rsid w:val="00D6651B"/>
    <w:rsid w:val="00D666C4"/>
    <w:rsid w:val="00D66C34"/>
    <w:rsid w:val="00D6742F"/>
    <w:rsid w:val="00D701AF"/>
    <w:rsid w:val="00D702E8"/>
    <w:rsid w:val="00D70999"/>
    <w:rsid w:val="00D70CF7"/>
    <w:rsid w:val="00D70EB6"/>
    <w:rsid w:val="00D70ED4"/>
    <w:rsid w:val="00D70F19"/>
    <w:rsid w:val="00D70F84"/>
    <w:rsid w:val="00D7102B"/>
    <w:rsid w:val="00D7125C"/>
    <w:rsid w:val="00D715AE"/>
    <w:rsid w:val="00D71ADB"/>
    <w:rsid w:val="00D71B46"/>
    <w:rsid w:val="00D71BF8"/>
    <w:rsid w:val="00D71CE1"/>
    <w:rsid w:val="00D7226A"/>
    <w:rsid w:val="00D72B4A"/>
    <w:rsid w:val="00D73C6E"/>
    <w:rsid w:val="00D7419E"/>
    <w:rsid w:val="00D741C7"/>
    <w:rsid w:val="00D74622"/>
    <w:rsid w:val="00D74782"/>
    <w:rsid w:val="00D749D5"/>
    <w:rsid w:val="00D74DC4"/>
    <w:rsid w:val="00D74DFF"/>
    <w:rsid w:val="00D74E96"/>
    <w:rsid w:val="00D7557E"/>
    <w:rsid w:val="00D7578D"/>
    <w:rsid w:val="00D75D05"/>
    <w:rsid w:val="00D764C8"/>
    <w:rsid w:val="00D76B62"/>
    <w:rsid w:val="00D76E17"/>
    <w:rsid w:val="00D76FB3"/>
    <w:rsid w:val="00D76FD7"/>
    <w:rsid w:val="00D7751B"/>
    <w:rsid w:val="00D80514"/>
    <w:rsid w:val="00D806B1"/>
    <w:rsid w:val="00D80743"/>
    <w:rsid w:val="00D80FE3"/>
    <w:rsid w:val="00D81685"/>
    <w:rsid w:val="00D8196E"/>
    <w:rsid w:val="00D81978"/>
    <w:rsid w:val="00D81A9C"/>
    <w:rsid w:val="00D82EA6"/>
    <w:rsid w:val="00D8369A"/>
    <w:rsid w:val="00D83942"/>
    <w:rsid w:val="00D83D56"/>
    <w:rsid w:val="00D842C5"/>
    <w:rsid w:val="00D843B7"/>
    <w:rsid w:val="00D85BD6"/>
    <w:rsid w:val="00D85D1E"/>
    <w:rsid w:val="00D862DD"/>
    <w:rsid w:val="00D86583"/>
    <w:rsid w:val="00D8677D"/>
    <w:rsid w:val="00D871C8"/>
    <w:rsid w:val="00D8727F"/>
    <w:rsid w:val="00D878C7"/>
    <w:rsid w:val="00D87F5C"/>
    <w:rsid w:val="00D87FB9"/>
    <w:rsid w:val="00D900A3"/>
    <w:rsid w:val="00D902E8"/>
    <w:rsid w:val="00D903F0"/>
    <w:rsid w:val="00D90708"/>
    <w:rsid w:val="00D90B96"/>
    <w:rsid w:val="00D91099"/>
    <w:rsid w:val="00D914C6"/>
    <w:rsid w:val="00D92204"/>
    <w:rsid w:val="00D9242C"/>
    <w:rsid w:val="00D92AFF"/>
    <w:rsid w:val="00D936AF"/>
    <w:rsid w:val="00D936F6"/>
    <w:rsid w:val="00D93BE6"/>
    <w:rsid w:val="00D93CBF"/>
    <w:rsid w:val="00D947E9"/>
    <w:rsid w:val="00D9567B"/>
    <w:rsid w:val="00D957B9"/>
    <w:rsid w:val="00D95D84"/>
    <w:rsid w:val="00D961FF"/>
    <w:rsid w:val="00D96AAE"/>
    <w:rsid w:val="00D9793C"/>
    <w:rsid w:val="00D97A13"/>
    <w:rsid w:val="00D97ACD"/>
    <w:rsid w:val="00D97FBC"/>
    <w:rsid w:val="00DA00BC"/>
    <w:rsid w:val="00DA09C4"/>
    <w:rsid w:val="00DA16F3"/>
    <w:rsid w:val="00DA17C3"/>
    <w:rsid w:val="00DA1866"/>
    <w:rsid w:val="00DA2579"/>
    <w:rsid w:val="00DA289C"/>
    <w:rsid w:val="00DA2B7A"/>
    <w:rsid w:val="00DA2BA5"/>
    <w:rsid w:val="00DA3075"/>
    <w:rsid w:val="00DA3796"/>
    <w:rsid w:val="00DA3E1D"/>
    <w:rsid w:val="00DA46AF"/>
    <w:rsid w:val="00DA4E68"/>
    <w:rsid w:val="00DA4EAA"/>
    <w:rsid w:val="00DA5207"/>
    <w:rsid w:val="00DA5353"/>
    <w:rsid w:val="00DA5424"/>
    <w:rsid w:val="00DA5585"/>
    <w:rsid w:val="00DA567D"/>
    <w:rsid w:val="00DA5698"/>
    <w:rsid w:val="00DA56EA"/>
    <w:rsid w:val="00DA5B83"/>
    <w:rsid w:val="00DA6210"/>
    <w:rsid w:val="00DA6315"/>
    <w:rsid w:val="00DA6756"/>
    <w:rsid w:val="00DA6786"/>
    <w:rsid w:val="00DA6829"/>
    <w:rsid w:val="00DA68D3"/>
    <w:rsid w:val="00DA6E98"/>
    <w:rsid w:val="00DA6EA7"/>
    <w:rsid w:val="00DA7669"/>
    <w:rsid w:val="00DA77F0"/>
    <w:rsid w:val="00DA7B08"/>
    <w:rsid w:val="00DA7D34"/>
    <w:rsid w:val="00DA7F2F"/>
    <w:rsid w:val="00DB05EC"/>
    <w:rsid w:val="00DB0AA6"/>
    <w:rsid w:val="00DB0BE0"/>
    <w:rsid w:val="00DB0D15"/>
    <w:rsid w:val="00DB0F4C"/>
    <w:rsid w:val="00DB0FC8"/>
    <w:rsid w:val="00DB1688"/>
    <w:rsid w:val="00DB1802"/>
    <w:rsid w:val="00DB21EF"/>
    <w:rsid w:val="00DB229B"/>
    <w:rsid w:val="00DB26B7"/>
    <w:rsid w:val="00DB3234"/>
    <w:rsid w:val="00DB325E"/>
    <w:rsid w:val="00DB3983"/>
    <w:rsid w:val="00DB422E"/>
    <w:rsid w:val="00DB4841"/>
    <w:rsid w:val="00DB4B0F"/>
    <w:rsid w:val="00DB524F"/>
    <w:rsid w:val="00DB5964"/>
    <w:rsid w:val="00DB59AF"/>
    <w:rsid w:val="00DB5AB4"/>
    <w:rsid w:val="00DB5BF3"/>
    <w:rsid w:val="00DB5C8D"/>
    <w:rsid w:val="00DB5E8F"/>
    <w:rsid w:val="00DB5ECC"/>
    <w:rsid w:val="00DB5F50"/>
    <w:rsid w:val="00DB608D"/>
    <w:rsid w:val="00DB62EB"/>
    <w:rsid w:val="00DB6D3E"/>
    <w:rsid w:val="00DB6D9E"/>
    <w:rsid w:val="00DB6DAE"/>
    <w:rsid w:val="00DB6EB4"/>
    <w:rsid w:val="00DB6F0E"/>
    <w:rsid w:val="00DB6F26"/>
    <w:rsid w:val="00DB6FED"/>
    <w:rsid w:val="00DB7074"/>
    <w:rsid w:val="00DB7726"/>
    <w:rsid w:val="00DB794C"/>
    <w:rsid w:val="00DB7A8A"/>
    <w:rsid w:val="00DB7CD4"/>
    <w:rsid w:val="00DB7E68"/>
    <w:rsid w:val="00DC05B6"/>
    <w:rsid w:val="00DC078C"/>
    <w:rsid w:val="00DC0860"/>
    <w:rsid w:val="00DC1235"/>
    <w:rsid w:val="00DC194B"/>
    <w:rsid w:val="00DC2153"/>
    <w:rsid w:val="00DC24FF"/>
    <w:rsid w:val="00DC2536"/>
    <w:rsid w:val="00DC2546"/>
    <w:rsid w:val="00DC34D4"/>
    <w:rsid w:val="00DC36F9"/>
    <w:rsid w:val="00DC3F2A"/>
    <w:rsid w:val="00DC4700"/>
    <w:rsid w:val="00DC494E"/>
    <w:rsid w:val="00DC4AA9"/>
    <w:rsid w:val="00DC5227"/>
    <w:rsid w:val="00DC58BC"/>
    <w:rsid w:val="00DC58D7"/>
    <w:rsid w:val="00DC5A93"/>
    <w:rsid w:val="00DC5E60"/>
    <w:rsid w:val="00DC6329"/>
    <w:rsid w:val="00DC65D3"/>
    <w:rsid w:val="00DC6657"/>
    <w:rsid w:val="00DC6877"/>
    <w:rsid w:val="00DC6BC9"/>
    <w:rsid w:val="00DC6C2D"/>
    <w:rsid w:val="00DC6C58"/>
    <w:rsid w:val="00DC6C6C"/>
    <w:rsid w:val="00DC6DC6"/>
    <w:rsid w:val="00DC6DDF"/>
    <w:rsid w:val="00DC71D6"/>
    <w:rsid w:val="00DC741E"/>
    <w:rsid w:val="00DC7821"/>
    <w:rsid w:val="00DC78AF"/>
    <w:rsid w:val="00DC7BBD"/>
    <w:rsid w:val="00DC7E5B"/>
    <w:rsid w:val="00DD06D7"/>
    <w:rsid w:val="00DD0994"/>
    <w:rsid w:val="00DD09D4"/>
    <w:rsid w:val="00DD0DF9"/>
    <w:rsid w:val="00DD0F5B"/>
    <w:rsid w:val="00DD101C"/>
    <w:rsid w:val="00DD12DD"/>
    <w:rsid w:val="00DD167C"/>
    <w:rsid w:val="00DD17B9"/>
    <w:rsid w:val="00DD1BC9"/>
    <w:rsid w:val="00DD1D92"/>
    <w:rsid w:val="00DD26E8"/>
    <w:rsid w:val="00DD2E18"/>
    <w:rsid w:val="00DD2E5C"/>
    <w:rsid w:val="00DD2EAE"/>
    <w:rsid w:val="00DD3165"/>
    <w:rsid w:val="00DD32FF"/>
    <w:rsid w:val="00DD3372"/>
    <w:rsid w:val="00DD3BA6"/>
    <w:rsid w:val="00DD428B"/>
    <w:rsid w:val="00DD437D"/>
    <w:rsid w:val="00DD44C8"/>
    <w:rsid w:val="00DD580C"/>
    <w:rsid w:val="00DD5A52"/>
    <w:rsid w:val="00DD5EA8"/>
    <w:rsid w:val="00DD651A"/>
    <w:rsid w:val="00DD74D6"/>
    <w:rsid w:val="00DD7792"/>
    <w:rsid w:val="00DD7844"/>
    <w:rsid w:val="00DD79A6"/>
    <w:rsid w:val="00DD7D3E"/>
    <w:rsid w:val="00DD7E42"/>
    <w:rsid w:val="00DE01F4"/>
    <w:rsid w:val="00DE0776"/>
    <w:rsid w:val="00DE0853"/>
    <w:rsid w:val="00DE0F15"/>
    <w:rsid w:val="00DE1765"/>
    <w:rsid w:val="00DE1982"/>
    <w:rsid w:val="00DE2A05"/>
    <w:rsid w:val="00DE3574"/>
    <w:rsid w:val="00DE463C"/>
    <w:rsid w:val="00DE4C2E"/>
    <w:rsid w:val="00DE4C9B"/>
    <w:rsid w:val="00DE5011"/>
    <w:rsid w:val="00DE5261"/>
    <w:rsid w:val="00DE5355"/>
    <w:rsid w:val="00DE53CF"/>
    <w:rsid w:val="00DE5F00"/>
    <w:rsid w:val="00DE62CA"/>
    <w:rsid w:val="00DE6732"/>
    <w:rsid w:val="00DE6F77"/>
    <w:rsid w:val="00DE728E"/>
    <w:rsid w:val="00DE7B61"/>
    <w:rsid w:val="00DE7BB0"/>
    <w:rsid w:val="00DE7F0A"/>
    <w:rsid w:val="00DF0125"/>
    <w:rsid w:val="00DF01CF"/>
    <w:rsid w:val="00DF032A"/>
    <w:rsid w:val="00DF0ABC"/>
    <w:rsid w:val="00DF0E34"/>
    <w:rsid w:val="00DF115D"/>
    <w:rsid w:val="00DF12EC"/>
    <w:rsid w:val="00DF1A09"/>
    <w:rsid w:val="00DF1D5D"/>
    <w:rsid w:val="00DF1DFC"/>
    <w:rsid w:val="00DF2071"/>
    <w:rsid w:val="00DF211A"/>
    <w:rsid w:val="00DF2872"/>
    <w:rsid w:val="00DF293F"/>
    <w:rsid w:val="00DF2E1B"/>
    <w:rsid w:val="00DF2E74"/>
    <w:rsid w:val="00DF313D"/>
    <w:rsid w:val="00DF3346"/>
    <w:rsid w:val="00DF36E9"/>
    <w:rsid w:val="00DF3847"/>
    <w:rsid w:val="00DF3D48"/>
    <w:rsid w:val="00DF4BC6"/>
    <w:rsid w:val="00DF4C99"/>
    <w:rsid w:val="00DF4E40"/>
    <w:rsid w:val="00DF5483"/>
    <w:rsid w:val="00DF56CD"/>
    <w:rsid w:val="00DF572C"/>
    <w:rsid w:val="00DF5C70"/>
    <w:rsid w:val="00DF5D1F"/>
    <w:rsid w:val="00DF5DF1"/>
    <w:rsid w:val="00DF6581"/>
    <w:rsid w:val="00DF6629"/>
    <w:rsid w:val="00DF7384"/>
    <w:rsid w:val="00DF7855"/>
    <w:rsid w:val="00DF78FE"/>
    <w:rsid w:val="00DF7A8B"/>
    <w:rsid w:val="00E00A24"/>
    <w:rsid w:val="00E00B50"/>
    <w:rsid w:val="00E00F93"/>
    <w:rsid w:val="00E01918"/>
    <w:rsid w:val="00E01A3D"/>
    <w:rsid w:val="00E023A2"/>
    <w:rsid w:val="00E023C2"/>
    <w:rsid w:val="00E0245E"/>
    <w:rsid w:val="00E02480"/>
    <w:rsid w:val="00E024DB"/>
    <w:rsid w:val="00E0251E"/>
    <w:rsid w:val="00E02B4C"/>
    <w:rsid w:val="00E02E32"/>
    <w:rsid w:val="00E02E8A"/>
    <w:rsid w:val="00E031DA"/>
    <w:rsid w:val="00E0324E"/>
    <w:rsid w:val="00E03699"/>
    <w:rsid w:val="00E03E25"/>
    <w:rsid w:val="00E042CF"/>
    <w:rsid w:val="00E04517"/>
    <w:rsid w:val="00E056F8"/>
    <w:rsid w:val="00E05C34"/>
    <w:rsid w:val="00E05EE9"/>
    <w:rsid w:val="00E06022"/>
    <w:rsid w:val="00E0674B"/>
    <w:rsid w:val="00E067AE"/>
    <w:rsid w:val="00E06C53"/>
    <w:rsid w:val="00E071F3"/>
    <w:rsid w:val="00E10017"/>
    <w:rsid w:val="00E101AB"/>
    <w:rsid w:val="00E105AC"/>
    <w:rsid w:val="00E106A5"/>
    <w:rsid w:val="00E1112F"/>
    <w:rsid w:val="00E11307"/>
    <w:rsid w:val="00E11409"/>
    <w:rsid w:val="00E115CF"/>
    <w:rsid w:val="00E11691"/>
    <w:rsid w:val="00E118E3"/>
    <w:rsid w:val="00E11998"/>
    <w:rsid w:val="00E11EEF"/>
    <w:rsid w:val="00E122AD"/>
    <w:rsid w:val="00E126ED"/>
    <w:rsid w:val="00E13FE1"/>
    <w:rsid w:val="00E148F7"/>
    <w:rsid w:val="00E14A23"/>
    <w:rsid w:val="00E14A2A"/>
    <w:rsid w:val="00E14CE9"/>
    <w:rsid w:val="00E151C9"/>
    <w:rsid w:val="00E152E6"/>
    <w:rsid w:val="00E15429"/>
    <w:rsid w:val="00E15442"/>
    <w:rsid w:val="00E162E9"/>
    <w:rsid w:val="00E165A7"/>
    <w:rsid w:val="00E1662E"/>
    <w:rsid w:val="00E166B3"/>
    <w:rsid w:val="00E168C2"/>
    <w:rsid w:val="00E168C7"/>
    <w:rsid w:val="00E16A2E"/>
    <w:rsid w:val="00E16AB9"/>
    <w:rsid w:val="00E16D21"/>
    <w:rsid w:val="00E17772"/>
    <w:rsid w:val="00E1799B"/>
    <w:rsid w:val="00E17A96"/>
    <w:rsid w:val="00E2011C"/>
    <w:rsid w:val="00E2027D"/>
    <w:rsid w:val="00E20821"/>
    <w:rsid w:val="00E209E6"/>
    <w:rsid w:val="00E20BAE"/>
    <w:rsid w:val="00E211A6"/>
    <w:rsid w:val="00E213E0"/>
    <w:rsid w:val="00E21499"/>
    <w:rsid w:val="00E218DE"/>
    <w:rsid w:val="00E21C28"/>
    <w:rsid w:val="00E21EBC"/>
    <w:rsid w:val="00E224CA"/>
    <w:rsid w:val="00E2297B"/>
    <w:rsid w:val="00E22B55"/>
    <w:rsid w:val="00E22FDF"/>
    <w:rsid w:val="00E2327B"/>
    <w:rsid w:val="00E23572"/>
    <w:rsid w:val="00E23E89"/>
    <w:rsid w:val="00E241F8"/>
    <w:rsid w:val="00E2431D"/>
    <w:rsid w:val="00E244B7"/>
    <w:rsid w:val="00E256AC"/>
    <w:rsid w:val="00E262D4"/>
    <w:rsid w:val="00E26302"/>
    <w:rsid w:val="00E2632A"/>
    <w:rsid w:val="00E2641B"/>
    <w:rsid w:val="00E27315"/>
    <w:rsid w:val="00E279BC"/>
    <w:rsid w:val="00E27FD2"/>
    <w:rsid w:val="00E2DBD1"/>
    <w:rsid w:val="00E303A8"/>
    <w:rsid w:val="00E30A8E"/>
    <w:rsid w:val="00E31799"/>
    <w:rsid w:val="00E31857"/>
    <w:rsid w:val="00E319AD"/>
    <w:rsid w:val="00E3208A"/>
    <w:rsid w:val="00E324E7"/>
    <w:rsid w:val="00E32A37"/>
    <w:rsid w:val="00E32F27"/>
    <w:rsid w:val="00E33268"/>
    <w:rsid w:val="00E335BA"/>
    <w:rsid w:val="00E339CA"/>
    <w:rsid w:val="00E341B4"/>
    <w:rsid w:val="00E34BA6"/>
    <w:rsid w:val="00E34CB6"/>
    <w:rsid w:val="00E34CBC"/>
    <w:rsid w:val="00E34D70"/>
    <w:rsid w:val="00E34E37"/>
    <w:rsid w:val="00E35151"/>
    <w:rsid w:val="00E3517E"/>
    <w:rsid w:val="00E35448"/>
    <w:rsid w:val="00E355A7"/>
    <w:rsid w:val="00E36321"/>
    <w:rsid w:val="00E36629"/>
    <w:rsid w:val="00E36E2B"/>
    <w:rsid w:val="00E36E5D"/>
    <w:rsid w:val="00E36F85"/>
    <w:rsid w:val="00E3783C"/>
    <w:rsid w:val="00E37BEE"/>
    <w:rsid w:val="00E37FD1"/>
    <w:rsid w:val="00E40049"/>
    <w:rsid w:val="00E4008B"/>
    <w:rsid w:val="00E4024E"/>
    <w:rsid w:val="00E404A7"/>
    <w:rsid w:val="00E404FF"/>
    <w:rsid w:val="00E4090E"/>
    <w:rsid w:val="00E40AB3"/>
    <w:rsid w:val="00E40C5B"/>
    <w:rsid w:val="00E40DCD"/>
    <w:rsid w:val="00E40DE6"/>
    <w:rsid w:val="00E40EC1"/>
    <w:rsid w:val="00E4104A"/>
    <w:rsid w:val="00E41300"/>
    <w:rsid w:val="00E4160C"/>
    <w:rsid w:val="00E42D94"/>
    <w:rsid w:val="00E42EC9"/>
    <w:rsid w:val="00E4376D"/>
    <w:rsid w:val="00E4379B"/>
    <w:rsid w:val="00E43C15"/>
    <w:rsid w:val="00E43FFF"/>
    <w:rsid w:val="00E44129"/>
    <w:rsid w:val="00E44864"/>
    <w:rsid w:val="00E44C32"/>
    <w:rsid w:val="00E44C5F"/>
    <w:rsid w:val="00E44ED8"/>
    <w:rsid w:val="00E4542A"/>
    <w:rsid w:val="00E4583C"/>
    <w:rsid w:val="00E45BD3"/>
    <w:rsid w:val="00E45C83"/>
    <w:rsid w:val="00E45D49"/>
    <w:rsid w:val="00E46391"/>
    <w:rsid w:val="00E468FE"/>
    <w:rsid w:val="00E46A6A"/>
    <w:rsid w:val="00E46BC8"/>
    <w:rsid w:val="00E46BF9"/>
    <w:rsid w:val="00E473EE"/>
    <w:rsid w:val="00E47583"/>
    <w:rsid w:val="00E47CAB"/>
    <w:rsid w:val="00E5002F"/>
    <w:rsid w:val="00E50119"/>
    <w:rsid w:val="00E50426"/>
    <w:rsid w:val="00E507F4"/>
    <w:rsid w:val="00E51644"/>
    <w:rsid w:val="00E51F92"/>
    <w:rsid w:val="00E520F7"/>
    <w:rsid w:val="00E525B4"/>
    <w:rsid w:val="00E52609"/>
    <w:rsid w:val="00E52F3C"/>
    <w:rsid w:val="00E533CA"/>
    <w:rsid w:val="00E53405"/>
    <w:rsid w:val="00E535B1"/>
    <w:rsid w:val="00E53CF4"/>
    <w:rsid w:val="00E53CFD"/>
    <w:rsid w:val="00E542AA"/>
    <w:rsid w:val="00E54B17"/>
    <w:rsid w:val="00E5518D"/>
    <w:rsid w:val="00E5523A"/>
    <w:rsid w:val="00E553A5"/>
    <w:rsid w:val="00E557AF"/>
    <w:rsid w:val="00E55A36"/>
    <w:rsid w:val="00E5605E"/>
    <w:rsid w:val="00E5613C"/>
    <w:rsid w:val="00E56648"/>
    <w:rsid w:val="00E56D07"/>
    <w:rsid w:val="00E56FBE"/>
    <w:rsid w:val="00E573EB"/>
    <w:rsid w:val="00E57D0F"/>
    <w:rsid w:val="00E57D38"/>
    <w:rsid w:val="00E60044"/>
    <w:rsid w:val="00E6077C"/>
    <w:rsid w:val="00E60B9B"/>
    <w:rsid w:val="00E6121F"/>
    <w:rsid w:val="00E614C4"/>
    <w:rsid w:val="00E61A74"/>
    <w:rsid w:val="00E61ACD"/>
    <w:rsid w:val="00E61DFF"/>
    <w:rsid w:val="00E62630"/>
    <w:rsid w:val="00E62A3E"/>
    <w:rsid w:val="00E63113"/>
    <w:rsid w:val="00E634BF"/>
    <w:rsid w:val="00E63B3C"/>
    <w:rsid w:val="00E65006"/>
    <w:rsid w:val="00E650A0"/>
    <w:rsid w:val="00E6528B"/>
    <w:rsid w:val="00E65BEC"/>
    <w:rsid w:val="00E65C67"/>
    <w:rsid w:val="00E66105"/>
    <w:rsid w:val="00E6633F"/>
    <w:rsid w:val="00E66B1D"/>
    <w:rsid w:val="00E6724E"/>
    <w:rsid w:val="00E67342"/>
    <w:rsid w:val="00E673F0"/>
    <w:rsid w:val="00E674C2"/>
    <w:rsid w:val="00E67A1A"/>
    <w:rsid w:val="00E67BAA"/>
    <w:rsid w:val="00E67D26"/>
    <w:rsid w:val="00E702B9"/>
    <w:rsid w:val="00E70513"/>
    <w:rsid w:val="00E706BD"/>
    <w:rsid w:val="00E7073B"/>
    <w:rsid w:val="00E7085B"/>
    <w:rsid w:val="00E70A61"/>
    <w:rsid w:val="00E70C15"/>
    <w:rsid w:val="00E70C6B"/>
    <w:rsid w:val="00E70E27"/>
    <w:rsid w:val="00E70E8B"/>
    <w:rsid w:val="00E70EAF"/>
    <w:rsid w:val="00E71015"/>
    <w:rsid w:val="00E712FD"/>
    <w:rsid w:val="00E715C4"/>
    <w:rsid w:val="00E71750"/>
    <w:rsid w:val="00E71CF1"/>
    <w:rsid w:val="00E722B7"/>
    <w:rsid w:val="00E727B2"/>
    <w:rsid w:val="00E72B82"/>
    <w:rsid w:val="00E73035"/>
    <w:rsid w:val="00E730E6"/>
    <w:rsid w:val="00E733EA"/>
    <w:rsid w:val="00E73B0D"/>
    <w:rsid w:val="00E73F88"/>
    <w:rsid w:val="00E74334"/>
    <w:rsid w:val="00E7506A"/>
    <w:rsid w:val="00E754EB"/>
    <w:rsid w:val="00E75692"/>
    <w:rsid w:val="00E765AE"/>
    <w:rsid w:val="00E76DAA"/>
    <w:rsid w:val="00E81155"/>
    <w:rsid w:val="00E814F5"/>
    <w:rsid w:val="00E81F26"/>
    <w:rsid w:val="00E81FE4"/>
    <w:rsid w:val="00E820FD"/>
    <w:rsid w:val="00E821A0"/>
    <w:rsid w:val="00E832A4"/>
    <w:rsid w:val="00E83457"/>
    <w:rsid w:val="00E838E1"/>
    <w:rsid w:val="00E83A9D"/>
    <w:rsid w:val="00E83E75"/>
    <w:rsid w:val="00E84B88"/>
    <w:rsid w:val="00E84F69"/>
    <w:rsid w:val="00E85160"/>
    <w:rsid w:val="00E8524D"/>
    <w:rsid w:val="00E8528D"/>
    <w:rsid w:val="00E85D47"/>
    <w:rsid w:val="00E8641F"/>
    <w:rsid w:val="00E87017"/>
    <w:rsid w:val="00E87835"/>
    <w:rsid w:val="00E87F65"/>
    <w:rsid w:val="00E900C8"/>
    <w:rsid w:val="00E90951"/>
    <w:rsid w:val="00E90C8D"/>
    <w:rsid w:val="00E90ECE"/>
    <w:rsid w:val="00E9109C"/>
    <w:rsid w:val="00E914B2"/>
    <w:rsid w:val="00E91C29"/>
    <w:rsid w:val="00E91DCE"/>
    <w:rsid w:val="00E92117"/>
    <w:rsid w:val="00E94DB2"/>
    <w:rsid w:val="00E954BE"/>
    <w:rsid w:val="00E9557B"/>
    <w:rsid w:val="00E958C9"/>
    <w:rsid w:val="00E958F7"/>
    <w:rsid w:val="00E96189"/>
    <w:rsid w:val="00E961ED"/>
    <w:rsid w:val="00E963D8"/>
    <w:rsid w:val="00E96574"/>
    <w:rsid w:val="00E96DD4"/>
    <w:rsid w:val="00E973EB"/>
    <w:rsid w:val="00E97BB0"/>
    <w:rsid w:val="00EA0524"/>
    <w:rsid w:val="00EA06B5"/>
    <w:rsid w:val="00EA0C9C"/>
    <w:rsid w:val="00EA14C5"/>
    <w:rsid w:val="00EA17BF"/>
    <w:rsid w:val="00EA1B51"/>
    <w:rsid w:val="00EA1C87"/>
    <w:rsid w:val="00EA1D6C"/>
    <w:rsid w:val="00EA2DDF"/>
    <w:rsid w:val="00EA2FF4"/>
    <w:rsid w:val="00EA30B2"/>
    <w:rsid w:val="00EA30C1"/>
    <w:rsid w:val="00EA32BA"/>
    <w:rsid w:val="00EA357E"/>
    <w:rsid w:val="00EA4D97"/>
    <w:rsid w:val="00EA4EC6"/>
    <w:rsid w:val="00EA4F19"/>
    <w:rsid w:val="00EA4F9B"/>
    <w:rsid w:val="00EA510D"/>
    <w:rsid w:val="00EA51A6"/>
    <w:rsid w:val="00EA51D1"/>
    <w:rsid w:val="00EA545D"/>
    <w:rsid w:val="00EA59B9"/>
    <w:rsid w:val="00EA5BD6"/>
    <w:rsid w:val="00EA5F34"/>
    <w:rsid w:val="00EA6289"/>
    <w:rsid w:val="00EA682C"/>
    <w:rsid w:val="00EA7824"/>
    <w:rsid w:val="00EA7A0D"/>
    <w:rsid w:val="00EA7F50"/>
    <w:rsid w:val="00EB0458"/>
    <w:rsid w:val="00EB051D"/>
    <w:rsid w:val="00EB0671"/>
    <w:rsid w:val="00EB0B96"/>
    <w:rsid w:val="00EB1510"/>
    <w:rsid w:val="00EB15FD"/>
    <w:rsid w:val="00EB166F"/>
    <w:rsid w:val="00EB16C1"/>
    <w:rsid w:val="00EB1CD4"/>
    <w:rsid w:val="00EB20C6"/>
    <w:rsid w:val="00EB2B84"/>
    <w:rsid w:val="00EB3603"/>
    <w:rsid w:val="00EB3E0D"/>
    <w:rsid w:val="00EB4E7B"/>
    <w:rsid w:val="00EB4EBD"/>
    <w:rsid w:val="00EB5B0B"/>
    <w:rsid w:val="00EB6295"/>
    <w:rsid w:val="00EB6491"/>
    <w:rsid w:val="00EB66BD"/>
    <w:rsid w:val="00EB6893"/>
    <w:rsid w:val="00EB70FA"/>
    <w:rsid w:val="00EB729C"/>
    <w:rsid w:val="00EB791F"/>
    <w:rsid w:val="00EC016A"/>
    <w:rsid w:val="00EC06DD"/>
    <w:rsid w:val="00EC0704"/>
    <w:rsid w:val="00EC0A49"/>
    <w:rsid w:val="00EC0B9A"/>
    <w:rsid w:val="00EC0DD8"/>
    <w:rsid w:val="00EC165C"/>
    <w:rsid w:val="00EC2C43"/>
    <w:rsid w:val="00EC39FB"/>
    <w:rsid w:val="00EC3ACC"/>
    <w:rsid w:val="00EC418E"/>
    <w:rsid w:val="00EC42F5"/>
    <w:rsid w:val="00EC48FC"/>
    <w:rsid w:val="00EC4D97"/>
    <w:rsid w:val="00EC5160"/>
    <w:rsid w:val="00EC5508"/>
    <w:rsid w:val="00EC5651"/>
    <w:rsid w:val="00EC56E3"/>
    <w:rsid w:val="00EC5A3A"/>
    <w:rsid w:val="00EC5CCE"/>
    <w:rsid w:val="00EC5F2E"/>
    <w:rsid w:val="00EC6532"/>
    <w:rsid w:val="00EC67AB"/>
    <w:rsid w:val="00EC68DE"/>
    <w:rsid w:val="00EC6D94"/>
    <w:rsid w:val="00EC6EC3"/>
    <w:rsid w:val="00EC77F8"/>
    <w:rsid w:val="00EC786B"/>
    <w:rsid w:val="00EC7BB1"/>
    <w:rsid w:val="00EC7BCE"/>
    <w:rsid w:val="00ED0021"/>
    <w:rsid w:val="00ED0178"/>
    <w:rsid w:val="00ED05DD"/>
    <w:rsid w:val="00ED06F9"/>
    <w:rsid w:val="00ED0DA6"/>
    <w:rsid w:val="00ED1187"/>
    <w:rsid w:val="00ED1552"/>
    <w:rsid w:val="00ED1994"/>
    <w:rsid w:val="00ED24A7"/>
    <w:rsid w:val="00ED2996"/>
    <w:rsid w:val="00ED29EA"/>
    <w:rsid w:val="00ED2B82"/>
    <w:rsid w:val="00ED30E9"/>
    <w:rsid w:val="00ED36E6"/>
    <w:rsid w:val="00ED3A6E"/>
    <w:rsid w:val="00ED3F57"/>
    <w:rsid w:val="00ED4302"/>
    <w:rsid w:val="00ED4BE8"/>
    <w:rsid w:val="00ED4DEF"/>
    <w:rsid w:val="00ED54BD"/>
    <w:rsid w:val="00ED5FF2"/>
    <w:rsid w:val="00ED6259"/>
    <w:rsid w:val="00ED62E1"/>
    <w:rsid w:val="00ED6343"/>
    <w:rsid w:val="00ED68E3"/>
    <w:rsid w:val="00ED6ADB"/>
    <w:rsid w:val="00ED6ADC"/>
    <w:rsid w:val="00ED6E59"/>
    <w:rsid w:val="00ED6F5C"/>
    <w:rsid w:val="00ED77BE"/>
    <w:rsid w:val="00EE0D04"/>
    <w:rsid w:val="00EE0DAC"/>
    <w:rsid w:val="00EE110F"/>
    <w:rsid w:val="00EE116B"/>
    <w:rsid w:val="00EE11A2"/>
    <w:rsid w:val="00EE12EC"/>
    <w:rsid w:val="00EE1303"/>
    <w:rsid w:val="00EE1745"/>
    <w:rsid w:val="00EE1842"/>
    <w:rsid w:val="00EE1899"/>
    <w:rsid w:val="00EE1D1E"/>
    <w:rsid w:val="00EE2448"/>
    <w:rsid w:val="00EE2B16"/>
    <w:rsid w:val="00EE2D3A"/>
    <w:rsid w:val="00EE2EFF"/>
    <w:rsid w:val="00EE340F"/>
    <w:rsid w:val="00EE3428"/>
    <w:rsid w:val="00EE3898"/>
    <w:rsid w:val="00EE3A56"/>
    <w:rsid w:val="00EE3ABE"/>
    <w:rsid w:val="00EE3C90"/>
    <w:rsid w:val="00EE4FE3"/>
    <w:rsid w:val="00EE52CE"/>
    <w:rsid w:val="00EE60BF"/>
    <w:rsid w:val="00EE6A09"/>
    <w:rsid w:val="00EE6C12"/>
    <w:rsid w:val="00EE6D7D"/>
    <w:rsid w:val="00EE6E88"/>
    <w:rsid w:val="00EE7377"/>
    <w:rsid w:val="00EE76A2"/>
    <w:rsid w:val="00EE795E"/>
    <w:rsid w:val="00EE7BFA"/>
    <w:rsid w:val="00EF0BFA"/>
    <w:rsid w:val="00EF10FD"/>
    <w:rsid w:val="00EF1443"/>
    <w:rsid w:val="00EF170B"/>
    <w:rsid w:val="00EF17CD"/>
    <w:rsid w:val="00EF2791"/>
    <w:rsid w:val="00EF293E"/>
    <w:rsid w:val="00EF2D4C"/>
    <w:rsid w:val="00EF2FAA"/>
    <w:rsid w:val="00EF303E"/>
    <w:rsid w:val="00EF381F"/>
    <w:rsid w:val="00EF3C9C"/>
    <w:rsid w:val="00EF411E"/>
    <w:rsid w:val="00EF5157"/>
    <w:rsid w:val="00EF6222"/>
    <w:rsid w:val="00EF6286"/>
    <w:rsid w:val="00EF635D"/>
    <w:rsid w:val="00EF645B"/>
    <w:rsid w:val="00EF701C"/>
    <w:rsid w:val="00EF7347"/>
    <w:rsid w:val="00EF7F0E"/>
    <w:rsid w:val="00F0006A"/>
    <w:rsid w:val="00F01EEC"/>
    <w:rsid w:val="00F021FF"/>
    <w:rsid w:val="00F023FA"/>
    <w:rsid w:val="00F02526"/>
    <w:rsid w:val="00F02D44"/>
    <w:rsid w:val="00F03134"/>
    <w:rsid w:val="00F03766"/>
    <w:rsid w:val="00F03C18"/>
    <w:rsid w:val="00F03CB2"/>
    <w:rsid w:val="00F03FAF"/>
    <w:rsid w:val="00F04069"/>
    <w:rsid w:val="00F0461D"/>
    <w:rsid w:val="00F05627"/>
    <w:rsid w:val="00F05F01"/>
    <w:rsid w:val="00F061B4"/>
    <w:rsid w:val="00F0647F"/>
    <w:rsid w:val="00F06612"/>
    <w:rsid w:val="00F066A3"/>
    <w:rsid w:val="00F06B34"/>
    <w:rsid w:val="00F07456"/>
    <w:rsid w:val="00F1064C"/>
    <w:rsid w:val="00F107E7"/>
    <w:rsid w:val="00F11092"/>
    <w:rsid w:val="00F115F6"/>
    <w:rsid w:val="00F1160D"/>
    <w:rsid w:val="00F11835"/>
    <w:rsid w:val="00F12200"/>
    <w:rsid w:val="00F122ED"/>
    <w:rsid w:val="00F13221"/>
    <w:rsid w:val="00F135B0"/>
    <w:rsid w:val="00F13E94"/>
    <w:rsid w:val="00F13FDF"/>
    <w:rsid w:val="00F14344"/>
    <w:rsid w:val="00F14CA3"/>
    <w:rsid w:val="00F1520A"/>
    <w:rsid w:val="00F15586"/>
    <w:rsid w:val="00F158EF"/>
    <w:rsid w:val="00F16D1A"/>
    <w:rsid w:val="00F16D9F"/>
    <w:rsid w:val="00F16EEE"/>
    <w:rsid w:val="00F16FF9"/>
    <w:rsid w:val="00F174E6"/>
    <w:rsid w:val="00F20644"/>
    <w:rsid w:val="00F20B18"/>
    <w:rsid w:val="00F20C2B"/>
    <w:rsid w:val="00F20E0F"/>
    <w:rsid w:val="00F20E58"/>
    <w:rsid w:val="00F21492"/>
    <w:rsid w:val="00F21E92"/>
    <w:rsid w:val="00F220DA"/>
    <w:rsid w:val="00F22164"/>
    <w:rsid w:val="00F22298"/>
    <w:rsid w:val="00F2257C"/>
    <w:rsid w:val="00F225D4"/>
    <w:rsid w:val="00F227DF"/>
    <w:rsid w:val="00F22C11"/>
    <w:rsid w:val="00F22D18"/>
    <w:rsid w:val="00F2359C"/>
    <w:rsid w:val="00F23B2B"/>
    <w:rsid w:val="00F23F1B"/>
    <w:rsid w:val="00F23FAF"/>
    <w:rsid w:val="00F23FDE"/>
    <w:rsid w:val="00F24571"/>
    <w:rsid w:val="00F24C5C"/>
    <w:rsid w:val="00F24DEC"/>
    <w:rsid w:val="00F24F55"/>
    <w:rsid w:val="00F25726"/>
    <w:rsid w:val="00F25820"/>
    <w:rsid w:val="00F25952"/>
    <w:rsid w:val="00F25A4C"/>
    <w:rsid w:val="00F25AF0"/>
    <w:rsid w:val="00F26BE8"/>
    <w:rsid w:val="00F26E35"/>
    <w:rsid w:val="00F2716B"/>
    <w:rsid w:val="00F273C5"/>
    <w:rsid w:val="00F27409"/>
    <w:rsid w:val="00F2797A"/>
    <w:rsid w:val="00F27FE6"/>
    <w:rsid w:val="00F30038"/>
    <w:rsid w:val="00F30790"/>
    <w:rsid w:val="00F312C8"/>
    <w:rsid w:val="00F31342"/>
    <w:rsid w:val="00F31488"/>
    <w:rsid w:val="00F3189C"/>
    <w:rsid w:val="00F31AC8"/>
    <w:rsid w:val="00F31D06"/>
    <w:rsid w:val="00F31D6D"/>
    <w:rsid w:val="00F320FF"/>
    <w:rsid w:val="00F3254C"/>
    <w:rsid w:val="00F327F4"/>
    <w:rsid w:val="00F3345D"/>
    <w:rsid w:val="00F33E4F"/>
    <w:rsid w:val="00F34ADE"/>
    <w:rsid w:val="00F3533D"/>
    <w:rsid w:val="00F356D7"/>
    <w:rsid w:val="00F35961"/>
    <w:rsid w:val="00F3599C"/>
    <w:rsid w:val="00F35B38"/>
    <w:rsid w:val="00F35C9D"/>
    <w:rsid w:val="00F36031"/>
    <w:rsid w:val="00F360FC"/>
    <w:rsid w:val="00F36C68"/>
    <w:rsid w:val="00F3729F"/>
    <w:rsid w:val="00F3772A"/>
    <w:rsid w:val="00F37C17"/>
    <w:rsid w:val="00F404FF"/>
    <w:rsid w:val="00F40942"/>
    <w:rsid w:val="00F40C5C"/>
    <w:rsid w:val="00F40E7A"/>
    <w:rsid w:val="00F414F6"/>
    <w:rsid w:val="00F41E83"/>
    <w:rsid w:val="00F42430"/>
    <w:rsid w:val="00F42588"/>
    <w:rsid w:val="00F42638"/>
    <w:rsid w:val="00F4283D"/>
    <w:rsid w:val="00F42E4D"/>
    <w:rsid w:val="00F4344B"/>
    <w:rsid w:val="00F439B2"/>
    <w:rsid w:val="00F43EAA"/>
    <w:rsid w:val="00F44233"/>
    <w:rsid w:val="00F4454D"/>
    <w:rsid w:val="00F446B2"/>
    <w:rsid w:val="00F452B5"/>
    <w:rsid w:val="00F463C2"/>
    <w:rsid w:val="00F465F7"/>
    <w:rsid w:val="00F46F80"/>
    <w:rsid w:val="00F473C7"/>
    <w:rsid w:val="00F473EF"/>
    <w:rsid w:val="00F47A03"/>
    <w:rsid w:val="00F47B0B"/>
    <w:rsid w:val="00F50247"/>
    <w:rsid w:val="00F50508"/>
    <w:rsid w:val="00F50929"/>
    <w:rsid w:val="00F5115C"/>
    <w:rsid w:val="00F517A8"/>
    <w:rsid w:val="00F51C26"/>
    <w:rsid w:val="00F51E8A"/>
    <w:rsid w:val="00F52176"/>
    <w:rsid w:val="00F523A5"/>
    <w:rsid w:val="00F52662"/>
    <w:rsid w:val="00F52D04"/>
    <w:rsid w:val="00F52F76"/>
    <w:rsid w:val="00F52FFF"/>
    <w:rsid w:val="00F53AE6"/>
    <w:rsid w:val="00F53B5A"/>
    <w:rsid w:val="00F53E2C"/>
    <w:rsid w:val="00F5445B"/>
    <w:rsid w:val="00F54B5E"/>
    <w:rsid w:val="00F54BB4"/>
    <w:rsid w:val="00F550EB"/>
    <w:rsid w:val="00F55557"/>
    <w:rsid w:val="00F5589B"/>
    <w:rsid w:val="00F55D84"/>
    <w:rsid w:val="00F56456"/>
    <w:rsid w:val="00F56E0A"/>
    <w:rsid w:val="00F57ECC"/>
    <w:rsid w:val="00F600EB"/>
    <w:rsid w:val="00F6026C"/>
    <w:rsid w:val="00F6042F"/>
    <w:rsid w:val="00F6055F"/>
    <w:rsid w:val="00F60A68"/>
    <w:rsid w:val="00F612C7"/>
    <w:rsid w:val="00F613AB"/>
    <w:rsid w:val="00F61738"/>
    <w:rsid w:val="00F617B7"/>
    <w:rsid w:val="00F61AB7"/>
    <w:rsid w:val="00F62162"/>
    <w:rsid w:val="00F62855"/>
    <w:rsid w:val="00F62AEC"/>
    <w:rsid w:val="00F6361F"/>
    <w:rsid w:val="00F63A62"/>
    <w:rsid w:val="00F63B0A"/>
    <w:rsid w:val="00F63F8B"/>
    <w:rsid w:val="00F64138"/>
    <w:rsid w:val="00F6433F"/>
    <w:rsid w:val="00F645EA"/>
    <w:rsid w:val="00F64A9C"/>
    <w:rsid w:val="00F64FFF"/>
    <w:rsid w:val="00F6554D"/>
    <w:rsid w:val="00F65CBB"/>
    <w:rsid w:val="00F661BB"/>
    <w:rsid w:val="00F6624B"/>
    <w:rsid w:val="00F6675F"/>
    <w:rsid w:val="00F67013"/>
    <w:rsid w:val="00F670F0"/>
    <w:rsid w:val="00F67A66"/>
    <w:rsid w:val="00F67EF4"/>
    <w:rsid w:val="00F67EF8"/>
    <w:rsid w:val="00F67F54"/>
    <w:rsid w:val="00F701A6"/>
    <w:rsid w:val="00F704ED"/>
    <w:rsid w:val="00F704F9"/>
    <w:rsid w:val="00F707F3"/>
    <w:rsid w:val="00F70BDA"/>
    <w:rsid w:val="00F70FA2"/>
    <w:rsid w:val="00F7109A"/>
    <w:rsid w:val="00F710C6"/>
    <w:rsid w:val="00F715D5"/>
    <w:rsid w:val="00F7224E"/>
    <w:rsid w:val="00F726F1"/>
    <w:rsid w:val="00F72821"/>
    <w:rsid w:val="00F72850"/>
    <w:rsid w:val="00F72862"/>
    <w:rsid w:val="00F72B38"/>
    <w:rsid w:val="00F72DAE"/>
    <w:rsid w:val="00F7362E"/>
    <w:rsid w:val="00F7381B"/>
    <w:rsid w:val="00F73AC9"/>
    <w:rsid w:val="00F73B66"/>
    <w:rsid w:val="00F73C0F"/>
    <w:rsid w:val="00F73CF4"/>
    <w:rsid w:val="00F73FCB"/>
    <w:rsid w:val="00F7434C"/>
    <w:rsid w:val="00F74B78"/>
    <w:rsid w:val="00F752EB"/>
    <w:rsid w:val="00F75DA7"/>
    <w:rsid w:val="00F76158"/>
    <w:rsid w:val="00F7645D"/>
    <w:rsid w:val="00F7682B"/>
    <w:rsid w:val="00F7689C"/>
    <w:rsid w:val="00F76962"/>
    <w:rsid w:val="00F76A17"/>
    <w:rsid w:val="00F771B6"/>
    <w:rsid w:val="00F77204"/>
    <w:rsid w:val="00F77A83"/>
    <w:rsid w:val="00F77C30"/>
    <w:rsid w:val="00F77C4C"/>
    <w:rsid w:val="00F77D9F"/>
    <w:rsid w:val="00F77DFB"/>
    <w:rsid w:val="00F80034"/>
    <w:rsid w:val="00F80C1B"/>
    <w:rsid w:val="00F80FAD"/>
    <w:rsid w:val="00F81514"/>
    <w:rsid w:val="00F81B0A"/>
    <w:rsid w:val="00F826FF"/>
    <w:rsid w:val="00F82880"/>
    <w:rsid w:val="00F82A2A"/>
    <w:rsid w:val="00F8313E"/>
    <w:rsid w:val="00F83311"/>
    <w:rsid w:val="00F83854"/>
    <w:rsid w:val="00F83CA7"/>
    <w:rsid w:val="00F83E61"/>
    <w:rsid w:val="00F83F1A"/>
    <w:rsid w:val="00F83F78"/>
    <w:rsid w:val="00F846AB"/>
    <w:rsid w:val="00F85553"/>
    <w:rsid w:val="00F85605"/>
    <w:rsid w:val="00F85C0D"/>
    <w:rsid w:val="00F85C38"/>
    <w:rsid w:val="00F86264"/>
    <w:rsid w:val="00F86BBA"/>
    <w:rsid w:val="00F878DB"/>
    <w:rsid w:val="00F87A83"/>
    <w:rsid w:val="00F87CFA"/>
    <w:rsid w:val="00F909CB"/>
    <w:rsid w:val="00F91537"/>
    <w:rsid w:val="00F918C9"/>
    <w:rsid w:val="00F91B6A"/>
    <w:rsid w:val="00F9213A"/>
    <w:rsid w:val="00F921BB"/>
    <w:rsid w:val="00F9233E"/>
    <w:rsid w:val="00F924F2"/>
    <w:rsid w:val="00F92CC5"/>
    <w:rsid w:val="00F93276"/>
    <w:rsid w:val="00F93371"/>
    <w:rsid w:val="00F9364C"/>
    <w:rsid w:val="00F938E7"/>
    <w:rsid w:val="00F938F1"/>
    <w:rsid w:val="00F93996"/>
    <w:rsid w:val="00F93DBB"/>
    <w:rsid w:val="00F9422F"/>
    <w:rsid w:val="00F946C6"/>
    <w:rsid w:val="00F94AAC"/>
    <w:rsid w:val="00F94E41"/>
    <w:rsid w:val="00F94ED5"/>
    <w:rsid w:val="00F954D5"/>
    <w:rsid w:val="00F95AED"/>
    <w:rsid w:val="00F962B7"/>
    <w:rsid w:val="00F965EC"/>
    <w:rsid w:val="00F96896"/>
    <w:rsid w:val="00F969FF"/>
    <w:rsid w:val="00F96EBF"/>
    <w:rsid w:val="00F978BD"/>
    <w:rsid w:val="00F979CA"/>
    <w:rsid w:val="00F97B01"/>
    <w:rsid w:val="00F97B94"/>
    <w:rsid w:val="00F97D0B"/>
    <w:rsid w:val="00FA05DC"/>
    <w:rsid w:val="00FA0C59"/>
    <w:rsid w:val="00FA0CA4"/>
    <w:rsid w:val="00FA0DED"/>
    <w:rsid w:val="00FA0EA7"/>
    <w:rsid w:val="00FA0FD8"/>
    <w:rsid w:val="00FA101D"/>
    <w:rsid w:val="00FA1112"/>
    <w:rsid w:val="00FA1504"/>
    <w:rsid w:val="00FA1597"/>
    <w:rsid w:val="00FA15D0"/>
    <w:rsid w:val="00FA19B4"/>
    <w:rsid w:val="00FA1BA2"/>
    <w:rsid w:val="00FA1C8D"/>
    <w:rsid w:val="00FA1F30"/>
    <w:rsid w:val="00FA2B5A"/>
    <w:rsid w:val="00FA2F81"/>
    <w:rsid w:val="00FA3074"/>
    <w:rsid w:val="00FA31E1"/>
    <w:rsid w:val="00FA33E1"/>
    <w:rsid w:val="00FA3520"/>
    <w:rsid w:val="00FA3B98"/>
    <w:rsid w:val="00FA3BA9"/>
    <w:rsid w:val="00FA3FD9"/>
    <w:rsid w:val="00FA436B"/>
    <w:rsid w:val="00FA43EB"/>
    <w:rsid w:val="00FA4714"/>
    <w:rsid w:val="00FA4DC5"/>
    <w:rsid w:val="00FA51F2"/>
    <w:rsid w:val="00FA5F05"/>
    <w:rsid w:val="00FA61B6"/>
    <w:rsid w:val="00FA64F3"/>
    <w:rsid w:val="00FA67C8"/>
    <w:rsid w:val="00FA6D21"/>
    <w:rsid w:val="00FA6F0D"/>
    <w:rsid w:val="00FA72B4"/>
    <w:rsid w:val="00FA7375"/>
    <w:rsid w:val="00FA779F"/>
    <w:rsid w:val="00FA799A"/>
    <w:rsid w:val="00FA7E0F"/>
    <w:rsid w:val="00FB026B"/>
    <w:rsid w:val="00FB045E"/>
    <w:rsid w:val="00FB078B"/>
    <w:rsid w:val="00FB12D1"/>
    <w:rsid w:val="00FB1546"/>
    <w:rsid w:val="00FB1E71"/>
    <w:rsid w:val="00FB22FF"/>
    <w:rsid w:val="00FB242A"/>
    <w:rsid w:val="00FB2568"/>
    <w:rsid w:val="00FB2AE7"/>
    <w:rsid w:val="00FB2EC3"/>
    <w:rsid w:val="00FB3640"/>
    <w:rsid w:val="00FB3689"/>
    <w:rsid w:val="00FB37EC"/>
    <w:rsid w:val="00FB3B2B"/>
    <w:rsid w:val="00FB4A08"/>
    <w:rsid w:val="00FB4A09"/>
    <w:rsid w:val="00FB52E8"/>
    <w:rsid w:val="00FB53F0"/>
    <w:rsid w:val="00FB542A"/>
    <w:rsid w:val="00FB5D9E"/>
    <w:rsid w:val="00FB6516"/>
    <w:rsid w:val="00FB66BC"/>
    <w:rsid w:val="00FB6B3E"/>
    <w:rsid w:val="00FB6B45"/>
    <w:rsid w:val="00FB6E2C"/>
    <w:rsid w:val="00FB73DC"/>
    <w:rsid w:val="00FB7441"/>
    <w:rsid w:val="00FB789B"/>
    <w:rsid w:val="00FC013C"/>
    <w:rsid w:val="00FC059F"/>
    <w:rsid w:val="00FC0A13"/>
    <w:rsid w:val="00FC0E25"/>
    <w:rsid w:val="00FC0FF3"/>
    <w:rsid w:val="00FC1295"/>
    <w:rsid w:val="00FC12F9"/>
    <w:rsid w:val="00FC1AEF"/>
    <w:rsid w:val="00FC1F2E"/>
    <w:rsid w:val="00FC24E1"/>
    <w:rsid w:val="00FC252B"/>
    <w:rsid w:val="00FC2708"/>
    <w:rsid w:val="00FC2877"/>
    <w:rsid w:val="00FC28AA"/>
    <w:rsid w:val="00FC29B0"/>
    <w:rsid w:val="00FC2A0A"/>
    <w:rsid w:val="00FC2F1F"/>
    <w:rsid w:val="00FC304E"/>
    <w:rsid w:val="00FC32F6"/>
    <w:rsid w:val="00FC343A"/>
    <w:rsid w:val="00FC3671"/>
    <w:rsid w:val="00FC451F"/>
    <w:rsid w:val="00FC452A"/>
    <w:rsid w:val="00FC4600"/>
    <w:rsid w:val="00FC5194"/>
    <w:rsid w:val="00FC56FC"/>
    <w:rsid w:val="00FC5EF5"/>
    <w:rsid w:val="00FC6257"/>
    <w:rsid w:val="00FC630D"/>
    <w:rsid w:val="00FC6996"/>
    <w:rsid w:val="00FC7691"/>
    <w:rsid w:val="00FC7D5C"/>
    <w:rsid w:val="00FD0C3D"/>
    <w:rsid w:val="00FD0FE4"/>
    <w:rsid w:val="00FD11B9"/>
    <w:rsid w:val="00FD14A1"/>
    <w:rsid w:val="00FD1931"/>
    <w:rsid w:val="00FD2114"/>
    <w:rsid w:val="00FD23B3"/>
    <w:rsid w:val="00FD2A6A"/>
    <w:rsid w:val="00FD2DDC"/>
    <w:rsid w:val="00FD36FB"/>
    <w:rsid w:val="00FD3CDD"/>
    <w:rsid w:val="00FD43CF"/>
    <w:rsid w:val="00FD43D2"/>
    <w:rsid w:val="00FD4924"/>
    <w:rsid w:val="00FD4DD1"/>
    <w:rsid w:val="00FD4F53"/>
    <w:rsid w:val="00FD510B"/>
    <w:rsid w:val="00FD537B"/>
    <w:rsid w:val="00FD5A02"/>
    <w:rsid w:val="00FD5A6D"/>
    <w:rsid w:val="00FD5BD5"/>
    <w:rsid w:val="00FD611A"/>
    <w:rsid w:val="00FD61E8"/>
    <w:rsid w:val="00FD6600"/>
    <w:rsid w:val="00FD6847"/>
    <w:rsid w:val="00FD6BCE"/>
    <w:rsid w:val="00FD6F05"/>
    <w:rsid w:val="00FD758C"/>
    <w:rsid w:val="00FD781E"/>
    <w:rsid w:val="00FE0059"/>
    <w:rsid w:val="00FE0296"/>
    <w:rsid w:val="00FE0B1F"/>
    <w:rsid w:val="00FE1211"/>
    <w:rsid w:val="00FE141A"/>
    <w:rsid w:val="00FE2BAD"/>
    <w:rsid w:val="00FE2EF9"/>
    <w:rsid w:val="00FE3084"/>
    <w:rsid w:val="00FE32D3"/>
    <w:rsid w:val="00FE380C"/>
    <w:rsid w:val="00FE39A5"/>
    <w:rsid w:val="00FE42AA"/>
    <w:rsid w:val="00FE42DA"/>
    <w:rsid w:val="00FE43D3"/>
    <w:rsid w:val="00FE44F7"/>
    <w:rsid w:val="00FE4595"/>
    <w:rsid w:val="00FE45F9"/>
    <w:rsid w:val="00FE4B7A"/>
    <w:rsid w:val="00FE5145"/>
    <w:rsid w:val="00FE550A"/>
    <w:rsid w:val="00FE5613"/>
    <w:rsid w:val="00FE5705"/>
    <w:rsid w:val="00FE575B"/>
    <w:rsid w:val="00FE587D"/>
    <w:rsid w:val="00FE58F4"/>
    <w:rsid w:val="00FE59A1"/>
    <w:rsid w:val="00FE5F09"/>
    <w:rsid w:val="00FE5F4E"/>
    <w:rsid w:val="00FE6137"/>
    <w:rsid w:val="00FE71EA"/>
    <w:rsid w:val="00FE74E7"/>
    <w:rsid w:val="00FE75AC"/>
    <w:rsid w:val="00FE7697"/>
    <w:rsid w:val="00FE78E6"/>
    <w:rsid w:val="00FE7A83"/>
    <w:rsid w:val="00FE7C26"/>
    <w:rsid w:val="00FE7D91"/>
    <w:rsid w:val="00FF037A"/>
    <w:rsid w:val="00FF07C3"/>
    <w:rsid w:val="00FF08A3"/>
    <w:rsid w:val="00FF0D0E"/>
    <w:rsid w:val="00FF0E6A"/>
    <w:rsid w:val="00FF0E7C"/>
    <w:rsid w:val="00FF0F10"/>
    <w:rsid w:val="00FF13E0"/>
    <w:rsid w:val="00FF1409"/>
    <w:rsid w:val="00FF18D5"/>
    <w:rsid w:val="00FF1DCE"/>
    <w:rsid w:val="00FF2563"/>
    <w:rsid w:val="00FF2D4F"/>
    <w:rsid w:val="00FF2F45"/>
    <w:rsid w:val="00FF33DF"/>
    <w:rsid w:val="00FF3B95"/>
    <w:rsid w:val="00FF3F26"/>
    <w:rsid w:val="00FF46B0"/>
    <w:rsid w:val="00FF4A34"/>
    <w:rsid w:val="00FF4F22"/>
    <w:rsid w:val="00FF4FBA"/>
    <w:rsid w:val="00FF59D5"/>
    <w:rsid w:val="00FF5A4D"/>
    <w:rsid w:val="00FF5B85"/>
    <w:rsid w:val="00FF5D70"/>
    <w:rsid w:val="00FF6765"/>
    <w:rsid w:val="00FF692C"/>
    <w:rsid w:val="00FF6AE6"/>
    <w:rsid w:val="00FF73E6"/>
    <w:rsid w:val="00FF79A7"/>
    <w:rsid w:val="00FF79F5"/>
    <w:rsid w:val="00FF7AD9"/>
    <w:rsid w:val="01748D2B"/>
    <w:rsid w:val="0756A4C6"/>
    <w:rsid w:val="08730CD9"/>
    <w:rsid w:val="0E4120B1"/>
    <w:rsid w:val="0ED20DB3"/>
    <w:rsid w:val="290B4A22"/>
    <w:rsid w:val="2B5547CE"/>
    <w:rsid w:val="2CACF096"/>
    <w:rsid w:val="311D7594"/>
    <w:rsid w:val="37952878"/>
    <w:rsid w:val="3958D9D8"/>
    <w:rsid w:val="39C8D5F5"/>
    <w:rsid w:val="4365534B"/>
    <w:rsid w:val="55C13F56"/>
    <w:rsid w:val="5D4F3A51"/>
    <w:rsid w:val="6202FBEC"/>
    <w:rsid w:val="6746C7D7"/>
    <w:rsid w:val="721F093B"/>
    <w:rsid w:val="72BAF9C7"/>
    <w:rsid w:val="72C87702"/>
    <w:rsid w:val="748D3F61"/>
    <w:rsid w:val="758F1E4F"/>
    <w:rsid w:val="796E1A28"/>
    <w:rsid w:val="7DC5B394"/>
  </w:rsids>
  <m:mathPr>
    <m:mathFont m:val="Cambria Math"/>
    <m:brkBin m:val="before"/>
    <m:brkBinSub m:val="--"/>
    <m:smallFrac m:val="0"/>
    <m:dispDef/>
    <m:lMargin m:val="0"/>
    <m:rMargin m:val="0"/>
    <m:defJc m:val="centerGroup"/>
    <m:wrapIndent m:val="1440"/>
    <m:intLim m:val="subSup"/>
    <m:naryLim m:val="undOvr"/>
  </m:mathPr>
  <w:themeFontLang w:val="es-ES" w:eastAsia="ja-JP" w:bidi="ar-SA"/>
  <w:clrSchemeMapping w:bg1="light1" w:t1="dark1" w:bg2="light2" w:t2="dark2" w:accent1="accent1" w:accent2="accent2" w:accent3="accent3" w:accent4="accent4" w:accent5="accent5" w:accent6="accent6" w:hyperlink="hyperlink" w:followedHyperlink="followedHyperlink"/>
  <w:doNotIncludeSubdocsInStats/>
  <w:shapeDefaults>
    <o:shapedefaults v:ext="edit" spidmax="2050" style="mso-position-horizontal:left;mso-width-relative:margin;mso-height-relative:margin" fillcolor="white">
      <v:fill color="white"/>
      <o:extrusion v:ext="view" rotationangle="5,-5"/>
    </o:shapedefaults>
    <o:shapelayout v:ext="edit">
      <o:idmap v:ext="edit" data="2"/>
    </o:shapelayout>
  </w:shapeDefaults>
  <w:decimalSymbol w:val=","/>
  <w:listSeparator w:val=";"/>
  <w14:docId w14:val="7293EA7D"/>
  <w15:docId w15:val="{A664AE3B-C927-4902-9E76-BFE25169A774}"/>
</w:settings>
</file>

<file path=word/styles.xml><?xml version="1.0" encoding="utf-8"?>
<w:styles xmlns:mc="http://schemas.openxmlformats.org/markup-compatibility/2006" xmlns:r="http://schemas.openxmlformats.org/officeDocument/2006/relationships"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mc:Ignorable="w14 w15 w16se w16cid w16 w16cex w16sdtdh w16sdtfl w16du">
  <w:docDefaults>
    <w:rPrDefault>
      <w:rPr>
        <w:rFonts w:ascii="Times New Roman" w:eastAsia="Times New Roman" w:hAnsi="Times New Roman" w:cs="Times New Roman"/>
        <w:lang w:val="es-ES" w:eastAsia="es-ES" w:bidi="ar-SA"/>
      </w:rPr>
    </w:rPrDefault>
    <w:pPrDefault/>
  </w:docDefaults>
  <w:latentStyles w:defLockedState="0" w:defUIPriority="0" w:defSemiHidden="0" w:defUnhideWhenUsed="0" w:defQFormat="0" w:count="376">
    <w:lsdException w:name="Normal" w:qFormat="1"/>
    <w:lsdException w:name="heading 1" w:uiPriority="1" w:qFormat="1"/>
    <w:lsdException w:name="heading 2" w:qFormat="1"/>
    <w:lsdException w:name="heading 3" w:qFormat="1"/>
    <w:lsdException w:name="heading 4" w:qFormat="1"/>
    <w:lsdException w:name="heading 5" w:qFormat="1"/>
    <w:lsdException w:name="heading 6" w:qFormat="1"/>
    <w:lsdException w:name="heading 7" w:semiHidden="1" w:unhideWhenUsed="1" w:qFormat="1"/>
    <w:lsdException w:name="heading 8" w:semiHidden="1" w:unhideWhenUsed="1" w:qFormat="1"/>
    <w:lsdException w:name="heading 9" w:semiHidden="1" w:unhideWhenUsed="1" w:qFormat="1"/>
    <w:lsdException w:name="index 1" w:semiHidden="1" w:unhideWhenUsed="1"/>
    <w:lsdException w:name="index 2" w:semiHidden="1" w:unhideWhenUsed="1"/>
    <w:lsdException w:name="index 3" w:semiHidden="1" w:unhideWhenUsed="1"/>
    <w:lsdException w:name="index 4" w:semiHidden="1" w:unhideWhenUsed="1"/>
    <w:lsdException w:name="index 5" w:semiHidden="1" w:unhideWhenUsed="1"/>
    <w:lsdException w:name="index 6" w:semiHidden="1" w:unhideWhenUsed="1"/>
    <w:lsdException w:name="index 7" w:semiHidden="1" w:unhideWhenUsed="1"/>
    <w:lsdException w:name="index 8" w:semiHidden="1" w:unhideWhenUsed="1"/>
    <w:lsdException w:name="index 9" w:semiHidden="1" w:unhideWhenUsed="1"/>
    <w:lsdException w:name="toc 1" w:semiHidden="1" w:uiPriority="39" w:unhideWhenUsed="1" w:qFormat="1"/>
    <w:lsdException w:name="toc 2" w:semiHidden="1" w:uiPriority="39" w:unhideWhenUsed="1" w:qFormat="1"/>
    <w:lsdException w:name="toc 3" w:semiHidden="1" w:uiPriority="39" w:unhideWhenUsed="1" w:qFormat="1"/>
    <w:lsdException w:name="toc 4" w:semiHidden="1" w:uiPriority="39" w:unhideWhenUsed="1"/>
    <w:lsdException w:name="toc 5" w:semiHidden="1" w:uiPriority="39" w:unhideWhenUsed="1"/>
    <w:lsdException w:name="toc 6" w:semiHidden="1" w:uiPriority="39" w:unhideWhenUsed="1"/>
    <w:lsdException w:name="toc 7" w:semiHidden="1" w:uiPriority="39" w:unhideWhenUsed="1"/>
    <w:lsdException w:name="toc 8" w:semiHidden="1" w:uiPriority="39" w:unhideWhenUsed="1"/>
    <w:lsdException w:name="toc 9" w:semiHidden="1" w:uiPriority="39" w:unhideWhenUsed="1"/>
    <w:lsdException w:name="Normal Indent" w:semiHidden="1" w:unhideWhenUsed="1"/>
    <w:lsdException w:name="footnote text" w:semiHidden="1" w:uiPriority="99" w:unhideWhenUsed="1"/>
    <w:lsdException w:name="annotation text" w:semiHidden="1" w:uiPriority="99" w:unhideWhenUsed="1"/>
    <w:lsdException w:name="header" w:semiHidden="1" w:uiPriority="99" w:unhideWhenUsed="1"/>
    <w:lsdException w:name="footer" w:semiHidden="1" w:uiPriority="99" w:unhideWhenUsed="1"/>
    <w:lsdException w:name="index heading" w:semiHidden="1" w:unhideWhenUsed="1"/>
    <w:lsdException w:name="caption" w:semiHidden="1" w:unhideWhenUsed="1" w:qFormat="1"/>
    <w:lsdException w:name="table of figures" w:semiHidden="1" w:unhideWhenUsed="1"/>
    <w:lsdException w:name="envelope address" w:semiHidden="1" w:unhideWhenUsed="1"/>
    <w:lsdException w:name="envelope return" w:semiHidden="1" w:unhideWhenUsed="1"/>
    <w:lsdException w:name="footnote reference" w:semiHidden="1" w:uiPriority="99" w:unhideWhenUsed="1"/>
    <w:lsdException w:name="annotation reference" w:semiHidden="1" w:uiPriority="99" w:unhideWhenUsed="1"/>
    <w:lsdException w:name="line number" w:semiHidden="1" w:unhideWhenUsed="1"/>
    <w:lsdException w:name="page number" w:semiHidden="1" w:unhideWhenUsed="1"/>
    <w:lsdException w:name="endnote reference" w:semiHidden="1" w:uiPriority="99" w:unhideWhenUsed="1"/>
    <w:lsdException w:name="endnote text" w:semiHidden="1" w:uiPriority="99" w:unhideWhenUsed="1"/>
    <w:lsdException w:name="table of authorities" w:semiHidden="1" w:unhideWhenUsed="1"/>
    <w:lsdException w:name="macro" w:semiHidden="1" w:unhideWhenUsed="1"/>
    <w:lsdException w:name="toa heading" w:semiHidden="1" w:unhideWhenUsed="1"/>
    <w:lsdException w:name="List" w:semiHidden="1" w:unhideWhenUsed="1"/>
    <w:lsdException w:name="List Bullet" w:semiHidden="1" w:unhideWhenUsed="1"/>
    <w:lsdException w:name="List 2" w:semiHidden="1" w:unhideWhenUsed="1"/>
    <w:lsdException w:name="List 3" w:semiHidden="1" w:unhideWhenUsed="1"/>
    <w:lsdException w:name="List Bullet 2" w:semiHidden="1" w:unhideWhenUsed="1"/>
    <w:lsdException w:name="List Bullet 3" w:semiHidden="1" w:unhideWhenUsed="1"/>
    <w:lsdException w:name="List Bullet 4" w:semiHidden="1" w:unhideWhenUsed="1"/>
    <w:lsdException w:name="List Bullet 5" w:semiHidden="1" w:unhideWhenUsed="1"/>
    <w:lsdException w:name="List Number 2" w:semiHidden="1" w:unhideWhenUsed="1"/>
    <w:lsdException w:name="List Number 3" w:semiHidden="1" w:unhideWhenUsed="1"/>
    <w:lsdException w:name="List Number 4" w:semiHidden="1" w:unhideWhenUsed="1"/>
    <w:lsdException w:name="List Number 5" w:semiHidden="1" w:unhideWhenUsed="1"/>
    <w:lsdException w:name="Title" w:qFormat="1"/>
    <w:lsdException w:name="Closing" w:semiHidden="1" w:unhideWhenUsed="1"/>
    <w:lsdException w:name="Signature" w:semiHidden="1" w:unhideWhenUsed="1"/>
    <w:lsdException w:name="Default Paragraph Font" w:semiHidden="1" w:uiPriority="1" w:unhideWhenUsed="1"/>
    <w:lsdException w:name="Body Text" w:semiHidden="1" w:uiPriority="1" w:unhideWhenUsed="1" w:qFormat="1"/>
    <w:lsdException w:name="Body Text Indent" w:semiHidden="1" w:unhideWhenUsed="1"/>
    <w:lsdException w:name="List Continue" w:semiHidden="1" w:unhideWhenUsed="1"/>
    <w:lsdException w:name="List Continue 2" w:semiHidden="1" w:unhideWhenUsed="1"/>
    <w:lsdException w:name="List Continue 3" w:semiHidden="1" w:unhideWhenUsed="1"/>
    <w:lsdException w:name="List Continue 4" w:semiHidden="1" w:unhideWhenUsed="1"/>
    <w:lsdException w:name="List Continue 5" w:semiHidden="1" w:unhideWhenUsed="1"/>
    <w:lsdException w:name="Message Header" w:semiHidden="1" w:unhideWhenUsed="1"/>
    <w:lsdException w:name="Subtitle" w:qFormat="1"/>
    <w:lsdException w:name="Body Text First Indent 2" w:semiHidden="1" w:unhideWhenUsed="1"/>
    <w:lsdException w:name="Note Heading" w:semiHidden="1" w:unhideWhenUsed="1"/>
    <w:lsdException w:name="Body Text 2" w:semiHidden="1" w:unhideWhenUsed="1"/>
    <w:lsdException w:name="Body Text 3" w:semiHidden="1" w:unhideWhenUsed="1"/>
    <w:lsdException w:name="Body Text Indent 2" w:semiHidden="1" w:uiPriority="99" w:unhideWhenUsed="1"/>
    <w:lsdException w:name="Body Text Indent 3" w:semiHidden="1" w:unhideWhenUsed="1"/>
    <w:lsdException w:name="Block Text" w:semiHidden="1" w:unhideWhenUsed="1"/>
    <w:lsdException w:name="Hyperlink" w:semiHidden="1" w:uiPriority="99" w:unhideWhenUsed="1"/>
    <w:lsdException w:name="FollowedHyperlink" w:semiHidden="1" w:uiPriority="99" w:unhideWhenUsed="1"/>
    <w:lsdException w:name="Strong" w:uiPriority="22" w:qFormat="1"/>
    <w:lsdException w:name="Emphasis" w:uiPriority="20" w:qFormat="1"/>
    <w:lsdException w:name="Document Map" w:semiHidden="1" w:unhideWhenUsed="1"/>
    <w:lsdException w:name="Plain Text" w:semiHidden="1" w:unhideWhenUsed="1"/>
    <w:lsdException w:name="E-mail Signature" w:semiHidden="1" w:unhideWhenUsed="1"/>
    <w:lsdException w:name="HTML Top of Form" w:semiHidden="1" w:uiPriority="99" w:unhideWhenUsed="1"/>
    <w:lsdException w:name="HTML Bottom of Form" w:semiHidden="1" w:uiPriority="99" w:unhideWhenUsed="1"/>
    <w:lsdException w:name="Normal (Web)" w:semiHidden="1" w:uiPriority="99" w:unhideWhenUsed="1"/>
    <w:lsdException w:name="HTML Acronym" w:semiHidden="1" w:unhideWhenUsed="1"/>
    <w:lsdException w:name="HTML Address" w:semiHidden="1" w:unhideWhenUsed="1"/>
    <w:lsdException w:name="HTML Cite" w:semiHidden="1" w:uiPriority="99" w:unhideWhenUsed="1"/>
    <w:lsdException w:name="HTML Code" w:semiHidden="1" w:unhideWhenUsed="1"/>
    <w:lsdException w:name="HTML Definition" w:semiHidden="1" w:unhideWhenUsed="1"/>
    <w:lsdException w:name="HTML Keyboard" w:semiHidden="1" w:unhideWhenUsed="1"/>
    <w:lsdException w:name="HTML Preformatted" w:semiHidden="1" w:unhideWhenUsed="1"/>
    <w:lsdException w:name="HTML Sample" w:semiHidden="1" w:unhideWhenUsed="1"/>
    <w:lsdException w:name="HTML Typewriter" w:semiHidden="1" w:unhideWhenUsed="1"/>
    <w:lsdException w:name="HTML Variable" w:semiHidden="1" w:unhideWhenUsed="1"/>
    <w:lsdException w:name="Normal Table" w:semiHidden="1" w:unhideWhenUsed="1"/>
    <w:lsdException w:name="annotation subject" w:semiHidden="1" w:unhideWhenUsed="1"/>
    <w:lsdException w:name="No List" w:semiHidden="1" w:uiPriority="99" w:unhideWhenUsed="1"/>
    <w:lsdException w:name="Outline List 1" w:semiHidden="1" w:unhideWhenUsed="1"/>
    <w:lsdException w:name="Outline List 2" w:semiHidden="1" w:unhideWhenUsed="1"/>
    <w:lsdException w:name="Outline List 3" w:semiHidden="1" w:unhideWhenUsed="1"/>
    <w:lsdException w:name="Table Simple 1" w:semiHidden="1" w:unhideWhenUsed="1"/>
    <w:lsdException w:name="Table Simple 2" w:semiHidden="1" w:unhideWhenUsed="1"/>
    <w:lsdException w:name="Table Simple 3" w:semiHidden="1" w:unhideWhenUsed="1"/>
    <w:lsdException w:name="Table Classic 1" w:semiHidden="1" w:unhideWhenUsed="1"/>
    <w:lsdException w:name="Table Classic 2" w:semiHidden="1" w:unhideWhenUsed="1"/>
    <w:lsdException w:name="Table Classic 3" w:semiHidden="1" w:unhideWhenUsed="1"/>
    <w:lsdException w:name="Table Classic 4" w:semiHidden="1" w:unhideWhenUsed="1"/>
    <w:lsdException w:name="Table Colorful 1" w:semiHidden="1" w:unhideWhenUsed="1"/>
    <w:lsdException w:name="Table Colorful 2" w:semiHidden="1" w:unhideWhenUsed="1"/>
    <w:lsdException w:name="Table Colorful 3" w:semiHidden="1" w:unhideWhenUsed="1"/>
    <w:lsdException w:name="Table Columns 1" w:semiHidden="1" w:unhideWhenUsed="1"/>
    <w:lsdException w:name="Table Columns 2" w:semiHidden="1" w:unhideWhenUsed="1"/>
    <w:lsdException w:name="Table Columns 3" w:semiHidden="1" w:unhideWhenUsed="1"/>
    <w:lsdException w:name="Table Columns 4" w:semiHidden="1" w:unhideWhenUsed="1"/>
    <w:lsdException w:name="Table Columns 5" w:semiHidden="1" w:unhideWhenUsed="1"/>
    <w:lsdException w:name="Table Grid 1" w:semiHidden="1" w:unhideWhenUsed="1"/>
    <w:lsdException w:name="Table Grid 2" w:semiHidden="1" w:unhideWhenUsed="1"/>
    <w:lsdException w:name="Table Grid 3" w:semiHidden="1" w:unhideWhenUsed="1"/>
    <w:lsdException w:name="Table Grid 4" w:semiHidden="1" w:unhideWhenUsed="1"/>
    <w:lsdException w:name="Table Grid 5" w:semiHidden="1" w:unhideWhenUsed="1"/>
    <w:lsdException w:name="Table Grid 6" w:semiHidden="1" w:unhideWhenUsed="1"/>
    <w:lsdException w:name="Table Grid 7" w:semiHidden="1" w:unhideWhenUsed="1"/>
    <w:lsdException w:name="Table Grid 8" w:semiHidden="1" w:unhideWhenUsed="1"/>
    <w:lsdException w:name="Table List 1" w:semiHidden="1" w:unhideWhenUsed="1"/>
    <w:lsdException w:name="Table List 2" w:semiHidden="1" w:unhideWhenUsed="1"/>
    <w:lsdException w:name="Table List 3" w:semiHidden="1" w:unhideWhenUsed="1"/>
    <w:lsdException w:name="Table List 4" w:semiHidden="1" w:unhideWhenUsed="1"/>
    <w:lsdException w:name="Table List 5" w:semiHidden="1" w:unhideWhenUsed="1"/>
    <w:lsdException w:name="Table List 6" w:semiHidden="1" w:unhideWhenUsed="1"/>
    <w:lsdException w:name="Table List 7" w:semiHidden="1" w:unhideWhenUsed="1"/>
    <w:lsdException w:name="Table List 8" w:semiHidden="1" w:unhideWhenUsed="1"/>
    <w:lsdException w:name="Table 3D effects 1" w:semiHidden="1" w:unhideWhenUsed="1"/>
    <w:lsdException w:name="Table 3D effects 2" w:semiHidden="1" w:unhideWhenUsed="1"/>
    <w:lsdException w:name="Table 3D effects 3" w:semiHidden="1" w:unhideWhenUsed="1"/>
    <w:lsdException w:name="Table Contemporary" w:semiHidden="1" w:unhideWhenUsed="1"/>
    <w:lsdException w:name="Table Elegant" w:semiHidden="1" w:unhideWhenUsed="1"/>
    <w:lsdException w:name="Table Professional" w:semiHidden="1" w:unhideWhenUsed="1"/>
    <w:lsdException w:name="Table Subtle 1" w:semiHidden="1" w:unhideWhenUsed="1"/>
    <w:lsdException w:name="Table Subtle 2" w:semiHidden="1" w:unhideWhenUsed="1"/>
    <w:lsdException w:name="Table Web 1" w:semiHidden="1" w:unhideWhenUsed="1"/>
    <w:lsdException w:name="Table Web 2" w:semiHidden="1" w:unhideWhenUsed="1"/>
    <w:lsdException w:name="Table Web 3" w:semiHidden="1" w:unhideWhenUsed="1"/>
    <w:lsdException w:name="Balloon Text" w:semiHidden="1" w:uiPriority="99" w:unhideWhenUsed="1"/>
    <w:lsdException w:name="Table Grid" w:uiPriority="59"/>
    <w:lsdException w:name="Table Theme" w:semiHidden="1" w:unhideWhenUsed="1"/>
    <w:lsdException w:name="Placeholder Text" w:semiHidden="1" w:uiPriority="99"/>
    <w:lsdException w:name="No Spacing" w:uiPriority="1" w:qFormat="1"/>
    <w:lsdException w:name="Light Shading" w:uiPriority="60"/>
    <w:lsdException w:name="Light List" w:uiPriority="61"/>
    <w:lsdException w:name="Light Grid" w:uiPriority="62"/>
    <w:lsdException w:name="Medium Shading 1" w:uiPriority="63"/>
    <w:lsdException w:name="Medium Shading 2" w:uiPriority="64"/>
    <w:lsdException w:name="Medium List 1" w:uiPriority="65"/>
    <w:lsdException w:name="Medium List 2" w:uiPriority="66"/>
    <w:lsdException w:name="Medium Grid 1" w:uiPriority="67"/>
    <w:lsdException w:name="Medium Grid 2" w:uiPriority="68"/>
    <w:lsdException w:name="Medium Grid 3" w:uiPriority="69"/>
    <w:lsdException w:name="Dark List" w:uiPriority="70"/>
    <w:lsdException w:name="Colorful Shading" w:uiPriority="71"/>
    <w:lsdException w:name="Colorful List" w:uiPriority="72"/>
    <w:lsdException w:name="Colorful Grid" w:uiPriority="73"/>
    <w:lsdException w:name="Light Shading Accent 1" w:uiPriority="60"/>
    <w:lsdException w:name="Light List Accent 1" w:uiPriority="61"/>
    <w:lsdException w:name="Light Grid Accent 1" w:uiPriority="62"/>
    <w:lsdException w:name="Medium Shading 1 Accent 1" w:uiPriority="63"/>
    <w:lsdException w:name="Medium Shading 2 Accent 1" w:uiPriority="64"/>
    <w:lsdException w:name="Medium List 1 Accent 1" w:uiPriority="65"/>
    <w:lsdException w:name="Revision" w:semiHidden="1" w:uiPriority="99"/>
    <w:lsdException w:name="List Paragraph" w:uiPriority="34" w:qFormat="1"/>
    <w:lsdException w:name="Quote" w:uiPriority="29" w:qFormat="1"/>
    <w:lsdException w:name="Intense Quote" w:uiPriority="30" w:qFormat="1"/>
    <w:lsdException w:name="Medium List 2 Accent 1" w:uiPriority="66"/>
    <w:lsdException w:name="Medium Grid 1 Accent 1" w:uiPriority="67"/>
    <w:lsdException w:name="Medium Grid 2 Accent 1" w:uiPriority="68"/>
    <w:lsdException w:name="Medium Grid 3 Accent 1" w:uiPriority="69"/>
    <w:lsdException w:name="Dark List Accent 1" w:uiPriority="70"/>
    <w:lsdException w:name="Colorful Shading Accent 1" w:uiPriority="71"/>
    <w:lsdException w:name="Colorful List Accent 1" w:uiPriority="34"/>
    <w:lsdException w:name="Colorful Grid Accent 1" w:uiPriority="73"/>
    <w:lsdException w:name="Light Shading Accent 2" w:uiPriority="60"/>
    <w:lsdException w:name="Light List Accent 2" w:uiPriority="61"/>
    <w:lsdException w:name="Light Grid Accent 2" w:uiPriority="62"/>
    <w:lsdException w:name="Medium Shading 1 Accent 2" w:uiPriority="63"/>
    <w:lsdException w:name="Medium Shading 2 Accent 2" w:uiPriority="64"/>
    <w:lsdException w:name="Medium List 1 Accent 2" w:uiPriority="65"/>
    <w:lsdException w:name="Medium List 2 Accent 2" w:uiPriority="66"/>
    <w:lsdException w:name="Medium Grid 1 Accent 2" w:uiPriority="67"/>
    <w:lsdException w:name="Medium Grid 2 Accent 2" w:uiPriority="68"/>
    <w:lsdException w:name="Medium Grid 3 Accent 2" w:uiPriority="69"/>
    <w:lsdException w:name="Dark List Accent 2" w:uiPriority="70"/>
    <w:lsdException w:name="Colorful Shading Accent 2" w:uiPriority="71"/>
    <w:lsdException w:name="Colorful List Accent 2" w:uiPriority="72"/>
    <w:lsdException w:name="Colorful Grid Accent 2" w:uiPriority="73"/>
    <w:lsdException w:name="Light Shading Accent 3" w:uiPriority="60"/>
    <w:lsdException w:name="Light List Accent 3" w:uiPriority="61"/>
    <w:lsdException w:name="Light Grid Accent 3" w:uiPriority="62"/>
    <w:lsdException w:name="Medium Shading 1 Accent 3" w:uiPriority="63"/>
    <w:lsdException w:name="Medium Shading 2 Accent 3" w:uiPriority="64"/>
    <w:lsdException w:name="Medium List 1 Accent 3" w:uiPriority="65"/>
    <w:lsdException w:name="Medium List 2 Accent 3" w:uiPriority="66"/>
    <w:lsdException w:name="Medium Grid 1 Accent 3" w:uiPriority="67"/>
    <w:lsdException w:name="Medium Grid 2 Accent 3" w:uiPriority="68"/>
    <w:lsdException w:name="Medium Grid 3 Accent 3" w:uiPriority="69"/>
    <w:lsdException w:name="Dark List Accent 3" w:uiPriority="70"/>
    <w:lsdException w:name="Colorful Shading Accent 3" w:uiPriority="71"/>
    <w:lsdException w:name="Colorful List Accent 3" w:uiPriority="72"/>
    <w:lsdException w:name="Colorful Grid Accent 3" w:uiPriority="73"/>
    <w:lsdException w:name="Light Shading Accent 4" w:uiPriority="60"/>
    <w:lsdException w:name="Light List Accent 4" w:uiPriority="61"/>
    <w:lsdException w:name="Light Grid Accent 4" w:uiPriority="62"/>
    <w:lsdException w:name="Medium Shading 1 Accent 4" w:uiPriority="63"/>
    <w:lsdException w:name="Medium Shading 2 Accent 4" w:uiPriority="64"/>
    <w:lsdException w:name="Medium List 1 Accent 4" w:uiPriority="65"/>
    <w:lsdException w:name="Medium List 2 Accent 4" w:uiPriority="66"/>
    <w:lsdException w:name="Medium Grid 1 Accent 4" w:uiPriority="67"/>
    <w:lsdException w:name="Medium Grid 2 Accent 4" w:uiPriority="68"/>
    <w:lsdException w:name="Medium Grid 3 Accent 4" w:uiPriority="69"/>
    <w:lsdException w:name="Dark List Accent 4" w:uiPriority="70"/>
    <w:lsdException w:name="Colorful Shading Accent 4" w:uiPriority="71"/>
    <w:lsdException w:name="Colorful List Accent 4" w:uiPriority="72"/>
    <w:lsdException w:name="Colorful Grid Accent 4" w:uiPriority="73"/>
    <w:lsdException w:name="Light Shading Accent 5" w:uiPriority="60"/>
    <w:lsdException w:name="Light List Accent 5" w:uiPriority="61"/>
    <w:lsdException w:name="Light Grid Accent 5" w:uiPriority="62"/>
    <w:lsdException w:name="Medium Shading 1 Accent 5" w:uiPriority="63"/>
    <w:lsdException w:name="Medium Shading 2 Accent 5" w:uiPriority="64"/>
    <w:lsdException w:name="Medium List 1 Accent 5" w:uiPriority="65"/>
    <w:lsdException w:name="Medium List 2 Accent 5" w:uiPriority="66"/>
    <w:lsdException w:name="Medium Grid 1 Accent 5" w:uiPriority="67"/>
    <w:lsdException w:name="Medium Grid 2 Accent 5" w:uiPriority="68"/>
    <w:lsdException w:name="Medium Grid 3 Accent 5" w:uiPriority="69"/>
    <w:lsdException w:name="Dark List Accent 5" w:uiPriority="70"/>
    <w:lsdException w:name="Colorful Shading Accent 5" w:uiPriority="71"/>
    <w:lsdException w:name="Colorful List Accent 5" w:uiPriority="72"/>
    <w:lsdException w:name="Colorful Grid Accent 5" w:uiPriority="73"/>
    <w:lsdException w:name="Light Shading Accent 6" w:uiPriority="60"/>
    <w:lsdException w:name="Light List Accent 6" w:uiPriority="61"/>
    <w:lsdException w:name="Light Grid Accent 6" w:uiPriority="62"/>
    <w:lsdException w:name="Medium Shading 1 Accent 6" w:uiPriority="63"/>
    <w:lsdException w:name="Medium Shading 2 Accent 6" w:uiPriority="64"/>
    <w:lsdException w:name="Medium List 1 Accent 6" w:uiPriority="65"/>
    <w:lsdException w:name="Medium List 2 Accent 6" w:uiPriority="66"/>
    <w:lsdException w:name="Medium Grid 1 Accent 6" w:uiPriority="67"/>
    <w:lsdException w:name="Medium Grid 2 Accent 6" w:uiPriority="68"/>
    <w:lsdException w:name="Medium Grid 3 Accent 6" w:uiPriority="69"/>
    <w:lsdException w:name="Dark List Accent 6" w:uiPriority="70"/>
    <w:lsdException w:name="Colorful Shading Accent 6" w:uiPriority="71"/>
    <w:lsdException w:name="Colorful List Accent 6" w:uiPriority="72"/>
    <w:lsdException w:name="Colorful Grid Accent 6" w:uiPriority="73"/>
    <w:lsdException w:name="Subtle Emphasis" w:uiPriority="19" w:qFormat="1"/>
    <w:lsdException w:name="Intense Emphasis" w:uiPriority="21" w:qFormat="1"/>
    <w:lsdException w:name="Subtle Reference" w:uiPriority="31" w:qFormat="1"/>
    <w:lsdException w:name="Intense Reference" w:uiPriority="32" w:qFormat="1"/>
    <w:lsdException w:name="Book Title" w:uiPriority="33" w:qFormat="1"/>
    <w:lsdException w:name="Bibliography" w:semiHidden="1" w:uiPriority="37" w:unhideWhenUsed="1"/>
    <w:lsdException w:name="TOC Heading" w:semiHidden="1" w:uiPriority="39" w:unhideWhenUsed="1" w:qFormat="1"/>
    <w:lsdException w:name="Plain Table 1" w:uiPriority="41"/>
    <w:lsdException w:name="Plain Table 2" w:uiPriority="42"/>
    <w:lsdException w:name="Plain Table 3" w:uiPriority="43"/>
    <w:lsdException w:name="Plain Table 4" w:uiPriority="44"/>
    <w:lsdException w:name="Plain Table 5" w:uiPriority="45"/>
    <w:lsdException w:name="Grid Table Light" w:uiPriority="40"/>
    <w:lsdException w:name="Grid Table 1 Light" w:uiPriority="46"/>
    <w:lsdException w:name="Grid Table 2" w:uiPriority="47"/>
    <w:lsdException w:name="Grid Table 3" w:uiPriority="48"/>
    <w:lsdException w:name="Grid Table 4" w:uiPriority="49"/>
    <w:lsdException w:name="Grid Table 5 Dark" w:uiPriority="50"/>
    <w:lsdException w:name="Grid Table 6 Colorful" w:uiPriority="51"/>
    <w:lsdException w:name="Grid Table 7 Colorful" w:uiPriority="52"/>
    <w:lsdException w:name="Grid Table 1 Light Accent 1" w:uiPriority="46"/>
    <w:lsdException w:name="Grid Table 2 Accent 1" w:uiPriority="47"/>
    <w:lsdException w:name="Grid Table 3 Accent 1" w:uiPriority="48"/>
    <w:lsdException w:name="Grid Table 4 Accent 1" w:uiPriority="49"/>
    <w:lsdException w:name="Grid Table 5 Dark Accent 1" w:uiPriority="50"/>
    <w:lsdException w:name="Grid Table 6 Colorful Accent 1" w:uiPriority="51"/>
    <w:lsdException w:name="Grid Table 7 Colorful Accent 1" w:uiPriority="52"/>
    <w:lsdException w:name="Grid Table 1 Light Accent 2" w:uiPriority="46"/>
    <w:lsdException w:name="Grid Table 2 Accent 2" w:uiPriority="47"/>
    <w:lsdException w:name="Grid Table 3 Accent 2" w:uiPriority="48"/>
    <w:lsdException w:name="Grid Table 4 Accent 2" w:uiPriority="49"/>
    <w:lsdException w:name="Grid Table 5 Dark Accent 2" w:uiPriority="50"/>
    <w:lsdException w:name="Grid Table 6 Colorful Accent 2" w:uiPriority="51"/>
    <w:lsdException w:name="Grid Table 7 Colorful Accent 2" w:uiPriority="52"/>
    <w:lsdException w:name="Grid Table 1 Light Accent 3" w:uiPriority="46"/>
    <w:lsdException w:name="Grid Table 2 Accent 3" w:uiPriority="47"/>
    <w:lsdException w:name="Grid Table 3 Accent 3" w:uiPriority="48"/>
    <w:lsdException w:name="Grid Table 4 Accent 3" w:uiPriority="49"/>
    <w:lsdException w:name="Grid Table 5 Dark Accent 3" w:uiPriority="50"/>
    <w:lsdException w:name="Grid Table 6 Colorful Accent 3" w:uiPriority="51"/>
    <w:lsdException w:name="Grid Table 7 Colorful Accent 3" w:uiPriority="52"/>
    <w:lsdException w:name="Grid Table 1 Light Accent 4" w:uiPriority="46"/>
    <w:lsdException w:name="Grid Table 2 Accent 4" w:uiPriority="47"/>
    <w:lsdException w:name="Grid Table 3 Accent 4" w:uiPriority="48"/>
    <w:lsdException w:name="Grid Table 4 Accent 4" w:uiPriority="49"/>
    <w:lsdException w:name="Grid Table 5 Dark Accent 4" w:uiPriority="50"/>
    <w:lsdException w:name="Grid Table 6 Colorful Accent 4" w:uiPriority="51"/>
    <w:lsdException w:name="Grid Table 7 Colorful Accent 4" w:uiPriority="52"/>
    <w:lsdException w:name="Grid Table 1 Light Accent 5" w:uiPriority="46"/>
    <w:lsdException w:name="Grid Table 2 Accent 5" w:uiPriority="47"/>
    <w:lsdException w:name="Grid Table 3 Accent 5" w:uiPriority="48"/>
    <w:lsdException w:name="Grid Table 4 Accent 5" w:uiPriority="49"/>
    <w:lsdException w:name="Grid Table 5 Dark Accent 5" w:uiPriority="50"/>
    <w:lsdException w:name="Grid Table 6 Colorful Accent 5" w:uiPriority="51"/>
    <w:lsdException w:name="Grid Table 7 Colorful Accent 5" w:uiPriority="52"/>
    <w:lsdException w:name="Grid Table 1 Light Accent 6" w:uiPriority="46"/>
    <w:lsdException w:name="Grid Table 2 Accent 6" w:uiPriority="47"/>
    <w:lsdException w:name="Grid Table 3 Accent 6" w:uiPriority="48"/>
    <w:lsdException w:name="Grid Table 4 Accent 6" w:uiPriority="49"/>
    <w:lsdException w:name="Grid Table 5 Dark Accent 6" w:uiPriority="50"/>
    <w:lsdException w:name="Grid Table 6 Colorful Accent 6" w:uiPriority="51"/>
    <w:lsdException w:name="Grid Table 7 Colorful Accent 6" w:uiPriority="52"/>
    <w:lsdException w:name="List Table 1 Light" w:uiPriority="46"/>
    <w:lsdException w:name="List Table 2" w:uiPriority="47"/>
    <w:lsdException w:name="List Table 3" w:uiPriority="48"/>
    <w:lsdException w:name="List Table 4" w:uiPriority="49"/>
    <w:lsdException w:name="List Table 5 Dark" w:uiPriority="50"/>
    <w:lsdException w:name="List Table 6 Colorful" w:uiPriority="51"/>
    <w:lsdException w:name="List Table 7 Colorful" w:uiPriority="52"/>
    <w:lsdException w:name="List Table 1 Light Accent 1" w:uiPriority="46"/>
    <w:lsdException w:name="List Table 2 Accent 1" w:uiPriority="47"/>
    <w:lsdException w:name="List Table 3 Accent 1" w:uiPriority="48"/>
    <w:lsdException w:name="List Table 4 Accent 1" w:uiPriority="49"/>
    <w:lsdException w:name="List Table 5 Dark Accent 1" w:uiPriority="50"/>
    <w:lsdException w:name="List Table 6 Colorful Accent 1" w:uiPriority="51"/>
    <w:lsdException w:name="List Table 7 Colorful Accent 1" w:uiPriority="52"/>
    <w:lsdException w:name="List Table 1 Light Accent 2" w:uiPriority="46"/>
    <w:lsdException w:name="List Table 2 Accent 2" w:uiPriority="47"/>
    <w:lsdException w:name="List Table 3 Accent 2" w:uiPriority="48"/>
    <w:lsdException w:name="List Table 4 Accent 2" w:uiPriority="49"/>
    <w:lsdException w:name="List Table 5 Dark Accent 2" w:uiPriority="50"/>
    <w:lsdException w:name="List Table 6 Colorful Accent 2" w:uiPriority="51"/>
    <w:lsdException w:name="List Table 7 Colorful Accent 2" w:uiPriority="52"/>
    <w:lsdException w:name="List Table 1 Light Accent 3" w:uiPriority="46"/>
    <w:lsdException w:name="List Table 2 Accent 3" w:uiPriority="47"/>
    <w:lsdException w:name="List Table 3 Accent 3" w:uiPriority="48"/>
    <w:lsdException w:name="List Table 4 Accent 3" w:uiPriority="49"/>
    <w:lsdException w:name="List Table 5 Dark Accent 3" w:uiPriority="50"/>
    <w:lsdException w:name="List Table 6 Colorful Accent 3" w:uiPriority="51"/>
    <w:lsdException w:name="List Table 7 Colorful Accent 3" w:uiPriority="52"/>
    <w:lsdException w:name="List Table 1 Light Accent 4" w:uiPriority="46"/>
    <w:lsdException w:name="List Table 2 Accent 4" w:uiPriority="47"/>
    <w:lsdException w:name="List Table 3 Accent 4" w:uiPriority="48"/>
    <w:lsdException w:name="List Table 4 Accent 4" w:uiPriority="49"/>
    <w:lsdException w:name="List Table 5 Dark Accent 4" w:uiPriority="50"/>
    <w:lsdException w:name="List Table 6 Colorful Accent 4" w:uiPriority="51"/>
    <w:lsdException w:name="List Table 7 Colorful Accent 4" w:uiPriority="52"/>
    <w:lsdException w:name="List Table 1 Light Accent 5" w:uiPriority="46"/>
    <w:lsdException w:name="List Table 2 Accent 5" w:uiPriority="47"/>
    <w:lsdException w:name="List Table 3 Accent 5" w:uiPriority="48"/>
    <w:lsdException w:name="List Table 4 Accent 5" w:uiPriority="49"/>
    <w:lsdException w:name="List Table 5 Dark Accent 5" w:uiPriority="50"/>
    <w:lsdException w:name="List Table 6 Colorful Accent 5" w:uiPriority="51"/>
    <w:lsdException w:name="List Table 7 Colorful Accent 5" w:uiPriority="52"/>
    <w:lsdException w:name="List Table 1 Light Accent 6" w:uiPriority="46"/>
    <w:lsdException w:name="List Table 2 Accent 6" w:uiPriority="47"/>
    <w:lsdException w:name="List Table 3 Accent 6" w:uiPriority="48"/>
    <w:lsdException w:name="List Table 4 Accent 6" w:uiPriority="49"/>
    <w:lsdException w:name="List Table 5 Dark Accent 6" w:uiPriority="50"/>
    <w:lsdException w:name="List Table 6 Colorful Accent 6" w:uiPriority="51"/>
    <w:lsdException w:name="List Table 7 Colorful Accent 6" w:uiPriority="52"/>
    <w:lsdException w:name="Mention" w:semiHidden="1" w:uiPriority="99" w:unhideWhenUsed="1"/>
    <w:lsdException w:name="Smart Hyperlink" w:semiHidden="1" w:uiPriority="99" w:unhideWhenUsed="1"/>
    <w:lsdException w:name="Hashtag" w:semiHidden="1" w:uiPriority="99" w:unhideWhenUsed="1"/>
    <w:lsdException w:name="Unresolved Mention" w:semiHidden="1" w:uiPriority="99" w:unhideWhenUsed="1"/>
    <w:lsdException w:name="Smart Link" w:semiHidden="1" w:uiPriority="99" w:unhideWhenUsed="1"/>
  </w:latentStyles>
  <w:style w:type="paragraph" w:default="1" w:styleId="Normal">
    <w:name w:val="Normal"/>
    <w:qFormat/>
    <w:rsid w:val="00E673F0"/>
    <w:rPr>
      <w:sz w:val="24"/>
      <w:szCs w:val="24"/>
    </w:rPr>
  </w:style>
  <w:style w:type="paragraph" w:styleId="Ttulo1">
    <w:name w:val="heading 1"/>
    <w:basedOn w:val="Normal"/>
    <w:next w:val="Normal"/>
    <w:link w:val="Ttulo1Car"/>
    <w:autoRedefine/>
    <w:uiPriority w:val="1"/>
    <w:qFormat/>
    <w:rsid w:val="00C548B6"/>
    <w:pPr>
      <w:ind w:right="-427"/>
      <w:jc w:val="center"/>
      <w:outlineLvl w:val="0"/>
    </w:pPr>
    <w:rPr>
      <w:rFonts w:ascii="Verdana" w:hAnsi="Verdana"/>
      <w:b/>
      <w:sz w:val="28"/>
    </w:rPr>
  </w:style>
  <w:style w:type="paragraph" w:styleId="Ttulo2">
    <w:name w:val="heading 2"/>
    <w:basedOn w:val="Normal"/>
    <w:next w:val="Normal"/>
    <w:link w:val="Ttulo2Car"/>
    <w:autoRedefine/>
    <w:qFormat/>
    <w:rsid w:val="0063609A"/>
    <w:pPr>
      <w:pBdr>
        <w:top w:val="single" w:sz="4" w:space="1" w:color="auto"/>
        <w:bottom w:val="single" w:sz="4" w:space="1" w:color="auto"/>
      </w:pBdr>
      <w:shd w:val="clear" w:color="auto" w:fill="D0CECE"/>
      <w:ind w:right="-427"/>
      <w:jc w:val="center"/>
      <w:outlineLvl w:val="1"/>
    </w:pPr>
    <w:rPr>
      <w:rFonts w:ascii="Verdana" w:eastAsia="Arial Unicode MS" w:hAnsi="Verdana"/>
      <w:b/>
      <w:sz w:val="22"/>
      <w:szCs w:val="22"/>
    </w:rPr>
  </w:style>
  <w:style w:type="paragraph" w:styleId="Ttulo3">
    <w:name w:val="heading 3"/>
    <w:basedOn w:val="Normal"/>
    <w:next w:val="Normal"/>
    <w:link w:val="Ttulo3Car"/>
    <w:qFormat/>
    <w:rsid w:val="00C03745"/>
    <w:pPr>
      <w:pBdr>
        <w:top w:val="single" w:sz="4" w:space="1" w:color="auto"/>
      </w:pBdr>
      <w:spacing w:before="240"/>
      <w:ind w:left="1701" w:right="-427" w:hanging="1701"/>
      <w:jc w:val="both"/>
      <w:outlineLvl w:val="2"/>
    </w:pPr>
    <w:rPr>
      <w:rFonts w:ascii="Verdana" w:hAnsi="Verdana" w:cs="Arial"/>
      <w:b/>
      <w:caps/>
      <w:sz w:val="19"/>
      <w:szCs w:val="19"/>
    </w:rPr>
  </w:style>
  <w:style w:type="paragraph" w:styleId="Ttulo4">
    <w:name w:val="heading 4"/>
    <w:basedOn w:val="Estilo1"/>
    <w:next w:val="Normal"/>
    <w:link w:val="Ttulo4Car"/>
    <w:qFormat/>
    <w:rsid w:val="00500835"/>
    <w:pPr>
      <w:spacing w:before="120"/>
      <w:ind w:left="709" w:right="-398" w:hanging="567"/>
      <w:jc w:val="left"/>
      <w:outlineLvl w:val="3"/>
    </w:pPr>
    <w:rPr>
      <w:rFonts w:ascii="Verdana" w:eastAsia="Arial Unicode MS" w:hAnsi="Verdana"/>
      <w:b/>
      <w:sz w:val="18"/>
      <w:szCs w:val="18"/>
    </w:rPr>
  </w:style>
  <w:style w:type="paragraph" w:styleId="Ttulo5">
    <w:name w:val="heading 5"/>
    <w:basedOn w:val="Normal"/>
    <w:next w:val="Normal"/>
    <w:link w:val="Ttulo5Car"/>
    <w:qFormat/>
    <w:rsid w:val="00011799"/>
    <w:pPr>
      <w:spacing w:before="120" w:after="120"/>
      <w:ind w:left="1418" w:right="-425" w:hanging="851"/>
      <w:jc w:val="both"/>
      <w:outlineLvl w:val="4"/>
    </w:pPr>
    <w:rPr>
      <w:rFonts w:ascii="Verdana" w:eastAsia="Arial Unicode MS" w:hAnsi="Verdana"/>
      <w:sz w:val="19"/>
      <w:szCs w:val="18"/>
    </w:rPr>
  </w:style>
  <w:style w:type="paragraph" w:styleId="Ttulo6">
    <w:name w:val="heading 6"/>
    <w:basedOn w:val="Normal"/>
    <w:next w:val="Sangranormal"/>
    <w:link w:val="Ttulo6Car"/>
    <w:qFormat/>
    <w:pPr>
      <w:ind w:left="708"/>
      <w:jc w:val="both"/>
      <w:outlineLvl w:val="5"/>
    </w:pPr>
    <w:rPr>
      <w:u w:val="single"/>
    </w:rPr>
  </w:style>
  <w:style w:type="paragraph" w:styleId="Ttulo7">
    <w:name w:val="heading 7"/>
    <w:basedOn w:val="Normal"/>
    <w:next w:val="Sangranormal"/>
    <w:link w:val="Ttulo7Car"/>
    <w:qFormat/>
    <w:pPr>
      <w:ind w:left="708"/>
      <w:jc w:val="both"/>
      <w:outlineLvl w:val="6"/>
    </w:pPr>
    <w:rPr>
      <w:i/>
    </w:rPr>
  </w:style>
  <w:style w:type="paragraph" w:styleId="Ttulo8">
    <w:name w:val="heading 8"/>
    <w:basedOn w:val="Normal"/>
    <w:next w:val="Normal"/>
    <w:link w:val="Ttulo8Car"/>
    <w:qFormat/>
    <w:pPr>
      <w:spacing w:before="240" w:after="60"/>
      <w:outlineLvl w:val="7"/>
    </w:pPr>
    <w:rPr>
      <w:i/>
      <w:iCs/>
    </w:rPr>
  </w:style>
  <w:style w:type="paragraph" w:styleId="Ttulo9">
    <w:name w:val="heading 9"/>
    <w:basedOn w:val="Normal"/>
    <w:next w:val="Sangranormal"/>
    <w:link w:val="Ttulo9Car"/>
    <w:qFormat/>
    <w:pPr>
      <w:ind w:left="708"/>
      <w:jc w:val="both"/>
      <w:outlineLvl w:val="8"/>
    </w:pPr>
    <w:rPr>
      <w:i/>
    </w:rPr>
  </w:style>
  <w:style w:type="character" w:default="1" w:styleId="Fuentedeprrafopredeter">
    <w:name w:val="Default Paragraph Font"/>
    <w:uiPriority w:val="1"/>
    <w:semiHidden/>
    <w:unhideWhenUsed/>
  </w:style>
  <w:style w:type="table" w:default="1" w:styleId="Tablanormal">
    <w:name w:val="Normal Table"/>
    <w:uiPriority w:val="99"/>
    <w:semiHidden/>
    <w:unhideWhenUsed/>
    <w:tblPr>
      <w:tblInd w:w="0" w:type="dxa"/>
      <w:tblCellMar>
        <w:top w:w="0" w:type="dxa"/>
        <w:left w:w="108" w:type="dxa"/>
        <w:bottom w:w="0" w:type="dxa"/>
        <w:right w:w="108" w:type="dxa"/>
      </w:tblCellMar>
    </w:tblPr>
  </w:style>
  <w:style w:type="numbering" w:default="1" w:styleId="Sinlista">
    <w:name w:val="No List"/>
    <w:uiPriority w:val="99"/>
    <w:semiHidden/>
    <w:unhideWhenUsed/>
  </w:style>
  <w:style w:type="paragraph" w:styleId="Sangranormal">
    <w:name w:val="Normal Indent"/>
    <w:basedOn w:val="Normal"/>
    <w:pPr>
      <w:ind w:left="708"/>
      <w:jc w:val="both"/>
    </w:pPr>
    <w:rPr>
      <w:rFonts w:ascii="Arial" w:hAnsi="Arial"/>
      <w:sz w:val="22"/>
    </w:rPr>
  </w:style>
  <w:style w:type="paragraph" w:styleId="Piedepgina">
    <w:name w:val="footer"/>
    <w:basedOn w:val="Normal"/>
    <w:link w:val="PiedepginaCar"/>
    <w:uiPriority w:val="99"/>
    <w:pPr>
      <w:tabs>
        <w:tab w:val="center" w:pos="4819"/>
        <w:tab w:val="right" w:pos="9071"/>
      </w:tabs>
    </w:pPr>
    <w:rPr>
      <w:lang w:eastAsia="es-ES_tradnl"/>
    </w:rPr>
  </w:style>
  <w:style w:type="character" w:customStyle="1" w:styleId="PiedepginaCar">
    <w:name w:val="Pie de página Car"/>
    <w:link w:val="Piedepgina"/>
    <w:uiPriority w:val="99"/>
    <w:rPr>
      <w:lang w:val="eu-ES" w:eastAsia="es-ES_tradnl" w:bidi="ar-SA"/>
    </w:rPr>
  </w:style>
  <w:style w:type="paragraph" w:styleId="Encabezado">
    <w:name w:val="header"/>
    <w:basedOn w:val="Normal"/>
    <w:link w:val="EncabezadoCar"/>
    <w:uiPriority w:val="99"/>
    <w:pPr>
      <w:tabs>
        <w:tab w:val="center" w:pos="4819"/>
        <w:tab w:val="right" w:pos="9071"/>
      </w:tabs>
    </w:pPr>
    <w:rPr>
      <w:lang w:eastAsia="es-ES_tradnl"/>
    </w:rPr>
  </w:style>
  <w:style w:type="character" w:customStyle="1" w:styleId="EncabezadoCar">
    <w:name w:val="Encabezado Car"/>
    <w:link w:val="Encabezado"/>
    <w:uiPriority w:val="99"/>
    <w:rPr>
      <w:lang w:val="eu-ES" w:eastAsia="es-ES_tradnl" w:bidi="ar-SA"/>
    </w:rPr>
  </w:style>
  <w:style w:type="paragraph" w:customStyle="1" w:styleId="Destinatario">
    <w:name w:val="Destinatario"/>
    <w:basedOn w:val="Normal"/>
    <w:pPr>
      <w:ind w:left="4253"/>
    </w:pPr>
    <w:rPr>
      <w:lang w:eastAsia="es-ES_tradnl"/>
    </w:rPr>
  </w:style>
  <w:style w:type="paragraph" w:customStyle="1" w:styleId="Subparrafo1">
    <w:name w:val="Subparrafo1"/>
    <w:basedOn w:val="Normal"/>
    <w:pPr>
      <w:ind w:left="284" w:hanging="142"/>
    </w:pPr>
    <w:rPr>
      <w:lang w:eastAsia="es-ES_tradnl"/>
    </w:rPr>
  </w:style>
  <w:style w:type="paragraph" w:customStyle="1" w:styleId="Titulo">
    <w:name w:val="Titulo"/>
    <w:basedOn w:val="Normal"/>
    <w:pPr>
      <w:jc w:val="center"/>
    </w:pPr>
    <w:rPr>
      <w:b/>
      <w:sz w:val="30"/>
      <w:lang w:eastAsia="es-ES_tradnl"/>
    </w:rPr>
  </w:style>
  <w:style w:type="paragraph" w:styleId="Textoindependiente2">
    <w:name w:val="Body Text 2"/>
    <w:basedOn w:val="Normal"/>
    <w:link w:val="Textoindependiente2Car"/>
    <w:rPr>
      <w:rFonts w:ascii="Arial" w:hAnsi="Arial"/>
      <w:lang w:eastAsia="es-ES_tradnl"/>
    </w:rPr>
  </w:style>
  <w:style w:type="paragraph" w:styleId="Sangra2detindependiente">
    <w:name w:val="Body Text Indent 2"/>
    <w:basedOn w:val="Normal"/>
    <w:link w:val="Sangra2detindependienteCar"/>
    <w:uiPriority w:val="99"/>
    <w:pPr>
      <w:ind w:left="426" w:hanging="425"/>
      <w:jc w:val="both"/>
    </w:pPr>
    <w:rPr>
      <w:rFonts w:ascii="Arial" w:hAnsi="Arial"/>
      <w:b/>
      <w:sz w:val="18"/>
    </w:rPr>
  </w:style>
  <w:style w:type="paragraph" w:styleId="Sangradetextonormal">
    <w:name w:val="Body Text Indent"/>
    <w:basedOn w:val="Normal"/>
    <w:link w:val="SangradetextonormalCar"/>
    <w:pPr>
      <w:ind w:left="567" w:hanging="567"/>
      <w:jc w:val="both"/>
    </w:pPr>
    <w:rPr>
      <w:rFonts w:ascii="Arial" w:hAnsi="Arial"/>
      <w:sz w:val="18"/>
    </w:rPr>
  </w:style>
  <w:style w:type="paragraph" w:styleId="Sangra3detindependiente">
    <w:name w:val="Body Text Indent 3"/>
    <w:basedOn w:val="Normal"/>
    <w:link w:val="Sangra3detindependienteCar"/>
    <w:pPr>
      <w:ind w:left="1004"/>
      <w:jc w:val="both"/>
    </w:pPr>
    <w:rPr>
      <w:rFonts w:ascii="Arial" w:hAnsi="Arial"/>
      <w:sz w:val="18"/>
      <w:u w:val="single"/>
    </w:rPr>
  </w:style>
  <w:style w:type="paragraph" w:styleId="Textoindependiente">
    <w:name w:val="Body Text"/>
    <w:basedOn w:val="Normal"/>
    <w:link w:val="TextoindependienteCar"/>
    <w:uiPriority w:val="1"/>
    <w:qFormat/>
    <w:pPr>
      <w:jc w:val="both"/>
    </w:pPr>
    <w:rPr>
      <w:rFonts w:ascii="Arial" w:hAnsi="Arial"/>
      <w:sz w:val="16"/>
    </w:rPr>
  </w:style>
  <w:style w:type="character" w:styleId="Hipervnculo">
    <w:name w:val="Hyperlink"/>
    <w:uiPriority w:val="99"/>
    <w:rPr>
      <w:color w:val="0000FF"/>
      <w:u w:val="single"/>
    </w:rPr>
  </w:style>
  <w:style w:type="character" w:styleId="Nmerodepgina">
    <w:name w:val="page number"/>
    <w:basedOn w:val="Fuentedeprrafopredeter"/>
  </w:style>
  <w:style w:type="paragraph" w:styleId="Textoindependiente3">
    <w:name w:val="Body Text 3"/>
    <w:basedOn w:val="Normal"/>
    <w:link w:val="Textoindependiente3Car"/>
    <w:pPr>
      <w:jc w:val="center"/>
    </w:pPr>
    <w:rPr>
      <w:rFonts w:ascii="Arial" w:hAnsi="Arial"/>
      <w:b/>
      <w:color w:val="339966"/>
      <w:sz w:val="18"/>
      <w:u w:val="single"/>
    </w:rPr>
  </w:style>
  <w:style w:type="paragraph" w:customStyle="1" w:styleId="bpor">
    <w:name w:val="b por"/>
    <w:basedOn w:val="Normal"/>
    <w:pPr>
      <w:tabs>
        <w:tab w:val="decimal" w:pos="2127"/>
        <w:tab w:val="decimal" w:pos="2160"/>
        <w:tab w:val="decimal" w:pos="2280"/>
        <w:tab w:val="decimal" w:pos="2400"/>
      </w:tabs>
      <w:spacing w:line="240" w:lineRule="exact"/>
      <w:ind w:left="1276" w:right="-1" w:hanging="709"/>
      <w:jc w:val="both"/>
    </w:pPr>
    <w:rPr>
      <w:rFonts w:ascii="Arial" w:hAnsi="Arial"/>
      <w:sz w:val="18"/>
      <w:lang w:eastAsia="es-ES_tradnl"/>
    </w:rPr>
  </w:style>
  <w:style w:type="paragraph" w:styleId="Textodebloque">
    <w:name w:val="Block Text"/>
    <w:basedOn w:val="Normal"/>
    <w:pPr>
      <w:spacing w:line="240" w:lineRule="exact"/>
      <w:ind w:left="567" w:right="-1" w:hanging="567"/>
      <w:jc w:val="both"/>
    </w:pPr>
    <w:rPr>
      <w:rFonts w:ascii="Arial" w:hAnsi="Arial"/>
      <w:sz w:val="18"/>
      <w:lang w:eastAsia="es-ES_tradnl"/>
    </w:rPr>
  </w:style>
  <w:style w:type="paragraph" w:customStyle="1" w:styleId="titulo2">
    <w:name w:val="titulo 2"/>
    <w:basedOn w:val="Ttulo1"/>
    <w:pPr>
      <w:keepNext/>
      <w:jc w:val="both"/>
    </w:pPr>
    <w:rPr>
      <w:rFonts w:ascii="Times New Roman" w:hAnsi="Times New Roman"/>
      <w:smallCaps/>
    </w:rPr>
  </w:style>
  <w:style w:type="paragraph" w:styleId="Ttulo">
    <w:name w:val="Title"/>
    <w:basedOn w:val="Normal"/>
    <w:link w:val="TtuloCar"/>
    <w:qFormat/>
    <w:rsid w:val="004268E5"/>
    <w:pPr>
      <w:jc w:val="center"/>
    </w:pPr>
    <w:rPr>
      <w:rFonts w:ascii="Verdana" w:hAnsi="Verdana"/>
      <w:b/>
    </w:rPr>
  </w:style>
  <w:style w:type="paragraph" w:customStyle="1" w:styleId="Estndar">
    <w:name w:val="Estándar"/>
    <w:rPr>
      <w:snapToGrid w:val="0"/>
      <w:color w:val="000000"/>
      <w:sz w:val="24"/>
    </w:rPr>
  </w:style>
  <w:style w:type="paragraph" w:styleId="Subttulo">
    <w:name w:val="Subtitle"/>
    <w:basedOn w:val="Normal"/>
    <w:link w:val="SubttuloCar"/>
    <w:qFormat/>
    <w:rsid w:val="004268E5"/>
    <w:pPr>
      <w:pBdr>
        <w:top w:val="single" w:sz="8" w:space="1" w:color="auto"/>
        <w:bottom w:val="single" w:sz="8" w:space="1" w:color="auto"/>
      </w:pBdr>
      <w:shd w:val="pct5" w:color="auto" w:fill="auto"/>
      <w:jc w:val="center"/>
    </w:pPr>
    <w:rPr>
      <w:rFonts w:ascii="Verdana" w:hAnsi="Verdana"/>
      <w:b/>
      <w:sz w:val="22"/>
    </w:rPr>
  </w:style>
  <w:style w:type="character" w:styleId="Hipervnculovisitado">
    <w:name w:val="FollowedHyperlink"/>
    <w:uiPriority w:val="99"/>
    <w:rPr>
      <w:color w:val="800080"/>
      <w:u w:val="single"/>
    </w:rPr>
  </w:style>
  <w:style w:type="paragraph" w:customStyle="1" w:styleId="bpor1">
    <w:name w:val="b por1"/>
    <w:basedOn w:val="Normal"/>
    <w:pPr>
      <w:tabs>
        <w:tab w:val="decimal" w:pos="2127"/>
        <w:tab w:val="decimal" w:pos="2160"/>
        <w:tab w:val="decimal" w:pos="2280"/>
        <w:tab w:val="decimal" w:pos="2400"/>
      </w:tabs>
      <w:spacing w:line="240" w:lineRule="exact"/>
      <w:ind w:left="1276" w:right="-1" w:hanging="709"/>
      <w:jc w:val="both"/>
    </w:pPr>
    <w:rPr>
      <w:rFonts w:ascii="Arial" w:hAnsi="Arial"/>
      <w:sz w:val="18"/>
      <w:lang w:eastAsia="es-ES_tradnl"/>
    </w:rPr>
  </w:style>
  <w:style w:type="paragraph" w:customStyle="1" w:styleId="Textodecarta">
    <w:name w:val="Texto de carta"/>
    <w:basedOn w:val="Normal"/>
    <w:pPr>
      <w:ind w:firstLine="709"/>
    </w:pPr>
    <w:rPr>
      <w:rFonts w:ascii="Bookman Old Style" w:hAnsi="Bookman Old Style"/>
      <w:i/>
      <w:kern w:val="28"/>
      <w:lang w:eastAsia="es-ES_tradnl"/>
    </w:rPr>
  </w:style>
  <w:style w:type="paragraph" w:customStyle="1" w:styleId="BOPV">
    <w:name w:val="BOPV"/>
    <w:basedOn w:val="Normal"/>
    <w:pPr>
      <w:tabs>
        <w:tab w:val="left" w:pos="425"/>
      </w:tabs>
    </w:pPr>
    <w:rPr>
      <w:rFonts w:ascii="Courier New" w:hAnsi="Courier New"/>
      <w:sz w:val="22"/>
      <w:lang w:eastAsia="es-ES_tradnl"/>
    </w:rPr>
  </w:style>
  <w:style w:type="paragraph" w:customStyle="1" w:styleId="TituloBOPV">
    <w:name w:val="TituloBOPV"/>
    <w:basedOn w:val="BOPV"/>
  </w:style>
  <w:style w:type="paragraph" w:customStyle="1" w:styleId="BOPVVieta">
    <w:name w:val="BOPVViñeta"/>
    <w:basedOn w:val="BOPV"/>
    <w:next w:val="BOPV"/>
    <w:pPr>
      <w:tabs>
        <w:tab w:val="num" w:pos="360"/>
      </w:tabs>
      <w:ind w:left="360" w:hanging="360"/>
    </w:pPr>
  </w:style>
  <w:style w:type="character" w:styleId="Textoennegrita">
    <w:name w:val="Strong"/>
    <w:aliases w:val="NIVEL 2"/>
    <w:uiPriority w:val="22"/>
    <w:qFormat/>
    <w:rPr>
      <w:b/>
      <w:bCs/>
    </w:rPr>
  </w:style>
  <w:style w:type="paragraph" w:styleId="Prrafodelista">
    <w:name w:val="List Paragraph"/>
    <w:basedOn w:val="Normal"/>
    <w:link w:val="PrrafodelistaCar"/>
    <w:uiPriority w:val="34"/>
    <w:qFormat/>
    <w:pPr>
      <w:ind w:left="708"/>
    </w:pPr>
  </w:style>
  <w:style w:type="character" w:customStyle="1" w:styleId="PrrafodelistaCar">
    <w:name w:val="Párrafo de lista Car"/>
    <w:link w:val="Prrafodelista"/>
    <w:uiPriority w:val="34"/>
    <w:rsid w:val="00157C6D"/>
    <w:rPr>
      <w:lang w:val="es-ES_tradnl" w:eastAsia="en-US" w:bidi="ar-SA"/>
    </w:rPr>
  </w:style>
  <w:style w:type="paragraph" w:styleId="Direccinsobre">
    <w:name w:val="envelope address"/>
    <w:basedOn w:val="Normal"/>
    <w:pPr>
      <w:framePr w:w="7920" w:h="1980" w:hRule="exact" w:hSpace="141" w:wrap="auto" w:hAnchor="page" w:xAlign="center" w:yAlign="bottom"/>
      <w:ind w:left="2880"/>
    </w:pPr>
    <w:rPr>
      <w:rFonts w:ascii="Cambria" w:hAnsi="Cambria"/>
    </w:rPr>
  </w:style>
  <w:style w:type="paragraph" w:customStyle="1" w:styleId="Estilo1">
    <w:name w:val="Estilo1"/>
    <w:basedOn w:val="Normal"/>
    <w:pPr>
      <w:jc w:val="both"/>
    </w:pPr>
  </w:style>
  <w:style w:type="paragraph" w:styleId="Textodeglobo">
    <w:name w:val="Balloon Text"/>
    <w:basedOn w:val="Normal"/>
    <w:link w:val="TextodegloboCar"/>
    <w:uiPriority w:val="99"/>
    <w:rPr>
      <w:rFonts w:ascii="Tahoma" w:hAnsi="Tahoma" w:cs="Tahoma"/>
      <w:sz w:val="16"/>
      <w:szCs w:val="16"/>
    </w:rPr>
  </w:style>
  <w:style w:type="character" w:customStyle="1" w:styleId="TextodegloboCar">
    <w:name w:val="Texto de globo Car"/>
    <w:link w:val="Textodeglobo"/>
    <w:uiPriority w:val="99"/>
    <w:rPr>
      <w:rFonts w:ascii="Tahoma" w:hAnsi="Tahoma" w:cs="Tahoma"/>
      <w:sz w:val="16"/>
      <w:szCs w:val="16"/>
      <w:lang w:val="es-ES_tradnl" w:eastAsia="en-US"/>
    </w:rPr>
  </w:style>
  <w:style w:type="paragraph" w:styleId="TDC1">
    <w:name w:val="toc 1"/>
    <w:basedOn w:val="Normal"/>
    <w:next w:val="Normal"/>
    <w:autoRedefine/>
    <w:uiPriority w:val="39"/>
    <w:qFormat/>
    <w:rsid w:val="00060F7D"/>
    <w:pPr>
      <w:tabs>
        <w:tab w:val="right" w:leader="underscore" w:pos="9658"/>
      </w:tabs>
    </w:pPr>
    <w:rPr>
      <w:rFonts w:asciiTheme="minorHAnsi" w:hAnsiTheme="minorHAnsi" w:cstheme="minorHAnsi"/>
      <w:b/>
      <w:bCs/>
      <w:i/>
      <w:iCs/>
    </w:rPr>
  </w:style>
  <w:style w:type="paragraph" w:styleId="TDC2">
    <w:name w:val="toc 2"/>
    <w:basedOn w:val="Normal"/>
    <w:next w:val="Normal"/>
    <w:autoRedefine/>
    <w:uiPriority w:val="39"/>
    <w:qFormat/>
    <w:rsid w:val="00B208D9"/>
    <w:pPr>
      <w:tabs>
        <w:tab w:val="right" w:leader="underscore" w:pos="9658"/>
      </w:tabs>
      <w:ind w:left="240"/>
    </w:pPr>
    <w:rPr>
      <w:rFonts w:asciiTheme="minorHAnsi" w:hAnsiTheme="minorHAnsi" w:cstheme="minorHAnsi"/>
      <w:b/>
      <w:bCs/>
      <w:sz w:val="22"/>
      <w:szCs w:val="22"/>
    </w:rPr>
  </w:style>
  <w:style w:type="paragraph" w:styleId="TDC3">
    <w:name w:val="toc 3"/>
    <w:basedOn w:val="Normal"/>
    <w:next w:val="Normal"/>
    <w:autoRedefine/>
    <w:uiPriority w:val="39"/>
    <w:qFormat/>
    <w:rsid w:val="00D038E6"/>
    <w:pPr>
      <w:tabs>
        <w:tab w:val="left" w:pos="993"/>
        <w:tab w:val="left" w:pos="1701"/>
        <w:tab w:val="right" w:leader="underscore" w:pos="9639"/>
      </w:tabs>
      <w:ind w:left="993" w:right="345" w:hanging="513"/>
      <w:jc w:val="both"/>
    </w:pPr>
    <w:rPr>
      <w:rFonts w:asciiTheme="minorHAnsi" w:eastAsia="Arial Unicode MS" w:hAnsiTheme="minorHAnsi" w:cstheme="minorHAnsi"/>
      <w:noProof/>
      <w:sz w:val="20"/>
      <w:szCs w:val="20"/>
    </w:rPr>
  </w:style>
  <w:style w:type="paragraph" w:styleId="Textocomentario">
    <w:name w:val="annotation text"/>
    <w:basedOn w:val="Normal"/>
    <w:link w:val="TextocomentarioCar"/>
    <w:uiPriority w:val="99"/>
    <w:rPr>
      <w:lang w:val="eu-ES" w:eastAsia="es-ES_tradnl"/>
    </w:rPr>
  </w:style>
  <w:style w:type="character" w:customStyle="1" w:styleId="TextocomentarioCar">
    <w:name w:val="Texto comentario Car"/>
    <w:link w:val="Textocomentario"/>
    <w:uiPriority w:val="99"/>
    <w:rPr>
      <w:lang w:val="eu-ES" w:eastAsia="es-ES_tradnl"/>
    </w:rPr>
  </w:style>
  <w:style w:type="paragraph" w:styleId="Textonotapie">
    <w:name w:val="footnote text"/>
    <w:basedOn w:val="Normal"/>
    <w:link w:val="TextonotapieCar"/>
    <w:uiPriority w:val="99"/>
    <w:pPr>
      <w:jc w:val="both"/>
    </w:pPr>
    <w:rPr>
      <w:rFonts w:ascii="Arial" w:hAnsi="Arial"/>
      <w:lang w:val="eu-ES"/>
    </w:rPr>
  </w:style>
  <w:style w:type="character" w:customStyle="1" w:styleId="TextonotapieCar">
    <w:name w:val="Texto nota pie Car"/>
    <w:link w:val="Textonotapie"/>
    <w:uiPriority w:val="99"/>
    <w:rPr>
      <w:rFonts w:ascii="Arial" w:hAnsi="Arial"/>
      <w:lang w:val="eu-ES"/>
    </w:rPr>
  </w:style>
  <w:style w:type="character" w:styleId="Refdenotaalpie">
    <w:name w:val="footnote reference"/>
    <w:uiPriority w:val="99"/>
    <w:unhideWhenUsed/>
    <w:rPr>
      <w:vertAlign w:val="superscript"/>
    </w:rPr>
  </w:style>
  <w:style w:type="paragraph" w:customStyle="1" w:styleId="estilo10">
    <w:name w:val="estilo1"/>
    <w:basedOn w:val="Normal"/>
    <w:pPr>
      <w:tabs>
        <w:tab w:val="num" w:pos="858"/>
      </w:tabs>
      <w:ind w:left="858" w:hanging="432"/>
      <w:jc w:val="both"/>
    </w:pPr>
    <w:rPr>
      <w:lang w:eastAsia="es-ES_tradnl"/>
    </w:rPr>
  </w:style>
  <w:style w:type="paragraph" w:customStyle="1" w:styleId="CharChar3CarCharChar">
    <w:name w:val="Char Char3 Car Char Char"/>
    <w:basedOn w:val="Normal"/>
    <w:rsid w:val="00157C6D"/>
    <w:pPr>
      <w:spacing w:after="160" w:line="240" w:lineRule="exact"/>
    </w:pPr>
    <w:rPr>
      <w:rFonts w:ascii="Tahoma" w:hAnsi="Tahoma"/>
      <w:lang w:val="en-US"/>
    </w:rPr>
  </w:style>
  <w:style w:type="paragraph" w:customStyle="1" w:styleId="KarKar4">
    <w:name w:val="Kar Kar4"/>
    <w:basedOn w:val="Normal"/>
    <w:rsid w:val="00157C6D"/>
    <w:pPr>
      <w:spacing w:after="160" w:line="240" w:lineRule="exact"/>
    </w:pPr>
    <w:rPr>
      <w:rFonts w:ascii="Verdana" w:hAnsi="Verdana"/>
      <w:lang w:val="en-US"/>
    </w:rPr>
  </w:style>
  <w:style w:type="paragraph" w:customStyle="1" w:styleId="Normalgeorgia">
    <w:name w:val="Normal + georgia"/>
    <w:basedOn w:val="Normal"/>
    <w:rsid w:val="00157C6D"/>
    <w:pPr>
      <w:numPr>
        <w:numId w:val="1"/>
      </w:numPr>
      <w:tabs>
        <w:tab w:val="clear" w:pos="947"/>
        <w:tab w:val="num" w:pos="700"/>
        <w:tab w:val="left" w:pos="7300"/>
        <w:tab w:val="left" w:pos="9000"/>
      </w:tabs>
      <w:spacing w:line="300" w:lineRule="exact"/>
      <w:ind w:left="700" w:hanging="200"/>
    </w:pPr>
    <w:rPr>
      <w:rFonts w:ascii="Georgia" w:hAnsi="Georgia"/>
      <w:color w:val="0000FF"/>
      <w:sz w:val="22"/>
      <w:szCs w:val="22"/>
    </w:rPr>
  </w:style>
  <w:style w:type="paragraph" w:styleId="Mapadeldocumento">
    <w:name w:val="Document Map"/>
    <w:basedOn w:val="Normal"/>
    <w:link w:val="MapadeldocumentoCar"/>
    <w:rsid w:val="007747A4"/>
    <w:pPr>
      <w:shd w:val="clear" w:color="auto" w:fill="000080"/>
    </w:pPr>
    <w:rPr>
      <w:rFonts w:ascii="Tahoma" w:hAnsi="Tahoma" w:cs="Tahoma"/>
    </w:rPr>
  </w:style>
  <w:style w:type="paragraph" w:customStyle="1" w:styleId="MiNormal">
    <w:name w:val="Mi Normal"/>
    <w:basedOn w:val="Normal"/>
    <w:link w:val="MiNormalChar"/>
    <w:qFormat/>
    <w:rsid w:val="004268E5"/>
    <w:pPr>
      <w:keepLines/>
      <w:spacing w:line="280" w:lineRule="atLeast"/>
      <w:jc w:val="center"/>
    </w:pPr>
    <w:rPr>
      <w:rFonts w:ascii="Verdana" w:hAnsi="Verdana"/>
      <w:b/>
      <w:lang w:val="x-none" w:eastAsia="x-none"/>
    </w:rPr>
  </w:style>
  <w:style w:type="character" w:customStyle="1" w:styleId="MiNormalChar">
    <w:name w:val="Mi Normal Char"/>
    <w:link w:val="MiNormal"/>
    <w:rsid w:val="004268E5"/>
    <w:rPr>
      <w:rFonts w:ascii="Verdana" w:hAnsi="Verdana"/>
      <w:b/>
      <w:sz w:val="24"/>
      <w:szCs w:val="24"/>
      <w:lang w:val="x-none" w:eastAsia="x-none"/>
    </w:rPr>
  </w:style>
  <w:style w:type="table" w:styleId="Tablaconcuadrcula">
    <w:name w:val="Table Grid"/>
    <w:basedOn w:val="Tablanormal"/>
    <w:uiPriority w:val="59"/>
    <w:rsid w:val="00CF47AA"/>
    <w:tblP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Pr>
  </w:style>
  <w:style w:type="paragraph" w:customStyle="1" w:styleId="1Car">
    <w:name w:val="1 Car"/>
    <w:basedOn w:val="Normal"/>
    <w:rsid w:val="004D1AE9"/>
    <w:pPr>
      <w:spacing w:after="160" w:line="240" w:lineRule="exact"/>
    </w:pPr>
    <w:rPr>
      <w:rFonts w:ascii="Verdana" w:hAnsi="Verdana"/>
      <w:lang w:val="en-US"/>
    </w:rPr>
  </w:style>
  <w:style w:type="paragraph" w:customStyle="1" w:styleId="CarCarCar1CarCarCarCar">
    <w:name w:val="Car Car Car1 Car Car Car Car"/>
    <w:basedOn w:val="Normal"/>
    <w:rsid w:val="00201DF4"/>
    <w:pPr>
      <w:spacing w:after="160" w:line="240" w:lineRule="exact"/>
    </w:pPr>
    <w:rPr>
      <w:rFonts w:ascii="Tahoma" w:hAnsi="Tahoma"/>
      <w:sz w:val="18"/>
      <w:szCs w:val="6"/>
      <w:lang w:val="en-US"/>
    </w:rPr>
  </w:style>
  <w:style w:type="paragraph" w:customStyle="1" w:styleId="KarKar5">
    <w:name w:val="Kar Kar5"/>
    <w:basedOn w:val="Normal"/>
    <w:rsid w:val="001456BD"/>
    <w:pPr>
      <w:spacing w:after="160" w:line="240" w:lineRule="exact"/>
    </w:pPr>
    <w:rPr>
      <w:rFonts w:ascii="Tahoma" w:hAnsi="Tahoma"/>
      <w:sz w:val="18"/>
      <w:szCs w:val="6"/>
      <w:lang w:val="en-US"/>
    </w:rPr>
  </w:style>
  <w:style w:type="paragraph" w:customStyle="1" w:styleId="CarCar1CarCarCarCarCarCarCar">
    <w:name w:val="Car Car1 Car Car Car Car Car Car Car"/>
    <w:basedOn w:val="Normal"/>
    <w:rsid w:val="00311A2E"/>
    <w:pPr>
      <w:spacing w:after="160" w:line="240" w:lineRule="exact"/>
    </w:pPr>
    <w:rPr>
      <w:rFonts w:ascii="Arial" w:hAnsi="Arial"/>
      <w:lang w:val="en-US"/>
    </w:rPr>
  </w:style>
  <w:style w:type="character" w:customStyle="1" w:styleId="b1">
    <w:name w:val="b1"/>
    <w:rsid w:val="005F1181"/>
    <w:rPr>
      <w:color w:val="000000"/>
    </w:rPr>
  </w:style>
  <w:style w:type="paragraph" w:customStyle="1" w:styleId="Prrafodelista1">
    <w:name w:val="Párrafo de lista1"/>
    <w:basedOn w:val="Normal"/>
    <w:uiPriority w:val="99"/>
    <w:qFormat/>
    <w:rsid w:val="00A926A0"/>
    <w:pPr>
      <w:ind w:left="708"/>
    </w:pPr>
  </w:style>
  <w:style w:type="paragraph" w:styleId="Textonotaalfinal">
    <w:name w:val="endnote text"/>
    <w:basedOn w:val="Normal"/>
    <w:link w:val="TextonotaalfinalCar"/>
    <w:uiPriority w:val="99"/>
    <w:rsid w:val="00A165B5"/>
  </w:style>
  <w:style w:type="character" w:customStyle="1" w:styleId="TextonotaalfinalCar">
    <w:name w:val="Texto nota al final Car"/>
    <w:link w:val="Textonotaalfinal"/>
    <w:uiPriority w:val="99"/>
    <w:rsid w:val="00A165B5"/>
    <w:rPr>
      <w:lang w:val="es-ES_tradnl" w:eastAsia="en-US"/>
    </w:rPr>
  </w:style>
  <w:style w:type="character" w:styleId="Refdenotaalfinal">
    <w:name w:val="endnote reference"/>
    <w:uiPriority w:val="99"/>
    <w:rsid w:val="00A165B5"/>
    <w:rPr>
      <w:vertAlign w:val="superscript"/>
    </w:rPr>
  </w:style>
  <w:style w:type="character" w:customStyle="1" w:styleId="FiladetablaCar1">
    <w:name w:val="Fila de tabla Car1"/>
    <w:link w:val="Filadetabla"/>
    <w:locked/>
    <w:rsid w:val="00696FC7"/>
    <w:rPr>
      <w:rFonts w:ascii="Verdana" w:eastAsia="MS Mincho" w:hAnsi="Verdana" w:cs="Arial"/>
      <w:spacing w:val="-3"/>
      <w:lang w:eastAsia="es-ES_tradnl"/>
    </w:rPr>
  </w:style>
  <w:style w:type="paragraph" w:customStyle="1" w:styleId="Filadetabla">
    <w:name w:val="Fila de tabla"/>
    <w:basedOn w:val="Normal"/>
    <w:link w:val="FiladetablaCar1"/>
    <w:autoRedefine/>
    <w:rsid w:val="00696FC7"/>
    <w:pPr>
      <w:framePr w:hSpace="142" w:wrap="around" w:vAnchor="text" w:hAnchor="margin" w:y="1"/>
      <w:spacing w:line="276" w:lineRule="auto"/>
    </w:pPr>
    <w:rPr>
      <w:rFonts w:ascii="Verdana" w:eastAsia="MS Mincho" w:hAnsi="Verdana" w:cs="Arial"/>
      <w:spacing w:val="-3"/>
      <w:lang w:eastAsia="es-ES_tradnl"/>
    </w:rPr>
  </w:style>
  <w:style w:type="character" w:customStyle="1" w:styleId="Sangra2detindependienteCar">
    <w:name w:val="Sangría 2 de t. independiente Car"/>
    <w:link w:val="Sangra2detindependiente"/>
    <w:uiPriority w:val="99"/>
    <w:rsid w:val="004E372C"/>
    <w:rPr>
      <w:rFonts w:ascii="Arial" w:hAnsi="Arial"/>
      <w:b/>
      <w:sz w:val="18"/>
      <w:lang w:val="es-ES_tradnl"/>
    </w:rPr>
  </w:style>
  <w:style w:type="paragraph" w:customStyle="1" w:styleId="ERRO">
    <w:name w:val="ERRO"/>
    <w:basedOn w:val="Normal"/>
    <w:uiPriority w:val="99"/>
    <w:rsid w:val="003B2D5A"/>
    <w:rPr>
      <w:rFonts w:ascii="Arial" w:hAnsi="Arial"/>
      <w:sz w:val="22"/>
      <w:lang w:eastAsia="es-ES_tradnl"/>
    </w:rPr>
  </w:style>
  <w:style w:type="paragraph" w:customStyle="1" w:styleId="a">
    <w:name w:val="a"/>
    <w:basedOn w:val="Normal"/>
    <w:rsid w:val="007D3FF3"/>
    <w:pPr>
      <w:spacing w:before="100" w:beforeAutospacing="1" w:after="100" w:afterAutospacing="1"/>
    </w:pPr>
  </w:style>
  <w:style w:type="character" w:styleId="nfasis">
    <w:name w:val="Emphasis"/>
    <w:uiPriority w:val="20"/>
    <w:qFormat/>
    <w:rsid w:val="007D3FF3"/>
    <w:rPr>
      <w:i/>
      <w:iCs/>
    </w:rPr>
  </w:style>
  <w:style w:type="character" w:customStyle="1" w:styleId="apple-converted-space">
    <w:name w:val="apple-converted-space"/>
    <w:rsid w:val="007D3FF3"/>
  </w:style>
  <w:style w:type="paragraph" w:styleId="NormalWeb">
    <w:name w:val="Normal (Web)"/>
    <w:basedOn w:val="Normal"/>
    <w:uiPriority w:val="99"/>
    <w:unhideWhenUsed/>
    <w:rsid w:val="007D3FF3"/>
    <w:pPr>
      <w:spacing w:before="100" w:beforeAutospacing="1" w:after="100" w:afterAutospacing="1"/>
    </w:pPr>
  </w:style>
  <w:style w:type="character" w:styleId="CitaHTML">
    <w:name w:val="HTML Cite"/>
    <w:uiPriority w:val="99"/>
    <w:unhideWhenUsed/>
    <w:rsid w:val="007D3FF3"/>
    <w:rPr>
      <w:i/>
      <w:iCs/>
    </w:rPr>
  </w:style>
  <w:style w:type="paragraph" w:customStyle="1" w:styleId="parrafo">
    <w:name w:val="parrafo"/>
    <w:basedOn w:val="Normal"/>
    <w:rsid w:val="00DA6E98"/>
    <w:pPr>
      <w:spacing w:before="100" w:beforeAutospacing="1" w:after="100" w:afterAutospacing="1"/>
    </w:pPr>
  </w:style>
  <w:style w:type="paragraph" w:styleId="z-Principiodelformulario">
    <w:name w:val="HTML Top of Form"/>
    <w:basedOn w:val="Normal"/>
    <w:next w:val="Normal"/>
    <w:link w:val="z-PrincipiodelformularioCar"/>
    <w:hidden/>
    <w:uiPriority w:val="99"/>
    <w:unhideWhenUsed/>
    <w:rsid w:val="00DA6E98"/>
    <w:pPr>
      <w:pBdr>
        <w:bottom w:val="single" w:sz="6" w:space="1" w:color="auto"/>
      </w:pBdr>
      <w:jc w:val="center"/>
    </w:pPr>
    <w:rPr>
      <w:rFonts w:ascii="Arial" w:hAnsi="Arial" w:cs="Arial"/>
      <w:vanish/>
      <w:sz w:val="16"/>
      <w:szCs w:val="16"/>
    </w:rPr>
  </w:style>
  <w:style w:type="character" w:customStyle="1" w:styleId="z-PrincipiodelformularioCar">
    <w:name w:val="z-Principio del formulario Car"/>
    <w:link w:val="z-Principiodelformulario"/>
    <w:uiPriority w:val="99"/>
    <w:rsid w:val="00DA6E98"/>
    <w:rPr>
      <w:rFonts w:ascii="Arial" w:hAnsi="Arial" w:cs="Arial"/>
      <w:vanish/>
      <w:sz w:val="16"/>
      <w:szCs w:val="16"/>
    </w:rPr>
  </w:style>
  <w:style w:type="paragraph" w:styleId="z-Finaldelformulario">
    <w:name w:val="HTML Bottom of Form"/>
    <w:basedOn w:val="Normal"/>
    <w:next w:val="Normal"/>
    <w:link w:val="z-FinaldelformularioCar"/>
    <w:hidden/>
    <w:uiPriority w:val="99"/>
    <w:unhideWhenUsed/>
    <w:rsid w:val="00DA6E98"/>
    <w:pPr>
      <w:pBdr>
        <w:top w:val="single" w:sz="6" w:space="1" w:color="auto"/>
      </w:pBdr>
      <w:jc w:val="center"/>
    </w:pPr>
    <w:rPr>
      <w:rFonts w:ascii="Arial" w:hAnsi="Arial" w:cs="Arial"/>
      <w:vanish/>
      <w:sz w:val="16"/>
      <w:szCs w:val="16"/>
    </w:rPr>
  </w:style>
  <w:style w:type="character" w:customStyle="1" w:styleId="z-FinaldelformularioCar">
    <w:name w:val="z-Final del formulario Car"/>
    <w:link w:val="z-Finaldelformulario"/>
    <w:uiPriority w:val="99"/>
    <w:rsid w:val="00DA6E98"/>
    <w:rPr>
      <w:rFonts w:ascii="Arial" w:hAnsi="Arial" w:cs="Arial"/>
      <w:vanish/>
      <w:sz w:val="16"/>
      <w:szCs w:val="16"/>
    </w:rPr>
  </w:style>
  <w:style w:type="paragraph" w:customStyle="1" w:styleId="Default">
    <w:name w:val="Default"/>
    <w:link w:val="DefaultCar"/>
    <w:rsid w:val="001B6F24"/>
    <w:pPr>
      <w:autoSpaceDE w:val="0"/>
      <w:autoSpaceDN w:val="0"/>
      <w:adjustRightInd w:val="0"/>
    </w:pPr>
    <w:rPr>
      <w:color w:val="000000"/>
      <w:sz w:val="24"/>
      <w:szCs w:val="24"/>
    </w:rPr>
  </w:style>
  <w:style w:type="character" w:customStyle="1" w:styleId="DefaultCar">
    <w:name w:val="Default Car"/>
    <w:link w:val="Default"/>
    <w:rsid w:val="001B6F24"/>
    <w:rPr>
      <w:color w:val="000000"/>
      <w:sz w:val="24"/>
      <w:szCs w:val="24"/>
    </w:rPr>
  </w:style>
  <w:style w:type="character" w:customStyle="1" w:styleId="CarCar12">
    <w:name w:val="Car Car12"/>
    <w:rsid w:val="0044326A"/>
    <w:rPr>
      <w:rFonts w:ascii="Arial" w:eastAsia="Times New Roman" w:hAnsi="Arial" w:cs="Times New Roman"/>
      <w:sz w:val="20"/>
      <w:szCs w:val="20"/>
      <w:lang w:val="eu-ES" w:eastAsia="es-ES"/>
    </w:rPr>
  </w:style>
  <w:style w:type="table" w:customStyle="1" w:styleId="Tablaconcuadrcula1">
    <w:name w:val="Tabla con cuadrícula1"/>
    <w:basedOn w:val="Tablanormal"/>
    <w:next w:val="Tablaconcuadrcula"/>
    <w:uiPriority w:val="59"/>
    <w:rsid w:val="00EB0B96"/>
    <w:rPr>
      <w:rFonts w:ascii="Calibri" w:eastAsia="Calibri" w:hAnsi="Calibri"/>
    </w:rPr>
    <w:tblP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Pr>
  </w:style>
  <w:style w:type="character" w:customStyle="1" w:styleId="Ttulo1Car">
    <w:name w:val="Título 1 Car"/>
    <w:link w:val="Ttulo1"/>
    <w:uiPriority w:val="1"/>
    <w:rsid w:val="00C548B6"/>
    <w:rPr>
      <w:rFonts w:ascii="Verdana" w:hAnsi="Verdana"/>
      <w:b/>
      <w:sz w:val="28"/>
      <w:szCs w:val="24"/>
    </w:rPr>
  </w:style>
  <w:style w:type="paragraph" w:customStyle="1" w:styleId="parrafo2">
    <w:name w:val="parrafo_2"/>
    <w:basedOn w:val="Normal"/>
    <w:rsid w:val="00181541"/>
    <w:pPr>
      <w:spacing w:before="100" w:beforeAutospacing="1" w:after="100" w:afterAutospacing="1"/>
    </w:pPr>
  </w:style>
  <w:style w:type="paragraph" w:customStyle="1" w:styleId="CarCar13">
    <w:name w:val="Car Car13"/>
    <w:basedOn w:val="Normal"/>
    <w:rsid w:val="00E303A8"/>
    <w:pPr>
      <w:spacing w:after="160" w:line="240" w:lineRule="exact"/>
    </w:pPr>
    <w:rPr>
      <w:rFonts w:ascii="Arial" w:hAnsi="Arial"/>
      <w:lang w:val="en-US"/>
    </w:rPr>
  </w:style>
  <w:style w:type="table" w:customStyle="1" w:styleId="Tablaconcuadrcula2">
    <w:name w:val="Tabla con cuadrícula2"/>
    <w:basedOn w:val="Tablanormal"/>
    <w:next w:val="Tablaconcuadrcula"/>
    <w:uiPriority w:val="59"/>
    <w:rsid w:val="00FD2114"/>
    <w:rPr>
      <w:rFonts w:ascii="Calibri" w:eastAsia="Calibri" w:hAnsi="Calibri"/>
      <w:sz w:val="22"/>
      <w:szCs w:val="22"/>
      <w:lang w:eastAsia="en-US"/>
    </w:rPr>
    <w:tblP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Pr>
  </w:style>
  <w:style w:type="paragraph" w:customStyle="1" w:styleId="CarCar1CarCarCarCarCarCarCar1">
    <w:name w:val="Car Car1 Car Car Car Car Car Car Car1"/>
    <w:basedOn w:val="Normal"/>
    <w:rsid w:val="00D20131"/>
    <w:pPr>
      <w:spacing w:after="160" w:line="240" w:lineRule="exact"/>
    </w:pPr>
    <w:rPr>
      <w:rFonts w:ascii="Arial" w:hAnsi="Arial"/>
      <w:lang w:val="en-US"/>
    </w:rPr>
  </w:style>
  <w:style w:type="character" w:customStyle="1" w:styleId="CarCar8">
    <w:name w:val="Car Car8"/>
    <w:rsid w:val="00AF68A3"/>
    <w:rPr>
      <w:lang w:val="eu-ES" w:eastAsia="es-ES_tradnl" w:bidi="ar-SA"/>
    </w:rPr>
  </w:style>
  <w:style w:type="character" w:customStyle="1" w:styleId="CarCar7">
    <w:name w:val="Car Car7"/>
    <w:rsid w:val="00AF68A3"/>
    <w:rPr>
      <w:lang w:val="eu-ES" w:eastAsia="es-ES_tradnl" w:bidi="ar-SA"/>
    </w:rPr>
  </w:style>
  <w:style w:type="character" w:customStyle="1" w:styleId="CarCar5">
    <w:name w:val="Car Car5"/>
    <w:rsid w:val="00AF68A3"/>
    <w:rPr>
      <w:rFonts w:ascii="Tahoma" w:hAnsi="Tahoma" w:cs="Tahoma"/>
      <w:sz w:val="16"/>
      <w:szCs w:val="16"/>
      <w:lang w:val="es-ES_tradnl" w:eastAsia="en-US"/>
    </w:rPr>
  </w:style>
  <w:style w:type="paragraph" w:customStyle="1" w:styleId="CharChar3CarCharChar1">
    <w:name w:val="Char Char3 Car Char Char1"/>
    <w:basedOn w:val="Normal"/>
    <w:rsid w:val="00AF68A3"/>
    <w:pPr>
      <w:spacing w:after="160" w:line="240" w:lineRule="exact"/>
    </w:pPr>
    <w:rPr>
      <w:rFonts w:ascii="Tahoma" w:hAnsi="Tahoma"/>
      <w:lang w:val="en-US"/>
    </w:rPr>
  </w:style>
  <w:style w:type="paragraph" w:customStyle="1" w:styleId="KarKar41">
    <w:name w:val="Kar Kar41"/>
    <w:basedOn w:val="Normal"/>
    <w:rsid w:val="00AF68A3"/>
    <w:pPr>
      <w:spacing w:after="160" w:line="240" w:lineRule="exact"/>
    </w:pPr>
    <w:rPr>
      <w:rFonts w:ascii="Verdana" w:hAnsi="Verdana"/>
      <w:lang w:val="en-US"/>
    </w:rPr>
  </w:style>
  <w:style w:type="paragraph" w:customStyle="1" w:styleId="CarCarCar1CarCarCarCar1">
    <w:name w:val="Car Car Car1 Car Car Car Car1"/>
    <w:basedOn w:val="Normal"/>
    <w:rsid w:val="00AF68A3"/>
    <w:pPr>
      <w:spacing w:after="160" w:line="240" w:lineRule="exact"/>
    </w:pPr>
    <w:rPr>
      <w:rFonts w:ascii="Tahoma" w:hAnsi="Tahoma"/>
      <w:sz w:val="18"/>
      <w:szCs w:val="6"/>
      <w:lang w:val="en-US"/>
    </w:rPr>
  </w:style>
  <w:style w:type="paragraph" w:customStyle="1" w:styleId="KarKar51">
    <w:name w:val="Kar Kar51"/>
    <w:basedOn w:val="Normal"/>
    <w:rsid w:val="00AF68A3"/>
    <w:pPr>
      <w:spacing w:after="160" w:line="240" w:lineRule="exact"/>
    </w:pPr>
    <w:rPr>
      <w:rFonts w:ascii="Tahoma" w:hAnsi="Tahoma"/>
      <w:sz w:val="18"/>
      <w:szCs w:val="6"/>
      <w:lang w:val="en-US"/>
    </w:rPr>
  </w:style>
  <w:style w:type="character" w:customStyle="1" w:styleId="CarCar121">
    <w:name w:val="Car Car121"/>
    <w:rsid w:val="00AF68A3"/>
    <w:rPr>
      <w:rFonts w:ascii="Arial" w:eastAsia="Times New Roman" w:hAnsi="Arial" w:cs="Times New Roman"/>
      <w:sz w:val="20"/>
      <w:szCs w:val="20"/>
      <w:lang w:val="eu-ES" w:eastAsia="es-ES"/>
    </w:rPr>
  </w:style>
  <w:style w:type="numbering" w:customStyle="1" w:styleId="Estilo2">
    <w:name w:val="Estilo2"/>
    <w:uiPriority w:val="99"/>
    <w:rsid w:val="00AF68A3"/>
    <w:pPr>
      <w:numPr>
        <w:numId w:val="19"/>
      </w:numPr>
    </w:pPr>
  </w:style>
  <w:style w:type="numbering" w:customStyle="1" w:styleId="Estilo3">
    <w:name w:val="Estilo3"/>
    <w:uiPriority w:val="99"/>
    <w:rsid w:val="00AF68A3"/>
    <w:pPr>
      <w:numPr>
        <w:numId w:val="20"/>
      </w:numPr>
    </w:pPr>
  </w:style>
  <w:style w:type="numbering" w:customStyle="1" w:styleId="BOPV-111">
    <w:name w:val="BOPV-111"/>
    <w:rsid w:val="00AF68A3"/>
    <w:pPr>
      <w:numPr>
        <w:numId w:val="21"/>
      </w:numPr>
    </w:pPr>
  </w:style>
  <w:style w:type="paragraph" w:customStyle="1" w:styleId="CarCar13CarCar1CarCarCarCarCarCarCarCarCarCarCarCarCarCarCarCarCarCarCarCarCarCarCarCarCarCarCarCar">
    <w:name w:val="Car Car13 Car Car1 Car Car Car Car Car Car Car Car Car Car Car Car Car Car Car Car Car Car Car Car Car Car Car Car Car Car Car Car"/>
    <w:basedOn w:val="Normal"/>
    <w:rsid w:val="00DF1DFC"/>
    <w:pPr>
      <w:spacing w:after="160" w:line="240" w:lineRule="exact"/>
    </w:pPr>
    <w:rPr>
      <w:rFonts w:ascii="Arial" w:hAnsi="Arial"/>
      <w:lang w:val="en-US"/>
    </w:rPr>
  </w:style>
  <w:style w:type="character" w:customStyle="1" w:styleId="estilocorreo20">
    <w:name w:val="estilocorreo20"/>
    <w:semiHidden/>
    <w:rsid w:val="007F5FF3"/>
    <w:rPr>
      <w:rFonts w:ascii="Arial" w:hAnsi="Arial" w:cs="Arial" w:hint="default"/>
      <w:color w:val="000080"/>
      <w:sz w:val="20"/>
      <w:szCs w:val="20"/>
    </w:rPr>
  </w:style>
  <w:style w:type="character" w:customStyle="1" w:styleId="CarCar71">
    <w:name w:val="Car Car71"/>
    <w:rsid w:val="007F5FF3"/>
    <w:rPr>
      <w:lang w:val="eu-ES" w:eastAsia="es-ES_tradnl" w:bidi="ar-SA"/>
    </w:rPr>
  </w:style>
  <w:style w:type="character" w:customStyle="1" w:styleId="CarCar81">
    <w:name w:val="Car Car81"/>
    <w:rsid w:val="007F5FF3"/>
    <w:rPr>
      <w:lang w:val="eu-ES" w:eastAsia="es-ES_tradnl" w:bidi="ar-SA"/>
    </w:rPr>
  </w:style>
  <w:style w:type="numbering" w:customStyle="1" w:styleId="BOPV-12">
    <w:name w:val="BOPV-12"/>
    <w:rsid w:val="007F5FF3"/>
    <w:pPr>
      <w:numPr>
        <w:numId w:val="40"/>
      </w:numPr>
    </w:pPr>
  </w:style>
  <w:style w:type="character" w:customStyle="1" w:styleId="CarCar51">
    <w:name w:val="Car Car51"/>
    <w:rsid w:val="007F5FF3"/>
    <w:rPr>
      <w:rFonts w:ascii="Tahoma" w:hAnsi="Tahoma" w:cs="Tahoma"/>
      <w:sz w:val="16"/>
      <w:szCs w:val="16"/>
      <w:lang w:val="es-ES_tradnl" w:eastAsia="en-US"/>
    </w:rPr>
  </w:style>
  <w:style w:type="paragraph" w:customStyle="1" w:styleId="articulo">
    <w:name w:val="articulo"/>
    <w:basedOn w:val="Normal"/>
    <w:rsid w:val="007F5FF3"/>
    <w:pPr>
      <w:spacing w:before="100" w:beforeAutospacing="1" w:after="100" w:afterAutospacing="1"/>
    </w:pPr>
  </w:style>
  <w:style w:type="numbering" w:customStyle="1" w:styleId="Estilo211">
    <w:name w:val="Estilo211"/>
    <w:uiPriority w:val="99"/>
    <w:rsid w:val="007F5FF3"/>
    <w:pPr>
      <w:numPr>
        <w:numId w:val="41"/>
      </w:numPr>
    </w:pPr>
  </w:style>
  <w:style w:type="numbering" w:customStyle="1" w:styleId="BOPV-121">
    <w:name w:val="BOPV-121"/>
    <w:rsid w:val="007F5FF3"/>
    <w:pPr>
      <w:numPr>
        <w:numId w:val="1"/>
      </w:numPr>
    </w:pPr>
  </w:style>
  <w:style w:type="numbering" w:customStyle="1" w:styleId="BOPV-1121">
    <w:name w:val="BOPV-1121"/>
    <w:rsid w:val="007F5FF3"/>
    <w:pPr>
      <w:numPr>
        <w:numId w:val="22"/>
      </w:numPr>
    </w:pPr>
  </w:style>
  <w:style w:type="numbering" w:customStyle="1" w:styleId="BOPV-13">
    <w:name w:val="BOPV-13"/>
    <w:rsid w:val="007F5FF3"/>
    <w:pPr>
      <w:numPr>
        <w:numId w:val="23"/>
      </w:numPr>
    </w:pPr>
  </w:style>
  <w:style w:type="paragraph" w:customStyle="1" w:styleId="bopvdetalle">
    <w:name w:val="bopvdetalle"/>
    <w:basedOn w:val="Normal"/>
    <w:rsid w:val="007F5FF3"/>
    <w:pPr>
      <w:spacing w:before="100" w:beforeAutospacing="1" w:after="100" w:afterAutospacing="1"/>
    </w:pPr>
  </w:style>
  <w:style w:type="numbering" w:customStyle="1" w:styleId="Estilo4">
    <w:name w:val="Estilo4"/>
    <w:uiPriority w:val="99"/>
    <w:rsid w:val="007F5FF3"/>
  </w:style>
  <w:style w:type="numbering" w:customStyle="1" w:styleId="Estilo5">
    <w:name w:val="Estilo5"/>
    <w:uiPriority w:val="99"/>
    <w:rsid w:val="007F5FF3"/>
  </w:style>
  <w:style w:type="character" w:styleId="Refdecomentario">
    <w:name w:val="annotation reference"/>
    <w:uiPriority w:val="99"/>
    <w:rsid w:val="00AE7EFE"/>
    <w:rPr>
      <w:sz w:val="16"/>
      <w:szCs w:val="16"/>
    </w:rPr>
  </w:style>
  <w:style w:type="paragraph" w:styleId="Asuntodelcomentario">
    <w:name w:val="annotation subject"/>
    <w:basedOn w:val="Textocomentario"/>
    <w:next w:val="Textocomentario"/>
    <w:link w:val="AsuntodelcomentarioCar"/>
    <w:rsid w:val="00AE7EFE"/>
    <w:rPr>
      <w:b/>
      <w:bCs/>
      <w:lang w:val="es-ES_tradnl" w:eastAsia="en-US"/>
    </w:rPr>
  </w:style>
  <w:style w:type="character" w:customStyle="1" w:styleId="AsuntodelcomentarioCar">
    <w:name w:val="Asunto del comentario Car"/>
    <w:link w:val="Asuntodelcomentario"/>
    <w:rsid w:val="00AE7EFE"/>
    <w:rPr>
      <w:b/>
      <w:bCs/>
      <w:lang w:val="es-ES_tradnl" w:eastAsia="en-US"/>
    </w:rPr>
  </w:style>
  <w:style w:type="numbering" w:customStyle="1" w:styleId="Estilo25">
    <w:name w:val="Estilo25"/>
    <w:uiPriority w:val="99"/>
    <w:rsid w:val="00AE7EFE"/>
    <w:pPr>
      <w:numPr>
        <w:numId w:val="26"/>
      </w:numPr>
    </w:pPr>
  </w:style>
  <w:style w:type="table" w:customStyle="1" w:styleId="Tablaconcuadrcula3">
    <w:name w:val="Tabla con cuadrícula3"/>
    <w:basedOn w:val="Tablanormal"/>
    <w:next w:val="Tablaconcuadrcula"/>
    <w:uiPriority w:val="59"/>
    <w:rsid w:val="00AE7EFE"/>
    <w:rPr>
      <w:rFonts w:ascii="Calibri" w:eastAsia="Calibri" w:hAnsi="Calibri"/>
    </w:rPr>
    <w:tblP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Pr>
  </w:style>
  <w:style w:type="paragraph" w:customStyle="1" w:styleId="CarCar13CarCar">
    <w:name w:val="Car Car13 Car Car"/>
    <w:basedOn w:val="Normal"/>
    <w:rsid w:val="00AE7EFE"/>
    <w:pPr>
      <w:spacing w:after="160" w:line="240" w:lineRule="exact"/>
    </w:pPr>
    <w:rPr>
      <w:rFonts w:ascii="Arial" w:hAnsi="Arial"/>
      <w:lang w:val="en-US"/>
    </w:rPr>
  </w:style>
  <w:style w:type="paragraph" w:customStyle="1" w:styleId="CarCar13CarCar1">
    <w:name w:val="Car Car13 Car Car1"/>
    <w:basedOn w:val="Normal"/>
    <w:rsid w:val="00F4454D"/>
    <w:pPr>
      <w:spacing w:after="160" w:line="240" w:lineRule="exact"/>
    </w:pPr>
    <w:rPr>
      <w:rFonts w:ascii="Arial" w:hAnsi="Arial"/>
      <w:lang w:val="en-US"/>
    </w:rPr>
  </w:style>
  <w:style w:type="character" w:customStyle="1" w:styleId="bold">
    <w:name w:val="bold"/>
    <w:basedOn w:val="Fuentedeprrafopredeter"/>
    <w:rsid w:val="00E673F0"/>
  </w:style>
  <w:style w:type="paragraph" w:customStyle="1" w:styleId="CarCar13CarCar1CarCarCarCar">
    <w:name w:val="Car Car13 Car Car1 Car Car Car Car"/>
    <w:basedOn w:val="Normal"/>
    <w:rsid w:val="0025136B"/>
    <w:pPr>
      <w:spacing w:after="160" w:line="240" w:lineRule="exact"/>
    </w:pPr>
    <w:rPr>
      <w:rFonts w:ascii="Arial" w:hAnsi="Arial"/>
      <w:sz w:val="20"/>
      <w:szCs w:val="20"/>
      <w:lang w:val="en-US" w:eastAsia="en-US"/>
    </w:rPr>
  </w:style>
  <w:style w:type="character" w:customStyle="1" w:styleId="small">
    <w:name w:val="small"/>
    <w:basedOn w:val="Fuentedeprrafopredeter"/>
    <w:rsid w:val="00DA4E68"/>
  </w:style>
  <w:style w:type="paragraph" w:customStyle="1" w:styleId="TtulodeTDC1">
    <w:name w:val="Título de TDC1"/>
    <w:basedOn w:val="Ttulo1"/>
    <w:next w:val="Normal"/>
    <w:uiPriority w:val="39"/>
    <w:qFormat/>
    <w:rsid w:val="003749BE"/>
    <w:pPr>
      <w:keepNext/>
      <w:keepLines/>
      <w:spacing w:before="480" w:line="276" w:lineRule="auto"/>
      <w:outlineLvl w:val="9"/>
    </w:pPr>
    <w:rPr>
      <w:rFonts w:ascii="Cambria" w:hAnsi="Cambria"/>
      <w:bCs/>
      <w:color w:val="365F91"/>
      <w:szCs w:val="28"/>
    </w:rPr>
  </w:style>
  <w:style w:type="character" w:customStyle="1" w:styleId="rphighlightallclassrphighlightsubjectclass">
    <w:name w:val="rphighlightallclass rphighlightsubjectclass"/>
    <w:basedOn w:val="Fuentedeprrafopredeter"/>
    <w:rsid w:val="000E6401"/>
  </w:style>
  <w:style w:type="character" w:customStyle="1" w:styleId="bidiallowtextselection">
    <w:name w:val="bidi allowtextselection"/>
    <w:basedOn w:val="Fuentedeprrafopredeter"/>
    <w:rsid w:val="000E6401"/>
  </w:style>
  <w:style w:type="character" w:customStyle="1" w:styleId="rphighlightallclassrphighlightbodyclass">
    <w:name w:val="rphighlightallclass rphighlightbodyclass"/>
    <w:basedOn w:val="Fuentedeprrafopredeter"/>
    <w:rsid w:val="000E6401"/>
  </w:style>
  <w:style w:type="character" w:customStyle="1" w:styleId="rp61rp41">
    <w:name w:val="_rp_61 _rp_41"/>
    <w:basedOn w:val="Fuentedeprrafopredeter"/>
    <w:rsid w:val="000E6401"/>
  </w:style>
  <w:style w:type="character" w:customStyle="1" w:styleId="fc4o365buttonlabel">
    <w:name w:val="_fc_4 o365buttonlabel"/>
    <w:basedOn w:val="Fuentedeprrafopredeter"/>
    <w:rsid w:val="000E6401"/>
  </w:style>
  <w:style w:type="character" w:customStyle="1" w:styleId="rpd1ms-font-color-blackrpc1">
    <w:name w:val="_rp_d1 ms-font-color-black _rp_c1"/>
    <w:basedOn w:val="Fuentedeprrafopredeter"/>
    <w:rsid w:val="000E6401"/>
  </w:style>
  <w:style w:type="character" w:customStyle="1" w:styleId="pebpekpe41bidipedms-font-color-blackms-font-color-themeprimary-hoverallowtextselection">
    <w:name w:val="_pe_b _pe_k _pe_41 bidi _pe_d ms-font-color-black ms-font-color-themeprimary-hover allowtextselection"/>
    <w:basedOn w:val="Fuentedeprrafopredeter"/>
    <w:rsid w:val="000E6401"/>
  </w:style>
  <w:style w:type="character" w:customStyle="1" w:styleId="bm">
    <w:name w:val="_b_m"/>
    <w:basedOn w:val="Fuentedeprrafopredeter"/>
    <w:rsid w:val="000E6401"/>
  </w:style>
  <w:style w:type="paragraph" w:styleId="Sinespaciado">
    <w:name w:val="No Spacing"/>
    <w:uiPriority w:val="1"/>
    <w:qFormat/>
    <w:rsid w:val="00B427A3"/>
    <w:rPr>
      <w:rFonts w:ascii="Calibri" w:eastAsia="Calibri" w:hAnsi="Calibri"/>
      <w:sz w:val="22"/>
      <w:szCs w:val="22"/>
      <w:lang w:eastAsia="en-US"/>
    </w:rPr>
  </w:style>
  <w:style w:type="paragraph" w:styleId="TDC4">
    <w:name w:val="toc 4"/>
    <w:basedOn w:val="Normal"/>
    <w:next w:val="Normal"/>
    <w:autoRedefine/>
    <w:uiPriority w:val="39"/>
    <w:rsid w:val="007B3D68"/>
    <w:pPr>
      <w:ind w:left="720"/>
    </w:pPr>
    <w:rPr>
      <w:rFonts w:asciiTheme="minorHAnsi" w:hAnsiTheme="minorHAnsi" w:cstheme="minorHAnsi"/>
      <w:sz w:val="20"/>
      <w:szCs w:val="20"/>
    </w:rPr>
  </w:style>
  <w:style w:type="paragraph" w:styleId="TDC5">
    <w:name w:val="toc 5"/>
    <w:basedOn w:val="Normal"/>
    <w:next w:val="Normal"/>
    <w:autoRedefine/>
    <w:uiPriority w:val="39"/>
    <w:rsid w:val="007B3D68"/>
    <w:pPr>
      <w:ind w:left="960"/>
    </w:pPr>
    <w:rPr>
      <w:rFonts w:asciiTheme="minorHAnsi" w:hAnsiTheme="minorHAnsi" w:cstheme="minorHAnsi"/>
      <w:sz w:val="20"/>
      <w:szCs w:val="20"/>
    </w:rPr>
  </w:style>
  <w:style w:type="paragraph" w:styleId="TDC6">
    <w:name w:val="toc 6"/>
    <w:basedOn w:val="Normal"/>
    <w:next w:val="Normal"/>
    <w:autoRedefine/>
    <w:uiPriority w:val="39"/>
    <w:unhideWhenUsed/>
    <w:rsid w:val="007B3D68"/>
    <w:pPr>
      <w:ind w:left="1200"/>
    </w:pPr>
    <w:rPr>
      <w:rFonts w:asciiTheme="minorHAnsi" w:hAnsiTheme="minorHAnsi" w:cstheme="minorHAnsi"/>
      <w:sz w:val="20"/>
      <w:szCs w:val="20"/>
    </w:rPr>
  </w:style>
  <w:style w:type="paragraph" w:styleId="TDC7">
    <w:name w:val="toc 7"/>
    <w:basedOn w:val="Normal"/>
    <w:next w:val="Normal"/>
    <w:autoRedefine/>
    <w:uiPriority w:val="39"/>
    <w:unhideWhenUsed/>
    <w:rsid w:val="007B3D68"/>
    <w:pPr>
      <w:ind w:left="1440"/>
    </w:pPr>
    <w:rPr>
      <w:rFonts w:asciiTheme="minorHAnsi" w:hAnsiTheme="minorHAnsi" w:cstheme="minorHAnsi"/>
      <w:sz w:val="20"/>
      <w:szCs w:val="20"/>
    </w:rPr>
  </w:style>
  <w:style w:type="paragraph" w:styleId="TDC8">
    <w:name w:val="toc 8"/>
    <w:basedOn w:val="Normal"/>
    <w:next w:val="Normal"/>
    <w:autoRedefine/>
    <w:uiPriority w:val="39"/>
    <w:unhideWhenUsed/>
    <w:rsid w:val="007B3D68"/>
    <w:pPr>
      <w:ind w:left="1680"/>
    </w:pPr>
    <w:rPr>
      <w:rFonts w:asciiTheme="minorHAnsi" w:hAnsiTheme="minorHAnsi" w:cstheme="minorHAnsi"/>
      <w:sz w:val="20"/>
      <w:szCs w:val="20"/>
    </w:rPr>
  </w:style>
  <w:style w:type="paragraph" w:styleId="TDC9">
    <w:name w:val="toc 9"/>
    <w:basedOn w:val="Normal"/>
    <w:next w:val="Normal"/>
    <w:autoRedefine/>
    <w:uiPriority w:val="39"/>
    <w:unhideWhenUsed/>
    <w:rsid w:val="007B3D68"/>
    <w:pPr>
      <w:ind w:left="1920"/>
    </w:pPr>
    <w:rPr>
      <w:rFonts w:asciiTheme="minorHAnsi" w:hAnsiTheme="minorHAnsi" w:cstheme="minorHAnsi"/>
      <w:sz w:val="20"/>
      <w:szCs w:val="20"/>
    </w:rPr>
  </w:style>
  <w:style w:type="paragraph" w:customStyle="1" w:styleId="CarCar13CarCar1CarCarCarCarCarCarCarCarCarCarCarCarCarCarCarCarCarCarCarCar">
    <w:name w:val="Car Car13 Car Car1 Car Car Car Car Car Car Car Car Car Car Car Car Car Car Car Car Car Car Car Car"/>
    <w:basedOn w:val="Normal"/>
    <w:rsid w:val="00EC77F8"/>
    <w:pPr>
      <w:spacing w:after="160" w:line="240" w:lineRule="exact"/>
    </w:pPr>
    <w:rPr>
      <w:rFonts w:ascii="Arial" w:hAnsi="Arial"/>
      <w:lang w:val="en-US"/>
    </w:rPr>
  </w:style>
  <w:style w:type="paragraph" w:customStyle="1" w:styleId="CarCar13CarCar1CarCarCarCarCarCarCarCarCarCarCarCarCarCarCarCarCarCarCarCarCarCar">
    <w:name w:val="Car Car13 Car Car1 Car Car Car Car Car Car Car Car Car Car Car Car Car Car Car Car Car Car Car Car Car Car"/>
    <w:basedOn w:val="Normal"/>
    <w:rsid w:val="000476C3"/>
    <w:pPr>
      <w:spacing w:after="160" w:line="240" w:lineRule="exact"/>
    </w:pPr>
    <w:rPr>
      <w:rFonts w:ascii="Arial" w:hAnsi="Arial"/>
      <w:lang w:val="en-US"/>
    </w:rPr>
  </w:style>
  <w:style w:type="paragraph" w:customStyle="1" w:styleId="CarCar13CarCar1CarCarCarCarCarCarCarCarCarCarCarCarCarCarCarCarCarCarCarCarCarCarCarCar">
    <w:name w:val="Car Car13 Car Car1 Car Car Car Car Car Car Car Car Car Car Car Car Car Car Car Car Car Car Car Car Car Car Car Car"/>
    <w:basedOn w:val="Normal"/>
    <w:rsid w:val="00E507F4"/>
    <w:pPr>
      <w:spacing w:after="160" w:line="240" w:lineRule="exact"/>
    </w:pPr>
    <w:rPr>
      <w:rFonts w:ascii="Arial" w:hAnsi="Arial"/>
      <w:lang w:val="en-US"/>
    </w:rPr>
  </w:style>
  <w:style w:type="paragraph" w:customStyle="1" w:styleId="CarCar13CarCar1CarCarCarCarCarCarCarCarCarCarCarCarCarCarCarCarCarCarCarCarCarCarCarCar1">
    <w:name w:val="Car Car13 Car Car1 Car Car Car Car Car Car Car Car Car Car Car Car Car Car Car Car Car Car Car Car Car Car Car Car1"/>
    <w:basedOn w:val="Normal"/>
    <w:rsid w:val="005C3FFC"/>
    <w:pPr>
      <w:spacing w:after="160" w:line="240" w:lineRule="exact"/>
    </w:pPr>
    <w:rPr>
      <w:rFonts w:ascii="Arial" w:hAnsi="Arial"/>
      <w:lang w:val="en-US"/>
    </w:rPr>
  </w:style>
  <w:style w:type="numbering" w:customStyle="1" w:styleId="BOPV-131">
    <w:name w:val="BOPV-131"/>
    <w:rsid w:val="00C55CE8"/>
    <w:pPr>
      <w:numPr>
        <w:numId w:val="42"/>
      </w:numPr>
    </w:pPr>
  </w:style>
  <w:style w:type="paragraph" w:customStyle="1" w:styleId="ESQUEMA3">
    <w:name w:val="ESQUEMA 3"/>
    <w:basedOn w:val="Normal"/>
    <w:link w:val="ESQUEMA3Car"/>
    <w:qFormat/>
    <w:rsid w:val="00180EA6"/>
    <w:pPr>
      <w:keepLines/>
      <w:spacing w:line="280" w:lineRule="atLeast"/>
      <w:ind w:left="284"/>
      <w:jc w:val="both"/>
    </w:pPr>
    <w:rPr>
      <w:rFonts w:ascii="Verdana" w:hAnsi="Verdana"/>
      <w:b/>
      <w:sz w:val="20"/>
      <w:lang w:val="x-none" w:eastAsia="x-none"/>
    </w:rPr>
  </w:style>
  <w:style w:type="character" w:customStyle="1" w:styleId="ESQUEMA3Car">
    <w:name w:val="ESQUEMA 3 Car"/>
    <w:link w:val="ESQUEMA3"/>
    <w:rsid w:val="00180EA6"/>
    <w:rPr>
      <w:rFonts w:ascii="Verdana" w:hAnsi="Verdana"/>
      <w:b/>
      <w:szCs w:val="24"/>
      <w:lang w:val="x-none" w:eastAsia="x-none"/>
    </w:rPr>
  </w:style>
  <w:style w:type="paragraph" w:styleId="TtuloTDC">
    <w:name w:val="TOC Heading"/>
    <w:basedOn w:val="Ttulo1"/>
    <w:next w:val="Normal"/>
    <w:uiPriority w:val="39"/>
    <w:unhideWhenUsed/>
    <w:qFormat/>
    <w:rsid w:val="00295F19"/>
    <w:pPr>
      <w:keepNext/>
      <w:keepLines/>
      <w:spacing w:before="240" w:line="259" w:lineRule="auto"/>
      <w:jc w:val="left"/>
      <w:outlineLvl w:val="9"/>
    </w:pPr>
    <w:rPr>
      <w:rFonts w:asciiTheme="majorHAnsi" w:eastAsiaTheme="majorEastAsia" w:hAnsiTheme="majorHAnsi" w:cstheme="majorBidi"/>
      <w:b w:val="0"/>
      <w:color w:val="2E74B5" w:themeColor="accent1" w:themeShade="BF"/>
      <w:sz w:val="32"/>
      <w:szCs w:val="32"/>
      <w:lang w:val="eu-ES" w:eastAsia="eu-ES"/>
    </w:rPr>
  </w:style>
  <w:style w:type="paragraph" w:styleId="Revisin">
    <w:name w:val="Revision"/>
    <w:hidden/>
    <w:uiPriority w:val="99"/>
    <w:semiHidden/>
    <w:rsid w:val="00277FBF"/>
    <w:rPr>
      <w:sz w:val="24"/>
      <w:szCs w:val="24"/>
    </w:rPr>
  </w:style>
  <w:style w:type="character" w:customStyle="1" w:styleId="Ttulo4Car">
    <w:name w:val="Título 4 Car"/>
    <w:link w:val="Ttulo4"/>
    <w:rsid w:val="00303966"/>
    <w:rPr>
      <w:rFonts w:ascii="Verdana" w:eastAsia="Arial Unicode MS" w:hAnsi="Verdana"/>
      <w:b/>
      <w:sz w:val="18"/>
      <w:szCs w:val="18"/>
    </w:rPr>
  </w:style>
  <w:style w:type="paragraph" w:customStyle="1" w:styleId="TITULOAPRINCIPALES">
    <w:name w:val="TITULOA PRINCIPALES"/>
    <w:basedOn w:val="Normal"/>
    <w:next w:val="Normal"/>
    <w:link w:val="TITULOAPRINCIPALESCar"/>
    <w:qFormat/>
    <w:rsid w:val="00C548B6"/>
    <w:pPr>
      <w:jc w:val="center"/>
    </w:pPr>
    <w:rPr>
      <w:rFonts w:ascii="Verdana" w:hAnsi="Verdana"/>
      <w:b/>
    </w:rPr>
  </w:style>
  <w:style w:type="paragraph" w:customStyle="1" w:styleId="NIVEL1">
    <w:name w:val="NIVEL 1"/>
    <w:basedOn w:val="Normal"/>
    <w:next w:val="Normal"/>
    <w:link w:val="NIVEL1Car"/>
    <w:qFormat/>
    <w:rsid w:val="00C548B6"/>
    <w:pPr>
      <w:pBdr>
        <w:top w:val="single" w:sz="4" w:space="1" w:color="auto"/>
        <w:bottom w:val="single" w:sz="4" w:space="1" w:color="auto"/>
      </w:pBdr>
      <w:shd w:val="clear" w:color="auto" w:fill="BFBFBF"/>
      <w:jc w:val="center"/>
    </w:pPr>
    <w:rPr>
      <w:rFonts w:ascii="Verdana" w:eastAsia="Arial Unicode MS" w:hAnsi="Verdana"/>
      <w:b/>
    </w:rPr>
  </w:style>
  <w:style w:type="character" w:customStyle="1" w:styleId="TITULOAPRINCIPALESCar">
    <w:name w:val="TITULOA PRINCIPALES Car"/>
    <w:link w:val="TITULOAPRINCIPALES"/>
    <w:rsid w:val="00C548B6"/>
    <w:rPr>
      <w:rFonts w:ascii="Verdana" w:hAnsi="Verdana"/>
      <w:b/>
      <w:sz w:val="24"/>
      <w:szCs w:val="24"/>
    </w:rPr>
  </w:style>
  <w:style w:type="paragraph" w:customStyle="1" w:styleId="ESQUEMA1">
    <w:name w:val="ESQUEMA 1"/>
    <w:basedOn w:val="Normal"/>
    <w:next w:val="Normal"/>
    <w:link w:val="ESQUEMA1Car"/>
    <w:qFormat/>
    <w:rsid w:val="00C548B6"/>
    <w:pPr>
      <w:numPr>
        <w:numId w:val="71"/>
      </w:numPr>
      <w:jc w:val="both"/>
    </w:pPr>
    <w:rPr>
      <w:rFonts w:ascii="Verdana" w:hAnsi="Verdana"/>
      <w:b/>
      <w:caps/>
      <w:sz w:val="20"/>
      <w:szCs w:val="20"/>
    </w:rPr>
  </w:style>
  <w:style w:type="character" w:customStyle="1" w:styleId="NIVEL1Car">
    <w:name w:val="NIVEL 1 Car"/>
    <w:link w:val="NIVEL1"/>
    <w:rsid w:val="00C548B6"/>
    <w:rPr>
      <w:rFonts w:ascii="Verdana" w:eastAsia="Arial Unicode MS" w:hAnsi="Verdana"/>
      <w:b/>
      <w:sz w:val="24"/>
      <w:szCs w:val="24"/>
      <w:shd w:val="clear" w:color="auto" w:fill="BFBFBF"/>
    </w:rPr>
  </w:style>
  <w:style w:type="paragraph" w:customStyle="1" w:styleId="ESQUEMA2">
    <w:name w:val="ESQUEMA 2"/>
    <w:basedOn w:val="Normal"/>
    <w:link w:val="ESQUEMA2Car"/>
    <w:rsid w:val="00C548B6"/>
    <w:pPr>
      <w:numPr>
        <w:ilvl w:val="1"/>
        <w:numId w:val="72"/>
      </w:numPr>
    </w:pPr>
    <w:rPr>
      <w:rFonts w:ascii="Verdana" w:hAnsi="Verdana"/>
      <w:b/>
      <w:sz w:val="20"/>
      <w:szCs w:val="20"/>
    </w:rPr>
  </w:style>
  <w:style w:type="character" w:customStyle="1" w:styleId="ESQUEMA1Car">
    <w:name w:val="ESQUEMA 1 Car"/>
    <w:link w:val="ESQUEMA1"/>
    <w:rsid w:val="00C548B6"/>
    <w:rPr>
      <w:rFonts w:ascii="Verdana" w:hAnsi="Verdana"/>
      <w:b/>
      <w:caps/>
    </w:rPr>
  </w:style>
  <w:style w:type="character" w:customStyle="1" w:styleId="ESQUEMA2Car">
    <w:name w:val="ESQUEMA 2 Car"/>
    <w:link w:val="ESQUEMA2"/>
    <w:rsid w:val="00C548B6"/>
    <w:rPr>
      <w:rFonts w:ascii="Verdana" w:hAnsi="Verdana"/>
      <w:b/>
    </w:rPr>
  </w:style>
  <w:style w:type="character" w:customStyle="1" w:styleId="Ttulo2Car">
    <w:name w:val="Título 2 Car"/>
    <w:link w:val="Ttulo2"/>
    <w:rsid w:val="0063609A"/>
    <w:rPr>
      <w:rFonts w:ascii="Verdana" w:eastAsia="Arial Unicode MS" w:hAnsi="Verdana"/>
      <w:b/>
      <w:sz w:val="22"/>
      <w:szCs w:val="22"/>
      <w:shd w:val="clear" w:color="auto" w:fill="D0CECE"/>
    </w:rPr>
  </w:style>
  <w:style w:type="character" w:customStyle="1" w:styleId="Ttulo3Car">
    <w:name w:val="Título 3 Car"/>
    <w:link w:val="Ttulo3"/>
    <w:rsid w:val="00C03745"/>
    <w:rPr>
      <w:rFonts w:ascii="Verdana" w:hAnsi="Verdana" w:cs="Arial"/>
      <w:b/>
      <w:caps/>
      <w:sz w:val="19"/>
      <w:szCs w:val="19"/>
    </w:rPr>
  </w:style>
  <w:style w:type="character" w:customStyle="1" w:styleId="Ttulo5Car">
    <w:name w:val="Título 5 Car"/>
    <w:link w:val="Ttulo5"/>
    <w:rsid w:val="00011799"/>
    <w:rPr>
      <w:rFonts w:ascii="Verdana" w:eastAsia="Arial Unicode MS" w:hAnsi="Verdana"/>
      <w:sz w:val="19"/>
      <w:szCs w:val="18"/>
    </w:rPr>
  </w:style>
  <w:style w:type="character" w:customStyle="1" w:styleId="Ttulo6Car">
    <w:name w:val="Título 6 Car"/>
    <w:link w:val="Ttulo6"/>
    <w:rsid w:val="00C548B6"/>
    <w:rPr>
      <w:sz w:val="24"/>
      <w:szCs w:val="24"/>
      <w:u w:val="single"/>
    </w:rPr>
  </w:style>
  <w:style w:type="character" w:customStyle="1" w:styleId="Ttulo7Car">
    <w:name w:val="Título 7 Car"/>
    <w:link w:val="Ttulo7"/>
    <w:rsid w:val="00C548B6"/>
    <w:rPr>
      <w:i/>
      <w:sz w:val="24"/>
      <w:szCs w:val="24"/>
    </w:rPr>
  </w:style>
  <w:style w:type="character" w:customStyle="1" w:styleId="Ttulo8Car">
    <w:name w:val="Título 8 Car"/>
    <w:link w:val="Ttulo8"/>
    <w:rsid w:val="00C548B6"/>
    <w:rPr>
      <w:i/>
      <w:iCs/>
      <w:sz w:val="24"/>
      <w:szCs w:val="24"/>
    </w:rPr>
  </w:style>
  <w:style w:type="character" w:customStyle="1" w:styleId="Ttulo9Car">
    <w:name w:val="Título 9 Car"/>
    <w:link w:val="Ttulo9"/>
    <w:rsid w:val="00C548B6"/>
    <w:rPr>
      <w:i/>
      <w:sz w:val="24"/>
      <w:szCs w:val="24"/>
    </w:rPr>
  </w:style>
  <w:style w:type="character" w:customStyle="1" w:styleId="TextoindependienteCar">
    <w:name w:val="Texto independiente Car"/>
    <w:link w:val="Textoindependiente"/>
    <w:uiPriority w:val="1"/>
    <w:rsid w:val="00C548B6"/>
    <w:rPr>
      <w:rFonts w:ascii="Arial" w:hAnsi="Arial"/>
      <w:sz w:val="16"/>
      <w:szCs w:val="24"/>
    </w:rPr>
  </w:style>
  <w:style w:type="character" w:customStyle="1" w:styleId="SangradetextonormalCar">
    <w:name w:val="Sangría de texto normal Car"/>
    <w:link w:val="Sangradetextonormal"/>
    <w:rsid w:val="00C548B6"/>
    <w:rPr>
      <w:rFonts w:ascii="Arial" w:hAnsi="Arial"/>
      <w:sz w:val="18"/>
      <w:szCs w:val="24"/>
    </w:rPr>
  </w:style>
  <w:style w:type="character" w:customStyle="1" w:styleId="Sangra3detindependienteCar">
    <w:name w:val="Sangría 3 de t. independiente Car"/>
    <w:link w:val="Sangra3detindependiente"/>
    <w:rsid w:val="00C548B6"/>
    <w:rPr>
      <w:rFonts w:ascii="Arial" w:hAnsi="Arial"/>
      <w:sz w:val="18"/>
      <w:szCs w:val="24"/>
      <w:u w:val="single"/>
    </w:rPr>
  </w:style>
  <w:style w:type="paragraph" w:customStyle="1" w:styleId="CM9">
    <w:name w:val="CM9"/>
    <w:basedOn w:val="Default"/>
    <w:next w:val="Default"/>
    <w:rsid w:val="00C548B6"/>
    <w:pPr>
      <w:spacing w:after="213"/>
    </w:pPr>
    <w:rPr>
      <w:rFonts w:ascii="Verdana" w:hAnsi="Verdana"/>
      <w:color w:val="auto"/>
      <w:lang w:val="es-ES_tradnl" w:eastAsia="es-ES_tradnl"/>
    </w:rPr>
  </w:style>
  <w:style w:type="character" w:customStyle="1" w:styleId="Textoindependiente3Car">
    <w:name w:val="Texto independiente 3 Car"/>
    <w:link w:val="Textoindependiente3"/>
    <w:rsid w:val="00C548B6"/>
    <w:rPr>
      <w:rFonts w:ascii="Arial" w:hAnsi="Arial"/>
      <w:b/>
      <w:color w:val="339966"/>
      <w:sz w:val="18"/>
      <w:szCs w:val="24"/>
      <w:u w:val="single"/>
    </w:rPr>
  </w:style>
  <w:style w:type="paragraph" w:customStyle="1" w:styleId="KarKar1">
    <w:name w:val="Kar Kar1"/>
    <w:basedOn w:val="Normal"/>
    <w:rsid w:val="00C548B6"/>
    <w:pPr>
      <w:spacing w:after="160" w:line="240" w:lineRule="exact"/>
    </w:pPr>
    <w:rPr>
      <w:rFonts w:ascii="Verdana" w:hAnsi="Verdana"/>
      <w:sz w:val="20"/>
      <w:szCs w:val="20"/>
      <w:lang w:val="en-US" w:eastAsia="en-US"/>
    </w:rPr>
  </w:style>
  <w:style w:type="paragraph" w:customStyle="1" w:styleId="KarKar5CarCarKarKarCarCarKarKar">
    <w:name w:val="Kar Kar5 Car Car Kar Kar Car Car Kar Kar"/>
    <w:basedOn w:val="Normal"/>
    <w:rsid w:val="00C548B6"/>
    <w:pPr>
      <w:spacing w:after="160" w:line="240" w:lineRule="exact"/>
    </w:pPr>
    <w:rPr>
      <w:rFonts w:ascii="Verdana" w:hAnsi="Verdana"/>
      <w:sz w:val="20"/>
      <w:szCs w:val="20"/>
      <w:lang w:val="en-US" w:eastAsia="en-US"/>
    </w:rPr>
  </w:style>
  <w:style w:type="paragraph" w:customStyle="1" w:styleId="KarKarCarCarKarKarCarCarKarKarCarCarKarKarCarCarKarKarCarCarKarKar">
    <w:name w:val="Kar Kar Car Car Kar Kar Car Car Kar Kar Car Car Kar Kar Car Car Kar Kar Car Car Kar Kar"/>
    <w:basedOn w:val="Normal"/>
    <w:rsid w:val="00C548B6"/>
    <w:pPr>
      <w:spacing w:after="160" w:line="240" w:lineRule="exact"/>
    </w:pPr>
    <w:rPr>
      <w:rFonts w:ascii="Tahoma" w:hAnsi="Tahoma"/>
      <w:sz w:val="20"/>
      <w:szCs w:val="20"/>
      <w:lang w:val="en-US" w:eastAsia="en-US"/>
    </w:rPr>
  </w:style>
  <w:style w:type="paragraph" w:customStyle="1" w:styleId="Normal50">
    <w:name w:val="Normal_5_0"/>
    <w:rsid w:val="00C548B6"/>
    <w:rPr>
      <w:rFonts w:ascii="Trebuchet MS" w:hAnsi="Trebuchet MS"/>
    </w:rPr>
  </w:style>
  <w:style w:type="paragraph" w:customStyle="1" w:styleId="Prrafodelista4">
    <w:name w:val="Párrafo de lista_4"/>
    <w:basedOn w:val="Normal50"/>
    <w:qFormat/>
    <w:rsid w:val="00C548B6"/>
    <w:pPr>
      <w:ind w:left="708"/>
    </w:pPr>
    <w:rPr>
      <w:rFonts w:ascii="Times New Roman" w:hAnsi="Times New Roman"/>
      <w:lang w:val="es-ES_tradnl" w:eastAsia="en-US"/>
    </w:rPr>
  </w:style>
  <w:style w:type="paragraph" w:customStyle="1" w:styleId="Prrafodelista5">
    <w:name w:val="Párrafo de lista_5"/>
    <w:basedOn w:val="Normal"/>
    <w:qFormat/>
    <w:rsid w:val="00C548B6"/>
    <w:pPr>
      <w:ind w:left="708"/>
    </w:pPr>
    <w:rPr>
      <w:sz w:val="20"/>
      <w:szCs w:val="20"/>
      <w:lang w:val="es-ES_tradnl" w:eastAsia="en-US"/>
    </w:rPr>
  </w:style>
  <w:style w:type="paragraph" w:customStyle="1" w:styleId="a1">
    <w:name w:val="a1"/>
    <w:basedOn w:val="Default"/>
    <w:next w:val="Default"/>
    <w:rsid w:val="00C548B6"/>
    <w:rPr>
      <w:rFonts w:ascii="Verdana" w:hAnsi="Verdana"/>
      <w:color w:val="auto"/>
    </w:rPr>
  </w:style>
  <w:style w:type="paragraph" w:customStyle="1" w:styleId="parrafodeusto1">
    <w:name w:val="parrafodeusto1"/>
    <w:basedOn w:val="Normal"/>
    <w:rsid w:val="00C548B6"/>
    <w:pPr>
      <w:spacing w:before="100" w:beforeAutospacing="1" w:after="100" w:afterAutospacing="1"/>
    </w:pPr>
    <w:rPr>
      <w:lang w:val="es-ES_tradnl" w:eastAsia="es-ES_tradnl"/>
    </w:rPr>
  </w:style>
  <w:style w:type="character" w:customStyle="1" w:styleId="txt">
    <w:name w:val="txt"/>
    <w:rsid w:val="00C548B6"/>
  </w:style>
  <w:style w:type="character" w:customStyle="1" w:styleId="highlight1">
    <w:name w:val="highlight1"/>
    <w:rsid w:val="00C548B6"/>
    <w:rPr>
      <w:b/>
      <w:bCs/>
      <w:color w:val="FFFFFF"/>
      <w:shd w:val="clear" w:color="auto" w:fill="EF9701"/>
    </w:rPr>
  </w:style>
  <w:style w:type="paragraph" w:customStyle="1" w:styleId="KarKar">
    <w:name w:val="Kar Kar"/>
    <w:basedOn w:val="Normal"/>
    <w:rsid w:val="00C548B6"/>
    <w:pPr>
      <w:spacing w:after="160" w:line="240" w:lineRule="exact"/>
    </w:pPr>
    <w:rPr>
      <w:rFonts w:ascii="Verdana" w:hAnsi="Verdana"/>
      <w:sz w:val="20"/>
      <w:szCs w:val="20"/>
      <w:lang w:val="en-US" w:eastAsia="en-US"/>
    </w:rPr>
  </w:style>
  <w:style w:type="paragraph" w:customStyle="1" w:styleId="d1">
    <w:name w:val="d1"/>
    <w:basedOn w:val="Normal"/>
    <w:rsid w:val="00C548B6"/>
    <w:pPr>
      <w:spacing w:before="100" w:beforeAutospacing="1" w:after="100" w:afterAutospacing="1"/>
    </w:pPr>
  </w:style>
  <w:style w:type="paragraph" w:customStyle="1" w:styleId="d2">
    <w:name w:val="d2"/>
    <w:basedOn w:val="Normal"/>
    <w:rsid w:val="00C548B6"/>
    <w:pPr>
      <w:spacing w:before="100" w:beforeAutospacing="1" w:after="100" w:afterAutospacing="1"/>
    </w:pPr>
  </w:style>
  <w:style w:type="paragraph" w:customStyle="1" w:styleId="c01pointnumerotealtn">
    <w:name w:val="c01pointnumerotealtn"/>
    <w:basedOn w:val="Normal"/>
    <w:rsid w:val="00C548B6"/>
    <w:pPr>
      <w:spacing w:before="100" w:beforeAutospacing="1" w:after="240"/>
      <w:ind w:left="567" w:hanging="539"/>
      <w:jc w:val="both"/>
    </w:pPr>
  </w:style>
  <w:style w:type="paragraph" w:customStyle="1" w:styleId="Car">
    <w:name w:val="Car"/>
    <w:basedOn w:val="Normal"/>
    <w:rsid w:val="00C548B6"/>
    <w:pPr>
      <w:spacing w:after="160" w:line="240" w:lineRule="exact"/>
    </w:pPr>
    <w:rPr>
      <w:rFonts w:ascii="Tahoma" w:hAnsi="Tahoma"/>
      <w:sz w:val="20"/>
      <w:szCs w:val="20"/>
      <w:lang w:val="en-US" w:eastAsia="en-US"/>
    </w:rPr>
  </w:style>
  <w:style w:type="character" w:customStyle="1" w:styleId="highlight">
    <w:name w:val="highlight"/>
    <w:rsid w:val="00C548B6"/>
  </w:style>
  <w:style w:type="character" w:customStyle="1" w:styleId="highlightextended">
    <w:name w:val="highlightextended"/>
    <w:rsid w:val="00C548B6"/>
  </w:style>
  <w:style w:type="paragraph" w:customStyle="1" w:styleId="Parrafonumerado">
    <w:name w:val="Parrafo numerado"/>
    <w:basedOn w:val="Normal"/>
    <w:link w:val="ParrafonumeradoCarCar"/>
    <w:rsid w:val="00C548B6"/>
    <w:pPr>
      <w:numPr>
        <w:numId w:val="112"/>
      </w:numPr>
      <w:spacing w:after="240" w:line="300" w:lineRule="atLeast"/>
      <w:jc w:val="both"/>
    </w:pPr>
    <w:rPr>
      <w:rFonts w:ascii="Friz Quadrata" w:hAnsi="Friz Quadrata"/>
      <w:sz w:val="22"/>
      <w:szCs w:val="22"/>
      <w:lang w:val="es-ES_tradnl" w:eastAsia="es-ES_tradnl"/>
    </w:rPr>
  </w:style>
  <w:style w:type="character" w:customStyle="1" w:styleId="ParrafonumeradoCarCar">
    <w:name w:val="Parrafo numerado Car Car"/>
    <w:link w:val="Parrafonumerado"/>
    <w:rsid w:val="00C548B6"/>
    <w:rPr>
      <w:rFonts w:ascii="Friz Quadrata" w:hAnsi="Friz Quadrata"/>
      <w:sz w:val="22"/>
      <w:szCs w:val="22"/>
      <w:lang w:val="es-ES_tradnl" w:eastAsia="es-ES_tradnl"/>
    </w:rPr>
  </w:style>
  <w:style w:type="paragraph" w:customStyle="1" w:styleId="guion">
    <w:name w:val="guion"/>
    <w:basedOn w:val="Normal"/>
    <w:rsid w:val="00C548B6"/>
    <w:pPr>
      <w:numPr>
        <w:ilvl w:val="2"/>
        <w:numId w:val="112"/>
      </w:numPr>
      <w:spacing w:after="240" w:line="300" w:lineRule="atLeast"/>
      <w:jc w:val="both"/>
    </w:pPr>
    <w:rPr>
      <w:rFonts w:ascii="Friz Quadrata" w:hAnsi="Friz Quadrata"/>
      <w:sz w:val="22"/>
      <w:szCs w:val="20"/>
      <w:lang w:val="es-ES_tradnl" w:eastAsia="es-ES_tradnl"/>
    </w:rPr>
  </w:style>
  <w:style w:type="paragraph" w:customStyle="1" w:styleId="Letraindentada">
    <w:name w:val="Letra indentada"/>
    <w:basedOn w:val="Normal"/>
    <w:rsid w:val="00C548B6"/>
    <w:pPr>
      <w:numPr>
        <w:ilvl w:val="1"/>
        <w:numId w:val="112"/>
      </w:numPr>
      <w:spacing w:after="240" w:line="300" w:lineRule="atLeast"/>
      <w:jc w:val="both"/>
    </w:pPr>
    <w:rPr>
      <w:rFonts w:ascii="Friz Quadrata" w:hAnsi="Friz Quadrata" w:cs="Arial"/>
      <w:sz w:val="22"/>
      <w:szCs w:val="21"/>
      <w:lang w:val="es-ES_tradnl" w:eastAsia="es-ES_tradnl"/>
    </w:rPr>
  </w:style>
  <w:style w:type="character" w:customStyle="1" w:styleId="nt">
    <w:name w:val="nt"/>
    <w:rsid w:val="00C548B6"/>
  </w:style>
  <w:style w:type="character" w:customStyle="1" w:styleId="segunda">
    <w:name w:val="segunda"/>
    <w:rsid w:val="00C548B6"/>
  </w:style>
  <w:style w:type="character" w:customStyle="1" w:styleId="primera">
    <w:name w:val="primera"/>
    <w:rsid w:val="00C548B6"/>
  </w:style>
  <w:style w:type="character" w:customStyle="1" w:styleId="spelle">
    <w:name w:val="spelle"/>
    <w:rsid w:val="00C548B6"/>
  </w:style>
  <w:style w:type="character" w:customStyle="1" w:styleId="rubrica44">
    <w:name w:val="rubrica44"/>
    <w:rsid w:val="00C548B6"/>
    <w:rPr>
      <w:b/>
      <w:bCs/>
    </w:rPr>
  </w:style>
  <w:style w:type="paragraph" w:customStyle="1" w:styleId="c1">
    <w:name w:val="c1"/>
    <w:basedOn w:val="Normal"/>
    <w:rsid w:val="00C548B6"/>
    <w:pPr>
      <w:spacing w:before="72" w:after="192" w:line="336" w:lineRule="atLeast"/>
      <w:ind w:left="1368"/>
      <w:jc w:val="center"/>
    </w:pPr>
    <w:rPr>
      <w:rFonts w:ascii="Arial" w:hAnsi="Arial" w:cs="Arial"/>
      <w:color w:val="000000"/>
      <w:sz w:val="29"/>
      <w:szCs w:val="29"/>
    </w:rPr>
  </w:style>
  <w:style w:type="paragraph" w:customStyle="1" w:styleId="a3">
    <w:name w:val="a3"/>
    <w:basedOn w:val="Normal"/>
    <w:rsid w:val="00C548B6"/>
    <w:pPr>
      <w:spacing w:before="72" w:after="192" w:line="336" w:lineRule="atLeast"/>
      <w:ind w:left="1368"/>
    </w:pPr>
    <w:rPr>
      <w:rFonts w:ascii="Arial" w:hAnsi="Arial" w:cs="Arial"/>
      <w:b/>
      <w:bCs/>
      <w:color w:val="000000"/>
      <w:sz w:val="29"/>
      <w:szCs w:val="29"/>
    </w:rPr>
  </w:style>
  <w:style w:type="character" w:customStyle="1" w:styleId="TtuloCar">
    <w:name w:val="Título Car"/>
    <w:link w:val="Ttulo"/>
    <w:rsid w:val="00C548B6"/>
    <w:rPr>
      <w:rFonts w:ascii="Verdana" w:hAnsi="Verdana"/>
      <w:b/>
      <w:sz w:val="24"/>
      <w:szCs w:val="24"/>
    </w:rPr>
  </w:style>
  <w:style w:type="character" w:customStyle="1" w:styleId="SubttuloCar">
    <w:name w:val="Subtítulo Car"/>
    <w:link w:val="Subttulo"/>
    <w:rsid w:val="00C548B6"/>
    <w:rPr>
      <w:rFonts w:ascii="Verdana" w:hAnsi="Verdana"/>
      <w:b/>
      <w:sz w:val="22"/>
      <w:szCs w:val="24"/>
      <w:shd w:val="pct5" w:color="auto" w:fill="auto"/>
    </w:rPr>
  </w:style>
  <w:style w:type="character" w:customStyle="1" w:styleId="Textoindependiente2Car">
    <w:name w:val="Texto independiente 2 Car"/>
    <w:link w:val="Textoindependiente2"/>
    <w:rsid w:val="00C548B6"/>
    <w:rPr>
      <w:rFonts w:ascii="Arial" w:hAnsi="Arial"/>
      <w:sz w:val="24"/>
      <w:szCs w:val="24"/>
      <w:lang w:eastAsia="es-ES_tradnl"/>
    </w:rPr>
  </w:style>
  <w:style w:type="character" w:customStyle="1" w:styleId="MapadeldocumentoCar">
    <w:name w:val="Mapa del documento Car"/>
    <w:link w:val="Mapadeldocumento"/>
    <w:rsid w:val="00C548B6"/>
    <w:rPr>
      <w:rFonts w:ascii="Tahoma" w:hAnsi="Tahoma" w:cs="Tahoma"/>
      <w:sz w:val="24"/>
      <w:szCs w:val="24"/>
      <w:shd w:val="clear" w:color="auto" w:fill="000080"/>
    </w:rPr>
  </w:style>
  <w:style w:type="numbering" w:customStyle="1" w:styleId="BOPV-1211">
    <w:name w:val="BOPV-1211"/>
    <w:rsid w:val="00C548B6"/>
    <w:pPr>
      <w:numPr>
        <w:numId w:val="51"/>
      </w:numPr>
    </w:pPr>
  </w:style>
  <w:style w:type="numbering" w:customStyle="1" w:styleId="Estilo231">
    <w:name w:val="Estilo231"/>
    <w:uiPriority w:val="99"/>
    <w:rsid w:val="00C548B6"/>
    <w:pPr>
      <w:numPr>
        <w:numId w:val="120"/>
      </w:numPr>
    </w:pPr>
  </w:style>
  <w:style w:type="numbering" w:customStyle="1" w:styleId="BOPV-122">
    <w:name w:val="BOPV-122"/>
    <w:rsid w:val="00C548B6"/>
    <w:pPr>
      <w:numPr>
        <w:numId w:val="137"/>
      </w:numPr>
    </w:pPr>
  </w:style>
  <w:style w:type="numbering" w:customStyle="1" w:styleId="BOPV-15">
    <w:name w:val="BOPV-15"/>
    <w:rsid w:val="00C548B6"/>
    <w:pPr>
      <w:numPr>
        <w:numId w:val="75"/>
      </w:numPr>
    </w:pPr>
  </w:style>
  <w:style w:type="numbering" w:customStyle="1" w:styleId="Estilo2111">
    <w:name w:val="Estilo2111"/>
    <w:uiPriority w:val="99"/>
    <w:rsid w:val="00C548B6"/>
    <w:pPr>
      <w:numPr>
        <w:numId w:val="76"/>
      </w:numPr>
    </w:pPr>
  </w:style>
  <w:style w:type="numbering" w:customStyle="1" w:styleId="Estilo212">
    <w:name w:val="Estilo212"/>
    <w:uiPriority w:val="99"/>
    <w:rsid w:val="00C548B6"/>
    <w:pPr>
      <w:numPr>
        <w:numId w:val="121"/>
      </w:numPr>
    </w:pPr>
  </w:style>
  <w:style w:type="numbering" w:customStyle="1" w:styleId="Estilo3111">
    <w:name w:val="Estilo3111"/>
    <w:uiPriority w:val="99"/>
    <w:rsid w:val="00C548B6"/>
    <w:pPr>
      <w:numPr>
        <w:numId w:val="124"/>
      </w:numPr>
    </w:pPr>
  </w:style>
  <w:style w:type="numbering" w:customStyle="1" w:styleId="Estilo251">
    <w:name w:val="Estilo251"/>
    <w:uiPriority w:val="99"/>
    <w:rsid w:val="00C548B6"/>
    <w:pPr>
      <w:numPr>
        <w:numId w:val="77"/>
      </w:numPr>
    </w:pPr>
  </w:style>
  <w:style w:type="numbering" w:customStyle="1" w:styleId="BOPV-11112">
    <w:name w:val="BOPV-11112"/>
    <w:rsid w:val="00C548B6"/>
    <w:pPr>
      <w:numPr>
        <w:numId w:val="78"/>
      </w:numPr>
    </w:pPr>
  </w:style>
  <w:style w:type="numbering" w:customStyle="1" w:styleId="BOPV-115">
    <w:name w:val="BOPV-115"/>
    <w:rsid w:val="00C548B6"/>
    <w:pPr>
      <w:numPr>
        <w:numId w:val="39"/>
      </w:numPr>
    </w:pPr>
  </w:style>
  <w:style w:type="numbering" w:customStyle="1" w:styleId="BOPV-16">
    <w:name w:val="BOPV-16"/>
    <w:rsid w:val="00C548B6"/>
    <w:pPr>
      <w:numPr>
        <w:numId w:val="14"/>
      </w:numPr>
    </w:pPr>
  </w:style>
  <w:style w:type="numbering" w:customStyle="1" w:styleId="Estilo27">
    <w:name w:val="Estilo27"/>
    <w:uiPriority w:val="99"/>
    <w:rsid w:val="00C548B6"/>
    <w:pPr>
      <w:numPr>
        <w:numId w:val="15"/>
      </w:numPr>
    </w:pPr>
  </w:style>
  <w:style w:type="numbering" w:customStyle="1" w:styleId="Estilo34">
    <w:name w:val="Estilo34"/>
    <w:uiPriority w:val="99"/>
    <w:rsid w:val="00C548B6"/>
    <w:pPr>
      <w:numPr>
        <w:numId w:val="16"/>
      </w:numPr>
    </w:pPr>
  </w:style>
  <w:style w:type="numbering" w:customStyle="1" w:styleId="BOPV-1114">
    <w:name w:val="BOPV-1114"/>
    <w:rsid w:val="00C548B6"/>
    <w:pPr>
      <w:numPr>
        <w:numId w:val="17"/>
      </w:numPr>
    </w:pPr>
  </w:style>
  <w:style w:type="numbering" w:customStyle="1" w:styleId="BOPV-123">
    <w:name w:val="BOPV-123"/>
    <w:rsid w:val="00C548B6"/>
    <w:pPr>
      <w:numPr>
        <w:numId w:val="4"/>
      </w:numPr>
    </w:pPr>
  </w:style>
  <w:style w:type="numbering" w:customStyle="1" w:styleId="BOPV-1122">
    <w:name w:val="BOPV-1122"/>
    <w:rsid w:val="00C548B6"/>
    <w:pPr>
      <w:numPr>
        <w:numId w:val="116"/>
      </w:numPr>
    </w:pPr>
  </w:style>
  <w:style w:type="numbering" w:customStyle="1" w:styleId="Estilo213">
    <w:name w:val="Estilo213"/>
    <w:uiPriority w:val="99"/>
    <w:rsid w:val="00C548B6"/>
    <w:pPr>
      <w:numPr>
        <w:numId w:val="139"/>
      </w:numPr>
    </w:pPr>
  </w:style>
  <w:style w:type="numbering" w:customStyle="1" w:styleId="Estilo2112">
    <w:name w:val="Estilo2112"/>
    <w:uiPriority w:val="99"/>
    <w:rsid w:val="00C548B6"/>
    <w:pPr>
      <w:numPr>
        <w:numId w:val="6"/>
      </w:numPr>
    </w:pPr>
  </w:style>
  <w:style w:type="numbering" w:customStyle="1" w:styleId="BOPV-1212">
    <w:name w:val="BOPV-1212"/>
    <w:rsid w:val="00C548B6"/>
    <w:pPr>
      <w:numPr>
        <w:numId w:val="52"/>
      </w:numPr>
    </w:pPr>
  </w:style>
  <w:style w:type="numbering" w:customStyle="1" w:styleId="Estilo222">
    <w:name w:val="Estilo222"/>
    <w:uiPriority w:val="99"/>
    <w:rsid w:val="00C548B6"/>
    <w:pPr>
      <w:numPr>
        <w:numId w:val="5"/>
      </w:numPr>
    </w:pPr>
  </w:style>
  <w:style w:type="numbering" w:customStyle="1" w:styleId="Estilo312">
    <w:name w:val="Estilo312"/>
    <w:uiPriority w:val="99"/>
    <w:rsid w:val="00C548B6"/>
    <w:pPr>
      <w:numPr>
        <w:numId w:val="118"/>
      </w:numPr>
    </w:pPr>
  </w:style>
  <w:style w:type="numbering" w:customStyle="1" w:styleId="BOPV-11113">
    <w:name w:val="BOPV-11113"/>
    <w:rsid w:val="00C548B6"/>
    <w:pPr>
      <w:numPr>
        <w:numId w:val="50"/>
      </w:numPr>
    </w:pPr>
  </w:style>
  <w:style w:type="numbering" w:customStyle="1" w:styleId="BOPV-11212">
    <w:name w:val="BOPV-11212"/>
    <w:rsid w:val="00C548B6"/>
    <w:pPr>
      <w:numPr>
        <w:numId w:val="18"/>
      </w:numPr>
    </w:pPr>
  </w:style>
  <w:style w:type="numbering" w:customStyle="1" w:styleId="Estilo232">
    <w:name w:val="Estilo232"/>
    <w:uiPriority w:val="99"/>
    <w:rsid w:val="00C548B6"/>
    <w:pPr>
      <w:numPr>
        <w:numId w:val="7"/>
      </w:numPr>
    </w:pPr>
  </w:style>
  <w:style w:type="numbering" w:customStyle="1" w:styleId="Estilo3112">
    <w:name w:val="Estilo3112"/>
    <w:uiPriority w:val="99"/>
    <w:rsid w:val="00C548B6"/>
    <w:pPr>
      <w:numPr>
        <w:numId w:val="8"/>
      </w:numPr>
    </w:pPr>
  </w:style>
  <w:style w:type="numbering" w:customStyle="1" w:styleId="BOPV-111111">
    <w:name w:val="BOPV-111111"/>
    <w:rsid w:val="00C548B6"/>
    <w:pPr>
      <w:numPr>
        <w:numId w:val="117"/>
      </w:numPr>
    </w:pPr>
  </w:style>
  <w:style w:type="numbering" w:customStyle="1" w:styleId="BOPV-1132">
    <w:name w:val="BOPV-1132"/>
    <w:rsid w:val="00C548B6"/>
    <w:pPr>
      <w:numPr>
        <w:numId w:val="9"/>
      </w:numPr>
    </w:pPr>
  </w:style>
  <w:style w:type="numbering" w:customStyle="1" w:styleId="BOPV-142">
    <w:name w:val="BOPV-142"/>
    <w:rsid w:val="00C548B6"/>
    <w:pPr>
      <w:numPr>
        <w:numId w:val="10"/>
      </w:numPr>
    </w:pPr>
  </w:style>
  <w:style w:type="numbering" w:customStyle="1" w:styleId="Estilo242">
    <w:name w:val="Estilo242"/>
    <w:uiPriority w:val="99"/>
    <w:rsid w:val="00C548B6"/>
    <w:pPr>
      <w:numPr>
        <w:numId w:val="11"/>
      </w:numPr>
    </w:pPr>
  </w:style>
  <w:style w:type="numbering" w:customStyle="1" w:styleId="Estilo322">
    <w:name w:val="Estilo322"/>
    <w:uiPriority w:val="99"/>
    <w:rsid w:val="00C548B6"/>
    <w:pPr>
      <w:numPr>
        <w:numId w:val="12"/>
      </w:numPr>
    </w:pPr>
  </w:style>
  <w:style w:type="numbering" w:customStyle="1" w:styleId="BOPV-11122">
    <w:name w:val="BOPV-11122"/>
    <w:rsid w:val="00C548B6"/>
    <w:pPr>
      <w:numPr>
        <w:numId w:val="13"/>
      </w:numPr>
    </w:pPr>
  </w:style>
  <w:style w:type="numbering" w:customStyle="1" w:styleId="Estilo42">
    <w:name w:val="Estilo42"/>
    <w:uiPriority w:val="99"/>
    <w:rsid w:val="00C548B6"/>
    <w:pPr>
      <w:numPr>
        <w:numId w:val="138"/>
      </w:numPr>
    </w:pPr>
  </w:style>
  <w:style w:type="numbering" w:customStyle="1" w:styleId="Estilo52">
    <w:name w:val="Estilo52"/>
    <w:uiPriority w:val="99"/>
    <w:rsid w:val="00C548B6"/>
    <w:pPr>
      <w:numPr>
        <w:numId w:val="72"/>
      </w:numPr>
    </w:pPr>
  </w:style>
  <w:style w:type="numbering" w:customStyle="1" w:styleId="Estilo252">
    <w:name w:val="Estilo252"/>
    <w:uiPriority w:val="99"/>
    <w:rsid w:val="00C548B6"/>
    <w:pPr>
      <w:numPr>
        <w:numId w:val="73"/>
      </w:numPr>
    </w:pPr>
  </w:style>
  <w:style w:type="paragraph" w:customStyle="1" w:styleId="western">
    <w:name w:val="western"/>
    <w:basedOn w:val="Normal"/>
    <w:rsid w:val="00C548B6"/>
    <w:pPr>
      <w:spacing w:before="100" w:beforeAutospacing="1" w:after="142" w:line="288" w:lineRule="auto"/>
      <w:jc w:val="both"/>
    </w:pPr>
    <w:rPr>
      <w:rFonts w:ascii="NewsGotT" w:hAnsi="NewsGotT"/>
      <w:color w:val="000000"/>
      <w:sz w:val="22"/>
      <w:szCs w:val="22"/>
    </w:rPr>
  </w:style>
  <w:style w:type="paragraph" w:customStyle="1" w:styleId="cjk">
    <w:name w:val="cjk"/>
    <w:basedOn w:val="Normal"/>
    <w:rsid w:val="00C548B6"/>
    <w:pPr>
      <w:spacing w:before="100" w:beforeAutospacing="1"/>
      <w:jc w:val="both"/>
    </w:pPr>
    <w:rPr>
      <w:color w:val="000000"/>
    </w:rPr>
  </w:style>
  <w:style w:type="paragraph" w:customStyle="1" w:styleId="ctl">
    <w:name w:val="ctl"/>
    <w:basedOn w:val="Normal"/>
    <w:rsid w:val="00C548B6"/>
    <w:pPr>
      <w:spacing w:before="100" w:beforeAutospacing="1"/>
      <w:jc w:val="both"/>
    </w:pPr>
    <w:rPr>
      <w:rFonts w:ascii="Arial" w:hAnsi="Arial" w:cs="Arial"/>
      <w:color w:val="000000"/>
    </w:rPr>
  </w:style>
  <w:style w:type="numbering" w:customStyle="1" w:styleId="BOPV-124">
    <w:name w:val="BOPV-124"/>
    <w:rsid w:val="00C548B6"/>
    <w:pPr>
      <w:numPr>
        <w:numId w:val="112"/>
      </w:numPr>
    </w:pPr>
  </w:style>
  <w:style w:type="paragraph" w:customStyle="1" w:styleId="paragraph">
    <w:name w:val="paragraph"/>
    <w:basedOn w:val="Normal"/>
    <w:rsid w:val="00C548B6"/>
    <w:pPr>
      <w:spacing w:before="100" w:beforeAutospacing="1" w:after="100" w:afterAutospacing="1"/>
    </w:pPr>
  </w:style>
  <w:style w:type="character" w:customStyle="1" w:styleId="normaltextrun">
    <w:name w:val="normaltextrun"/>
    <w:basedOn w:val="Fuentedeprrafopredeter"/>
    <w:rsid w:val="00C548B6"/>
  </w:style>
  <w:style w:type="character" w:customStyle="1" w:styleId="eop">
    <w:name w:val="eop"/>
    <w:basedOn w:val="Fuentedeprrafopredeter"/>
    <w:rsid w:val="00C548B6"/>
  </w:style>
  <w:style w:type="character" w:customStyle="1" w:styleId="spellingerror">
    <w:name w:val="spellingerror"/>
    <w:basedOn w:val="Fuentedeprrafopredeter"/>
    <w:rsid w:val="00C548B6"/>
  </w:style>
  <w:style w:type="numbering" w:customStyle="1" w:styleId="Sinlista1">
    <w:name w:val="Sin lista1"/>
    <w:next w:val="Sinlista"/>
    <w:uiPriority w:val="99"/>
    <w:semiHidden/>
    <w:unhideWhenUsed/>
    <w:rsid w:val="00181F77"/>
  </w:style>
  <w:style w:type="numbering" w:customStyle="1" w:styleId="Sinlista2">
    <w:name w:val="Sin lista2"/>
    <w:next w:val="Sinlista"/>
    <w:uiPriority w:val="99"/>
    <w:semiHidden/>
    <w:unhideWhenUsed/>
    <w:rsid w:val="00181F77"/>
  </w:style>
  <w:style w:type="numbering" w:customStyle="1" w:styleId="BOPV-11">
    <w:name w:val="BOPV-11"/>
    <w:rsid w:val="00181F77"/>
  </w:style>
  <w:style w:type="numbering" w:customStyle="1" w:styleId="BOPV-1">
    <w:name w:val="BOPV-1"/>
    <w:rsid w:val="00181F77"/>
  </w:style>
  <w:style w:type="numbering" w:customStyle="1" w:styleId="BOPV-112">
    <w:name w:val="BOPV-112"/>
    <w:rsid w:val="00181F77"/>
  </w:style>
  <w:style w:type="numbering" w:customStyle="1" w:styleId="Estilo21">
    <w:name w:val="Estilo21"/>
    <w:uiPriority w:val="99"/>
    <w:rsid w:val="00181F77"/>
  </w:style>
  <w:style w:type="numbering" w:customStyle="1" w:styleId="Estilo22">
    <w:name w:val="Estilo22"/>
    <w:uiPriority w:val="99"/>
    <w:rsid w:val="00181F77"/>
  </w:style>
  <w:style w:type="numbering" w:customStyle="1" w:styleId="Estilo31">
    <w:name w:val="Estilo31"/>
    <w:uiPriority w:val="99"/>
    <w:rsid w:val="00181F77"/>
  </w:style>
  <w:style w:type="numbering" w:customStyle="1" w:styleId="BOPV-1111">
    <w:name w:val="BOPV-1111"/>
    <w:rsid w:val="00181F77"/>
  </w:style>
  <w:style w:type="numbering" w:customStyle="1" w:styleId="Estilo23">
    <w:name w:val="Estilo23"/>
    <w:uiPriority w:val="99"/>
    <w:rsid w:val="00181F77"/>
  </w:style>
  <w:style w:type="numbering" w:customStyle="1" w:styleId="Estilo311">
    <w:name w:val="Estilo311"/>
    <w:uiPriority w:val="99"/>
    <w:rsid w:val="00181F77"/>
  </w:style>
  <w:style w:type="numbering" w:customStyle="1" w:styleId="BOPV-11111">
    <w:name w:val="BOPV-11111"/>
    <w:rsid w:val="00181F77"/>
  </w:style>
  <w:style w:type="numbering" w:customStyle="1" w:styleId="BOPV-113">
    <w:name w:val="BOPV-113"/>
    <w:rsid w:val="00181F77"/>
  </w:style>
  <w:style w:type="numbering" w:customStyle="1" w:styleId="BOPV-14">
    <w:name w:val="BOPV-14"/>
    <w:rsid w:val="00181F77"/>
  </w:style>
  <w:style w:type="numbering" w:customStyle="1" w:styleId="Estilo24">
    <w:name w:val="Estilo24"/>
    <w:uiPriority w:val="99"/>
    <w:rsid w:val="00181F77"/>
  </w:style>
  <w:style w:type="numbering" w:customStyle="1" w:styleId="Estilo32">
    <w:name w:val="Estilo32"/>
    <w:uiPriority w:val="99"/>
    <w:rsid w:val="00181F77"/>
  </w:style>
  <w:style w:type="numbering" w:customStyle="1" w:styleId="BOPV-1112">
    <w:name w:val="BOPV-1112"/>
    <w:rsid w:val="00181F77"/>
  </w:style>
  <w:style w:type="character" w:customStyle="1" w:styleId="Listavistosa-nfasis1Car">
    <w:name w:val="Lista vistosa - Énfasis 1 Car"/>
    <w:link w:val="Listavistosa-nfasis1"/>
    <w:uiPriority w:val="34"/>
    <w:rsid w:val="00181F77"/>
    <w:rPr>
      <w:rFonts w:ascii="Times New Roman" w:eastAsia="Times New Roman" w:hAnsi="Times New Roman"/>
      <w:lang w:val="es-ES_tradnl" w:eastAsia="en-US"/>
    </w:rPr>
  </w:style>
  <w:style w:type="table" w:styleId="Listavistosa-nfasis1">
    <w:name w:val="Colorful List Accent 1"/>
    <w:basedOn w:val="Tablanormal"/>
    <w:link w:val="Listavistosa-nfasis1Car"/>
    <w:uiPriority w:val="34"/>
    <w:rsid w:val="00181F77"/>
    <w:rPr>
      <w:lang w:val="es-ES_tradnl" w:eastAsia="en-US"/>
    </w:rPr>
    <w:tblPr>
      <w:tblStyleRowBandSize w:val="1"/>
      <w:tblStyleColBandSize w:val="1"/>
    </w:tblPr>
    <w:tcPr>
      <w:shd w:val="clear" w:color="auto" w:fill="EDF2F8"/>
    </w:tcPr>
    <w:tblStylePr w:type="firstRow">
      <w:tblPr/>
      <w:tcPr>
        <w:tcBorders>
          <w:bottom w:val="single" w:sz="12" w:space="0" w:color="FFFFFF"/>
        </w:tcBorders>
        <w:shd w:val="clear" w:color="auto" w:fill="9E3A38"/>
      </w:tcPr>
    </w:tblStylePr>
    <w:tblStylePr w:type="lastRow">
      <w:tblPr/>
      <w:tcPr>
        <w:tcBorders>
          <w:top w:val="single" w:sz="12" w:space="0" w:color="000000"/>
        </w:tcBorders>
        <w:shd w:val="clear" w:color="auto" w:fill="FFFFFF"/>
      </w:tcPr>
    </w:tblStylePr>
    <w:tblStylePr w:type="band1Vert">
      <w:tblPr/>
      <w:tcPr>
        <w:tcBorders>
          <w:top w:val="nil"/>
          <w:left w:val="nil"/>
          <w:bottom w:val="nil"/>
          <w:right w:val="nil"/>
          <w:insideH w:val="nil"/>
          <w:insideV w:val="nil"/>
        </w:tcBorders>
        <w:shd w:val="clear" w:color="auto" w:fill="D3DFEE"/>
      </w:tcPr>
    </w:tblStylePr>
    <w:tblStylePr w:type="band1Horz">
      <w:tblPr/>
      <w:tcPr>
        <w:shd w:val="clear" w:color="auto" w:fill="DBE5F1"/>
      </w:tcPr>
    </w:tblStylePr>
  </w:style>
  <w:style w:type="paragraph" w:customStyle="1" w:styleId="TableParagraph">
    <w:name w:val="Table Paragraph"/>
    <w:basedOn w:val="Normal"/>
    <w:uiPriority w:val="1"/>
    <w:qFormat/>
    <w:rsid w:val="00181F77"/>
    <w:pPr>
      <w:widowControl w:val="0"/>
    </w:pPr>
    <w:rPr>
      <w:rFonts w:ascii="Calibri" w:eastAsia="Calibri" w:hAnsi="Calibri"/>
      <w:sz w:val="22"/>
      <w:szCs w:val="22"/>
      <w:lang w:val="en-US" w:eastAsia="en-US"/>
    </w:rPr>
  </w:style>
  <w:style w:type="character" w:customStyle="1" w:styleId="Zerrendakoloretsua-1enfasiaKar">
    <w:name w:val="Zerrenda koloretsua - 1. enfasia Kar"/>
    <w:uiPriority w:val="34"/>
    <w:rsid w:val="00181F77"/>
    <w:rPr>
      <w:rFonts w:ascii="Times New Roman" w:eastAsia="Times New Roman" w:hAnsi="Times New Roman"/>
      <w:lang w:val="es-ES_tradnl" w:eastAsia="en-US"/>
    </w:rPr>
  </w:style>
  <w:style w:type="table" w:customStyle="1" w:styleId="Tablaconcuadrcula4">
    <w:name w:val="Tabla con cuadrícula4"/>
    <w:basedOn w:val="Tablanormal"/>
    <w:next w:val="Tablaconcuadrcula"/>
    <w:uiPriority w:val="59"/>
    <w:rsid w:val="00181F77"/>
    <w:rPr>
      <w:rFonts w:ascii="Calibri" w:eastAsia="Calibri" w:hAnsi="Calibri"/>
      <w:sz w:val="22"/>
      <w:szCs w:val="22"/>
      <w:lang w:eastAsia="en-US"/>
    </w:rPr>
    <w:tblP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Pr>
  </w:style>
  <w:style w:type="paragraph" w:customStyle="1" w:styleId="xl66">
    <w:name w:val="xl66"/>
    <w:basedOn w:val="Normal"/>
    <w:rsid w:val="00181F77"/>
    <w:pPr>
      <w:spacing w:before="100" w:beforeAutospacing="1" w:after="100" w:afterAutospacing="1"/>
    </w:pPr>
    <w:rPr>
      <w:sz w:val="20"/>
      <w:szCs w:val="20"/>
    </w:rPr>
  </w:style>
  <w:style w:type="paragraph" w:customStyle="1" w:styleId="xl67">
    <w:name w:val="xl67"/>
    <w:basedOn w:val="Normal"/>
    <w:rsid w:val="00181F77"/>
    <w:pPr>
      <w:spacing w:before="100" w:beforeAutospacing="1" w:after="100" w:afterAutospacing="1"/>
      <w:jc w:val="center"/>
    </w:pPr>
    <w:rPr>
      <w:color w:val="000000"/>
      <w:sz w:val="20"/>
      <w:szCs w:val="20"/>
    </w:rPr>
  </w:style>
  <w:style w:type="paragraph" w:customStyle="1" w:styleId="xl68">
    <w:name w:val="xl68"/>
    <w:basedOn w:val="Normal"/>
    <w:rsid w:val="00181F77"/>
    <w:pPr>
      <w:spacing w:before="100" w:beforeAutospacing="1" w:after="100" w:afterAutospacing="1"/>
      <w:jc w:val="center"/>
    </w:pPr>
    <w:rPr>
      <w:sz w:val="20"/>
      <w:szCs w:val="20"/>
    </w:rPr>
  </w:style>
  <w:style w:type="paragraph" w:customStyle="1" w:styleId="xl69">
    <w:name w:val="xl69"/>
    <w:basedOn w:val="Normal"/>
    <w:rsid w:val="00181F77"/>
    <w:pPr>
      <w:spacing w:before="100" w:beforeAutospacing="1" w:after="100" w:afterAutospacing="1"/>
      <w:jc w:val="center"/>
    </w:pPr>
    <w:rPr>
      <w:sz w:val="20"/>
      <w:szCs w:val="20"/>
    </w:rPr>
  </w:style>
  <w:style w:type="paragraph" w:customStyle="1" w:styleId="xl70">
    <w:name w:val="xl70"/>
    <w:basedOn w:val="Normal"/>
    <w:rsid w:val="00181F77"/>
    <w:pPr>
      <w:shd w:val="clear" w:color="000000" w:fill="EEECE1"/>
      <w:spacing w:before="100" w:beforeAutospacing="1" w:after="100" w:afterAutospacing="1"/>
      <w:jc w:val="center"/>
    </w:pPr>
    <w:rPr>
      <w:sz w:val="20"/>
      <w:szCs w:val="20"/>
    </w:rPr>
  </w:style>
  <w:style w:type="paragraph" w:customStyle="1" w:styleId="xl71">
    <w:name w:val="xl71"/>
    <w:basedOn w:val="Normal"/>
    <w:rsid w:val="00181F77"/>
    <w:pPr>
      <w:spacing w:before="100" w:beforeAutospacing="1" w:after="100" w:afterAutospacing="1"/>
      <w:jc w:val="center"/>
    </w:pPr>
    <w:rPr>
      <w:sz w:val="20"/>
      <w:szCs w:val="20"/>
    </w:rPr>
  </w:style>
  <w:style w:type="paragraph" w:customStyle="1" w:styleId="xl72">
    <w:name w:val="xl72"/>
    <w:basedOn w:val="Normal"/>
    <w:rsid w:val="00181F77"/>
    <w:pPr>
      <w:shd w:val="clear" w:color="000000" w:fill="EEECE1"/>
      <w:spacing w:before="100" w:beforeAutospacing="1" w:after="100" w:afterAutospacing="1"/>
      <w:jc w:val="center"/>
    </w:pPr>
    <w:rPr>
      <w:sz w:val="20"/>
      <w:szCs w:val="20"/>
    </w:rPr>
  </w:style>
  <w:style w:type="paragraph" w:customStyle="1" w:styleId="xl73">
    <w:name w:val="xl73"/>
    <w:basedOn w:val="Normal"/>
    <w:rsid w:val="00181F77"/>
    <w:pPr>
      <w:spacing w:before="100" w:beforeAutospacing="1" w:after="100" w:afterAutospacing="1"/>
      <w:textAlignment w:val="center"/>
    </w:pPr>
    <w:rPr>
      <w:color w:val="000000"/>
      <w:sz w:val="20"/>
      <w:szCs w:val="20"/>
    </w:rPr>
  </w:style>
  <w:style w:type="paragraph" w:customStyle="1" w:styleId="xl74">
    <w:name w:val="xl74"/>
    <w:basedOn w:val="Normal"/>
    <w:rsid w:val="00181F77"/>
    <w:pPr>
      <w:spacing w:before="100" w:beforeAutospacing="1" w:after="100" w:afterAutospacing="1"/>
      <w:jc w:val="center"/>
    </w:pPr>
    <w:rPr>
      <w:sz w:val="20"/>
      <w:szCs w:val="20"/>
    </w:rPr>
  </w:style>
  <w:style w:type="numbering" w:customStyle="1" w:styleId="Sinlista3">
    <w:name w:val="Sin lista3"/>
    <w:next w:val="Sinlista"/>
    <w:uiPriority w:val="99"/>
    <w:semiHidden/>
    <w:unhideWhenUsed/>
    <w:rsid w:val="00181F77"/>
  </w:style>
  <w:style w:type="numbering" w:customStyle="1" w:styleId="Estilo321">
    <w:name w:val="Estilo321"/>
    <w:uiPriority w:val="99"/>
    <w:rsid w:val="00181F77"/>
  </w:style>
  <w:style w:type="numbering" w:customStyle="1" w:styleId="BOPV-11121">
    <w:name w:val="BOPV-11121"/>
    <w:rsid w:val="00181F77"/>
  </w:style>
  <w:style w:type="numbering" w:customStyle="1" w:styleId="Estilo26">
    <w:name w:val="Estilo26"/>
    <w:uiPriority w:val="99"/>
    <w:rsid w:val="00181F77"/>
  </w:style>
  <w:style w:type="numbering" w:customStyle="1" w:styleId="BOPV-114">
    <w:name w:val="BOPV-114"/>
    <w:rsid w:val="00181F77"/>
  </w:style>
  <w:style w:type="numbering" w:customStyle="1" w:styleId="Estilo221">
    <w:name w:val="Estilo221"/>
    <w:uiPriority w:val="99"/>
    <w:rsid w:val="00181F77"/>
  </w:style>
  <w:style w:type="numbering" w:customStyle="1" w:styleId="BOPV-1113">
    <w:name w:val="BOPV-1113"/>
    <w:rsid w:val="00181F77"/>
  </w:style>
  <w:style w:type="numbering" w:customStyle="1" w:styleId="Estilo41">
    <w:name w:val="Estilo41"/>
    <w:uiPriority w:val="99"/>
    <w:rsid w:val="00181F77"/>
  </w:style>
  <w:style w:type="numbering" w:customStyle="1" w:styleId="BOPV-1131">
    <w:name w:val="BOPV-1131"/>
    <w:rsid w:val="00181F77"/>
  </w:style>
  <w:style w:type="numbering" w:customStyle="1" w:styleId="BOPV-141">
    <w:name w:val="BOPV-141"/>
    <w:rsid w:val="00181F77"/>
  </w:style>
  <w:style w:type="numbering" w:customStyle="1" w:styleId="Estilo51">
    <w:name w:val="Estilo51"/>
    <w:uiPriority w:val="99"/>
    <w:rsid w:val="00181F77"/>
  </w:style>
  <w:style w:type="numbering" w:customStyle="1" w:styleId="BOPV-11211">
    <w:name w:val="BOPV-11211"/>
    <w:rsid w:val="00181F77"/>
    <w:pPr>
      <w:numPr>
        <w:numId w:val="25"/>
      </w:numPr>
    </w:pPr>
  </w:style>
  <w:style w:type="numbering" w:customStyle="1" w:styleId="Estilo241">
    <w:name w:val="Estilo241"/>
    <w:uiPriority w:val="99"/>
    <w:rsid w:val="00181F77"/>
    <w:pPr>
      <w:numPr>
        <w:numId w:val="160"/>
      </w:numPr>
    </w:pPr>
  </w:style>
  <w:style w:type="numbering" w:customStyle="1" w:styleId="Estilo33">
    <w:name w:val="Estilo33"/>
    <w:uiPriority w:val="99"/>
    <w:rsid w:val="00181F77"/>
    <w:pPr>
      <w:numPr>
        <w:numId w:val="161"/>
      </w:numPr>
    </w:pPr>
  </w:style>
  <w:style w:type="numbering" w:customStyle="1" w:styleId="Sinlista4">
    <w:name w:val="Sin lista4"/>
    <w:next w:val="Sinlista"/>
    <w:uiPriority w:val="99"/>
    <w:semiHidden/>
    <w:rsid w:val="00181F77"/>
  </w:style>
  <w:style w:type="numbering" w:customStyle="1" w:styleId="Sinlista11">
    <w:name w:val="Sin lista11"/>
    <w:next w:val="Sinlista"/>
    <w:uiPriority w:val="99"/>
    <w:semiHidden/>
    <w:unhideWhenUsed/>
    <w:rsid w:val="00181F77"/>
  </w:style>
  <w:style w:type="numbering" w:customStyle="1" w:styleId="Sinlista21">
    <w:name w:val="Sin lista21"/>
    <w:next w:val="Sinlista"/>
    <w:uiPriority w:val="99"/>
    <w:semiHidden/>
    <w:unhideWhenUsed/>
    <w:rsid w:val="00181F77"/>
  </w:style>
  <w:style w:type="numbering" w:customStyle="1" w:styleId="BOPV-132">
    <w:name w:val="BOPV-132"/>
    <w:rsid w:val="00181F77"/>
    <w:pPr>
      <w:numPr>
        <w:numId w:val="24"/>
      </w:numPr>
    </w:pPr>
  </w:style>
  <w:style w:type="paragraph" w:customStyle="1" w:styleId="msonormal0">
    <w:name w:val="msonormal"/>
    <w:basedOn w:val="Normal"/>
    <w:rsid w:val="00181F77"/>
    <w:pPr>
      <w:spacing w:before="100" w:beforeAutospacing="1" w:after="100" w:afterAutospacing="1"/>
    </w:pPr>
  </w:style>
  <w:style w:type="paragraph" w:customStyle="1" w:styleId="xl63">
    <w:name w:val="xl63"/>
    <w:basedOn w:val="Normal"/>
    <w:rsid w:val="00181F77"/>
    <w:pPr>
      <w:spacing w:before="100" w:beforeAutospacing="1" w:after="100" w:afterAutospacing="1"/>
      <w:jc w:val="center"/>
    </w:pPr>
    <w:rPr>
      <w:sz w:val="16"/>
      <w:szCs w:val="16"/>
    </w:rPr>
  </w:style>
  <w:style w:type="paragraph" w:customStyle="1" w:styleId="xl64">
    <w:name w:val="xl64"/>
    <w:basedOn w:val="Normal"/>
    <w:rsid w:val="00181F77"/>
    <w:pPr>
      <w:spacing w:before="100" w:beforeAutospacing="1" w:after="100" w:afterAutospacing="1"/>
      <w:jc w:val="center"/>
    </w:pPr>
    <w:rPr>
      <w:sz w:val="16"/>
      <w:szCs w:val="16"/>
    </w:rPr>
  </w:style>
  <w:style w:type="paragraph" w:customStyle="1" w:styleId="xl65">
    <w:name w:val="xl65"/>
    <w:basedOn w:val="Normal"/>
    <w:rsid w:val="00181F77"/>
    <w:pPr>
      <w:spacing w:before="100" w:beforeAutospacing="1" w:after="100" w:afterAutospacing="1"/>
      <w:jc w:val="center"/>
    </w:pPr>
    <w:rPr>
      <w:sz w:val="16"/>
      <w:szCs w:val="16"/>
    </w:rPr>
  </w:style>
  <w:style w:type="paragraph" w:customStyle="1" w:styleId="xl75">
    <w:name w:val="xl75"/>
    <w:basedOn w:val="Normal"/>
    <w:rsid w:val="00181F77"/>
    <w:pPr>
      <w:spacing w:before="100" w:beforeAutospacing="1" w:after="100" w:afterAutospacing="1"/>
      <w:jc w:val="center"/>
    </w:pPr>
    <w:rPr>
      <w:sz w:val="16"/>
      <w:szCs w:val="16"/>
    </w:rPr>
  </w:style>
  <w:style w:type="paragraph" w:customStyle="1" w:styleId="xl76">
    <w:name w:val="xl76"/>
    <w:basedOn w:val="Normal"/>
    <w:rsid w:val="00181F77"/>
    <w:pPr>
      <w:spacing w:before="100" w:beforeAutospacing="1" w:after="100" w:afterAutospacing="1"/>
      <w:jc w:val="center"/>
    </w:pPr>
    <w:rPr>
      <w:sz w:val="16"/>
      <w:szCs w:val="16"/>
    </w:rPr>
  </w:style>
  <w:style w:type="paragraph" w:customStyle="1" w:styleId="xl77">
    <w:name w:val="xl77"/>
    <w:basedOn w:val="Normal"/>
    <w:rsid w:val="00181F77"/>
    <w:pPr>
      <w:spacing w:before="100" w:beforeAutospacing="1" w:after="100" w:afterAutospacing="1"/>
      <w:jc w:val="center"/>
    </w:pPr>
    <w:rPr>
      <w:sz w:val="16"/>
      <w:szCs w:val="16"/>
    </w:rPr>
  </w:style>
  <w:style w:type="paragraph" w:customStyle="1" w:styleId="xl78">
    <w:name w:val="xl78"/>
    <w:basedOn w:val="Normal"/>
    <w:rsid w:val="00181F77"/>
    <w:pPr>
      <w:pBdr>
        <w:left w:val="single" w:sz="4" w:space="0" w:color="auto"/>
        <w:right w:val="single" w:sz="4" w:space="0" w:color="auto"/>
      </w:pBdr>
      <w:shd w:val="clear" w:color="000000" w:fill="D9D9D9"/>
      <w:spacing w:before="100" w:beforeAutospacing="1" w:after="100" w:afterAutospacing="1"/>
      <w:jc w:val="center"/>
      <w:textAlignment w:val="center"/>
    </w:pPr>
    <w:rPr>
      <w:b/>
      <w:bCs/>
      <w:i/>
      <w:iCs/>
      <w:sz w:val="16"/>
      <w:szCs w:val="16"/>
    </w:rPr>
  </w:style>
  <w:style w:type="paragraph" w:customStyle="1" w:styleId="xl79">
    <w:name w:val="xl79"/>
    <w:basedOn w:val="Normal"/>
    <w:rsid w:val="00181F77"/>
    <w:pPr>
      <w:spacing w:before="100" w:beforeAutospacing="1" w:after="100" w:afterAutospacing="1"/>
      <w:jc w:val="center"/>
    </w:pPr>
    <w:rPr>
      <w:sz w:val="18"/>
      <w:szCs w:val="18"/>
    </w:rPr>
  </w:style>
  <w:style w:type="paragraph" w:customStyle="1" w:styleId="xl80">
    <w:name w:val="xl80"/>
    <w:basedOn w:val="Normal"/>
    <w:rsid w:val="00181F77"/>
    <w:pPr>
      <w:spacing w:before="100" w:beforeAutospacing="1" w:after="100" w:afterAutospacing="1"/>
      <w:jc w:val="center"/>
    </w:pPr>
    <w:rPr>
      <w:sz w:val="18"/>
      <w:szCs w:val="18"/>
    </w:rPr>
  </w:style>
  <w:style w:type="paragraph" w:customStyle="1" w:styleId="xl81">
    <w:name w:val="xl81"/>
    <w:basedOn w:val="Normal"/>
    <w:rsid w:val="00181F77"/>
    <w:pPr>
      <w:spacing w:before="100" w:beforeAutospacing="1" w:after="100" w:afterAutospacing="1"/>
    </w:pPr>
    <w:rPr>
      <w:sz w:val="18"/>
      <w:szCs w:val="18"/>
    </w:rPr>
  </w:style>
  <w:style w:type="paragraph" w:customStyle="1" w:styleId="xl82">
    <w:name w:val="xl82"/>
    <w:basedOn w:val="Normal"/>
    <w:rsid w:val="00181F77"/>
    <w:pPr>
      <w:spacing w:before="100" w:beforeAutospacing="1" w:after="100" w:afterAutospacing="1"/>
      <w:jc w:val="right"/>
    </w:pPr>
    <w:rPr>
      <w:sz w:val="18"/>
      <w:szCs w:val="18"/>
    </w:rPr>
  </w:style>
  <w:style w:type="paragraph" w:customStyle="1" w:styleId="xl83">
    <w:name w:val="xl83"/>
    <w:basedOn w:val="Normal"/>
    <w:rsid w:val="00181F77"/>
    <w:pPr>
      <w:spacing w:before="100" w:beforeAutospacing="1" w:after="100" w:afterAutospacing="1"/>
    </w:pPr>
    <w:rPr>
      <w:sz w:val="18"/>
      <w:szCs w:val="18"/>
    </w:rPr>
  </w:style>
  <w:style w:type="paragraph" w:customStyle="1" w:styleId="xl84">
    <w:name w:val="xl84"/>
    <w:basedOn w:val="Normal"/>
    <w:rsid w:val="00181F77"/>
    <w:pPr>
      <w:spacing w:before="100" w:beforeAutospacing="1" w:after="100" w:afterAutospacing="1"/>
    </w:pPr>
    <w:rPr>
      <w:sz w:val="18"/>
      <w:szCs w:val="18"/>
    </w:rPr>
  </w:style>
  <w:style w:type="paragraph" w:customStyle="1" w:styleId="font5">
    <w:name w:val="font5"/>
    <w:basedOn w:val="Normal"/>
    <w:rsid w:val="00181F77"/>
    <w:pPr>
      <w:spacing w:before="100" w:beforeAutospacing="1" w:after="100" w:afterAutospacing="1"/>
    </w:pPr>
    <w:rPr>
      <w:rFonts w:ascii="Tahoma" w:hAnsi="Tahoma" w:cs="Tahoma"/>
      <w:color w:val="000000"/>
      <w:sz w:val="18"/>
      <w:szCs w:val="18"/>
    </w:rPr>
  </w:style>
  <w:style w:type="paragraph" w:customStyle="1" w:styleId="font6">
    <w:name w:val="font6"/>
    <w:basedOn w:val="Normal"/>
    <w:rsid w:val="00181F77"/>
    <w:pPr>
      <w:spacing w:before="100" w:beforeAutospacing="1" w:after="100" w:afterAutospacing="1"/>
    </w:pPr>
    <w:rPr>
      <w:rFonts w:ascii="Tahoma" w:hAnsi="Tahoma" w:cs="Tahoma"/>
      <w:b/>
      <w:bCs/>
      <w:color w:val="000000"/>
      <w:sz w:val="18"/>
      <w:szCs w:val="18"/>
    </w:rPr>
  </w:style>
  <w:style w:type="table" w:customStyle="1" w:styleId="TableNormal1">
    <w:name w:val="Table Normal1"/>
    <w:uiPriority w:val="2"/>
    <w:semiHidden/>
    <w:unhideWhenUsed/>
    <w:qFormat/>
    <w:rsid w:val="009D762F"/>
    <w:pPr>
      <w:widowControl w:val="0"/>
    </w:pPr>
    <w:rPr>
      <w:rFonts w:ascii="Calibri" w:eastAsia="Calibri" w:hAnsi="Calibri"/>
      <w:sz w:val="22"/>
      <w:szCs w:val="22"/>
      <w:lang w:val="en-US" w:eastAsia="en-US"/>
    </w:rPr>
    <w:tblPr>
      <w:tblInd w:w="0" w:type="dxa"/>
      <w:tblCellMar>
        <w:top w:w="0" w:type="dxa"/>
        <w:left w:w="0" w:type="dxa"/>
        <w:bottom w:w="0" w:type="dxa"/>
        <w:right w:w="0" w:type="dxa"/>
      </w:tblCellMar>
    </w:tblPr>
  </w:style>
  <w:style w:type="table" w:styleId="Tablaconcuadrcula4-nfasis1">
    <w:name w:val="Grid Table 4 Accent 1"/>
    <w:basedOn w:val="Tablanormal"/>
    <w:uiPriority w:val="49"/>
    <w:rsid w:val="000E0EF2"/>
    <w:tblPr>
      <w:tblStyleRowBandSize w:val="1"/>
      <w:tblStyleColBandSize w:val="1"/>
      <w:tblBorders>
        <w:top w:val="single" w:sz="4" w:space="0" w:color="9CC2E5" w:themeColor="accent1" w:themeTint="99"/>
        <w:left w:val="single" w:sz="4" w:space="0" w:color="9CC2E5" w:themeColor="accent1" w:themeTint="99"/>
        <w:bottom w:val="single" w:sz="4" w:space="0" w:color="9CC2E5" w:themeColor="accent1" w:themeTint="99"/>
        <w:right w:val="single" w:sz="4" w:space="0" w:color="9CC2E5" w:themeColor="accent1" w:themeTint="99"/>
        <w:insideH w:val="single" w:sz="4" w:space="0" w:color="9CC2E5" w:themeColor="accent1" w:themeTint="99"/>
        <w:insideV w:val="single" w:sz="4" w:space="0" w:color="9CC2E5" w:themeColor="accent1" w:themeTint="99"/>
      </w:tblBorders>
    </w:tblPr>
    <w:tblStylePr w:type="firstRow">
      <w:rPr>
        <w:b/>
        <w:bCs/>
        <w:color w:val="FFFFFF" w:themeColor="background1"/>
      </w:rPr>
      <w:tblPr/>
      <w:tcPr>
        <w:tcBorders>
          <w:top w:val="single" w:sz="4" w:space="0" w:color="5B9BD5" w:themeColor="accent1"/>
          <w:left w:val="single" w:sz="4" w:space="0" w:color="5B9BD5" w:themeColor="accent1"/>
          <w:bottom w:val="single" w:sz="4" w:space="0" w:color="5B9BD5" w:themeColor="accent1"/>
          <w:right w:val="single" w:sz="4" w:space="0" w:color="5B9BD5" w:themeColor="accent1"/>
          <w:insideH w:val="nil"/>
          <w:insideV w:val="nil"/>
        </w:tcBorders>
        <w:shd w:val="clear" w:color="auto" w:fill="5B9BD5" w:themeFill="accent1"/>
      </w:tcPr>
    </w:tblStylePr>
    <w:tblStylePr w:type="lastRow">
      <w:rPr>
        <w:b/>
        <w:bCs/>
      </w:rPr>
      <w:tblPr/>
      <w:tcPr>
        <w:tcBorders>
          <w:top w:val="double" w:sz="4" w:space="0" w:color="5B9BD5" w:themeColor="accent1"/>
        </w:tcBorders>
      </w:tcPr>
    </w:tblStylePr>
    <w:tblStylePr w:type="firstCol">
      <w:rPr>
        <w:b/>
        <w:bCs/>
      </w:rPr>
    </w:tblStylePr>
    <w:tblStylePr w:type="lastCol">
      <w:rPr>
        <w:b/>
        <w:bCs/>
      </w:rPr>
    </w:tblStylePr>
    <w:tblStylePr w:type="band1Vert">
      <w:tblPr/>
      <w:tcPr>
        <w:shd w:val="clear" w:color="auto" w:fill="DEEAF6" w:themeFill="accent1" w:themeFillTint="33"/>
      </w:tcPr>
    </w:tblStylePr>
    <w:tblStylePr w:type="band1Horz">
      <w:tblPr/>
      <w:tcPr>
        <w:shd w:val="clear" w:color="auto" w:fill="DEEAF6" w:themeFill="accent1" w:themeFillTint="33"/>
      </w:tcPr>
    </w:tblStylePr>
  </w:style>
  <w:style w:type="table" w:styleId="Tablaconcuadrcula4-nfasis6">
    <w:name w:val="Grid Table 4 Accent 6"/>
    <w:basedOn w:val="Tablanormal"/>
    <w:uiPriority w:val="49"/>
    <w:rsid w:val="000E0EF2"/>
    <w:tblPr>
      <w:tblStyleRowBandSize w:val="1"/>
      <w:tblStyleColBandSize w:val="1"/>
      <w:tblBorders>
        <w:top w:val="single" w:sz="4" w:space="0" w:color="A8D08D" w:themeColor="accent6" w:themeTint="99"/>
        <w:left w:val="single" w:sz="4" w:space="0" w:color="A8D08D" w:themeColor="accent6" w:themeTint="99"/>
        <w:bottom w:val="single" w:sz="4" w:space="0" w:color="A8D08D" w:themeColor="accent6" w:themeTint="99"/>
        <w:right w:val="single" w:sz="4" w:space="0" w:color="A8D08D" w:themeColor="accent6" w:themeTint="99"/>
        <w:insideH w:val="single" w:sz="4" w:space="0" w:color="A8D08D" w:themeColor="accent6" w:themeTint="99"/>
        <w:insideV w:val="single" w:sz="4" w:space="0" w:color="A8D08D" w:themeColor="accent6" w:themeTint="99"/>
      </w:tblBorders>
    </w:tblPr>
    <w:tblStylePr w:type="firstRow">
      <w:rPr>
        <w:b/>
        <w:bCs/>
        <w:color w:val="FFFFFF" w:themeColor="background1"/>
      </w:rPr>
      <w:tblPr/>
      <w:tcPr>
        <w:tcBorders>
          <w:top w:val="single" w:sz="4" w:space="0" w:color="70AD47" w:themeColor="accent6"/>
          <w:left w:val="single" w:sz="4" w:space="0" w:color="70AD47" w:themeColor="accent6"/>
          <w:bottom w:val="single" w:sz="4" w:space="0" w:color="70AD47" w:themeColor="accent6"/>
          <w:right w:val="single" w:sz="4" w:space="0" w:color="70AD47" w:themeColor="accent6"/>
          <w:insideH w:val="nil"/>
          <w:insideV w:val="nil"/>
        </w:tcBorders>
        <w:shd w:val="clear" w:color="auto" w:fill="70AD47" w:themeFill="accent6"/>
      </w:tcPr>
    </w:tblStylePr>
    <w:tblStylePr w:type="lastRow">
      <w:rPr>
        <w:b/>
        <w:bCs/>
      </w:rPr>
      <w:tblPr/>
      <w:tcPr>
        <w:tcBorders>
          <w:top w:val="double" w:sz="4" w:space="0" w:color="70AD47" w:themeColor="accent6"/>
        </w:tcBorders>
      </w:tcPr>
    </w:tblStylePr>
    <w:tblStylePr w:type="firstCol">
      <w:rPr>
        <w:b/>
        <w:bCs/>
      </w:rPr>
    </w:tblStylePr>
    <w:tblStylePr w:type="lastCol">
      <w:rPr>
        <w:b/>
        <w:bCs/>
      </w:rPr>
    </w:tblStylePr>
    <w:tblStylePr w:type="band1Vert">
      <w:tblPr/>
      <w:tcPr>
        <w:shd w:val="clear" w:color="auto" w:fill="E2EFD9" w:themeFill="accent6" w:themeFillTint="33"/>
      </w:tcPr>
    </w:tblStylePr>
    <w:tblStylePr w:type="band1Horz">
      <w:tblPr/>
      <w:tcPr>
        <w:shd w:val="clear" w:color="auto" w:fill="E2EFD9" w:themeFill="accent6" w:themeFillTint="33"/>
      </w:tcPr>
    </w:tblStylePr>
  </w:style>
  <w:style w:type="table" w:styleId="Tablaconcuadrcula4-nfasis4">
    <w:name w:val="Grid Table 4 Accent 4"/>
    <w:basedOn w:val="Tablanormal"/>
    <w:uiPriority w:val="49"/>
    <w:rsid w:val="000E0EF2"/>
    <w:tblPr>
      <w:tblStyleRowBandSize w:val="1"/>
      <w:tblStyleColBandSize w:val="1"/>
      <w:tblBorders>
        <w:top w:val="single" w:sz="4" w:space="0" w:color="FFD966" w:themeColor="accent4" w:themeTint="99"/>
        <w:left w:val="single" w:sz="4" w:space="0" w:color="FFD966" w:themeColor="accent4" w:themeTint="99"/>
        <w:bottom w:val="single" w:sz="4" w:space="0" w:color="FFD966" w:themeColor="accent4" w:themeTint="99"/>
        <w:right w:val="single" w:sz="4" w:space="0" w:color="FFD966" w:themeColor="accent4" w:themeTint="99"/>
        <w:insideH w:val="single" w:sz="4" w:space="0" w:color="FFD966" w:themeColor="accent4" w:themeTint="99"/>
        <w:insideV w:val="single" w:sz="4" w:space="0" w:color="FFD966" w:themeColor="accent4" w:themeTint="99"/>
      </w:tblBorders>
    </w:tblPr>
    <w:tblStylePr w:type="firstRow">
      <w:rPr>
        <w:b/>
        <w:bCs/>
        <w:color w:val="FFFFFF" w:themeColor="background1"/>
      </w:rPr>
      <w:tblPr/>
      <w:tcPr>
        <w:tcBorders>
          <w:top w:val="single" w:sz="4" w:space="0" w:color="FFC000" w:themeColor="accent4"/>
          <w:left w:val="single" w:sz="4" w:space="0" w:color="FFC000" w:themeColor="accent4"/>
          <w:bottom w:val="single" w:sz="4" w:space="0" w:color="FFC000" w:themeColor="accent4"/>
          <w:right w:val="single" w:sz="4" w:space="0" w:color="FFC000" w:themeColor="accent4"/>
          <w:insideH w:val="nil"/>
          <w:insideV w:val="nil"/>
        </w:tcBorders>
        <w:shd w:val="clear" w:color="auto" w:fill="FFC000" w:themeFill="accent4"/>
      </w:tcPr>
    </w:tblStylePr>
    <w:tblStylePr w:type="lastRow">
      <w:rPr>
        <w:b/>
        <w:bCs/>
      </w:rPr>
      <w:tblPr/>
      <w:tcPr>
        <w:tcBorders>
          <w:top w:val="double" w:sz="4" w:space="0" w:color="FFC000" w:themeColor="accent4"/>
        </w:tcBorders>
      </w:tcPr>
    </w:tblStylePr>
    <w:tblStylePr w:type="firstCol">
      <w:rPr>
        <w:b/>
        <w:bCs/>
      </w:rPr>
    </w:tblStylePr>
    <w:tblStylePr w:type="lastCol">
      <w:rPr>
        <w:b/>
        <w:bCs/>
      </w:rPr>
    </w:tblStylePr>
    <w:tblStylePr w:type="band1Vert">
      <w:tblPr/>
      <w:tcPr>
        <w:shd w:val="clear" w:color="auto" w:fill="FFF2CC" w:themeFill="accent4" w:themeFillTint="33"/>
      </w:tcPr>
    </w:tblStylePr>
    <w:tblStylePr w:type="band1Horz">
      <w:tblPr/>
      <w:tcPr>
        <w:shd w:val="clear" w:color="auto" w:fill="FFF2CC" w:themeFill="accent4" w:themeFillTint="33"/>
      </w:tcPr>
    </w:tblStylePr>
  </w:style>
  <w:style w:type="paragraph" w:styleId="Cita">
    <w:name w:val="Quote"/>
    <w:basedOn w:val="Normal"/>
    <w:next w:val="Normal"/>
    <w:link w:val="CitaCar"/>
    <w:uiPriority w:val="29"/>
    <w:qFormat/>
    <w:rsid w:val="00D529A8"/>
    <w:pPr>
      <w:spacing w:before="160"/>
      <w:jc w:val="center"/>
    </w:pPr>
    <w:rPr>
      <w:i/>
      <w:iCs/>
      <w:color w:val="404040" w:themeColor="text1" w:themeTint="BF"/>
    </w:rPr>
  </w:style>
  <w:style w:type="character" w:customStyle="1" w:styleId="CitaCar">
    <w:name w:val="Cita Car"/>
    <w:basedOn w:val="Fuentedeprrafopredeter"/>
    <w:link w:val="Cita"/>
    <w:uiPriority w:val="29"/>
    <w:rsid w:val="00D529A8"/>
    <w:rPr>
      <w:i/>
      <w:iCs/>
      <w:color w:val="404040" w:themeColor="text1" w:themeTint="BF"/>
      <w:sz w:val="24"/>
      <w:szCs w:val="24"/>
    </w:rPr>
  </w:style>
  <w:style w:type="character" w:styleId="nfasisintenso">
    <w:name w:val="Intense Emphasis"/>
    <w:basedOn w:val="Fuentedeprrafopredeter"/>
    <w:uiPriority w:val="21"/>
    <w:qFormat/>
    <w:rsid w:val="00D529A8"/>
    <w:rPr>
      <w:i/>
      <w:iCs/>
      <w:color w:val="2E74B5" w:themeColor="accent1" w:themeShade="BF"/>
    </w:rPr>
  </w:style>
  <w:style w:type="paragraph" w:styleId="Citadestacada">
    <w:name w:val="Intense Quote"/>
    <w:basedOn w:val="Normal"/>
    <w:next w:val="Normal"/>
    <w:link w:val="CitadestacadaCar"/>
    <w:uiPriority w:val="30"/>
    <w:qFormat/>
    <w:rsid w:val="00D529A8"/>
    <w:pPr>
      <w:pBdr>
        <w:top w:val="single" w:sz="4" w:space="10" w:color="2E74B5" w:themeColor="accent1" w:themeShade="BF"/>
        <w:bottom w:val="single" w:sz="4" w:space="10" w:color="2E74B5" w:themeColor="accent1" w:themeShade="BF"/>
      </w:pBdr>
      <w:spacing w:before="360" w:after="360"/>
      <w:ind w:left="864" w:right="864"/>
      <w:jc w:val="center"/>
    </w:pPr>
    <w:rPr>
      <w:i/>
      <w:iCs/>
      <w:color w:val="2E74B5" w:themeColor="accent1" w:themeShade="BF"/>
    </w:rPr>
  </w:style>
  <w:style w:type="character" w:customStyle="1" w:styleId="CitadestacadaCar">
    <w:name w:val="Cita destacada Car"/>
    <w:basedOn w:val="Fuentedeprrafopredeter"/>
    <w:link w:val="Citadestacada"/>
    <w:uiPriority w:val="30"/>
    <w:rsid w:val="00D529A8"/>
    <w:rPr>
      <w:i/>
      <w:iCs/>
      <w:color w:val="2E74B5" w:themeColor="accent1" w:themeShade="BF"/>
      <w:sz w:val="24"/>
      <w:szCs w:val="24"/>
    </w:rPr>
  </w:style>
  <w:style w:type="character" w:styleId="Referenciaintensa">
    <w:name w:val="Intense Reference"/>
    <w:basedOn w:val="Fuentedeprrafopredeter"/>
    <w:uiPriority w:val="32"/>
    <w:qFormat/>
    <w:rsid w:val="00D529A8"/>
    <w:rPr>
      <w:b/>
      <w:bCs/>
      <w:smallCaps/>
      <w:color w:val="2E74B5" w:themeColor="accent1" w:themeShade="BF"/>
      <w:spacing w:val="5"/>
    </w:rPr>
  </w:style>
  <w:style w:type="character" w:styleId="Textodelmarcadordeposicin">
    <w:name w:val="Placeholder Text"/>
    <w:basedOn w:val="Fuentedeprrafopredeter"/>
    <w:uiPriority w:val="99"/>
    <w:semiHidden/>
    <w:rsid w:val="00D529A8"/>
    <w:rPr>
      <w:color w:val="808080"/>
    </w:rPr>
  </w:style>
  <w:style w:type="paragraph" w:customStyle="1" w:styleId="pf1">
    <w:name w:val="pf1"/>
    <w:basedOn w:val="Normal"/>
    <w:rsid w:val="00D529A8"/>
    <w:pPr>
      <w:spacing w:before="100" w:beforeAutospacing="1" w:after="100" w:afterAutospacing="1"/>
      <w:ind w:left="360"/>
    </w:pPr>
    <w:rPr>
      <w:lang w:bidi="as-IN"/>
    </w:rPr>
  </w:style>
  <w:style w:type="paragraph" w:customStyle="1" w:styleId="pf0">
    <w:name w:val="pf0"/>
    <w:basedOn w:val="Normal"/>
    <w:rsid w:val="00D529A8"/>
    <w:pPr>
      <w:spacing w:before="100" w:beforeAutospacing="1" w:after="100" w:afterAutospacing="1"/>
    </w:pPr>
    <w:rPr>
      <w:lang w:bidi="as-IN"/>
    </w:rPr>
  </w:style>
  <w:style w:type="character" w:customStyle="1" w:styleId="cf01">
    <w:name w:val="cf01"/>
    <w:basedOn w:val="Fuentedeprrafopredeter"/>
    <w:rsid w:val="00D529A8"/>
    <w:rPr>
      <w:rFonts w:ascii="Segoe UI" w:hAnsi="Segoe UI" w:cs="Segoe UI" w:hint="default"/>
      <w:b/>
      <w:bCs/>
      <w:sz w:val="18"/>
      <w:szCs w:val="18"/>
    </w:rPr>
  </w:style>
  <w:style w:type="character" w:customStyle="1" w:styleId="cf21">
    <w:name w:val="cf21"/>
    <w:basedOn w:val="Fuentedeprrafopredeter"/>
    <w:rsid w:val="00D529A8"/>
    <w:rPr>
      <w:rFonts w:ascii="Segoe UI" w:hAnsi="Segoe UI" w:cs="Segoe UI" w:hint="default"/>
      <w:sz w:val="18"/>
      <w:szCs w:val="18"/>
    </w:rPr>
  </w:style>
  <w:style w:type="character" w:styleId="Mencinsinresolver">
    <w:name w:val="Unresolved Mention"/>
    <w:basedOn w:val="Fuentedeprrafopredeter"/>
    <w:uiPriority w:val="99"/>
    <w:semiHidden/>
    <w:unhideWhenUsed/>
    <w:rsid w:val="00D529A8"/>
    <w:rPr>
      <w:color w:val="605E5C"/>
      <w:shd w:val="clear" w:color="auto" w:fill="E1DFDD"/>
    </w:rPr>
  </w:style>
  <w:style w:type="table" w:styleId="Tablanormal5">
    <w:name w:val="Plain Table 5"/>
    <w:basedOn w:val="Tablanormal"/>
    <w:uiPriority w:val="45"/>
    <w:rsid w:val="00D529A8"/>
    <w:tblPr>
      <w:tblStyleRowBandSize w:val="1"/>
      <w:tblStyleColBandSize w:val="1"/>
    </w:tblPr>
    <w:tblStylePr w:type="firstRow">
      <w:rPr>
        <w:rFonts w:asciiTheme="majorHAnsi" w:eastAsiaTheme="majorEastAsia" w:hAnsiTheme="majorHAnsi" w:cstheme="majorBidi"/>
        <w:i/>
        <w:iCs/>
        <w:sz w:val="26"/>
      </w:rPr>
      <w:tblPr/>
      <w:tcPr>
        <w:tcBorders>
          <w:bottom w:val="single" w:sz="4" w:space="0" w:color="7F7F7F" w:themeColor="text1" w:themeTint="80"/>
        </w:tcBorders>
        <w:shd w:val="clear" w:color="auto" w:fill="FFFFFF" w:themeFill="background1"/>
      </w:tcPr>
    </w:tblStylePr>
    <w:tblStylePr w:type="lastRow">
      <w:rPr>
        <w:rFonts w:asciiTheme="majorHAnsi" w:eastAsiaTheme="majorEastAsia" w:hAnsiTheme="majorHAnsi" w:cstheme="majorBidi"/>
        <w:i/>
        <w:iCs/>
        <w:sz w:val="26"/>
      </w:rPr>
      <w:tblPr/>
      <w:tcPr>
        <w:tcBorders>
          <w:top w:val="single" w:sz="4" w:space="0" w:color="7F7F7F" w:themeColor="text1" w:themeTint="80"/>
        </w:tcBorders>
        <w:shd w:val="clear" w:color="auto" w:fill="FFFFFF" w:themeFill="background1"/>
      </w:tcPr>
    </w:tblStylePr>
    <w:tblStylePr w:type="firstCol">
      <w:pPr>
        <w:jc w:val="right"/>
      </w:pPr>
      <w:rPr>
        <w:rFonts w:asciiTheme="majorHAnsi" w:eastAsiaTheme="majorEastAsia" w:hAnsiTheme="majorHAnsi" w:cstheme="majorBidi"/>
        <w:i/>
        <w:iCs/>
        <w:sz w:val="26"/>
      </w:rPr>
      <w:tblPr/>
      <w:tcPr>
        <w:tcBorders>
          <w:right w:val="single" w:sz="4" w:space="0" w:color="7F7F7F" w:themeColor="text1" w:themeTint="80"/>
        </w:tcBorders>
        <w:shd w:val="clear" w:color="auto" w:fill="FFFFFF" w:themeFill="background1"/>
      </w:tcPr>
    </w:tblStylePr>
    <w:tblStylePr w:type="lastCol">
      <w:rPr>
        <w:rFonts w:asciiTheme="majorHAnsi" w:eastAsiaTheme="majorEastAsia" w:hAnsiTheme="majorHAnsi" w:cstheme="majorBidi"/>
        <w:i/>
        <w:iCs/>
        <w:sz w:val="26"/>
      </w:rPr>
      <w:tblPr/>
      <w:tcPr>
        <w:tcBorders>
          <w:left w:val="single" w:sz="4" w:space="0" w:color="7F7F7F" w:themeColor="text1" w:themeTint="80"/>
        </w:tcBorders>
        <w:shd w:val="clear" w:color="auto" w:fill="FFFFFF" w:themeFill="background1"/>
      </w:tcPr>
    </w:tblStylePr>
    <w:tblStylePr w:type="band1Vert">
      <w:tblPr/>
      <w:tcPr>
        <w:shd w:val="clear" w:color="auto" w:fill="F2F2F2" w:themeFill="background1" w:themeFillShade="F2"/>
      </w:tcPr>
    </w:tblStylePr>
    <w:tblStylePr w:type="band1Horz">
      <w:tblPr/>
      <w:tcPr>
        <w:shd w:val="clear" w:color="auto" w:fill="F2F2F2" w:themeFill="background1" w:themeFillShade="F2"/>
      </w:tcPr>
    </w:tblStylePr>
    <w:tblStylePr w:type="neCell">
      <w:tblPr/>
      <w:tcPr>
        <w:tcBorders>
          <w:left w:val="nil"/>
        </w:tcBorders>
      </w:tcPr>
    </w:tblStylePr>
    <w:tblStylePr w:type="nwCell">
      <w:tblPr/>
      <w:tcPr>
        <w:tcBorders>
          <w:right w:val="nil"/>
        </w:tcBorders>
      </w:tcPr>
    </w:tblStylePr>
    <w:tblStylePr w:type="seCell">
      <w:tblPr/>
      <w:tcPr>
        <w:tcBorders>
          <w:left w:val="nil"/>
        </w:tcBorders>
      </w:tcPr>
    </w:tblStylePr>
    <w:tblStylePr w:type="swCell">
      <w:tblPr/>
      <w:tcPr>
        <w:tcBorders>
          <w:right w:val="nil"/>
        </w:tcBorders>
      </w:tcPr>
    </w:tblStylePr>
  </w:style>
  <w:style w:type="table" w:styleId="Tabladecuadrcula2">
    <w:name w:val="Grid Table 2"/>
    <w:basedOn w:val="Tablanormal"/>
    <w:uiPriority w:val="47"/>
    <w:rsid w:val="00D529A8"/>
    <w:tblPr>
      <w:tblStyleRowBandSize w:val="1"/>
      <w:tblStyleColBandSize w:val="1"/>
      <w:tblBorders>
        <w:top w:val="single" w:sz="2" w:space="0" w:color="666666" w:themeColor="text1" w:themeTint="99"/>
        <w:bottom w:val="single" w:sz="2" w:space="0" w:color="666666" w:themeColor="text1" w:themeTint="99"/>
        <w:insideH w:val="single" w:sz="2" w:space="0" w:color="666666" w:themeColor="text1" w:themeTint="99"/>
        <w:insideV w:val="single" w:sz="2" w:space="0" w:color="666666" w:themeColor="text1" w:themeTint="99"/>
      </w:tblBorders>
    </w:tblPr>
    <w:tblStylePr w:type="firstRow">
      <w:rPr>
        <w:b/>
        <w:bCs/>
      </w:rPr>
      <w:tblPr/>
      <w:tcPr>
        <w:tcBorders>
          <w:top w:val="nil"/>
          <w:bottom w:val="single" w:sz="12" w:space="0" w:color="666666" w:themeColor="text1" w:themeTint="99"/>
          <w:insideH w:val="nil"/>
          <w:insideV w:val="nil"/>
        </w:tcBorders>
        <w:shd w:val="clear" w:color="auto" w:fill="FFFFFF" w:themeFill="background1"/>
      </w:tcPr>
    </w:tblStylePr>
    <w:tblStylePr w:type="lastRow">
      <w:rPr>
        <w:b/>
        <w:bCs/>
      </w:rPr>
      <w:tblPr/>
      <w:tcPr>
        <w:tcBorders>
          <w:top w:val="double" w:sz="2" w:space="0" w:color="666666" w:themeColor="text1" w:themeTint="99"/>
          <w:bottom w:val="nil"/>
          <w:insideH w:val="nil"/>
          <w:insideV w:val="nil"/>
        </w:tcBorders>
        <w:shd w:val="clear" w:color="auto" w:fill="FFFFFF" w:themeFill="background1"/>
      </w:tcPr>
    </w:tblStylePr>
    <w:tblStylePr w:type="firstCol">
      <w:rPr>
        <w:b/>
        <w:bCs/>
      </w:rPr>
    </w:tblStylePr>
    <w:tblStylePr w:type="lastCol">
      <w:rPr>
        <w:b/>
        <w:bCs/>
      </w:rPr>
    </w:tblStylePr>
    <w:tblStylePr w:type="band1Vert">
      <w:tblPr/>
      <w:tcPr>
        <w:shd w:val="clear" w:color="auto" w:fill="CCCCCC" w:themeFill="text1" w:themeFillTint="33"/>
      </w:tcPr>
    </w:tblStylePr>
    <w:tblStylePr w:type="band1Horz">
      <w:tblPr/>
      <w:tcPr>
        <w:shd w:val="clear" w:color="auto" w:fill="CCCCCC" w:themeFill="text1" w:themeFillTint="33"/>
      </w:tcPr>
    </w:tblStylePr>
  </w:style>
  <w:style w:type="table" w:styleId="Tabladecuadrcula4">
    <w:name w:val="Grid Table 4"/>
    <w:basedOn w:val="Tablanormal"/>
    <w:uiPriority w:val="49"/>
    <w:rsid w:val="00D529A8"/>
    <w:tblPr>
      <w:tblStyleRowBandSize w:val="1"/>
      <w:tblStyleColBandSize w:val="1"/>
      <w:tblBorders>
        <w:top w:val="single" w:sz="4" w:space="0" w:color="666666" w:themeColor="text1" w:themeTint="99"/>
        <w:left w:val="single" w:sz="4" w:space="0" w:color="666666" w:themeColor="text1" w:themeTint="99"/>
        <w:bottom w:val="single" w:sz="4" w:space="0" w:color="666666" w:themeColor="text1" w:themeTint="99"/>
        <w:right w:val="single" w:sz="4" w:space="0" w:color="666666" w:themeColor="text1" w:themeTint="99"/>
        <w:insideH w:val="single" w:sz="4" w:space="0" w:color="666666" w:themeColor="text1" w:themeTint="99"/>
        <w:insideV w:val="single" w:sz="4" w:space="0" w:color="666666" w:themeColor="text1" w:themeTint="99"/>
      </w:tblBorders>
    </w:tblPr>
    <w:tblStylePr w:type="firstRow">
      <w:rPr>
        <w:b/>
        <w:bCs/>
        <w:color w:val="FFFFFF" w:themeColor="background1"/>
      </w:rPr>
      <w:tblPr/>
      <w:tcPr>
        <w:tcBorders>
          <w:top w:val="single" w:sz="4" w:space="0" w:color="000000" w:themeColor="text1"/>
          <w:left w:val="single" w:sz="4" w:space="0" w:color="000000" w:themeColor="text1"/>
          <w:bottom w:val="single" w:sz="4" w:space="0" w:color="000000" w:themeColor="text1"/>
          <w:right w:val="single" w:sz="4" w:space="0" w:color="000000" w:themeColor="text1"/>
          <w:insideH w:val="nil"/>
          <w:insideV w:val="nil"/>
        </w:tcBorders>
        <w:shd w:val="clear" w:color="auto" w:fill="000000" w:themeFill="text1"/>
      </w:tcPr>
    </w:tblStylePr>
    <w:tblStylePr w:type="lastRow">
      <w:rPr>
        <w:b/>
        <w:bCs/>
      </w:rPr>
      <w:tblPr/>
      <w:tcPr>
        <w:tcBorders>
          <w:top w:val="double" w:sz="4" w:space="0" w:color="000000" w:themeColor="text1"/>
        </w:tcBorders>
      </w:tcPr>
    </w:tblStylePr>
    <w:tblStylePr w:type="firstCol">
      <w:rPr>
        <w:b/>
        <w:bCs/>
      </w:rPr>
    </w:tblStylePr>
    <w:tblStylePr w:type="lastCol">
      <w:rPr>
        <w:b/>
        <w:bCs/>
      </w:rPr>
    </w:tblStylePr>
    <w:tblStylePr w:type="band1Vert">
      <w:tblPr/>
      <w:tcPr>
        <w:shd w:val="clear" w:color="auto" w:fill="CCCCCC" w:themeFill="text1" w:themeFillTint="33"/>
      </w:tcPr>
    </w:tblStylePr>
    <w:tblStylePr w:type="band1Horz">
      <w:tblPr/>
      <w:tcPr>
        <w:shd w:val="clear" w:color="auto" w:fill="CCCCCC" w:themeFill="text1" w:themeFillTint="33"/>
      </w:tcPr>
    </w:tblStylePr>
  </w:style>
  <w:style w:type="table" w:styleId="Tablaconcuadrcula4-nfasis5">
    <w:name w:val="Grid Table 4 Accent 5"/>
    <w:basedOn w:val="Tablanormal"/>
    <w:uiPriority w:val="49"/>
    <w:rsid w:val="00D529A8"/>
    <w:tblPr>
      <w:tblStyleRowBandSize w:val="1"/>
      <w:tblStyleColBandSize w:val="1"/>
      <w:tblBorders>
        <w:top w:val="single" w:sz="4" w:space="0" w:color="8EAADB" w:themeColor="accent5" w:themeTint="99"/>
        <w:left w:val="single" w:sz="4" w:space="0" w:color="8EAADB" w:themeColor="accent5" w:themeTint="99"/>
        <w:bottom w:val="single" w:sz="4" w:space="0" w:color="8EAADB" w:themeColor="accent5" w:themeTint="99"/>
        <w:right w:val="single" w:sz="4" w:space="0" w:color="8EAADB" w:themeColor="accent5" w:themeTint="99"/>
        <w:insideH w:val="single" w:sz="4" w:space="0" w:color="8EAADB" w:themeColor="accent5" w:themeTint="99"/>
        <w:insideV w:val="single" w:sz="4" w:space="0" w:color="8EAADB" w:themeColor="accent5" w:themeTint="99"/>
      </w:tblBorders>
    </w:tblPr>
    <w:tblStylePr w:type="firstRow">
      <w:rPr>
        <w:b/>
        <w:bCs/>
        <w:color w:val="FFFFFF" w:themeColor="background1"/>
      </w:rPr>
      <w:tblPr/>
      <w:tcPr>
        <w:tcBorders>
          <w:top w:val="single" w:sz="4" w:space="0" w:color="4472C4" w:themeColor="accent5"/>
          <w:left w:val="single" w:sz="4" w:space="0" w:color="4472C4" w:themeColor="accent5"/>
          <w:bottom w:val="single" w:sz="4" w:space="0" w:color="4472C4" w:themeColor="accent5"/>
          <w:right w:val="single" w:sz="4" w:space="0" w:color="4472C4" w:themeColor="accent5"/>
          <w:insideH w:val="nil"/>
          <w:insideV w:val="nil"/>
        </w:tcBorders>
        <w:shd w:val="clear" w:color="auto" w:fill="4472C4" w:themeFill="accent5"/>
      </w:tcPr>
    </w:tblStylePr>
    <w:tblStylePr w:type="lastRow">
      <w:rPr>
        <w:b/>
        <w:bCs/>
      </w:rPr>
      <w:tblPr/>
      <w:tcPr>
        <w:tcBorders>
          <w:top w:val="double" w:sz="4" w:space="0" w:color="4472C4" w:themeColor="accent5"/>
        </w:tcBorders>
      </w:tcPr>
    </w:tblStylePr>
    <w:tblStylePr w:type="firstCol">
      <w:rPr>
        <w:b/>
        <w:bCs/>
      </w:rPr>
    </w:tblStylePr>
    <w:tblStylePr w:type="lastCol">
      <w:rPr>
        <w:b/>
        <w:bCs/>
      </w:rPr>
    </w:tblStylePr>
    <w:tblStylePr w:type="band1Vert">
      <w:tblPr/>
      <w:tcPr>
        <w:shd w:val="clear" w:color="auto" w:fill="D9E2F3" w:themeFill="accent5" w:themeFillTint="33"/>
      </w:tcPr>
    </w:tblStylePr>
    <w:tblStylePr w:type="band1Horz">
      <w:tblPr/>
      <w:tcPr>
        <w:shd w:val="clear" w:color="auto" w:fill="D9E2F3" w:themeFill="accent5" w:themeFillTint="33"/>
      </w:tcPr>
    </w:tblStylePr>
  </w:style>
  <w:style w:type="numbering" w:customStyle="1" w:styleId="BOPV-12221">
    <w:name w:val="BOPV-12221"/>
    <w:rsid w:val="00D529A8"/>
  </w:style>
  <w:style w:type="paragraph" w:customStyle="1" w:styleId="font7">
    <w:name w:val="font7"/>
    <w:basedOn w:val="Normal"/>
    <w:rsid w:val="00D529A8"/>
    <w:pPr>
      <w:spacing w:before="100" w:beforeAutospacing="1" w:after="100" w:afterAutospacing="1"/>
    </w:pPr>
    <w:rPr>
      <w:rFonts w:ascii="Tahoma" w:hAnsi="Tahoma" w:cs="Tahoma"/>
      <w:color w:val="000000"/>
      <w:sz w:val="18"/>
      <w:szCs w:val="18"/>
      <w:lang w:val="eu-ES" w:eastAsia="eu-ES" w:bidi="bo-CN"/>
    </w:rPr>
  </w:style>
  <w:style w:type="paragraph" w:customStyle="1" w:styleId="font8">
    <w:name w:val="font8"/>
    <w:basedOn w:val="Normal"/>
    <w:rsid w:val="00D529A8"/>
    <w:pPr>
      <w:spacing w:before="100" w:beforeAutospacing="1" w:after="100" w:afterAutospacing="1"/>
    </w:pPr>
    <w:rPr>
      <w:rFonts w:ascii="Tahoma" w:hAnsi="Tahoma" w:cs="Tahoma"/>
      <w:b/>
      <w:bCs/>
      <w:color w:val="000000"/>
      <w:sz w:val="18"/>
      <w:szCs w:val="18"/>
      <w:lang w:val="eu-ES" w:eastAsia="eu-ES" w:bidi="bo-CN"/>
    </w:rPr>
  </w:style>
  <w:style w:type="numbering" w:customStyle="1" w:styleId="Zerrendarikez1">
    <w:name w:val="Zerrendarik ez1"/>
    <w:next w:val="Sinlista"/>
    <w:uiPriority w:val="99"/>
    <w:semiHidden/>
    <w:unhideWhenUsed/>
    <w:rsid w:val="00D529A8"/>
  </w:style>
  <w:style w:type="paragraph" w:customStyle="1" w:styleId="isselectedend">
    <w:name w:val="isselectedend"/>
    <w:basedOn w:val="Normal"/>
    <w:rsid w:val="00B4014F"/>
    <w:pPr>
      <w:spacing w:before="100" w:beforeAutospacing="1" w:after="100" w:afterAutospacing="1"/>
    </w:pPr>
    <w:rPr>
      <w:lang w:val="eu-ES" w:eastAsia="eu-ES" w:bidi="bo-CN"/>
    </w:rPr>
  </w:style>
</w:styles>
</file>

<file path=word/webSettings.xml><?xml version="1.0" encoding="utf-8"?>
<w:webSettings xmlns:mc="http://schemas.openxmlformats.org/markup-compatibility/2006" xmlns:r="http://schemas.openxmlformats.org/officeDocument/2006/relationships"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mc:Ignorable="w14 w15 w16se w16cid w16 w16cex w16sdtdh w16sdtfl w16du">
  <w:divs>
    <w:div w:id="4210660">
      <w:bodyDiv w:val="1"/>
      <w:marLeft w:val="0"/>
      <w:marRight w:val="0"/>
      <w:marTop w:val="0"/>
      <w:marBottom w:val="0"/>
      <w:divBdr>
        <w:top w:val="none" w:sz="0" w:space="0" w:color="auto"/>
        <w:left w:val="none" w:sz="0" w:space="0" w:color="auto"/>
        <w:bottom w:val="none" w:sz="0" w:space="0" w:color="auto"/>
        <w:right w:val="none" w:sz="0" w:space="0" w:color="auto"/>
      </w:divBdr>
    </w:div>
    <w:div w:id="10223671">
      <w:bodyDiv w:val="1"/>
      <w:marLeft w:val="0"/>
      <w:marRight w:val="0"/>
      <w:marTop w:val="0"/>
      <w:marBottom w:val="0"/>
      <w:divBdr>
        <w:top w:val="none" w:sz="0" w:space="0" w:color="auto"/>
        <w:left w:val="none" w:sz="0" w:space="0" w:color="auto"/>
        <w:bottom w:val="none" w:sz="0" w:space="0" w:color="auto"/>
        <w:right w:val="none" w:sz="0" w:space="0" w:color="auto"/>
      </w:divBdr>
    </w:div>
    <w:div w:id="28649768">
      <w:bodyDiv w:val="1"/>
      <w:marLeft w:val="0"/>
      <w:marRight w:val="0"/>
      <w:marTop w:val="0"/>
      <w:marBottom w:val="0"/>
      <w:divBdr>
        <w:top w:val="none" w:sz="0" w:space="0" w:color="auto"/>
        <w:left w:val="none" w:sz="0" w:space="0" w:color="auto"/>
        <w:bottom w:val="none" w:sz="0" w:space="0" w:color="auto"/>
        <w:right w:val="none" w:sz="0" w:space="0" w:color="auto"/>
      </w:divBdr>
    </w:div>
    <w:div w:id="51386601">
      <w:bodyDiv w:val="1"/>
      <w:marLeft w:val="0"/>
      <w:marRight w:val="0"/>
      <w:marTop w:val="0"/>
      <w:marBottom w:val="0"/>
      <w:divBdr>
        <w:top w:val="none" w:sz="0" w:space="0" w:color="auto"/>
        <w:left w:val="none" w:sz="0" w:space="0" w:color="auto"/>
        <w:bottom w:val="none" w:sz="0" w:space="0" w:color="auto"/>
        <w:right w:val="none" w:sz="0" w:space="0" w:color="auto"/>
      </w:divBdr>
    </w:div>
    <w:div w:id="74665879">
      <w:bodyDiv w:val="1"/>
      <w:marLeft w:val="0"/>
      <w:marRight w:val="0"/>
      <w:marTop w:val="0"/>
      <w:marBottom w:val="0"/>
      <w:divBdr>
        <w:top w:val="none" w:sz="0" w:space="0" w:color="auto"/>
        <w:left w:val="none" w:sz="0" w:space="0" w:color="auto"/>
        <w:bottom w:val="none" w:sz="0" w:space="0" w:color="auto"/>
        <w:right w:val="none" w:sz="0" w:space="0" w:color="auto"/>
      </w:divBdr>
    </w:div>
    <w:div w:id="84306278">
      <w:bodyDiv w:val="1"/>
      <w:marLeft w:val="0"/>
      <w:marRight w:val="0"/>
      <w:marTop w:val="0"/>
      <w:marBottom w:val="0"/>
      <w:divBdr>
        <w:top w:val="none" w:sz="0" w:space="0" w:color="auto"/>
        <w:left w:val="none" w:sz="0" w:space="0" w:color="auto"/>
        <w:bottom w:val="none" w:sz="0" w:space="0" w:color="auto"/>
        <w:right w:val="none" w:sz="0" w:space="0" w:color="auto"/>
      </w:divBdr>
    </w:div>
    <w:div w:id="95298496">
      <w:bodyDiv w:val="1"/>
      <w:marLeft w:val="0"/>
      <w:marRight w:val="0"/>
      <w:marTop w:val="0"/>
      <w:marBottom w:val="0"/>
      <w:divBdr>
        <w:top w:val="none" w:sz="0" w:space="0" w:color="auto"/>
        <w:left w:val="none" w:sz="0" w:space="0" w:color="auto"/>
        <w:bottom w:val="none" w:sz="0" w:space="0" w:color="auto"/>
        <w:right w:val="none" w:sz="0" w:space="0" w:color="auto"/>
      </w:divBdr>
    </w:div>
    <w:div w:id="107966046">
      <w:bodyDiv w:val="1"/>
      <w:marLeft w:val="0"/>
      <w:marRight w:val="0"/>
      <w:marTop w:val="0"/>
      <w:marBottom w:val="0"/>
      <w:divBdr>
        <w:top w:val="none" w:sz="0" w:space="0" w:color="auto"/>
        <w:left w:val="none" w:sz="0" w:space="0" w:color="auto"/>
        <w:bottom w:val="none" w:sz="0" w:space="0" w:color="auto"/>
        <w:right w:val="none" w:sz="0" w:space="0" w:color="auto"/>
      </w:divBdr>
    </w:div>
    <w:div w:id="117144389">
      <w:bodyDiv w:val="1"/>
      <w:marLeft w:val="0"/>
      <w:marRight w:val="0"/>
      <w:marTop w:val="0"/>
      <w:marBottom w:val="0"/>
      <w:divBdr>
        <w:top w:val="none" w:sz="0" w:space="0" w:color="auto"/>
        <w:left w:val="none" w:sz="0" w:space="0" w:color="auto"/>
        <w:bottom w:val="none" w:sz="0" w:space="0" w:color="auto"/>
        <w:right w:val="none" w:sz="0" w:space="0" w:color="auto"/>
      </w:divBdr>
    </w:div>
    <w:div w:id="117648933">
      <w:bodyDiv w:val="1"/>
      <w:marLeft w:val="0"/>
      <w:marRight w:val="0"/>
      <w:marTop w:val="0"/>
      <w:marBottom w:val="0"/>
      <w:divBdr>
        <w:top w:val="none" w:sz="0" w:space="0" w:color="auto"/>
        <w:left w:val="none" w:sz="0" w:space="0" w:color="auto"/>
        <w:bottom w:val="none" w:sz="0" w:space="0" w:color="auto"/>
        <w:right w:val="none" w:sz="0" w:space="0" w:color="auto"/>
      </w:divBdr>
    </w:div>
    <w:div w:id="123353069">
      <w:bodyDiv w:val="1"/>
      <w:marLeft w:val="0"/>
      <w:marRight w:val="0"/>
      <w:marTop w:val="0"/>
      <w:marBottom w:val="0"/>
      <w:divBdr>
        <w:top w:val="none" w:sz="0" w:space="0" w:color="auto"/>
        <w:left w:val="none" w:sz="0" w:space="0" w:color="auto"/>
        <w:bottom w:val="none" w:sz="0" w:space="0" w:color="auto"/>
        <w:right w:val="none" w:sz="0" w:space="0" w:color="auto"/>
      </w:divBdr>
    </w:div>
    <w:div w:id="134490124">
      <w:bodyDiv w:val="1"/>
      <w:marLeft w:val="0"/>
      <w:marRight w:val="0"/>
      <w:marTop w:val="0"/>
      <w:marBottom w:val="0"/>
      <w:divBdr>
        <w:top w:val="none" w:sz="0" w:space="0" w:color="auto"/>
        <w:left w:val="none" w:sz="0" w:space="0" w:color="auto"/>
        <w:bottom w:val="none" w:sz="0" w:space="0" w:color="auto"/>
        <w:right w:val="none" w:sz="0" w:space="0" w:color="auto"/>
      </w:divBdr>
    </w:div>
    <w:div w:id="135953049">
      <w:bodyDiv w:val="1"/>
      <w:marLeft w:val="0"/>
      <w:marRight w:val="0"/>
      <w:marTop w:val="0"/>
      <w:marBottom w:val="0"/>
      <w:divBdr>
        <w:top w:val="none" w:sz="0" w:space="0" w:color="auto"/>
        <w:left w:val="none" w:sz="0" w:space="0" w:color="auto"/>
        <w:bottom w:val="none" w:sz="0" w:space="0" w:color="auto"/>
        <w:right w:val="none" w:sz="0" w:space="0" w:color="auto"/>
      </w:divBdr>
    </w:div>
    <w:div w:id="137500708">
      <w:bodyDiv w:val="1"/>
      <w:marLeft w:val="0"/>
      <w:marRight w:val="0"/>
      <w:marTop w:val="0"/>
      <w:marBottom w:val="0"/>
      <w:divBdr>
        <w:top w:val="none" w:sz="0" w:space="0" w:color="auto"/>
        <w:left w:val="none" w:sz="0" w:space="0" w:color="auto"/>
        <w:bottom w:val="none" w:sz="0" w:space="0" w:color="auto"/>
        <w:right w:val="none" w:sz="0" w:space="0" w:color="auto"/>
      </w:divBdr>
    </w:div>
    <w:div w:id="147677504">
      <w:bodyDiv w:val="1"/>
      <w:marLeft w:val="0"/>
      <w:marRight w:val="0"/>
      <w:marTop w:val="0"/>
      <w:marBottom w:val="0"/>
      <w:divBdr>
        <w:top w:val="none" w:sz="0" w:space="0" w:color="auto"/>
        <w:left w:val="none" w:sz="0" w:space="0" w:color="auto"/>
        <w:bottom w:val="none" w:sz="0" w:space="0" w:color="auto"/>
        <w:right w:val="none" w:sz="0" w:space="0" w:color="auto"/>
      </w:divBdr>
    </w:div>
    <w:div w:id="159392032">
      <w:bodyDiv w:val="1"/>
      <w:marLeft w:val="0"/>
      <w:marRight w:val="0"/>
      <w:marTop w:val="0"/>
      <w:marBottom w:val="0"/>
      <w:divBdr>
        <w:top w:val="none" w:sz="0" w:space="0" w:color="auto"/>
        <w:left w:val="none" w:sz="0" w:space="0" w:color="auto"/>
        <w:bottom w:val="none" w:sz="0" w:space="0" w:color="auto"/>
        <w:right w:val="none" w:sz="0" w:space="0" w:color="auto"/>
      </w:divBdr>
      <w:divsChild>
        <w:div w:id="940139060">
          <w:blockQuote w:val="1"/>
          <w:marLeft w:val="720"/>
          <w:marRight w:val="720"/>
          <w:marTop w:val="0"/>
          <w:marBottom w:val="100"/>
          <w:divBdr>
            <w:top w:val="none" w:sz="0" w:space="0" w:color="auto"/>
            <w:left w:val="none" w:sz="0" w:space="0" w:color="auto"/>
            <w:bottom w:val="none" w:sz="0" w:space="0" w:color="auto"/>
            <w:right w:val="none" w:sz="0" w:space="0" w:color="auto"/>
          </w:divBdr>
        </w:div>
      </w:divsChild>
    </w:div>
    <w:div w:id="184949742">
      <w:bodyDiv w:val="1"/>
      <w:marLeft w:val="0"/>
      <w:marRight w:val="0"/>
      <w:marTop w:val="0"/>
      <w:marBottom w:val="0"/>
      <w:divBdr>
        <w:top w:val="none" w:sz="0" w:space="0" w:color="auto"/>
        <w:left w:val="none" w:sz="0" w:space="0" w:color="auto"/>
        <w:bottom w:val="none" w:sz="0" w:space="0" w:color="auto"/>
        <w:right w:val="none" w:sz="0" w:space="0" w:color="auto"/>
      </w:divBdr>
    </w:div>
    <w:div w:id="211383714">
      <w:bodyDiv w:val="1"/>
      <w:marLeft w:val="0"/>
      <w:marRight w:val="0"/>
      <w:marTop w:val="0"/>
      <w:marBottom w:val="0"/>
      <w:divBdr>
        <w:top w:val="none" w:sz="0" w:space="0" w:color="auto"/>
        <w:left w:val="none" w:sz="0" w:space="0" w:color="auto"/>
        <w:bottom w:val="none" w:sz="0" w:space="0" w:color="auto"/>
        <w:right w:val="none" w:sz="0" w:space="0" w:color="auto"/>
      </w:divBdr>
    </w:div>
    <w:div w:id="227038029">
      <w:bodyDiv w:val="1"/>
      <w:marLeft w:val="0"/>
      <w:marRight w:val="0"/>
      <w:marTop w:val="0"/>
      <w:marBottom w:val="0"/>
      <w:divBdr>
        <w:top w:val="none" w:sz="0" w:space="0" w:color="auto"/>
        <w:left w:val="none" w:sz="0" w:space="0" w:color="auto"/>
        <w:bottom w:val="none" w:sz="0" w:space="0" w:color="auto"/>
        <w:right w:val="none" w:sz="0" w:space="0" w:color="auto"/>
      </w:divBdr>
    </w:div>
    <w:div w:id="232980801">
      <w:bodyDiv w:val="1"/>
      <w:marLeft w:val="0"/>
      <w:marRight w:val="0"/>
      <w:marTop w:val="0"/>
      <w:marBottom w:val="0"/>
      <w:divBdr>
        <w:top w:val="none" w:sz="0" w:space="0" w:color="auto"/>
        <w:left w:val="none" w:sz="0" w:space="0" w:color="auto"/>
        <w:bottom w:val="none" w:sz="0" w:space="0" w:color="auto"/>
        <w:right w:val="none" w:sz="0" w:space="0" w:color="auto"/>
      </w:divBdr>
      <w:divsChild>
        <w:div w:id="695352434">
          <w:blockQuote w:val="1"/>
          <w:marLeft w:val="720"/>
          <w:marRight w:val="720"/>
          <w:marTop w:val="0"/>
          <w:marBottom w:val="100"/>
          <w:divBdr>
            <w:top w:val="none" w:sz="0" w:space="0" w:color="auto"/>
            <w:left w:val="none" w:sz="0" w:space="0" w:color="auto"/>
            <w:bottom w:val="none" w:sz="0" w:space="0" w:color="auto"/>
            <w:right w:val="none" w:sz="0" w:space="0" w:color="auto"/>
          </w:divBdr>
        </w:div>
      </w:divsChild>
    </w:div>
    <w:div w:id="244806705">
      <w:bodyDiv w:val="1"/>
      <w:marLeft w:val="0"/>
      <w:marRight w:val="0"/>
      <w:marTop w:val="0"/>
      <w:marBottom w:val="0"/>
      <w:divBdr>
        <w:top w:val="none" w:sz="0" w:space="0" w:color="auto"/>
        <w:left w:val="none" w:sz="0" w:space="0" w:color="auto"/>
        <w:bottom w:val="none" w:sz="0" w:space="0" w:color="auto"/>
        <w:right w:val="none" w:sz="0" w:space="0" w:color="auto"/>
      </w:divBdr>
    </w:div>
    <w:div w:id="246421248">
      <w:bodyDiv w:val="1"/>
      <w:marLeft w:val="0"/>
      <w:marRight w:val="0"/>
      <w:marTop w:val="0"/>
      <w:marBottom w:val="0"/>
      <w:divBdr>
        <w:top w:val="none" w:sz="0" w:space="0" w:color="auto"/>
        <w:left w:val="none" w:sz="0" w:space="0" w:color="auto"/>
        <w:bottom w:val="none" w:sz="0" w:space="0" w:color="auto"/>
        <w:right w:val="none" w:sz="0" w:space="0" w:color="auto"/>
      </w:divBdr>
    </w:div>
    <w:div w:id="246422578">
      <w:bodyDiv w:val="1"/>
      <w:marLeft w:val="0"/>
      <w:marRight w:val="0"/>
      <w:marTop w:val="0"/>
      <w:marBottom w:val="0"/>
      <w:divBdr>
        <w:top w:val="none" w:sz="0" w:space="0" w:color="auto"/>
        <w:left w:val="none" w:sz="0" w:space="0" w:color="auto"/>
        <w:bottom w:val="none" w:sz="0" w:space="0" w:color="auto"/>
        <w:right w:val="none" w:sz="0" w:space="0" w:color="auto"/>
      </w:divBdr>
    </w:div>
    <w:div w:id="312566376">
      <w:bodyDiv w:val="1"/>
      <w:marLeft w:val="0"/>
      <w:marRight w:val="0"/>
      <w:marTop w:val="0"/>
      <w:marBottom w:val="0"/>
      <w:divBdr>
        <w:top w:val="none" w:sz="0" w:space="0" w:color="auto"/>
        <w:left w:val="none" w:sz="0" w:space="0" w:color="auto"/>
        <w:bottom w:val="none" w:sz="0" w:space="0" w:color="auto"/>
        <w:right w:val="none" w:sz="0" w:space="0" w:color="auto"/>
      </w:divBdr>
    </w:div>
    <w:div w:id="314527432">
      <w:bodyDiv w:val="1"/>
      <w:marLeft w:val="0"/>
      <w:marRight w:val="0"/>
      <w:marTop w:val="0"/>
      <w:marBottom w:val="0"/>
      <w:divBdr>
        <w:top w:val="none" w:sz="0" w:space="0" w:color="auto"/>
        <w:left w:val="none" w:sz="0" w:space="0" w:color="auto"/>
        <w:bottom w:val="none" w:sz="0" w:space="0" w:color="auto"/>
        <w:right w:val="none" w:sz="0" w:space="0" w:color="auto"/>
      </w:divBdr>
    </w:div>
    <w:div w:id="327831817">
      <w:bodyDiv w:val="1"/>
      <w:marLeft w:val="0"/>
      <w:marRight w:val="0"/>
      <w:marTop w:val="0"/>
      <w:marBottom w:val="0"/>
      <w:divBdr>
        <w:top w:val="none" w:sz="0" w:space="0" w:color="auto"/>
        <w:left w:val="none" w:sz="0" w:space="0" w:color="auto"/>
        <w:bottom w:val="none" w:sz="0" w:space="0" w:color="auto"/>
        <w:right w:val="none" w:sz="0" w:space="0" w:color="auto"/>
      </w:divBdr>
    </w:div>
    <w:div w:id="333000580">
      <w:bodyDiv w:val="1"/>
      <w:marLeft w:val="0"/>
      <w:marRight w:val="0"/>
      <w:marTop w:val="0"/>
      <w:marBottom w:val="0"/>
      <w:divBdr>
        <w:top w:val="none" w:sz="0" w:space="0" w:color="auto"/>
        <w:left w:val="none" w:sz="0" w:space="0" w:color="auto"/>
        <w:bottom w:val="none" w:sz="0" w:space="0" w:color="auto"/>
        <w:right w:val="none" w:sz="0" w:space="0" w:color="auto"/>
      </w:divBdr>
    </w:div>
    <w:div w:id="345133330">
      <w:bodyDiv w:val="1"/>
      <w:marLeft w:val="0"/>
      <w:marRight w:val="0"/>
      <w:marTop w:val="0"/>
      <w:marBottom w:val="0"/>
      <w:divBdr>
        <w:top w:val="none" w:sz="0" w:space="0" w:color="auto"/>
        <w:left w:val="none" w:sz="0" w:space="0" w:color="auto"/>
        <w:bottom w:val="none" w:sz="0" w:space="0" w:color="auto"/>
        <w:right w:val="none" w:sz="0" w:space="0" w:color="auto"/>
      </w:divBdr>
    </w:div>
    <w:div w:id="375468349">
      <w:bodyDiv w:val="1"/>
      <w:marLeft w:val="0"/>
      <w:marRight w:val="0"/>
      <w:marTop w:val="0"/>
      <w:marBottom w:val="0"/>
      <w:divBdr>
        <w:top w:val="none" w:sz="0" w:space="0" w:color="auto"/>
        <w:left w:val="none" w:sz="0" w:space="0" w:color="auto"/>
        <w:bottom w:val="none" w:sz="0" w:space="0" w:color="auto"/>
        <w:right w:val="none" w:sz="0" w:space="0" w:color="auto"/>
      </w:divBdr>
    </w:div>
    <w:div w:id="383991732">
      <w:bodyDiv w:val="1"/>
      <w:marLeft w:val="0"/>
      <w:marRight w:val="0"/>
      <w:marTop w:val="0"/>
      <w:marBottom w:val="0"/>
      <w:divBdr>
        <w:top w:val="none" w:sz="0" w:space="0" w:color="auto"/>
        <w:left w:val="none" w:sz="0" w:space="0" w:color="auto"/>
        <w:bottom w:val="none" w:sz="0" w:space="0" w:color="auto"/>
        <w:right w:val="none" w:sz="0" w:space="0" w:color="auto"/>
      </w:divBdr>
    </w:div>
    <w:div w:id="384523914">
      <w:bodyDiv w:val="1"/>
      <w:marLeft w:val="0"/>
      <w:marRight w:val="0"/>
      <w:marTop w:val="0"/>
      <w:marBottom w:val="0"/>
      <w:divBdr>
        <w:top w:val="none" w:sz="0" w:space="0" w:color="auto"/>
        <w:left w:val="none" w:sz="0" w:space="0" w:color="auto"/>
        <w:bottom w:val="none" w:sz="0" w:space="0" w:color="auto"/>
        <w:right w:val="none" w:sz="0" w:space="0" w:color="auto"/>
      </w:divBdr>
    </w:div>
    <w:div w:id="396827995">
      <w:bodyDiv w:val="1"/>
      <w:marLeft w:val="0"/>
      <w:marRight w:val="0"/>
      <w:marTop w:val="0"/>
      <w:marBottom w:val="0"/>
      <w:divBdr>
        <w:top w:val="none" w:sz="0" w:space="0" w:color="auto"/>
        <w:left w:val="none" w:sz="0" w:space="0" w:color="auto"/>
        <w:bottom w:val="none" w:sz="0" w:space="0" w:color="auto"/>
        <w:right w:val="none" w:sz="0" w:space="0" w:color="auto"/>
      </w:divBdr>
    </w:div>
    <w:div w:id="400493766">
      <w:bodyDiv w:val="1"/>
      <w:marLeft w:val="0"/>
      <w:marRight w:val="0"/>
      <w:marTop w:val="0"/>
      <w:marBottom w:val="0"/>
      <w:divBdr>
        <w:top w:val="none" w:sz="0" w:space="0" w:color="auto"/>
        <w:left w:val="none" w:sz="0" w:space="0" w:color="auto"/>
        <w:bottom w:val="none" w:sz="0" w:space="0" w:color="auto"/>
        <w:right w:val="none" w:sz="0" w:space="0" w:color="auto"/>
      </w:divBdr>
    </w:div>
    <w:div w:id="405804758">
      <w:bodyDiv w:val="1"/>
      <w:marLeft w:val="0"/>
      <w:marRight w:val="0"/>
      <w:marTop w:val="0"/>
      <w:marBottom w:val="0"/>
      <w:divBdr>
        <w:top w:val="none" w:sz="0" w:space="0" w:color="auto"/>
        <w:left w:val="none" w:sz="0" w:space="0" w:color="auto"/>
        <w:bottom w:val="none" w:sz="0" w:space="0" w:color="auto"/>
        <w:right w:val="none" w:sz="0" w:space="0" w:color="auto"/>
      </w:divBdr>
    </w:div>
    <w:div w:id="409085669">
      <w:bodyDiv w:val="1"/>
      <w:marLeft w:val="0"/>
      <w:marRight w:val="0"/>
      <w:marTop w:val="0"/>
      <w:marBottom w:val="0"/>
      <w:divBdr>
        <w:top w:val="none" w:sz="0" w:space="0" w:color="auto"/>
        <w:left w:val="none" w:sz="0" w:space="0" w:color="auto"/>
        <w:bottom w:val="none" w:sz="0" w:space="0" w:color="auto"/>
        <w:right w:val="none" w:sz="0" w:space="0" w:color="auto"/>
      </w:divBdr>
    </w:div>
    <w:div w:id="410352990">
      <w:bodyDiv w:val="1"/>
      <w:marLeft w:val="0"/>
      <w:marRight w:val="0"/>
      <w:marTop w:val="0"/>
      <w:marBottom w:val="0"/>
      <w:divBdr>
        <w:top w:val="none" w:sz="0" w:space="0" w:color="auto"/>
        <w:left w:val="none" w:sz="0" w:space="0" w:color="auto"/>
        <w:bottom w:val="none" w:sz="0" w:space="0" w:color="auto"/>
        <w:right w:val="none" w:sz="0" w:space="0" w:color="auto"/>
      </w:divBdr>
    </w:div>
    <w:div w:id="418990838">
      <w:bodyDiv w:val="1"/>
      <w:marLeft w:val="0"/>
      <w:marRight w:val="0"/>
      <w:marTop w:val="0"/>
      <w:marBottom w:val="0"/>
      <w:divBdr>
        <w:top w:val="none" w:sz="0" w:space="0" w:color="auto"/>
        <w:left w:val="none" w:sz="0" w:space="0" w:color="auto"/>
        <w:bottom w:val="none" w:sz="0" w:space="0" w:color="auto"/>
        <w:right w:val="none" w:sz="0" w:space="0" w:color="auto"/>
      </w:divBdr>
    </w:div>
    <w:div w:id="440684912">
      <w:bodyDiv w:val="1"/>
      <w:marLeft w:val="0"/>
      <w:marRight w:val="0"/>
      <w:marTop w:val="0"/>
      <w:marBottom w:val="0"/>
      <w:divBdr>
        <w:top w:val="none" w:sz="0" w:space="0" w:color="auto"/>
        <w:left w:val="none" w:sz="0" w:space="0" w:color="auto"/>
        <w:bottom w:val="none" w:sz="0" w:space="0" w:color="auto"/>
        <w:right w:val="none" w:sz="0" w:space="0" w:color="auto"/>
      </w:divBdr>
    </w:div>
    <w:div w:id="444882499">
      <w:bodyDiv w:val="1"/>
      <w:marLeft w:val="0"/>
      <w:marRight w:val="0"/>
      <w:marTop w:val="0"/>
      <w:marBottom w:val="0"/>
      <w:divBdr>
        <w:top w:val="none" w:sz="0" w:space="0" w:color="auto"/>
        <w:left w:val="none" w:sz="0" w:space="0" w:color="auto"/>
        <w:bottom w:val="none" w:sz="0" w:space="0" w:color="auto"/>
        <w:right w:val="none" w:sz="0" w:space="0" w:color="auto"/>
      </w:divBdr>
    </w:div>
    <w:div w:id="446123167">
      <w:bodyDiv w:val="1"/>
      <w:marLeft w:val="0"/>
      <w:marRight w:val="0"/>
      <w:marTop w:val="0"/>
      <w:marBottom w:val="0"/>
      <w:divBdr>
        <w:top w:val="none" w:sz="0" w:space="0" w:color="auto"/>
        <w:left w:val="none" w:sz="0" w:space="0" w:color="auto"/>
        <w:bottom w:val="none" w:sz="0" w:space="0" w:color="auto"/>
        <w:right w:val="none" w:sz="0" w:space="0" w:color="auto"/>
      </w:divBdr>
    </w:div>
    <w:div w:id="451021659">
      <w:bodyDiv w:val="1"/>
      <w:marLeft w:val="0"/>
      <w:marRight w:val="0"/>
      <w:marTop w:val="0"/>
      <w:marBottom w:val="0"/>
      <w:divBdr>
        <w:top w:val="none" w:sz="0" w:space="0" w:color="auto"/>
        <w:left w:val="none" w:sz="0" w:space="0" w:color="auto"/>
        <w:bottom w:val="none" w:sz="0" w:space="0" w:color="auto"/>
        <w:right w:val="none" w:sz="0" w:space="0" w:color="auto"/>
      </w:divBdr>
    </w:div>
    <w:div w:id="462507490">
      <w:bodyDiv w:val="1"/>
      <w:marLeft w:val="0"/>
      <w:marRight w:val="0"/>
      <w:marTop w:val="0"/>
      <w:marBottom w:val="0"/>
      <w:divBdr>
        <w:top w:val="none" w:sz="0" w:space="0" w:color="auto"/>
        <w:left w:val="none" w:sz="0" w:space="0" w:color="auto"/>
        <w:bottom w:val="none" w:sz="0" w:space="0" w:color="auto"/>
        <w:right w:val="none" w:sz="0" w:space="0" w:color="auto"/>
      </w:divBdr>
    </w:div>
    <w:div w:id="493376945">
      <w:bodyDiv w:val="1"/>
      <w:marLeft w:val="0"/>
      <w:marRight w:val="0"/>
      <w:marTop w:val="0"/>
      <w:marBottom w:val="0"/>
      <w:divBdr>
        <w:top w:val="none" w:sz="0" w:space="0" w:color="auto"/>
        <w:left w:val="none" w:sz="0" w:space="0" w:color="auto"/>
        <w:bottom w:val="none" w:sz="0" w:space="0" w:color="auto"/>
        <w:right w:val="none" w:sz="0" w:space="0" w:color="auto"/>
      </w:divBdr>
    </w:div>
    <w:div w:id="494035074">
      <w:bodyDiv w:val="1"/>
      <w:marLeft w:val="0"/>
      <w:marRight w:val="0"/>
      <w:marTop w:val="0"/>
      <w:marBottom w:val="0"/>
      <w:divBdr>
        <w:top w:val="none" w:sz="0" w:space="0" w:color="auto"/>
        <w:left w:val="none" w:sz="0" w:space="0" w:color="auto"/>
        <w:bottom w:val="none" w:sz="0" w:space="0" w:color="auto"/>
        <w:right w:val="none" w:sz="0" w:space="0" w:color="auto"/>
      </w:divBdr>
    </w:div>
    <w:div w:id="504902391">
      <w:bodyDiv w:val="1"/>
      <w:marLeft w:val="0"/>
      <w:marRight w:val="0"/>
      <w:marTop w:val="0"/>
      <w:marBottom w:val="0"/>
      <w:divBdr>
        <w:top w:val="none" w:sz="0" w:space="0" w:color="auto"/>
        <w:left w:val="none" w:sz="0" w:space="0" w:color="auto"/>
        <w:bottom w:val="none" w:sz="0" w:space="0" w:color="auto"/>
        <w:right w:val="none" w:sz="0" w:space="0" w:color="auto"/>
      </w:divBdr>
    </w:div>
    <w:div w:id="515576018">
      <w:bodyDiv w:val="1"/>
      <w:marLeft w:val="0"/>
      <w:marRight w:val="0"/>
      <w:marTop w:val="0"/>
      <w:marBottom w:val="0"/>
      <w:divBdr>
        <w:top w:val="none" w:sz="0" w:space="0" w:color="auto"/>
        <w:left w:val="none" w:sz="0" w:space="0" w:color="auto"/>
        <w:bottom w:val="none" w:sz="0" w:space="0" w:color="auto"/>
        <w:right w:val="none" w:sz="0" w:space="0" w:color="auto"/>
      </w:divBdr>
    </w:div>
    <w:div w:id="524177273">
      <w:bodyDiv w:val="1"/>
      <w:marLeft w:val="0"/>
      <w:marRight w:val="0"/>
      <w:marTop w:val="0"/>
      <w:marBottom w:val="0"/>
      <w:divBdr>
        <w:top w:val="none" w:sz="0" w:space="0" w:color="auto"/>
        <w:left w:val="none" w:sz="0" w:space="0" w:color="auto"/>
        <w:bottom w:val="none" w:sz="0" w:space="0" w:color="auto"/>
        <w:right w:val="none" w:sz="0" w:space="0" w:color="auto"/>
      </w:divBdr>
      <w:divsChild>
        <w:div w:id="1727803446">
          <w:marLeft w:val="0"/>
          <w:marRight w:val="0"/>
          <w:marTop w:val="0"/>
          <w:marBottom w:val="0"/>
          <w:divBdr>
            <w:top w:val="none" w:sz="0" w:space="0" w:color="auto"/>
            <w:left w:val="none" w:sz="0" w:space="0" w:color="auto"/>
            <w:bottom w:val="none" w:sz="0" w:space="0" w:color="auto"/>
            <w:right w:val="none" w:sz="0" w:space="0" w:color="auto"/>
          </w:divBdr>
          <w:divsChild>
            <w:div w:id="1454978344">
              <w:marLeft w:val="0"/>
              <w:marRight w:val="0"/>
              <w:marTop w:val="0"/>
              <w:marBottom w:val="0"/>
              <w:divBdr>
                <w:top w:val="none" w:sz="0" w:space="0" w:color="auto"/>
                <w:left w:val="none" w:sz="0" w:space="0" w:color="auto"/>
                <w:bottom w:val="none" w:sz="0" w:space="0" w:color="auto"/>
                <w:right w:val="none" w:sz="0" w:space="0" w:color="auto"/>
              </w:divBdr>
            </w:div>
          </w:divsChild>
        </w:div>
      </w:divsChild>
    </w:div>
    <w:div w:id="540288994">
      <w:bodyDiv w:val="1"/>
      <w:marLeft w:val="0"/>
      <w:marRight w:val="0"/>
      <w:marTop w:val="0"/>
      <w:marBottom w:val="0"/>
      <w:divBdr>
        <w:top w:val="none" w:sz="0" w:space="0" w:color="auto"/>
        <w:left w:val="none" w:sz="0" w:space="0" w:color="auto"/>
        <w:bottom w:val="none" w:sz="0" w:space="0" w:color="auto"/>
        <w:right w:val="none" w:sz="0" w:space="0" w:color="auto"/>
      </w:divBdr>
    </w:div>
    <w:div w:id="547566976">
      <w:bodyDiv w:val="1"/>
      <w:marLeft w:val="0"/>
      <w:marRight w:val="0"/>
      <w:marTop w:val="0"/>
      <w:marBottom w:val="0"/>
      <w:divBdr>
        <w:top w:val="none" w:sz="0" w:space="0" w:color="auto"/>
        <w:left w:val="none" w:sz="0" w:space="0" w:color="auto"/>
        <w:bottom w:val="none" w:sz="0" w:space="0" w:color="auto"/>
        <w:right w:val="none" w:sz="0" w:space="0" w:color="auto"/>
      </w:divBdr>
    </w:div>
    <w:div w:id="548152193">
      <w:bodyDiv w:val="1"/>
      <w:marLeft w:val="0"/>
      <w:marRight w:val="0"/>
      <w:marTop w:val="0"/>
      <w:marBottom w:val="0"/>
      <w:divBdr>
        <w:top w:val="none" w:sz="0" w:space="0" w:color="auto"/>
        <w:left w:val="none" w:sz="0" w:space="0" w:color="auto"/>
        <w:bottom w:val="none" w:sz="0" w:space="0" w:color="auto"/>
        <w:right w:val="none" w:sz="0" w:space="0" w:color="auto"/>
      </w:divBdr>
    </w:div>
    <w:div w:id="549807573">
      <w:bodyDiv w:val="1"/>
      <w:marLeft w:val="0"/>
      <w:marRight w:val="0"/>
      <w:marTop w:val="0"/>
      <w:marBottom w:val="0"/>
      <w:divBdr>
        <w:top w:val="none" w:sz="0" w:space="0" w:color="auto"/>
        <w:left w:val="none" w:sz="0" w:space="0" w:color="auto"/>
        <w:bottom w:val="none" w:sz="0" w:space="0" w:color="auto"/>
        <w:right w:val="none" w:sz="0" w:space="0" w:color="auto"/>
      </w:divBdr>
    </w:div>
    <w:div w:id="555357947">
      <w:bodyDiv w:val="1"/>
      <w:marLeft w:val="0"/>
      <w:marRight w:val="0"/>
      <w:marTop w:val="0"/>
      <w:marBottom w:val="0"/>
      <w:divBdr>
        <w:top w:val="none" w:sz="0" w:space="0" w:color="auto"/>
        <w:left w:val="none" w:sz="0" w:space="0" w:color="auto"/>
        <w:bottom w:val="none" w:sz="0" w:space="0" w:color="auto"/>
        <w:right w:val="none" w:sz="0" w:space="0" w:color="auto"/>
      </w:divBdr>
    </w:div>
    <w:div w:id="566036399">
      <w:bodyDiv w:val="1"/>
      <w:marLeft w:val="0"/>
      <w:marRight w:val="0"/>
      <w:marTop w:val="0"/>
      <w:marBottom w:val="0"/>
      <w:divBdr>
        <w:top w:val="none" w:sz="0" w:space="0" w:color="auto"/>
        <w:left w:val="none" w:sz="0" w:space="0" w:color="auto"/>
        <w:bottom w:val="none" w:sz="0" w:space="0" w:color="auto"/>
        <w:right w:val="none" w:sz="0" w:space="0" w:color="auto"/>
      </w:divBdr>
    </w:div>
    <w:div w:id="567738518">
      <w:bodyDiv w:val="1"/>
      <w:marLeft w:val="0"/>
      <w:marRight w:val="0"/>
      <w:marTop w:val="0"/>
      <w:marBottom w:val="0"/>
      <w:divBdr>
        <w:top w:val="none" w:sz="0" w:space="0" w:color="auto"/>
        <w:left w:val="none" w:sz="0" w:space="0" w:color="auto"/>
        <w:bottom w:val="none" w:sz="0" w:space="0" w:color="auto"/>
        <w:right w:val="none" w:sz="0" w:space="0" w:color="auto"/>
      </w:divBdr>
    </w:div>
    <w:div w:id="582376367">
      <w:bodyDiv w:val="1"/>
      <w:marLeft w:val="0"/>
      <w:marRight w:val="0"/>
      <w:marTop w:val="0"/>
      <w:marBottom w:val="0"/>
      <w:divBdr>
        <w:top w:val="none" w:sz="0" w:space="0" w:color="auto"/>
        <w:left w:val="none" w:sz="0" w:space="0" w:color="auto"/>
        <w:bottom w:val="none" w:sz="0" w:space="0" w:color="auto"/>
        <w:right w:val="none" w:sz="0" w:space="0" w:color="auto"/>
      </w:divBdr>
    </w:div>
    <w:div w:id="599070959">
      <w:bodyDiv w:val="1"/>
      <w:marLeft w:val="0"/>
      <w:marRight w:val="0"/>
      <w:marTop w:val="0"/>
      <w:marBottom w:val="0"/>
      <w:divBdr>
        <w:top w:val="none" w:sz="0" w:space="0" w:color="auto"/>
        <w:left w:val="none" w:sz="0" w:space="0" w:color="auto"/>
        <w:bottom w:val="none" w:sz="0" w:space="0" w:color="auto"/>
        <w:right w:val="none" w:sz="0" w:space="0" w:color="auto"/>
      </w:divBdr>
    </w:div>
    <w:div w:id="602224475">
      <w:bodyDiv w:val="1"/>
      <w:marLeft w:val="0"/>
      <w:marRight w:val="0"/>
      <w:marTop w:val="0"/>
      <w:marBottom w:val="0"/>
      <w:divBdr>
        <w:top w:val="none" w:sz="0" w:space="0" w:color="auto"/>
        <w:left w:val="none" w:sz="0" w:space="0" w:color="auto"/>
        <w:bottom w:val="none" w:sz="0" w:space="0" w:color="auto"/>
        <w:right w:val="none" w:sz="0" w:space="0" w:color="auto"/>
      </w:divBdr>
    </w:div>
    <w:div w:id="614101294">
      <w:bodyDiv w:val="1"/>
      <w:marLeft w:val="0"/>
      <w:marRight w:val="0"/>
      <w:marTop w:val="0"/>
      <w:marBottom w:val="0"/>
      <w:divBdr>
        <w:top w:val="none" w:sz="0" w:space="0" w:color="auto"/>
        <w:left w:val="none" w:sz="0" w:space="0" w:color="auto"/>
        <w:bottom w:val="none" w:sz="0" w:space="0" w:color="auto"/>
        <w:right w:val="none" w:sz="0" w:space="0" w:color="auto"/>
      </w:divBdr>
    </w:div>
    <w:div w:id="616521666">
      <w:bodyDiv w:val="1"/>
      <w:marLeft w:val="0"/>
      <w:marRight w:val="0"/>
      <w:marTop w:val="0"/>
      <w:marBottom w:val="0"/>
      <w:divBdr>
        <w:top w:val="none" w:sz="0" w:space="0" w:color="auto"/>
        <w:left w:val="none" w:sz="0" w:space="0" w:color="auto"/>
        <w:bottom w:val="none" w:sz="0" w:space="0" w:color="auto"/>
        <w:right w:val="none" w:sz="0" w:space="0" w:color="auto"/>
      </w:divBdr>
    </w:div>
    <w:div w:id="617683863">
      <w:bodyDiv w:val="1"/>
      <w:marLeft w:val="0"/>
      <w:marRight w:val="0"/>
      <w:marTop w:val="0"/>
      <w:marBottom w:val="0"/>
      <w:divBdr>
        <w:top w:val="none" w:sz="0" w:space="0" w:color="auto"/>
        <w:left w:val="none" w:sz="0" w:space="0" w:color="auto"/>
        <w:bottom w:val="none" w:sz="0" w:space="0" w:color="auto"/>
        <w:right w:val="none" w:sz="0" w:space="0" w:color="auto"/>
      </w:divBdr>
    </w:div>
    <w:div w:id="624384268">
      <w:bodyDiv w:val="1"/>
      <w:marLeft w:val="0"/>
      <w:marRight w:val="0"/>
      <w:marTop w:val="0"/>
      <w:marBottom w:val="0"/>
      <w:divBdr>
        <w:top w:val="none" w:sz="0" w:space="0" w:color="auto"/>
        <w:left w:val="none" w:sz="0" w:space="0" w:color="auto"/>
        <w:bottom w:val="none" w:sz="0" w:space="0" w:color="auto"/>
        <w:right w:val="none" w:sz="0" w:space="0" w:color="auto"/>
      </w:divBdr>
    </w:div>
    <w:div w:id="634064771">
      <w:bodyDiv w:val="1"/>
      <w:marLeft w:val="0"/>
      <w:marRight w:val="0"/>
      <w:marTop w:val="0"/>
      <w:marBottom w:val="0"/>
      <w:divBdr>
        <w:top w:val="none" w:sz="0" w:space="0" w:color="auto"/>
        <w:left w:val="none" w:sz="0" w:space="0" w:color="auto"/>
        <w:bottom w:val="none" w:sz="0" w:space="0" w:color="auto"/>
        <w:right w:val="none" w:sz="0" w:space="0" w:color="auto"/>
      </w:divBdr>
    </w:div>
    <w:div w:id="635062414">
      <w:bodyDiv w:val="1"/>
      <w:marLeft w:val="0"/>
      <w:marRight w:val="0"/>
      <w:marTop w:val="0"/>
      <w:marBottom w:val="0"/>
      <w:divBdr>
        <w:top w:val="none" w:sz="0" w:space="0" w:color="auto"/>
        <w:left w:val="none" w:sz="0" w:space="0" w:color="auto"/>
        <w:bottom w:val="none" w:sz="0" w:space="0" w:color="auto"/>
        <w:right w:val="none" w:sz="0" w:space="0" w:color="auto"/>
      </w:divBdr>
    </w:div>
    <w:div w:id="657880657">
      <w:bodyDiv w:val="1"/>
      <w:marLeft w:val="0"/>
      <w:marRight w:val="0"/>
      <w:marTop w:val="0"/>
      <w:marBottom w:val="0"/>
      <w:divBdr>
        <w:top w:val="none" w:sz="0" w:space="0" w:color="auto"/>
        <w:left w:val="none" w:sz="0" w:space="0" w:color="auto"/>
        <w:bottom w:val="none" w:sz="0" w:space="0" w:color="auto"/>
        <w:right w:val="none" w:sz="0" w:space="0" w:color="auto"/>
      </w:divBdr>
    </w:div>
    <w:div w:id="659845816">
      <w:bodyDiv w:val="1"/>
      <w:marLeft w:val="0"/>
      <w:marRight w:val="0"/>
      <w:marTop w:val="0"/>
      <w:marBottom w:val="0"/>
      <w:divBdr>
        <w:top w:val="none" w:sz="0" w:space="0" w:color="auto"/>
        <w:left w:val="none" w:sz="0" w:space="0" w:color="auto"/>
        <w:bottom w:val="none" w:sz="0" w:space="0" w:color="auto"/>
        <w:right w:val="none" w:sz="0" w:space="0" w:color="auto"/>
      </w:divBdr>
    </w:div>
    <w:div w:id="665354046">
      <w:bodyDiv w:val="1"/>
      <w:marLeft w:val="0"/>
      <w:marRight w:val="0"/>
      <w:marTop w:val="0"/>
      <w:marBottom w:val="0"/>
      <w:divBdr>
        <w:top w:val="none" w:sz="0" w:space="0" w:color="auto"/>
        <w:left w:val="none" w:sz="0" w:space="0" w:color="auto"/>
        <w:bottom w:val="none" w:sz="0" w:space="0" w:color="auto"/>
        <w:right w:val="none" w:sz="0" w:space="0" w:color="auto"/>
      </w:divBdr>
    </w:div>
    <w:div w:id="668749755">
      <w:bodyDiv w:val="1"/>
      <w:marLeft w:val="0"/>
      <w:marRight w:val="0"/>
      <w:marTop w:val="0"/>
      <w:marBottom w:val="0"/>
      <w:divBdr>
        <w:top w:val="none" w:sz="0" w:space="0" w:color="auto"/>
        <w:left w:val="none" w:sz="0" w:space="0" w:color="auto"/>
        <w:bottom w:val="none" w:sz="0" w:space="0" w:color="auto"/>
        <w:right w:val="none" w:sz="0" w:space="0" w:color="auto"/>
      </w:divBdr>
    </w:div>
    <w:div w:id="718213129">
      <w:bodyDiv w:val="1"/>
      <w:marLeft w:val="0"/>
      <w:marRight w:val="0"/>
      <w:marTop w:val="0"/>
      <w:marBottom w:val="0"/>
      <w:divBdr>
        <w:top w:val="none" w:sz="0" w:space="0" w:color="auto"/>
        <w:left w:val="none" w:sz="0" w:space="0" w:color="auto"/>
        <w:bottom w:val="none" w:sz="0" w:space="0" w:color="auto"/>
        <w:right w:val="none" w:sz="0" w:space="0" w:color="auto"/>
      </w:divBdr>
    </w:div>
    <w:div w:id="731736988">
      <w:bodyDiv w:val="1"/>
      <w:marLeft w:val="0"/>
      <w:marRight w:val="0"/>
      <w:marTop w:val="0"/>
      <w:marBottom w:val="0"/>
      <w:divBdr>
        <w:top w:val="none" w:sz="0" w:space="0" w:color="auto"/>
        <w:left w:val="none" w:sz="0" w:space="0" w:color="auto"/>
        <w:bottom w:val="none" w:sz="0" w:space="0" w:color="auto"/>
        <w:right w:val="none" w:sz="0" w:space="0" w:color="auto"/>
      </w:divBdr>
    </w:div>
    <w:div w:id="746193124">
      <w:bodyDiv w:val="1"/>
      <w:marLeft w:val="0"/>
      <w:marRight w:val="0"/>
      <w:marTop w:val="0"/>
      <w:marBottom w:val="0"/>
      <w:divBdr>
        <w:top w:val="none" w:sz="0" w:space="0" w:color="auto"/>
        <w:left w:val="none" w:sz="0" w:space="0" w:color="auto"/>
        <w:bottom w:val="none" w:sz="0" w:space="0" w:color="auto"/>
        <w:right w:val="none" w:sz="0" w:space="0" w:color="auto"/>
      </w:divBdr>
    </w:div>
    <w:div w:id="768547409">
      <w:bodyDiv w:val="1"/>
      <w:marLeft w:val="0"/>
      <w:marRight w:val="0"/>
      <w:marTop w:val="0"/>
      <w:marBottom w:val="0"/>
      <w:divBdr>
        <w:top w:val="none" w:sz="0" w:space="0" w:color="auto"/>
        <w:left w:val="none" w:sz="0" w:space="0" w:color="auto"/>
        <w:bottom w:val="none" w:sz="0" w:space="0" w:color="auto"/>
        <w:right w:val="none" w:sz="0" w:space="0" w:color="auto"/>
      </w:divBdr>
    </w:div>
    <w:div w:id="772212247">
      <w:bodyDiv w:val="1"/>
      <w:marLeft w:val="0"/>
      <w:marRight w:val="0"/>
      <w:marTop w:val="0"/>
      <w:marBottom w:val="0"/>
      <w:divBdr>
        <w:top w:val="none" w:sz="0" w:space="0" w:color="auto"/>
        <w:left w:val="none" w:sz="0" w:space="0" w:color="auto"/>
        <w:bottom w:val="none" w:sz="0" w:space="0" w:color="auto"/>
        <w:right w:val="none" w:sz="0" w:space="0" w:color="auto"/>
      </w:divBdr>
    </w:div>
    <w:div w:id="790393734">
      <w:bodyDiv w:val="1"/>
      <w:marLeft w:val="0"/>
      <w:marRight w:val="0"/>
      <w:marTop w:val="0"/>
      <w:marBottom w:val="0"/>
      <w:divBdr>
        <w:top w:val="none" w:sz="0" w:space="0" w:color="auto"/>
        <w:left w:val="none" w:sz="0" w:space="0" w:color="auto"/>
        <w:bottom w:val="none" w:sz="0" w:space="0" w:color="auto"/>
        <w:right w:val="none" w:sz="0" w:space="0" w:color="auto"/>
      </w:divBdr>
    </w:div>
    <w:div w:id="795416140">
      <w:bodyDiv w:val="1"/>
      <w:marLeft w:val="0"/>
      <w:marRight w:val="0"/>
      <w:marTop w:val="0"/>
      <w:marBottom w:val="0"/>
      <w:divBdr>
        <w:top w:val="none" w:sz="0" w:space="0" w:color="auto"/>
        <w:left w:val="none" w:sz="0" w:space="0" w:color="auto"/>
        <w:bottom w:val="none" w:sz="0" w:space="0" w:color="auto"/>
        <w:right w:val="none" w:sz="0" w:space="0" w:color="auto"/>
      </w:divBdr>
    </w:div>
    <w:div w:id="798232017">
      <w:bodyDiv w:val="1"/>
      <w:marLeft w:val="0"/>
      <w:marRight w:val="0"/>
      <w:marTop w:val="0"/>
      <w:marBottom w:val="0"/>
      <w:divBdr>
        <w:top w:val="none" w:sz="0" w:space="0" w:color="auto"/>
        <w:left w:val="none" w:sz="0" w:space="0" w:color="auto"/>
        <w:bottom w:val="none" w:sz="0" w:space="0" w:color="auto"/>
        <w:right w:val="none" w:sz="0" w:space="0" w:color="auto"/>
      </w:divBdr>
    </w:div>
    <w:div w:id="801463074">
      <w:bodyDiv w:val="1"/>
      <w:marLeft w:val="0"/>
      <w:marRight w:val="0"/>
      <w:marTop w:val="0"/>
      <w:marBottom w:val="0"/>
      <w:divBdr>
        <w:top w:val="none" w:sz="0" w:space="0" w:color="auto"/>
        <w:left w:val="none" w:sz="0" w:space="0" w:color="auto"/>
        <w:bottom w:val="none" w:sz="0" w:space="0" w:color="auto"/>
        <w:right w:val="none" w:sz="0" w:space="0" w:color="auto"/>
      </w:divBdr>
    </w:div>
    <w:div w:id="816186522">
      <w:bodyDiv w:val="1"/>
      <w:marLeft w:val="0"/>
      <w:marRight w:val="0"/>
      <w:marTop w:val="0"/>
      <w:marBottom w:val="0"/>
      <w:divBdr>
        <w:top w:val="none" w:sz="0" w:space="0" w:color="auto"/>
        <w:left w:val="none" w:sz="0" w:space="0" w:color="auto"/>
        <w:bottom w:val="none" w:sz="0" w:space="0" w:color="auto"/>
        <w:right w:val="none" w:sz="0" w:space="0" w:color="auto"/>
      </w:divBdr>
    </w:div>
    <w:div w:id="817303709">
      <w:bodyDiv w:val="1"/>
      <w:marLeft w:val="0"/>
      <w:marRight w:val="0"/>
      <w:marTop w:val="0"/>
      <w:marBottom w:val="0"/>
      <w:divBdr>
        <w:top w:val="none" w:sz="0" w:space="0" w:color="auto"/>
        <w:left w:val="none" w:sz="0" w:space="0" w:color="auto"/>
        <w:bottom w:val="none" w:sz="0" w:space="0" w:color="auto"/>
        <w:right w:val="none" w:sz="0" w:space="0" w:color="auto"/>
      </w:divBdr>
    </w:div>
    <w:div w:id="822625860">
      <w:bodyDiv w:val="1"/>
      <w:marLeft w:val="0"/>
      <w:marRight w:val="0"/>
      <w:marTop w:val="0"/>
      <w:marBottom w:val="0"/>
      <w:divBdr>
        <w:top w:val="none" w:sz="0" w:space="0" w:color="auto"/>
        <w:left w:val="none" w:sz="0" w:space="0" w:color="auto"/>
        <w:bottom w:val="none" w:sz="0" w:space="0" w:color="auto"/>
        <w:right w:val="none" w:sz="0" w:space="0" w:color="auto"/>
      </w:divBdr>
      <w:divsChild>
        <w:div w:id="445854191">
          <w:marLeft w:val="0"/>
          <w:marRight w:val="0"/>
          <w:marTop w:val="0"/>
          <w:marBottom w:val="0"/>
          <w:divBdr>
            <w:top w:val="none" w:sz="0" w:space="0" w:color="auto"/>
            <w:left w:val="none" w:sz="0" w:space="0" w:color="auto"/>
            <w:bottom w:val="none" w:sz="0" w:space="0" w:color="auto"/>
            <w:right w:val="none" w:sz="0" w:space="0" w:color="auto"/>
          </w:divBdr>
          <w:divsChild>
            <w:div w:id="1296644234">
              <w:marLeft w:val="0"/>
              <w:marRight w:val="0"/>
              <w:marTop w:val="0"/>
              <w:marBottom w:val="0"/>
              <w:divBdr>
                <w:top w:val="none" w:sz="0" w:space="0" w:color="auto"/>
                <w:left w:val="none" w:sz="0" w:space="0" w:color="auto"/>
                <w:bottom w:val="none" w:sz="0" w:space="0" w:color="auto"/>
                <w:right w:val="none" w:sz="0" w:space="0" w:color="auto"/>
              </w:divBdr>
              <w:divsChild>
                <w:div w:id="311178883">
                  <w:marLeft w:val="-225"/>
                  <w:marRight w:val="-225"/>
                  <w:marTop w:val="0"/>
                  <w:marBottom w:val="0"/>
                  <w:divBdr>
                    <w:top w:val="none" w:sz="0" w:space="0" w:color="auto"/>
                    <w:left w:val="none" w:sz="0" w:space="0" w:color="auto"/>
                    <w:bottom w:val="none" w:sz="0" w:space="0" w:color="auto"/>
                    <w:right w:val="none" w:sz="0" w:space="0" w:color="auto"/>
                  </w:divBdr>
                  <w:divsChild>
                    <w:div w:id="1528760768">
                      <w:marLeft w:val="0"/>
                      <w:marRight w:val="0"/>
                      <w:marTop w:val="0"/>
                      <w:marBottom w:val="0"/>
                      <w:divBdr>
                        <w:top w:val="none" w:sz="0" w:space="0" w:color="auto"/>
                        <w:left w:val="none" w:sz="0" w:space="0" w:color="auto"/>
                        <w:bottom w:val="none" w:sz="0" w:space="0" w:color="auto"/>
                        <w:right w:val="none" w:sz="0" w:space="0" w:color="auto"/>
                      </w:divBdr>
                    </w:div>
                  </w:divsChild>
                </w:div>
              </w:divsChild>
            </w:div>
          </w:divsChild>
        </w:div>
        <w:div w:id="1465347462">
          <w:marLeft w:val="0"/>
          <w:marRight w:val="0"/>
          <w:marTop w:val="0"/>
          <w:marBottom w:val="0"/>
          <w:divBdr>
            <w:top w:val="none" w:sz="0" w:space="8" w:color="428BCA"/>
            <w:left w:val="none" w:sz="0" w:space="11" w:color="428BCA"/>
            <w:bottom w:val="single" w:sz="6" w:space="8" w:color="428BCA"/>
            <w:right w:val="none" w:sz="0" w:space="11" w:color="428BCA"/>
          </w:divBdr>
        </w:div>
      </w:divsChild>
    </w:div>
    <w:div w:id="854154780">
      <w:bodyDiv w:val="1"/>
      <w:marLeft w:val="0"/>
      <w:marRight w:val="0"/>
      <w:marTop w:val="0"/>
      <w:marBottom w:val="0"/>
      <w:divBdr>
        <w:top w:val="none" w:sz="0" w:space="0" w:color="auto"/>
        <w:left w:val="none" w:sz="0" w:space="0" w:color="auto"/>
        <w:bottom w:val="none" w:sz="0" w:space="0" w:color="auto"/>
        <w:right w:val="none" w:sz="0" w:space="0" w:color="auto"/>
      </w:divBdr>
    </w:div>
    <w:div w:id="865755726">
      <w:bodyDiv w:val="1"/>
      <w:marLeft w:val="0"/>
      <w:marRight w:val="0"/>
      <w:marTop w:val="0"/>
      <w:marBottom w:val="0"/>
      <w:divBdr>
        <w:top w:val="none" w:sz="0" w:space="0" w:color="auto"/>
        <w:left w:val="none" w:sz="0" w:space="0" w:color="auto"/>
        <w:bottom w:val="none" w:sz="0" w:space="0" w:color="auto"/>
        <w:right w:val="none" w:sz="0" w:space="0" w:color="auto"/>
      </w:divBdr>
    </w:div>
    <w:div w:id="882131533">
      <w:bodyDiv w:val="1"/>
      <w:marLeft w:val="0"/>
      <w:marRight w:val="0"/>
      <w:marTop w:val="0"/>
      <w:marBottom w:val="0"/>
      <w:divBdr>
        <w:top w:val="none" w:sz="0" w:space="0" w:color="auto"/>
        <w:left w:val="none" w:sz="0" w:space="0" w:color="auto"/>
        <w:bottom w:val="none" w:sz="0" w:space="0" w:color="auto"/>
        <w:right w:val="none" w:sz="0" w:space="0" w:color="auto"/>
      </w:divBdr>
    </w:div>
    <w:div w:id="894051616">
      <w:bodyDiv w:val="1"/>
      <w:marLeft w:val="0"/>
      <w:marRight w:val="0"/>
      <w:marTop w:val="0"/>
      <w:marBottom w:val="0"/>
      <w:divBdr>
        <w:top w:val="none" w:sz="0" w:space="0" w:color="auto"/>
        <w:left w:val="none" w:sz="0" w:space="0" w:color="auto"/>
        <w:bottom w:val="none" w:sz="0" w:space="0" w:color="auto"/>
        <w:right w:val="none" w:sz="0" w:space="0" w:color="auto"/>
      </w:divBdr>
    </w:div>
    <w:div w:id="919556984">
      <w:bodyDiv w:val="1"/>
      <w:marLeft w:val="0"/>
      <w:marRight w:val="0"/>
      <w:marTop w:val="0"/>
      <w:marBottom w:val="0"/>
      <w:divBdr>
        <w:top w:val="none" w:sz="0" w:space="0" w:color="auto"/>
        <w:left w:val="none" w:sz="0" w:space="0" w:color="auto"/>
        <w:bottom w:val="none" w:sz="0" w:space="0" w:color="auto"/>
        <w:right w:val="none" w:sz="0" w:space="0" w:color="auto"/>
      </w:divBdr>
    </w:div>
    <w:div w:id="925194182">
      <w:bodyDiv w:val="1"/>
      <w:marLeft w:val="0"/>
      <w:marRight w:val="0"/>
      <w:marTop w:val="0"/>
      <w:marBottom w:val="0"/>
      <w:divBdr>
        <w:top w:val="none" w:sz="0" w:space="0" w:color="auto"/>
        <w:left w:val="none" w:sz="0" w:space="0" w:color="auto"/>
        <w:bottom w:val="none" w:sz="0" w:space="0" w:color="auto"/>
        <w:right w:val="none" w:sz="0" w:space="0" w:color="auto"/>
      </w:divBdr>
    </w:div>
    <w:div w:id="931089079">
      <w:bodyDiv w:val="1"/>
      <w:marLeft w:val="0"/>
      <w:marRight w:val="0"/>
      <w:marTop w:val="0"/>
      <w:marBottom w:val="0"/>
      <w:divBdr>
        <w:top w:val="none" w:sz="0" w:space="0" w:color="auto"/>
        <w:left w:val="none" w:sz="0" w:space="0" w:color="auto"/>
        <w:bottom w:val="none" w:sz="0" w:space="0" w:color="auto"/>
        <w:right w:val="none" w:sz="0" w:space="0" w:color="auto"/>
      </w:divBdr>
    </w:div>
    <w:div w:id="933169767">
      <w:bodyDiv w:val="1"/>
      <w:marLeft w:val="0"/>
      <w:marRight w:val="0"/>
      <w:marTop w:val="0"/>
      <w:marBottom w:val="0"/>
      <w:divBdr>
        <w:top w:val="none" w:sz="0" w:space="0" w:color="auto"/>
        <w:left w:val="none" w:sz="0" w:space="0" w:color="auto"/>
        <w:bottom w:val="none" w:sz="0" w:space="0" w:color="auto"/>
        <w:right w:val="none" w:sz="0" w:space="0" w:color="auto"/>
      </w:divBdr>
    </w:div>
    <w:div w:id="934363123">
      <w:bodyDiv w:val="1"/>
      <w:marLeft w:val="0"/>
      <w:marRight w:val="0"/>
      <w:marTop w:val="0"/>
      <w:marBottom w:val="0"/>
      <w:divBdr>
        <w:top w:val="none" w:sz="0" w:space="0" w:color="auto"/>
        <w:left w:val="none" w:sz="0" w:space="0" w:color="auto"/>
        <w:bottom w:val="none" w:sz="0" w:space="0" w:color="auto"/>
        <w:right w:val="none" w:sz="0" w:space="0" w:color="auto"/>
      </w:divBdr>
    </w:div>
    <w:div w:id="941647051">
      <w:bodyDiv w:val="1"/>
      <w:marLeft w:val="0"/>
      <w:marRight w:val="0"/>
      <w:marTop w:val="0"/>
      <w:marBottom w:val="0"/>
      <w:divBdr>
        <w:top w:val="none" w:sz="0" w:space="0" w:color="auto"/>
        <w:left w:val="none" w:sz="0" w:space="0" w:color="auto"/>
        <w:bottom w:val="none" w:sz="0" w:space="0" w:color="auto"/>
        <w:right w:val="none" w:sz="0" w:space="0" w:color="auto"/>
      </w:divBdr>
    </w:div>
    <w:div w:id="948468146">
      <w:bodyDiv w:val="1"/>
      <w:marLeft w:val="0"/>
      <w:marRight w:val="0"/>
      <w:marTop w:val="0"/>
      <w:marBottom w:val="0"/>
      <w:divBdr>
        <w:top w:val="none" w:sz="0" w:space="0" w:color="auto"/>
        <w:left w:val="none" w:sz="0" w:space="0" w:color="auto"/>
        <w:bottom w:val="none" w:sz="0" w:space="0" w:color="auto"/>
        <w:right w:val="none" w:sz="0" w:space="0" w:color="auto"/>
      </w:divBdr>
    </w:div>
    <w:div w:id="982153814">
      <w:bodyDiv w:val="1"/>
      <w:marLeft w:val="0"/>
      <w:marRight w:val="0"/>
      <w:marTop w:val="0"/>
      <w:marBottom w:val="0"/>
      <w:divBdr>
        <w:top w:val="none" w:sz="0" w:space="0" w:color="auto"/>
        <w:left w:val="none" w:sz="0" w:space="0" w:color="auto"/>
        <w:bottom w:val="none" w:sz="0" w:space="0" w:color="auto"/>
        <w:right w:val="none" w:sz="0" w:space="0" w:color="auto"/>
      </w:divBdr>
    </w:div>
    <w:div w:id="1002246818">
      <w:bodyDiv w:val="1"/>
      <w:marLeft w:val="0"/>
      <w:marRight w:val="0"/>
      <w:marTop w:val="0"/>
      <w:marBottom w:val="0"/>
      <w:divBdr>
        <w:top w:val="none" w:sz="0" w:space="0" w:color="auto"/>
        <w:left w:val="none" w:sz="0" w:space="0" w:color="auto"/>
        <w:bottom w:val="none" w:sz="0" w:space="0" w:color="auto"/>
        <w:right w:val="none" w:sz="0" w:space="0" w:color="auto"/>
      </w:divBdr>
    </w:div>
    <w:div w:id="1015376405">
      <w:bodyDiv w:val="1"/>
      <w:marLeft w:val="0"/>
      <w:marRight w:val="0"/>
      <w:marTop w:val="0"/>
      <w:marBottom w:val="0"/>
      <w:divBdr>
        <w:top w:val="none" w:sz="0" w:space="0" w:color="auto"/>
        <w:left w:val="none" w:sz="0" w:space="0" w:color="auto"/>
        <w:bottom w:val="none" w:sz="0" w:space="0" w:color="auto"/>
        <w:right w:val="none" w:sz="0" w:space="0" w:color="auto"/>
      </w:divBdr>
    </w:div>
    <w:div w:id="1017073124">
      <w:bodyDiv w:val="1"/>
      <w:marLeft w:val="0"/>
      <w:marRight w:val="0"/>
      <w:marTop w:val="0"/>
      <w:marBottom w:val="0"/>
      <w:divBdr>
        <w:top w:val="none" w:sz="0" w:space="0" w:color="auto"/>
        <w:left w:val="none" w:sz="0" w:space="0" w:color="auto"/>
        <w:bottom w:val="none" w:sz="0" w:space="0" w:color="auto"/>
        <w:right w:val="none" w:sz="0" w:space="0" w:color="auto"/>
      </w:divBdr>
    </w:div>
    <w:div w:id="1017466775">
      <w:bodyDiv w:val="1"/>
      <w:marLeft w:val="0"/>
      <w:marRight w:val="0"/>
      <w:marTop w:val="0"/>
      <w:marBottom w:val="0"/>
      <w:divBdr>
        <w:top w:val="none" w:sz="0" w:space="0" w:color="auto"/>
        <w:left w:val="none" w:sz="0" w:space="0" w:color="auto"/>
        <w:bottom w:val="none" w:sz="0" w:space="0" w:color="auto"/>
        <w:right w:val="none" w:sz="0" w:space="0" w:color="auto"/>
      </w:divBdr>
    </w:div>
    <w:div w:id="1029838336">
      <w:bodyDiv w:val="1"/>
      <w:marLeft w:val="0"/>
      <w:marRight w:val="0"/>
      <w:marTop w:val="0"/>
      <w:marBottom w:val="0"/>
      <w:divBdr>
        <w:top w:val="none" w:sz="0" w:space="0" w:color="auto"/>
        <w:left w:val="none" w:sz="0" w:space="0" w:color="auto"/>
        <w:bottom w:val="none" w:sz="0" w:space="0" w:color="auto"/>
        <w:right w:val="none" w:sz="0" w:space="0" w:color="auto"/>
      </w:divBdr>
    </w:div>
    <w:div w:id="1030646985">
      <w:bodyDiv w:val="1"/>
      <w:marLeft w:val="0"/>
      <w:marRight w:val="0"/>
      <w:marTop w:val="0"/>
      <w:marBottom w:val="0"/>
      <w:divBdr>
        <w:top w:val="none" w:sz="0" w:space="0" w:color="auto"/>
        <w:left w:val="none" w:sz="0" w:space="0" w:color="auto"/>
        <w:bottom w:val="none" w:sz="0" w:space="0" w:color="auto"/>
        <w:right w:val="none" w:sz="0" w:space="0" w:color="auto"/>
      </w:divBdr>
    </w:div>
    <w:div w:id="1031300108">
      <w:bodyDiv w:val="1"/>
      <w:marLeft w:val="0"/>
      <w:marRight w:val="0"/>
      <w:marTop w:val="0"/>
      <w:marBottom w:val="0"/>
      <w:divBdr>
        <w:top w:val="none" w:sz="0" w:space="0" w:color="auto"/>
        <w:left w:val="none" w:sz="0" w:space="0" w:color="auto"/>
        <w:bottom w:val="none" w:sz="0" w:space="0" w:color="auto"/>
        <w:right w:val="none" w:sz="0" w:space="0" w:color="auto"/>
      </w:divBdr>
    </w:div>
    <w:div w:id="1042172120">
      <w:bodyDiv w:val="1"/>
      <w:marLeft w:val="0"/>
      <w:marRight w:val="0"/>
      <w:marTop w:val="0"/>
      <w:marBottom w:val="0"/>
      <w:divBdr>
        <w:top w:val="none" w:sz="0" w:space="0" w:color="auto"/>
        <w:left w:val="none" w:sz="0" w:space="0" w:color="auto"/>
        <w:bottom w:val="none" w:sz="0" w:space="0" w:color="auto"/>
        <w:right w:val="none" w:sz="0" w:space="0" w:color="auto"/>
      </w:divBdr>
    </w:div>
    <w:div w:id="1059717414">
      <w:bodyDiv w:val="1"/>
      <w:marLeft w:val="0"/>
      <w:marRight w:val="0"/>
      <w:marTop w:val="0"/>
      <w:marBottom w:val="0"/>
      <w:divBdr>
        <w:top w:val="none" w:sz="0" w:space="0" w:color="auto"/>
        <w:left w:val="none" w:sz="0" w:space="0" w:color="auto"/>
        <w:bottom w:val="none" w:sz="0" w:space="0" w:color="auto"/>
        <w:right w:val="none" w:sz="0" w:space="0" w:color="auto"/>
      </w:divBdr>
      <w:divsChild>
        <w:div w:id="368574975">
          <w:marLeft w:val="0"/>
          <w:marRight w:val="0"/>
          <w:marTop w:val="0"/>
          <w:marBottom w:val="0"/>
          <w:divBdr>
            <w:top w:val="none" w:sz="0" w:space="0" w:color="auto"/>
            <w:left w:val="none" w:sz="0" w:space="0" w:color="auto"/>
            <w:bottom w:val="none" w:sz="0" w:space="0" w:color="auto"/>
            <w:right w:val="none" w:sz="0" w:space="0" w:color="auto"/>
          </w:divBdr>
          <w:divsChild>
            <w:div w:id="259262879">
              <w:marLeft w:val="0"/>
              <w:marRight w:val="450"/>
              <w:marTop w:val="0"/>
              <w:marBottom w:val="135"/>
              <w:divBdr>
                <w:top w:val="none" w:sz="0" w:space="0" w:color="auto"/>
                <w:left w:val="none" w:sz="0" w:space="0" w:color="auto"/>
                <w:bottom w:val="none" w:sz="0" w:space="0" w:color="auto"/>
                <w:right w:val="none" w:sz="0" w:space="0" w:color="auto"/>
              </w:divBdr>
            </w:div>
          </w:divsChild>
        </w:div>
        <w:div w:id="1040519601">
          <w:marLeft w:val="0"/>
          <w:marRight w:val="0"/>
          <w:marTop w:val="0"/>
          <w:marBottom w:val="0"/>
          <w:divBdr>
            <w:top w:val="none" w:sz="0" w:space="0" w:color="auto"/>
            <w:left w:val="none" w:sz="0" w:space="0" w:color="auto"/>
            <w:bottom w:val="none" w:sz="0" w:space="0" w:color="auto"/>
            <w:right w:val="none" w:sz="0" w:space="0" w:color="auto"/>
          </w:divBdr>
          <w:divsChild>
            <w:div w:id="1754930466">
              <w:marLeft w:val="0"/>
              <w:marRight w:val="0"/>
              <w:marTop w:val="0"/>
              <w:marBottom w:val="0"/>
              <w:divBdr>
                <w:top w:val="none" w:sz="0" w:space="0" w:color="auto"/>
                <w:left w:val="none" w:sz="0" w:space="0" w:color="auto"/>
                <w:bottom w:val="none" w:sz="0" w:space="0" w:color="auto"/>
                <w:right w:val="none" w:sz="0" w:space="0" w:color="auto"/>
              </w:divBdr>
              <w:divsChild>
                <w:div w:id="682633335">
                  <w:marLeft w:val="0"/>
                  <w:marRight w:val="0"/>
                  <w:marTop w:val="0"/>
                  <w:marBottom w:val="0"/>
                  <w:divBdr>
                    <w:top w:val="none" w:sz="0" w:space="0" w:color="auto"/>
                    <w:left w:val="none" w:sz="0" w:space="0" w:color="auto"/>
                    <w:bottom w:val="none" w:sz="0" w:space="0" w:color="auto"/>
                    <w:right w:val="none" w:sz="0" w:space="0" w:color="auto"/>
                  </w:divBdr>
                  <w:divsChild>
                    <w:div w:id="404960074">
                      <w:marLeft w:val="0"/>
                      <w:marRight w:val="0"/>
                      <w:marTop w:val="0"/>
                      <w:marBottom w:val="0"/>
                      <w:divBdr>
                        <w:top w:val="none" w:sz="0" w:space="0" w:color="auto"/>
                        <w:left w:val="none" w:sz="0" w:space="0" w:color="auto"/>
                        <w:bottom w:val="none" w:sz="0" w:space="0" w:color="auto"/>
                        <w:right w:val="none" w:sz="0" w:space="0" w:color="auto"/>
                      </w:divBdr>
                      <w:divsChild>
                        <w:div w:id="2040349067">
                          <w:marLeft w:val="0"/>
                          <w:marRight w:val="0"/>
                          <w:marTop w:val="0"/>
                          <w:marBottom w:val="0"/>
                          <w:divBdr>
                            <w:top w:val="none" w:sz="0" w:space="0" w:color="EAEAEA"/>
                            <w:left w:val="none" w:sz="0" w:space="0" w:color="EAEAEA"/>
                            <w:bottom w:val="single" w:sz="6" w:space="23" w:color="EAEAEA"/>
                            <w:right w:val="none" w:sz="0" w:space="0" w:color="EAEAEA"/>
                          </w:divBdr>
                          <w:divsChild>
                            <w:div w:id="880745849">
                              <w:marLeft w:val="0"/>
                              <w:marRight w:val="0"/>
                              <w:marTop w:val="0"/>
                              <w:marBottom w:val="0"/>
                              <w:divBdr>
                                <w:top w:val="none" w:sz="0" w:space="0" w:color="auto"/>
                                <w:left w:val="none" w:sz="0" w:space="0" w:color="auto"/>
                                <w:bottom w:val="none" w:sz="0" w:space="0" w:color="auto"/>
                                <w:right w:val="none" w:sz="0" w:space="0" w:color="auto"/>
                              </w:divBdr>
                              <w:divsChild>
                                <w:div w:id="1151408334">
                                  <w:marLeft w:val="0"/>
                                  <w:marRight w:val="0"/>
                                  <w:marTop w:val="0"/>
                                  <w:marBottom w:val="0"/>
                                  <w:divBdr>
                                    <w:top w:val="none" w:sz="0" w:space="0" w:color="auto"/>
                                    <w:left w:val="none" w:sz="0" w:space="0" w:color="auto"/>
                                    <w:bottom w:val="none" w:sz="0" w:space="0" w:color="auto"/>
                                    <w:right w:val="none" w:sz="0" w:space="0" w:color="auto"/>
                                  </w:divBdr>
                                  <w:divsChild>
                                    <w:div w:id="1295987208">
                                      <w:marLeft w:val="0"/>
                                      <w:marRight w:val="0"/>
                                      <w:marTop w:val="0"/>
                                      <w:marBottom w:val="0"/>
                                      <w:divBdr>
                                        <w:top w:val="none" w:sz="0" w:space="0" w:color="auto"/>
                                        <w:left w:val="none" w:sz="0" w:space="0" w:color="auto"/>
                                        <w:bottom w:val="none" w:sz="0" w:space="0" w:color="auto"/>
                                        <w:right w:val="none" w:sz="0" w:space="0" w:color="auto"/>
                                      </w:divBdr>
                                      <w:divsChild>
                                        <w:div w:id="1011564663">
                                          <w:marLeft w:val="0"/>
                                          <w:marRight w:val="0"/>
                                          <w:marTop w:val="0"/>
                                          <w:marBottom w:val="0"/>
                                          <w:divBdr>
                                            <w:top w:val="none" w:sz="0" w:space="0" w:color="auto"/>
                                            <w:left w:val="none" w:sz="0" w:space="0" w:color="auto"/>
                                            <w:bottom w:val="none" w:sz="0" w:space="0" w:color="auto"/>
                                            <w:right w:val="none" w:sz="0" w:space="0" w:color="auto"/>
                                          </w:divBdr>
                                          <w:divsChild>
                                            <w:div w:id="1086224330">
                                              <w:marLeft w:val="0"/>
                                              <w:marRight w:val="0"/>
                                              <w:marTop w:val="0"/>
                                              <w:marBottom w:val="0"/>
                                              <w:divBdr>
                                                <w:top w:val="none" w:sz="0" w:space="0" w:color="auto"/>
                                                <w:left w:val="none" w:sz="0" w:space="0" w:color="auto"/>
                                                <w:bottom w:val="none" w:sz="0" w:space="0" w:color="auto"/>
                                                <w:right w:val="none" w:sz="0" w:space="0" w:color="auto"/>
                                              </w:divBdr>
                                            </w:div>
                                          </w:divsChild>
                                        </w:div>
                                        <w:div w:id="1266188085">
                                          <w:marLeft w:val="0"/>
                                          <w:marRight w:val="0"/>
                                          <w:marTop w:val="0"/>
                                          <w:marBottom w:val="0"/>
                                          <w:divBdr>
                                            <w:top w:val="none" w:sz="0" w:space="0" w:color="auto"/>
                                            <w:left w:val="none" w:sz="0" w:space="0" w:color="auto"/>
                                            <w:bottom w:val="none" w:sz="0" w:space="0" w:color="auto"/>
                                            <w:right w:val="none" w:sz="0" w:space="0" w:color="auto"/>
                                          </w:divBdr>
                                          <w:divsChild>
                                            <w:div w:id="954098280">
                                              <w:marLeft w:val="0"/>
                                              <w:marRight w:val="0"/>
                                              <w:marTop w:val="0"/>
                                              <w:marBottom w:val="0"/>
                                              <w:divBdr>
                                                <w:top w:val="none" w:sz="0" w:space="0" w:color="auto"/>
                                                <w:left w:val="none" w:sz="0" w:space="0" w:color="auto"/>
                                                <w:bottom w:val="none" w:sz="0" w:space="0" w:color="auto"/>
                                                <w:right w:val="none" w:sz="0" w:space="0" w:color="auto"/>
                                              </w:divBdr>
                                              <w:divsChild>
                                                <w:div w:id="429785176">
                                                  <w:marLeft w:val="0"/>
                                                  <w:marRight w:val="0"/>
                                                  <w:marTop w:val="0"/>
                                                  <w:marBottom w:val="0"/>
                                                  <w:divBdr>
                                                    <w:top w:val="none" w:sz="0" w:space="0" w:color="auto"/>
                                                    <w:left w:val="none" w:sz="0" w:space="0" w:color="auto"/>
                                                    <w:bottom w:val="none" w:sz="0" w:space="0" w:color="auto"/>
                                                    <w:right w:val="none" w:sz="0" w:space="0" w:color="auto"/>
                                                  </w:divBdr>
                                                  <w:divsChild>
                                                    <w:div w:id="1493912292">
                                                      <w:marLeft w:val="0"/>
                                                      <w:marRight w:val="0"/>
                                                      <w:marTop w:val="0"/>
                                                      <w:marBottom w:val="0"/>
                                                      <w:divBdr>
                                                        <w:top w:val="none" w:sz="0" w:space="0" w:color="auto"/>
                                                        <w:left w:val="none" w:sz="0" w:space="0" w:color="auto"/>
                                                        <w:bottom w:val="none" w:sz="0" w:space="0" w:color="auto"/>
                                                        <w:right w:val="none" w:sz="0" w:space="0" w:color="auto"/>
                                                      </w:divBdr>
                                                      <w:divsChild>
                                                        <w:div w:id="926154918">
                                                          <w:marLeft w:val="0"/>
                                                          <w:marRight w:val="0"/>
                                                          <w:marTop w:val="0"/>
                                                          <w:marBottom w:val="0"/>
                                                          <w:divBdr>
                                                            <w:top w:val="none" w:sz="0" w:space="0" w:color="auto"/>
                                                            <w:left w:val="none" w:sz="0" w:space="0" w:color="auto"/>
                                                            <w:bottom w:val="none" w:sz="0" w:space="0" w:color="auto"/>
                                                            <w:right w:val="none" w:sz="0" w:space="0" w:color="auto"/>
                                                          </w:divBdr>
                                                        </w:div>
                                                      </w:divsChild>
                                                    </w:div>
                                                    <w:div w:id="1835023933">
                                                      <w:marLeft w:val="0"/>
                                                      <w:marRight w:val="0"/>
                                                      <w:marTop w:val="0"/>
                                                      <w:marBottom w:val="0"/>
                                                      <w:divBdr>
                                                        <w:top w:val="none" w:sz="0" w:space="0" w:color="auto"/>
                                                        <w:left w:val="none" w:sz="0" w:space="0" w:color="auto"/>
                                                        <w:bottom w:val="none" w:sz="0" w:space="0" w:color="auto"/>
                                                        <w:right w:val="none" w:sz="0" w:space="0" w:color="auto"/>
                                                      </w:divBdr>
                                                      <w:divsChild>
                                                        <w:div w:id="1026637788">
                                                          <w:marLeft w:val="0"/>
                                                          <w:marRight w:val="0"/>
                                                          <w:marTop w:val="0"/>
                                                          <w:marBottom w:val="0"/>
                                                          <w:divBdr>
                                                            <w:top w:val="none" w:sz="0" w:space="0" w:color="auto"/>
                                                            <w:left w:val="none" w:sz="0" w:space="0" w:color="auto"/>
                                                            <w:bottom w:val="none" w:sz="0" w:space="0" w:color="auto"/>
                                                            <w:right w:val="none" w:sz="0" w:space="0" w:color="auto"/>
                                                          </w:divBdr>
                                                          <w:divsChild>
                                                            <w:div w:id="845485025">
                                                              <w:marLeft w:val="0"/>
                                                              <w:marRight w:val="0"/>
                                                              <w:marTop w:val="0"/>
                                                              <w:marBottom w:val="75"/>
                                                              <w:divBdr>
                                                                <w:top w:val="none" w:sz="0" w:space="0" w:color="auto"/>
                                                                <w:left w:val="none" w:sz="0" w:space="0" w:color="auto"/>
                                                                <w:bottom w:val="none" w:sz="0" w:space="0" w:color="auto"/>
                                                                <w:right w:val="none" w:sz="0" w:space="0" w:color="auto"/>
                                                              </w:divBdr>
                                                              <w:divsChild>
                                                                <w:div w:id="399404181">
                                                                  <w:marLeft w:val="0"/>
                                                                  <w:marRight w:val="0"/>
                                                                  <w:marTop w:val="0"/>
                                                                  <w:marBottom w:val="0"/>
                                                                  <w:divBdr>
                                                                    <w:top w:val="none" w:sz="0" w:space="0" w:color="auto"/>
                                                                    <w:left w:val="none" w:sz="0" w:space="0" w:color="auto"/>
                                                                    <w:bottom w:val="none" w:sz="0" w:space="0" w:color="auto"/>
                                                                    <w:right w:val="none" w:sz="0" w:space="0" w:color="auto"/>
                                                                  </w:divBdr>
                                                                </w:div>
                                                              </w:divsChild>
                                                            </w:div>
                                                          </w:divsChild>
                                                        </w:div>
                                                      </w:divsChild>
                                                    </w:div>
                                                  </w:divsChild>
                                                </w:div>
                                                <w:div w:id="711729712">
                                                  <w:marLeft w:val="0"/>
                                                  <w:marRight w:val="150"/>
                                                  <w:marTop w:val="60"/>
                                                  <w:marBottom w:val="0"/>
                                                  <w:divBdr>
                                                    <w:top w:val="none" w:sz="0" w:space="0" w:color="auto"/>
                                                    <w:left w:val="none" w:sz="0" w:space="0" w:color="auto"/>
                                                    <w:bottom w:val="none" w:sz="0" w:space="0" w:color="auto"/>
                                                    <w:right w:val="none" w:sz="0" w:space="0" w:color="auto"/>
                                                  </w:divBdr>
                                                  <w:divsChild>
                                                    <w:div w:id="61296219">
                                                      <w:marLeft w:val="0"/>
                                                      <w:marRight w:val="0"/>
                                                      <w:marTop w:val="0"/>
                                                      <w:marBottom w:val="0"/>
                                                      <w:divBdr>
                                                        <w:top w:val="none" w:sz="0" w:space="0" w:color="auto"/>
                                                        <w:left w:val="none" w:sz="0" w:space="0" w:color="auto"/>
                                                        <w:bottom w:val="none" w:sz="0" w:space="0" w:color="auto"/>
                                                        <w:right w:val="none" w:sz="0" w:space="0" w:color="auto"/>
                                                      </w:divBdr>
                                                      <w:divsChild>
                                                        <w:div w:id="980111766">
                                                          <w:marLeft w:val="0"/>
                                                          <w:marRight w:val="0"/>
                                                          <w:marTop w:val="0"/>
                                                          <w:marBottom w:val="0"/>
                                                          <w:divBdr>
                                                            <w:top w:val="none" w:sz="0" w:space="0" w:color="auto"/>
                                                            <w:left w:val="none" w:sz="0" w:space="0" w:color="auto"/>
                                                            <w:bottom w:val="none" w:sz="0" w:space="0" w:color="auto"/>
                                                            <w:right w:val="none" w:sz="0" w:space="0" w:color="auto"/>
                                                          </w:divBdr>
                                                          <w:divsChild>
                                                            <w:div w:id="664091357">
                                                              <w:marLeft w:val="0"/>
                                                              <w:marRight w:val="0"/>
                                                              <w:marTop w:val="0"/>
                                                              <w:marBottom w:val="0"/>
                                                              <w:divBdr>
                                                                <w:top w:val="none" w:sz="0" w:space="0" w:color="auto"/>
                                                                <w:left w:val="none" w:sz="0" w:space="0" w:color="auto"/>
                                                                <w:bottom w:val="none" w:sz="0" w:space="0" w:color="auto"/>
                                                                <w:right w:val="none" w:sz="0" w:space="0" w:color="auto"/>
                                                              </w:divBdr>
                                                            </w:div>
                                                          </w:divsChild>
                                                        </w:div>
                                                      </w:divsChild>
                                                    </w:div>
                                                  </w:divsChild>
                                                </w:div>
                                              </w:divsChild>
                                            </w:div>
                                          </w:divsChild>
                                        </w:div>
                                      </w:divsChild>
                                    </w:div>
                                    <w:div w:id="1819225740">
                                      <w:marLeft w:val="0"/>
                                      <w:marRight w:val="0"/>
                                      <w:marTop w:val="225"/>
                                      <w:marBottom w:val="0"/>
                                      <w:divBdr>
                                        <w:top w:val="none" w:sz="0" w:space="0" w:color="auto"/>
                                        <w:left w:val="none" w:sz="0" w:space="0" w:color="auto"/>
                                        <w:bottom w:val="none" w:sz="0" w:space="0" w:color="auto"/>
                                        <w:right w:val="none" w:sz="0" w:space="0" w:color="auto"/>
                                      </w:divBdr>
                                      <w:divsChild>
                                        <w:div w:id="1133986900">
                                          <w:marLeft w:val="0"/>
                                          <w:marRight w:val="0"/>
                                          <w:marTop w:val="0"/>
                                          <w:marBottom w:val="90"/>
                                          <w:divBdr>
                                            <w:top w:val="none" w:sz="0" w:space="0" w:color="auto"/>
                                            <w:left w:val="none" w:sz="0" w:space="0" w:color="auto"/>
                                            <w:bottom w:val="none" w:sz="0" w:space="0" w:color="auto"/>
                                            <w:right w:val="none" w:sz="0" w:space="0" w:color="auto"/>
                                          </w:divBdr>
                                          <w:divsChild>
                                            <w:div w:id="806627196">
                                              <w:marLeft w:val="0"/>
                                              <w:marRight w:val="0"/>
                                              <w:marTop w:val="0"/>
                                              <w:marBottom w:val="0"/>
                                              <w:divBdr>
                                                <w:top w:val="none" w:sz="0" w:space="0" w:color="auto"/>
                                                <w:left w:val="none" w:sz="0" w:space="0" w:color="auto"/>
                                                <w:bottom w:val="none" w:sz="0" w:space="0" w:color="auto"/>
                                                <w:right w:val="none" w:sz="0" w:space="0" w:color="auto"/>
                                              </w:divBdr>
                                              <w:divsChild>
                                                <w:div w:id="1236865130">
                                                  <w:marLeft w:val="0"/>
                                                  <w:marRight w:val="0"/>
                                                  <w:marTop w:val="0"/>
                                                  <w:marBottom w:val="0"/>
                                                  <w:divBdr>
                                                    <w:top w:val="none" w:sz="0" w:space="0" w:color="auto"/>
                                                    <w:left w:val="none" w:sz="0" w:space="0" w:color="auto"/>
                                                    <w:bottom w:val="none" w:sz="0" w:space="0" w:color="auto"/>
                                                    <w:right w:val="none" w:sz="0" w:space="0" w:color="auto"/>
                                                  </w:divBdr>
                                                  <w:divsChild>
                                                    <w:div w:id="205022060">
                                                      <w:marLeft w:val="0"/>
                                                      <w:marRight w:val="0"/>
                                                      <w:marTop w:val="0"/>
                                                      <w:marBottom w:val="0"/>
                                                      <w:divBdr>
                                                        <w:top w:val="none" w:sz="0" w:space="0" w:color="auto"/>
                                                        <w:left w:val="none" w:sz="0" w:space="0" w:color="auto"/>
                                                        <w:bottom w:val="none" w:sz="0" w:space="0" w:color="auto"/>
                                                        <w:right w:val="none" w:sz="0" w:space="0" w:color="auto"/>
                                                      </w:divBdr>
                                                      <w:divsChild>
                                                        <w:div w:id="1281493479">
                                                          <w:marLeft w:val="0"/>
                                                          <w:marRight w:val="0"/>
                                                          <w:marTop w:val="0"/>
                                                          <w:marBottom w:val="0"/>
                                                          <w:divBdr>
                                                            <w:top w:val="none" w:sz="0" w:space="0" w:color="auto"/>
                                                            <w:left w:val="none" w:sz="0" w:space="0" w:color="auto"/>
                                                            <w:bottom w:val="none" w:sz="0" w:space="0" w:color="auto"/>
                                                            <w:right w:val="none" w:sz="0" w:space="0" w:color="auto"/>
                                                          </w:divBdr>
                                                        </w:div>
                                                        <w:div w:id="1953976092">
                                                          <w:marLeft w:val="0"/>
                                                          <w:marRight w:val="0"/>
                                                          <w:marTop w:val="0"/>
                                                          <w:marBottom w:val="0"/>
                                                          <w:divBdr>
                                                            <w:top w:val="none" w:sz="0" w:space="0" w:color="auto"/>
                                                            <w:left w:val="none" w:sz="0" w:space="0" w:color="auto"/>
                                                            <w:bottom w:val="none" w:sz="0" w:space="0" w:color="auto"/>
                                                            <w:right w:val="none" w:sz="0" w:space="0" w:color="auto"/>
                                                          </w:divBdr>
                                                        </w:div>
                                                        <w:div w:id="1983852282">
                                                          <w:marLeft w:val="0"/>
                                                          <w:marRight w:val="0"/>
                                                          <w:marTop w:val="0"/>
                                                          <w:marBottom w:val="0"/>
                                                          <w:divBdr>
                                                            <w:top w:val="none" w:sz="0" w:space="0" w:color="auto"/>
                                                            <w:left w:val="none" w:sz="0" w:space="0" w:color="auto"/>
                                                            <w:bottom w:val="none" w:sz="0" w:space="0" w:color="auto"/>
                                                            <w:right w:val="none" w:sz="0" w:space="0" w:color="auto"/>
                                                          </w:divBdr>
                                                        </w:div>
                                                      </w:divsChild>
                                                    </w:div>
                                                  </w:divsChild>
                                                </w:div>
                                              </w:divsChild>
                                            </w:div>
                                          </w:divsChild>
                                        </w:div>
                                      </w:divsChild>
                                    </w:div>
                                    <w:div w:id="1830907036">
                                      <w:marLeft w:val="0"/>
                                      <w:marRight w:val="0"/>
                                      <w:marTop w:val="0"/>
                                      <w:marBottom w:val="0"/>
                                      <w:divBdr>
                                        <w:top w:val="none" w:sz="0" w:space="0" w:color="auto"/>
                                        <w:left w:val="none" w:sz="0" w:space="0" w:color="auto"/>
                                        <w:bottom w:val="none" w:sz="0" w:space="0" w:color="auto"/>
                                        <w:right w:val="none" w:sz="0" w:space="0" w:color="auto"/>
                                      </w:divBdr>
                                      <w:divsChild>
                                        <w:div w:id="453332997">
                                          <w:marLeft w:val="0"/>
                                          <w:marRight w:val="0"/>
                                          <w:marTop w:val="300"/>
                                          <w:marBottom w:val="0"/>
                                          <w:divBdr>
                                            <w:top w:val="none" w:sz="0" w:space="0" w:color="auto"/>
                                            <w:left w:val="none" w:sz="0" w:space="0" w:color="auto"/>
                                            <w:bottom w:val="none" w:sz="0" w:space="0" w:color="auto"/>
                                            <w:right w:val="none" w:sz="0" w:space="0" w:color="auto"/>
                                          </w:divBdr>
                                          <w:divsChild>
                                            <w:div w:id="439837774">
                                              <w:marLeft w:val="0"/>
                                              <w:marRight w:val="0"/>
                                              <w:marTop w:val="0"/>
                                              <w:marBottom w:val="0"/>
                                              <w:divBdr>
                                                <w:top w:val="none" w:sz="0" w:space="0" w:color="auto"/>
                                                <w:left w:val="none" w:sz="0" w:space="0" w:color="auto"/>
                                                <w:bottom w:val="none" w:sz="0" w:space="0" w:color="auto"/>
                                                <w:right w:val="none" w:sz="0" w:space="0" w:color="auto"/>
                                              </w:divBdr>
                                              <w:divsChild>
                                                <w:div w:id="1388644580">
                                                  <w:marLeft w:val="0"/>
                                                  <w:marRight w:val="0"/>
                                                  <w:marTop w:val="0"/>
                                                  <w:marBottom w:val="0"/>
                                                  <w:divBdr>
                                                    <w:top w:val="none" w:sz="0" w:space="0" w:color="auto"/>
                                                    <w:left w:val="none" w:sz="0" w:space="0" w:color="auto"/>
                                                    <w:bottom w:val="none" w:sz="0" w:space="0" w:color="auto"/>
                                                    <w:right w:val="none" w:sz="0" w:space="0" w:color="auto"/>
                                                  </w:divBdr>
                                                  <w:divsChild>
                                                    <w:div w:id="1695377984">
                                                      <w:marLeft w:val="0"/>
                                                      <w:marRight w:val="0"/>
                                                      <w:marTop w:val="0"/>
                                                      <w:marBottom w:val="0"/>
                                                      <w:divBdr>
                                                        <w:top w:val="none" w:sz="0" w:space="0" w:color="auto"/>
                                                        <w:left w:val="none" w:sz="0" w:space="0" w:color="auto"/>
                                                        <w:bottom w:val="none" w:sz="0" w:space="0" w:color="auto"/>
                                                        <w:right w:val="none" w:sz="0" w:space="0" w:color="auto"/>
                                                      </w:divBdr>
                                                      <w:divsChild>
                                                        <w:div w:id="783768431">
                                                          <w:marLeft w:val="0"/>
                                                          <w:marRight w:val="0"/>
                                                          <w:marTop w:val="0"/>
                                                          <w:marBottom w:val="0"/>
                                                          <w:divBdr>
                                                            <w:top w:val="none" w:sz="0" w:space="0" w:color="auto"/>
                                                            <w:left w:val="none" w:sz="0" w:space="0" w:color="auto"/>
                                                            <w:bottom w:val="none" w:sz="0" w:space="0" w:color="auto"/>
                                                            <w:right w:val="none" w:sz="0" w:space="0" w:color="auto"/>
                                                          </w:divBdr>
                                                          <w:divsChild>
                                                            <w:div w:id="92095881">
                                                              <w:marLeft w:val="180"/>
                                                              <w:marRight w:val="0"/>
                                                              <w:marTop w:val="0"/>
                                                              <w:marBottom w:val="0"/>
                                                              <w:divBdr>
                                                                <w:top w:val="none" w:sz="0" w:space="0" w:color="auto"/>
                                                                <w:left w:val="none" w:sz="0" w:space="0" w:color="auto"/>
                                                                <w:bottom w:val="none" w:sz="0" w:space="0" w:color="auto"/>
                                                                <w:right w:val="none" w:sz="0" w:space="0" w:color="auto"/>
                                                              </w:divBdr>
                                                              <w:divsChild>
                                                                <w:div w:id="900864896">
                                                                  <w:marLeft w:val="0"/>
                                                                  <w:marRight w:val="0"/>
                                                                  <w:marTop w:val="0"/>
                                                                  <w:marBottom w:val="0"/>
                                                                  <w:divBdr>
                                                                    <w:top w:val="none" w:sz="0" w:space="0" w:color="auto"/>
                                                                    <w:left w:val="none" w:sz="0" w:space="0" w:color="auto"/>
                                                                    <w:bottom w:val="none" w:sz="0" w:space="0" w:color="auto"/>
                                                                    <w:right w:val="none" w:sz="0" w:space="0" w:color="auto"/>
                                                                  </w:divBdr>
                                                                </w:div>
                                                              </w:divsChild>
                                                            </w:div>
                                                          </w:divsChild>
                                                        </w:div>
                                                      </w:divsChild>
                                                    </w:div>
                                                  </w:divsChild>
                                                </w:div>
                                              </w:divsChild>
                                            </w:div>
                                          </w:divsChild>
                                        </w:div>
                                      </w:divsChild>
                                    </w:div>
                                  </w:divsChild>
                                </w:div>
                              </w:divsChild>
                            </w:div>
                            <w:div w:id="1918706920">
                              <w:marLeft w:val="0"/>
                              <w:marRight w:val="0"/>
                              <w:marTop w:val="0"/>
                              <w:marBottom w:val="0"/>
                              <w:divBdr>
                                <w:top w:val="none" w:sz="0" w:space="0" w:color="auto"/>
                                <w:left w:val="none" w:sz="0" w:space="0" w:color="auto"/>
                                <w:bottom w:val="none" w:sz="0" w:space="0" w:color="auto"/>
                                <w:right w:val="none" w:sz="0" w:space="0" w:color="auto"/>
                              </w:divBdr>
                              <w:divsChild>
                                <w:div w:id="2136173241">
                                  <w:marLeft w:val="0"/>
                                  <w:marRight w:val="0"/>
                                  <w:marTop w:val="0"/>
                                  <w:marBottom w:val="0"/>
                                  <w:divBdr>
                                    <w:top w:val="none" w:sz="0" w:space="0" w:color="auto"/>
                                    <w:left w:val="none" w:sz="0" w:space="0" w:color="auto"/>
                                    <w:bottom w:val="none" w:sz="0" w:space="0" w:color="auto"/>
                                    <w:right w:val="none" w:sz="0" w:space="0" w:color="auto"/>
                                  </w:divBdr>
                                  <w:divsChild>
                                    <w:div w:id="1489784457">
                                      <w:marLeft w:val="0"/>
                                      <w:marRight w:val="0"/>
                                      <w:marTop w:val="0"/>
                                      <w:marBottom w:val="0"/>
                                      <w:divBdr>
                                        <w:top w:val="none" w:sz="0" w:space="0" w:color="auto"/>
                                        <w:left w:val="none" w:sz="0" w:space="0" w:color="auto"/>
                                        <w:bottom w:val="none" w:sz="0" w:space="0" w:color="auto"/>
                                        <w:right w:val="none" w:sz="0" w:space="0" w:color="auto"/>
                                      </w:divBdr>
                                      <w:divsChild>
                                        <w:div w:id="1865248424">
                                          <w:marLeft w:val="0"/>
                                          <w:marRight w:val="0"/>
                                          <w:marTop w:val="0"/>
                                          <w:marBottom w:val="0"/>
                                          <w:divBdr>
                                            <w:top w:val="none" w:sz="0" w:space="0" w:color="auto"/>
                                            <w:left w:val="none" w:sz="0" w:space="0" w:color="auto"/>
                                            <w:bottom w:val="none" w:sz="0" w:space="0" w:color="auto"/>
                                            <w:right w:val="none" w:sz="0" w:space="0" w:color="auto"/>
                                          </w:divBdr>
                                          <w:divsChild>
                                            <w:div w:id="1749418854">
                                              <w:marLeft w:val="0"/>
                                              <w:marRight w:val="0"/>
                                              <w:marTop w:val="0"/>
                                              <w:marBottom w:val="0"/>
                                              <w:divBdr>
                                                <w:top w:val="none" w:sz="0" w:space="0" w:color="auto"/>
                                                <w:left w:val="none" w:sz="0" w:space="0" w:color="auto"/>
                                                <w:bottom w:val="none" w:sz="0" w:space="0" w:color="auto"/>
                                                <w:right w:val="none" w:sz="0" w:space="0" w:color="auto"/>
                                              </w:divBdr>
                                              <w:divsChild>
                                                <w:div w:id="904989953">
                                                  <w:marLeft w:val="0"/>
                                                  <w:marRight w:val="0"/>
                                                  <w:marTop w:val="0"/>
                                                  <w:marBottom w:val="0"/>
                                                  <w:divBdr>
                                                    <w:top w:val="none" w:sz="0" w:space="0" w:color="auto"/>
                                                    <w:left w:val="none" w:sz="0" w:space="0" w:color="auto"/>
                                                    <w:bottom w:val="none" w:sz="0" w:space="0" w:color="auto"/>
                                                    <w:right w:val="none" w:sz="0" w:space="0" w:color="auto"/>
                                                  </w:divBdr>
                                                  <w:divsChild>
                                                    <w:div w:id="142044763">
                                                      <w:marLeft w:val="0"/>
                                                      <w:marRight w:val="0"/>
                                                      <w:marTop w:val="0"/>
                                                      <w:marBottom w:val="0"/>
                                                      <w:divBdr>
                                                        <w:top w:val="none" w:sz="0" w:space="0" w:color="auto"/>
                                                        <w:left w:val="none" w:sz="0" w:space="0" w:color="auto"/>
                                                        <w:bottom w:val="none" w:sz="0" w:space="0" w:color="auto"/>
                                                        <w:right w:val="none" w:sz="0" w:space="0" w:color="auto"/>
                                                      </w:divBdr>
                                                    </w:div>
                                                    <w:div w:id="527641973">
                                                      <w:marLeft w:val="0"/>
                                                      <w:marRight w:val="0"/>
                                                      <w:marTop w:val="0"/>
                                                      <w:marBottom w:val="0"/>
                                                      <w:divBdr>
                                                        <w:top w:val="none" w:sz="0" w:space="0" w:color="auto"/>
                                                        <w:left w:val="none" w:sz="0" w:space="0" w:color="auto"/>
                                                        <w:bottom w:val="none" w:sz="0" w:space="0" w:color="auto"/>
                                                        <w:right w:val="none" w:sz="0" w:space="0" w:color="auto"/>
                                                      </w:divBdr>
                                                    </w:div>
                                                    <w:div w:id="559249121">
                                                      <w:marLeft w:val="0"/>
                                                      <w:marRight w:val="0"/>
                                                      <w:marTop w:val="0"/>
                                                      <w:marBottom w:val="0"/>
                                                      <w:divBdr>
                                                        <w:top w:val="none" w:sz="0" w:space="0" w:color="auto"/>
                                                        <w:left w:val="none" w:sz="0" w:space="0" w:color="auto"/>
                                                        <w:bottom w:val="none" w:sz="0" w:space="0" w:color="auto"/>
                                                        <w:right w:val="none" w:sz="0" w:space="0" w:color="auto"/>
                                                      </w:divBdr>
                                                    </w:div>
                                                    <w:div w:id="1026718224">
                                                      <w:marLeft w:val="0"/>
                                                      <w:marRight w:val="0"/>
                                                      <w:marTop w:val="0"/>
                                                      <w:marBottom w:val="0"/>
                                                      <w:divBdr>
                                                        <w:top w:val="none" w:sz="0" w:space="0" w:color="auto"/>
                                                        <w:left w:val="none" w:sz="0" w:space="0" w:color="auto"/>
                                                        <w:bottom w:val="none" w:sz="0" w:space="0" w:color="auto"/>
                                                        <w:right w:val="none" w:sz="0" w:space="0" w:color="auto"/>
                                                      </w:divBdr>
                                                    </w:div>
                                                    <w:div w:id="1395467878">
                                                      <w:marLeft w:val="0"/>
                                                      <w:marRight w:val="0"/>
                                                      <w:marTop w:val="0"/>
                                                      <w:marBottom w:val="0"/>
                                                      <w:divBdr>
                                                        <w:top w:val="none" w:sz="0" w:space="0" w:color="auto"/>
                                                        <w:left w:val="none" w:sz="0" w:space="0" w:color="auto"/>
                                                        <w:bottom w:val="none" w:sz="0" w:space="0" w:color="auto"/>
                                                        <w:right w:val="none" w:sz="0" w:space="0" w:color="auto"/>
                                                      </w:divBdr>
                                                    </w:div>
                                                    <w:div w:id="1918248773">
                                                      <w:marLeft w:val="0"/>
                                                      <w:marRight w:val="0"/>
                                                      <w:marTop w:val="0"/>
                                                      <w:marBottom w:val="0"/>
                                                      <w:divBdr>
                                                        <w:top w:val="none" w:sz="0" w:space="0" w:color="auto"/>
                                                        <w:left w:val="none" w:sz="0" w:space="0" w:color="auto"/>
                                                        <w:bottom w:val="none" w:sz="0" w:space="0" w:color="auto"/>
                                                        <w:right w:val="none" w:sz="0" w:space="0" w:color="auto"/>
                                                      </w:divBdr>
                                                    </w:div>
                                                  </w:divsChild>
                                                </w:div>
                                              </w:divsChild>
                                            </w:div>
                                          </w:divsChild>
                                        </w:div>
                                      </w:divsChild>
                                    </w:div>
                                  </w:divsChild>
                                </w:div>
                              </w:divsChild>
                            </w:div>
                          </w:divsChild>
                        </w:div>
                      </w:divsChild>
                    </w:div>
                  </w:divsChild>
                </w:div>
                <w:div w:id="1609193320">
                  <w:marLeft w:val="0"/>
                  <w:marRight w:val="0"/>
                  <w:marTop w:val="0"/>
                  <w:marBottom w:val="0"/>
                  <w:divBdr>
                    <w:top w:val="none" w:sz="0" w:space="0" w:color="auto"/>
                    <w:left w:val="none" w:sz="0" w:space="0" w:color="auto"/>
                    <w:bottom w:val="none" w:sz="0" w:space="0" w:color="auto"/>
                    <w:right w:val="none" w:sz="0" w:space="0" w:color="auto"/>
                  </w:divBdr>
                  <w:divsChild>
                    <w:div w:id="1587685735">
                      <w:marLeft w:val="0"/>
                      <w:marRight w:val="0"/>
                      <w:marTop w:val="0"/>
                      <w:marBottom w:val="0"/>
                      <w:divBdr>
                        <w:top w:val="none" w:sz="0" w:space="0" w:color="auto"/>
                        <w:left w:val="none" w:sz="0" w:space="0" w:color="auto"/>
                        <w:bottom w:val="none" w:sz="0" w:space="0" w:color="auto"/>
                        <w:right w:val="none" w:sz="0" w:space="0" w:color="auto"/>
                      </w:divBdr>
                      <w:divsChild>
                        <w:div w:id="169412014">
                          <w:marLeft w:val="0"/>
                          <w:marRight w:val="0"/>
                          <w:marTop w:val="105"/>
                          <w:marBottom w:val="0"/>
                          <w:divBdr>
                            <w:top w:val="none" w:sz="0" w:space="0" w:color="auto"/>
                            <w:left w:val="none" w:sz="0" w:space="0" w:color="auto"/>
                            <w:bottom w:val="none" w:sz="0" w:space="0" w:color="auto"/>
                            <w:right w:val="none" w:sz="0" w:space="0" w:color="auto"/>
                          </w:divBdr>
                          <w:divsChild>
                            <w:div w:id="963198277">
                              <w:marLeft w:val="0"/>
                              <w:marRight w:val="0"/>
                              <w:marTop w:val="30"/>
                              <w:marBottom w:val="0"/>
                              <w:divBdr>
                                <w:top w:val="none" w:sz="0" w:space="0" w:color="auto"/>
                                <w:left w:val="none" w:sz="0" w:space="0" w:color="auto"/>
                                <w:bottom w:val="none" w:sz="0" w:space="0" w:color="auto"/>
                                <w:right w:val="none" w:sz="0" w:space="0" w:color="auto"/>
                              </w:divBdr>
                              <w:divsChild>
                                <w:div w:id="2027250600">
                                  <w:marLeft w:val="0"/>
                                  <w:marRight w:val="150"/>
                                  <w:marTop w:val="60"/>
                                  <w:marBottom w:val="0"/>
                                  <w:divBdr>
                                    <w:top w:val="none" w:sz="0" w:space="0" w:color="auto"/>
                                    <w:left w:val="none" w:sz="0" w:space="0" w:color="auto"/>
                                    <w:bottom w:val="none" w:sz="0" w:space="0" w:color="auto"/>
                                    <w:right w:val="none" w:sz="0" w:space="0" w:color="auto"/>
                                  </w:divBdr>
                                  <w:divsChild>
                                    <w:div w:id="1009024779">
                                      <w:marLeft w:val="0"/>
                                      <w:marRight w:val="0"/>
                                      <w:marTop w:val="0"/>
                                      <w:marBottom w:val="0"/>
                                      <w:divBdr>
                                        <w:top w:val="none" w:sz="0" w:space="0" w:color="auto"/>
                                        <w:left w:val="none" w:sz="0" w:space="0" w:color="auto"/>
                                        <w:bottom w:val="none" w:sz="0" w:space="0" w:color="auto"/>
                                        <w:right w:val="none" w:sz="0" w:space="0" w:color="auto"/>
                                      </w:divBdr>
                                      <w:divsChild>
                                        <w:div w:id="1419711034">
                                          <w:marLeft w:val="0"/>
                                          <w:marRight w:val="0"/>
                                          <w:marTop w:val="0"/>
                                          <w:marBottom w:val="0"/>
                                          <w:divBdr>
                                            <w:top w:val="none" w:sz="0" w:space="0" w:color="auto"/>
                                            <w:left w:val="none" w:sz="0" w:space="0" w:color="auto"/>
                                            <w:bottom w:val="none" w:sz="0" w:space="0" w:color="auto"/>
                                            <w:right w:val="none" w:sz="0" w:space="0" w:color="auto"/>
                                          </w:divBdr>
                                          <w:divsChild>
                                            <w:div w:id="348992491">
                                              <w:marLeft w:val="0"/>
                                              <w:marRight w:val="0"/>
                                              <w:marTop w:val="0"/>
                                              <w:marBottom w:val="0"/>
                                              <w:divBdr>
                                                <w:top w:val="none" w:sz="0" w:space="0" w:color="auto"/>
                                                <w:left w:val="none" w:sz="0" w:space="0" w:color="auto"/>
                                                <w:bottom w:val="none" w:sz="0" w:space="0" w:color="auto"/>
                                                <w:right w:val="none" w:sz="0" w:space="0" w:color="auto"/>
                                              </w:divBdr>
                                              <w:divsChild>
                                                <w:div w:id="518814365">
                                                  <w:marLeft w:val="0"/>
                                                  <w:marRight w:val="0"/>
                                                  <w:marTop w:val="0"/>
                                                  <w:marBottom w:val="0"/>
                                                  <w:divBdr>
                                                    <w:top w:val="none" w:sz="0" w:space="0" w:color="auto"/>
                                                    <w:left w:val="none" w:sz="0" w:space="0" w:color="auto"/>
                                                    <w:bottom w:val="none" w:sz="0" w:space="0" w:color="auto"/>
                                                    <w:right w:val="none" w:sz="0" w:space="0" w:color="auto"/>
                                                  </w:divBdr>
                                                </w:div>
                                              </w:divsChild>
                                            </w:div>
                                          </w:divsChild>
                                        </w:div>
                                      </w:divsChild>
                                    </w:div>
                                  </w:divsChild>
                                </w:div>
                              </w:divsChild>
                            </w:div>
                            <w:div w:id="1075397677">
                              <w:marLeft w:val="0"/>
                              <w:marRight w:val="0"/>
                              <w:marTop w:val="0"/>
                              <w:marBottom w:val="0"/>
                              <w:divBdr>
                                <w:top w:val="none" w:sz="0" w:space="0" w:color="auto"/>
                                <w:left w:val="none" w:sz="0" w:space="0" w:color="auto"/>
                                <w:bottom w:val="none" w:sz="0" w:space="0" w:color="auto"/>
                                <w:right w:val="none" w:sz="0" w:space="0" w:color="auto"/>
                              </w:divBdr>
                              <w:divsChild>
                                <w:div w:id="461778105">
                                  <w:marLeft w:val="0"/>
                                  <w:marRight w:val="0"/>
                                  <w:marTop w:val="0"/>
                                  <w:marBottom w:val="0"/>
                                  <w:divBdr>
                                    <w:top w:val="none" w:sz="0" w:space="0" w:color="auto"/>
                                    <w:left w:val="none" w:sz="0" w:space="0" w:color="auto"/>
                                    <w:bottom w:val="none" w:sz="0" w:space="0" w:color="auto"/>
                                    <w:right w:val="none" w:sz="0" w:space="0" w:color="auto"/>
                                  </w:divBdr>
                                  <w:divsChild>
                                    <w:div w:id="936330657">
                                      <w:marLeft w:val="0"/>
                                      <w:marRight w:val="0"/>
                                      <w:marTop w:val="0"/>
                                      <w:marBottom w:val="0"/>
                                      <w:divBdr>
                                        <w:top w:val="none" w:sz="0" w:space="0" w:color="auto"/>
                                        <w:left w:val="none" w:sz="0" w:space="0" w:color="auto"/>
                                        <w:bottom w:val="none" w:sz="0" w:space="0" w:color="auto"/>
                                        <w:right w:val="none" w:sz="0" w:space="0" w:color="auto"/>
                                      </w:divBdr>
                                      <w:divsChild>
                                        <w:div w:id="93863538">
                                          <w:marLeft w:val="0"/>
                                          <w:marRight w:val="0"/>
                                          <w:marTop w:val="0"/>
                                          <w:marBottom w:val="0"/>
                                          <w:divBdr>
                                            <w:top w:val="none" w:sz="0" w:space="0" w:color="auto"/>
                                            <w:left w:val="none" w:sz="0" w:space="0" w:color="auto"/>
                                            <w:bottom w:val="none" w:sz="0" w:space="0" w:color="auto"/>
                                            <w:right w:val="none" w:sz="0" w:space="0" w:color="auto"/>
                                          </w:divBdr>
                                          <w:divsChild>
                                            <w:div w:id="1709456228">
                                              <w:marLeft w:val="0"/>
                                              <w:marRight w:val="0"/>
                                              <w:marTop w:val="0"/>
                                              <w:marBottom w:val="0"/>
                                              <w:divBdr>
                                                <w:top w:val="none" w:sz="0" w:space="0" w:color="auto"/>
                                                <w:left w:val="none" w:sz="0" w:space="0" w:color="auto"/>
                                                <w:bottom w:val="none" w:sz="0" w:space="0" w:color="auto"/>
                                                <w:right w:val="none" w:sz="0" w:space="0" w:color="auto"/>
                                              </w:divBdr>
                                              <w:divsChild>
                                                <w:div w:id="948514125">
                                                  <w:marLeft w:val="0"/>
                                                  <w:marRight w:val="0"/>
                                                  <w:marTop w:val="0"/>
                                                  <w:marBottom w:val="75"/>
                                                  <w:divBdr>
                                                    <w:top w:val="none" w:sz="0" w:space="0" w:color="auto"/>
                                                    <w:left w:val="none" w:sz="0" w:space="0" w:color="auto"/>
                                                    <w:bottom w:val="none" w:sz="0" w:space="0" w:color="auto"/>
                                                    <w:right w:val="none" w:sz="0" w:space="0" w:color="auto"/>
                                                  </w:divBdr>
                                                  <w:divsChild>
                                                    <w:div w:id="165481264">
                                                      <w:marLeft w:val="0"/>
                                                      <w:marRight w:val="0"/>
                                                      <w:marTop w:val="0"/>
                                                      <w:marBottom w:val="0"/>
                                                      <w:divBdr>
                                                        <w:top w:val="none" w:sz="0" w:space="0" w:color="auto"/>
                                                        <w:left w:val="none" w:sz="0" w:space="0" w:color="auto"/>
                                                        <w:bottom w:val="none" w:sz="0" w:space="0" w:color="auto"/>
                                                        <w:right w:val="none" w:sz="0" w:space="0" w:color="auto"/>
                                                      </w:divBdr>
                                                    </w:div>
                                                  </w:divsChild>
                                                </w:div>
                                              </w:divsChild>
                                            </w:div>
                                          </w:divsChild>
                                        </w:div>
                                      </w:divsChild>
                                    </w:div>
                                    <w:div w:id="1099911794">
                                      <w:marLeft w:val="0"/>
                                      <w:marRight w:val="0"/>
                                      <w:marTop w:val="0"/>
                                      <w:marBottom w:val="0"/>
                                      <w:divBdr>
                                        <w:top w:val="none" w:sz="0" w:space="0" w:color="auto"/>
                                        <w:left w:val="none" w:sz="0" w:space="0" w:color="auto"/>
                                        <w:bottom w:val="none" w:sz="0" w:space="0" w:color="auto"/>
                                        <w:right w:val="none" w:sz="0" w:space="0" w:color="auto"/>
                                      </w:divBdr>
                                    </w:div>
                                    <w:div w:id="1981228862">
                                      <w:marLeft w:val="0"/>
                                      <w:marRight w:val="0"/>
                                      <w:marTop w:val="75"/>
                                      <w:marBottom w:val="0"/>
                                      <w:divBdr>
                                        <w:top w:val="none" w:sz="0" w:space="0" w:color="auto"/>
                                        <w:left w:val="none" w:sz="0" w:space="0" w:color="auto"/>
                                        <w:bottom w:val="none" w:sz="0" w:space="0" w:color="auto"/>
                                        <w:right w:val="none" w:sz="0" w:space="0" w:color="auto"/>
                                      </w:divBdr>
                                    </w:div>
                                  </w:divsChild>
                                </w:div>
                              </w:divsChild>
                            </w:div>
                          </w:divsChild>
                        </w:div>
                      </w:divsChild>
                    </w:div>
                  </w:divsChild>
                </w:div>
              </w:divsChild>
            </w:div>
          </w:divsChild>
        </w:div>
      </w:divsChild>
    </w:div>
    <w:div w:id="1081172930">
      <w:bodyDiv w:val="1"/>
      <w:marLeft w:val="0"/>
      <w:marRight w:val="0"/>
      <w:marTop w:val="0"/>
      <w:marBottom w:val="0"/>
      <w:divBdr>
        <w:top w:val="none" w:sz="0" w:space="0" w:color="auto"/>
        <w:left w:val="none" w:sz="0" w:space="0" w:color="auto"/>
        <w:bottom w:val="none" w:sz="0" w:space="0" w:color="auto"/>
        <w:right w:val="none" w:sz="0" w:space="0" w:color="auto"/>
      </w:divBdr>
    </w:div>
    <w:div w:id="1102994132">
      <w:bodyDiv w:val="1"/>
      <w:marLeft w:val="0"/>
      <w:marRight w:val="0"/>
      <w:marTop w:val="0"/>
      <w:marBottom w:val="0"/>
      <w:divBdr>
        <w:top w:val="none" w:sz="0" w:space="0" w:color="auto"/>
        <w:left w:val="none" w:sz="0" w:space="0" w:color="auto"/>
        <w:bottom w:val="none" w:sz="0" w:space="0" w:color="auto"/>
        <w:right w:val="none" w:sz="0" w:space="0" w:color="auto"/>
      </w:divBdr>
    </w:div>
    <w:div w:id="1103692951">
      <w:bodyDiv w:val="1"/>
      <w:marLeft w:val="0"/>
      <w:marRight w:val="0"/>
      <w:marTop w:val="0"/>
      <w:marBottom w:val="0"/>
      <w:divBdr>
        <w:top w:val="none" w:sz="0" w:space="0" w:color="auto"/>
        <w:left w:val="none" w:sz="0" w:space="0" w:color="auto"/>
        <w:bottom w:val="none" w:sz="0" w:space="0" w:color="auto"/>
        <w:right w:val="none" w:sz="0" w:space="0" w:color="auto"/>
      </w:divBdr>
    </w:div>
    <w:div w:id="1112868871">
      <w:bodyDiv w:val="1"/>
      <w:marLeft w:val="0"/>
      <w:marRight w:val="0"/>
      <w:marTop w:val="0"/>
      <w:marBottom w:val="0"/>
      <w:divBdr>
        <w:top w:val="none" w:sz="0" w:space="0" w:color="auto"/>
        <w:left w:val="none" w:sz="0" w:space="0" w:color="auto"/>
        <w:bottom w:val="none" w:sz="0" w:space="0" w:color="auto"/>
        <w:right w:val="none" w:sz="0" w:space="0" w:color="auto"/>
      </w:divBdr>
    </w:div>
    <w:div w:id="1114640943">
      <w:bodyDiv w:val="1"/>
      <w:marLeft w:val="0"/>
      <w:marRight w:val="0"/>
      <w:marTop w:val="0"/>
      <w:marBottom w:val="0"/>
      <w:divBdr>
        <w:top w:val="none" w:sz="0" w:space="0" w:color="auto"/>
        <w:left w:val="none" w:sz="0" w:space="0" w:color="auto"/>
        <w:bottom w:val="none" w:sz="0" w:space="0" w:color="auto"/>
        <w:right w:val="none" w:sz="0" w:space="0" w:color="auto"/>
      </w:divBdr>
    </w:div>
    <w:div w:id="1118180727">
      <w:bodyDiv w:val="1"/>
      <w:marLeft w:val="0"/>
      <w:marRight w:val="0"/>
      <w:marTop w:val="0"/>
      <w:marBottom w:val="0"/>
      <w:divBdr>
        <w:top w:val="none" w:sz="0" w:space="0" w:color="auto"/>
        <w:left w:val="none" w:sz="0" w:space="0" w:color="auto"/>
        <w:bottom w:val="none" w:sz="0" w:space="0" w:color="auto"/>
        <w:right w:val="none" w:sz="0" w:space="0" w:color="auto"/>
      </w:divBdr>
    </w:div>
    <w:div w:id="1131292249">
      <w:bodyDiv w:val="1"/>
      <w:marLeft w:val="0"/>
      <w:marRight w:val="0"/>
      <w:marTop w:val="0"/>
      <w:marBottom w:val="0"/>
      <w:divBdr>
        <w:top w:val="none" w:sz="0" w:space="0" w:color="auto"/>
        <w:left w:val="none" w:sz="0" w:space="0" w:color="auto"/>
        <w:bottom w:val="none" w:sz="0" w:space="0" w:color="auto"/>
        <w:right w:val="none" w:sz="0" w:space="0" w:color="auto"/>
      </w:divBdr>
    </w:div>
    <w:div w:id="1142768047">
      <w:bodyDiv w:val="1"/>
      <w:marLeft w:val="0"/>
      <w:marRight w:val="0"/>
      <w:marTop w:val="0"/>
      <w:marBottom w:val="0"/>
      <w:divBdr>
        <w:top w:val="none" w:sz="0" w:space="0" w:color="auto"/>
        <w:left w:val="none" w:sz="0" w:space="0" w:color="auto"/>
        <w:bottom w:val="none" w:sz="0" w:space="0" w:color="auto"/>
        <w:right w:val="none" w:sz="0" w:space="0" w:color="auto"/>
      </w:divBdr>
    </w:div>
    <w:div w:id="1161236892">
      <w:bodyDiv w:val="1"/>
      <w:marLeft w:val="0"/>
      <w:marRight w:val="0"/>
      <w:marTop w:val="0"/>
      <w:marBottom w:val="0"/>
      <w:divBdr>
        <w:top w:val="none" w:sz="0" w:space="0" w:color="auto"/>
        <w:left w:val="none" w:sz="0" w:space="0" w:color="auto"/>
        <w:bottom w:val="none" w:sz="0" w:space="0" w:color="auto"/>
        <w:right w:val="none" w:sz="0" w:space="0" w:color="auto"/>
      </w:divBdr>
    </w:div>
    <w:div w:id="1187981491">
      <w:bodyDiv w:val="1"/>
      <w:marLeft w:val="0"/>
      <w:marRight w:val="0"/>
      <w:marTop w:val="0"/>
      <w:marBottom w:val="0"/>
      <w:divBdr>
        <w:top w:val="none" w:sz="0" w:space="0" w:color="auto"/>
        <w:left w:val="none" w:sz="0" w:space="0" w:color="auto"/>
        <w:bottom w:val="none" w:sz="0" w:space="0" w:color="auto"/>
        <w:right w:val="none" w:sz="0" w:space="0" w:color="auto"/>
      </w:divBdr>
    </w:div>
    <w:div w:id="1200164405">
      <w:bodyDiv w:val="1"/>
      <w:marLeft w:val="0"/>
      <w:marRight w:val="0"/>
      <w:marTop w:val="0"/>
      <w:marBottom w:val="0"/>
      <w:divBdr>
        <w:top w:val="none" w:sz="0" w:space="0" w:color="auto"/>
        <w:left w:val="none" w:sz="0" w:space="0" w:color="auto"/>
        <w:bottom w:val="none" w:sz="0" w:space="0" w:color="auto"/>
        <w:right w:val="none" w:sz="0" w:space="0" w:color="auto"/>
      </w:divBdr>
    </w:div>
    <w:div w:id="1201430705">
      <w:bodyDiv w:val="1"/>
      <w:marLeft w:val="0"/>
      <w:marRight w:val="0"/>
      <w:marTop w:val="0"/>
      <w:marBottom w:val="0"/>
      <w:divBdr>
        <w:top w:val="none" w:sz="0" w:space="0" w:color="auto"/>
        <w:left w:val="none" w:sz="0" w:space="0" w:color="auto"/>
        <w:bottom w:val="none" w:sz="0" w:space="0" w:color="auto"/>
        <w:right w:val="none" w:sz="0" w:space="0" w:color="auto"/>
      </w:divBdr>
    </w:div>
    <w:div w:id="1207571918">
      <w:bodyDiv w:val="1"/>
      <w:marLeft w:val="0"/>
      <w:marRight w:val="0"/>
      <w:marTop w:val="0"/>
      <w:marBottom w:val="0"/>
      <w:divBdr>
        <w:top w:val="none" w:sz="0" w:space="0" w:color="auto"/>
        <w:left w:val="none" w:sz="0" w:space="0" w:color="auto"/>
        <w:bottom w:val="none" w:sz="0" w:space="0" w:color="auto"/>
        <w:right w:val="none" w:sz="0" w:space="0" w:color="auto"/>
      </w:divBdr>
    </w:div>
    <w:div w:id="1217201884">
      <w:bodyDiv w:val="1"/>
      <w:marLeft w:val="0"/>
      <w:marRight w:val="0"/>
      <w:marTop w:val="0"/>
      <w:marBottom w:val="0"/>
      <w:divBdr>
        <w:top w:val="none" w:sz="0" w:space="0" w:color="auto"/>
        <w:left w:val="none" w:sz="0" w:space="0" w:color="auto"/>
        <w:bottom w:val="none" w:sz="0" w:space="0" w:color="auto"/>
        <w:right w:val="none" w:sz="0" w:space="0" w:color="auto"/>
      </w:divBdr>
      <w:divsChild>
        <w:div w:id="217982330">
          <w:marLeft w:val="0"/>
          <w:marRight w:val="0"/>
          <w:marTop w:val="0"/>
          <w:marBottom w:val="0"/>
          <w:divBdr>
            <w:top w:val="none" w:sz="0" w:space="0" w:color="auto"/>
            <w:left w:val="none" w:sz="0" w:space="0" w:color="auto"/>
            <w:bottom w:val="none" w:sz="0" w:space="0" w:color="auto"/>
            <w:right w:val="none" w:sz="0" w:space="0" w:color="auto"/>
          </w:divBdr>
          <w:divsChild>
            <w:div w:id="568459775">
              <w:marLeft w:val="0"/>
              <w:marRight w:val="0"/>
              <w:marTop w:val="0"/>
              <w:marBottom w:val="0"/>
              <w:divBdr>
                <w:top w:val="none" w:sz="0" w:space="0" w:color="auto"/>
                <w:left w:val="none" w:sz="0" w:space="0" w:color="auto"/>
                <w:bottom w:val="none" w:sz="0" w:space="0" w:color="auto"/>
                <w:right w:val="none" w:sz="0" w:space="0" w:color="auto"/>
              </w:divBdr>
            </w:div>
          </w:divsChild>
        </w:div>
      </w:divsChild>
    </w:div>
    <w:div w:id="1219315860">
      <w:bodyDiv w:val="1"/>
      <w:marLeft w:val="0"/>
      <w:marRight w:val="0"/>
      <w:marTop w:val="0"/>
      <w:marBottom w:val="0"/>
      <w:divBdr>
        <w:top w:val="none" w:sz="0" w:space="0" w:color="auto"/>
        <w:left w:val="none" w:sz="0" w:space="0" w:color="auto"/>
        <w:bottom w:val="none" w:sz="0" w:space="0" w:color="auto"/>
        <w:right w:val="none" w:sz="0" w:space="0" w:color="auto"/>
      </w:divBdr>
    </w:div>
    <w:div w:id="1225028634">
      <w:bodyDiv w:val="1"/>
      <w:marLeft w:val="0"/>
      <w:marRight w:val="0"/>
      <w:marTop w:val="0"/>
      <w:marBottom w:val="0"/>
      <w:divBdr>
        <w:top w:val="none" w:sz="0" w:space="0" w:color="auto"/>
        <w:left w:val="none" w:sz="0" w:space="0" w:color="auto"/>
        <w:bottom w:val="none" w:sz="0" w:space="0" w:color="auto"/>
        <w:right w:val="none" w:sz="0" w:space="0" w:color="auto"/>
      </w:divBdr>
    </w:div>
    <w:div w:id="1243639553">
      <w:bodyDiv w:val="1"/>
      <w:marLeft w:val="0"/>
      <w:marRight w:val="0"/>
      <w:marTop w:val="0"/>
      <w:marBottom w:val="0"/>
      <w:divBdr>
        <w:top w:val="none" w:sz="0" w:space="0" w:color="auto"/>
        <w:left w:val="none" w:sz="0" w:space="0" w:color="auto"/>
        <w:bottom w:val="none" w:sz="0" w:space="0" w:color="auto"/>
        <w:right w:val="none" w:sz="0" w:space="0" w:color="auto"/>
      </w:divBdr>
    </w:div>
    <w:div w:id="1249190366">
      <w:bodyDiv w:val="1"/>
      <w:marLeft w:val="0"/>
      <w:marRight w:val="0"/>
      <w:marTop w:val="0"/>
      <w:marBottom w:val="0"/>
      <w:divBdr>
        <w:top w:val="none" w:sz="0" w:space="0" w:color="auto"/>
        <w:left w:val="none" w:sz="0" w:space="0" w:color="auto"/>
        <w:bottom w:val="none" w:sz="0" w:space="0" w:color="auto"/>
        <w:right w:val="none" w:sz="0" w:space="0" w:color="auto"/>
      </w:divBdr>
    </w:div>
    <w:div w:id="1291472323">
      <w:bodyDiv w:val="1"/>
      <w:marLeft w:val="0"/>
      <w:marRight w:val="0"/>
      <w:marTop w:val="0"/>
      <w:marBottom w:val="0"/>
      <w:divBdr>
        <w:top w:val="none" w:sz="0" w:space="0" w:color="auto"/>
        <w:left w:val="none" w:sz="0" w:space="0" w:color="auto"/>
        <w:bottom w:val="none" w:sz="0" w:space="0" w:color="auto"/>
        <w:right w:val="none" w:sz="0" w:space="0" w:color="auto"/>
      </w:divBdr>
    </w:div>
    <w:div w:id="1291589260">
      <w:bodyDiv w:val="1"/>
      <w:marLeft w:val="0"/>
      <w:marRight w:val="0"/>
      <w:marTop w:val="0"/>
      <w:marBottom w:val="0"/>
      <w:divBdr>
        <w:top w:val="none" w:sz="0" w:space="0" w:color="auto"/>
        <w:left w:val="none" w:sz="0" w:space="0" w:color="auto"/>
        <w:bottom w:val="none" w:sz="0" w:space="0" w:color="auto"/>
        <w:right w:val="none" w:sz="0" w:space="0" w:color="auto"/>
      </w:divBdr>
    </w:div>
    <w:div w:id="1298300526">
      <w:bodyDiv w:val="1"/>
      <w:marLeft w:val="0"/>
      <w:marRight w:val="0"/>
      <w:marTop w:val="0"/>
      <w:marBottom w:val="0"/>
      <w:divBdr>
        <w:top w:val="none" w:sz="0" w:space="0" w:color="auto"/>
        <w:left w:val="none" w:sz="0" w:space="0" w:color="auto"/>
        <w:bottom w:val="none" w:sz="0" w:space="0" w:color="auto"/>
        <w:right w:val="none" w:sz="0" w:space="0" w:color="auto"/>
      </w:divBdr>
    </w:div>
    <w:div w:id="1314799210">
      <w:bodyDiv w:val="1"/>
      <w:marLeft w:val="0"/>
      <w:marRight w:val="0"/>
      <w:marTop w:val="0"/>
      <w:marBottom w:val="0"/>
      <w:divBdr>
        <w:top w:val="none" w:sz="0" w:space="0" w:color="auto"/>
        <w:left w:val="none" w:sz="0" w:space="0" w:color="auto"/>
        <w:bottom w:val="none" w:sz="0" w:space="0" w:color="auto"/>
        <w:right w:val="none" w:sz="0" w:space="0" w:color="auto"/>
      </w:divBdr>
    </w:div>
    <w:div w:id="1314944440">
      <w:bodyDiv w:val="1"/>
      <w:marLeft w:val="0"/>
      <w:marRight w:val="0"/>
      <w:marTop w:val="0"/>
      <w:marBottom w:val="0"/>
      <w:divBdr>
        <w:top w:val="none" w:sz="0" w:space="0" w:color="auto"/>
        <w:left w:val="none" w:sz="0" w:space="0" w:color="auto"/>
        <w:bottom w:val="none" w:sz="0" w:space="0" w:color="auto"/>
        <w:right w:val="none" w:sz="0" w:space="0" w:color="auto"/>
      </w:divBdr>
    </w:div>
    <w:div w:id="1319113253">
      <w:bodyDiv w:val="1"/>
      <w:marLeft w:val="0"/>
      <w:marRight w:val="0"/>
      <w:marTop w:val="0"/>
      <w:marBottom w:val="0"/>
      <w:divBdr>
        <w:top w:val="none" w:sz="0" w:space="0" w:color="auto"/>
        <w:left w:val="none" w:sz="0" w:space="0" w:color="auto"/>
        <w:bottom w:val="none" w:sz="0" w:space="0" w:color="auto"/>
        <w:right w:val="none" w:sz="0" w:space="0" w:color="auto"/>
      </w:divBdr>
    </w:div>
    <w:div w:id="1322849620">
      <w:bodyDiv w:val="1"/>
      <w:marLeft w:val="0"/>
      <w:marRight w:val="0"/>
      <w:marTop w:val="0"/>
      <w:marBottom w:val="0"/>
      <w:divBdr>
        <w:top w:val="none" w:sz="0" w:space="0" w:color="auto"/>
        <w:left w:val="none" w:sz="0" w:space="0" w:color="auto"/>
        <w:bottom w:val="none" w:sz="0" w:space="0" w:color="auto"/>
        <w:right w:val="none" w:sz="0" w:space="0" w:color="auto"/>
      </w:divBdr>
    </w:div>
    <w:div w:id="1328708358">
      <w:bodyDiv w:val="1"/>
      <w:marLeft w:val="0"/>
      <w:marRight w:val="0"/>
      <w:marTop w:val="0"/>
      <w:marBottom w:val="0"/>
      <w:divBdr>
        <w:top w:val="none" w:sz="0" w:space="0" w:color="auto"/>
        <w:left w:val="none" w:sz="0" w:space="0" w:color="auto"/>
        <w:bottom w:val="none" w:sz="0" w:space="0" w:color="auto"/>
        <w:right w:val="none" w:sz="0" w:space="0" w:color="auto"/>
      </w:divBdr>
    </w:div>
    <w:div w:id="1329868599">
      <w:bodyDiv w:val="1"/>
      <w:marLeft w:val="0"/>
      <w:marRight w:val="0"/>
      <w:marTop w:val="0"/>
      <w:marBottom w:val="0"/>
      <w:divBdr>
        <w:top w:val="none" w:sz="0" w:space="0" w:color="auto"/>
        <w:left w:val="none" w:sz="0" w:space="0" w:color="auto"/>
        <w:bottom w:val="none" w:sz="0" w:space="0" w:color="auto"/>
        <w:right w:val="none" w:sz="0" w:space="0" w:color="auto"/>
      </w:divBdr>
    </w:div>
    <w:div w:id="1345938019">
      <w:bodyDiv w:val="1"/>
      <w:marLeft w:val="0"/>
      <w:marRight w:val="0"/>
      <w:marTop w:val="0"/>
      <w:marBottom w:val="0"/>
      <w:divBdr>
        <w:top w:val="none" w:sz="0" w:space="0" w:color="auto"/>
        <w:left w:val="none" w:sz="0" w:space="0" w:color="auto"/>
        <w:bottom w:val="none" w:sz="0" w:space="0" w:color="auto"/>
        <w:right w:val="none" w:sz="0" w:space="0" w:color="auto"/>
      </w:divBdr>
    </w:div>
    <w:div w:id="1359165831">
      <w:bodyDiv w:val="1"/>
      <w:marLeft w:val="0"/>
      <w:marRight w:val="0"/>
      <w:marTop w:val="0"/>
      <w:marBottom w:val="0"/>
      <w:divBdr>
        <w:top w:val="none" w:sz="0" w:space="0" w:color="auto"/>
        <w:left w:val="none" w:sz="0" w:space="0" w:color="auto"/>
        <w:bottom w:val="none" w:sz="0" w:space="0" w:color="auto"/>
        <w:right w:val="none" w:sz="0" w:space="0" w:color="auto"/>
      </w:divBdr>
    </w:div>
    <w:div w:id="1389914527">
      <w:bodyDiv w:val="1"/>
      <w:marLeft w:val="0"/>
      <w:marRight w:val="0"/>
      <w:marTop w:val="0"/>
      <w:marBottom w:val="0"/>
      <w:divBdr>
        <w:top w:val="none" w:sz="0" w:space="0" w:color="auto"/>
        <w:left w:val="none" w:sz="0" w:space="0" w:color="auto"/>
        <w:bottom w:val="none" w:sz="0" w:space="0" w:color="auto"/>
        <w:right w:val="none" w:sz="0" w:space="0" w:color="auto"/>
      </w:divBdr>
    </w:div>
    <w:div w:id="1415737340">
      <w:bodyDiv w:val="1"/>
      <w:marLeft w:val="0"/>
      <w:marRight w:val="0"/>
      <w:marTop w:val="0"/>
      <w:marBottom w:val="0"/>
      <w:divBdr>
        <w:top w:val="none" w:sz="0" w:space="0" w:color="auto"/>
        <w:left w:val="none" w:sz="0" w:space="0" w:color="auto"/>
        <w:bottom w:val="none" w:sz="0" w:space="0" w:color="auto"/>
        <w:right w:val="none" w:sz="0" w:space="0" w:color="auto"/>
      </w:divBdr>
    </w:div>
    <w:div w:id="1434788650">
      <w:bodyDiv w:val="1"/>
      <w:marLeft w:val="0"/>
      <w:marRight w:val="0"/>
      <w:marTop w:val="0"/>
      <w:marBottom w:val="0"/>
      <w:divBdr>
        <w:top w:val="none" w:sz="0" w:space="0" w:color="auto"/>
        <w:left w:val="none" w:sz="0" w:space="0" w:color="auto"/>
        <w:bottom w:val="none" w:sz="0" w:space="0" w:color="auto"/>
        <w:right w:val="none" w:sz="0" w:space="0" w:color="auto"/>
      </w:divBdr>
    </w:div>
    <w:div w:id="1438527080">
      <w:bodyDiv w:val="1"/>
      <w:marLeft w:val="0"/>
      <w:marRight w:val="0"/>
      <w:marTop w:val="0"/>
      <w:marBottom w:val="0"/>
      <w:divBdr>
        <w:top w:val="none" w:sz="0" w:space="0" w:color="auto"/>
        <w:left w:val="none" w:sz="0" w:space="0" w:color="auto"/>
        <w:bottom w:val="none" w:sz="0" w:space="0" w:color="auto"/>
        <w:right w:val="none" w:sz="0" w:space="0" w:color="auto"/>
      </w:divBdr>
    </w:div>
    <w:div w:id="1449423622">
      <w:bodyDiv w:val="1"/>
      <w:marLeft w:val="0"/>
      <w:marRight w:val="0"/>
      <w:marTop w:val="0"/>
      <w:marBottom w:val="0"/>
      <w:divBdr>
        <w:top w:val="none" w:sz="0" w:space="0" w:color="auto"/>
        <w:left w:val="none" w:sz="0" w:space="0" w:color="auto"/>
        <w:bottom w:val="none" w:sz="0" w:space="0" w:color="auto"/>
        <w:right w:val="none" w:sz="0" w:space="0" w:color="auto"/>
      </w:divBdr>
    </w:div>
    <w:div w:id="1452240843">
      <w:bodyDiv w:val="1"/>
      <w:marLeft w:val="0"/>
      <w:marRight w:val="0"/>
      <w:marTop w:val="0"/>
      <w:marBottom w:val="0"/>
      <w:divBdr>
        <w:top w:val="none" w:sz="0" w:space="0" w:color="auto"/>
        <w:left w:val="none" w:sz="0" w:space="0" w:color="auto"/>
        <w:bottom w:val="none" w:sz="0" w:space="0" w:color="auto"/>
        <w:right w:val="none" w:sz="0" w:space="0" w:color="auto"/>
      </w:divBdr>
    </w:div>
    <w:div w:id="1453674838">
      <w:bodyDiv w:val="1"/>
      <w:marLeft w:val="0"/>
      <w:marRight w:val="0"/>
      <w:marTop w:val="0"/>
      <w:marBottom w:val="0"/>
      <w:divBdr>
        <w:top w:val="none" w:sz="0" w:space="0" w:color="auto"/>
        <w:left w:val="none" w:sz="0" w:space="0" w:color="auto"/>
        <w:bottom w:val="none" w:sz="0" w:space="0" w:color="auto"/>
        <w:right w:val="none" w:sz="0" w:space="0" w:color="auto"/>
      </w:divBdr>
    </w:div>
    <w:div w:id="1456363133">
      <w:bodyDiv w:val="1"/>
      <w:marLeft w:val="0"/>
      <w:marRight w:val="0"/>
      <w:marTop w:val="0"/>
      <w:marBottom w:val="0"/>
      <w:divBdr>
        <w:top w:val="none" w:sz="0" w:space="0" w:color="auto"/>
        <w:left w:val="none" w:sz="0" w:space="0" w:color="auto"/>
        <w:bottom w:val="none" w:sz="0" w:space="0" w:color="auto"/>
        <w:right w:val="none" w:sz="0" w:space="0" w:color="auto"/>
      </w:divBdr>
    </w:div>
    <w:div w:id="1470323706">
      <w:bodyDiv w:val="1"/>
      <w:marLeft w:val="0"/>
      <w:marRight w:val="0"/>
      <w:marTop w:val="0"/>
      <w:marBottom w:val="0"/>
      <w:divBdr>
        <w:top w:val="none" w:sz="0" w:space="0" w:color="auto"/>
        <w:left w:val="none" w:sz="0" w:space="0" w:color="auto"/>
        <w:bottom w:val="none" w:sz="0" w:space="0" w:color="auto"/>
        <w:right w:val="none" w:sz="0" w:space="0" w:color="auto"/>
      </w:divBdr>
    </w:div>
    <w:div w:id="1475298003">
      <w:bodyDiv w:val="1"/>
      <w:marLeft w:val="0"/>
      <w:marRight w:val="0"/>
      <w:marTop w:val="0"/>
      <w:marBottom w:val="0"/>
      <w:divBdr>
        <w:top w:val="none" w:sz="0" w:space="0" w:color="auto"/>
        <w:left w:val="none" w:sz="0" w:space="0" w:color="auto"/>
        <w:bottom w:val="none" w:sz="0" w:space="0" w:color="auto"/>
        <w:right w:val="none" w:sz="0" w:space="0" w:color="auto"/>
      </w:divBdr>
    </w:div>
    <w:div w:id="1476142907">
      <w:bodyDiv w:val="1"/>
      <w:marLeft w:val="0"/>
      <w:marRight w:val="0"/>
      <w:marTop w:val="0"/>
      <w:marBottom w:val="0"/>
      <w:divBdr>
        <w:top w:val="none" w:sz="0" w:space="0" w:color="auto"/>
        <w:left w:val="none" w:sz="0" w:space="0" w:color="auto"/>
        <w:bottom w:val="none" w:sz="0" w:space="0" w:color="auto"/>
        <w:right w:val="none" w:sz="0" w:space="0" w:color="auto"/>
      </w:divBdr>
    </w:div>
    <w:div w:id="1486625434">
      <w:bodyDiv w:val="1"/>
      <w:marLeft w:val="0"/>
      <w:marRight w:val="0"/>
      <w:marTop w:val="0"/>
      <w:marBottom w:val="0"/>
      <w:divBdr>
        <w:top w:val="none" w:sz="0" w:space="0" w:color="auto"/>
        <w:left w:val="none" w:sz="0" w:space="0" w:color="auto"/>
        <w:bottom w:val="none" w:sz="0" w:space="0" w:color="auto"/>
        <w:right w:val="none" w:sz="0" w:space="0" w:color="auto"/>
      </w:divBdr>
    </w:div>
    <w:div w:id="1508978917">
      <w:bodyDiv w:val="1"/>
      <w:marLeft w:val="0"/>
      <w:marRight w:val="0"/>
      <w:marTop w:val="0"/>
      <w:marBottom w:val="0"/>
      <w:divBdr>
        <w:top w:val="none" w:sz="0" w:space="0" w:color="auto"/>
        <w:left w:val="none" w:sz="0" w:space="0" w:color="auto"/>
        <w:bottom w:val="none" w:sz="0" w:space="0" w:color="auto"/>
        <w:right w:val="none" w:sz="0" w:space="0" w:color="auto"/>
      </w:divBdr>
    </w:div>
    <w:div w:id="1512178106">
      <w:bodyDiv w:val="1"/>
      <w:marLeft w:val="0"/>
      <w:marRight w:val="0"/>
      <w:marTop w:val="0"/>
      <w:marBottom w:val="0"/>
      <w:divBdr>
        <w:top w:val="none" w:sz="0" w:space="0" w:color="auto"/>
        <w:left w:val="none" w:sz="0" w:space="0" w:color="auto"/>
        <w:bottom w:val="none" w:sz="0" w:space="0" w:color="auto"/>
        <w:right w:val="none" w:sz="0" w:space="0" w:color="auto"/>
      </w:divBdr>
    </w:div>
    <w:div w:id="1512182884">
      <w:bodyDiv w:val="1"/>
      <w:marLeft w:val="0"/>
      <w:marRight w:val="0"/>
      <w:marTop w:val="0"/>
      <w:marBottom w:val="0"/>
      <w:divBdr>
        <w:top w:val="none" w:sz="0" w:space="0" w:color="auto"/>
        <w:left w:val="none" w:sz="0" w:space="0" w:color="auto"/>
        <w:bottom w:val="none" w:sz="0" w:space="0" w:color="auto"/>
        <w:right w:val="none" w:sz="0" w:space="0" w:color="auto"/>
      </w:divBdr>
    </w:div>
    <w:div w:id="1515680459">
      <w:bodyDiv w:val="1"/>
      <w:marLeft w:val="0"/>
      <w:marRight w:val="0"/>
      <w:marTop w:val="0"/>
      <w:marBottom w:val="0"/>
      <w:divBdr>
        <w:top w:val="none" w:sz="0" w:space="0" w:color="auto"/>
        <w:left w:val="none" w:sz="0" w:space="0" w:color="auto"/>
        <w:bottom w:val="none" w:sz="0" w:space="0" w:color="auto"/>
        <w:right w:val="none" w:sz="0" w:space="0" w:color="auto"/>
      </w:divBdr>
    </w:div>
    <w:div w:id="1527401681">
      <w:bodyDiv w:val="1"/>
      <w:marLeft w:val="0"/>
      <w:marRight w:val="0"/>
      <w:marTop w:val="0"/>
      <w:marBottom w:val="0"/>
      <w:divBdr>
        <w:top w:val="none" w:sz="0" w:space="0" w:color="auto"/>
        <w:left w:val="none" w:sz="0" w:space="0" w:color="auto"/>
        <w:bottom w:val="none" w:sz="0" w:space="0" w:color="auto"/>
        <w:right w:val="none" w:sz="0" w:space="0" w:color="auto"/>
      </w:divBdr>
    </w:div>
    <w:div w:id="1531256728">
      <w:bodyDiv w:val="1"/>
      <w:marLeft w:val="0"/>
      <w:marRight w:val="0"/>
      <w:marTop w:val="0"/>
      <w:marBottom w:val="0"/>
      <w:divBdr>
        <w:top w:val="none" w:sz="0" w:space="0" w:color="auto"/>
        <w:left w:val="none" w:sz="0" w:space="0" w:color="auto"/>
        <w:bottom w:val="none" w:sz="0" w:space="0" w:color="auto"/>
        <w:right w:val="none" w:sz="0" w:space="0" w:color="auto"/>
      </w:divBdr>
    </w:div>
    <w:div w:id="1533152847">
      <w:bodyDiv w:val="1"/>
      <w:marLeft w:val="0"/>
      <w:marRight w:val="0"/>
      <w:marTop w:val="0"/>
      <w:marBottom w:val="0"/>
      <w:divBdr>
        <w:top w:val="none" w:sz="0" w:space="0" w:color="auto"/>
        <w:left w:val="none" w:sz="0" w:space="0" w:color="auto"/>
        <w:bottom w:val="none" w:sz="0" w:space="0" w:color="auto"/>
        <w:right w:val="none" w:sz="0" w:space="0" w:color="auto"/>
      </w:divBdr>
    </w:div>
    <w:div w:id="1535575882">
      <w:bodyDiv w:val="1"/>
      <w:marLeft w:val="0"/>
      <w:marRight w:val="0"/>
      <w:marTop w:val="0"/>
      <w:marBottom w:val="0"/>
      <w:divBdr>
        <w:top w:val="none" w:sz="0" w:space="0" w:color="auto"/>
        <w:left w:val="none" w:sz="0" w:space="0" w:color="auto"/>
        <w:bottom w:val="none" w:sz="0" w:space="0" w:color="auto"/>
        <w:right w:val="none" w:sz="0" w:space="0" w:color="auto"/>
      </w:divBdr>
    </w:div>
    <w:div w:id="1552300867">
      <w:bodyDiv w:val="1"/>
      <w:marLeft w:val="0"/>
      <w:marRight w:val="0"/>
      <w:marTop w:val="0"/>
      <w:marBottom w:val="0"/>
      <w:divBdr>
        <w:top w:val="none" w:sz="0" w:space="0" w:color="auto"/>
        <w:left w:val="none" w:sz="0" w:space="0" w:color="auto"/>
        <w:bottom w:val="none" w:sz="0" w:space="0" w:color="auto"/>
        <w:right w:val="none" w:sz="0" w:space="0" w:color="auto"/>
      </w:divBdr>
    </w:div>
    <w:div w:id="1576747736">
      <w:bodyDiv w:val="1"/>
      <w:marLeft w:val="0"/>
      <w:marRight w:val="0"/>
      <w:marTop w:val="0"/>
      <w:marBottom w:val="0"/>
      <w:divBdr>
        <w:top w:val="none" w:sz="0" w:space="0" w:color="auto"/>
        <w:left w:val="none" w:sz="0" w:space="0" w:color="auto"/>
        <w:bottom w:val="none" w:sz="0" w:space="0" w:color="auto"/>
        <w:right w:val="none" w:sz="0" w:space="0" w:color="auto"/>
      </w:divBdr>
    </w:div>
    <w:div w:id="1602684885">
      <w:bodyDiv w:val="1"/>
      <w:marLeft w:val="0"/>
      <w:marRight w:val="0"/>
      <w:marTop w:val="0"/>
      <w:marBottom w:val="0"/>
      <w:divBdr>
        <w:top w:val="none" w:sz="0" w:space="0" w:color="auto"/>
        <w:left w:val="none" w:sz="0" w:space="0" w:color="auto"/>
        <w:bottom w:val="none" w:sz="0" w:space="0" w:color="auto"/>
        <w:right w:val="none" w:sz="0" w:space="0" w:color="auto"/>
      </w:divBdr>
    </w:div>
    <w:div w:id="1630934973">
      <w:bodyDiv w:val="1"/>
      <w:marLeft w:val="0"/>
      <w:marRight w:val="0"/>
      <w:marTop w:val="0"/>
      <w:marBottom w:val="0"/>
      <w:divBdr>
        <w:top w:val="none" w:sz="0" w:space="0" w:color="auto"/>
        <w:left w:val="none" w:sz="0" w:space="0" w:color="auto"/>
        <w:bottom w:val="none" w:sz="0" w:space="0" w:color="auto"/>
        <w:right w:val="none" w:sz="0" w:space="0" w:color="auto"/>
      </w:divBdr>
    </w:div>
    <w:div w:id="1641835917">
      <w:bodyDiv w:val="1"/>
      <w:marLeft w:val="0"/>
      <w:marRight w:val="0"/>
      <w:marTop w:val="0"/>
      <w:marBottom w:val="0"/>
      <w:divBdr>
        <w:top w:val="none" w:sz="0" w:space="0" w:color="auto"/>
        <w:left w:val="none" w:sz="0" w:space="0" w:color="auto"/>
        <w:bottom w:val="none" w:sz="0" w:space="0" w:color="auto"/>
        <w:right w:val="none" w:sz="0" w:space="0" w:color="auto"/>
      </w:divBdr>
    </w:div>
    <w:div w:id="1647390433">
      <w:bodyDiv w:val="1"/>
      <w:marLeft w:val="0"/>
      <w:marRight w:val="0"/>
      <w:marTop w:val="0"/>
      <w:marBottom w:val="0"/>
      <w:divBdr>
        <w:top w:val="none" w:sz="0" w:space="0" w:color="auto"/>
        <w:left w:val="none" w:sz="0" w:space="0" w:color="auto"/>
        <w:bottom w:val="none" w:sz="0" w:space="0" w:color="auto"/>
        <w:right w:val="none" w:sz="0" w:space="0" w:color="auto"/>
      </w:divBdr>
    </w:div>
    <w:div w:id="1652952397">
      <w:bodyDiv w:val="1"/>
      <w:marLeft w:val="0"/>
      <w:marRight w:val="0"/>
      <w:marTop w:val="0"/>
      <w:marBottom w:val="0"/>
      <w:divBdr>
        <w:top w:val="none" w:sz="0" w:space="0" w:color="auto"/>
        <w:left w:val="none" w:sz="0" w:space="0" w:color="auto"/>
        <w:bottom w:val="none" w:sz="0" w:space="0" w:color="auto"/>
        <w:right w:val="none" w:sz="0" w:space="0" w:color="auto"/>
      </w:divBdr>
      <w:divsChild>
        <w:div w:id="765082200">
          <w:marLeft w:val="0"/>
          <w:marRight w:val="0"/>
          <w:marTop w:val="0"/>
          <w:marBottom w:val="0"/>
          <w:divBdr>
            <w:top w:val="none" w:sz="0" w:space="0" w:color="auto"/>
            <w:left w:val="none" w:sz="0" w:space="0" w:color="auto"/>
            <w:bottom w:val="none" w:sz="0" w:space="0" w:color="auto"/>
            <w:right w:val="none" w:sz="0" w:space="0" w:color="auto"/>
          </w:divBdr>
          <w:divsChild>
            <w:div w:id="121075761">
              <w:marLeft w:val="0"/>
              <w:marRight w:val="0"/>
              <w:marTop w:val="0"/>
              <w:marBottom w:val="0"/>
              <w:divBdr>
                <w:top w:val="none" w:sz="0" w:space="0" w:color="auto"/>
                <w:left w:val="none" w:sz="0" w:space="0" w:color="auto"/>
                <w:bottom w:val="none" w:sz="0" w:space="0" w:color="auto"/>
                <w:right w:val="none" w:sz="0" w:space="0" w:color="auto"/>
              </w:divBdr>
            </w:div>
          </w:divsChild>
        </w:div>
      </w:divsChild>
    </w:div>
    <w:div w:id="1660764569">
      <w:bodyDiv w:val="1"/>
      <w:marLeft w:val="0"/>
      <w:marRight w:val="0"/>
      <w:marTop w:val="0"/>
      <w:marBottom w:val="0"/>
      <w:divBdr>
        <w:top w:val="none" w:sz="0" w:space="0" w:color="auto"/>
        <w:left w:val="none" w:sz="0" w:space="0" w:color="auto"/>
        <w:bottom w:val="none" w:sz="0" w:space="0" w:color="auto"/>
        <w:right w:val="none" w:sz="0" w:space="0" w:color="auto"/>
      </w:divBdr>
    </w:div>
    <w:div w:id="1712533734">
      <w:bodyDiv w:val="1"/>
      <w:marLeft w:val="0"/>
      <w:marRight w:val="0"/>
      <w:marTop w:val="0"/>
      <w:marBottom w:val="0"/>
      <w:divBdr>
        <w:top w:val="none" w:sz="0" w:space="0" w:color="auto"/>
        <w:left w:val="none" w:sz="0" w:space="0" w:color="auto"/>
        <w:bottom w:val="none" w:sz="0" w:space="0" w:color="auto"/>
        <w:right w:val="none" w:sz="0" w:space="0" w:color="auto"/>
      </w:divBdr>
    </w:div>
    <w:div w:id="1740056427">
      <w:bodyDiv w:val="1"/>
      <w:marLeft w:val="0"/>
      <w:marRight w:val="0"/>
      <w:marTop w:val="0"/>
      <w:marBottom w:val="0"/>
      <w:divBdr>
        <w:top w:val="none" w:sz="0" w:space="0" w:color="auto"/>
        <w:left w:val="none" w:sz="0" w:space="0" w:color="auto"/>
        <w:bottom w:val="none" w:sz="0" w:space="0" w:color="auto"/>
        <w:right w:val="none" w:sz="0" w:space="0" w:color="auto"/>
      </w:divBdr>
    </w:div>
    <w:div w:id="1756319092">
      <w:bodyDiv w:val="1"/>
      <w:marLeft w:val="0"/>
      <w:marRight w:val="0"/>
      <w:marTop w:val="0"/>
      <w:marBottom w:val="0"/>
      <w:divBdr>
        <w:top w:val="none" w:sz="0" w:space="0" w:color="auto"/>
        <w:left w:val="none" w:sz="0" w:space="0" w:color="auto"/>
        <w:bottom w:val="none" w:sz="0" w:space="0" w:color="auto"/>
        <w:right w:val="none" w:sz="0" w:space="0" w:color="auto"/>
      </w:divBdr>
    </w:div>
    <w:div w:id="1761222345">
      <w:bodyDiv w:val="1"/>
      <w:marLeft w:val="0"/>
      <w:marRight w:val="0"/>
      <w:marTop w:val="0"/>
      <w:marBottom w:val="0"/>
      <w:divBdr>
        <w:top w:val="none" w:sz="0" w:space="0" w:color="auto"/>
        <w:left w:val="none" w:sz="0" w:space="0" w:color="auto"/>
        <w:bottom w:val="none" w:sz="0" w:space="0" w:color="auto"/>
        <w:right w:val="none" w:sz="0" w:space="0" w:color="auto"/>
      </w:divBdr>
    </w:div>
    <w:div w:id="1768116022">
      <w:bodyDiv w:val="1"/>
      <w:marLeft w:val="0"/>
      <w:marRight w:val="0"/>
      <w:marTop w:val="0"/>
      <w:marBottom w:val="0"/>
      <w:divBdr>
        <w:top w:val="none" w:sz="0" w:space="0" w:color="auto"/>
        <w:left w:val="none" w:sz="0" w:space="0" w:color="auto"/>
        <w:bottom w:val="none" w:sz="0" w:space="0" w:color="auto"/>
        <w:right w:val="none" w:sz="0" w:space="0" w:color="auto"/>
      </w:divBdr>
    </w:div>
    <w:div w:id="1783451992">
      <w:bodyDiv w:val="1"/>
      <w:marLeft w:val="0"/>
      <w:marRight w:val="0"/>
      <w:marTop w:val="0"/>
      <w:marBottom w:val="0"/>
      <w:divBdr>
        <w:top w:val="none" w:sz="0" w:space="0" w:color="auto"/>
        <w:left w:val="none" w:sz="0" w:space="0" w:color="auto"/>
        <w:bottom w:val="none" w:sz="0" w:space="0" w:color="auto"/>
        <w:right w:val="none" w:sz="0" w:space="0" w:color="auto"/>
      </w:divBdr>
      <w:divsChild>
        <w:div w:id="250554073">
          <w:marLeft w:val="0"/>
          <w:marRight w:val="0"/>
          <w:marTop w:val="0"/>
          <w:marBottom w:val="0"/>
          <w:divBdr>
            <w:top w:val="none" w:sz="0" w:space="0" w:color="auto"/>
            <w:left w:val="none" w:sz="0" w:space="0" w:color="auto"/>
            <w:bottom w:val="none" w:sz="0" w:space="0" w:color="auto"/>
            <w:right w:val="none" w:sz="0" w:space="0" w:color="auto"/>
          </w:divBdr>
        </w:div>
        <w:div w:id="1698237150">
          <w:marLeft w:val="0"/>
          <w:marRight w:val="0"/>
          <w:marTop w:val="0"/>
          <w:marBottom w:val="0"/>
          <w:divBdr>
            <w:top w:val="none" w:sz="0" w:space="0" w:color="auto"/>
            <w:left w:val="none" w:sz="0" w:space="0" w:color="auto"/>
            <w:bottom w:val="none" w:sz="0" w:space="0" w:color="auto"/>
            <w:right w:val="none" w:sz="0" w:space="0" w:color="auto"/>
          </w:divBdr>
        </w:div>
        <w:div w:id="2103984456">
          <w:marLeft w:val="0"/>
          <w:marRight w:val="0"/>
          <w:marTop w:val="0"/>
          <w:marBottom w:val="0"/>
          <w:divBdr>
            <w:top w:val="none" w:sz="0" w:space="0" w:color="auto"/>
            <w:left w:val="none" w:sz="0" w:space="0" w:color="auto"/>
            <w:bottom w:val="none" w:sz="0" w:space="0" w:color="auto"/>
            <w:right w:val="none" w:sz="0" w:space="0" w:color="auto"/>
          </w:divBdr>
        </w:div>
      </w:divsChild>
    </w:div>
    <w:div w:id="1806971805">
      <w:bodyDiv w:val="1"/>
      <w:marLeft w:val="0"/>
      <w:marRight w:val="0"/>
      <w:marTop w:val="0"/>
      <w:marBottom w:val="0"/>
      <w:divBdr>
        <w:top w:val="none" w:sz="0" w:space="0" w:color="auto"/>
        <w:left w:val="none" w:sz="0" w:space="0" w:color="auto"/>
        <w:bottom w:val="none" w:sz="0" w:space="0" w:color="auto"/>
        <w:right w:val="none" w:sz="0" w:space="0" w:color="auto"/>
      </w:divBdr>
    </w:div>
    <w:div w:id="1811626278">
      <w:bodyDiv w:val="1"/>
      <w:marLeft w:val="0"/>
      <w:marRight w:val="0"/>
      <w:marTop w:val="0"/>
      <w:marBottom w:val="0"/>
      <w:divBdr>
        <w:top w:val="none" w:sz="0" w:space="0" w:color="auto"/>
        <w:left w:val="none" w:sz="0" w:space="0" w:color="auto"/>
        <w:bottom w:val="none" w:sz="0" w:space="0" w:color="auto"/>
        <w:right w:val="none" w:sz="0" w:space="0" w:color="auto"/>
      </w:divBdr>
    </w:div>
    <w:div w:id="1827479463">
      <w:bodyDiv w:val="1"/>
      <w:marLeft w:val="0"/>
      <w:marRight w:val="0"/>
      <w:marTop w:val="0"/>
      <w:marBottom w:val="0"/>
      <w:divBdr>
        <w:top w:val="none" w:sz="0" w:space="0" w:color="auto"/>
        <w:left w:val="none" w:sz="0" w:space="0" w:color="auto"/>
        <w:bottom w:val="none" w:sz="0" w:space="0" w:color="auto"/>
        <w:right w:val="none" w:sz="0" w:space="0" w:color="auto"/>
      </w:divBdr>
    </w:div>
    <w:div w:id="1846825852">
      <w:bodyDiv w:val="1"/>
      <w:marLeft w:val="0"/>
      <w:marRight w:val="0"/>
      <w:marTop w:val="0"/>
      <w:marBottom w:val="0"/>
      <w:divBdr>
        <w:top w:val="none" w:sz="0" w:space="0" w:color="auto"/>
        <w:left w:val="none" w:sz="0" w:space="0" w:color="auto"/>
        <w:bottom w:val="none" w:sz="0" w:space="0" w:color="auto"/>
        <w:right w:val="none" w:sz="0" w:space="0" w:color="auto"/>
      </w:divBdr>
    </w:div>
    <w:div w:id="1856262140">
      <w:bodyDiv w:val="1"/>
      <w:marLeft w:val="0"/>
      <w:marRight w:val="0"/>
      <w:marTop w:val="0"/>
      <w:marBottom w:val="0"/>
      <w:divBdr>
        <w:top w:val="none" w:sz="0" w:space="0" w:color="auto"/>
        <w:left w:val="none" w:sz="0" w:space="0" w:color="auto"/>
        <w:bottom w:val="none" w:sz="0" w:space="0" w:color="auto"/>
        <w:right w:val="none" w:sz="0" w:space="0" w:color="auto"/>
      </w:divBdr>
    </w:div>
    <w:div w:id="1858931806">
      <w:bodyDiv w:val="1"/>
      <w:marLeft w:val="0"/>
      <w:marRight w:val="0"/>
      <w:marTop w:val="0"/>
      <w:marBottom w:val="0"/>
      <w:divBdr>
        <w:top w:val="none" w:sz="0" w:space="0" w:color="auto"/>
        <w:left w:val="none" w:sz="0" w:space="0" w:color="auto"/>
        <w:bottom w:val="none" w:sz="0" w:space="0" w:color="auto"/>
        <w:right w:val="none" w:sz="0" w:space="0" w:color="auto"/>
      </w:divBdr>
    </w:div>
    <w:div w:id="1865746607">
      <w:bodyDiv w:val="1"/>
      <w:marLeft w:val="0"/>
      <w:marRight w:val="0"/>
      <w:marTop w:val="0"/>
      <w:marBottom w:val="0"/>
      <w:divBdr>
        <w:top w:val="none" w:sz="0" w:space="0" w:color="auto"/>
        <w:left w:val="none" w:sz="0" w:space="0" w:color="auto"/>
        <w:bottom w:val="none" w:sz="0" w:space="0" w:color="auto"/>
        <w:right w:val="none" w:sz="0" w:space="0" w:color="auto"/>
      </w:divBdr>
      <w:divsChild>
        <w:div w:id="1077749862">
          <w:marLeft w:val="0"/>
          <w:marRight w:val="0"/>
          <w:marTop w:val="0"/>
          <w:marBottom w:val="0"/>
          <w:divBdr>
            <w:top w:val="none" w:sz="0" w:space="0" w:color="auto"/>
            <w:left w:val="none" w:sz="0" w:space="0" w:color="auto"/>
            <w:bottom w:val="none" w:sz="0" w:space="0" w:color="auto"/>
            <w:right w:val="none" w:sz="0" w:space="0" w:color="auto"/>
          </w:divBdr>
          <w:divsChild>
            <w:div w:id="110826566">
              <w:marLeft w:val="0"/>
              <w:marRight w:val="0"/>
              <w:marTop w:val="0"/>
              <w:marBottom w:val="0"/>
              <w:divBdr>
                <w:top w:val="none" w:sz="0" w:space="0" w:color="auto"/>
                <w:left w:val="none" w:sz="0" w:space="0" w:color="auto"/>
                <w:bottom w:val="none" w:sz="0" w:space="0" w:color="auto"/>
                <w:right w:val="none" w:sz="0" w:space="0" w:color="auto"/>
              </w:divBdr>
            </w:div>
          </w:divsChild>
        </w:div>
      </w:divsChild>
    </w:div>
    <w:div w:id="1876505131">
      <w:bodyDiv w:val="1"/>
      <w:marLeft w:val="0"/>
      <w:marRight w:val="0"/>
      <w:marTop w:val="0"/>
      <w:marBottom w:val="0"/>
      <w:divBdr>
        <w:top w:val="none" w:sz="0" w:space="0" w:color="auto"/>
        <w:left w:val="none" w:sz="0" w:space="0" w:color="auto"/>
        <w:bottom w:val="none" w:sz="0" w:space="0" w:color="auto"/>
        <w:right w:val="none" w:sz="0" w:space="0" w:color="auto"/>
      </w:divBdr>
    </w:div>
    <w:div w:id="1879514748">
      <w:bodyDiv w:val="1"/>
      <w:marLeft w:val="0"/>
      <w:marRight w:val="0"/>
      <w:marTop w:val="0"/>
      <w:marBottom w:val="0"/>
      <w:divBdr>
        <w:top w:val="none" w:sz="0" w:space="0" w:color="auto"/>
        <w:left w:val="none" w:sz="0" w:space="0" w:color="auto"/>
        <w:bottom w:val="none" w:sz="0" w:space="0" w:color="auto"/>
        <w:right w:val="none" w:sz="0" w:space="0" w:color="auto"/>
      </w:divBdr>
    </w:div>
    <w:div w:id="1887444711">
      <w:bodyDiv w:val="1"/>
      <w:marLeft w:val="0"/>
      <w:marRight w:val="0"/>
      <w:marTop w:val="0"/>
      <w:marBottom w:val="0"/>
      <w:divBdr>
        <w:top w:val="none" w:sz="0" w:space="0" w:color="auto"/>
        <w:left w:val="none" w:sz="0" w:space="0" w:color="auto"/>
        <w:bottom w:val="none" w:sz="0" w:space="0" w:color="auto"/>
        <w:right w:val="none" w:sz="0" w:space="0" w:color="auto"/>
      </w:divBdr>
    </w:div>
    <w:div w:id="1894350164">
      <w:bodyDiv w:val="1"/>
      <w:marLeft w:val="0"/>
      <w:marRight w:val="0"/>
      <w:marTop w:val="0"/>
      <w:marBottom w:val="0"/>
      <w:divBdr>
        <w:top w:val="none" w:sz="0" w:space="0" w:color="auto"/>
        <w:left w:val="none" w:sz="0" w:space="0" w:color="auto"/>
        <w:bottom w:val="none" w:sz="0" w:space="0" w:color="auto"/>
        <w:right w:val="none" w:sz="0" w:space="0" w:color="auto"/>
      </w:divBdr>
    </w:div>
    <w:div w:id="1900942104">
      <w:bodyDiv w:val="1"/>
      <w:marLeft w:val="0"/>
      <w:marRight w:val="0"/>
      <w:marTop w:val="0"/>
      <w:marBottom w:val="0"/>
      <w:divBdr>
        <w:top w:val="none" w:sz="0" w:space="0" w:color="auto"/>
        <w:left w:val="none" w:sz="0" w:space="0" w:color="auto"/>
        <w:bottom w:val="none" w:sz="0" w:space="0" w:color="auto"/>
        <w:right w:val="none" w:sz="0" w:space="0" w:color="auto"/>
      </w:divBdr>
    </w:div>
    <w:div w:id="1922450785">
      <w:bodyDiv w:val="1"/>
      <w:marLeft w:val="0"/>
      <w:marRight w:val="0"/>
      <w:marTop w:val="0"/>
      <w:marBottom w:val="0"/>
      <w:divBdr>
        <w:top w:val="none" w:sz="0" w:space="0" w:color="auto"/>
        <w:left w:val="none" w:sz="0" w:space="0" w:color="auto"/>
        <w:bottom w:val="none" w:sz="0" w:space="0" w:color="auto"/>
        <w:right w:val="none" w:sz="0" w:space="0" w:color="auto"/>
      </w:divBdr>
    </w:div>
    <w:div w:id="1964726549">
      <w:bodyDiv w:val="1"/>
      <w:marLeft w:val="0"/>
      <w:marRight w:val="0"/>
      <w:marTop w:val="0"/>
      <w:marBottom w:val="0"/>
      <w:divBdr>
        <w:top w:val="none" w:sz="0" w:space="0" w:color="auto"/>
        <w:left w:val="none" w:sz="0" w:space="0" w:color="auto"/>
        <w:bottom w:val="none" w:sz="0" w:space="0" w:color="auto"/>
        <w:right w:val="none" w:sz="0" w:space="0" w:color="auto"/>
      </w:divBdr>
    </w:div>
    <w:div w:id="1975333845">
      <w:bodyDiv w:val="1"/>
      <w:marLeft w:val="0"/>
      <w:marRight w:val="0"/>
      <w:marTop w:val="0"/>
      <w:marBottom w:val="0"/>
      <w:divBdr>
        <w:top w:val="none" w:sz="0" w:space="0" w:color="auto"/>
        <w:left w:val="none" w:sz="0" w:space="0" w:color="auto"/>
        <w:bottom w:val="none" w:sz="0" w:space="0" w:color="auto"/>
        <w:right w:val="none" w:sz="0" w:space="0" w:color="auto"/>
      </w:divBdr>
    </w:div>
    <w:div w:id="1984653289">
      <w:bodyDiv w:val="1"/>
      <w:marLeft w:val="0"/>
      <w:marRight w:val="0"/>
      <w:marTop w:val="0"/>
      <w:marBottom w:val="0"/>
      <w:divBdr>
        <w:top w:val="none" w:sz="0" w:space="0" w:color="auto"/>
        <w:left w:val="none" w:sz="0" w:space="0" w:color="auto"/>
        <w:bottom w:val="none" w:sz="0" w:space="0" w:color="auto"/>
        <w:right w:val="none" w:sz="0" w:space="0" w:color="auto"/>
      </w:divBdr>
    </w:div>
    <w:div w:id="2035302710">
      <w:bodyDiv w:val="1"/>
      <w:marLeft w:val="0"/>
      <w:marRight w:val="0"/>
      <w:marTop w:val="0"/>
      <w:marBottom w:val="0"/>
      <w:divBdr>
        <w:top w:val="none" w:sz="0" w:space="0" w:color="auto"/>
        <w:left w:val="none" w:sz="0" w:space="0" w:color="auto"/>
        <w:bottom w:val="none" w:sz="0" w:space="0" w:color="auto"/>
        <w:right w:val="none" w:sz="0" w:space="0" w:color="auto"/>
      </w:divBdr>
    </w:div>
    <w:div w:id="2047827758">
      <w:bodyDiv w:val="1"/>
      <w:marLeft w:val="0"/>
      <w:marRight w:val="0"/>
      <w:marTop w:val="0"/>
      <w:marBottom w:val="0"/>
      <w:divBdr>
        <w:top w:val="none" w:sz="0" w:space="0" w:color="auto"/>
        <w:left w:val="none" w:sz="0" w:space="0" w:color="auto"/>
        <w:bottom w:val="none" w:sz="0" w:space="0" w:color="auto"/>
        <w:right w:val="none" w:sz="0" w:space="0" w:color="auto"/>
      </w:divBdr>
    </w:div>
    <w:div w:id="2059010332">
      <w:bodyDiv w:val="1"/>
      <w:marLeft w:val="0"/>
      <w:marRight w:val="0"/>
      <w:marTop w:val="0"/>
      <w:marBottom w:val="0"/>
      <w:divBdr>
        <w:top w:val="none" w:sz="0" w:space="0" w:color="auto"/>
        <w:left w:val="none" w:sz="0" w:space="0" w:color="auto"/>
        <w:bottom w:val="none" w:sz="0" w:space="0" w:color="auto"/>
        <w:right w:val="none" w:sz="0" w:space="0" w:color="auto"/>
      </w:divBdr>
    </w:div>
    <w:div w:id="2063600578">
      <w:bodyDiv w:val="1"/>
      <w:marLeft w:val="0"/>
      <w:marRight w:val="0"/>
      <w:marTop w:val="0"/>
      <w:marBottom w:val="0"/>
      <w:divBdr>
        <w:top w:val="none" w:sz="0" w:space="0" w:color="auto"/>
        <w:left w:val="none" w:sz="0" w:space="0" w:color="auto"/>
        <w:bottom w:val="none" w:sz="0" w:space="0" w:color="auto"/>
        <w:right w:val="none" w:sz="0" w:space="0" w:color="auto"/>
      </w:divBdr>
    </w:div>
    <w:div w:id="2065833402">
      <w:bodyDiv w:val="1"/>
      <w:marLeft w:val="0"/>
      <w:marRight w:val="0"/>
      <w:marTop w:val="0"/>
      <w:marBottom w:val="0"/>
      <w:divBdr>
        <w:top w:val="none" w:sz="0" w:space="0" w:color="auto"/>
        <w:left w:val="none" w:sz="0" w:space="0" w:color="auto"/>
        <w:bottom w:val="none" w:sz="0" w:space="0" w:color="auto"/>
        <w:right w:val="none" w:sz="0" w:space="0" w:color="auto"/>
      </w:divBdr>
    </w:div>
    <w:div w:id="2068063890">
      <w:bodyDiv w:val="1"/>
      <w:marLeft w:val="0"/>
      <w:marRight w:val="0"/>
      <w:marTop w:val="0"/>
      <w:marBottom w:val="0"/>
      <w:divBdr>
        <w:top w:val="none" w:sz="0" w:space="0" w:color="auto"/>
        <w:left w:val="none" w:sz="0" w:space="0" w:color="auto"/>
        <w:bottom w:val="none" w:sz="0" w:space="0" w:color="auto"/>
        <w:right w:val="none" w:sz="0" w:space="0" w:color="auto"/>
      </w:divBdr>
    </w:div>
    <w:div w:id="2079093049">
      <w:bodyDiv w:val="1"/>
      <w:marLeft w:val="0"/>
      <w:marRight w:val="0"/>
      <w:marTop w:val="0"/>
      <w:marBottom w:val="0"/>
      <w:divBdr>
        <w:top w:val="none" w:sz="0" w:space="0" w:color="auto"/>
        <w:left w:val="none" w:sz="0" w:space="0" w:color="auto"/>
        <w:bottom w:val="none" w:sz="0" w:space="0" w:color="auto"/>
        <w:right w:val="none" w:sz="0" w:space="0" w:color="auto"/>
      </w:divBdr>
    </w:div>
    <w:div w:id="2103262041">
      <w:bodyDiv w:val="1"/>
      <w:marLeft w:val="0"/>
      <w:marRight w:val="0"/>
      <w:marTop w:val="0"/>
      <w:marBottom w:val="0"/>
      <w:divBdr>
        <w:top w:val="none" w:sz="0" w:space="0" w:color="auto"/>
        <w:left w:val="none" w:sz="0" w:space="0" w:color="auto"/>
        <w:bottom w:val="none" w:sz="0" w:space="0" w:color="auto"/>
        <w:right w:val="none" w:sz="0" w:space="0" w:color="auto"/>
      </w:divBdr>
    </w:div>
    <w:div w:id="2122338534">
      <w:bodyDiv w:val="1"/>
      <w:marLeft w:val="0"/>
      <w:marRight w:val="0"/>
      <w:marTop w:val="0"/>
      <w:marBottom w:val="0"/>
      <w:divBdr>
        <w:top w:val="none" w:sz="0" w:space="0" w:color="auto"/>
        <w:left w:val="none" w:sz="0" w:space="0" w:color="auto"/>
        <w:bottom w:val="none" w:sz="0" w:space="0" w:color="auto"/>
        <w:right w:val="none" w:sz="0" w:space="0" w:color="auto"/>
      </w:divBdr>
    </w:div>
  </w:divs>
  <w:optimizeForBrowser/>
  <w:relyOnVML/>
  <w:allowPNG/>
</w:webSettings>
</file>

<file path=word/_rels/document.xml.rels><?xml version="1.0" encoding="UTF-8" standalone="yes"?>
<Relationships xmlns="http://schemas.openxmlformats.org/package/2006/relationships"><Relationship Id="rId13" Type="http://schemas.openxmlformats.org/officeDocument/2006/relationships/footer" Target="footer2.xml"/><Relationship Id="rId18" Type="http://schemas.openxmlformats.org/officeDocument/2006/relationships/hyperlink" Target="https://www.contratacion.euskadi.eus/recomendaciones-uso-licitacion-electronica/w32-kpelicel/es/" TargetMode="External"/><Relationship Id="rId26" Type="http://schemas.openxmlformats.org/officeDocument/2006/relationships/footer" Target="footer5.xml"/><Relationship Id="rId21" Type="http://schemas.openxmlformats.org/officeDocument/2006/relationships/hyperlink" Target="https://www.irekia.euskadi.eus/es" TargetMode="External"/><Relationship Id="rId34" Type="http://schemas.openxmlformats.org/officeDocument/2006/relationships/hyperlink" Target="http://www.euskadi.eus/proteccion-datos" TargetMode="External"/><Relationship Id="rId7" Type="http://schemas.openxmlformats.org/officeDocument/2006/relationships/settings" Target="settings.xml"/><Relationship Id="rId12" Type="http://schemas.openxmlformats.org/officeDocument/2006/relationships/footer" Target="footer1.xml"/><Relationship Id="rId17" Type="http://schemas.openxmlformats.org/officeDocument/2006/relationships/hyperlink" Target="https://www.contratacion.euskadi.eus/informacion-general-licitacion-electronica/w32-kpelicel/es/" TargetMode="External"/><Relationship Id="rId25" Type="http://schemas.openxmlformats.org/officeDocument/2006/relationships/header" Target="header5.xml"/><Relationship Id="rId33" Type="http://schemas.openxmlformats.org/officeDocument/2006/relationships/hyperlink" Target="http://www.euskadi.eus/proteccion-datos" TargetMode="External"/><Relationship Id="rId38" Type="http://schemas.openxmlformats.org/officeDocument/2006/relationships/theme" Target="theme/theme1.xml"/><Relationship Id="rId2" Type="http://schemas.openxmlformats.org/officeDocument/2006/relationships/customXml" Target="../customXml/item2.xml"/><Relationship Id="rId16" Type="http://schemas.openxmlformats.org/officeDocument/2006/relationships/hyperlink" Target="https://www.contratacion.euskadi.eus/inicio/" TargetMode="External"/><Relationship Id="rId20" Type="http://schemas.openxmlformats.org/officeDocument/2006/relationships/hyperlink" Target="https://visor.registrodelicitadores.gob.es/home" TargetMode="External"/><Relationship Id="rId29" Type="http://schemas.openxmlformats.org/officeDocument/2006/relationships/header" Target="header7.xml"/><Relationship Id="rId1" Type="http://schemas.openxmlformats.org/officeDocument/2006/relationships/customXml" Target="../customXml/item1.xml"/><Relationship Id="rId6" Type="http://schemas.openxmlformats.org/officeDocument/2006/relationships/styles" Target="styles.xml"/><Relationship Id="rId11" Type="http://schemas.openxmlformats.org/officeDocument/2006/relationships/header" Target="header1.xml"/><Relationship Id="rId24" Type="http://schemas.openxmlformats.org/officeDocument/2006/relationships/header" Target="header4.xml"/><Relationship Id="rId32" Type="http://schemas.openxmlformats.org/officeDocument/2006/relationships/header" Target="header10.xml"/><Relationship Id="rId37" Type="http://schemas.openxmlformats.org/officeDocument/2006/relationships/fontTable" Target="fontTable.xml"/><Relationship Id="rId5" Type="http://schemas.openxmlformats.org/officeDocument/2006/relationships/numbering" Target="numbering.xml"/><Relationship Id="rId15" Type="http://schemas.openxmlformats.org/officeDocument/2006/relationships/footer" Target="footer3.xml"/><Relationship Id="rId23" Type="http://schemas.openxmlformats.org/officeDocument/2006/relationships/footer" Target="footer4.xml"/><Relationship Id="rId28" Type="http://schemas.openxmlformats.org/officeDocument/2006/relationships/hyperlink" Target="https://visor.registrodelicitadores.gob.es/espd-web/filter?lang=es" TargetMode="External"/><Relationship Id="rId36" Type="http://schemas.openxmlformats.org/officeDocument/2006/relationships/hyperlink" Target="https://www.boe.es/eli/es/lo/2018/12/05/3/con" TargetMode="External"/><Relationship Id="rId10" Type="http://schemas.openxmlformats.org/officeDocument/2006/relationships/endnotes" Target="endnotes.xml"/><Relationship Id="rId19" Type="http://schemas.openxmlformats.org/officeDocument/2006/relationships/hyperlink" Target="https://euskadi.eus" TargetMode="External"/><Relationship Id="rId31" Type="http://schemas.openxmlformats.org/officeDocument/2006/relationships/header" Target="header9.xml"/><Relationship Id="rId4" Type="http://schemas.openxmlformats.org/officeDocument/2006/relationships/customXml" Target="../customXml/item4.xml"/><Relationship Id="rId9" Type="http://schemas.openxmlformats.org/officeDocument/2006/relationships/footnotes" Target="footnotes.xml"/><Relationship Id="rId14" Type="http://schemas.openxmlformats.org/officeDocument/2006/relationships/header" Target="header2.xml"/><Relationship Id="rId22" Type="http://schemas.openxmlformats.org/officeDocument/2006/relationships/header" Target="header3.xml"/><Relationship Id="rId27" Type="http://schemas.openxmlformats.org/officeDocument/2006/relationships/header" Target="header6.xml"/><Relationship Id="rId30" Type="http://schemas.openxmlformats.org/officeDocument/2006/relationships/header" Target="header8.xml"/><Relationship Id="rId35" Type="http://schemas.openxmlformats.org/officeDocument/2006/relationships/hyperlink" Target="https://eur-lex.europa.eu/legal-content/ES/TXT/HTML/?uri=CELEX:32016R0679&amp;from=ES" TargetMode="External"/><Relationship Id="rId8" Type="http://schemas.openxmlformats.org/officeDocument/2006/relationships/webSettings" Target="webSettings.xml"/><Relationship Id="rId3" Type="http://schemas.openxmlformats.org/officeDocument/2006/relationships/customXml" Target="../customXml/item3.xml"/></Relationships>
</file>

<file path=word/_rels/header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image" Target="media/image2.png"/><Relationship Id="rId1" Type="http://schemas.openxmlformats.org/officeDocument/2006/relationships/image" Target="media/image1.png"/></Relationships>
</file>

<file path=word/_rels/header2.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image" Target="media/image2.png"/><Relationship Id="rId1" Type="http://schemas.openxmlformats.org/officeDocument/2006/relationships/image" Target="media/image1.png"/></Relationships>
</file>

<file path=word/_rels/header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image" Target="media/image2.png"/><Relationship Id="rId1" Type="http://schemas.openxmlformats.org/officeDocument/2006/relationships/image" Target="media/image1.png"/></Relationships>
</file>

<file path=word/_rels/header5.xml.rels><?xml version="1.0" encoding="UTF-8" standalone="yes"?>
<Relationships xmlns="http://schemas.openxmlformats.org/package/2006/relationships"><Relationship Id="rId1" Type="http://schemas.openxmlformats.org/officeDocument/2006/relationships/oleObject" Target="embeddings/oleObject4.bin"/></Relationships>
</file>

<file path=word/theme/theme1.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明朝"/>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f044a487-8457-4634-88dd-88d7d0619bb6">
      <Terms xmlns="http://schemas.microsoft.com/office/infopath/2007/PartnerControls"/>
    </lcf76f155ced4ddcb4097134ff3c332f>
    <TaxCatchAll xmlns="c165d3e7-8dcc-40a1-95d5-f88b7b35a24d"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o" ma:contentTypeID="0x0101004D5850EE796F0547BF73D47407F247EC" ma:contentTypeVersion="18" ma:contentTypeDescription="Crear nuevo documento." ma:contentTypeScope="" ma:versionID="0906bb095d0da769cb63d7654faa39cc">
  <xsd:schema xmlns:xsd="http://www.w3.org/2001/XMLSchema" xmlns:xs="http://www.w3.org/2001/XMLSchema" xmlns:p="http://schemas.microsoft.com/office/2006/metadata/properties" xmlns:ns2="f044a487-8457-4634-88dd-88d7d0619bb6" xmlns:ns3="c165d3e7-8dcc-40a1-95d5-f88b7b35a24d" targetNamespace="http://schemas.microsoft.com/office/2006/metadata/properties" ma:root="true" ma:fieldsID="86693ff62376ca930191851c65d45afb" ns2:_="" ns3:_="">
    <xsd:import namespace="f044a487-8457-4634-88dd-88d7d0619bb6"/>
    <xsd:import namespace="c165d3e7-8dcc-40a1-95d5-f88b7b35a24d"/>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AutoTags" minOccurs="0"/>
                <xsd:element ref="ns2:MediaServiceGenerationTime" minOccurs="0"/>
                <xsd:element ref="ns2:MediaServiceEventHashCode" minOccurs="0"/>
                <xsd:element ref="ns2:MediaServiceOCR" minOccurs="0"/>
                <xsd:element ref="ns2:MediaServiceDateTaken" minOccurs="0"/>
                <xsd:element ref="ns2:MediaServiceLocation" minOccurs="0"/>
                <xsd:element ref="ns2:MediaServiceAutoKeyPoints" minOccurs="0"/>
                <xsd:element ref="ns2:MediaServiceKeyPoints" minOccurs="0"/>
                <xsd:element ref="ns2:lcf76f155ced4ddcb4097134ff3c332f" minOccurs="0"/>
                <xsd:element ref="ns3:TaxCatchAll" minOccurs="0"/>
                <xsd:element ref="ns2:MediaLengthInSeconds" minOccurs="0"/>
                <xsd:element ref="ns2:MediaServiceObjectDetectorVersion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f044a487-8457-4634-88dd-88d7d0619bb6"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2" nillable="true" ma:displayName="Tags" ma:internalName="MediaServiceAutoTag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DateTaken" ma:index="16" nillable="true" ma:displayName="MediaServiceDateTaken" ma:hidden="true" ma:internalName="MediaServiceDateTaken" ma:readOnly="true">
      <xsd:simpleType>
        <xsd:restriction base="dms:Text"/>
      </xsd:simpleType>
    </xsd:element>
    <xsd:element name="MediaServiceLocation" ma:index="17" nillable="true" ma:displayName="Location" ma:internalName="MediaServiceLocation" ma:readOnly="true">
      <xsd:simpleType>
        <xsd:restriction base="dms:Text"/>
      </xsd:simpleType>
    </xsd:element>
    <xsd:element name="MediaServiceAutoKeyPoints" ma:index="18" nillable="true" ma:displayName="MediaServiceAutoKeyPoints" ma:hidden="true" ma:internalName="MediaServiceAutoKeyPoints" ma:readOnly="true">
      <xsd:simpleType>
        <xsd:restriction base="dms:Note"/>
      </xsd:simpleType>
    </xsd:element>
    <xsd:element name="MediaServiceKeyPoints" ma:index="19" nillable="true" ma:displayName="KeyPoints" ma:internalName="MediaServiceKeyPoints" ma:readOnly="true">
      <xsd:simpleType>
        <xsd:restriction base="dms:Note">
          <xsd:maxLength value="255"/>
        </xsd:restriction>
      </xsd:simpleType>
    </xsd:element>
    <xsd:element name="lcf76f155ced4ddcb4097134ff3c332f" ma:index="21" nillable="true" ma:taxonomy="true" ma:internalName="lcf76f155ced4ddcb4097134ff3c332f" ma:taxonomyFieldName="MediaServiceImageTags" ma:displayName="Etiquetas de imagen" ma:readOnly="false" ma:fieldId="{5cf76f15-5ced-4ddc-b409-7134ff3c332f}" ma:taxonomyMulti="true" ma:sspId="16238219-447f-418f-809f-6e2596424ee1" ma:termSetId="09814cd3-568e-fe90-9814-8d621ff8fb84" ma:anchorId="fba54fb3-c3e1-fe81-a776-ca4b69148c4d" ma:open="true" ma:isKeyword="false">
      <xsd:complexType>
        <xsd:sequence>
          <xsd:element ref="pc:Terms" minOccurs="0" maxOccurs="1"/>
        </xsd:sequence>
      </xsd:complexType>
    </xsd:element>
    <xsd:element name="MediaLengthInSeconds" ma:index="23" nillable="true" ma:displayName="MediaLengthInSeconds" ma:hidden="true" ma:internalName="MediaLengthInSeconds" ma:readOnly="true">
      <xsd:simpleType>
        <xsd:restriction base="dms:Unknown"/>
      </xsd:simpleType>
    </xsd:element>
    <xsd:element name="MediaServiceObjectDetectorVersions" ma:index="24" nillable="true" ma:displayName="MediaServiceObjectDetectorVersions" ma:description="" ma:hidden="true" ma:indexed="true" ma:internalName="MediaServiceObjectDetectorVersions" ma:readOnly="true">
      <xsd:simpleType>
        <xsd:restriction base="dms:Text"/>
      </xsd:simpleType>
    </xsd:element>
    <xsd:element name="MediaServiceSearchProperties" ma:index="25"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c165d3e7-8dcc-40a1-95d5-f88b7b35a24d" elementFormDefault="qualified">
    <xsd:import namespace="http://schemas.microsoft.com/office/2006/documentManagement/types"/>
    <xsd:import namespace="http://schemas.microsoft.com/office/infopath/2007/PartnerControls"/>
    <xsd:element name="SharedWithUsers" ma:index="10" nillable="true" ma:displayName="Compartido con"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Detalles de uso compartido" ma:internalName="SharedWithDetails" ma:readOnly="true">
      <xsd:simpleType>
        <xsd:restriction base="dms:Note">
          <xsd:maxLength value="255"/>
        </xsd:restriction>
      </xsd:simpleType>
    </xsd:element>
    <xsd:element name="TaxCatchAll" ma:index="22" nillable="true" ma:displayName="Taxonomy Catch All Column" ma:hidden="true" ma:list="{55b192d5-2252-4e84-a872-f73793fa8236}" ma:internalName="TaxCatchAll" ma:showField="CatchAllData" ma:web="c165d3e7-8dcc-40a1-95d5-f88b7b35a24d">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ipo de contenido"/>
        <xsd:element ref="dc:title" minOccurs="0" maxOccurs="1" ma:index="4" ma:displayName="Título"/>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4.xml><?xml version="1.0" encoding="utf-8"?>
<b:Sources xmlns:b="http://schemas.openxmlformats.org/officeDocument/2006/bibliography" xmlns="http://schemas.openxmlformats.org/officeDocument/2006/bibliography" SelectedStyle="\APA.XSL" StyleName="APA"/>
</file>

<file path=customXml/itemProps1.xml><?xml version="1.0" encoding="utf-8"?>
<ds:datastoreItem xmlns:ds="http://schemas.openxmlformats.org/officeDocument/2006/customXml" ds:itemID="{8212491F-87D5-40A1-80AA-5963E77CCC20}">
  <ds:schemaRefs>
    <ds:schemaRef ds:uri="http://schemas.microsoft.com/sharepoint/v3/contenttype/forms"/>
  </ds:schemaRefs>
</ds:datastoreItem>
</file>

<file path=customXml/itemProps2.xml><?xml version="1.0" encoding="utf-8"?>
<ds:datastoreItem xmlns:ds="http://schemas.openxmlformats.org/officeDocument/2006/customXml" ds:itemID="{E88301C5-8E9E-4531-872F-B0CF45E071EF}">
  <ds:schemaRefs>
    <ds:schemaRef ds:uri="http://schemas.microsoft.com/office/2006/metadata/properties"/>
    <ds:schemaRef ds:uri="http://schemas.microsoft.com/office/infopath/2007/PartnerControls"/>
    <ds:schemaRef ds:uri="f044a487-8457-4634-88dd-88d7d0619bb6"/>
    <ds:schemaRef ds:uri="c165d3e7-8dcc-40a1-95d5-f88b7b35a24d"/>
  </ds:schemaRefs>
</ds:datastoreItem>
</file>

<file path=customXml/itemProps3.xml><?xml version="1.0" encoding="utf-8"?>
<ds:datastoreItem xmlns:ds="http://schemas.openxmlformats.org/officeDocument/2006/customXml" ds:itemID="{C787AE82-ABF2-469F-8A00-529AB59C0F3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f044a487-8457-4634-88dd-88d7d0619bb6"/>
    <ds:schemaRef ds:uri="c165d3e7-8dcc-40a1-95d5-f88b7b35a24d"/>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4.xml><?xml version="1.0" encoding="utf-8"?>
<ds:datastoreItem xmlns:ds="http://schemas.openxmlformats.org/officeDocument/2006/customXml" ds:itemID="{A4A9D592-62D4-436E-A3CB-6332E429A115}">
  <ds:schemaRefs>
    <ds:schemaRef ds:uri="http://schemas.openxmlformats.org/officeDocument/2006/bibliography"/>
  </ds:schemaRefs>
</ds:datastoreItem>
</file>

<file path=docProps/app.xml><?xml version="1.0" encoding="utf-8"?>
<Properties xmlns="http://schemas.openxmlformats.org/officeDocument/2006/extended-properties" xmlns:vt="http://schemas.openxmlformats.org/officeDocument/2006/docPropsVTypes">
  <Template>Normal.dotm</Template>
  <TotalTime>11</TotalTime>
  <Pages>208</Pages>
  <Words>92980</Words>
  <Characters>511391</Characters>
  <Application>Microsoft Office Word</Application>
  <DocSecurity>0</DocSecurity>
  <Lines>4261</Lines>
  <Paragraphs>1206</Paragraphs>
  <ScaleCrop>false</ScaleCrop>
  <HeadingPairs>
    <vt:vector size="2" baseType="variant">
      <vt:variant>
        <vt:lpstr>Título</vt:lpstr>
      </vt:variant>
      <vt:variant>
        <vt:i4>1</vt:i4>
      </vt:variant>
    </vt:vector>
  </HeadingPairs>
  <TitlesOfParts>
    <vt:vector size="1" baseType="lpstr">
      <vt:lpstr>I</vt:lpstr>
    </vt:vector>
  </TitlesOfParts>
  <Company>EJIE</Company>
  <LinksUpToDate>false</LinksUpToDate>
  <CharactersWithSpaces>603165</CharactersWithSpaces>
  <SharedDoc>false</SharedDoc>
  <HLinks>
    <vt:vector size="882" baseType="variant">
      <vt:variant>
        <vt:i4>1179661</vt:i4>
      </vt:variant>
      <vt:variant>
        <vt:i4>1119</vt:i4>
      </vt:variant>
      <vt:variant>
        <vt:i4>0</vt:i4>
      </vt:variant>
      <vt:variant>
        <vt:i4>5</vt:i4>
      </vt:variant>
      <vt:variant>
        <vt:lpwstr>https://www.boe.es/eli/es/lo/2018/12/05/3/con</vt:lpwstr>
      </vt:variant>
      <vt:variant>
        <vt:lpwstr/>
      </vt:variant>
      <vt:variant>
        <vt:i4>1835009</vt:i4>
      </vt:variant>
      <vt:variant>
        <vt:i4>1116</vt:i4>
      </vt:variant>
      <vt:variant>
        <vt:i4>0</vt:i4>
      </vt:variant>
      <vt:variant>
        <vt:i4>5</vt:i4>
      </vt:variant>
      <vt:variant>
        <vt:lpwstr>https://eur-lex.europa.eu/legal-content/ES/TXT/HTML/?uri=CELEX:32016R0679&amp;from=ES</vt:lpwstr>
      </vt:variant>
      <vt:variant>
        <vt:lpwstr/>
      </vt:variant>
      <vt:variant>
        <vt:i4>7733292</vt:i4>
      </vt:variant>
      <vt:variant>
        <vt:i4>1113</vt:i4>
      </vt:variant>
      <vt:variant>
        <vt:i4>0</vt:i4>
      </vt:variant>
      <vt:variant>
        <vt:i4>5</vt:i4>
      </vt:variant>
      <vt:variant>
        <vt:lpwstr>http://www.euskadi.eus/proteccion-datos</vt:lpwstr>
      </vt:variant>
      <vt:variant>
        <vt:lpwstr/>
      </vt:variant>
      <vt:variant>
        <vt:i4>7733292</vt:i4>
      </vt:variant>
      <vt:variant>
        <vt:i4>1110</vt:i4>
      </vt:variant>
      <vt:variant>
        <vt:i4>0</vt:i4>
      </vt:variant>
      <vt:variant>
        <vt:i4>5</vt:i4>
      </vt:variant>
      <vt:variant>
        <vt:lpwstr>http://www.euskadi.eus/proteccion-datos</vt:lpwstr>
      </vt:variant>
      <vt:variant>
        <vt:lpwstr/>
      </vt:variant>
      <vt:variant>
        <vt:i4>7143463</vt:i4>
      </vt:variant>
      <vt:variant>
        <vt:i4>873</vt:i4>
      </vt:variant>
      <vt:variant>
        <vt:i4>0</vt:i4>
      </vt:variant>
      <vt:variant>
        <vt:i4>5</vt:i4>
      </vt:variant>
      <vt:variant>
        <vt:lpwstr>https://visor.registrodelicitadores.gob.es/espd-web/filter?lang=es</vt:lpwstr>
      </vt:variant>
      <vt:variant>
        <vt:lpwstr/>
      </vt:variant>
      <vt:variant>
        <vt:i4>5373954</vt:i4>
      </vt:variant>
      <vt:variant>
        <vt:i4>870</vt:i4>
      </vt:variant>
      <vt:variant>
        <vt:i4>0</vt:i4>
      </vt:variant>
      <vt:variant>
        <vt:i4>5</vt:i4>
      </vt:variant>
      <vt:variant>
        <vt:lpwstr/>
      </vt:variant>
      <vt:variant>
        <vt:lpwstr>AnexoVI2</vt:lpwstr>
      </vt:variant>
      <vt:variant>
        <vt:i4>5308418</vt:i4>
      </vt:variant>
      <vt:variant>
        <vt:i4>864</vt:i4>
      </vt:variant>
      <vt:variant>
        <vt:i4>0</vt:i4>
      </vt:variant>
      <vt:variant>
        <vt:i4>5</vt:i4>
      </vt:variant>
      <vt:variant>
        <vt:lpwstr/>
      </vt:variant>
      <vt:variant>
        <vt:lpwstr>AnexoVI1</vt:lpwstr>
      </vt:variant>
      <vt:variant>
        <vt:i4>5439490</vt:i4>
      </vt:variant>
      <vt:variant>
        <vt:i4>858</vt:i4>
      </vt:variant>
      <vt:variant>
        <vt:i4>0</vt:i4>
      </vt:variant>
      <vt:variant>
        <vt:i4>5</vt:i4>
      </vt:variant>
      <vt:variant>
        <vt:lpwstr/>
      </vt:variant>
      <vt:variant>
        <vt:lpwstr>AnexoVI3</vt:lpwstr>
      </vt:variant>
      <vt:variant>
        <vt:i4>5373954</vt:i4>
      </vt:variant>
      <vt:variant>
        <vt:i4>852</vt:i4>
      </vt:variant>
      <vt:variant>
        <vt:i4>0</vt:i4>
      </vt:variant>
      <vt:variant>
        <vt:i4>5</vt:i4>
      </vt:variant>
      <vt:variant>
        <vt:lpwstr/>
      </vt:variant>
      <vt:variant>
        <vt:lpwstr>AnexoVI2</vt:lpwstr>
      </vt:variant>
      <vt:variant>
        <vt:i4>5308418</vt:i4>
      </vt:variant>
      <vt:variant>
        <vt:i4>846</vt:i4>
      </vt:variant>
      <vt:variant>
        <vt:i4>0</vt:i4>
      </vt:variant>
      <vt:variant>
        <vt:i4>5</vt:i4>
      </vt:variant>
      <vt:variant>
        <vt:lpwstr/>
      </vt:variant>
      <vt:variant>
        <vt:lpwstr>AnexoVI1</vt:lpwstr>
      </vt:variant>
      <vt:variant>
        <vt:i4>6291563</vt:i4>
      </vt:variant>
      <vt:variant>
        <vt:i4>834</vt:i4>
      </vt:variant>
      <vt:variant>
        <vt:i4>0</vt:i4>
      </vt:variant>
      <vt:variant>
        <vt:i4>5</vt:i4>
      </vt:variant>
      <vt:variant>
        <vt:lpwstr/>
      </vt:variant>
      <vt:variant>
        <vt:lpwstr>AnexoV4</vt:lpwstr>
      </vt:variant>
      <vt:variant>
        <vt:i4>6291563</vt:i4>
      </vt:variant>
      <vt:variant>
        <vt:i4>828</vt:i4>
      </vt:variant>
      <vt:variant>
        <vt:i4>0</vt:i4>
      </vt:variant>
      <vt:variant>
        <vt:i4>5</vt:i4>
      </vt:variant>
      <vt:variant>
        <vt:lpwstr/>
      </vt:variant>
      <vt:variant>
        <vt:lpwstr>AnexoV3</vt:lpwstr>
      </vt:variant>
      <vt:variant>
        <vt:i4>6291563</vt:i4>
      </vt:variant>
      <vt:variant>
        <vt:i4>822</vt:i4>
      </vt:variant>
      <vt:variant>
        <vt:i4>0</vt:i4>
      </vt:variant>
      <vt:variant>
        <vt:i4>5</vt:i4>
      </vt:variant>
      <vt:variant>
        <vt:lpwstr/>
      </vt:variant>
      <vt:variant>
        <vt:lpwstr>AnexoV2</vt:lpwstr>
      </vt:variant>
      <vt:variant>
        <vt:i4>6291563</vt:i4>
      </vt:variant>
      <vt:variant>
        <vt:i4>816</vt:i4>
      </vt:variant>
      <vt:variant>
        <vt:i4>0</vt:i4>
      </vt:variant>
      <vt:variant>
        <vt:i4>5</vt:i4>
      </vt:variant>
      <vt:variant>
        <vt:lpwstr/>
      </vt:variant>
      <vt:variant>
        <vt:lpwstr>AnexoV1</vt:lpwstr>
      </vt:variant>
      <vt:variant>
        <vt:i4>1441794</vt:i4>
      </vt:variant>
      <vt:variant>
        <vt:i4>798</vt:i4>
      </vt:variant>
      <vt:variant>
        <vt:i4>0</vt:i4>
      </vt:variant>
      <vt:variant>
        <vt:i4>5</vt:i4>
      </vt:variant>
      <vt:variant>
        <vt:lpwstr/>
      </vt:variant>
      <vt:variant>
        <vt:lpwstr>AnexoIII1</vt:lpwstr>
      </vt:variant>
      <vt:variant>
        <vt:i4>4653058</vt:i4>
      </vt:variant>
      <vt:variant>
        <vt:i4>792</vt:i4>
      </vt:variant>
      <vt:variant>
        <vt:i4>0</vt:i4>
      </vt:variant>
      <vt:variant>
        <vt:i4>5</vt:i4>
      </vt:variant>
      <vt:variant>
        <vt:lpwstr/>
      </vt:variant>
      <vt:variant>
        <vt:lpwstr>AnexoII8</vt:lpwstr>
      </vt:variant>
      <vt:variant>
        <vt:i4>4718594</vt:i4>
      </vt:variant>
      <vt:variant>
        <vt:i4>780</vt:i4>
      </vt:variant>
      <vt:variant>
        <vt:i4>0</vt:i4>
      </vt:variant>
      <vt:variant>
        <vt:i4>5</vt:i4>
      </vt:variant>
      <vt:variant>
        <vt:lpwstr/>
      </vt:variant>
      <vt:variant>
        <vt:lpwstr>AnexoII7</vt:lpwstr>
      </vt:variant>
      <vt:variant>
        <vt:i4>4784130</vt:i4>
      </vt:variant>
      <vt:variant>
        <vt:i4>774</vt:i4>
      </vt:variant>
      <vt:variant>
        <vt:i4>0</vt:i4>
      </vt:variant>
      <vt:variant>
        <vt:i4>5</vt:i4>
      </vt:variant>
      <vt:variant>
        <vt:lpwstr/>
      </vt:variant>
      <vt:variant>
        <vt:lpwstr>AnexoII6</vt:lpwstr>
      </vt:variant>
      <vt:variant>
        <vt:i4>4849666</vt:i4>
      </vt:variant>
      <vt:variant>
        <vt:i4>768</vt:i4>
      </vt:variant>
      <vt:variant>
        <vt:i4>0</vt:i4>
      </vt:variant>
      <vt:variant>
        <vt:i4>5</vt:i4>
      </vt:variant>
      <vt:variant>
        <vt:lpwstr/>
      </vt:variant>
      <vt:variant>
        <vt:lpwstr>AnexoII5</vt:lpwstr>
      </vt:variant>
      <vt:variant>
        <vt:i4>4915202</vt:i4>
      </vt:variant>
      <vt:variant>
        <vt:i4>762</vt:i4>
      </vt:variant>
      <vt:variant>
        <vt:i4>0</vt:i4>
      </vt:variant>
      <vt:variant>
        <vt:i4>5</vt:i4>
      </vt:variant>
      <vt:variant>
        <vt:lpwstr/>
      </vt:variant>
      <vt:variant>
        <vt:lpwstr>AnexoII4</vt:lpwstr>
      </vt:variant>
      <vt:variant>
        <vt:i4>4980738</vt:i4>
      </vt:variant>
      <vt:variant>
        <vt:i4>756</vt:i4>
      </vt:variant>
      <vt:variant>
        <vt:i4>0</vt:i4>
      </vt:variant>
      <vt:variant>
        <vt:i4>5</vt:i4>
      </vt:variant>
      <vt:variant>
        <vt:lpwstr/>
      </vt:variant>
      <vt:variant>
        <vt:lpwstr>AnexoII3</vt:lpwstr>
      </vt:variant>
      <vt:variant>
        <vt:i4>5046274</vt:i4>
      </vt:variant>
      <vt:variant>
        <vt:i4>750</vt:i4>
      </vt:variant>
      <vt:variant>
        <vt:i4>0</vt:i4>
      </vt:variant>
      <vt:variant>
        <vt:i4>5</vt:i4>
      </vt:variant>
      <vt:variant>
        <vt:lpwstr/>
      </vt:variant>
      <vt:variant>
        <vt:lpwstr>AnexoII2</vt:lpwstr>
      </vt:variant>
      <vt:variant>
        <vt:i4>5111810</vt:i4>
      </vt:variant>
      <vt:variant>
        <vt:i4>744</vt:i4>
      </vt:variant>
      <vt:variant>
        <vt:i4>0</vt:i4>
      </vt:variant>
      <vt:variant>
        <vt:i4>5</vt:i4>
      </vt:variant>
      <vt:variant>
        <vt:lpwstr/>
      </vt:variant>
      <vt:variant>
        <vt:lpwstr>AnexoII1</vt:lpwstr>
      </vt:variant>
      <vt:variant>
        <vt:i4>8323179</vt:i4>
      </vt:variant>
      <vt:variant>
        <vt:i4>735</vt:i4>
      </vt:variant>
      <vt:variant>
        <vt:i4>0</vt:i4>
      </vt:variant>
      <vt:variant>
        <vt:i4>5</vt:i4>
      </vt:variant>
      <vt:variant>
        <vt:lpwstr/>
      </vt:variant>
      <vt:variant>
        <vt:lpwstr>AnexoI3</vt:lpwstr>
      </vt:variant>
      <vt:variant>
        <vt:i4>8323179</vt:i4>
      </vt:variant>
      <vt:variant>
        <vt:i4>729</vt:i4>
      </vt:variant>
      <vt:variant>
        <vt:i4>0</vt:i4>
      </vt:variant>
      <vt:variant>
        <vt:i4>5</vt:i4>
      </vt:variant>
      <vt:variant>
        <vt:lpwstr/>
      </vt:variant>
      <vt:variant>
        <vt:lpwstr>AnexoI2</vt:lpwstr>
      </vt:variant>
      <vt:variant>
        <vt:i4>8323179</vt:i4>
      </vt:variant>
      <vt:variant>
        <vt:i4>723</vt:i4>
      </vt:variant>
      <vt:variant>
        <vt:i4>0</vt:i4>
      </vt:variant>
      <vt:variant>
        <vt:i4>5</vt:i4>
      </vt:variant>
      <vt:variant>
        <vt:lpwstr/>
      </vt:variant>
      <vt:variant>
        <vt:lpwstr>AnexoI2</vt:lpwstr>
      </vt:variant>
      <vt:variant>
        <vt:i4>8323179</vt:i4>
      </vt:variant>
      <vt:variant>
        <vt:i4>717</vt:i4>
      </vt:variant>
      <vt:variant>
        <vt:i4>0</vt:i4>
      </vt:variant>
      <vt:variant>
        <vt:i4>5</vt:i4>
      </vt:variant>
      <vt:variant>
        <vt:lpwstr/>
      </vt:variant>
      <vt:variant>
        <vt:lpwstr>AnexoI1</vt:lpwstr>
      </vt:variant>
      <vt:variant>
        <vt:i4>6094853</vt:i4>
      </vt:variant>
      <vt:variant>
        <vt:i4>711</vt:i4>
      </vt:variant>
      <vt:variant>
        <vt:i4>0</vt:i4>
      </vt:variant>
      <vt:variant>
        <vt:i4>5</vt:i4>
      </vt:variant>
      <vt:variant>
        <vt:lpwstr>https://www.irekia.euskadi.eus/es</vt:lpwstr>
      </vt:variant>
      <vt:variant>
        <vt:lpwstr/>
      </vt:variant>
      <vt:variant>
        <vt:i4>3735673</vt:i4>
      </vt:variant>
      <vt:variant>
        <vt:i4>708</vt:i4>
      </vt:variant>
      <vt:variant>
        <vt:i4>0</vt:i4>
      </vt:variant>
      <vt:variant>
        <vt:i4>5</vt:i4>
      </vt:variant>
      <vt:variant>
        <vt:lpwstr>https://visor.registrodelicitadores.gob.es/home</vt:lpwstr>
      </vt:variant>
      <vt:variant>
        <vt:lpwstr/>
      </vt:variant>
      <vt:variant>
        <vt:i4>2031688</vt:i4>
      </vt:variant>
      <vt:variant>
        <vt:i4>705</vt:i4>
      </vt:variant>
      <vt:variant>
        <vt:i4>0</vt:i4>
      </vt:variant>
      <vt:variant>
        <vt:i4>5</vt:i4>
      </vt:variant>
      <vt:variant>
        <vt:lpwstr>https://euskadi.eus/</vt:lpwstr>
      </vt:variant>
      <vt:variant>
        <vt:lpwstr/>
      </vt:variant>
      <vt:variant>
        <vt:i4>196632</vt:i4>
      </vt:variant>
      <vt:variant>
        <vt:i4>702</vt:i4>
      </vt:variant>
      <vt:variant>
        <vt:i4>0</vt:i4>
      </vt:variant>
      <vt:variant>
        <vt:i4>5</vt:i4>
      </vt:variant>
      <vt:variant>
        <vt:lpwstr>https://www.contratacion.euskadi.eus/recomendaciones-uso-licitacion-electronica/w32-kpelicel/es/</vt:lpwstr>
      </vt:variant>
      <vt:variant>
        <vt:lpwstr/>
      </vt:variant>
      <vt:variant>
        <vt:i4>1179656</vt:i4>
      </vt:variant>
      <vt:variant>
        <vt:i4>699</vt:i4>
      </vt:variant>
      <vt:variant>
        <vt:i4>0</vt:i4>
      </vt:variant>
      <vt:variant>
        <vt:i4>5</vt:i4>
      </vt:variant>
      <vt:variant>
        <vt:lpwstr>https://www.contratacion.euskadi.eus/informacion-general-licitacion-electronica/w32-kpelicel/es/</vt:lpwstr>
      </vt:variant>
      <vt:variant>
        <vt:lpwstr/>
      </vt:variant>
      <vt:variant>
        <vt:i4>1703941</vt:i4>
      </vt:variant>
      <vt:variant>
        <vt:i4>696</vt:i4>
      </vt:variant>
      <vt:variant>
        <vt:i4>0</vt:i4>
      </vt:variant>
      <vt:variant>
        <vt:i4>5</vt:i4>
      </vt:variant>
      <vt:variant>
        <vt:lpwstr>https://www.contratacion.euskadi.eus/inicio/</vt:lpwstr>
      </vt:variant>
      <vt:variant>
        <vt:lpwstr/>
      </vt:variant>
      <vt:variant>
        <vt:i4>1245235</vt:i4>
      </vt:variant>
      <vt:variant>
        <vt:i4>677</vt:i4>
      </vt:variant>
      <vt:variant>
        <vt:i4>0</vt:i4>
      </vt:variant>
      <vt:variant>
        <vt:i4>5</vt:i4>
      </vt:variant>
      <vt:variant>
        <vt:lpwstr/>
      </vt:variant>
      <vt:variant>
        <vt:lpwstr>_Toc225761207</vt:lpwstr>
      </vt:variant>
      <vt:variant>
        <vt:i4>1245235</vt:i4>
      </vt:variant>
      <vt:variant>
        <vt:i4>671</vt:i4>
      </vt:variant>
      <vt:variant>
        <vt:i4>0</vt:i4>
      </vt:variant>
      <vt:variant>
        <vt:i4>5</vt:i4>
      </vt:variant>
      <vt:variant>
        <vt:lpwstr/>
      </vt:variant>
      <vt:variant>
        <vt:lpwstr>_Toc225761206</vt:lpwstr>
      </vt:variant>
      <vt:variant>
        <vt:i4>1245235</vt:i4>
      </vt:variant>
      <vt:variant>
        <vt:i4>665</vt:i4>
      </vt:variant>
      <vt:variant>
        <vt:i4>0</vt:i4>
      </vt:variant>
      <vt:variant>
        <vt:i4>5</vt:i4>
      </vt:variant>
      <vt:variant>
        <vt:lpwstr/>
      </vt:variant>
      <vt:variant>
        <vt:lpwstr>_Toc225761205</vt:lpwstr>
      </vt:variant>
      <vt:variant>
        <vt:i4>1245235</vt:i4>
      </vt:variant>
      <vt:variant>
        <vt:i4>659</vt:i4>
      </vt:variant>
      <vt:variant>
        <vt:i4>0</vt:i4>
      </vt:variant>
      <vt:variant>
        <vt:i4>5</vt:i4>
      </vt:variant>
      <vt:variant>
        <vt:lpwstr/>
      </vt:variant>
      <vt:variant>
        <vt:lpwstr>_Toc225761204</vt:lpwstr>
      </vt:variant>
      <vt:variant>
        <vt:i4>1245235</vt:i4>
      </vt:variant>
      <vt:variant>
        <vt:i4>653</vt:i4>
      </vt:variant>
      <vt:variant>
        <vt:i4>0</vt:i4>
      </vt:variant>
      <vt:variant>
        <vt:i4>5</vt:i4>
      </vt:variant>
      <vt:variant>
        <vt:lpwstr/>
      </vt:variant>
      <vt:variant>
        <vt:lpwstr>_Toc225761203</vt:lpwstr>
      </vt:variant>
      <vt:variant>
        <vt:i4>1245235</vt:i4>
      </vt:variant>
      <vt:variant>
        <vt:i4>647</vt:i4>
      </vt:variant>
      <vt:variant>
        <vt:i4>0</vt:i4>
      </vt:variant>
      <vt:variant>
        <vt:i4>5</vt:i4>
      </vt:variant>
      <vt:variant>
        <vt:lpwstr/>
      </vt:variant>
      <vt:variant>
        <vt:lpwstr>_Toc225761202</vt:lpwstr>
      </vt:variant>
      <vt:variant>
        <vt:i4>1245235</vt:i4>
      </vt:variant>
      <vt:variant>
        <vt:i4>641</vt:i4>
      </vt:variant>
      <vt:variant>
        <vt:i4>0</vt:i4>
      </vt:variant>
      <vt:variant>
        <vt:i4>5</vt:i4>
      </vt:variant>
      <vt:variant>
        <vt:lpwstr/>
      </vt:variant>
      <vt:variant>
        <vt:lpwstr>_Toc225761201</vt:lpwstr>
      </vt:variant>
      <vt:variant>
        <vt:i4>1245235</vt:i4>
      </vt:variant>
      <vt:variant>
        <vt:i4>635</vt:i4>
      </vt:variant>
      <vt:variant>
        <vt:i4>0</vt:i4>
      </vt:variant>
      <vt:variant>
        <vt:i4>5</vt:i4>
      </vt:variant>
      <vt:variant>
        <vt:lpwstr/>
      </vt:variant>
      <vt:variant>
        <vt:lpwstr>_Toc225761200</vt:lpwstr>
      </vt:variant>
      <vt:variant>
        <vt:i4>1703984</vt:i4>
      </vt:variant>
      <vt:variant>
        <vt:i4>629</vt:i4>
      </vt:variant>
      <vt:variant>
        <vt:i4>0</vt:i4>
      </vt:variant>
      <vt:variant>
        <vt:i4>5</vt:i4>
      </vt:variant>
      <vt:variant>
        <vt:lpwstr/>
      </vt:variant>
      <vt:variant>
        <vt:lpwstr>_Toc225761199</vt:lpwstr>
      </vt:variant>
      <vt:variant>
        <vt:i4>1703984</vt:i4>
      </vt:variant>
      <vt:variant>
        <vt:i4>623</vt:i4>
      </vt:variant>
      <vt:variant>
        <vt:i4>0</vt:i4>
      </vt:variant>
      <vt:variant>
        <vt:i4>5</vt:i4>
      </vt:variant>
      <vt:variant>
        <vt:lpwstr/>
      </vt:variant>
      <vt:variant>
        <vt:lpwstr>_Toc225761198</vt:lpwstr>
      </vt:variant>
      <vt:variant>
        <vt:i4>1703984</vt:i4>
      </vt:variant>
      <vt:variant>
        <vt:i4>617</vt:i4>
      </vt:variant>
      <vt:variant>
        <vt:i4>0</vt:i4>
      </vt:variant>
      <vt:variant>
        <vt:i4>5</vt:i4>
      </vt:variant>
      <vt:variant>
        <vt:lpwstr/>
      </vt:variant>
      <vt:variant>
        <vt:lpwstr>_Toc225761197</vt:lpwstr>
      </vt:variant>
      <vt:variant>
        <vt:i4>1703984</vt:i4>
      </vt:variant>
      <vt:variant>
        <vt:i4>611</vt:i4>
      </vt:variant>
      <vt:variant>
        <vt:i4>0</vt:i4>
      </vt:variant>
      <vt:variant>
        <vt:i4>5</vt:i4>
      </vt:variant>
      <vt:variant>
        <vt:lpwstr/>
      </vt:variant>
      <vt:variant>
        <vt:lpwstr>_Toc225761196</vt:lpwstr>
      </vt:variant>
      <vt:variant>
        <vt:i4>1703984</vt:i4>
      </vt:variant>
      <vt:variant>
        <vt:i4>605</vt:i4>
      </vt:variant>
      <vt:variant>
        <vt:i4>0</vt:i4>
      </vt:variant>
      <vt:variant>
        <vt:i4>5</vt:i4>
      </vt:variant>
      <vt:variant>
        <vt:lpwstr/>
      </vt:variant>
      <vt:variant>
        <vt:lpwstr>_Toc225761195</vt:lpwstr>
      </vt:variant>
      <vt:variant>
        <vt:i4>1703984</vt:i4>
      </vt:variant>
      <vt:variant>
        <vt:i4>599</vt:i4>
      </vt:variant>
      <vt:variant>
        <vt:i4>0</vt:i4>
      </vt:variant>
      <vt:variant>
        <vt:i4>5</vt:i4>
      </vt:variant>
      <vt:variant>
        <vt:lpwstr/>
      </vt:variant>
      <vt:variant>
        <vt:lpwstr>_Toc225761194</vt:lpwstr>
      </vt:variant>
      <vt:variant>
        <vt:i4>1703984</vt:i4>
      </vt:variant>
      <vt:variant>
        <vt:i4>593</vt:i4>
      </vt:variant>
      <vt:variant>
        <vt:i4>0</vt:i4>
      </vt:variant>
      <vt:variant>
        <vt:i4>5</vt:i4>
      </vt:variant>
      <vt:variant>
        <vt:lpwstr/>
      </vt:variant>
      <vt:variant>
        <vt:lpwstr>_Toc225761193</vt:lpwstr>
      </vt:variant>
      <vt:variant>
        <vt:i4>1703984</vt:i4>
      </vt:variant>
      <vt:variant>
        <vt:i4>587</vt:i4>
      </vt:variant>
      <vt:variant>
        <vt:i4>0</vt:i4>
      </vt:variant>
      <vt:variant>
        <vt:i4>5</vt:i4>
      </vt:variant>
      <vt:variant>
        <vt:lpwstr/>
      </vt:variant>
      <vt:variant>
        <vt:lpwstr>_Toc225761192</vt:lpwstr>
      </vt:variant>
      <vt:variant>
        <vt:i4>1703984</vt:i4>
      </vt:variant>
      <vt:variant>
        <vt:i4>581</vt:i4>
      </vt:variant>
      <vt:variant>
        <vt:i4>0</vt:i4>
      </vt:variant>
      <vt:variant>
        <vt:i4>5</vt:i4>
      </vt:variant>
      <vt:variant>
        <vt:lpwstr/>
      </vt:variant>
      <vt:variant>
        <vt:lpwstr>_Toc225761191</vt:lpwstr>
      </vt:variant>
      <vt:variant>
        <vt:i4>1703984</vt:i4>
      </vt:variant>
      <vt:variant>
        <vt:i4>575</vt:i4>
      </vt:variant>
      <vt:variant>
        <vt:i4>0</vt:i4>
      </vt:variant>
      <vt:variant>
        <vt:i4>5</vt:i4>
      </vt:variant>
      <vt:variant>
        <vt:lpwstr/>
      </vt:variant>
      <vt:variant>
        <vt:lpwstr>_Toc225761190</vt:lpwstr>
      </vt:variant>
      <vt:variant>
        <vt:i4>1769520</vt:i4>
      </vt:variant>
      <vt:variant>
        <vt:i4>569</vt:i4>
      </vt:variant>
      <vt:variant>
        <vt:i4>0</vt:i4>
      </vt:variant>
      <vt:variant>
        <vt:i4>5</vt:i4>
      </vt:variant>
      <vt:variant>
        <vt:lpwstr/>
      </vt:variant>
      <vt:variant>
        <vt:lpwstr>_Toc225761189</vt:lpwstr>
      </vt:variant>
      <vt:variant>
        <vt:i4>1769520</vt:i4>
      </vt:variant>
      <vt:variant>
        <vt:i4>563</vt:i4>
      </vt:variant>
      <vt:variant>
        <vt:i4>0</vt:i4>
      </vt:variant>
      <vt:variant>
        <vt:i4>5</vt:i4>
      </vt:variant>
      <vt:variant>
        <vt:lpwstr/>
      </vt:variant>
      <vt:variant>
        <vt:lpwstr>_Toc225761188</vt:lpwstr>
      </vt:variant>
      <vt:variant>
        <vt:i4>1769520</vt:i4>
      </vt:variant>
      <vt:variant>
        <vt:i4>557</vt:i4>
      </vt:variant>
      <vt:variant>
        <vt:i4>0</vt:i4>
      </vt:variant>
      <vt:variant>
        <vt:i4>5</vt:i4>
      </vt:variant>
      <vt:variant>
        <vt:lpwstr/>
      </vt:variant>
      <vt:variant>
        <vt:lpwstr>_Toc225761187</vt:lpwstr>
      </vt:variant>
      <vt:variant>
        <vt:i4>1769520</vt:i4>
      </vt:variant>
      <vt:variant>
        <vt:i4>551</vt:i4>
      </vt:variant>
      <vt:variant>
        <vt:i4>0</vt:i4>
      </vt:variant>
      <vt:variant>
        <vt:i4>5</vt:i4>
      </vt:variant>
      <vt:variant>
        <vt:lpwstr/>
      </vt:variant>
      <vt:variant>
        <vt:lpwstr>_Toc225761186</vt:lpwstr>
      </vt:variant>
      <vt:variant>
        <vt:i4>1769520</vt:i4>
      </vt:variant>
      <vt:variant>
        <vt:i4>545</vt:i4>
      </vt:variant>
      <vt:variant>
        <vt:i4>0</vt:i4>
      </vt:variant>
      <vt:variant>
        <vt:i4>5</vt:i4>
      </vt:variant>
      <vt:variant>
        <vt:lpwstr/>
      </vt:variant>
      <vt:variant>
        <vt:lpwstr>_Toc225761185</vt:lpwstr>
      </vt:variant>
      <vt:variant>
        <vt:i4>1769520</vt:i4>
      </vt:variant>
      <vt:variant>
        <vt:i4>539</vt:i4>
      </vt:variant>
      <vt:variant>
        <vt:i4>0</vt:i4>
      </vt:variant>
      <vt:variant>
        <vt:i4>5</vt:i4>
      </vt:variant>
      <vt:variant>
        <vt:lpwstr/>
      </vt:variant>
      <vt:variant>
        <vt:lpwstr>_Toc225761184</vt:lpwstr>
      </vt:variant>
      <vt:variant>
        <vt:i4>1769520</vt:i4>
      </vt:variant>
      <vt:variant>
        <vt:i4>533</vt:i4>
      </vt:variant>
      <vt:variant>
        <vt:i4>0</vt:i4>
      </vt:variant>
      <vt:variant>
        <vt:i4>5</vt:i4>
      </vt:variant>
      <vt:variant>
        <vt:lpwstr/>
      </vt:variant>
      <vt:variant>
        <vt:lpwstr>_Toc225761183</vt:lpwstr>
      </vt:variant>
      <vt:variant>
        <vt:i4>1769520</vt:i4>
      </vt:variant>
      <vt:variant>
        <vt:i4>527</vt:i4>
      </vt:variant>
      <vt:variant>
        <vt:i4>0</vt:i4>
      </vt:variant>
      <vt:variant>
        <vt:i4>5</vt:i4>
      </vt:variant>
      <vt:variant>
        <vt:lpwstr/>
      </vt:variant>
      <vt:variant>
        <vt:lpwstr>_Toc225761181</vt:lpwstr>
      </vt:variant>
      <vt:variant>
        <vt:i4>1769520</vt:i4>
      </vt:variant>
      <vt:variant>
        <vt:i4>521</vt:i4>
      </vt:variant>
      <vt:variant>
        <vt:i4>0</vt:i4>
      </vt:variant>
      <vt:variant>
        <vt:i4>5</vt:i4>
      </vt:variant>
      <vt:variant>
        <vt:lpwstr/>
      </vt:variant>
      <vt:variant>
        <vt:lpwstr>_Toc225761180</vt:lpwstr>
      </vt:variant>
      <vt:variant>
        <vt:i4>1310768</vt:i4>
      </vt:variant>
      <vt:variant>
        <vt:i4>515</vt:i4>
      </vt:variant>
      <vt:variant>
        <vt:i4>0</vt:i4>
      </vt:variant>
      <vt:variant>
        <vt:i4>5</vt:i4>
      </vt:variant>
      <vt:variant>
        <vt:lpwstr/>
      </vt:variant>
      <vt:variant>
        <vt:lpwstr>_Toc225761179</vt:lpwstr>
      </vt:variant>
      <vt:variant>
        <vt:i4>1310768</vt:i4>
      </vt:variant>
      <vt:variant>
        <vt:i4>512</vt:i4>
      </vt:variant>
      <vt:variant>
        <vt:i4>0</vt:i4>
      </vt:variant>
      <vt:variant>
        <vt:i4>5</vt:i4>
      </vt:variant>
      <vt:variant>
        <vt:lpwstr/>
      </vt:variant>
      <vt:variant>
        <vt:lpwstr>_Toc225761178</vt:lpwstr>
      </vt:variant>
      <vt:variant>
        <vt:i4>1310768</vt:i4>
      </vt:variant>
      <vt:variant>
        <vt:i4>506</vt:i4>
      </vt:variant>
      <vt:variant>
        <vt:i4>0</vt:i4>
      </vt:variant>
      <vt:variant>
        <vt:i4>5</vt:i4>
      </vt:variant>
      <vt:variant>
        <vt:lpwstr/>
      </vt:variant>
      <vt:variant>
        <vt:lpwstr>_Toc225761177</vt:lpwstr>
      </vt:variant>
      <vt:variant>
        <vt:i4>1310768</vt:i4>
      </vt:variant>
      <vt:variant>
        <vt:i4>500</vt:i4>
      </vt:variant>
      <vt:variant>
        <vt:i4>0</vt:i4>
      </vt:variant>
      <vt:variant>
        <vt:i4>5</vt:i4>
      </vt:variant>
      <vt:variant>
        <vt:lpwstr/>
      </vt:variant>
      <vt:variant>
        <vt:lpwstr>_Toc225761176</vt:lpwstr>
      </vt:variant>
      <vt:variant>
        <vt:i4>1310768</vt:i4>
      </vt:variant>
      <vt:variant>
        <vt:i4>494</vt:i4>
      </vt:variant>
      <vt:variant>
        <vt:i4>0</vt:i4>
      </vt:variant>
      <vt:variant>
        <vt:i4>5</vt:i4>
      </vt:variant>
      <vt:variant>
        <vt:lpwstr/>
      </vt:variant>
      <vt:variant>
        <vt:lpwstr>_Toc225761175</vt:lpwstr>
      </vt:variant>
      <vt:variant>
        <vt:i4>1310768</vt:i4>
      </vt:variant>
      <vt:variant>
        <vt:i4>488</vt:i4>
      </vt:variant>
      <vt:variant>
        <vt:i4>0</vt:i4>
      </vt:variant>
      <vt:variant>
        <vt:i4>5</vt:i4>
      </vt:variant>
      <vt:variant>
        <vt:lpwstr/>
      </vt:variant>
      <vt:variant>
        <vt:lpwstr>_Toc225761174</vt:lpwstr>
      </vt:variant>
      <vt:variant>
        <vt:i4>1310768</vt:i4>
      </vt:variant>
      <vt:variant>
        <vt:i4>482</vt:i4>
      </vt:variant>
      <vt:variant>
        <vt:i4>0</vt:i4>
      </vt:variant>
      <vt:variant>
        <vt:i4>5</vt:i4>
      </vt:variant>
      <vt:variant>
        <vt:lpwstr/>
      </vt:variant>
      <vt:variant>
        <vt:lpwstr>_Toc225761173</vt:lpwstr>
      </vt:variant>
      <vt:variant>
        <vt:i4>1310768</vt:i4>
      </vt:variant>
      <vt:variant>
        <vt:i4>476</vt:i4>
      </vt:variant>
      <vt:variant>
        <vt:i4>0</vt:i4>
      </vt:variant>
      <vt:variant>
        <vt:i4>5</vt:i4>
      </vt:variant>
      <vt:variant>
        <vt:lpwstr/>
      </vt:variant>
      <vt:variant>
        <vt:lpwstr>_Toc225761172</vt:lpwstr>
      </vt:variant>
      <vt:variant>
        <vt:i4>1310768</vt:i4>
      </vt:variant>
      <vt:variant>
        <vt:i4>470</vt:i4>
      </vt:variant>
      <vt:variant>
        <vt:i4>0</vt:i4>
      </vt:variant>
      <vt:variant>
        <vt:i4>5</vt:i4>
      </vt:variant>
      <vt:variant>
        <vt:lpwstr/>
      </vt:variant>
      <vt:variant>
        <vt:lpwstr>_Toc225761171</vt:lpwstr>
      </vt:variant>
      <vt:variant>
        <vt:i4>1310768</vt:i4>
      </vt:variant>
      <vt:variant>
        <vt:i4>464</vt:i4>
      </vt:variant>
      <vt:variant>
        <vt:i4>0</vt:i4>
      </vt:variant>
      <vt:variant>
        <vt:i4>5</vt:i4>
      </vt:variant>
      <vt:variant>
        <vt:lpwstr/>
      </vt:variant>
      <vt:variant>
        <vt:lpwstr>_Toc225761170</vt:lpwstr>
      </vt:variant>
      <vt:variant>
        <vt:i4>1376304</vt:i4>
      </vt:variant>
      <vt:variant>
        <vt:i4>458</vt:i4>
      </vt:variant>
      <vt:variant>
        <vt:i4>0</vt:i4>
      </vt:variant>
      <vt:variant>
        <vt:i4>5</vt:i4>
      </vt:variant>
      <vt:variant>
        <vt:lpwstr/>
      </vt:variant>
      <vt:variant>
        <vt:lpwstr>_Toc225761169</vt:lpwstr>
      </vt:variant>
      <vt:variant>
        <vt:i4>1376304</vt:i4>
      </vt:variant>
      <vt:variant>
        <vt:i4>452</vt:i4>
      </vt:variant>
      <vt:variant>
        <vt:i4>0</vt:i4>
      </vt:variant>
      <vt:variant>
        <vt:i4>5</vt:i4>
      </vt:variant>
      <vt:variant>
        <vt:lpwstr/>
      </vt:variant>
      <vt:variant>
        <vt:lpwstr>_Toc225761168</vt:lpwstr>
      </vt:variant>
      <vt:variant>
        <vt:i4>1376304</vt:i4>
      </vt:variant>
      <vt:variant>
        <vt:i4>446</vt:i4>
      </vt:variant>
      <vt:variant>
        <vt:i4>0</vt:i4>
      </vt:variant>
      <vt:variant>
        <vt:i4>5</vt:i4>
      </vt:variant>
      <vt:variant>
        <vt:lpwstr/>
      </vt:variant>
      <vt:variant>
        <vt:lpwstr>_Toc225761167</vt:lpwstr>
      </vt:variant>
      <vt:variant>
        <vt:i4>1376304</vt:i4>
      </vt:variant>
      <vt:variant>
        <vt:i4>440</vt:i4>
      </vt:variant>
      <vt:variant>
        <vt:i4>0</vt:i4>
      </vt:variant>
      <vt:variant>
        <vt:i4>5</vt:i4>
      </vt:variant>
      <vt:variant>
        <vt:lpwstr/>
      </vt:variant>
      <vt:variant>
        <vt:lpwstr>_Toc225761166</vt:lpwstr>
      </vt:variant>
      <vt:variant>
        <vt:i4>1376304</vt:i4>
      </vt:variant>
      <vt:variant>
        <vt:i4>434</vt:i4>
      </vt:variant>
      <vt:variant>
        <vt:i4>0</vt:i4>
      </vt:variant>
      <vt:variant>
        <vt:i4>5</vt:i4>
      </vt:variant>
      <vt:variant>
        <vt:lpwstr/>
      </vt:variant>
      <vt:variant>
        <vt:lpwstr>_Toc225761165</vt:lpwstr>
      </vt:variant>
      <vt:variant>
        <vt:i4>1376304</vt:i4>
      </vt:variant>
      <vt:variant>
        <vt:i4>428</vt:i4>
      </vt:variant>
      <vt:variant>
        <vt:i4>0</vt:i4>
      </vt:variant>
      <vt:variant>
        <vt:i4>5</vt:i4>
      </vt:variant>
      <vt:variant>
        <vt:lpwstr/>
      </vt:variant>
      <vt:variant>
        <vt:lpwstr>_Toc225761164</vt:lpwstr>
      </vt:variant>
      <vt:variant>
        <vt:i4>1376304</vt:i4>
      </vt:variant>
      <vt:variant>
        <vt:i4>422</vt:i4>
      </vt:variant>
      <vt:variant>
        <vt:i4>0</vt:i4>
      </vt:variant>
      <vt:variant>
        <vt:i4>5</vt:i4>
      </vt:variant>
      <vt:variant>
        <vt:lpwstr/>
      </vt:variant>
      <vt:variant>
        <vt:lpwstr>_Toc225761163</vt:lpwstr>
      </vt:variant>
      <vt:variant>
        <vt:i4>1376304</vt:i4>
      </vt:variant>
      <vt:variant>
        <vt:i4>416</vt:i4>
      </vt:variant>
      <vt:variant>
        <vt:i4>0</vt:i4>
      </vt:variant>
      <vt:variant>
        <vt:i4>5</vt:i4>
      </vt:variant>
      <vt:variant>
        <vt:lpwstr/>
      </vt:variant>
      <vt:variant>
        <vt:lpwstr>_Toc225761162</vt:lpwstr>
      </vt:variant>
      <vt:variant>
        <vt:i4>1376304</vt:i4>
      </vt:variant>
      <vt:variant>
        <vt:i4>410</vt:i4>
      </vt:variant>
      <vt:variant>
        <vt:i4>0</vt:i4>
      </vt:variant>
      <vt:variant>
        <vt:i4>5</vt:i4>
      </vt:variant>
      <vt:variant>
        <vt:lpwstr/>
      </vt:variant>
      <vt:variant>
        <vt:lpwstr>_Toc225761161</vt:lpwstr>
      </vt:variant>
      <vt:variant>
        <vt:i4>1376304</vt:i4>
      </vt:variant>
      <vt:variant>
        <vt:i4>404</vt:i4>
      </vt:variant>
      <vt:variant>
        <vt:i4>0</vt:i4>
      </vt:variant>
      <vt:variant>
        <vt:i4>5</vt:i4>
      </vt:variant>
      <vt:variant>
        <vt:lpwstr/>
      </vt:variant>
      <vt:variant>
        <vt:lpwstr>_Toc225761160</vt:lpwstr>
      </vt:variant>
      <vt:variant>
        <vt:i4>1441840</vt:i4>
      </vt:variant>
      <vt:variant>
        <vt:i4>398</vt:i4>
      </vt:variant>
      <vt:variant>
        <vt:i4>0</vt:i4>
      </vt:variant>
      <vt:variant>
        <vt:i4>5</vt:i4>
      </vt:variant>
      <vt:variant>
        <vt:lpwstr/>
      </vt:variant>
      <vt:variant>
        <vt:lpwstr>_Toc225761159</vt:lpwstr>
      </vt:variant>
      <vt:variant>
        <vt:i4>1441840</vt:i4>
      </vt:variant>
      <vt:variant>
        <vt:i4>392</vt:i4>
      </vt:variant>
      <vt:variant>
        <vt:i4>0</vt:i4>
      </vt:variant>
      <vt:variant>
        <vt:i4>5</vt:i4>
      </vt:variant>
      <vt:variant>
        <vt:lpwstr/>
      </vt:variant>
      <vt:variant>
        <vt:lpwstr>_Toc225761158</vt:lpwstr>
      </vt:variant>
      <vt:variant>
        <vt:i4>1441840</vt:i4>
      </vt:variant>
      <vt:variant>
        <vt:i4>386</vt:i4>
      </vt:variant>
      <vt:variant>
        <vt:i4>0</vt:i4>
      </vt:variant>
      <vt:variant>
        <vt:i4>5</vt:i4>
      </vt:variant>
      <vt:variant>
        <vt:lpwstr/>
      </vt:variant>
      <vt:variant>
        <vt:lpwstr>_Toc225761157</vt:lpwstr>
      </vt:variant>
      <vt:variant>
        <vt:i4>1441840</vt:i4>
      </vt:variant>
      <vt:variant>
        <vt:i4>380</vt:i4>
      </vt:variant>
      <vt:variant>
        <vt:i4>0</vt:i4>
      </vt:variant>
      <vt:variant>
        <vt:i4>5</vt:i4>
      </vt:variant>
      <vt:variant>
        <vt:lpwstr/>
      </vt:variant>
      <vt:variant>
        <vt:lpwstr>_Toc225761156</vt:lpwstr>
      </vt:variant>
      <vt:variant>
        <vt:i4>1441840</vt:i4>
      </vt:variant>
      <vt:variant>
        <vt:i4>374</vt:i4>
      </vt:variant>
      <vt:variant>
        <vt:i4>0</vt:i4>
      </vt:variant>
      <vt:variant>
        <vt:i4>5</vt:i4>
      </vt:variant>
      <vt:variant>
        <vt:lpwstr/>
      </vt:variant>
      <vt:variant>
        <vt:lpwstr>_Toc225761155</vt:lpwstr>
      </vt:variant>
      <vt:variant>
        <vt:i4>1441840</vt:i4>
      </vt:variant>
      <vt:variant>
        <vt:i4>368</vt:i4>
      </vt:variant>
      <vt:variant>
        <vt:i4>0</vt:i4>
      </vt:variant>
      <vt:variant>
        <vt:i4>5</vt:i4>
      </vt:variant>
      <vt:variant>
        <vt:lpwstr/>
      </vt:variant>
      <vt:variant>
        <vt:lpwstr>_Toc225761154</vt:lpwstr>
      </vt:variant>
      <vt:variant>
        <vt:i4>1441840</vt:i4>
      </vt:variant>
      <vt:variant>
        <vt:i4>362</vt:i4>
      </vt:variant>
      <vt:variant>
        <vt:i4>0</vt:i4>
      </vt:variant>
      <vt:variant>
        <vt:i4>5</vt:i4>
      </vt:variant>
      <vt:variant>
        <vt:lpwstr/>
      </vt:variant>
      <vt:variant>
        <vt:lpwstr>_Toc225761153</vt:lpwstr>
      </vt:variant>
      <vt:variant>
        <vt:i4>1441840</vt:i4>
      </vt:variant>
      <vt:variant>
        <vt:i4>356</vt:i4>
      </vt:variant>
      <vt:variant>
        <vt:i4>0</vt:i4>
      </vt:variant>
      <vt:variant>
        <vt:i4>5</vt:i4>
      </vt:variant>
      <vt:variant>
        <vt:lpwstr/>
      </vt:variant>
      <vt:variant>
        <vt:lpwstr>_Toc225761152</vt:lpwstr>
      </vt:variant>
      <vt:variant>
        <vt:i4>1441840</vt:i4>
      </vt:variant>
      <vt:variant>
        <vt:i4>350</vt:i4>
      </vt:variant>
      <vt:variant>
        <vt:i4>0</vt:i4>
      </vt:variant>
      <vt:variant>
        <vt:i4>5</vt:i4>
      </vt:variant>
      <vt:variant>
        <vt:lpwstr/>
      </vt:variant>
      <vt:variant>
        <vt:lpwstr>_Toc225761151</vt:lpwstr>
      </vt:variant>
      <vt:variant>
        <vt:i4>1441840</vt:i4>
      </vt:variant>
      <vt:variant>
        <vt:i4>344</vt:i4>
      </vt:variant>
      <vt:variant>
        <vt:i4>0</vt:i4>
      </vt:variant>
      <vt:variant>
        <vt:i4>5</vt:i4>
      </vt:variant>
      <vt:variant>
        <vt:lpwstr/>
      </vt:variant>
      <vt:variant>
        <vt:lpwstr>_Toc225761150</vt:lpwstr>
      </vt:variant>
      <vt:variant>
        <vt:i4>1507376</vt:i4>
      </vt:variant>
      <vt:variant>
        <vt:i4>338</vt:i4>
      </vt:variant>
      <vt:variant>
        <vt:i4>0</vt:i4>
      </vt:variant>
      <vt:variant>
        <vt:i4>5</vt:i4>
      </vt:variant>
      <vt:variant>
        <vt:lpwstr/>
      </vt:variant>
      <vt:variant>
        <vt:lpwstr>_Toc225761149</vt:lpwstr>
      </vt:variant>
      <vt:variant>
        <vt:i4>1507376</vt:i4>
      </vt:variant>
      <vt:variant>
        <vt:i4>332</vt:i4>
      </vt:variant>
      <vt:variant>
        <vt:i4>0</vt:i4>
      </vt:variant>
      <vt:variant>
        <vt:i4>5</vt:i4>
      </vt:variant>
      <vt:variant>
        <vt:lpwstr/>
      </vt:variant>
      <vt:variant>
        <vt:lpwstr>_Toc225761148</vt:lpwstr>
      </vt:variant>
      <vt:variant>
        <vt:i4>1507376</vt:i4>
      </vt:variant>
      <vt:variant>
        <vt:i4>326</vt:i4>
      </vt:variant>
      <vt:variant>
        <vt:i4>0</vt:i4>
      </vt:variant>
      <vt:variant>
        <vt:i4>5</vt:i4>
      </vt:variant>
      <vt:variant>
        <vt:lpwstr/>
      </vt:variant>
      <vt:variant>
        <vt:lpwstr>_Toc225761147</vt:lpwstr>
      </vt:variant>
      <vt:variant>
        <vt:i4>1507376</vt:i4>
      </vt:variant>
      <vt:variant>
        <vt:i4>320</vt:i4>
      </vt:variant>
      <vt:variant>
        <vt:i4>0</vt:i4>
      </vt:variant>
      <vt:variant>
        <vt:i4>5</vt:i4>
      </vt:variant>
      <vt:variant>
        <vt:lpwstr/>
      </vt:variant>
      <vt:variant>
        <vt:lpwstr>_Toc225761146</vt:lpwstr>
      </vt:variant>
      <vt:variant>
        <vt:i4>1507376</vt:i4>
      </vt:variant>
      <vt:variant>
        <vt:i4>314</vt:i4>
      </vt:variant>
      <vt:variant>
        <vt:i4>0</vt:i4>
      </vt:variant>
      <vt:variant>
        <vt:i4>5</vt:i4>
      </vt:variant>
      <vt:variant>
        <vt:lpwstr/>
      </vt:variant>
      <vt:variant>
        <vt:lpwstr>_Toc225761145</vt:lpwstr>
      </vt:variant>
      <vt:variant>
        <vt:i4>1507376</vt:i4>
      </vt:variant>
      <vt:variant>
        <vt:i4>308</vt:i4>
      </vt:variant>
      <vt:variant>
        <vt:i4>0</vt:i4>
      </vt:variant>
      <vt:variant>
        <vt:i4>5</vt:i4>
      </vt:variant>
      <vt:variant>
        <vt:lpwstr/>
      </vt:variant>
      <vt:variant>
        <vt:lpwstr>_Toc225761144</vt:lpwstr>
      </vt:variant>
      <vt:variant>
        <vt:i4>1507376</vt:i4>
      </vt:variant>
      <vt:variant>
        <vt:i4>302</vt:i4>
      </vt:variant>
      <vt:variant>
        <vt:i4>0</vt:i4>
      </vt:variant>
      <vt:variant>
        <vt:i4>5</vt:i4>
      </vt:variant>
      <vt:variant>
        <vt:lpwstr/>
      </vt:variant>
      <vt:variant>
        <vt:lpwstr>_Toc225761143</vt:lpwstr>
      </vt:variant>
      <vt:variant>
        <vt:i4>1507376</vt:i4>
      </vt:variant>
      <vt:variant>
        <vt:i4>296</vt:i4>
      </vt:variant>
      <vt:variant>
        <vt:i4>0</vt:i4>
      </vt:variant>
      <vt:variant>
        <vt:i4>5</vt:i4>
      </vt:variant>
      <vt:variant>
        <vt:lpwstr/>
      </vt:variant>
      <vt:variant>
        <vt:lpwstr>_Toc225761142</vt:lpwstr>
      </vt:variant>
      <vt:variant>
        <vt:i4>1507376</vt:i4>
      </vt:variant>
      <vt:variant>
        <vt:i4>290</vt:i4>
      </vt:variant>
      <vt:variant>
        <vt:i4>0</vt:i4>
      </vt:variant>
      <vt:variant>
        <vt:i4>5</vt:i4>
      </vt:variant>
      <vt:variant>
        <vt:lpwstr/>
      </vt:variant>
      <vt:variant>
        <vt:lpwstr>_Toc225761141</vt:lpwstr>
      </vt:variant>
      <vt:variant>
        <vt:i4>1507376</vt:i4>
      </vt:variant>
      <vt:variant>
        <vt:i4>284</vt:i4>
      </vt:variant>
      <vt:variant>
        <vt:i4>0</vt:i4>
      </vt:variant>
      <vt:variant>
        <vt:i4>5</vt:i4>
      </vt:variant>
      <vt:variant>
        <vt:lpwstr/>
      </vt:variant>
      <vt:variant>
        <vt:lpwstr>_Toc225761140</vt:lpwstr>
      </vt:variant>
      <vt:variant>
        <vt:i4>1048624</vt:i4>
      </vt:variant>
      <vt:variant>
        <vt:i4>278</vt:i4>
      </vt:variant>
      <vt:variant>
        <vt:i4>0</vt:i4>
      </vt:variant>
      <vt:variant>
        <vt:i4>5</vt:i4>
      </vt:variant>
      <vt:variant>
        <vt:lpwstr/>
      </vt:variant>
      <vt:variant>
        <vt:lpwstr>_Toc225761139</vt:lpwstr>
      </vt:variant>
      <vt:variant>
        <vt:i4>1048624</vt:i4>
      </vt:variant>
      <vt:variant>
        <vt:i4>272</vt:i4>
      </vt:variant>
      <vt:variant>
        <vt:i4>0</vt:i4>
      </vt:variant>
      <vt:variant>
        <vt:i4>5</vt:i4>
      </vt:variant>
      <vt:variant>
        <vt:lpwstr/>
      </vt:variant>
      <vt:variant>
        <vt:lpwstr>_Toc225761138</vt:lpwstr>
      </vt:variant>
      <vt:variant>
        <vt:i4>1048624</vt:i4>
      </vt:variant>
      <vt:variant>
        <vt:i4>266</vt:i4>
      </vt:variant>
      <vt:variant>
        <vt:i4>0</vt:i4>
      </vt:variant>
      <vt:variant>
        <vt:i4>5</vt:i4>
      </vt:variant>
      <vt:variant>
        <vt:lpwstr/>
      </vt:variant>
      <vt:variant>
        <vt:lpwstr>_Toc225761137</vt:lpwstr>
      </vt:variant>
      <vt:variant>
        <vt:i4>1048624</vt:i4>
      </vt:variant>
      <vt:variant>
        <vt:i4>260</vt:i4>
      </vt:variant>
      <vt:variant>
        <vt:i4>0</vt:i4>
      </vt:variant>
      <vt:variant>
        <vt:i4>5</vt:i4>
      </vt:variant>
      <vt:variant>
        <vt:lpwstr/>
      </vt:variant>
      <vt:variant>
        <vt:lpwstr>_Toc225761136</vt:lpwstr>
      </vt:variant>
      <vt:variant>
        <vt:i4>1048624</vt:i4>
      </vt:variant>
      <vt:variant>
        <vt:i4>254</vt:i4>
      </vt:variant>
      <vt:variant>
        <vt:i4>0</vt:i4>
      </vt:variant>
      <vt:variant>
        <vt:i4>5</vt:i4>
      </vt:variant>
      <vt:variant>
        <vt:lpwstr/>
      </vt:variant>
      <vt:variant>
        <vt:lpwstr>_Toc225761135</vt:lpwstr>
      </vt:variant>
      <vt:variant>
        <vt:i4>1048624</vt:i4>
      </vt:variant>
      <vt:variant>
        <vt:i4>248</vt:i4>
      </vt:variant>
      <vt:variant>
        <vt:i4>0</vt:i4>
      </vt:variant>
      <vt:variant>
        <vt:i4>5</vt:i4>
      </vt:variant>
      <vt:variant>
        <vt:lpwstr/>
      </vt:variant>
      <vt:variant>
        <vt:lpwstr>_Toc225761134</vt:lpwstr>
      </vt:variant>
      <vt:variant>
        <vt:i4>1048624</vt:i4>
      </vt:variant>
      <vt:variant>
        <vt:i4>242</vt:i4>
      </vt:variant>
      <vt:variant>
        <vt:i4>0</vt:i4>
      </vt:variant>
      <vt:variant>
        <vt:i4>5</vt:i4>
      </vt:variant>
      <vt:variant>
        <vt:lpwstr/>
      </vt:variant>
      <vt:variant>
        <vt:lpwstr>_Toc225761133</vt:lpwstr>
      </vt:variant>
      <vt:variant>
        <vt:i4>1048624</vt:i4>
      </vt:variant>
      <vt:variant>
        <vt:i4>236</vt:i4>
      </vt:variant>
      <vt:variant>
        <vt:i4>0</vt:i4>
      </vt:variant>
      <vt:variant>
        <vt:i4>5</vt:i4>
      </vt:variant>
      <vt:variant>
        <vt:lpwstr/>
      </vt:variant>
      <vt:variant>
        <vt:lpwstr>_Toc225761132</vt:lpwstr>
      </vt:variant>
      <vt:variant>
        <vt:i4>1048624</vt:i4>
      </vt:variant>
      <vt:variant>
        <vt:i4>230</vt:i4>
      </vt:variant>
      <vt:variant>
        <vt:i4>0</vt:i4>
      </vt:variant>
      <vt:variant>
        <vt:i4>5</vt:i4>
      </vt:variant>
      <vt:variant>
        <vt:lpwstr/>
      </vt:variant>
      <vt:variant>
        <vt:lpwstr>_Toc225761131</vt:lpwstr>
      </vt:variant>
      <vt:variant>
        <vt:i4>1048624</vt:i4>
      </vt:variant>
      <vt:variant>
        <vt:i4>224</vt:i4>
      </vt:variant>
      <vt:variant>
        <vt:i4>0</vt:i4>
      </vt:variant>
      <vt:variant>
        <vt:i4>5</vt:i4>
      </vt:variant>
      <vt:variant>
        <vt:lpwstr/>
      </vt:variant>
      <vt:variant>
        <vt:lpwstr>_Toc225761130</vt:lpwstr>
      </vt:variant>
      <vt:variant>
        <vt:i4>1114160</vt:i4>
      </vt:variant>
      <vt:variant>
        <vt:i4>218</vt:i4>
      </vt:variant>
      <vt:variant>
        <vt:i4>0</vt:i4>
      </vt:variant>
      <vt:variant>
        <vt:i4>5</vt:i4>
      </vt:variant>
      <vt:variant>
        <vt:lpwstr/>
      </vt:variant>
      <vt:variant>
        <vt:lpwstr>_Toc225761129</vt:lpwstr>
      </vt:variant>
      <vt:variant>
        <vt:i4>1114160</vt:i4>
      </vt:variant>
      <vt:variant>
        <vt:i4>212</vt:i4>
      </vt:variant>
      <vt:variant>
        <vt:i4>0</vt:i4>
      </vt:variant>
      <vt:variant>
        <vt:i4>5</vt:i4>
      </vt:variant>
      <vt:variant>
        <vt:lpwstr/>
      </vt:variant>
      <vt:variant>
        <vt:lpwstr>_Toc225761128</vt:lpwstr>
      </vt:variant>
      <vt:variant>
        <vt:i4>1114160</vt:i4>
      </vt:variant>
      <vt:variant>
        <vt:i4>206</vt:i4>
      </vt:variant>
      <vt:variant>
        <vt:i4>0</vt:i4>
      </vt:variant>
      <vt:variant>
        <vt:i4>5</vt:i4>
      </vt:variant>
      <vt:variant>
        <vt:lpwstr/>
      </vt:variant>
      <vt:variant>
        <vt:lpwstr>_Toc225761127</vt:lpwstr>
      </vt:variant>
      <vt:variant>
        <vt:i4>1114160</vt:i4>
      </vt:variant>
      <vt:variant>
        <vt:i4>200</vt:i4>
      </vt:variant>
      <vt:variant>
        <vt:i4>0</vt:i4>
      </vt:variant>
      <vt:variant>
        <vt:i4>5</vt:i4>
      </vt:variant>
      <vt:variant>
        <vt:lpwstr/>
      </vt:variant>
      <vt:variant>
        <vt:lpwstr>_Toc225761126</vt:lpwstr>
      </vt:variant>
      <vt:variant>
        <vt:i4>1114160</vt:i4>
      </vt:variant>
      <vt:variant>
        <vt:i4>194</vt:i4>
      </vt:variant>
      <vt:variant>
        <vt:i4>0</vt:i4>
      </vt:variant>
      <vt:variant>
        <vt:i4>5</vt:i4>
      </vt:variant>
      <vt:variant>
        <vt:lpwstr/>
      </vt:variant>
      <vt:variant>
        <vt:lpwstr>_Toc225761125</vt:lpwstr>
      </vt:variant>
      <vt:variant>
        <vt:i4>1114160</vt:i4>
      </vt:variant>
      <vt:variant>
        <vt:i4>188</vt:i4>
      </vt:variant>
      <vt:variant>
        <vt:i4>0</vt:i4>
      </vt:variant>
      <vt:variant>
        <vt:i4>5</vt:i4>
      </vt:variant>
      <vt:variant>
        <vt:lpwstr/>
      </vt:variant>
      <vt:variant>
        <vt:lpwstr>_Toc225761124</vt:lpwstr>
      </vt:variant>
      <vt:variant>
        <vt:i4>1114160</vt:i4>
      </vt:variant>
      <vt:variant>
        <vt:i4>182</vt:i4>
      </vt:variant>
      <vt:variant>
        <vt:i4>0</vt:i4>
      </vt:variant>
      <vt:variant>
        <vt:i4>5</vt:i4>
      </vt:variant>
      <vt:variant>
        <vt:lpwstr/>
      </vt:variant>
      <vt:variant>
        <vt:lpwstr>_Toc225761123</vt:lpwstr>
      </vt:variant>
      <vt:variant>
        <vt:i4>1114160</vt:i4>
      </vt:variant>
      <vt:variant>
        <vt:i4>176</vt:i4>
      </vt:variant>
      <vt:variant>
        <vt:i4>0</vt:i4>
      </vt:variant>
      <vt:variant>
        <vt:i4>5</vt:i4>
      </vt:variant>
      <vt:variant>
        <vt:lpwstr/>
      </vt:variant>
      <vt:variant>
        <vt:lpwstr>_Toc225761122</vt:lpwstr>
      </vt:variant>
      <vt:variant>
        <vt:i4>1114160</vt:i4>
      </vt:variant>
      <vt:variant>
        <vt:i4>170</vt:i4>
      </vt:variant>
      <vt:variant>
        <vt:i4>0</vt:i4>
      </vt:variant>
      <vt:variant>
        <vt:i4>5</vt:i4>
      </vt:variant>
      <vt:variant>
        <vt:lpwstr/>
      </vt:variant>
      <vt:variant>
        <vt:lpwstr>_Toc225761121</vt:lpwstr>
      </vt:variant>
      <vt:variant>
        <vt:i4>1114160</vt:i4>
      </vt:variant>
      <vt:variant>
        <vt:i4>164</vt:i4>
      </vt:variant>
      <vt:variant>
        <vt:i4>0</vt:i4>
      </vt:variant>
      <vt:variant>
        <vt:i4>5</vt:i4>
      </vt:variant>
      <vt:variant>
        <vt:lpwstr/>
      </vt:variant>
      <vt:variant>
        <vt:lpwstr>_Toc225761120</vt:lpwstr>
      </vt:variant>
      <vt:variant>
        <vt:i4>1179696</vt:i4>
      </vt:variant>
      <vt:variant>
        <vt:i4>158</vt:i4>
      </vt:variant>
      <vt:variant>
        <vt:i4>0</vt:i4>
      </vt:variant>
      <vt:variant>
        <vt:i4>5</vt:i4>
      </vt:variant>
      <vt:variant>
        <vt:lpwstr/>
      </vt:variant>
      <vt:variant>
        <vt:lpwstr>_Toc225761119</vt:lpwstr>
      </vt:variant>
      <vt:variant>
        <vt:i4>1179696</vt:i4>
      </vt:variant>
      <vt:variant>
        <vt:i4>152</vt:i4>
      </vt:variant>
      <vt:variant>
        <vt:i4>0</vt:i4>
      </vt:variant>
      <vt:variant>
        <vt:i4>5</vt:i4>
      </vt:variant>
      <vt:variant>
        <vt:lpwstr/>
      </vt:variant>
      <vt:variant>
        <vt:lpwstr>_Toc225761118</vt:lpwstr>
      </vt:variant>
      <vt:variant>
        <vt:i4>1179696</vt:i4>
      </vt:variant>
      <vt:variant>
        <vt:i4>146</vt:i4>
      </vt:variant>
      <vt:variant>
        <vt:i4>0</vt:i4>
      </vt:variant>
      <vt:variant>
        <vt:i4>5</vt:i4>
      </vt:variant>
      <vt:variant>
        <vt:lpwstr/>
      </vt:variant>
      <vt:variant>
        <vt:lpwstr>_Toc225761117</vt:lpwstr>
      </vt:variant>
      <vt:variant>
        <vt:i4>1179696</vt:i4>
      </vt:variant>
      <vt:variant>
        <vt:i4>140</vt:i4>
      </vt:variant>
      <vt:variant>
        <vt:i4>0</vt:i4>
      </vt:variant>
      <vt:variant>
        <vt:i4>5</vt:i4>
      </vt:variant>
      <vt:variant>
        <vt:lpwstr/>
      </vt:variant>
      <vt:variant>
        <vt:lpwstr>_Toc225761116</vt:lpwstr>
      </vt:variant>
      <vt:variant>
        <vt:i4>1179696</vt:i4>
      </vt:variant>
      <vt:variant>
        <vt:i4>134</vt:i4>
      </vt:variant>
      <vt:variant>
        <vt:i4>0</vt:i4>
      </vt:variant>
      <vt:variant>
        <vt:i4>5</vt:i4>
      </vt:variant>
      <vt:variant>
        <vt:lpwstr/>
      </vt:variant>
      <vt:variant>
        <vt:lpwstr>_Toc225761115</vt:lpwstr>
      </vt:variant>
      <vt:variant>
        <vt:i4>1179696</vt:i4>
      </vt:variant>
      <vt:variant>
        <vt:i4>128</vt:i4>
      </vt:variant>
      <vt:variant>
        <vt:i4>0</vt:i4>
      </vt:variant>
      <vt:variant>
        <vt:i4>5</vt:i4>
      </vt:variant>
      <vt:variant>
        <vt:lpwstr/>
      </vt:variant>
      <vt:variant>
        <vt:lpwstr>_Toc225761114</vt:lpwstr>
      </vt:variant>
      <vt:variant>
        <vt:i4>1179696</vt:i4>
      </vt:variant>
      <vt:variant>
        <vt:i4>122</vt:i4>
      </vt:variant>
      <vt:variant>
        <vt:i4>0</vt:i4>
      </vt:variant>
      <vt:variant>
        <vt:i4>5</vt:i4>
      </vt:variant>
      <vt:variant>
        <vt:lpwstr/>
      </vt:variant>
      <vt:variant>
        <vt:lpwstr>_Toc225761113</vt:lpwstr>
      </vt:variant>
      <vt:variant>
        <vt:i4>1179696</vt:i4>
      </vt:variant>
      <vt:variant>
        <vt:i4>116</vt:i4>
      </vt:variant>
      <vt:variant>
        <vt:i4>0</vt:i4>
      </vt:variant>
      <vt:variant>
        <vt:i4>5</vt:i4>
      </vt:variant>
      <vt:variant>
        <vt:lpwstr/>
      </vt:variant>
      <vt:variant>
        <vt:lpwstr>_Toc225761112</vt:lpwstr>
      </vt:variant>
      <vt:variant>
        <vt:i4>1179696</vt:i4>
      </vt:variant>
      <vt:variant>
        <vt:i4>110</vt:i4>
      </vt:variant>
      <vt:variant>
        <vt:i4>0</vt:i4>
      </vt:variant>
      <vt:variant>
        <vt:i4>5</vt:i4>
      </vt:variant>
      <vt:variant>
        <vt:lpwstr/>
      </vt:variant>
      <vt:variant>
        <vt:lpwstr>_Toc225761111</vt:lpwstr>
      </vt:variant>
      <vt:variant>
        <vt:i4>1179696</vt:i4>
      </vt:variant>
      <vt:variant>
        <vt:i4>104</vt:i4>
      </vt:variant>
      <vt:variant>
        <vt:i4>0</vt:i4>
      </vt:variant>
      <vt:variant>
        <vt:i4>5</vt:i4>
      </vt:variant>
      <vt:variant>
        <vt:lpwstr/>
      </vt:variant>
      <vt:variant>
        <vt:lpwstr>_Toc225761110</vt:lpwstr>
      </vt:variant>
      <vt:variant>
        <vt:i4>1245232</vt:i4>
      </vt:variant>
      <vt:variant>
        <vt:i4>98</vt:i4>
      </vt:variant>
      <vt:variant>
        <vt:i4>0</vt:i4>
      </vt:variant>
      <vt:variant>
        <vt:i4>5</vt:i4>
      </vt:variant>
      <vt:variant>
        <vt:lpwstr/>
      </vt:variant>
      <vt:variant>
        <vt:lpwstr>_Toc225761109</vt:lpwstr>
      </vt:variant>
      <vt:variant>
        <vt:i4>1245232</vt:i4>
      </vt:variant>
      <vt:variant>
        <vt:i4>92</vt:i4>
      </vt:variant>
      <vt:variant>
        <vt:i4>0</vt:i4>
      </vt:variant>
      <vt:variant>
        <vt:i4>5</vt:i4>
      </vt:variant>
      <vt:variant>
        <vt:lpwstr/>
      </vt:variant>
      <vt:variant>
        <vt:lpwstr>_Toc225761108</vt:lpwstr>
      </vt:variant>
      <vt:variant>
        <vt:i4>1245232</vt:i4>
      </vt:variant>
      <vt:variant>
        <vt:i4>86</vt:i4>
      </vt:variant>
      <vt:variant>
        <vt:i4>0</vt:i4>
      </vt:variant>
      <vt:variant>
        <vt:i4>5</vt:i4>
      </vt:variant>
      <vt:variant>
        <vt:lpwstr/>
      </vt:variant>
      <vt:variant>
        <vt:lpwstr>_Toc225761107</vt:lpwstr>
      </vt:variant>
      <vt:variant>
        <vt:i4>1245232</vt:i4>
      </vt:variant>
      <vt:variant>
        <vt:i4>80</vt:i4>
      </vt:variant>
      <vt:variant>
        <vt:i4>0</vt:i4>
      </vt:variant>
      <vt:variant>
        <vt:i4>5</vt:i4>
      </vt:variant>
      <vt:variant>
        <vt:lpwstr/>
      </vt:variant>
      <vt:variant>
        <vt:lpwstr>_Toc225761106</vt:lpwstr>
      </vt:variant>
      <vt:variant>
        <vt:i4>1245232</vt:i4>
      </vt:variant>
      <vt:variant>
        <vt:i4>74</vt:i4>
      </vt:variant>
      <vt:variant>
        <vt:i4>0</vt:i4>
      </vt:variant>
      <vt:variant>
        <vt:i4>5</vt:i4>
      </vt:variant>
      <vt:variant>
        <vt:lpwstr/>
      </vt:variant>
      <vt:variant>
        <vt:lpwstr>_Toc225761105</vt:lpwstr>
      </vt:variant>
      <vt:variant>
        <vt:i4>1245232</vt:i4>
      </vt:variant>
      <vt:variant>
        <vt:i4>68</vt:i4>
      </vt:variant>
      <vt:variant>
        <vt:i4>0</vt:i4>
      </vt:variant>
      <vt:variant>
        <vt:i4>5</vt:i4>
      </vt:variant>
      <vt:variant>
        <vt:lpwstr/>
      </vt:variant>
      <vt:variant>
        <vt:lpwstr>_Toc225761104</vt:lpwstr>
      </vt:variant>
      <vt:variant>
        <vt:i4>1245232</vt:i4>
      </vt:variant>
      <vt:variant>
        <vt:i4>62</vt:i4>
      </vt:variant>
      <vt:variant>
        <vt:i4>0</vt:i4>
      </vt:variant>
      <vt:variant>
        <vt:i4>5</vt:i4>
      </vt:variant>
      <vt:variant>
        <vt:lpwstr/>
      </vt:variant>
      <vt:variant>
        <vt:lpwstr>_Toc225761103</vt:lpwstr>
      </vt:variant>
      <vt:variant>
        <vt:i4>1245232</vt:i4>
      </vt:variant>
      <vt:variant>
        <vt:i4>56</vt:i4>
      </vt:variant>
      <vt:variant>
        <vt:i4>0</vt:i4>
      </vt:variant>
      <vt:variant>
        <vt:i4>5</vt:i4>
      </vt:variant>
      <vt:variant>
        <vt:lpwstr/>
      </vt:variant>
      <vt:variant>
        <vt:lpwstr>_Toc225761102</vt:lpwstr>
      </vt:variant>
      <vt:variant>
        <vt:i4>1245232</vt:i4>
      </vt:variant>
      <vt:variant>
        <vt:i4>50</vt:i4>
      </vt:variant>
      <vt:variant>
        <vt:i4>0</vt:i4>
      </vt:variant>
      <vt:variant>
        <vt:i4>5</vt:i4>
      </vt:variant>
      <vt:variant>
        <vt:lpwstr/>
      </vt:variant>
      <vt:variant>
        <vt:lpwstr>_Toc225761101</vt:lpwstr>
      </vt:variant>
      <vt:variant>
        <vt:i4>1245232</vt:i4>
      </vt:variant>
      <vt:variant>
        <vt:i4>44</vt:i4>
      </vt:variant>
      <vt:variant>
        <vt:i4>0</vt:i4>
      </vt:variant>
      <vt:variant>
        <vt:i4>5</vt:i4>
      </vt:variant>
      <vt:variant>
        <vt:lpwstr/>
      </vt:variant>
      <vt:variant>
        <vt:lpwstr>_Toc225761100</vt:lpwstr>
      </vt:variant>
      <vt:variant>
        <vt:i4>1703985</vt:i4>
      </vt:variant>
      <vt:variant>
        <vt:i4>38</vt:i4>
      </vt:variant>
      <vt:variant>
        <vt:i4>0</vt:i4>
      </vt:variant>
      <vt:variant>
        <vt:i4>5</vt:i4>
      </vt:variant>
      <vt:variant>
        <vt:lpwstr/>
      </vt:variant>
      <vt:variant>
        <vt:lpwstr>_Toc225761099</vt:lpwstr>
      </vt:variant>
      <vt:variant>
        <vt:i4>1703985</vt:i4>
      </vt:variant>
      <vt:variant>
        <vt:i4>32</vt:i4>
      </vt:variant>
      <vt:variant>
        <vt:i4>0</vt:i4>
      </vt:variant>
      <vt:variant>
        <vt:i4>5</vt:i4>
      </vt:variant>
      <vt:variant>
        <vt:lpwstr/>
      </vt:variant>
      <vt:variant>
        <vt:lpwstr>_Toc225761098</vt:lpwstr>
      </vt:variant>
      <vt:variant>
        <vt:i4>1703985</vt:i4>
      </vt:variant>
      <vt:variant>
        <vt:i4>26</vt:i4>
      </vt:variant>
      <vt:variant>
        <vt:i4>0</vt:i4>
      </vt:variant>
      <vt:variant>
        <vt:i4>5</vt:i4>
      </vt:variant>
      <vt:variant>
        <vt:lpwstr/>
      </vt:variant>
      <vt:variant>
        <vt:lpwstr>_Toc225761097</vt:lpwstr>
      </vt:variant>
      <vt:variant>
        <vt:i4>1703985</vt:i4>
      </vt:variant>
      <vt:variant>
        <vt:i4>20</vt:i4>
      </vt:variant>
      <vt:variant>
        <vt:i4>0</vt:i4>
      </vt:variant>
      <vt:variant>
        <vt:i4>5</vt:i4>
      </vt:variant>
      <vt:variant>
        <vt:lpwstr/>
      </vt:variant>
      <vt:variant>
        <vt:lpwstr>_Toc225761096</vt:lpwstr>
      </vt:variant>
      <vt:variant>
        <vt:i4>1703985</vt:i4>
      </vt:variant>
      <vt:variant>
        <vt:i4>14</vt:i4>
      </vt:variant>
      <vt:variant>
        <vt:i4>0</vt:i4>
      </vt:variant>
      <vt:variant>
        <vt:i4>5</vt:i4>
      </vt:variant>
      <vt:variant>
        <vt:lpwstr/>
      </vt:variant>
      <vt:variant>
        <vt:lpwstr>_Toc225761095</vt:lpwstr>
      </vt:variant>
      <vt:variant>
        <vt:i4>1703985</vt:i4>
      </vt:variant>
      <vt:variant>
        <vt:i4>8</vt:i4>
      </vt:variant>
      <vt:variant>
        <vt:i4>0</vt:i4>
      </vt:variant>
      <vt:variant>
        <vt:i4>5</vt:i4>
      </vt:variant>
      <vt:variant>
        <vt:lpwstr/>
      </vt:variant>
      <vt:variant>
        <vt:lpwstr>_Toc225761094</vt:lpwstr>
      </vt:variant>
      <vt:variant>
        <vt:i4>1703985</vt:i4>
      </vt:variant>
      <vt:variant>
        <vt:i4>2</vt:i4>
      </vt:variant>
      <vt:variant>
        <vt:i4>0</vt:i4>
      </vt:variant>
      <vt:variant>
        <vt:i4>5</vt:i4>
      </vt:variant>
      <vt:variant>
        <vt:lpwstr/>
      </vt:variant>
      <vt:variant>
        <vt:lpwstr>_Toc225761093</vt:lpwstr>
      </vt:variant>
    </vt:vector>
  </HLinks>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dc:title>
  <dc:subject/>
  <dc:creator>ej00939t</dc:creator>
  <cp:keywords/>
  <cp:lastModifiedBy>Angulo Ruiz, Belén</cp:lastModifiedBy>
  <cp:revision>6</cp:revision>
  <cp:lastPrinted>2026-05-07T07:20:00Z</cp:lastPrinted>
  <dcterms:created xsi:type="dcterms:W3CDTF">2026-05-08T09:26:00Z</dcterms:created>
  <dcterms:modified xsi:type="dcterms:W3CDTF">2026-05-08T12:37:00Z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0x0101004D5850EE796F0547BF73D47407F247EC</vt:lpwstr>
  </property>
  <property fmtid="{D5CDD505-2E9C-101B-9397-08002B2CF9AE}" pid="3" name="ComplianceAssetId">
    <vt:lpwstr/>
  </property>
  <property fmtid="{D5CDD505-2E9C-101B-9397-08002B2CF9AE}" pid="4" name="_ExtendedDescription">
    <vt:lpwstr/>
  </property>
  <property fmtid="{D5CDD505-2E9C-101B-9397-08002B2CF9AE}" pid="5" name="TriggerFlowInfo">
    <vt:lpwstr/>
  </property>
  <property fmtid="{D5CDD505-2E9C-101B-9397-08002B2CF9AE}" pid="6" name="MediaServiceImageTags">
    <vt:lpwstr/>
  </property>
</Properties>
</file>